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1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2.xml" ContentType="application/vnd.openxmlformats-officedocument.presentationml.tags+xml"/>
  <Override PartName="/ppt/notesSlides/notesSlide12.xml" ContentType="application/vnd.openxmlformats-officedocument.presentationml.notesSlide+xml"/>
  <Override PartName="/ppt/tags/tag3.xml" ContentType="application/vnd.openxmlformats-officedocument.presentationml.tags+xml"/>
  <Override PartName="/ppt/notesSlides/notesSlide13.xml" ContentType="application/vnd.openxmlformats-officedocument.presentationml.notesSlide+xml"/>
  <Override PartName="/ppt/tags/tag4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tags/tag5.xml" ContentType="application/vnd.openxmlformats-officedocument.presentationml.tags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tags/tag6.xml" ContentType="application/vnd.openxmlformats-officedocument.presentationml.tags+xml"/>
  <Override PartName="/ppt/notesSlides/notesSlide23.xml" ContentType="application/vnd.openxmlformats-officedocument.presentationml.notesSlide+xml"/>
  <Override PartName="/ppt/ink/ink1.xml" ContentType="application/inkml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tags/tag7.xml" ContentType="application/vnd.openxmlformats-officedocument.presentationml.tags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4"/>
  </p:sldMasterIdLst>
  <p:notesMasterIdLst>
    <p:notesMasterId r:id="rId70"/>
  </p:notesMasterIdLst>
  <p:sldIdLst>
    <p:sldId id="268" r:id="rId5"/>
    <p:sldId id="605" r:id="rId6"/>
    <p:sldId id="719" r:id="rId7"/>
    <p:sldId id="588" r:id="rId8"/>
    <p:sldId id="730" r:id="rId9"/>
    <p:sldId id="276" r:id="rId10"/>
    <p:sldId id="714" r:id="rId11"/>
    <p:sldId id="712" r:id="rId12"/>
    <p:sldId id="723" r:id="rId13"/>
    <p:sldId id="731" r:id="rId14"/>
    <p:sldId id="802" r:id="rId15"/>
    <p:sldId id="830" r:id="rId16"/>
    <p:sldId id="855" r:id="rId17"/>
    <p:sldId id="837" r:id="rId18"/>
    <p:sldId id="826" r:id="rId19"/>
    <p:sldId id="804" r:id="rId20"/>
    <p:sldId id="806" r:id="rId21"/>
    <p:sldId id="834" r:id="rId22"/>
    <p:sldId id="827" r:id="rId23"/>
    <p:sldId id="828" r:id="rId24"/>
    <p:sldId id="829" r:id="rId25"/>
    <p:sldId id="846" r:id="rId26"/>
    <p:sldId id="848" r:id="rId27"/>
    <p:sldId id="847" r:id="rId28"/>
    <p:sldId id="838" r:id="rId29"/>
    <p:sldId id="839" r:id="rId30"/>
    <p:sldId id="843" r:id="rId31"/>
    <p:sldId id="845" r:id="rId32"/>
    <p:sldId id="849" r:id="rId33"/>
    <p:sldId id="858" r:id="rId34"/>
    <p:sldId id="859" r:id="rId35"/>
    <p:sldId id="862" r:id="rId36"/>
    <p:sldId id="863" r:id="rId37"/>
    <p:sldId id="850" r:id="rId38"/>
    <p:sldId id="871" r:id="rId39"/>
    <p:sldId id="864" r:id="rId40"/>
    <p:sldId id="866" r:id="rId41"/>
    <p:sldId id="867" r:id="rId42"/>
    <p:sldId id="868" r:id="rId43"/>
    <p:sldId id="872" r:id="rId44"/>
    <p:sldId id="873" r:id="rId45"/>
    <p:sldId id="874" r:id="rId46"/>
    <p:sldId id="875" r:id="rId47"/>
    <p:sldId id="876" r:id="rId48"/>
    <p:sldId id="877" r:id="rId49"/>
    <p:sldId id="878" r:id="rId50"/>
    <p:sldId id="879" r:id="rId51"/>
    <p:sldId id="880" r:id="rId52"/>
    <p:sldId id="881" r:id="rId53"/>
    <p:sldId id="882" r:id="rId54"/>
    <p:sldId id="883" r:id="rId55"/>
    <p:sldId id="884" r:id="rId56"/>
    <p:sldId id="885" r:id="rId57"/>
    <p:sldId id="886" r:id="rId58"/>
    <p:sldId id="887" r:id="rId59"/>
    <p:sldId id="889" r:id="rId60"/>
    <p:sldId id="888" r:id="rId61"/>
    <p:sldId id="851" r:id="rId62"/>
    <p:sldId id="901" r:id="rId63"/>
    <p:sldId id="902" r:id="rId64"/>
    <p:sldId id="904" r:id="rId65"/>
    <p:sldId id="905" r:id="rId66"/>
    <p:sldId id="906" r:id="rId67"/>
    <p:sldId id="908" r:id="rId68"/>
    <p:sldId id="300" r:id="rId69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00" autoAdjust="0"/>
    <p:restoredTop sz="67450" autoAdjust="0"/>
  </p:normalViewPr>
  <p:slideViewPr>
    <p:cSldViewPr snapToGrid="0">
      <p:cViewPr varScale="1">
        <p:scale>
          <a:sx n="73" d="100"/>
          <a:sy n="73" d="100"/>
        </p:scale>
        <p:origin x="105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66" Type="http://schemas.openxmlformats.org/officeDocument/2006/relationships/slide" Target="slides/slide62.xml"/><Relationship Id="rId74" Type="http://schemas.openxmlformats.org/officeDocument/2006/relationships/tableStyles" Target="tableStyle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viewProps" Target="viewProp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" Type="http://schemas.openxmlformats.org/officeDocument/2006/relationships/slide" Target="slides/slide3.xml"/><Relationship Id="rId71" Type="http://schemas.openxmlformats.org/officeDocument/2006/relationships/presProps" Target="presProp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36.85221" units="1/cm"/>
          <inkml:channelProperty channel="Y" name="resolution" value="36.86007" units="1/cm"/>
          <inkml:channelProperty channel="T" name="resolution" value="1" units="1/dev"/>
        </inkml:channelProperties>
      </inkml:inkSource>
      <inkml:timestamp xml:id="ts0" timeString="2020-04-17T15:57:16.798"/>
    </inkml:context>
    <inkml:brush xml:id="br0">
      <inkml:brushProperty name="width" value="0.05292" units="cm"/>
      <inkml:brushProperty name="height" value="0.05292" units="cm"/>
      <inkml:brushProperty name="color" value="#92D050"/>
    </inkml:brush>
    <inkml:brush xml:id="br1">
      <inkml:brushProperty name="width" value="0.05292" units="cm"/>
      <inkml:brushProperty name="height" value="0.05292" units="cm"/>
      <inkml:brushProperty name="color" value="#002060"/>
    </inkml:brush>
  </inkml:definitions>
  <inkml:trace contextRef="#ctx0" brushRef="#br0">13641 10013 0</inkml:trace>
  <inkml:trace contextRef="#ctx0" brushRef="#br0" timeOffset="3135">18048 4320 0</inkml:trace>
  <inkml:trace contextRef="#ctx0" brushRef="#br0" timeOffset="5776">11714 5782 0</inkml:trace>
  <inkml:trace contextRef="#ctx0" brushRef="#br1" timeOffset="14520">14549 12870 0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DC3B2D2-3044-4C05-ACF3-CA6D120EB6C9}" type="datetimeFigureOut">
              <a:rPr lang="en-ID" smtClean="0"/>
              <a:t>21/10/2021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877BC13-66B3-43B3-9919-6C848A090036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2833859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77BC13-66B3-43B3-9919-6C848A090036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81722031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Cobit</a:t>
            </a:r>
            <a:r>
              <a:rPr lang="en-ID" dirty="0"/>
              <a:t> </a:t>
            </a:r>
            <a:r>
              <a:rPr lang="en-ID" dirty="0" err="1"/>
              <a:t>mendefinisikan</a:t>
            </a:r>
            <a:r>
              <a:rPr lang="en-ID" dirty="0"/>
              <a:t> 7 </a:t>
            </a:r>
            <a:r>
              <a:rPr lang="en-ID" dirty="0" err="1"/>
              <a:t>buah</a:t>
            </a:r>
            <a:r>
              <a:rPr lang="en-ID" dirty="0"/>
              <a:t> </a:t>
            </a:r>
            <a:r>
              <a:rPr lang="en-ID" dirty="0" err="1"/>
              <a:t>Komponen</a:t>
            </a:r>
            <a:r>
              <a:rPr lang="en-ID" dirty="0"/>
              <a:t> (pada </a:t>
            </a:r>
            <a:r>
              <a:rPr lang="en-ID" dirty="0" err="1"/>
              <a:t>Cobit</a:t>
            </a:r>
            <a:r>
              <a:rPr lang="en-ID" dirty="0"/>
              <a:t> 5 </a:t>
            </a:r>
            <a:r>
              <a:rPr lang="en-ID" dirty="0" err="1"/>
              <a:t>disebut</a:t>
            </a:r>
            <a:r>
              <a:rPr lang="en-ID" dirty="0"/>
              <a:t> </a:t>
            </a:r>
            <a:r>
              <a:rPr lang="en-ID" dirty="0" err="1"/>
              <a:t>sebagai</a:t>
            </a:r>
            <a:r>
              <a:rPr lang="en-ID" dirty="0"/>
              <a:t> Enabler) yang </a:t>
            </a:r>
            <a:r>
              <a:rPr lang="en-ID" dirty="0" err="1"/>
              <a:t>meliputi</a:t>
            </a:r>
            <a:r>
              <a:rPr lang="en-ID" dirty="0"/>
              <a:t> proses, </a:t>
            </a:r>
            <a:r>
              <a:rPr lang="en-ID" dirty="0" err="1"/>
              <a:t>struktur</a:t>
            </a:r>
            <a:r>
              <a:rPr lang="en-ID" dirty="0"/>
              <a:t> </a:t>
            </a:r>
            <a:r>
              <a:rPr lang="en-ID" dirty="0" err="1"/>
              <a:t>organisasi</a:t>
            </a:r>
            <a:r>
              <a:rPr lang="en-ID" dirty="0"/>
              <a:t>, </a:t>
            </a:r>
            <a:r>
              <a:rPr lang="en-ID" dirty="0" err="1"/>
              <a:t>kebijakan</a:t>
            </a:r>
            <a:r>
              <a:rPr lang="en-ID" dirty="0"/>
              <a:t> &amp; </a:t>
            </a:r>
            <a:r>
              <a:rPr lang="en-ID" dirty="0" err="1"/>
              <a:t>prosedur</a:t>
            </a:r>
            <a:r>
              <a:rPr lang="en-ID" dirty="0"/>
              <a:t>, </a:t>
            </a:r>
            <a:r>
              <a:rPr lang="en-ID" dirty="0" err="1"/>
              <a:t>Informasi</a:t>
            </a:r>
            <a:r>
              <a:rPr lang="en-ID" dirty="0"/>
              <a:t>, </a:t>
            </a:r>
            <a:r>
              <a:rPr lang="en-ID" dirty="0" err="1"/>
              <a:t>budaya</a:t>
            </a:r>
            <a:r>
              <a:rPr lang="en-ID" dirty="0"/>
              <a:t> &amp; </a:t>
            </a:r>
            <a:r>
              <a:rPr lang="en-ID" dirty="0" err="1"/>
              <a:t>perilaku</a:t>
            </a:r>
            <a:r>
              <a:rPr lang="en-ID" dirty="0"/>
              <a:t>, </a:t>
            </a:r>
            <a:r>
              <a:rPr lang="en-ID" dirty="0" err="1"/>
              <a:t>ketrampilan</a:t>
            </a:r>
            <a:r>
              <a:rPr lang="en-ID" dirty="0"/>
              <a:t>, dan </a:t>
            </a:r>
            <a:r>
              <a:rPr lang="en-ID" dirty="0" err="1"/>
              <a:t>Infrastruktur</a:t>
            </a:r>
            <a:r>
              <a:rPr lang="en-ID" dirty="0"/>
              <a:t>. Pada </a:t>
            </a:r>
            <a:r>
              <a:rPr lang="en-ID" dirty="0" err="1"/>
              <a:t>Cobit</a:t>
            </a:r>
            <a:r>
              <a:rPr lang="en-ID" dirty="0"/>
              <a:t> 5 </a:t>
            </a:r>
            <a:r>
              <a:rPr lang="en-ID" dirty="0" err="1"/>
              <a:t>walaupun</a:t>
            </a:r>
            <a:r>
              <a:rPr lang="en-ID" dirty="0"/>
              <a:t> </a:t>
            </a:r>
            <a:r>
              <a:rPr lang="en-ID" dirty="0" err="1"/>
              <a:t>ada</a:t>
            </a:r>
            <a:r>
              <a:rPr lang="en-ID" dirty="0"/>
              <a:t> </a:t>
            </a:r>
            <a:r>
              <a:rPr lang="en-ID" dirty="0" err="1"/>
              <a:t>beberapa</a:t>
            </a:r>
            <a:r>
              <a:rPr lang="en-ID" dirty="0"/>
              <a:t> enabler yang </a:t>
            </a:r>
            <a:r>
              <a:rPr lang="en-ID" dirty="0" err="1"/>
              <a:t>disebutkan</a:t>
            </a:r>
            <a:r>
              <a:rPr lang="en-ID" dirty="0"/>
              <a:t> </a:t>
            </a:r>
            <a:r>
              <a:rPr lang="en-ID" dirty="0" err="1"/>
              <a:t>tetapi</a:t>
            </a:r>
            <a:r>
              <a:rPr lang="en-ID" dirty="0"/>
              <a:t> yang </a:t>
            </a:r>
            <a:r>
              <a:rPr lang="en-ID" dirty="0" err="1"/>
              <a:t>dijelaskan</a:t>
            </a:r>
            <a:r>
              <a:rPr lang="en-ID" dirty="0"/>
              <a:t> </a:t>
            </a:r>
            <a:r>
              <a:rPr lang="en-ID" dirty="0" err="1"/>
              <a:t>hanya</a:t>
            </a:r>
            <a:r>
              <a:rPr lang="en-ID" dirty="0"/>
              <a:t> Proses </a:t>
            </a:r>
            <a:r>
              <a:rPr lang="en-ID" dirty="0" err="1"/>
              <a:t>saja</a:t>
            </a:r>
            <a:r>
              <a:rPr lang="en-ID" dirty="0"/>
              <a:t>. </a:t>
            </a:r>
            <a:r>
              <a:rPr lang="en-ID" dirty="0" err="1"/>
              <a:t>Sedangkan</a:t>
            </a:r>
            <a:r>
              <a:rPr lang="en-ID" dirty="0"/>
              <a:t> pada </a:t>
            </a:r>
            <a:r>
              <a:rPr lang="en-ID" dirty="0" err="1"/>
              <a:t>Cobit</a:t>
            </a:r>
            <a:r>
              <a:rPr lang="en-ID" dirty="0"/>
              <a:t> 2019 </a:t>
            </a:r>
            <a:r>
              <a:rPr lang="en-ID" dirty="0" err="1"/>
              <a:t>ketujuh</a:t>
            </a:r>
            <a:r>
              <a:rPr lang="en-ID" dirty="0"/>
              <a:t> </a:t>
            </a:r>
            <a:r>
              <a:rPr lang="en-ID" dirty="0" err="1"/>
              <a:t>Komponen</a:t>
            </a:r>
            <a:r>
              <a:rPr lang="en-ID" dirty="0"/>
              <a:t> </a:t>
            </a:r>
            <a:r>
              <a:rPr lang="en-ID" dirty="0" err="1"/>
              <a:t>tersebut</a:t>
            </a:r>
            <a:r>
              <a:rPr lang="en-ID" dirty="0"/>
              <a:t> </a:t>
            </a:r>
            <a:r>
              <a:rPr lang="en-ID" dirty="0" err="1"/>
              <a:t>dijelaskan</a:t>
            </a:r>
            <a:r>
              <a:rPr lang="en-ID" dirty="0"/>
              <a:t> </a:t>
            </a:r>
            <a:r>
              <a:rPr lang="en-ID" dirty="0" err="1"/>
              <a:t>secara</a:t>
            </a:r>
            <a:r>
              <a:rPr lang="en-ID" dirty="0"/>
              <a:t> </a:t>
            </a:r>
            <a:r>
              <a:rPr lang="en-ID" dirty="0" err="1"/>
              <a:t>detil</a:t>
            </a:r>
            <a:r>
              <a:rPr lang="en-ID" dirty="0"/>
              <a:t>. </a:t>
            </a:r>
            <a:r>
              <a:rPr lang="en-ID" dirty="0" err="1"/>
              <a:t>Komponen</a:t>
            </a:r>
            <a:r>
              <a:rPr lang="en-ID" dirty="0"/>
              <a:t> </a:t>
            </a:r>
            <a:r>
              <a:rPr lang="en-ID" dirty="0" err="1"/>
              <a:t>ini</a:t>
            </a:r>
            <a:r>
              <a:rPr lang="en-ID" dirty="0"/>
              <a:t> </a:t>
            </a:r>
            <a:r>
              <a:rPr lang="en-ID" dirty="0" err="1"/>
              <a:t>dapat</a:t>
            </a:r>
            <a:r>
              <a:rPr lang="en-ID" dirty="0"/>
              <a:t> </a:t>
            </a:r>
            <a:r>
              <a:rPr lang="en-ID" dirty="0" err="1"/>
              <a:t>dibaca</a:t>
            </a:r>
            <a:r>
              <a:rPr lang="en-ID" dirty="0"/>
              <a:t> pada </a:t>
            </a:r>
            <a:r>
              <a:rPr lang="en-ID" dirty="0" err="1"/>
              <a:t>buku</a:t>
            </a:r>
            <a:r>
              <a:rPr lang="en-ID" dirty="0"/>
              <a:t> </a:t>
            </a:r>
            <a:r>
              <a:rPr lang="en-ID" dirty="0" err="1"/>
              <a:t>kedua</a:t>
            </a:r>
            <a:r>
              <a:rPr lang="en-ID" dirty="0"/>
              <a:t> </a:t>
            </a:r>
            <a:r>
              <a:rPr lang="en-ID" dirty="0" err="1"/>
              <a:t>yaitu</a:t>
            </a:r>
            <a:r>
              <a:rPr lang="en-ID" dirty="0"/>
              <a:t> COBIT 2019 Governance &amp; Management Objectives.</a:t>
            </a:r>
          </a:p>
          <a:p>
            <a:endParaRPr lang="en-ID" dirty="0"/>
          </a:p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719697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Sebelum</a:t>
            </a:r>
            <a:r>
              <a:rPr lang="en-ID" dirty="0"/>
              <a:t> </a:t>
            </a:r>
            <a:r>
              <a:rPr lang="en-ID" dirty="0" err="1"/>
              <a:t>lanjut</a:t>
            </a:r>
            <a:r>
              <a:rPr lang="en-ID" dirty="0"/>
              <a:t> pada </a:t>
            </a:r>
            <a:r>
              <a:rPr lang="en-ID" dirty="0" err="1"/>
              <a:t>contoh</a:t>
            </a:r>
            <a:r>
              <a:rPr lang="en-ID" dirty="0"/>
              <a:t> </a:t>
            </a:r>
            <a:r>
              <a:rPr lang="en-ID" dirty="0" err="1"/>
              <a:t>pembahasan</a:t>
            </a:r>
            <a:r>
              <a:rPr lang="en-ID" dirty="0"/>
              <a:t>,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harus</a:t>
            </a:r>
            <a:r>
              <a:rPr lang="en-ID" dirty="0"/>
              <a:t> </a:t>
            </a:r>
            <a:r>
              <a:rPr lang="en-ID" dirty="0" err="1"/>
              <a:t>tahu</a:t>
            </a:r>
            <a:r>
              <a:rPr lang="en-ID" dirty="0"/>
              <a:t> dan </a:t>
            </a:r>
            <a:r>
              <a:rPr lang="en-ID" dirty="0" err="1"/>
              <a:t>paham</a:t>
            </a:r>
            <a:r>
              <a:rPr lang="en-ID" dirty="0"/>
              <a:t> </a:t>
            </a:r>
            <a:r>
              <a:rPr lang="en-ID" dirty="0" err="1"/>
              <a:t>terlebih</a:t>
            </a:r>
            <a:r>
              <a:rPr lang="en-ID" dirty="0"/>
              <a:t> </a:t>
            </a:r>
            <a:r>
              <a:rPr lang="en-ID" dirty="0" err="1"/>
              <a:t>dahulu</a:t>
            </a:r>
            <a:r>
              <a:rPr lang="en-ID" dirty="0"/>
              <a:t> </a:t>
            </a:r>
            <a:r>
              <a:rPr lang="en-ID" dirty="0" err="1"/>
              <a:t>mengenai</a:t>
            </a:r>
            <a:r>
              <a:rPr lang="en-ID" dirty="0"/>
              <a:t> COBIT 2019.</a:t>
            </a:r>
          </a:p>
          <a:p>
            <a:endParaRPr lang="en-ID" dirty="0"/>
          </a:p>
          <a:p>
            <a:r>
              <a:rPr lang="en-ID" dirty="0" err="1"/>
              <a:t>Terdapat</a:t>
            </a:r>
            <a:r>
              <a:rPr lang="en-ID" dirty="0"/>
              <a:t> </a:t>
            </a:r>
            <a:r>
              <a:rPr lang="en-ID" dirty="0" err="1"/>
              <a:t>dua</a:t>
            </a:r>
            <a:r>
              <a:rPr lang="en-ID" dirty="0"/>
              <a:t> </a:t>
            </a:r>
            <a:r>
              <a:rPr lang="en-ID" dirty="0" err="1"/>
              <a:t>prinsip</a:t>
            </a:r>
            <a:r>
              <a:rPr lang="en-ID" dirty="0"/>
              <a:t> </a:t>
            </a:r>
            <a:r>
              <a:rPr lang="en-ID" dirty="0" err="1"/>
              <a:t>utama</a:t>
            </a:r>
            <a:r>
              <a:rPr lang="en-ID" dirty="0"/>
              <a:t> yang </a:t>
            </a:r>
            <a:r>
              <a:rPr lang="en-ID" dirty="0" err="1"/>
              <a:t>menjadi</a:t>
            </a:r>
            <a:r>
              <a:rPr lang="en-ID" dirty="0"/>
              <a:t> </a:t>
            </a:r>
            <a:r>
              <a:rPr lang="en-ID" dirty="0" err="1"/>
              <a:t>dasar</a:t>
            </a:r>
            <a:r>
              <a:rPr lang="en-ID" dirty="0"/>
              <a:t> </a:t>
            </a:r>
            <a:r>
              <a:rPr lang="en-ID" dirty="0" err="1"/>
              <a:t>pengembangan</a:t>
            </a:r>
            <a:r>
              <a:rPr lang="en-ID" dirty="0"/>
              <a:t> COBIT 2019 </a:t>
            </a:r>
            <a:r>
              <a:rPr lang="en-ID" dirty="0" err="1"/>
              <a:t>yaitu</a:t>
            </a:r>
            <a:endParaRPr lang="en-ID" dirty="0"/>
          </a:p>
          <a:p>
            <a:endParaRPr lang="en-ID" dirty="0"/>
          </a:p>
          <a:p>
            <a:r>
              <a:rPr lang="en-ID" dirty="0" err="1"/>
              <a:t>Pertama</a:t>
            </a:r>
            <a:r>
              <a:rPr lang="en-ID" dirty="0"/>
              <a:t>, </a:t>
            </a:r>
            <a:r>
              <a:rPr lang="en-ID" dirty="0" err="1"/>
              <a:t>prinsip</a:t>
            </a:r>
            <a:r>
              <a:rPr lang="en-ID" dirty="0"/>
              <a:t> yang </a:t>
            </a:r>
            <a:r>
              <a:rPr lang="en-ID" dirty="0" err="1"/>
              <a:t>menjadi</a:t>
            </a:r>
            <a:r>
              <a:rPr lang="en-ID" dirty="0"/>
              <a:t> </a:t>
            </a:r>
            <a:r>
              <a:rPr lang="en-ID" dirty="0" err="1"/>
              <a:t>persyaratan</a:t>
            </a:r>
            <a:r>
              <a:rPr lang="en-ID" dirty="0"/>
              <a:t> </a:t>
            </a:r>
            <a:r>
              <a:rPr lang="en-ID" dirty="0" err="1"/>
              <a:t>utama</a:t>
            </a:r>
            <a:r>
              <a:rPr lang="en-ID" dirty="0"/>
              <a:t> </a:t>
            </a:r>
            <a:r>
              <a:rPr lang="en-ID" dirty="0" err="1"/>
              <a:t>Sistem</a:t>
            </a:r>
            <a:r>
              <a:rPr lang="en-ID" dirty="0"/>
              <a:t> Tata Kelola </a:t>
            </a:r>
            <a:r>
              <a:rPr lang="en-ID" dirty="0" err="1"/>
              <a:t>unutk</a:t>
            </a:r>
            <a:r>
              <a:rPr lang="en-ID" dirty="0"/>
              <a:t> </a:t>
            </a:r>
            <a:r>
              <a:rPr lang="en-ID" dirty="0" err="1"/>
              <a:t>Informasi</a:t>
            </a:r>
            <a:r>
              <a:rPr lang="en-ID" dirty="0"/>
              <a:t> dan </a:t>
            </a:r>
            <a:r>
              <a:rPr lang="en-ID" dirty="0" err="1"/>
              <a:t>Teknologi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dan</a:t>
            </a:r>
          </a:p>
          <a:p>
            <a:r>
              <a:rPr lang="en-ID" dirty="0" err="1"/>
              <a:t>Kedua</a:t>
            </a:r>
            <a:r>
              <a:rPr lang="en-ID" dirty="0"/>
              <a:t> </a:t>
            </a:r>
            <a:r>
              <a:rPr lang="en-ID" dirty="0" err="1"/>
              <a:t>prinsip</a:t>
            </a:r>
            <a:r>
              <a:rPr lang="en-ID" dirty="0"/>
              <a:t> </a:t>
            </a:r>
            <a:r>
              <a:rPr lang="en-ID" dirty="0" err="1"/>
              <a:t>tentang</a:t>
            </a:r>
            <a:r>
              <a:rPr lang="en-ID" dirty="0"/>
              <a:t> </a:t>
            </a:r>
            <a:r>
              <a:rPr lang="en-ID" dirty="0" err="1"/>
              <a:t>Kerangka</a:t>
            </a:r>
            <a:r>
              <a:rPr lang="en-ID" dirty="0"/>
              <a:t> </a:t>
            </a:r>
            <a:r>
              <a:rPr lang="en-ID" dirty="0" err="1"/>
              <a:t>kerja</a:t>
            </a:r>
            <a:r>
              <a:rPr lang="en-ID" dirty="0"/>
              <a:t> tata Kelola yang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dapat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manfaatkan</a:t>
            </a:r>
            <a:r>
              <a:rPr lang="en-ID" dirty="0"/>
              <a:t> </a:t>
            </a:r>
            <a:r>
              <a:rPr lang="en-ID" dirty="0" err="1"/>
              <a:t>untuk</a:t>
            </a:r>
            <a:r>
              <a:rPr lang="en-ID" dirty="0"/>
              <a:t> </a:t>
            </a:r>
            <a:r>
              <a:rPr lang="en-ID" dirty="0" err="1"/>
              <a:t>membangun</a:t>
            </a:r>
            <a:r>
              <a:rPr lang="en-ID" dirty="0"/>
              <a:t> </a:t>
            </a:r>
            <a:r>
              <a:rPr lang="en-ID" dirty="0" err="1"/>
              <a:t>sistem</a:t>
            </a:r>
            <a:r>
              <a:rPr lang="en-ID" dirty="0"/>
              <a:t> tata Kelola </a:t>
            </a:r>
            <a:r>
              <a:rPr lang="en-ID" dirty="0" err="1"/>
              <a:t>perusahaan</a:t>
            </a:r>
            <a:r>
              <a:rPr lang="en-ID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29930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Sistem</a:t>
            </a:r>
            <a:r>
              <a:rPr lang="en-ID" dirty="0"/>
              <a:t> tata Kelola </a:t>
            </a:r>
            <a:r>
              <a:rPr lang="en-ID" dirty="0" err="1"/>
              <a:t>Cobit</a:t>
            </a:r>
            <a:r>
              <a:rPr lang="en-ID" dirty="0"/>
              <a:t> 2019 </a:t>
            </a:r>
            <a:r>
              <a:rPr lang="en-ID" dirty="0" err="1"/>
              <a:t>dikembangkan</a:t>
            </a:r>
            <a:r>
              <a:rPr lang="en-ID" dirty="0"/>
              <a:t> </a:t>
            </a:r>
            <a:r>
              <a:rPr lang="en-ID" dirty="0" err="1"/>
              <a:t>berdasarkan</a:t>
            </a:r>
            <a:r>
              <a:rPr lang="en-ID" dirty="0"/>
              <a:t> 6 </a:t>
            </a:r>
            <a:r>
              <a:rPr lang="en-ID" dirty="0" err="1"/>
              <a:t>prinsip</a:t>
            </a:r>
            <a:r>
              <a:rPr lang="en-ID" dirty="0"/>
              <a:t> (</a:t>
            </a:r>
            <a:r>
              <a:rPr lang="en-ID" dirty="0" err="1"/>
              <a:t>coba</a:t>
            </a:r>
            <a:r>
              <a:rPr lang="en-ID" dirty="0"/>
              <a:t> </a:t>
            </a:r>
            <a:r>
              <a:rPr lang="en-ID" dirty="0" err="1"/>
              <a:t>diingat</a:t>
            </a:r>
            <a:r>
              <a:rPr lang="en-ID" dirty="0"/>
              <a:t> Kembali </a:t>
            </a:r>
            <a:r>
              <a:rPr lang="en-ID" dirty="0" err="1"/>
              <a:t>definisi</a:t>
            </a:r>
            <a:r>
              <a:rPr lang="en-ID" dirty="0"/>
              <a:t> Tata Kelola yang </a:t>
            </a:r>
            <a:r>
              <a:rPr lang="en-ID" dirty="0" err="1"/>
              <a:t>saya</a:t>
            </a:r>
            <a:r>
              <a:rPr lang="en-ID" dirty="0"/>
              <a:t> </a:t>
            </a:r>
            <a:r>
              <a:rPr lang="en-ID" dirty="0" err="1"/>
              <a:t>jelaskan</a:t>
            </a:r>
            <a:r>
              <a:rPr lang="en-ID" dirty="0"/>
              <a:t> pada </a:t>
            </a:r>
            <a:r>
              <a:rPr lang="en-ID" dirty="0" err="1"/>
              <a:t>bagian</a:t>
            </a:r>
            <a:r>
              <a:rPr lang="en-ID" dirty="0"/>
              <a:t> </a:t>
            </a:r>
            <a:r>
              <a:rPr lang="en-ID" dirty="0" err="1"/>
              <a:t>awal</a:t>
            </a:r>
            <a:r>
              <a:rPr lang="en-ID" dirty="0"/>
              <a:t> </a:t>
            </a:r>
            <a:r>
              <a:rPr lang="en-ID" dirty="0" err="1"/>
              <a:t>tadi</a:t>
            </a:r>
            <a:r>
              <a:rPr lang="en-ID" dirty="0"/>
              <a:t>).</a:t>
            </a:r>
          </a:p>
          <a:p>
            <a:endParaRPr lang="en-ID" dirty="0"/>
          </a:p>
          <a:p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Enam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prinsip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adalah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Setiap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perusahaan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membutuhkan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memenuhi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kebutuhan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pemangku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kepentingan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menghasilkan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nilai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dari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penggunaan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I&amp;T. Nilai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mencerminkan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keseimbangan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antara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manfaat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risiko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sumber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daya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perusahaan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memerlukan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strategi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yang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dapat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ditindaklanjuti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mewujudkan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nilai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perusahaan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I&amp;T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dibangun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dari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sejumlah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komponen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yang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bisa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dari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berbagai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jenis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yang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bekerja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bersama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secara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holistik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harus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dinamis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berarti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bahwa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setiap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kali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satu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atau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lebih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faktor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desain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diubah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(mis.,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Perubahan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strategi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atau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teknologi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dampak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perubahan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pada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EGIT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harus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dipertimbangkan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Pandangan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dinamis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EGIT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mengarah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pada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EGIT yang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layak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tahan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masa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depan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harus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secara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jelas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membedakan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antara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kegiatan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struktur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manajemen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harus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disesuaikan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dengan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kebutuhan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perusahaan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menggunakan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serangkaian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faktor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desain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sebagai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parameter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menyesuaikan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memprioritaskan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komponen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Sistem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harus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mencakup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perusahaan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ujung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ujung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dengan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fokus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tidak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hanya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pada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fungsi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TI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tetapi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pada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semua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teknologi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pemrosesan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informasi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yang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dilakukan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perusahaan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mencapai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tujuannya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terlepas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dari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di mana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pemrosesan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berada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di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perusahaan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61041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Tiga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prinsip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kerangka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kerja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adalah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Kerangka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kerja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harus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didasarkan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pada model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konseptual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mengidentifikasi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komponen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kunci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hubungan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antar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komponen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memaksimalkan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konsistensi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memungkinkan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otomatisasi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Kerangka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kerja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harus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terbuka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fleksibel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harus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memungkinkan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penambahan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konten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baru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kemampuan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mengatasi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masalah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baru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dengan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cara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yang paling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fleksibel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sambil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menjaga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integritas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konsistensi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Kerangka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kerja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tata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kelola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harus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selaras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dengan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standar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kerangka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kerja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peraturan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terkait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yang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relevan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06068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/>
              <a:t>Sama </a:t>
            </a:r>
            <a:r>
              <a:rPr lang="en-ID" dirty="0" err="1"/>
              <a:t>seperti</a:t>
            </a:r>
            <a:r>
              <a:rPr lang="en-ID" dirty="0"/>
              <a:t> </a:t>
            </a:r>
            <a:r>
              <a:rPr lang="en-ID" dirty="0" err="1"/>
              <a:t>Cobit</a:t>
            </a:r>
            <a:r>
              <a:rPr lang="en-ID" dirty="0"/>
              <a:t> </a:t>
            </a:r>
            <a:r>
              <a:rPr lang="en-ID" dirty="0" err="1"/>
              <a:t>versi</a:t>
            </a:r>
            <a:r>
              <a:rPr lang="en-ID" dirty="0"/>
              <a:t> 5 </a:t>
            </a:r>
            <a:r>
              <a:rPr lang="en-ID" dirty="0" err="1"/>
              <a:t>ruang</a:t>
            </a:r>
            <a:r>
              <a:rPr lang="en-ID" dirty="0"/>
              <a:t> </a:t>
            </a:r>
            <a:r>
              <a:rPr lang="en-ID" dirty="0" err="1"/>
              <a:t>lingkup</a:t>
            </a:r>
            <a:r>
              <a:rPr lang="en-ID" dirty="0"/>
              <a:t> proses yang </a:t>
            </a:r>
            <a:r>
              <a:rPr lang="en-ID" dirty="0" err="1"/>
              <a:t>dikelola</a:t>
            </a:r>
            <a:r>
              <a:rPr lang="en-ID" dirty="0"/>
              <a:t> dan </a:t>
            </a:r>
            <a:r>
              <a:rPr lang="en-ID" dirty="0" err="1"/>
              <a:t>dinyatakan</a:t>
            </a:r>
            <a:r>
              <a:rPr lang="en-ID" dirty="0"/>
              <a:t> </a:t>
            </a:r>
            <a:r>
              <a:rPr lang="en-ID" dirty="0" err="1"/>
              <a:t>dalam</a:t>
            </a:r>
            <a:r>
              <a:rPr lang="en-ID" dirty="0"/>
              <a:t> framework COBIT 2019 </a:t>
            </a:r>
            <a:r>
              <a:rPr lang="en-ID" dirty="0" err="1"/>
              <a:t>terdiri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</a:t>
            </a:r>
            <a:r>
              <a:rPr lang="en-ID" dirty="0" err="1"/>
              <a:t>dua</a:t>
            </a:r>
            <a:r>
              <a:rPr lang="en-ID" dirty="0"/>
              <a:t> </a:t>
            </a:r>
            <a:r>
              <a:rPr lang="en-ID" dirty="0" err="1"/>
              <a:t>kelompok</a:t>
            </a:r>
            <a:endParaRPr lang="en-ID" dirty="0"/>
          </a:p>
          <a:p>
            <a:r>
              <a:rPr lang="en-ID" dirty="0" err="1"/>
              <a:t>Yaitu</a:t>
            </a:r>
            <a:r>
              <a:rPr lang="en-ID" dirty="0"/>
              <a:t> </a:t>
            </a:r>
            <a:r>
              <a:rPr lang="en-ID" dirty="0" err="1"/>
              <a:t>Kelompok</a:t>
            </a:r>
            <a:r>
              <a:rPr lang="en-ID" dirty="0"/>
              <a:t> </a:t>
            </a:r>
            <a:r>
              <a:rPr lang="en-ID" dirty="0" err="1"/>
              <a:t>pertama</a:t>
            </a:r>
            <a:r>
              <a:rPr lang="en-ID" dirty="0"/>
              <a:t> </a:t>
            </a:r>
            <a:r>
              <a:rPr lang="en-ID" dirty="0" err="1"/>
              <a:t>adalah</a:t>
            </a:r>
            <a:r>
              <a:rPr lang="en-ID" dirty="0"/>
              <a:t> Governance (tata Kelola) dan </a:t>
            </a:r>
            <a:r>
              <a:rPr lang="en-ID" dirty="0" err="1"/>
              <a:t>kelompok</a:t>
            </a:r>
            <a:r>
              <a:rPr lang="en-ID" dirty="0"/>
              <a:t> </a:t>
            </a:r>
            <a:r>
              <a:rPr lang="en-ID" dirty="0" err="1"/>
              <a:t>kedua</a:t>
            </a:r>
            <a:r>
              <a:rPr lang="en-ID" dirty="0"/>
              <a:t> </a:t>
            </a:r>
            <a:r>
              <a:rPr lang="en-ID" dirty="0" err="1"/>
              <a:t>adalah</a:t>
            </a:r>
            <a:r>
              <a:rPr lang="en-ID" dirty="0"/>
              <a:t> </a:t>
            </a:r>
            <a:r>
              <a:rPr lang="en-ID" dirty="0" err="1"/>
              <a:t>Manajemen</a:t>
            </a:r>
            <a:r>
              <a:rPr lang="en-ID" dirty="0"/>
              <a:t>.</a:t>
            </a:r>
          </a:p>
          <a:p>
            <a:endParaRPr lang="en-ID" dirty="0"/>
          </a:p>
          <a:p>
            <a:pPr marL="469900" marR="31111" indent="-457200">
              <a:lnSpc>
                <a:spcPts val="2150"/>
              </a:lnSpc>
              <a:buFont typeface="+mj-lt"/>
              <a:buAutoNum type="arabicPeriod"/>
            </a:pPr>
            <a:r>
              <a:rPr lang="en-ID" dirty="0" err="1"/>
              <a:t>Kelompok</a:t>
            </a:r>
            <a:r>
              <a:rPr lang="en-ID" dirty="0"/>
              <a:t> </a:t>
            </a:r>
            <a:r>
              <a:rPr lang="en-ID" sz="2000" b="1" spc="-2" dirty="0">
                <a:latin typeface="Arial"/>
                <a:cs typeface="Arial"/>
              </a:rPr>
              <a:t>Tata Kelola (</a:t>
            </a:r>
            <a:r>
              <a:rPr lang="en-ID" sz="2000" b="1" i="1" spc="-2" dirty="0">
                <a:latin typeface="Arial"/>
                <a:cs typeface="Arial"/>
              </a:rPr>
              <a:t>Governance</a:t>
            </a:r>
            <a:r>
              <a:rPr lang="en-ID" sz="2000" b="1" spc="-2" dirty="0">
                <a:latin typeface="Arial"/>
                <a:cs typeface="Arial"/>
              </a:rPr>
              <a:t>) </a:t>
            </a:r>
            <a:r>
              <a:rPr lang="en-ID" sz="2000" spc="-2" dirty="0" err="1">
                <a:latin typeface="Arial"/>
                <a:cs typeface="Arial"/>
              </a:rPr>
              <a:t>akan</a:t>
            </a:r>
            <a:r>
              <a:rPr lang="en-ID" sz="2000" spc="-2" dirty="0">
                <a:latin typeface="Arial"/>
                <a:cs typeface="Arial"/>
              </a:rPr>
              <a:t> </a:t>
            </a:r>
            <a:r>
              <a:rPr lang="en-ID" sz="2000" spc="-2" dirty="0" err="1">
                <a:latin typeface="Arial"/>
                <a:cs typeface="Arial"/>
              </a:rPr>
              <a:t>memastikan</a:t>
            </a:r>
            <a:r>
              <a:rPr lang="en-ID" sz="2000" spc="-2" dirty="0">
                <a:latin typeface="Arial"/>
                <a:cs typeface="Arial"/>
              </a:rPr>
              <a:t> </a:t>
            </a:r>
            <a:r>
              <a:rPr lang="en-ID" sz="2000" spc="-2" dirty="0" err="1">
                <a:latin typeface="Arial"/>
                <a:cs typeface="Arial"/>
              </a:rPr>
              <a:t>bahwa</a:t>
            </a:r>
            <a:r>
              <a:rPr lang="en-ID" sz="2000" spc="-2" dirty="0">
                <a:latin typeface="Arial"/>
                <a:cs typeface="Arial"/>
              </a:rPr>
              <a:t>:</a:t>
            </a:r>
            <a:endParaRPr lang="en-ID" sz="2000" dirty="0">
              <a:latin typeface="Arial"/>
              <a:cs typeface="Arial"/>
            </a:endParaRPr>
          </a:p>
          <a:p>
            <a:pPr marL="927100" marR="31111" lvl="1" indent="-457200">
              <a:spcBef>
                <a:spcPts val="600"/>
              </a:spcBef>
              <a:buFont typeface="+mj-lt"/>
              <a:buAutoNum type="alphaLcPeriod"/>
            </a:pPr>
            <a:r>
              <a:rPr lang="en-ID" sz="2000" spc="-4" dirty="0" err="1">
                <a:cs typeface="Arial"/>
              </a:rPr>
              <a:t>Kebutuhan</a:t>
            </a:r>
            <a:r>
              <a:rPr lang="en-ID" sz="2000" spc="-4" dirty="0">
                <a:cs typeface="Arial"/>
              </a:rPr>
              <a:t>, </a:t>
            </a:r>
            <a:r>
              <a:rPr lang="en-ID" sz="2000" spc="-4" dirty="0" err="1">
                <a:cs typeface="Arial"/>
              </a:rPr>
              <a:t>kondisi</a:t>
            </a:r>
            <a:r>
              <a:rPr lang="en-ID" sz="2000" spc="-4" dirty="0">
                <a:cs typeface="Arial"/>
              </a:rPr>
              <a:t>, dan </a:t>
            </a:r>
            <a:r>
              <a:rPr lang="en-ID" sz="2000" spc="-4" dirty="0" err="1">
                <a:cs typeface="Arial"/>
              </a:rPr>
              <a:t>opsi</a:t>
            </a:r>
            <a:r>
              <a:rPr lang="en-ID" sz="2000" spc="-4" dirty="0">
                <a:cs typeface="Arial"/>
              </a:rPr>
              <a:t> </a:t>
            </a:r>
            <a:r>
              <a:rPr lang="en-ID" sz="2000" spc="-4" dirty="0" err="1">
                <a:cs typeface="Arial"/>
              </a:rPr>
              <a:t>pemangku</a:t>
            </a:r>
            <a:r>
              <a:rPr lang="en-ID" sz="2000" spc="-4" dirty="0">
                <a:cs typeface="Arial"/>
              </a:rPr>
              <a:t> </a:t>
            </a:r>
            <a:r>
              <a:rPr lang="en-ID" sz="2000" spc="-4" dirty="0" err="1">
                <a:cs typeface="Arial"/>
              </a:rPr>
              <a:t>kepentingan</a:t>
            </a:r>
            <a:r>
              <a:rPr lang="en-ID" sz="2000" spc="-4" dirty="0">
                <a:cs typeface="Arial"/>
              </a:rPr>
              <a:t> (</a:t>
            </a:r>
            <a:r>
              <a:rPr lang="en-ID" sz="2000" i="1" spc="-4" dirty="0">
                <a:cs typeface="Arial"/>
              </a:rPr>
              <a:t>stakeholder</a:t>
            </a:r>
            <a:r>
              <a:rPr lang="en-ID" sz="2000" spc="-4" dirty="0">
                <a:cs typeface="Arial"/>
              </a:rPr>
              <a:t>) </a:t>
            </a:r>
            <a:r>
              <a:rPr lang="en-ID" sz="2000" b="1" spc="-4" dirty="0" err="1">
                <a:cs typeface="Arial"/>
              </a:rPr>
              <a:t>dievaluasi</a:t>
            </a:r>
            <a:r>
              <a:rPr lang="en-ID" sz="2000" spc="-4" dirty="0">
                <a:cs typeface="Arial"/>
              </a:rPr>
              <a:t> (</a:t>
            </a:r>
            <a:r>
              <a:rPr lang="en-ID" sz="2000" b="1" i="1" spc="-4" dirty="0">
                <a:cs typeface="Arial"/>
              </a:rPr>
              <a:t>evaluated</a:t>
            </a:r>
            <a:r>
              <a:rPr lang="en-ID" sz="2000" spc="-4" dirty="0">
                <a:cs typeface="Arial"/>
              </a:rPr>
              <a:t>) </a:t>
            </a:r>
            <a:r>
              <a:rPr lang="en-ID" sz="2000" spc="-4" dirty="0" err="1">
                <a:cs typeface="Arial"/>
              </a:rPr>
              <a:t>untuk</a:t>
            </a:r>
            <a:r>
              <a:rPr lang="en-ID" sz="2000" spc="-4" dirty="0">
                <a:cs typeface="Arial"/>
              </a:rPr>
              <a:t> </a:t>
            </a:r>
            <a:r>
              <a:rPr lang="en-ID" sz="2000" spc="-4" dirty="0" err="1">
                <a:cs typeface="Arial"/>
              </a:rPr>
              <a:t>menentukan</a:t>
            </a:r>
            <a:r>
              <a:rPr lang="en-ID" sz="2000" spc="-4" dirty="0">
                <a:cs typeface="Arial"/>
              </a:rPr>
              <a:t> </a:t>
            </a:r>
            <a:r>
              <a:rPr lang="en-ID" sz="2000" spc="-4" dirty="0" err="1">
                <a:cs typeface="Arial"/>
              </a:rPr>
              <a:t>tujuan</a:t>
            </a:r>
            <a:r>
              <a:rPr lang="en-ID" sz="2000" spc="-4" dirty="0">
                <a:cs typeface="Arial"/>
              </a:rPr>
              <a:t> </a:t>
            </a:r>
            <a:r>
              <a:rPr lang="en-ID" sz="2000" spc="-4" dirty="0" err="1">
                <a:cs typeface="Arial"/>
              </a:rPr>
              <a:t>perusahaan</a:t>
            </a:r>
            <a:r>
              <a:rPr lang="en-ID" sz="2000" spc="-4" dirty="0">
                <a:cs typeface="Arial"/>
              </a:rPr>
              <a:t> yang </a:t>
            </a:r>
            <a:r>
              <a:rPr lang="en-ID" sz="2000" spc="-4" dirty="0" err="1">
                <a:cs typeface="Arial"/>
              </a:rPr>
              <a:t>seimbang</a:t>
            </a:r>
            <a:r>
              <a:rPr lang="en-ID" sz="2000" spc="-4" dirty="0">
                <a:cs typeface="Arial"/>
              </a:rPr>
              <a:t> dan </a:t>
            </a:r>
            <a:r>
              <a:rPr lang="en-ID" sz="2000" spc="-4" dirty="0" err="1">
                <a:cs typeface="Arial"/>
              </a:rPr>
              <a:t>disepakati</a:t>
            </a:r>
            <a:r>
              <a:rPr lang="en-ID" sz="2000" spc="-1" dirty="0">
                <a:latin typeface="Arial"/>
                <a:cs typeface="Arial"/>
              </a:rPr>
              <a:t>.</a:t>
            </a:r>
            <a:endParaRPr lang="en-ID" sz="2000" dirty="0">
              <a:latin typeface="Arial"/>
              <a:cs typeface="Arial"/>
            </a:endParaRPr>
          </a:p>
          <a:p>
            <a:pPr marL="927100" marR="31111" lvl="1" indent="-457200">
              <a:lnSpc>
                <a:spcPct val="95825"/>
              </a:lnSpc>
              <a:spcBef>
                <a:spcPts val="700"/>
              </a:spcBef>
              <a:buFont typeface="+mj-lt"/>
              <a:buAutoNum type="alphaLcPeriod"/>
            </a:pPr>
            <a:r>
              <a:rPr lang="en-ID" sz="2000" b="1" dirty="0" err="1">
                <a:cs typeface="Arial"/>
              </a:rPr>
              <a:t>Arahan</a:t>
            </a:r>
            <a:r>
              <a:rPr lang="en-ID" sz="2000" b="1" dirty="0">
                <a:cs typeface="Arial"/>
              </a:rPr>
              <a:t> (</a:t>
            </a:r>
            <a:r>
              <a:rPr lang="en-ID" sz="2000" b="1" i="1" dirty="0">
                <a:cs typeface="Arial"/>
              </a:rPr>
              <a:t>direction</a:t>
            </a:r>
            <a:r>
              <a:rPr lang="en-ID" sz="2000" b="1" dirty="0">
                <a:cs typeface="Arial"/>
              </a:rPr>
              <a:t>) </a:t>
            </a:r>
            <a:r>
              <a:rPr lang="en-ID" sz="2000" dirty="0" err="1">
                <a:cs typeface="Arial"/>
              </a:rPr>
              <a:t>ditetapkan</a:t>
            </a:r>
            <a:r>
              <a:rPr lang="en-ID" sz="2000" dirty="0">
                <a:cs typeface="Arial"/>
              </a:rPr>
              <a:t> </a:t>
            </a:r>
            <a:r>
              <a:rPr lang="en-ID" sz="2000" dirty="0" err="1">
                <a:cs typeface="Arial"/>
              </a:rPr>
              <a:t>melalui</a:t>
            </a:r>
            <a:r>
              <a:rPr lang="en-ID" sz="2000" dirty="0">
                <a:cs typeface="Arial"/>
              </a:rPr>
              <a:t> </a:t>
            </a:r>
            <a:r>
              <a:rPr lang="en-ID" sz="2000" dirty="0" err="1">
                <a:cs typeface="Arial"/>
              </a:rPr>
              <a:t>penentuan</a:t>
            </a:r>
            <a:r>
              <a:rPr lang="en-ID" sz="2000" dirty="0">
                <a:cs typeface="Arial"/>
              </a:rPr>
              <a:t> </a:t>
            </a:r>
            <a:r>
              <a:rPr lang="en-ID" sz="2000" dirty="0" err="1">
                <a:cs typeface="Arial"/>
              </a:rPr>
              <a:t>prioritas</a:t>
            </a:r>
            <a:r>
              <a:rPr lang="en-ID" sz="2000" dirty="0">
                <a:cs typeface="Arial"/>
              </a:rPr>
              <a:t> dan </a:t>
            </a:r>
            <a:r>
              <a:rPr lang="en-ID" sz="2000" dirty="0" err="1">
                <a:cs typeface="Arial"/>
              </a:rPr>
              <a:t>pengambilan</a:t>
            </a:r>
            <a:r>
              <a:rPr lang="en-ID" sz="2000" dirty="0">
                <a:cs typeface="Arial"/>
              </a:rPr>
              <a:t> </a:t>
            </a:r>
            <a:r>
              <a:rPr lang="en-ID" sz="2000" dirty="0" err="1">
                <a:cs typeface="Arial"/>
              </a:rPr>
              <a:t>keputusan</a:t>
            </a:r>
            <a:r>
              <a:rPr lang="en-ID" sz="2000" spc="0" dirty="0">
                <a:cs typeface="Arial"/>
              </a:rPr>
              <a:t>.</a:t>
            </a:r>
            <a:endParaRPr lang="en-ID" sz="2000" dirty="0">
              <a:cs typeface="Arial"/>
            </a:endParaRPr>
          </a:p>
          <a:p>
            <a:pPr marL="927100" lvl="1" indent="-457200">
              <a:lnSpc>
                <a:spcPct val="100041"/>
              </a:lnSpc>
              <a:spcBef>
                <a:spcPts val="700"/>
              </a:spcBef>
              <a:buFont typeface="+mj-lt"/>
              <a:buAutoNum type="alphaLcPeriod"/>
              <a:tabLst>
                <a:tab pos="292100" algn="l"/>
              </a:tabLst>
            </a:pPr>
            <a:r>
              <a:rPr lang="en-ID" sz="2000" spc="-1" dirty="0">
                <a:cs typeface="Arial"/>
              </a:rPr>
              <a:t>Kinerja (</a:t>
            </a:r>
            <a:r>
              <a:rPr lang="en-ID" sz="2000" i="1" spc="-1" dirty="0">
                <a:cs typeface="Arial"/>
              </a:rPr>
              <a:t>performance</a:t>
            </a:r>
            <a:r>
              <a:rPr lang="en-ID" sz="2000" spc="-1" dirty="0">
                <a:cs typeface="Arial"/>
              </a:rPr>
              <a:t>) dan </a:t>
            </a:r>
            <a:r>
              <a:rPr lang="en-ID" sz="2000" spc="-1" dirty="0" err="1">
                <a:cs typeface="Arial"/>
              </a:rPr>
              <a:t>kepatuhan</a:t>
            </a:r>
            <a:r>
              <a:rPr lang="en-ID" sz="2000" spc="-1" dirty="0">
                <a:cs typeface="Arial"/>
              </a:rPr>
              <a:t> (</a:t>
            </a:r>
            <a:r>
              <a:rPr lang="en-ID" sz="2000" i="1" spc="-1" dirty="0">
                <a:cs typeface="Arial"/>
              </a:rPr>
              <a:t>compliance</a:t>
            </a:r>
            <a:r>
              <a:rPr lang="en-ID" sz="2000" spc="-1" dirty="0">
                <a:cs typeface="Arial"/>
              </a:rPr>
              <a:t>) </a:t>
            </a:r>
            <a:r>
              <a:rPr lang="en-ID" sz="2000" b="1" spc="-1" dirty="0" err="1">
                <a:cs typeface="Arial"/>
              </a:rPr>
              <a:t>dimonitor</a:t>
            </a:r>
            <a:r>
              <a:rPr lang="en-ID" sz="2000" spc="-1" dirty="0">
                <a:cs typeface="Arial"/>
              </a:rPr>
              <a:t> (</a:t>
            </a:r>
            <a:r>
              <a:rPr lang="en-ID" sz="2000" b="1" i="1" spc="-1" dirty="0">
                <a:cs typeface="Arial"/>
              </a:rPr>
              <a:t>monitored</a:t>
            </a:r>
            <a:r>
              <a:rPr lang="en-ID" sz="2000" spc="-1" dirty="0">
                <a:cs typeface="Arial"/>
              </a:rPr>
              <a:t>) </a:t>
            </a:r>
            <a:r>
              <a:rPr lang="en-ID" sz="2000" spc="-1" dirty="0" err="1">
                <a:cs typeface="Arial"/>
              </a:rPr>
              <a:t>terhadap</a:t>
            </a:r>
            <a:r>
              <a:rPr lang="en-ID" sz="2000" spc="-1" dirty="0">
                <a:cs typeface="Arial"/>
              </a:rPr>
              <a:t> </a:t>
            </a:r>
            <a:r>
              <a:rPr lang="en-ID" sz="2000" spc="-1" dirty="0" err="1">
                <a:cs typeface="Arial"/>
              </a:rPr>
              <a:t>arah</a:t>
            </a:r>
            <a:r>
              <a:rPr lang="en-ID" sz="2000" spc="-1" dirty="0">
                <a:cs typeface="Arial"/>
              </a:rPr>
              <a:t> dan </a:t>
            </a:r>
            <a:r>
              <a:rPr lang="en-ID" sz="2000" spc="-1" dirty="0" err="1">
                <a:cs typeface="Arial"/>
              </a:rPr>
              <a:t>tujuan</a:t>
            </a:r>
            <a:r>
              <a:rPr lang="en-ID" sz="2000" spc="-1" dirty="0">
                <a:cs typeface="Arial"/>
              </a:rPr>
              <a:t> yang </a:t>
            </a:r>
            <a:r>
              <a:rPr lang="en-ID" sz="2000" spc="-1" dirty="0" err="1">
                <a:cs typeface="Arial"/>
              </a:rPr>
              <a:t>disepakati</a:t>
            </a:r>
            <a:endParaRPr lang="en-ID" sz="2000" spc="-1" dirty="0">
              <a:cs typeface="Arial"/>
            </a:endParaRPr>
          </a:p>
          <a:p>
            <a:pPr marL="927100" lvl="1" indent="-457200">
              <a:lnSpc>
                <a:spcPct val="100041"/>
              </a:lnSpc>
              <a:spcBef>
                <a:spcPts val="700"/>
              </a:spcBef>
              <a:buFont typeface="+mj-lt"/>
              <a:buAutoNum type="alphaLcPeriod"/>
              <a:tabLst>
                <a:tab pos="292100" algn="l"/>
              </a:tabLst>
            </a:pPr>
            <a:endParaRPr lang="en-ID" sz="2000" spc="-1" dirty="0">
              <a:cs typeface="Arial"/>
            </a:endParaRPr>
          </a:p>
          <a:p>
            <a:pPr marL="469900" indent="-457200">
              <a:spcBef>
                <a:spcPts val="600"/>
              </a:spcBef>
              <a:buFont typeface="+mj-lt"/>
              <a:buAutoNum type="arabicPeriod" startAt="2"/>
            </a:pPr>
            <a:r>
              <a:rPr lang="en-ID" sz="2000" b="1" dirty="0" err="1">
                <a:cs typeface="Arial"/>
              </a:rPr>
              <a:t>Manajemen</a:t>
            </a:r>
            <a:r>
              <a:rPr lang="en-ID" sz="2000" b="1" dirty="0">
                <a:cs typeface="Arial"/>
              </a:rPr>
              <a:t> (</a:t>
            </a:r>
            <a:r>
              <a:rPr lang="en-ID" sz="2000" b="1" i="1" dirty="0">
                <a:cs typeface="Arial"/>
              </a:rPr>
              <a:t>Management</a:t>
            </a:r>
            <a:r>
              <a:rPr lang="en-ID" sz="2000" b="1" dirty="0">
                <a:cs typeface="Arial"/>
              </a:rPr>
              <a:t>) </a:t>
            </a:r>
            <a:r>
              <a:rPr lang="en-ID" sz="2000" dirty="0">
                <a:cs typeface="Arial"/>
              </a:rPr>
              <a:t>yang </a:t>
            </a:r>
            <a:r>
              <a:rPr lang="en-ID" sz="2000" dirty="0" err="1">
                <a:cs typeface="Arial"/>
              </a:rPr>
              <a:t>meliputi</a:t>
            </a:r>
            <a:r>
              <a:rPr lang="en-ID" sz="2000" dirty="0">
                <a:cs typeface="Arial"/>
              </a:rPr>
              <a:t> </a:t>
            </a:r>
            <a:r>
              <a:rPr lang="en-ID" sz="2000" dirty="0" err="1">
                <a:cs typeface="Arial"/>
              </a:rPr>
              <a:t>aktivitas</a:t>
            </a:r>
            <a:r>
              <a:rPr lang="en-ID" sz="2000" dirty="0">
                <a:cs typeface="Arial"/>
              </a:rPr>
              <a:t>:</a:t>
            </a:r>
          </a:p>
          <a:p>
            <a:pPr marL="469900" lvl="1">
              <a:spcBef>
                <a:spcPts val="600"/>
              </a:spcBef>
            </a:pPr>
            <a:r>
              <a:rPr lang="en-ID" sz="2000" spc="-1" dirty="0" err="1">
                <a:cs typeface="Arial"/>
              </a:rPr>
              <a:t>Merencanakan</a:t>
            </a:r>
            <a:r>
              <a:rPr lang="en-ID" sz="2000" spc="-1" dirty="0">
                <a:cs typeface="Arial"/>
              </a:rPr>
              <a:t> (</a:t>
            </a:r>
            <a:r>
              <a:rPr lang="en-ID" sz="2000" b="1" i="1" spc="-1" dirty="0">
                <a:cs typeface="Arial"/>
              </a:rPr>
              <a:t>Plans</a:t>
            </a:r>
            <a:r>
              <a:rPr lang="en-ID" sz="2000" spc="-1" dirty="0">
                <a:cs typeface="Arial"/>
              </a:rPr>
              <a:t>), </a:t>
            </a:r>
            <a:r>
              <a:rPr lang="en-ID" sz="2000" spc="-1" dirty="0" err="1">
                <a:cs typeface="Arial"/>
              </a:rPr>
              <a:t>membangun</a:t>
            </a:r>
            <a:r>
              <a:rPr lang="en-ID" sz="2000" spc="-1" dirty="0">
                <a:cs typeface="Arial"/>
              </a:rPr>
              <a:t> (</a:t>
            </a:r>
            <a:r>
              <a:rPr lang="en-ID" sz="2000" b="1" i="1" spc="-1" dirty="0">
                <a:cs typeface="Arial"/>
              </a:rPr>
              <a:t>builds</a:t>
            </a:r>
            <a:r>
              <a:rPr lang="en-ID" sz="2000" spc="-1" dirty="0">
                <a:cs typeface="Arial"/>
              </a:rPr>
              <a:t>), </a:t>
            </a:r>
            <a:r>
              <a:rPr lang="en-ID" sz="2000" spc="-1" dirty="0" err="1">
                <a:cs typeface="Arial"/>
              </a:rPr>
              <a:t>menjalankan</a:t>
            </a:r>
            <a:r>
              <a:rPr lang="en-ID" sz="2000" spc="-1" dirty="0">
                <a:cs typeface="Arial"/>
              </a:rPr>
              <a:t> (</a:t>
            </a:r>
            <a:r>
              <a:rPr lang="en-ID" sz="2000" b="1" i="1" spc="-1" dirty="0">
                <a:cs typeface="Arial"/>
              </a:rPr>
              <a:t>runs</a:t>
            </a:r>
            <a:r>
              <a:rPr lang="en-ID" sz="2000" spc="-1" dirty="0">
                <a:cs typeface="Arial"/>
              </a:rPr>
              <a:t>), dan </a:t>
            </a:r>
            <a:r>
              <a:rPr lang="en-ID" sz="2000" spc="-1" dirty="0" err="1">
                <a:cs typeface="Arial"/>
              </a:rPr>
              <a:t>memantau</a:t>
            </a:r>
            <a:r>
              <a:rPr lang="en-ID" sz="2000" spc="-1" dirty="0">
                <a:cs typeface="Arial"/>
              </a:rPr>
              <a:t> (</a:t>
            </a:r>
            <a:r>
              <a:rPr lang="en-ID" sz="2000" b="1" i="1" spc="-1" dirty="0">
                <a:cs typeface="Arial"/>
              </a:rPr>
              <a:t>monitors</a:t>
            </a:r>
            <a:r>
              <a:rPr lang="en-ID" sz="2000" spc="-1" dirty="0">
                <a:cs typeface="Arial"/>
              </a:rPr>
              <a:t>) </a:t>
            </a:r>
            <a:r>
              <a:rPr lang="en-ID" sz="2000" spc="-1" dirty="0" err="1">
                <a:cs typeface="Arial"/>
              </a:rPr>
              <a:t>kegiatan</a:t>
            </a:r>
            <a:r>
              <a:rPr lang="en-ID" sz="2000" spc="-1" dirty="0">
                <a:cs typeface="Arial"/>
              </a:rPr>
              <a:t>, yang </a:t>
            </a:r>
            <a:r>
              <a:rPr lang="en-ID" sz="2000" spc="-1" dirty="0" err="1">
                <a:cs typeface="Arial"/>
              </a:rPr>
              <a:t>sejalan</a:t>
            </a:r>
            <a:r>
              <a:rPr lang="en-ID" sz="2000" spc="-1" dirty="0">
                <a:cs typeface="Arial"/>
              </a:rPr>
              <a:t> </a:t>
            </a:r>
            <a:r>
              <a:rPr lang="en-ID" sz="2000" spc="-1" dirty="0" err="1">
                <a:cs typeface="Arial"/>
              </a:rPr>
              <a:t>dengan</a:t>
            </a:r>
            <a:r>
              <a:rPr lang="en-ID" sz="2000" spc="-1" dirty="0">
                <a:cs typeface="Arial"/>
              </a:rPr>
              <a:t> </a:t>
            </a:r>
            <a:r>
              <a:rPr lang="en-ID" sz="2000" spc="-1" dirty="0" err="1">
                <a:cs typeface="Arial"/>
              </a:rPr>
              <a:t>arahan</a:t>
            </a:r>
            <a:r>
              <a:rPr lang="en-ID" sz="2000" spc="-1" dirty="0">
                <a:cs typeface="Arial"/>
              </a:rPr>
              <a:t> yang </a:t>
            </a:r>
            <a:r>
              <a:rPr lang="en-ID" sz="2000" spc="-1" dirty="0" err="1">
                <a:cs typeface="Arial"/>
              </a:rPr>
              <a:t>telah</a:t>
            </a:r>
            <a:r>
              <a:rPr lang="en-ID" sz="2000" spc="-1" dirty="0">
                <a:cs typeface="Arial"/>
              </a:rPr>
              <a:t> </a:t>
            </a:r>
            <a:r>
              <a:rPr lang="en-ID" sz="2000" spc="-1" dirty="0" err="1">
                <a:cs typeface="Arial"/>
              </a:rPr>
              <a:t>ditetapkan</a:t>
            </a:r>
            <a:r>
              <a:rPr lang="en-ID" sz="2000" spc="-1" dirty="0">
                <a:cs typeface="Arial"/>
              </a:rPr>
              <a:t> oleh badan tata </a:t>
            </a:r>
            <a:r>
              <a:rPr lang="en-ID" sz="2000" spc="-1" dirty="0" err="1">
                <a:cs typeface="Arial"/>
              </a:rPr>
              <a:t>kelola</a:t>
            </a:r>
            <a:r>
              <a:rPr lang="en-ID" sz="2000" spc="-1" dirty="0">
                <a:cs typeface="Arial"/>
              </a:rPr>
              <a:t>, </a:t>
            </a:r>
            <a:r>
              <a:rPr lang="en-ID" sz="2000" spc="-1" dirty="0" err="1">
                <a:cs typeface="Arial"/>
              </a:rPr>
              <a:t>untuk</a:t>
            </a:r>
            <a:r>
              <a:rPr lang="en-ID" sz="2000" spc="-1" dirty="0">
                <a:cs typeface="Arial"/>
              </a:rPr>
              <a:t> </a:t>
            </a:r>
            <a:r>
              <a:rPr lang="en-ID" sz="2000" spc="-1" dirty="0" err="1">
                <a:cs typeface="Arial"/>
              </a:rPr>
              <a:t>mencapai</a:t>
            </a:r>
            <a:r>
              <a:rPr lang="en-ID" sz="2000" spc="-1" dirty="0">
                <a:cs typeface="Arial"/>
              </a:rPr>
              <a:t> </a:t>
            </a:r>
            <a:r>
              <a:rPr lang="en-ID" sz="2000" spc="-1" dirty="0" err="1">
                <a:cs typeface="Arial"/>
              </a:rPr>
              <a:t>tujuan</a:t>
            </a:r>
            <a:r>
              <a:rPr lang="en-ID" sz="2000" spc="-1" dirty="0">
                <a:cs typeface="Arial"/>
              </a:rPr>
              <a:t> </a:t>
            </a:r>
            <a:r>
              <a:rPr lang="en-ID" sz="2000" spc="-1" dirty="0" err="1">
                <a:cs typeface="Arial"/>
              </a:rPr>
              <a:t>perusahaan</a:t>
            </a:r>
            <a:r>
              <a:rPr lang="en-ID" sz="2000" spc="-1" dirty="0">
                <a:cs typeface="Arial"/>
              </a:rPr>
              <a:t>.</a:t>
            </a:r>
            <a:endParaRPr lang="en-ID" sz="2000" dirty="0">
              <a:cs typeface="Arial"/>
            </a:endParaRPr>
          </a:p>
          <a:p>
            <a:pPr marL="927100" lvl="1" indent="-457200">
              <a:lnSpc>
                <a:spcPct val="100041"/>
              </a:lnSpc>
              <a:spcBef>
                <a:spcPts val="700"/>
              </a:spcBef>
              <a:buFont typeface="+mj-lt"/>
              <a:buAutoNum type="alphaLcPeriod"/>
              <a:tabLst>
                <a:tab pos="292100" algn="l"/>
              </a:tabLst>
            </a:pPr>
            <a:endParaRPr lang="en-ID" sz="2000" spc="-1" dirty="0">
              <a:cs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55793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Secara</a:t>
            </a:r>
            <a:r>
              <a:rPr lang="en-ID" dirty="0"/>
              <a:t> </a:t>
            </a:r>
            <a:r>
              <a:rPr lang="en-ID" dirty="0" err="1"/>
              <a:t>tingkas</a:t>
            </a:r>
            <a:r>
              <a:rPr lang="en-ID" dirty="0"/>
              <a:t>, </a:t>
            </a:r>
            <a:r>
              <a:rPr lang="en-ID" dirty="0" err="1"/>
              <a:t>tuuan</a:t>
            </a:r>
            <a:r>
              <a:rPr lang="en-ID" dirty="0"/>
              <a:t> tata Kelola dan </a:t>
            </a:r>
            <a:r>
              <a:rPr lang="en-ID" dirty="0" err="1"/>
              <a:t>tujuan</a:t>
            </a:r>
            <a:r>
              <a:rPr lang="en-ID" dirty="0"/>
              <a:t> </a:t>
            </a:r>
            <a:r>
              <a:rPr lang="en-ID" dirty="0" err="1"/>
              <a:t>manajemen</a:t>
            </a:r>
            <a:r>
              <a:rPr lang="en-ID" dirty="0"/>
              <a:t> </a:t>
            </a:r>
            <a:r>
              <a:rPr lang="en-ID" dirty="0" err="1"/>
              <a:t>dapat</a:t>
            </a:r>
            <a:r>
              <a:rPr lang="en-ID" dirty="0"/>
              <a:t> </a:t>
            </a:r>
            <a:r>
              <a:rPr lang="en-ID" dirty="0" err="1"/>
              <a:t>dilihat</a:t>
            </a:r>
            <a:r>
              <a:rPr lang="en-ID" dirty="0"/>
              <a:t> pada </a:t>
            </a:r>
            <a:r>
              <a:rPr lang="en-ID" dirty="0" err="1"/>
              <a:t>gambar</a:t>
            </a:r>
            <a:r>
              <a:rPr lang="en-ID" dirty="0"/>
              <a:t> </a:t>
            </a:r>
            <a:r>
              <a:rPr lang="en-ID" dirty="0" err="1"/>
              <a:t>berikut</a:t>
            </a:r>
            <a:r>
              <a:rPr lang="en-ID" dirty="0"/>
              <a:t> </a:t>
            </a:r>
            <a:r>
              <a:rPr lang="en-ID" dirty="0" err="1"/>
              <a:t>ini</a:t>
            </a:r>
            <a:r>
              <a:rPr lang="en-ID" dirty="0"/>
              <a:t>.</a:t>
            </a:r>
          </a:p>
          <a:p>
            <a:endParaRPr lang="en-ID" dirty="0"/>
          </a:p>
          <a:p>
            <a:r>
              <a:rPr lang="en-ID" dirty="0" err="1"/>
              <a:t>Tujuan</a:t>
            </a:r>
            <a:r>
              <a:rPr lang="en-ID" dirty="0"/>
              <a:t> Governance </a:t>
            </a:r>
            <a:r>
              <a:rPr lang="en-ID" dirty="0" err="1"/>
              <a:t>adalah</a:t>
            </a:r>
            <a:r>
              <a:rPr lang="en-ID" dirty="0"/>
              <a:t>:</a:t>
            </a:r>
          </a:p>
          <a:p>
            <a:endParaRPr lang="en-ID" dirty="0"/>
          </a:p>
          <a:p>
            <a:endParaRPr lang="en-ID" dirty="0"/>
          </a:p>
          <a:p>
            <a:endParaRPr lang="en-ID" dirty="0"/>
          </a:p>
          <a:p>
            <a:r>
              <a:rPr lang="en-ID" dirty="0" err="1"/>
              <a:t>Tujuan</a:t>
            </a:r>
            <a:r>
              <a:rPr lang="en-ID" dirty="0"/>
              <a:t> Management </a:t>
            </a:r>
            <a:r>
              <a:rPr lang="en-ID" dirty="0" err="1"/>
              <a:t>adalah</a:t>
            </a:r>
            <a:r>
              <a:rPr lang="en-ID" dirty="0"/>
              <a:t>:</a:t>
            </a:r>
          </a:p>
          <a:p>
            <a:endParaRPr lang="en-ID" dirty="0"/>
          </a:p>
          <a:p>
            <a:endParaRPr lang="en-ID" dirty="0"/>
          </a:p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432219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Pembagian</a:t>
            </a:r>
            <a:r>
              <a:rPr lang="en-ID" dirty="0"/>
              <a:t> domain dan </a:t>
            </a:r>
            <a:r>
              <a:rPr lang="en-ID" dirty="0" err="1"/>
              <a:t>pengelompokan</a:t>
            </a:r>
            <a:r>
              <a:rPr lang="en-ID" dirty="0"/>
              <a:t> proses </a:t>
            </a:r>
            <a:r>
              <a:rPr lang="en-ID" dirty="0" err="1"/>
              <a:t>untuk</a:t>
            </a:r>
            <a:r>
              <a:rPr lang="en-ID" dirty="0"/>
              <a:t> </a:t>
            </a:r>
            <a:r>
              <a:rPr lang="en-ID" dirty="0" err="1"/>
              <a:t>setiap</a:t>
            </a:r>
            <a:r>
              <a:rPr lang="en-ID" dirty="0"/>
              <a:t> domain </a:t>
            </a:r>
            <a:r>
              <a:rPr lang="en-ID" dirty="0" err="1"/>
              <a:t>dapat</a:t>
            </a:r>
            <a:r>
              <a:rPr lang="en-ID" dirty="0"/>
              <a:t> </a:t>
            </a:r>
            <a:r>
              <a:rPr lang="en-ID" dirty="0" err="1"/>
              <a:t>dilihat</a:t>
            </a:r>
            <a:r>
              <a:rPr lang="en-ID" dirty="0"/>
              <a:t> </a:t>
            </a:r>
            <a:r>
              <a:rPr lang="en-ID" dirty="0" err="1"/>
              <a:t>sebagai</a:t>
            </a:r>
            <a:r>
              <a:rPr lang="en-ID" dirty="0"/>
              <a:t> </a:t>
            </a:r>
            <a:r>
              <a:rPr lang="en-ID" dirty="0" err="1"/>
              <a:t>berikut</a:t>
            </a:r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40335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934624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ID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60008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Cobit</a:t>
            </a:r>
            <a:r>
              <a:rPr lang="en-ID" dirty="0"/>
              <a:t> 2019 </a:t>
            </a:r>
            <a:r>
              <a:rPr lang="en-ID" dirty="0" err="1"/>
              <a:t>memanfaatkan</a:t>
            </a:r>
            <a:r>
              <a:rPr lang="en-ID" dirty="0"/>
              <a:t> model Balanced Scorecard </a:t>
            </a:r>
            <a:r>
              <a:rPr lang="en-ID" dirty="0" err="1"/>
              <a:t>dalam</a:t>
            </a:r>
            <a:r>
              <a:rPr lang="en-ID" dirty="0"/>
              <a:t> </a:t>
            </a:r>
            <a:r>
              <a:rPr lang="en-ID" dirty="0" err="1"/>
              <a:t>menetapkan</a:t>
            </a:r>
            <a:r>
              <a:rPr lang="en-ID" dirty="0"/>
              <a:t> </a:t>
            </a:r>
            <a:r>
              <a:rPr lang="en-ID" dirty="0" err="1"/>
              <a:t>tujuan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.</a:t>
            </a:r>
          </a:p>
          <a:p>
            <a:r>
              <a:rPr lang="en-ID" dirty="0"/>
              <a:t>Model Balanced Scorecard </a:t>
            </a:r>
            <a:r>
              <a:rPr lang="en-ID" dirty="0" err="1"/>
              <a:t>menyatakan</a:t>
            </a:r>
            <a:r>
              <a:rPr lang="en-ID" dirty="0"/>
              <a:t> </a:t>
            </a:r>
            <a:r>
              <a:rPr lang="en-ID" dirty="0" err="1"/>
              <a:t>bahwa</a:t>
            </a:r>
            <a:r>
              <a:rPr lang="en-ID" dirty="0"/>
              <a:t> </a:t>
            </a:r>
            <a:r>
              <a:rPr lang="en-ID" dirty="0" err="1"/>
              <a:t>tujuan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yang </a:t>
            </a:r>
            <a:r>
              <a:rPr lang="en-ID" dirty="0" err="1"/>
              <a:t>baik</a:t>
            </a:r>
            <a:r>
              <a:rPr lang="en-ID" dirty="0"/>
              <a:t> </a:t>
            </a:r>
            <a:r>
              <a:rPr lang="en-ID" dirty="0" err="1"/>
              <a:t>seharusnya</a:t>
            </a:r>
            <a:r>
              <a:rPr lang="en-ID" dirty="0"/>
              <a:t> </a:t>
            </a:r>
            <a:r>
              <a:rPr lang="en-ID" dirty="0" err="1"/>
              <a:t>memperhatikan</a:t>
            </a:r>
            <a:r>
              <a:rPr lang="en-ID" dirty="0"/>
              <a:t> </a:t>
            </a:r>
            <a:r>
              <a:rPr lang="en-ID" dirty="0" err="1"/>
              <a:t>keseimbangan</a:t>
            </a:r>
            <a:r>
              <a:rPr lang="en-ID" dirty="0"/>
              <a:t> </a:t>
            </a:r>
            <a:r>
              <a:rPr lang="en-ID" dirty="0" err="1"/>
              <a:t>antara</a:t>
            </a:r>
            <a:r>
              <a:rPr lang="en-ID" dirty="0"/>
              <a:t> 4 </a:t>
            </a:r>
            <a:r>
              <a:rPr lang="en-ID" dirty="0" err="1"/>
              <a:t>hal</a:t>
            </a:r>
            <a:r>
              <a:rPr lang="en-ID" dirty="0"/>
              <a:t> </a:t>
            </a:r>
            <a:r>
              <a:rPr lang="en-ID" dirty="0" err="1"/>
              <a:t>yaitu</a:t>
            </a:r>
            <a:r>
              <a:rPr lang="en-ID" dirty="0"/>
              <a:t> </a:t>
            </a:r>
            <a:r>
              <a:rPr lang="en-ID" dirty="0" err="1"/>
              <a:t>Finansial</a:t>
            </a:r>
            <a:r>
              <a:rPr lang="en-ID" dirty="0"/>
              <a:t> (yang </a:t>
            </a:r>
            <a:r>
              <a:rPr lang="en-ID" dirty="0" err="1"/>
              <a:t>merupakan</a:t>
            </a:r>
            <a:r>
              <a:rPr lang="en-ID" dirty="0"/>
              <a:t> concern </a:t>
            </a:r>
            <a:r>
              <a:rPr lang="en-ID" dirty="0" err="1"/>
              <a:t>utama</a:t>
            </a:r>
            <a:r>
              <a:rPr lang="en-ID" dirty="0"/>
              <a:t> investor dan </a:t>
            </a:r>
            <a:r>
              <a:rPr lang="en-ID" dirty="0" err="1"/>
              <a:t>pemegang</a:t>
            </a:r>
            <a:r>
              <a:rPr lang="en-ID" dirty="0"/>
              <a:t> </a:t>
            </a:r>
            <a:r>
              <a:rPr lang="en-ID" dirty="0" err="1"/>
              <a:t>saham</a:t>
            </a:r>
            <a:r>
              <a:rPr lang="en-ID" dirty="0"/>
              <a:t>), Customer (yang </a:t>
            </a:r>
            <a:r>
              <a:rPr lang="en-ID" dirty="0" err="1"/>
              <a:t>merupakan</a:t>
            </a:r>
            <a:r>
              <a:rPr lang="en-ID" dirty="0"/>
              <a:t> </a:t>
            </a:r>
            <a:r>
              <a:rPr lang="en-ID" dirty="0" err="1"/>
              <a:t>pihak</a:t>
            </a:r>
            <a:r>
              <a:rPr lang="en-ID" dirty="0"/>
              <a:t> yang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menerima</a:t>
            </a:r>
            <a:r>
              <a:rPr lang="en-ID" dirty="0"/>
              <a:t> </a:t>
            </a:r>
            <a:r>
              <a:rPr lang="en-ID" dirty="0" err="1"/>
              <a:t>atau</a:t>
            </a:r>
            <a:r>
              <a:rPr lang="en-ID" dirty="0"/>
              <a:t> </a:t>
            </a:r>
            <a:r>
              <a:rPr lang="en-ID" dirty="0" err="1"/>
              <a:t>membeli</a:t>
            </a:r>
            <a:r>
              <a:rPr lang="en-ID" dirty="0"/>
              <a:t> </a:t>
            </a:r>
            <a:r>
              <a:rPr lang="en-ID" dirty="0" err="1"/>
              <a:t>produk</a:t>
            </a:r>
            <a:r>
              <a:rPr lang="en-ID" dirty="0"/>
              <a:t> </a:t>
            </a:r>
            <a:r>
              <a:rPr lang="en-ID" dirty="0" err="1"/>
              <a:t>atau</a:t>
            </a:r>
            <a:r>
              <a:rPr lang="en-ID" dirty="0"/>
              <a:t> </a:t>
            </a:r>
            <a:r>
              <a:rPr lang="en-ID" dirty="0" err="1"/>
              <a:t>layanan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), Internal ( yang </a:t>
            </a:r>
            <a:r>
              <a:rPr lang="en-ID" dirty="0" err="1"/>
              <a:t>menyatakan</a:t>
            </a:r>
            <a:r>
              <a:rPr lang="en-ID" dirty="0"/>
              <a:t> proses </a:t>
            </a:r>
            <a:r>
              <a:rPr lang="en-ID" dirty="0" err="1"/>
              <a:t>bisnis</a:t>
            </a:r>
            <a:r>
              <a:rPr lang="en-ID" dirty="0"/>
              <a:t> yang </a:t>
            </a:r>
            <a:r>
              <a:rPr lang="en-ID" dirty="0" err="1"/>
              <a:t>terjadi</a:t>
            </a:r>
            <a:r>
              <a:rPr lang="en-ID" dirty="0"/>
              <a:t> </a:t>
            </a:r>
            <a:r>
              <a:rPr lang="en-ID" dirty="0" err="1"/>
              <a:t>dalam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) dan </a:t>
            </a:r>
            <a:r>
              <a:rPr lang="en-ID" dirty="0" err="1"/>
              <a:t>sisi</a:t>
            </a:r>
            <a:r>
              <a:rPr lang="en-ID" dirty="0"/>
              <a:t> </a:t>
            </a:r>
            <a:r>
              <a:rPr lang="en-ID" dirty="0" err="1"/>
              <a:t>Sumberdaya</a:t>
            </a:r>
            <a:r>
              <a:rPr lang="en-ID" dirty="0"/>
              <a:t> </a:t>
            </a:r>
            <a:r>
              <a:rPr lang="en-ID" dirty="0" err="1"/>
              <a:t>Manusia</a:t>
            </a:r>
            <a:r>
              <a:rPr lang="en-ID" dirty="0"/>
              <a:t> yang </a:t>
            </a:r>
            <a:r>
              <a:rPr lang="en-ID" dirty="0" err="1"/>
              <a:t>disebut</a:t>
            </a:r>
            <a:r>
              <a:rPr lang="en-ID" dirty="0"/>
              <a:t> Learning &amp; Growth.</a:t>
            </a:r>
          </a:p>
          <a:p>
            <a:endParaRPr lang="en-ID" dirty="0"/>
          </a:p>
          <a:p>
            <a:r>
              <a:rPr lang="en-ID" dirty="0"/>
              <a:t>Ada 13 </a:t>
            </a:r>
            <a:r>
              <a:rPr lang="en-ID" dirty="0" err="1"/>
              <a:t>tujuan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yang </a:t>
            </a:r>
            <a:r>
              <a:rPr lang="en-ID" dirty="0" err="1"/>
              <a:t>telah</a:t>
            </a:r>
            <a:r>
              <a:rPr lang="en-ID" dirty="0"/>
              <a:t> </a:t>
            </a:r>
            <a:r>
              <a:rPr lang="en-ID" dirty="0" err="1"/>
              <a:t>ditetapkan</a:t>
            </a:r>
            <a:r>
              <a:rPr lang="en-ID" dirty="0"/>
              <a:t> oleh COBIT 2019. </a:t>
            </a:r>
          </a:p>
          <a:p>
            <a:r>
              <a:rPr lang="en-ID" dirty="0"/>
              <a:t>Pada </a:t>
            </a:r>
            <a:r>
              <a:rPr lang="en-ID" dirty="0" err="1"/>
              <a:t>praktek</a:t>
            </a:r>
            <a:r>
              <a:rPr lang="en-ID" dirty="0"/>
              <a:t> </a:t>
            </a:r>
            <a:r>
              <a:rPr lang="en-ID" dirty="0" err="1"/>
              <a:t>pelaksanaannya</a:t>
            </a:r>
            <a:r>
              <a:rPr lang="en-ID" dirty="0"/>
              <a:t>, </a:t>
            </a:r>
            <a:r>
              <a:rPr lang="en-ID" dirty="0" err="1"/>
              <a:t>sebelum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membuat</a:t>
            </a:r>
            <a:r>
              <a:rPr lang="en-ID" dirty="0"/>
              <a:t> </a:t>
            </a:r>
            <a:r>
              <a:rPr lang="en-ID" dirty="0" err="1"/>
              <a:t>disain</a:t>
            </a:r>
            <a:r>
              <a:rPr lang="en-ID" dirty="0"/>
              <a:t> tata Kelola </a:t>
            </a:r>
            <a:r>
              <a:rPr lang="en-ID" dirty="0" err="1"/>
              <a:t>Cobit</a:t>
            </a:r>
            <a:r>
              <a:rPr lang="en-ID" dirty="0"/>
              <a:t> 2019,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bertanya</a:t>
            </a:r>
            <a:r>
              <a:rPr lang="en-ID" dirty="0"/>
              <a:t> </a:t>
            </a:r>
            <a:r>
              <a:rPr lang="en-ID" dirty="0" err="1"/>
              <a:t>terlebih</a:t>
            </a:r>
            <a:r>
              <a:rPr lang="en-ID" dirty="0"/>
              <a:t> </a:t>
            </a:r>
            <a:r>
              <a:rPr lang="en-ID" dirty="0" err="1"/>
              <a:t>dulu</a:t>
            </a:r>
            <a:r>
              <a:rPr lang="en-ID" dirty="0"/>
              <a:t> pada Dewan </a:t>
            </a:r>
            <a:r>
              <a:rPr lang="en-ID" dirty="0" err="1"/>
              <a:t>Direksi</a:t>
            </a:r>
            <a:r>
              <a:rPr lang="en-ID" dirty="0"/>
              <a:t> </a:t>
            </a:r>
            <a:r>
              <a:rPr lang="en-ID" dirty="0" err="1"/>
              <a:t>tentang</a:t>
            </a:r>
            <a:r>
              <a:rPr lang="en-ID" dirty="0"/>
              <a:t> </a:t>
            </a:r>
            <a:r>
              <a:rPr lang="en-ID" dirty="0" err="1"/>
              <a:t>tujuan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1994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181381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Tujuan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keselarasan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menekankan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keselarasan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semua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upaya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TI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dengan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tujuan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bisnis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Istilah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yang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diperbarui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juga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bertujuan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untuk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menghindari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kesalahpahaman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bahwa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tujuan-tujuan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menunjukkan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tujuan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internal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murni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departemen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TI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dalam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suatu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perusahaan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Seperti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sasaran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perusahaan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sasaran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penyelarasan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yang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dibuat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oleh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Departemen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atau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Divisi TI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telah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dikonsolidasikan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dikurangi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diperbarui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dan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diperjelas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jika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perlu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139365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Setiap</a:t>
            </a:r>
            <a:r>
              <a:rPr lang="en-ID" dirty="0"/>
              <a:t> proses tata Kelola </a:t>
            </a:r>
            <a:r>
              <a:rPr lang="en-ID" dirty="0" err="1"/>
              <a:t>Cobit</a:t>
            </a:r>
            <a:r>
              <a:rPr lang="en-ID" dirty="0"/>
              <a:t> 2019 (pada </a:t>
            </a:r>
            <a:r>
              <a:rPr lang="en-ID" dirty="0" err="1"/>
              <a:t>Cobit</a:t>
            </a:r>
            <a:r>
              <a:rPr lang="en-ID" dirty="0"/>
              <a:t> 2019 </a:t>
            </a:r>
            <a:r>
              <a:rPr lang="en-ID" dirty="0" err="1"/>
              <a:t>terdapat</a:t>
            </a:r>
            <a:r>
              <a:rPr lang="en-ID" dirty="0"/>
              <a:t> 40 proses)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dikemukakan</a:t>
            </a:r>
            <a:r>
              <a:rPr lang="en-ID" dirty="0"/>
              <a:t> 7 </a:t>
            </a:r>
            <a:r>
              <a:rPr lang="en-ID" dirty="0" err="1"/>
              <a:t>buah</a:t>
            </a:r>
            <a:r>
              <a:rPr lang="en-ID" dirty="0"/>
              <a:t> </a:t>
            </a:r>
            <a:r>
              <a:rPr lang="en-ID" dirty="0" err="1"/>
              <a:t>komponen</a:t>
            </a:r>
            <a:r>
              <a:rPr lang="en-ID" dirty="0"/>
              <a:t> proses.</a:t>
            </a:r>
          </a:p>
          <a:p>
            <a:r>
              <a:rPr lang="en-ID" dirty="0" err="1"/>
              <a:t>Secara</a:t>
            </a:r>
            <a:r>
              <a:rPr lang="en-ID" dirty="0"/>
              <a:t> </a:t>
            </a:r>
            <a:r>
              <a:rPr lang="en-ID" dirty="0" err="1"/>
              <a:t>sederhana</a:t>
            </a:r>
            <a:r>
              <a:rPr lang="en-ID" dirty="0"/>
              <a:t> </a:t>
            </a:r>
            <a:r>
              <a:rPr lang="en-ID" dirty="0" err="1"/>
              <a:t>dapat</a:t>
            </a:r>
            <a:r>
              <a:rPr lang="en-ID" dirty="0"/>
              <a:t> </a:t>
            </a:r>
            <a:r>
              <a:rPr lang="en-ID" dirty="0" err="1"/>
              <a:t>dikatakan</a:t>
            </a:r>
            <a:r>
              <a:rPr lang="en-ID" dirty="0"/>
              <a:t> </a:t>
            </a:r>
            <a:r>
              <a:rPr lang="en-ID" dirty="0" err="1"/>
              <a:t>bahwa</a:t>
            </a:r>
            <a:r>
              <a:rPr lang="en-ID" dirty="0"/>
              <a:t> </a:t>
            </a:r>
            <a:r>
              <a:rPr lang="en-ID" dirty="0" err="1"/>
              <a:t>pelaksanaan</a:t>
            </a:r>
            <a:r>
              <a:rPr lang="en-ID" dirty="0"/>
              <a:t> </a:t>
            </a:r>
            <a:r>
              <a:rPr lang="en-ID" dirty="0" err="1"/>
              <a:t>sebuah</a:t>
            </a:r>
            <a:r>
              <a:rPr lang="en-ID" dirty="0"/>
              <a:t> proses tata Kelola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dipengaruhi</a:t>
            </a:r>
            <a:r>
              <a:rPr lang="en-ID" dirty="0"/>
              <a:t> oleh 7 </a:t>
            </a:r>
            <a:r>
              <a:rPr lang="en-ID" dirty="0" err="1"/>
              <a:t>buah</a:t>
            </a:r>
            <a:r>
              <a:rPr lang="en-ID" dirty="0"/>
              <a:t> variable yang </a:t>
            </a:r>
            <a:r>
              <a:rPr lang="en-ID" dirty="0" err="1"/>
              <a:t>harus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ikuti</a:t>
            </a:r>
            <a:r>
              <a:rPr lang="en-ID" dirty="0"/>
              <a:t>.</a:t>
            </a:r>
          </a:p>
          <a:p>
            <a:endParaRPr lang="en-ID" dirty="0"/>
          </a:p>
          <a:p>
            <a:r>
              <a:rPr lang="en-ID" dirty="0" err="1"/>
              <a:t>Secara</a:t>
            </a:r>
            <a:r>
              <a:rPr lang="en-ID" dirty="0"/>
              <a:t> </a:t>
            </a:r>
            <a:r>
              <a:rPr lang="en-ID" dirty="0" err="1"/>
              <a:t>lebih</a:t>
            </a:r>
            <a:r>
              <a:rPr lang="en-ID" dirty="0"/>
              <a:t> </a:t>
            </a:r>
            <a:r>
              <a:rPr lang="en-ID" dirty="0" err="1"/>
              <a:t>lanjut</a:t>
            </a:r>
            <a:r>
              <a:rPr lang="en-ID" dirty="0"/>
              <a:t>,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perlu</a:t>
            </a:r>
            <a:r>
              <a:rPr lang="en-ID" dirty="0"/>
              <a:t> </a:t>
            </a:r>
            <a:r>
              <a:rPr lang="en-ID" dirty="0" err="1"/>
              <a:t>tahu</a:t>
            </a:r>
            <a:r>
              <a:rPr lang="en-ID" dirty="0"/>
              <a:t> </a:t>
            </a:r>
            <a:r>
              <a:rPr lang="en-ID" dirty="0" err="1"/>
              <a:t>apa</a:t>
            </a:r>
            <a:r>
              <a:rPr lang="en-ID" dirty="0"/>
              <a:t> yang </a:t>
            </a:r>
            <a:r>
              <a:rPr lang="en-ID" dirty="0" err="1"/>
              <a:t>dimaksud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</a:t>
            </a:r>
            <a:r>
              <a:rPr lang="en-ID" dirty="0" err="1"/>
              <a:t>komponen</a:t>
            </a:r>
            <a:r>
              <a:rPr lang="en-ID" dirty="0"/>
              <a:t> </a:t>
            </a:r>
            <a:r>
              <a:rPr lang="en-ID" dirty="0" err="1"/>
              <a:t>itu</a:t>
            </a:r>
            <a:r>
              <a:rPr lang="en-ID" dirty="0"/>
              <a:t>.</a:t>
            </a:r>
          </a:p>
          <a:p>
            <a:pPr marL="355600" marR="31111" indent="-342900">
              <a:spcBef>
                <a:spcPts val="600"/>
              </a:spcBef>
              <a:buFont typeface="+mj-lt"/>
              <a:buAutoNum type="arabicPeriod"/>
            </a:pPr>
            <a:r>
              <a:rPr lang="en-ID" sz="1200" spc="-1" dirty="0" err="1">
                <a:cs typeface="Arial"/>
              </a:rPr>
              <a:t>Komponen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merupakan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faktor</a:t>
            </a:r>
            <a:r>
              <a:rPr lang="en-ID" sz="1200" spc="-1" dirty="0">
                <a:cs typeface="Arial"/>
              </a:rPr>
              <a:t>, yang </a:t>
            </a:r>
            <a:r>
              <a:rPr lang="en-ID" sz="1200" spc="-1" dirty="0" err="1">
                <a:cs typeface="Arial"/>
              </a:rPr>
              <a:t>secara</a:t>
            </a:r>
            <a:r>
              <a:rPr lang="en-ID" sz="1200" spc="-1" dirty="0">
                <a:cs typeface="Arial"/>
              </a:rPr>
              <a:t> individual &amp; </a:t>
            </a:r>
            <a:r>
              <a:rPr lang="en-ID" sz="1200" spc="-1" dirty="0" err="1">
                <a:cs typeface="Arial"/>
              </a:rPr>
              <a:t>kolektif</a:t>
            </a:r>
            <a:r>
              <a:rPr lang="en-ID" sz="1200" spc="-1" dirty="0">
                <a:cs typeface="Arial"/>
              </a:rPr>
              <a:t>, </a:t>
            </a:r>
            <a:r>
              <a:rPr lang="en-ID" sz="1200" spc="-1" dirty="0" err="1">
                <a:cs typeface="Arial"/>
              </a:rPr>
              <a:t>akan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berkontribusi</a:t>
            </a:r>
            <a:r>
              <a:rPr lang="en-ID" sz="1200" spc="-1" dirty="0">
                <a:cs typeface="Arial"/>
              </a:rPr>
              <a:t> pada </a:t>
            </a:r>
            <a:r>
              <a:rPr lang="en-ID" sz="1200" spc="-1" dirty="0" err="1">
                <a:cs typeface="Arial"/>
              </a:rPr>
              <a:t>pelaksanaan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sistem</a:t>
            </a:r>
            <a:r>
              <a:rPr lang="en-ID" sz="1200" spc="-1" dirty="0">
                <a:cs typeface="Arial"/>
              </a:rPr>
              <a:t> tata </a:t>
            </a:r>
            <a:r>
              <a:rPr lang="en-ID" sz="1200" spc="-1" dirty="0" err="1">
                <a:cs typeface="Arial"/>
              </a:rPr>
              <a:t>kelola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perusahaan</a:t>
            </a:r>
            <a:r>
              <a:rPr lang="en-ID" sz="1200" spc="-1" dirty="0">
                <a:cs typeface="Arial"/>
              </a:rPr>
              <a:t> yang </a:t>
            </a:r>
            <a:r>
              <a:rPr lang="en-ID" sz="1200" spc="-1" dirty="0" err="1">
                <a:cs typeface="Arial"/>
              </a:rPr>
              <a:t>baik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terkait</a:t>
            </a:r>
            <a:r>
              <a:rPr lang="en-ID" sz="1200" spc="-1" dirty="0">
                <a:cs typeface="Arial"/>
              </a:rPr>
              <a:t> TI.</a:t>
            </a:r>
          </a:p>
          <a:p>
            <a:pPr marL="355600" marR="31111" indent="-342900">
              <a:spcBef>
                <a:spcPts val="600"/>
              </a:spcBef>
              <a:buFont typeface="+mj-lt"/>
              <a:buAutoNum type="arabicPeriod"/>
            </a:pPr>
            <a:r>
              <a:rPr lang="en-ID" sz="1200" spc="-1" dirty="0" err="1">
                <a:cs typeface="Arial"/>
              </a:rPr>
              <a:t>Komponen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akan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berinteraksi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satu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sama</a:t>
            </a:r>
            <a:r>
              <a:rPr lang="en-ID" sz="1200" spc="-1" dirty="0">
                <a:cs typeface="Arial"/>
              </a:rPr>
              <a:t> lain, yang </a:t>
            </a:r>
            <a:r>
              <a:rPr lang="en-ID" sz="1200" spc="-1" dirty="0" err="1">
                <a:cs typeface="Arial"/>
              </a:rPr>
              <a:t>akan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menghasilkan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sistem</a:t>
            </a:r>
            <a:r>
              <a:rPr lang="en-ID" sz="1200" spc="-1" dirty="0">
                <a:cs typeface="Arial"/>
              </a:rPr>
              <a:t> tata </a:t>
            </a:r>
            <a:r>
              <a:rPr lang="en-ID" sz="1200" spc="-1" dirty="0" err="1">
                <a:cs typeface="Arial"/>
              </a:rPr>
              <a:t>kelola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secara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holistik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untuk</a:t>
            </a:r>
            <a:r>
              <a:rPr lang="en-ID" sz="1200" spc="-1" dirty="0">
                <a:cs typeface="Arial"/>
              </a:rPr>
              <a:t> TI.</a:t>
            </a:r>
          </a:p>
          <a:p>
            <a:pPr marL="355600" marR="31111" indent="-342900">
              <a:spcBef>
                <a:spcPts val="600"/>
              </a:spcBef>
              <a:buFont typeface="+mj-lt"/>
              <a:buAutoNum type="arabicPeriod"/>
            </a:pPr>
            <a:r>
              <a:rPr lang="en-ID" sz="1200" spc="-1" dirty="0" err="1">
                <a:cs typeface="Arial"/>
              </a:rPr>
              <a:t>Komponen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terdiri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dari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berbagai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macam</a:t>
            </a:r>
            <a:r>
              <a:rPr lang="en-ID" sz="1200" spc="-1" dirty="0">
                <a:cs typeface="Arial"/>
              </a:rPr>
              <a:t> </a:t>
            </a:r>
            <a:r>
              <a:rPr lang="en-ID" sz="1200" spc="-1" dirty="0" err="1">
                <a:cs typeface="Arial"/>
              </a:rPr>
              <a:t>jenis</a:t>
            </a:r>
            <a:r>
              <a:rPr lang="en-ID" sz="1200" spc="-1" dirty="0">
                <a:cs typeface="Arial"/>
              </a:rPr>
              <a:t>.</a:t>
            </a:r>
          </a:p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510977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Ketujuh</a:t>
            </a:r>
            <a:r>
              <a:rPr lang="en-ID" dirty="0"/>
              <a:t> </a:t>
            </a:r>
            <a:r>
              <a:rPr lang="en-ID" dirty="0" err="1"/>
              <a:t>buah</a:t>
            </a:r>
            <a:r>
              <a:rPr lang="en-ID" dirty="0"/>
              <a:t> </a:t>
            </a:r>
            <a:r>
              <a:rPr lang="en-ID" dirty="0" err="1"/>
              <a:t>Komponen</a:t>
            </a:r>
            <a:r>
              <a:rPr lang="en-ID" dirty="0"/>
              <a:t> yang </a:t>
            </a:r>
            <a:r>
              <a:rPr lang="en-ID" dirty="0" err="1"/>
              <a:t>terdapat</a:t>
            </a:r>
            <a:r>
              <a:rPr lang="en-ID" dirty="0"/>
              <a:t> </a:t>
            </a:r>
            <a:r>
              <a:rPr lang="en-ID" dirty="0" err="1"/>
              <a:t>dalam</a:t>
            </a:r>
            <a:r>
              <a:rPr lang="en-ID" dirty="0"/>
              <a:t> </a:t>
            </a:r>
            <a:r>
              <a:rPr lang="en-ID" dirty="0" err="1"/>
              <a:t>Sistem</a:t>
            </a:r>
            <a:r>
              <a:rPr lang="en-ID" dirty="0"/>
              <a:t> Tata Kelola </a:t>
            </a:r>
            <a:r>
              <a:rPr lang="en-ID" dirty="0" err="1"/>
              <a:t>Cobit</a:t>
            </a:r>
            <a:r>
              <a:rPr lang="en-ID" dirty="0"/>
              <a:t> 2019 </a:t>
            </a:r>
            <a:r>
              <a:rPr lang="en-ID" dirty="0" err="1"/>
              <a:t>adalah</a:t>
            </a:r>
            <a:r>
              <a:rPr lang="en-ID" dirty="0"/>
              <a:t>:</a:t>
            </a:r>
          </a:p>
          <a:p>
            <a:pPr marL="228600" indent="-228600">
              <a:buFont typeface="+mj-lt"/>
              <a:buAutoNum type="arabicPeriod"/>
            </a:pPr>
            <a:r>
              <a:rPr lang="en-ID" dirty="0"/>
              <a:t>Proses</a:t>
            </a:r>
          </a:p>
          <a:p>
            <a:pPr marL="228600" indent="-228600">
              <a:buFont typeface="+mj-lt"/>
              <a:buAutoNum type="arabicPeriod"/>
            </a:pPr>
            <a:r>
              <a:rPr lang="en-ID" dirty="0" err="1"/>
              <a:t>Struktur</a:t>
            </a:r>
            <a:r>
              <a:rPr lang="en-ID" dirty="0"/>
              <a:t> </a:t>
            </a:r>
            <a:r>
              <a:rPr lang="en-ID" dirty="0" err="1"/>
              <a:t>Organisasi</a:t>
            </a:r>
            <a:endParaRPr lang="en-ID" dirty="0"/>
          </a:p>
          <a:p>
            <a:pPr marL="228600" indent="-228600">
              <a:buFont typeface="+mj-lt"/>
              <a:buAutoNum type="arabicPeriod"/>
            </a:pPr>
            <a:r>
              <a:rPr lang="en-ID" dirty="0" err="1"/>
              <a:t>Informasi</a:t>
            </a:r>
            <a:endParaRPr lang="en-ID" dirty="0"/>
          </a:p>
          <a:p>
            <a:pPr marL="228600" indent="-228600">
              <a:buFont typeface="+mj-lt"/>
              <a:buAutoNum type="arabicPeriod"/>
            </a:pPr>
            <a:r>
              <a:rPr lang="en-ID" dirty="0" err="1"/>
              <a:t>Sumberdaya</a:t>
            </a:r>
            <a:r>
              <a:rPr lang="en-ID" dirty="0"/>
              <a:t> </a:t>
            </a:r>
            <a:r>
              <a:rPr lang="en-ID" dirty="0" err="1"/>
              <a:t>Manusia</a:t>
            </a:r>
            <a:r>
              <a:rPr lang="en-ID" dirty="0"/>
              <a:t>, </a:t>
            </a:r>
            <a:r>
              <a:rPr lang="en-ID" dirty="0" err="1"/>
              <a:t>Ketrampilan</a:t>
            </a:r>
            <a:r>
              <a:rPr lang="en-ID" dirty="0"/>
              <a:t> dan </a:t>
            </a:r>
            <a:r>
              <a:rPr lang="en-ID" dirty="0" err="1"/>
              <a:t>Kompetensi</a:t>
            </a:r>
            <a:endParaRPr lang="en-ID" dirty="0"/>
          </a:p>
          <a:p>
            <a:pPr marL="228600" indent="-228600">
              <a:buFont typeface="+mj-lt"/>
              <a:buAutoNum type="arabicPeriod"/>
            </a:pPr>
            <a:r>
              <a:rPr lang="en-ID" dirty="0" err="1"/>
              <a:t>Prinsi</a:t>
            </a:r>
            <a:r>
              <a:rPr lang="en-ID" dirty="0"/>
              <a:t>[, </a:t>
            </a:r>
            <a:r>
              <a:rPr lang="en-ID" dirty="0" err="1"/>
              <a:t>Kebijakan</a:t>
            </a:r>
            <a:r>
              <a:rPr lang="en-ID" dirty="0"/>
              <a:t> dan </a:t>
            </a:r>
            <a:r>
              <a:rPr lang="en-ID" dirty="0" err="1"/>
              <a:t>Prosedur</a:t>
            </a:r>
            <a:endParaRPr lang="en-ID" dirty="0"/>
          </a:p>
          <a:p>
            <a:pPr marL="228600" indent="-228600">
              <a:buFont typeface="+mj-lt"/>
              <a:buAutoNum type="arabicPeriod"/>
            </a:pPr>
            <a:r>
              <a:rPr lang="en-ID" dirty="0" err="1"/>
              <a:t>Budaya</a:t>
            </a:r>
            <a:r>
              <a:rPr lang="en-ID" dirty="0"/>
              <a:t>, Etika, dan </a:t>
            </a:r>
            <a:r>
              <a:rPr lang="en-ID" dirty="0" err="1"/>
              <a:t>Perilaku</a:t>
            </a:r>
            <a:endParaRPr lang="en-ID" dirty="0"/>
          </a:p>
          <a:p>
            <a:pPr marL="228600" indent="-228600">
              <a:buFont typeface="+mj-lt"/>
              <a:buAutoNum type="arabicPeriod"/>
            </a:pPr>
            <a:r>
              <a:rPr lang="en-ID" dirty="0" err="1"/>
              <a:t>Layanan</a:t>
            </a:r>
            <a:r>
              <a:rPr lang="en-ID" dirty="0"/>
              <a:t>, </a:t>
            </a:r>
            <a:r>
              <a:rPr lang="en-ID" dirty="0" err="1"/>
              <a:t>Infrastruktur</a:t>
            </a:r>
            <a:r>
              <a:rPr lang="en-ID" dirty="0"/>
              <a:t>, dan </a:t>
            </a:r>
            <a:r>
              <a:rPr lang="en-ID" dirty="0" err="1"/>
              <a:t>aplikasi</a:t>
            </a:r>
            <a:endParaRPr lang="en-ID" dirty="0"/>
          </a:p>
          <a:p>
            <a:pPr marL="228600" indent="-228600">
              <a:buFont typeface="+mj-lt"/>
              <a:buAutoNum type="arabicPeriod"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 err="1"/>
              <a:t>Ketujuh</a:t>
            </a:r>
            <a:r>
              <a:rPr lang="en-ID" dirty="0"/>
              <a:t> </a:t>
            </a:r>
            <a:r>
              <a:rPr lang="en-ID" dirty="0" err="1"/>
              <a:t>Komponen</a:t>
            </a:r>
            <a:r>
              <a:rPr lang="en-ID" dirty="0"/>
              <a:t> </a:t>
            </a:r>
            <a:r>
              <a:rPr lang="en-ID" dirty="0" err="1"/>
              <a:t>tersebut</a:t>
            </a:r>
            <a:r>
              <a:rPr lang="en-ID" dirty="0"/>
              <a:t>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saya</a:t>
            </a:r>
            <a:r>
              <a:rPr lang="en-ID" dirty="0"/>
              <a:t> </a:t>
            </a:r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satu</a:t>
            </a:r>
            <a:r>
              <a:rPr lang="en-ID" dirty="0"/>
              <a:t> </a:t>
            </a:r>
            <a:r>
              <a:rPr lang="en-ID" dirty="0" err="1"/>
              <a:t>persatu</a:t>
            </a:r>
            <a:r>
              <a:rPr lang="en-ID" dirty="0"/>
              <a:t> </a:t>
            </a:r>
            <a:r>
              <a:rPr lang="en-ID" dirty="0" err="1"/>
              <a:t>sebagai</a:t>
            </a:r>
            <a:r>
              <a:rPr lang="en-ID" dirty="0"/>
              <a:t> </a:t>
            </a:r>
            <a:r>
              <a:rPr lang="en-ID" dirty="0" err="1"/>
              <a:t>berikut</a:t>
            </a:r>
            <a:r>
              <a:rPr lang="en-ID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830686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/>
              <a:t>Baca slide </a:t>
            </a:r>
            <a:r>
              <a:rPr lang="en-ID" dirty="0" err="1"/>
              <a:t>saja</a:t>
            </a:r>
            <a:r>
              <a:rPr lang="en-ID" dirty="0"/>
              <a:t>, sambal </a:t>
            </a:r>
            <a:r>
              <a:rPr lang="en-ID" dirty="0" err="1"/>
              <a:t>tambah</a:t>
            </a:r>
            <a:r>
              <a:rPr lang="en-ID" dirty="0"/>
              <a:t> </a:t>
            </a:r>
            <a:r>
              <a:rPr lang="en-ID" dirty="0" err="1"/>
              <a:t>jika</a:t>
            </a:r>
            <a:r>
              <a:rPr lang="en-ID" dirty="0"/>
              <a:t> </a:t>
            </a:r>
            <a:r>
              <a:rPr lang="en-ID" dirty="0" err="1"/>
              <a:t>perlu</a:t>
            </a:r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033704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/>
              <a:t>Baca slide </a:t>
            </a:r>
            <a:r>
              <a:rPr lang="en-ID" dirty="0" err="1"/>
              <a:t>saja</a:t>
            </a:r>
            <a:r>
              <a:rPr lang="en-ID" dirty="0"/>
              <a:t>, sambal </a:t>
            </a:r>
            <a:r>
              <a:rPr lang="en-ID" dirty="0" err="1"/>
              <a:t>tambah</a:t>
            </a:r>
            <a:r>
              <a:rPr lang="en-ID" dirty="0"/>
              <a:t> </a:t>
            </a:r>
            <a:r>
              <a:rPr lang="en-ID" dirty="0" err="1"/>
              <a:t>jika</a:t>
            </a:r>
            <a:r>
              <a:rPr lang="en-ID" dirty="0"/>
              <a:t> </a:t>
            </a:r>
            <a:r>
              <a:rPr lang="en-ID" dirty="0" err="1"/>
              <a:t>perlu</a:t>
            </a:r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378274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483330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608563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03598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051234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45133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535757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673298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223517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30451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856656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804613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84842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214312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29442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696006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617805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5308" indent="-175308">
              <a:buFontTx/>
              <a:buChar char="-"/>
            </a:pPr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56282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959075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491873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720147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084648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337945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49666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718968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497157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718239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11611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5308" indent="-175308">
              <a:buFontTx/>
              <a:buChar char="-"/>
            </a:pPr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21520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325919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229713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756150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Jelaskan</a:t>
            </a:r>
            <a:r>
              <a:rPr lang="en-ID" dirty="0"/>
              <a:t> </a:t>
            </a:r>
            <a:r>
              <a:rPr lang="en-ID" dirty="0" err="1"/>
              <a:t>sesuai</a:t>
            </a:r>
            <a:r>
              <a:rPr lang="en-ID" dirty="0"/>
              <a:t>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572113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35190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r>
              <a:rPr lang="en-ID" dirty="0"/>
              <a:t>Saya </a:t>
            </a:r>
            <a:r>
              <a:rPr lang="en-ID" dirty="0" err="1"/>
              <a:t>ambil</a:t>
            </a:r>
            <a:r>
              <a:rPr lang="en-ID" dirty="0"/>
              <a:t> </a:t>
            </a:r>
            <a:r>
              <a:rPr lang="en-ID" dirty="0" err="1"/>
              <a:t>contoh</a:t>
            </a:r>
            <a:r>
              <a:rPr lang="en-ID" dirty="0"/>
              <a:t> Governance Objective EDM 01 </a:t>
            </a:r>
            <a:r>
              <a:rPr lang="en-ID" dirty="0" err="1"/>
              <a:t>sebagai</a:t>
            </a:r>
            <a:r>
              <a:rPr lang="en-ID" dirty="0"/>
              <a:t> </a:t>
            </a:r>
            <a:r>
              <a:rPr lang="en-ID" dirty="0" err="1"/>
              <a:t>penjelasan</a:t>
            </a:r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774160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endParaRPr lang="en-ID" sz="14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indent="0">
              <a:buFont typeface="+mj-lt"/>
              <a:buNone/>
            </a:pPr>
            <a:endParaRPr lang="en-ID" sz="14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indent="0">
              <a:buFont typeface="+mj-lt"/>
              <a:buNone/>
            </a:pPr>
            <a:endParaRPr lang="en-ID" sz="14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indent="0">
              <a:buFont typeface="+mj-lt"/>
              <a:buNone/>
            </a:pPr>
            <a:endParaRPr lang="en-ID" sz="1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541198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en-ID" dirty="0" err="1"/>
              <a:t>Bahwa</a:t>
            </a:r>
            <a:r>
              <a:rPr lang="en-ID" dirty="0"/>
              <a:t> di </a:t>
            </a:r>
            <a:r>
              <a:rPr lang="en-ID" dirty="0" err="1"/>
              <a:t>dalam</a:t>
            </a:r>
            <a:r>
              <a:rPr lang="en-ID" dirty="0"/>
              <a:t> </a:t>
            </a:r>
            <a:r>
              <a:rPr lang="en-ID" dirty="0" err="1"/>
              <a:t>setiap</a:t>
            </a:r>
            <a:r>
              <a:rPr lang="en-ID" dirty="0"/>
              <a:t> Practice Area </a:t>
            </a:r>
            <a:r>
              <a:rPr lang="en-ID" dirty="0" err="1"/>
              <a:t>bisa</a:t>
            </a:r>
            <a:r>
              <a:rPr lang="en-ID" dirty="0"/>
              <a:t> </a:t>
            </a:r>
            <a:r>
              <a:rPr lang="en-ID" dirty="0" err="1"/>
              <a:t>terdapat</a:t>
            </a:r>
            <a:r>
              <a:rPr lang="en-ID" dirty="0"/>
              <a:t> </a:t>
            </a:r>
            <a:r>
              <a:rPr lang="en-ID" dirty="0" err="1"/>
              <a:t>kebih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Practice Group, </a:t>
            </a:r>
            <a:r>
              <a:rPr lang="en-ID" dirty="0" err="1"/>
              <a:t>atau</a:t>
            </a:r>
            <a:r>
              <a:rPr lang="en-ID" dirty="0"/>
              <a:t> </a:t>
            </a:r>
            <a:r>
              <a:rPr lang="en-ID" dirty="0" err="1"/>
              <a:t>disebut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GOVERNANCE PRACTICE</a:t>
            </a:r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r>
              <a:rPr lang="en-ID" dirty="0"/>
              <a:t>Pada Governance Objective EDM 01 </a:t>
            </a:r>
            <a:r>
              <a:rPr lang="en-ID" dirty="0" err="1"/>
              <a:t>terdapat</a:t>
            </a:r>
            <a:r>
              <a:rPr lang="en-ID" dirty="0"/>
              <a:t> 3 </a:t>
            </a:r>
            <a:r>
              <a:rPr lang="en-ID" dirty="0" err="1"/>
              <a:t>buah</a:t>
            </a:r>
            <a:r>
              <a:rPr lang="en-ID" dirty="0"/>
              <a:t> KEY GOVERNANCE PRACTICE </a:t>
            </a:r>
            <a:r>
              <a:rPr lang="en-ID" dirty="0" err="1"/>
              <a:t>yaitu</a:t>
            </a:r>
            <a:endParaRPr lang="en-ID" dirty="0"/>
          </a:p>
          <a:p>
            <a:pPr marL="0" indent="0">
              <a:buFont typeface="+mj-lt"/>
              <a:buNone/>
            </a:pPr>
            <a:endParaRPr lang="en-ID" dirty="0"/>
          </a:p>
          <a:p>
            <a:pPr marL="228600" indent="-228600">
              <a:buFont typeface="+mj-lt"/>
              <a:buAutoNum type="arabicPeriod"/>
            </a:pPr>
            <a:r>
              <a:rPr lang="en-ID" dirty="0"/>
              <a:t>EDM01.01 Evaluate the governance system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079566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+mj-lt"/>
              <a:buNone/>
            </a:pPr>
            <a:endParaRPr lang="en-ID" dirty="0"/>
          </a:p>
          <a:p>
            <a:pPr marL="228600" indent="-228600">
              <a:buFont typeface="+mj-lt"/>
              <a:buAutoNum type="arabicPeriod" startAt="2"/>
            </a:pPr>
            <a:r>
              <a:rPr lang="en-ID" dirty="0"/>
              <a:t>EDM01.02 Direct the Governance System </a:t>
            </a:r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/>
              <a:t>dan </a:t>
            </a:r>
            <a:r>
              <a:rPr lang="en-ID" dirty="0" err="1"/>
              <a:t>seterusnya</a:t>
            </a:r>
            <a:endParaRPr lang="en-ID" dirty="0"/>
          </a:p>
          <a:p>
            <a:pPr marL="0" indent="0">
              <a:buFont typeface="+mj-lt"/>
              <a:buNone/>
            </a:pPr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709600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+mj-lt"/>
              <a:buNone/>
            </a:pPr>
            <a:r>
              <a:rPr lang="en-ID" dirty="0"/>
              <a:t>GOVERNANCE PRACTICE EDM 01.01 Evaluate the Governance System </a:t>
            </a:r>
            <a:r>
              <a:rPr lang="en-ID" dirty="0" err="1"/>
              <a:t>terdiri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8 </a:t>
            </a:r>
            <a:r>
              <a:rPr lang="en-ID" dirty="0" err="1"/>
              <a:t>Aktivitas</a:t>
            </a:r>
            <a:r>
              <a:rPr lang="en-ID" dirty="0"/>
              <a:t> </a:t>
            </a:r>
            <a:r>
              <a:rPr lang="en-ID" dirty="0" err="1"/>
              <a:t>atau</a:t>
            </a:r>
            <a:r>
              <a:rPr lang="en-ID" dirty="0"/>
              <a:t> kalua </a:t>
            </a:r>
            <a:r>
              <a:rPr lang="en-ID" dirty="0" err="1"/>
              <a:t>dalam</a:t>
            </a:r>
            <a:r>
              <a:rPr lang="en-ID" dirty="0"/>
              <a:t> model CMMI </a:t>
            </a:r>
            <a:r>
              <a:rPr lang="en-ID" dirty="0" err="1"/>
              <a:t>Versi</a:t>
            </a:r>
            <a:r>
              <a:rPr lang="en-ID" dirty="0"/>
              <a:t> 2.0 </a:t>
            </a:r>
            <a:r>
              <a:rPr lang="en-ID" dirty="0" err="1"/>
              <a:t>disebut</a:t>
            </a:r>
            <a:r>
              <a:rPr lang="en-ID" dirty="0"/>
              <a:t> </a:t>
            </a:r>
            <a:r>
              <a:rPr lang="en-ID" dirty="0" err="1"/>
              <a:t>sebagai</a:t>
            </a:r>
            <a:r>
              <a:rPr lang="en-ID" dirty="0"/>
              <a:t> Practices</a:t>
            </a:r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r>
              <a:rPr lang="en-ID" dirty="0" err="1"/>
              <a:t>Setiap</a:t>
            </a:r>
            <a:r>
              <a:rPr lang="en-ID" dirty="0"/>
              <a:t> Practice (</a:t>
            </a:r>
            <a:r>
              <a:rPr lang="en-ID" dirty="0" err="1"/>
              <a:t>atau</a:t>
            </a:r>
            <a:r>
              <a:rPr lang="en-ID" dirty="0"/>
              <a:t> pada Diagram </a:t>
            </a:r>
            <a:r>
              <a:rPr lang="en-ID" dirty="0" err="1"/>
              <a:t>ini</a:t>
            </a:r>
            <a:r>
              <a:rPr lang="en-ID" dirty="0"/>
              <a:t> </a:t>
            </a:r>
            <a:r>
              <a:rPr lang="en-ID" dirty="0" err="1"/>
              <a:t>disebut</a:t>
            </a:r>
            <a:r>
              <a:rPr lang="en-ID" dirty="0"/>
              <a:t> Activity)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memilik</a:t>
            </a:r>
            <a:r>
              <a:rPr lang="en-ID" dirty="0"/>
              <a:t> </a:t>
            </a:r>
            <a:r>
              <a:rPr lang="en-ID" dirty="0" err="1"/>
              <a:t>nilai</a:t>
            </a:r>
            <a:r>
              <a:rPr lang="en-ID" dirty="0"/>
              <a:t> Capability Level </a:t>
            </a:r>
            <a:r>
              <a:rPr lang="en-ID" dirty="0" err="1"/>
              <a:t>Tertentu</a:t>
            </a:r>
            <a:r>
              <a:rPr lang="en-ID" dirty="0"/>
              <a:t> yang </a:t>
            </a:r>
            <a:r>
              <a:rPr lang="en-ID" dirty="0" err="1"/>
              <a:t>sudah</a:t>
            </a:r>
            <a:r>
              <a:rPr lang="en-ID" dirty="0"/>
              <a:t> </a:t>
            </a:r>
            <a:r>
              <a:rPr lang="en-ID" dirty="0" err="1"/>
              <a:t>ditetapkan</a:t>
            </a:r>
            <a:r>
              <a:rPr lang="en-ID" dirty="0"/>
              <a:t> </a:t>
            </a:r>
            <a:r>
              <a:rPr lang="en-ID" dirty="0" err="1"/>
              <a:t>dalam</a:t>
            </a:r>
            <a:r>
              <a:rPr lang="en-ID" dirty="0"/>
              <a:t> Framework COBIT 2019</a:t>
            </a:r>
          </a:p>
          <a:p>
            <a:pPr marL="0" indent="0">
              <a:buFont typeface="+mj-lt"/>
              <a:buNone/>
            </a:pPr>
            <a:r>
              <a:rPr lang="en-ID" dirty="0" err="1"/>
              <a:t>Misal</a:t>
            </a:r>
            <a:r>
              <a:rPr lang="en-ID" dirty="0"/>
              <a:t> </a:t>
            </a:r>
            <a:r>
              <a:rPr lang="en-ID" dirty="0" err="1"/>
              <a:t>Aktivitas</a:t>
            </a:r>
            <a:r>
              <a:rPr lang="en-ID" dirty="0"/>
              <a:t> 1, </a:t>
            </a:r>
            <a:r>
              <a:rPr lang="en-ID" dirty="0" err="1"/>
              <a:t>aktivitas</a:t>
            </a:r>
            <a:r>
              <a:rPr lang="en-ID" dirty="0"/>
              <a:t> 2, </a:t>
            </a:r>
            <a:r>
              <a:rPr lang="en-ID" dirty="0" err="1"/>
              <a:t>aktivitas</a:t>
            </a:r>
            <a:r>
              <a:rPr lang="en-ID" dirty="0"/>
              <a:t> 3, </a:t>
            </a:r>
            <a:r>
              <a:rPr lang="en-ID" dirty="0" err="1"/>
              <a:t>aktivitas</a:t>
            </a:r>
            <a:r>
              <a:rPr lang="en-ID" dirty="0"/>
              <a:t> 4 </a:t>
            </a:r>
            <a:r>
              <a:rPr lang="en-ID" dirty="0" err="1"/>
              <a:t>ditetapkan</a:t>
            </a:r>
            <a:r>
              <a:rPr lang="en-ID" dirty="0"/>
              <a:t> oleh COBIT 2019 </a:t>
            </a:r>
            <a:r>
              <a:rPr lang="en-ID" dirty="0" err="1"/>
              <a:t>bernilai</a:t>
            </a:r>
            <a:r>
              <a:rPr lang="en-ID" dirty="0"/>
              <a:t> 2</a:t>
            </a:r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r>
              <a:rPr lang="en-ID" dirty="0" err="1"/>
              <a:t>Sedangkan</a:t>
            </a:r>
            <a:r>
              <a:rPr lang="en-ID" dirty="0"/>
              <a:t> </a:t>
            </a:r>
            <a:r>
              <a:rPr lang="en-ID" dirty="0" err="1"/>
              <a:t>Aktivitas</a:t>
            </a:r>
            <a:r>
              <a:rPr lang="en-ID" dirty="0"/>
              <a:t> 5, </a:t>
            </a:r>
            <a:r>
              <a:rPr lang="en-ID" dirty="0" err="1"/>
              <a:t>aktivitas</a:t>
            </a:r>
            <a:r>
              <a:rPr lang="en-ID" dirty="0"/>
              <a:t> 6, </a:t>
            </a:r>
            <a:r>
              <a:rPr lang="en-ID" dirty="0" err="1"/>
              <a:t>aktivitas</a:t>
            </a:r>
            <a:r>
              <a:rPr lang="en-ID" dirty="0"/>
              <a:t> 7, dan </a:t>
            </a:r>
            <a:r>
              <a:rPr lang="en-ID" dirty="0" err="1"/>
              <a:t>aktivitas</a:t>
            </a:r>
            <a:r>
              <a:rPr lang="en-ID" dirty="0"/>
              <a:t> 8 </a:t>
            </a:r>
            <a:r>
              <a:rPr lang="en-ID" dirty="0" err="1"/>
              <a:t>ditetapkan</a:t>
            </a:r>
            <a:r>
              <a:rPr lang="en-ID" dirty="0"/>
              <a:t> COBIT </a:t>
            </a:r>
            <a:r>
              <a:rPr lang="en-ID" dirty="0" err="1"/>
              <a:t>bernilai</a:t>
            </a:r>
            <a:r>
              <a:rPr lang="en-ID" dirty="0"/>
              <a:t> 3</a:t>
            </a:r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r>
              <a:rPr lang="en-ID" dirty="0" err="1"/>
              <a:t>seandainya</a:t>
            </a:r>
            <a:r>
              <a:rPr lang="en-ID" dirty="0"/>
              <a:t> Governance Practice (</a:t>
            </a:r>
            <a:r>
              <a:rPr lang="en-ID" dirty="0" err="1"/>
              <a:t>Praktek</a:t>
            </a:r>
            <a:r>
              <a:rPr lang="en-ID" dirty="0"/>
              <a:t> Tata Kelola) EDM01.01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dinilai</a:t>
            </a:r>
            <a:r>
              <a:rPr lang="en-ID" dirty="0"/>
              <a:t> CAPABILITY </a:t>
            </a:r>
            <a:r>
              <a:rPr lang="en-ID" dirty="0" err="1"/>
              <a:t>LEVELnya</a:t>
            </a:r>
            <a:r>
              <a:rPr lang="en-ID" dirty="0"/>
              <a:t> </a:t>
            </a:r>
          </a:p>
          <a:p>
            <a:pPr marL="0" indent="0">
              <a:buFont typeface="+mj-lt"/>
              <a:buNone/>
            </a:pPr>
            <a:r>
              <a:rPr lang="en-ID" dirty="0" err="1"/>
              <a:t>Maka</a:t>
            </a:r>
            <a:r>
              <a:rPr lang="en-ID" dirty="0"/>
              <a:t> EDM01.01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bernilai</a:t>
            </a:r>
            <a:r>
              <a:rPr lang="en-ID" dirty="0"/>
              <a:t> 2 </a:t>
            </a:r>
            <a:r>
              <a:rPr lang="en-ID" dirty="0" err="1"/>
              <a:t>jika</a:t>
            </a:r>
            <a:r>
              <a:rPr lang="en-ID" dirty="0"/>
              <a:t> </a:t>
            </a:r>
            <a:r>
              <a:rPr lang="en-ID" dirty="0" err="1"/>
              <a:t>Aktivitas</a:t>
            </a:r>
            <a:r>
              <a:rPr lang="en-ID" dirty="0"/>
              <a:t> 1, </a:t>
            </a:r>
            <a:r>
              <a:rPr lang="en-ID" dirty="0" err="1"/>
              <a:t>aktivitas</a:t>
            </a:r>
            <a:r>
              <a:rPr lang="en-ID" dirty="0"/>
              <a:t> 2, </a:t>
            </a:r>
            <a:r>
              <a:rPr lang="en-ID" dirty="0" err="1"/>
              <a:t>aktivitas</a:t>
            </a:r>
            <a:r>
              <a:rPr lang="en-ID" dirty="0"/>
              <a:t> 3, dan </a:t>
            </a:r>
            <a:r>
              <a:rPr lang="en-ID" dirty="0" err="1"/>
              <a:t>aktivitas</a:t>
            </a:r>
            <a:r>
              <a:rPr lang="en-ID" dirty="0"/>
              <a:t> 4 </a:t>
            </a:r>
            <a:r>
              <a:rPr lang="en-ID" dirty="0" err="1"/>
              <a:t>bernilai</a:t>
            </a:r>
            <a:r>
              <a:rPr lang="en-ID" dirty="0"/>
              <a:t> 2 (DUA), </a:t>
            </a:r>
            <a:r>
              <a:rPr lang="en-ID" dirty="0" err="1"/>
              <a:t>jika</a:t>
            </a:r>
            <a:r>
              <a:rPr lang="en-ID" dirty="0"/>
              <a:t> salah </a:t>
            </a:r>
            <a:r>
              <a:rPr lang="en-ID" dirty="0" err="1"/>
              <a:t>satu</a:t>
            </a:r>
            <a:r>
              <a:rPr lang="en-ID" dirty="0"/>
              <a:t> </a:t>
            </a:r>
            <a:r>
              <a:rPr lang="en-ID" dirty="0" err="1"/>
              <a:t>aktivitas</a:t>
            </a:r>
            <a:r>
              <a:rPr lang="en-ID" dirty="0"/>
              <a:t> </a:t>
            </a:r>
            <a:r>
              <a:rPr lang="en-ID" dirty="0" err="1"/>
              <a:t>bernilai</a:t>
            </a:r>
            <a:r>
              <a:rPr lang="en-ID" dirty="0"/>
              <a:t> </a:t>
            </a:r>
            <a:r>
              <a:rPr lang="en-ID" dirty="0" err="1"/>
              <a:t>kurang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2 (</a:t>
            </a:r>
            <a:r>
              <a:rPr lang="en-ID" dirty="0" err="1"/>
              <a:t>dua</a:t>
            </a:r>
            <a:r>
              <a:rPr lang="en-ID" dirty="0"/>
              <a:t>) </a:t>
            </a:r>
            <a:r>
              <a:rPr lang="en-ID" dirty="0" err="1"/>
              <a:t>maka</a:t>
            </a:r>
            <a:r>
              <a:rPr lang="en-ID" dirty="0"/>
              <a:t> </a:t>
            </a:r>
            <a:r>
              <a:rPr lang="en-ID" dirty="0" err="1"/>
              <a:t>berarti</a:t>
            </a:r>
            <a:r>
              <a:rPr lang="en-ID" dirty="0"/>
              <a:t> </a:t>
            </a:r>
            <a:r>
              <a:rPr lang="en-ID" dirty="0" err="1"/>
              <a:t>nilai</a:t>
            </a:r>
            <a:r>
              <a:rPr lang="en-ID" dirty="0"/>
              <a:t> CAPABILITY LEVEL EDM01.01 </a:t>
            </a:r>
            <a:r>
              <a:rPr lang="en-ID" dirty="0" err="1"/>
              <a:t>sesuai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</a:t>
            </a:r>
            <a:r>
              <a:rPr lang="en-ID" dirty="0" err="1"/>
              <a:t>nilai</a:t>
            </a:r>
            <a:r>
              <a:rPr lang="en-ID" dirty="0"/>
              <a:t> </a:t>
            </a:r>
            <a:r>
              <a:rPr lang="en-ID" dirty="0" err="1"/>
              <a:t>terendah</a:t>
            </a:r>
            <a:r>
              <a:rPr lang="en-ID" dirty="0"/>
              <a:t> </a:t>
            </a:r>
            <a:r>
              <a:rPr lang="en-ID" dirty="0" err="1"/>
              <a:t>tersebut</a:t>
            </a:r>
            <a:r>
              <a:rPr lang="en-ID" dirty="0"/>
              <a:t>.</a:t>
            </a:r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r>
              <a:rPr lang="en-ID" dirty="0"/>
              <a:t>Nah pada </a:t>
            </a:r>
            <a:r>
              <a:rPr lang="en-ID" dirty="0" err="1"/>
              <a:t>pelaksanaannya</a:t>
            </a:r>
            <a:r>
              <a:rPr lang="en-ID" dirty="0"/>
              <a:t>,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harus</a:t>
            </a:r>
            <a:r>
              <a:rPr lang="en-ID" dirty="0"/>
              <a:t> </a:t>
            </a:r>
            <a:r>
              <a:rPr lang="en-ID" dirty="0" err="1"/>
              <a:t>menilai</a:t>
            </a:r>
            <a:r>
              <a:rPr lang="en-ID" dirty="0"/>
              <a:t> </a:t>
            </a:r>
            <a:r>
              <a:rPr lang="en-ID" dirty="0" err="1"/>
              <a:t>Kapabilitas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</a:t>
            </a:r>
            <a:r>
              <a:rPr lang="en-ID" dirty="0" err="1"/>
              <a:t>setiap</a:t>
            </a:r>
            <a:r>
              <a:rPr lang="en-ID" dirty="0"/>
              <a:t> </a:t>
            </a:r>
            <a:r>
              <a:rPr lang="en-ID" dirty="0" err="1"/>
              <a:t>aktivitas</a:t>
            </a:r>
            <a:r>
              <a:rPr lang="en-ID" dirty="0"/>
              <a:t> </a:t>
            </a:r>
            <a:r>
              <a:rPr lang="en-ID" dirty="0" err="1"/>
              <a:t>ini</a:t>
            </a:r>
            <a:r>
              <a:rPr lang="en-ID" dirty="0"/>
              <a:t>, </a:t>
            </a:r>
            <a:r>
              <a:rPr lang="en-ID" dirty="0" err="1"/>
              <a:t>apakah</a:t>
            </a:r>
            <a:r>
              <a:rPr lang="en-ID" dirty="0"/>
              <a:t> </a:t>
            </a:r>
            <a:r>
              <a:rPr lang="en-ID" dirty="0" err="1"/>
              <a:t>sudah</a:t>
            </a:r>
            <a:r>
              <a:rPr lang="en-ID" dirty="0"/>
              <a:t> </a:t>
            </a:r>
            <a:r>
              <a:rPr lang="en-ID" dirty="0" err="1"/>
              <a:t>mencapai</a:t>
            </a:r>
            <a:r>
              <a:rPr lang="en-ID" dirty="0"/>
              <a:t> </a:t>
            </a:r>
            <a:r>
              <a:rPr lang="en-ID" dirty="0" err="1"/>
              <a:t>nilai</a:t>
            </a:r>
            <a:r>
              <a:rPr lang="en-ID" dirty="0"/>
              <a:t> yang </a:t>
            </a:r>
            <a:r>
              <a:rPr lang="en-ID" dirty="0" err="1"/>
              <a:t>ditentukan</a:t>
            </a:r>
            <a:r>
              <a:rPr lang="en-ID" dirty="0"/>
              <a:t> </a:t>
            </a:r>
            <a:r>
              <a:rPr lang="en-ID" dirty="0" err="1"/>
              <a:t>atau</a:t>
            </a:r>
            <a:r>
              <a:rPr lang="en-ID" dirty="0"/>
              <a:t> </a:t>
            </a:r>
            <a:r>
              <a:rPr lang="en-ID" dirty="0" err="1"/>
              <a:t>belum</a:t>
            </a:r>
            <a:r>
              <a:rPr lang="en-ID" dirty="0"/>
              <a:t>.</a:t>
            </a:r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r>
              <a:rPr lang="en-ID" dirty="0" err="1"/>
              <a:t>Kalau</a:t>
            </a:r>
            <a:r>
              <a:rPr lang="en-ID" dirty="0"/>
              <a:t> BELUM? </a:t>
            </a:r>
            <a:r>
              <a:rPr lang="en-ID" dirty="0" err="1"/>
              <a:t>Maka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sarankan</a:t>
            </a:r>
            <a:r>
              <a:rPr lang="en-ID" dirty="0"/>
              <a:t> pada </a:t>
            </a:r>
            <a:r>
              <a:rPr lang="en-ID" dirty="0" err="1"/>
              <a:t>perusahaan</a:t>
            </a:r>
            <a:r>
              <a:rPr lang="en-ID" dirty="0"/>
              <a:t> </a:t>
            </a:r>
            <a:r>
              <a:rPr lang="en-ID" dirty="0" err="1"/>
              <a:t>untuk</a:t>
            </a:r>
            <a:r>
              <a:rPr lang="en-ID" dirty="0"/>
              <a:t> </a:t>
            </a:r>
            <a:r>
              <a:rPr lang="en-ID" dirty="0" err="1"/>
              <a:t>meningkatkan</a:t>
            </a:r>
            <a:r>
              <a:rPr lang="en-ID" dirty="0"/>
              <a:t> Kinerja </a:t>
            </a:r>
            <a:r>
              <a:rPr lang="en-ID" dirty="0" err="1"/>
              <a:t>dari</a:t>
            </a:r>
            <a:r>
              <a:rPr lang="en-ID" dirty="0"/>
              <a:t> </a:t>
            </a:r>
            <a:r>
              <a:rPr lang="en-ID" dirty="0" err="1"/>
              <a:t>Aktivitas</a:t>
            </a:r>
            <a:r>
              <a:rPr lang="en-ID" dirty="0"/>
              <a:t> </a:t>
            </a:r>
            <a:r>
              <a:rPr lang="en-ID" dirty="0" err="1"/>
              <a:t>ini</a:t>
            </a:r>
            <a:r>
              <a:rPr lang="en-ID" dirty="0"/>
              <a:t> </a:t>
            </a:r>
            <a:r>
              <a:rPr lang="en-ID" dirty="0" err="1"/>
              <a:t>sehingga</a:t>
            </a:r>
            <a:r>
              <a:rPr lang="en-ID" dirty="0"/>
              <a:t> </a:t>
            </a:r>
            <a:r>
              <a:rPr lang="en-ID" dirty="0" err="1"/>
              <a:t>nilainya</a:t>
            </a:r>
            <a:r>
              <a:rPr lang="en-ID" dirty="0"/>
              <a:t>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mencapai</a:t>
            </a:r>
            <a:r>
              <a:rPr lang="en-ID" dirty="0"/>
              <a:t> target yang </a:t>
            </a:r>
            <a:r>
              <a:rPr lang="en-ID" dirty="0" err="1"/>
              <a:t>ditentukan</a:t>
            </a:r>
            <a:r>
              <a:rPr lang="en-ID" dirty="0"/>
              <a:t>.</a:t>
            </a:r>
          </a:p>
          <a:p>
            <a:pPr marL="0" indent="0">
              <a:buFont typeface="+mj-lt"/>
              <a:buNone/>
            </a:pPr>
            <a:endParaRPr lang="en-ID" dirty="0"/>
          </a:p>
          <a:p>
            <a:pPr marL="0" indent="0">
              <a:buFont typeface="+mj-lt"/>
              <a:buNone/>
            </a:pPr>
            <a:r>
              <a:rPr lang="en-ID" dirty="0" err="1"/>
              <a:t>Kalau</a:t>
            </a:r>
            <a:r>
              <a:rPr lang="en-ID" dirty="0"/>
              <a:t> </a:t>
            </a:r>
            <a:r>
              <a:rPr lang="en-ID" dirty="0" err="1"/>
              <a:t>ternyata</a:t>
            </a:r>
            <a:r>
              <a:rPr lang="en-ID" dirty="0"/>
              <a:t> LEBIH?  Bisa </a:t>
            </a:r>
            <a:r>
              <a:rPr lang="en-ID" dirty="0" err="1"/>
              <a:t>dipersepsi</a:t>
            </a:r>
            <a:r>
              <a:rPr lang="en-ID" dirty="0"/>
              <a:t> </a:t>
            </a:r>
            <a:r>
              <a:rPr lang="en-ID" dirty="0" err="1"/>
              <a:t>bahwa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terlalu</a:t>
            </a:r>
            <a:r>
              <a:rPr lang="en-ID" dirty="0"/>
              <a:t> </a:t>
            </a:r>
            <a:r>
              <a:rPr lang="en-ID" dirty="0" err="1"/>
              <a:t>rajin</a:t>
            </a:r>
            <a:r>
              <a:rPr lang="en-ID" dirty="0"/>
              <a:t> </a:t>
            </a:r>
            <a:r>
              <a:rPr lang="en-ID" dirty="0" err="1"/>
              <a:t>dalam</a:t>
            </a:r>
            <a:r>
              <a:rPr lang="en-ID" dirty="0"/>
              <a:t> </a:t>
            </a:r>
            <a:r>
              <a:rPr lang="en-ID" dirty="0" err="1"/>
              <a:t>melaksanakan</a:t>
            </a:r>
            <a:r>
              <a:rPr lang="en-ID" dirty="0"/>
              <a:t> </a:t>
            </a:r>
            <a:r>
              <a:rPr lang="en-ID" dirty="0" err="1"/>
              <a:t>aktivitas-aktivitas</a:t>
            </a:r>
            <a:r>
              <a:rPr lang="en-ID" dirty="0"/>
              <a:t> </a:t>
            </a:r>
            <a:r>
              <a:rPr lang="en-ID" dirty="0" err="1"/>
              <a:t>ini</a:t>
            </a:r>
            <a:r>
              <a:rPr lang="en-ID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8385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5308" indent="-175308">
              <a:buFontTx/>
              <a:buChar char="-"/>
            </a:pPr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584179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en-ID" dirty="0"/>
              <a:t>Capability Level </a:t>
            </a:r>
            <a:r>
              <a:rPr lang="en-ID" dirty="0" err="1"/>
              <a:t>dari</a:t>
            </a:r>
            <a:r>
              <a:rPr lang="en-ID" dirty="0"/>
              <a:t> Governance Objective EDM 01 </a:t>
            </a:r>
            <a:r>
              <a:rPr lang="en-ID" dirty="0" err="1"/>
              <a:t>ditentukan</a:t>
            </a:r>
            <a:r>
              <a:rPr lang="en-ID" dirty="0"/>
              <a:t> </a:t>
            </a:r>
            <a:r>
              <a:rPr lang="en-ID" dirty="0" err="1"/>
              <a:t>sebagai</a:t>
            </a:r>
            <a:r>
              <a:rPr lang="en-ID" dirty="0"/>
              <a:t> </a:t>
            </a:r>
            <a:r>
              <a:rPr lang="en-ID" dirty="0" err="1"/>
              <a:t>berikut</a:t>
            </a:r>
            <a:r>
              <a:rPr lang="en-ID" dirty="0"/>
              <a:t>.</a:t>
            </a:r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/>
              <a:t>EDM01 </a:t>
            </a:r>
            <a:r>
              <a:rPr lang="en-ID" dirty="0" err="1"/>
              <a:t>memiliki</a:t>
            </a:r>
            <a:r>
              <a:rPr lang="en-ID" dirty="0"/>
              <a:t> 3 Governance Practice </a:t>
            </a:r>
            <a:r>
              <a:rPr lang="en-ID" dirty="0" err="1"/>
              <a:t>yaitu</a:t>
            </a:r>
            <a:r>
              <a:rPr lang="en-ID" dirty="0"/>
              <a:t> EDM01.01,  EDM01.02 .. Dan EDM01.03 </a:t>
            </a:r>
            <a:r>
              <a:rPr lang="en-ID" dirty="0" err="1"/>
              <a:t>dimana</a:t>
            </a:r>
            <a:endParaRPr lang="en-ID" dirty="0"/>
          </a:p>
          <a:p>
            <a:pPr marL="0" indent="0">
              <a:buFontTx/>
              <a:buNone/>
            </a:pPr>
            <a:r>
              <a:rPr lang="en-ID" dirty="0"/>
              <a:t>Governance Practice EDM01.01 </a:t>
            </a:r>
            <a:r>
              <a:rPr lang="en-ID" dirty="0" err="1"/>
              <a:t>memiliki</a:t>
            </a:r>
            <a:r>
              <a:rPr lang="en-ID" dirty="0"/>
              <a:t> 8 AKTIVITAS</a:t>
            </a:r>
          </a:p>
          <a:p>
            <a:pPr marL="0" indent="0">
              <a:buFontTx/>
              <a:buNone/>
            </a:pPr>
            <a:r>
              <a:rPr lang="en-ID" dirty="0"/>
              <a:t>Governance Practice EDM01.02 </a:t>
            </a:r>
            <a:r>
              <a:rPr lang="en-ID" dirty="0" err="1"/>
              <a:t>memiliki</a:t>
            </a:r>
            <a:r>
              <a:rPr lang="en-ID" dirty="0"/>
              <a:t> 7 AKTIVITAS dan</a:t>
            </a:r>
          </a:p>
          <a:p>
            <a:pPr marL="0" indent="0">
              <a:buFontTx/>
              <a:buNone/>
            </a:pPr>
            <a:r>
              <a:rPr lang="en-ID" dirty="0"/>
              <a:t>Governance Practice EDM01.03 </a:t>
            </a:r>
            <a:r>
              <a:rPr lang="en-ID" dirty="0" err="1"/>
              <a:t>memiliki</a:t>
            </a:r>
            <a:r>
              <a:rPr lang="en-ID" dirty="0"/>
              <a:t> 6 AKTIVITAS</a:t>
            </a:r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 err="1"/>
              <a:t>Sehingga</a:t>
            </a:r>
            <a:r>
              <a:rPr lang="en-ID" dirty="0"/>
              <a:t> </a:t>
            </a:r>
            <a:r>
              <a:rPr lang="en-ID" dirty="0" err="1"/>
              <a:t>jumlah</a:t>
            </a:r>
            <a:r>
              <a:rPr lang="en-ID" dirty="0"/>
              <a:t> total </a:t>
            </a:r>
            <a:r>
              <a:rPr lang="en-ID" dirty="0" err="1"/>
              <a:t>aktivitas</a:t>
            </a:r>
            <a:r>
              <a:rPr lang="en-ID" dirty="0"/>
              <a:t> </a:t>
            </a:r>
            <a:r>
              <a:rPr lang="en-ID" dirty="0" err="1"/>
              <a:t>ada</a:t>
            </a:r>
            <a:r>
              <a:rPr lang="en-ID" dirty="0"/>
              <a:t> 21 </a:t>
            </a:r>
            <a:r>
              <a:rPr lang="en-ID" dirty="0" err="1"/>
              <a:t>buah</a:t>
            </a:r>
            <a:r>
              <a:rPr lang="en-ID" dirty="0"/>
              <a:t>.</a:t>
            </a:r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/>
              <a:t>TUJUAN TATA KELOLA EDM01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memiliki</a:t>
            </a:r>
            <a:r>
              <a:rPr lang="en-ID" dirty="0"/>
              <a:t> </a:t>
            </a:r>
            <a:r>
              <a:rPr lang="en-ID" dirty="0" err="1"/>
              <a:t>nilai</a:t>
            </a:r>
            <a:r>
              <a:rPr lang="en-ID" dirty="0"/>
              <a:t> CAPABILITY LEVEL 2 </a:t>
            </a:r>
            <a:r>
              <a:rPr lang="en-ID" dirty="0" err="1"/>
              <a:t>jika</a:t>
            </a:r>
            <a:r>
              <a:rPr lang="en-ID" dirty="0"/>
              <a:t> </a:t>
            </a:r>
            <a:r>
              <a:rPr lang="en-ID" dirty="0" err="1"/>
              <a:t>aktivitas</a:t>
            </a:r>
            <a:r>
              <a:rPr lang="en-ID" dirty="0"/>
              <a:t> 1, 2, 3, dan 4 </a:t>
            </a:r>
            <a:r>
              <a:rPr lang="en-ID" dirty="0" err="1"/>
              <a:t>dari</a:t>
            </a:r>
            <a:r>
              <a:rPr lang="en-ID" dirty="0"/>
              <a:t> EDM01.01 </a:t>
            </a:r>
            <a:r>
              <a:rPr lang="en-ID" dirty="0" err="1"/>
              <a:t>bernilai</a:t>
            </a:r>
            <a:r>
              <a:rPr lang="en-ID" dirty="0"/>
              <a:t> 2 dan </a:t>
            </a:r>
            <a:r>
              <a:rPr lang="en-ID" dirty="0" err="1"/>
              <a:t>aktivitas</a:t>
            </a:r>
            <a:r>
              <a:rPr lang="en-ID" dirty="0"/>
              <a:t> 1, 2, dan 3 </a:t>
            </a:r>
            <a:r>
              <a:rPr lang="en-ID" dirty="0" err="1"/>
              <a:t>dari</a:t>
            </a:r>
            <a:r>
              <a:rPr lang="en-ID" dirty="0"/>
              <a:t> EDM01.02 </a:t>
            </a:r>
            <a:r>
              <a:rPr lang="en-ID" dirty="0" err="1"/>
              <a:t>bernilai</a:t>
            </a:r>
            <a:r>
              <a:rPr lang="en-ID" dirty="0"/>
              <a:t> 2</a:t>
            </a:r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/>
              <a:t>TUJUAN TATA KELOLA EDM01 </a:t>
            </a:r>
            <a:r>
              <a:rPr lang="en-ID" dirty="0" err="1"/>
              <a:t>akan</a:t>
            </a:r>
            <a:r>
              <a:rPr lang="en-ID" dirty="0"/>
              <a:t> </a:t>
            </a:r>
            <a:r>
              <a:rPr lang="en-ID" dirty="0" err="1"/>
              <a:t>memiliki</a:t>
            </a:r>
            <a:r>
              <a:rPr lang="en-ID" dirty="0"/>
              <a:t> </a:t>
            </a:r>
            <a:r>
              <a:rPr lang="en-ID" dirty="0" err="1"/>
              <a:t>nilai</a:t>
            </a:r>
            <a:r>
              <a:rPr lang="en-ID" dirty="0"/>
              <a:t> CAPABILITY LEVEL 3 </a:t>
            </a:r>
            <a:r>
              <a:rPr lang="en-ID" dirty="0" err="1"/>
              <a:t>jika</a:t>
            </a:r>
            <a:endParaRPr lang="en-ID" dirty="0"/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 err="1"/>
              <a:t>Aktivitas</a:t>
            </a:r>
            <a:r>
              <a:rPr lang="en-ID" dirty="0"/>
              <a:t> 1, </a:t>
            </a:r>
            <a:r>
              <a:rPr lang="en-ID" dirty="0" err="1"/>
              <a:t>aktivitas</a:t>
            </a:r>
            <a:r>
              <a:rPr lang="en-ID" dirty="0"/>
              <a:t> 2, </a:t>
            </a:r>
            <a:r>
              <a:rPr lang="en-ID" dirty="0" err="1"/>
              <a:t>aktivitas</a:t>
            </a:r>
            <a:r>
              <a:rPr lang="en-ID" dirty="0"/>
              <a:t> 2, dan </a:t>
            </a:r>
            <a:r>
              <a:rPr lang="en-ID" dirty="0" err="1"/>
              <a:t>aktivitas</a:t>
            </a:r>
            <a:r>
              <a:rPr lang="en-ID" dirty="0"/>
              <a:t> 4 EDM01.01 </a:t>
            </a:r>
            <a:r>
              <a:rPr lang="en-ID" dirty="0" err="1"/>
              <a:t>bernilai</a:t>
            </a:r>
            <a:r>
              <a:rPr lang="en-ID" dirty="0"/>
              <a:t> 2</a:t>
            </a:r>
          </a:p>
          <a:p>
            <a:pPr marL="0" indent="0">
              <a:buFontTx/>
              <a:buNone/>
            </a:pPr>
            <a:r>
              <a:rPr lang="en-ID" dirty="0" err="1"/>
              <a:t>Aktivitas</a:t>
            </a:r>
            <a:r>
              <a:rPr lang="en-ID" dirty="0"/>
              <a:t> 5, </a:t>
            </a:r>
            <a:r>
              <a:rPr lang="en-ID" dirty="0" err="1"/>
              <a:t>aktivitas</a:t>
            </a:r>
            <a:r>
              <a:rPr lang="en-ID" dirty="0"/>
              <a:t> 6, </a:t>
            </a:r>
            <a:r>
              <a:rPr lang="en-ID" dirty="0" err="1"/>
              <a:t>aktivitas</a:t>
            </a:r>
            <a:r>
              <a:rPr lang="en-ID" dirty="0"/>
              <a:t> 7, dan </a:t>
            </a:r>
            <a:r>
              <a:rPr lang="en-ID" dirty="0" err="1"/>
              <a:t>aktivitas</a:t>
            </a:r>
            <a:r>
              <a:rPr lang="en-ID" dirty="0"/>
              <a:t> 8 EDM01.01 </a:t>
            </a:r>
            <a:r>
              <a:rPr lang="en-ID" dirty="0" err="1"/>
              <a:t>bernilai</a:t>
            </a:r>
            <a:r>
              <a:rPr lang="en-ID" dirty="0"/>
              <a:t> 3</a:t>
            </a:r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 err="1"/>
              <a:t>Aktivitas</a:t>
            </a:r>
            <a:r>
              <a:rPr lang="en-ID" dirty="0"/>
              <a:t> 1, </a:t>
            </a:r>
            <a:r>
              <a:rPr lang="en-ID" dirty="0" err="1"/>
              <a:t>aktivitas</a:t>
            </a:r>
            <a:r>
              <a:rPr lang="en-ID" dirty="0"/>
              <a:t> 2, dan </a:t>
            </a:r>
            <a:r>
              <a:rPr lang="en-ID" dirty="0" err="1"/>
              <a:t>aktivitas</a:t>
            </a:r>
            <a:r>
              <a:rPr lang="en-ID" dirty="0"/>
              <a:t> 3 EDM01.02 </a:t>
            </a:r>
            <a:r>
              <a:rPr lang="en-ID" dirty="0" err="1"/>
              <a:t>bernilai</a:t>
            </a:r>
            <a:r>
              <a:rPr lang="en-ID" dirty="0"/>
              <a:t> 2</a:t>
            </a:r>
          </a:p>
          <a:p>
            <a:pPr marL="0" indent="0">
              <a:buFontTx/>
              <a:buNone/>
            </a:pPr>
            <a:r>
              <a:rPr lang="en-ID" dirty="0" err="1"/>
              <a:t>Aktivitas</a:t>
            </a:r>
            <a:r>
              <a:rPr lang="en-ID" dirty="0"/>
              <a:t> 4, </a:t>
            </a:r>
            <a:r>
              <a:rPr lang="en-ID" dirty="0" err="1"/>
              <a:t>aktivitas</a:t>
            </a:r>
            <a:r>
              <a:rPr lang="en-ID" dirty="0"/>
              <a:t> 5, </a:t>
            </a:r>
            <a:r>
              <a:rPr lang="en-ID" dirty="0" err="1"/>
              <a:t>aktivitas</a:t>
            </a:r>
            <a:r>
              <a:rPr lang="en-ID" dirty="0"/>
              <a:t> 6, dan </a:t>
            </a:r>
            <a:r>
              <a:rPr lang="en-ID" dirty="0" err="1"/>
              <a:t>aktivitas</a:t>
            </a:r>
            <a:r>
              <a:rPr lang="en-ID" dirty="0"/>
              <a:t> 7 EDM01.02 </a:t>
            </a:r>
            <a:r>
              <a:rPr lang="en-ID" dirty="0" err="1"/>
              <a:t>bernilai</a:t>
            </a:r>
            <a:r>
              <a:rPr lang="en-ID" dirty="0"/>
              <a:t> 3</a:t>
            </a:r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/>
              <a:t>Dan</a:t>
            </a:r>
          </a:p>
          <a:p>
            <a:pPr marL="0" indent="0">
              <a:buFontTx/>
              <a:buNone/>
            </a:pPr>
            <a:r>
              <a:rPr lang="en-ID" dirty="0" err="1"/>
              <a:t>Aktivitas</a:t>
            </a:r>
            <a:r>
              <a:rPr lang="en-ID" dirty="0"/>
              <a:t> 1 EDM01.03 </a:t>
            </a:r>
            <a:r>
              <a:rPr lang="en-ID" dirty="0" err="1"/>
              <a:t>bernilai</a:t>
            </a:r>
            <a:r>
              <a:rPr lang="en-ID" dirty="0"/>
              <a:t> 3</a:t>
            </a:r>
          </a:p>
          <a:p>
            <a:pPr marL="0" indent="0">
              <a:buFontTx/>
              <a:buNone/>
            </a:pPr>
            <a:endParaRPr lang="en-ID" dirty="0"/>
          </a:p>
          <a:p>
            <a:pPr marL="0" indent="0">
              <a:buFontTx/>
              <a:buNone/>
            </a:pPr>
            <a:r>
              <a:rPr lang="en-ID" dirty="0"/>
              <a:t>Dan </a:t>
            </a:r>
            <a:r>
              <a:rPr lang="en-ID" dirty="0" err="1"/>
              <a:t>seterusnya</a:t>
            </a:r>
            <a:endParaRPr lang="en-ID" dirty="0"/>
          </a:p>
          <a:p>
            <a:pPr marL="0" indent="0">
              <a:buFontTx/>
              <a:buNone/>
            </a:pPr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730220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77BC13-66B3-43B3-9919-6C848A090036}" type="slidenum">
              <a:rPr lang="en-ID" smtClean="0"/>
              <a:t>65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712862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istilah</a:t>
            </a:r>
            <a:r>
              <a:rPr lang="en-ID" dirty="0"/>
              <a:t> KOMPONEN pada </a:t>
            </a:r>
            <a:r>
              <a:rPr lang="en-ID" dirty="0" err="1"/>
              <a:t>Cobit</a:t>
            </a:r>
            <a:r>
              <a:rPr lang="en-ID" dirty="0"/>
              <a:t> 2019 </a:t>
            </a:r>
            <a:r>
              <a:rPr lang="en-ID" dirty="0" err="1"/>
              <a:t>merupakan</a:t>
            </a:r>
            <a:r>
              <a:rPr lang="en-ID" dirty="0"/>
              <a:t> salah </a:t>
            </a:r>
            <a:r>
              <a:rPr lang="en-ID" dirty="0" err="1"/>
              <a:t>satu</a:t>
            </a:r>
            <a:r>
              <a:rPr lang="en-ID" dirty="0"/>
              <a:t> </a:t>
            </a:r>
            <a:r>
              <a:rPr lang="en-ID" dirty="0" err="1"/>
              <a:t>perubahan</a:t>
            </a:r>
            <a:r>
              <a:rPr lang="en-ID" dirty="0"/>
              <a:t> </a:t>
            </a:r>
            <a:r>
              <a:rPr lang="en-ID" dirty="0" err="1"/>
              <a:t>atau</a:t>
            </a:r>
            <a:r>
              <a:rPr lang="en-ID" dirty="0"/>
              <a:t> </a:t>
            </a:r>
            <a:r>
              <a:rPr lang="en-ID" dirty="0" err="1"/>
              <a:t>penyesuaian</a:t>
            </a:r>
            <a:r>
              <a:rPr lang="en-ID" dirty="0"/>
              <a:t> </a:t>
            </a:r>
            <a:r>
              <a:rPr lang="en-ID" dirty="0" err="1"/>
              <a:t>istilah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</a:t>
            </a:r>
            <a:r>
              <a:rPr lang="en-ID" dirty="0" err="1"/>
              <a:t>versi</a:t>
            </a:r>
            <a:r>
              <a:rPr lang="en-ID" dirty="0"/>
              <a:t> </a:t>
            </a:r>
            <a:r>
              <a:rPr lang="en-ID" dirty="0" err="1"/>
              <a:t>sebelumnya</a:t>
            </a:r>
            <a:r>
              <a:rPr lang="en-ID" dirty="0"/>
              <a:t>. Pada </a:t>
            </a:r>
            <a:r>
              <a:rPr lang="en-ID" dirty="0" err="1"/>
              <a:t>Cobit</a:t>
            </a:r>
            <a:r>
              <a:rPr lang="en-ID" dirty="0"/>
              <a:t> 5 </a:t>
            </a:r>
            <a:r>
              <a:rPr lang="en-ID" dirty="0" err="1"/>
              <a:t>istilah</a:t>
            </a:r>
            <a:r>
              <a:rPr lang="en-ID" dirty="0"/>
              <a:t> </a:t>
            </a:r>
            <a:r>
              <a:rPr lang="en-ID" dirty="0" err="1"/>
              <a:t>ini</a:t>
            </a:r>
            <a:r>
              <a:rPr lang="en-ID" dirty="0"/>
              <a:t> </a:t>
            </a:r>
            <a:r>
              <a:rPr lang="en-ID" dirty="0" err="1"/>
              <a:t>disebut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ENABLER. </a:t>
            </a:r>
          </a:p>
          <a:p>
            <a:r>
              <a:rPr lang="en-ID" dirty="0" err="1"/>
              <a:t>Sedangkan</a:t>
            </a:r>
            <a:r>
              <a:rPr lang="en-ID" dirty="0"/>
              <a:t> </a:t>
            </a:r>
            <a:r>
              <a:rPr lang="en-ID" dirty="0" err="1"/>
              <a:t>istilah</a:t>
            </a:r>
            <a:r>
              <a:rPr lang="en-ID" dirty="0"/>
              <a:t> </a:t>
            </a:r>
            <a:r>
              <a:rPr lang="en-ID" dirty="0" err="1"/>
              <a:t>Faktor</a:t>
            </a:r>
            <a:r>
              <a:rPr lang="en-ID" dirty="0"/>
              <a:t> </a:t>
            </a:r>
            <a:r>
              <a:rPr lang="en-ID" dirty="0" err="1"/>
              <a:t>Disain</a:t>
            </a:r>
            <a:r>
              <a:rPr lang="en-ID" dirty="0"/>
              <a:t> </a:t>
            </a:r>
            <a:r>
              <a:rPr lang="en-ID" dirty="0" err="1"/>
              <a:t>atau</a:t>
            </a:r>
            <a:r>
              <a:rPr lang="en-ID" dirty="0"/>
              <a:t> Design Factor </a:t>
            </a:r>
            <a:r>
              <a:rPr lang="en-ID" dirty="0" err="1"/>
              <a:t>merupakan</a:t>
            </a:r>
            <a:r>
              <a:rPr lang="en-ID" dirty="0"/>
              <a:t> </a:t>
            </a:r>
            <a:r>
              <a:rPr lang="en-ID" dirty="0" err="1"/>
              <a:t>hal</a:t>
            </a:r>
            <a:r>
              <a:rPr lang="en-ID" dirty="0"/>
              <a:t> yang </a:t>
            </a:r>
            <a:r>
              <a:rPr lang="en-ID" dirty="0" err="1"/>
              <a:t>baru</a:t>
            </a:r>
            <a:r>
              <a:rPr lang="en-ID" dirty="0"/>
              <a:t> </a:t>
            </a:r>
            <a:r>
              <a:rPr lang="en-ID" dirty="0" err="1"/>
              <a:t>disampaikan</a:t>
            </a:r>
            <a:r>
              <a:rPr lang="en-ID" dirty="0"/>
              <a:t> pada framework COBIT 2019.</a:t>
            </a:r>
          </a:p>
          <a:p>
            <a:endParaRPr lang="en-ID" dirty="0"/>
          </a:p>
          <a:p>
            <a:r>
              <a:rPr lang="en-ID" dirty="0" err="1"/>
              <a:t>Perlu</a:t>
            </a:r>
            <a:r>
              <a:rPr lang="en-ID" dirty="0"/>
              <a:t> </a:t>
            </a:r>
            <a:r>
              <a:rPr lang="en-ID" dirty="0" err="1"/>
              <a:t>dipahami</a:t>
            </a:r>
            <a:r>
              <a:rPr lang="en-ID" dirty="0"/>
              <a:t> dan </a:t>
            </a:r>
            <a:r>
              <a:rPr lang="en-ID" dirty="0" err="1"/>
              <a:t>diingat</a:t>
            </a:r>
            <a:r>
              <a:rPr lang="en-ID" dirty="0"/>
              <a:t> pada COBIT 2019 focus </a:t>
            </a:r>
            <a:r>
              <a:rPr lang="en-ID" dirty="0" err="1"/>
              <a:t>utama</a:t>
            </a:r>
            <a:r>
              <a:rPr lang="en-ID" dirty="0"/>
              <a:t> </a:t>
            </a:r>
            <a:r>
              <a:rPr lang="en-ID" dirty="0" err="1"/>
              <a:t>pengelolaan</a:t>
            </a:r>
            <a:r>
              <a:rPr lang="en-ID" dirty="0"/>
              <a:t> </a:t>
            </a:r>
            <a:r>
              <a:rPr lang="en-ID" dirty="0" err="1"/>
              <a:t>sumberdaya</a:t>
            </a:r>
            <a:r>
              <a:rPr lang="en-ID" dirty="0"/>
              <a:t> </a:t>
            </a:r>
            <a:r>
              <a:rPr lang="en-ID" dirty="0" err="1"/>
              <a:t>ada</a:t>
            </a:r>
            <a:r>
              <a:rPr lang="en-ID" dirty="0"/>
              <a:t> pada </a:t>
            </a:r>
            <a:r>
              <a:rPr lang="en-ID" dirty="0" err="1"/>
              <a:t>Teknologi</a:t>
            </a:r>
            <a:r>
              <a:rPr lang="en-ID" dirty="0"/>
              <a:t> dan </a:t>
            </a:r>
            <a:r>
              <a:rPr lang="en-ID" dirty="0" err="1"/>
              <a:t>Informasi</a:t>
            </a:r>
            <a:r>
              <a:rPr lang="en-ID" dirty="0"/>
              <a:t> </a:t>
            </a:r>
            <a:r>
              <a:rPr lang="en-ID" dirty="0" err="1"/>
              <a:t>sedangkan</a:t>
            </a:r>
            <a:r>
              <a:rPr lang="en-ID" dirty="0"/>
              <a:t> pada </a:t>
            </a:r>
            <a:r>
              <a:rPr lang="en-ID" dirty="0" err="1"/>
              <a:t>versi</a:t>
            </a:r>
            <a:r>
              <a:rPr lang="en-ID" dirty="0"/>
              <a:t> </a:t>
            </a:r>
            <a:r>
              <a:rPr lang="en-ID" dirty="0" err="1"/>
              <a:t>sebelumnya</a:t>
            </a:r>
            <a:r>
              <a:rPr lang="en-ID" dirty="0"/>
              <a:t> </a:t>
            </a:r>
            <a:r>
              <a:rPr lang="en-ID" dirty="0" err="1"/>
              <a:t>lebih</a:t>
            </a:r>
            <a:r>
              <a:rPr lang="en-ID" dirty="0"/>
              <a:t> </a:t>
            </a:r>
            <a:r>
              <a:rPr lang="en-ID" dirty="0" err="1"/>
              <a:t>mengarah</a:t>
            </a:r>
            <a:r>
              <a:rPr lang="en-ID" dirty="0"/>
              <a:t> pada TEKNOLOGI INFORMASI yang </a:t>
            </a:r>
            <a:r>
              <a:rPr lang="en-ID" dirty="0" err="1"/>
              <a:t>seringkali</a:t>
            </a:r>
            <a:r>
              <a:rPr lang="en-ID" dirty="0"/>
              <a:t> </a:t>
            </a:r>
            <a:r>
              <a:rPr lang="en-ID" dirty="0" err="1"/>
              <a:t>hanya</a:t>
            </a:r>
            <a:r>
              <a:rPr lang="en-ID" dirty="0"/>
              <a:t> </a:t>
            </a:r>
            <a:r>
              <a:rPr lang="en-ID" dirty="0" err="1"/>
              <a:t>dianggap</a:t>
            </a:r>
            <a:r>
              <a:rPr lang="en-ID" dirty="0"/>
              <a:t> </a:t>
            </a:r>
            <a:r>
              <a:rPr lang="en-ID" dirty="0" err="1"/>
              <a:t>sebagai</a:t>
            </a:r>
            <a:r>
              <a:rPr lang="en-ID" dirty="0"/>
              <a:t> </a:t>
            </a:r>
            <a:r>
              <a:rPr lang="en-ID" dirty="0" err="1"/>
              <a:t>infrastruktur</a:t>
            </a:r>
            <a:r>
              <a:rPr lang="en-ID" dirty="0"/>
              <a:t> </a:t>
            </a:r>
            <a:r>
              <a:rPr lang="en-ID" dirty="0" err="1"/>
              <a:t>bidang</a:t>
            </a:r>
            <a:r>
              <a:rPr lang="en-ID" dirty="0"/>
              <a:t> </a:t>
            </a:r>
            <a:r>
              <a:rPr lang="en-ID" dirty="0" err="1"/>
              <a:t>teknologi</a:t>
            </a:r>
            <a:r>
              <a:rPr lang="en-ID" dirty="0"/>
              <a:t> </a:t>
            </a:r>
            <a:r>
              <a:rPr lang="en-ID" dirty="0" err="1"/>
              <a:t>informasi</a:t>
            </a:r>
            <a:r>
              <a:rPr lang="en-ID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815090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/>
              <a:t>Value </a:t>
            </a:r>
            <a:r>
              <a:rPr lang="en-ID" dirty="0" err="1"/>
              <a:t>adalah</a:t>
            </a:r>
            <a:r>
              <a:rPr lang="en-ID" dirty="0"/>
              <a:t> </a:t>
            </a:r>
            <a:r>
              <a:rPr lang="en-ID" dirty="0" err="1"/>
              <a:t>sesuatu</a:t>
            </a:r>
            <a:r>
              <a:rPr lang="en-ID" dirty="0"/>
              <a:t> yang </a:t>
            </a:r>
            <a:r>
              <a:rPr lang="en-ID" dirty="0" err="1"/>
              <a:t>dipersepsi</a:t>
            </a:r>
            <a:r>
              <a:rPr lang="en-ID" dirty="0"/>
              <a:t> oleh </a:t>
            </a:r>
            <a:r>
              <a:rPr lang="en-ID" dirty="0" err="1"/>
              <a:t>penerimanya</a:t>
            </a:r>
            <a:r>
              <a:rPr lang="en-ID" dirty="0"/>
              <a:t>, </a:t>
            </a:r>
            <a:r>
              <a:rPr lang="en-ID" dirty="0" err="1"/>
              <a:t>dalam</a:t>
            </a:r>
            <a:r>
              <a:rPr lang="en-ID" dirty="0"/>
              <a:t> </a:t>
            </a:r>
            <a:r>
              <a:rPr lang="en-ID" dirty="0" err="1"/>
              <a:t>hal</a:t>
            </a:r>
            <a:r>
              <a:rPr lang="en-ID" dirty="0"/>
              <a:t> </a:t>
            </a:r>
            <a:r>
              <a:rPr lang="en-ID" dirty="0" err="1"/>
              <a:t>ini</a:t>
            </a:r>
            <a:r>
              <a:rPr lang="en-ID" dirty="0"/>
              <a:t> stakeholder </a:t>
            </a:r>
            <a:r>
              <a:rPr lang="en-ID" dirty="0" err="1"/>
              <a:t>perusahaan</a:t>
            </a:r>
            <a:r>
              <a:rPr lang="en-ID" dirty="0"/>
              <a:t>.</a:t>
            </a:r>
          </a:p>
          <a:p>
            <a:endParaRPr lang="en-ID" dirty="0"/>
          </a:p>
          <a:p>
            <a:r>
              <a:rPr lang="en-ID" dirty="0"/>
              <a:t>Value </a:t>
            </a:r>
            <a:r>
              <a:rPr lang="en-ID" dirty="0" err="1"/>
              <a:t>apa</a:t>
            </a:r>
            <a:r>
              <a:rPr lang="en-ID" dirty="0"/>
              <a:t> yang </a:t>
            </a:r>
            <a:r>
              <a:rPr lang="en-ID" dirty="0" err="1"/>
              <a:t>ingin</a:t>
            </a:r>
            <a:r>
              <a:rPr lang="en-ID" dirty="0"/>
              <a:t> </a:t>
            </a:r>
            <a:r>
              <a:rPr lang="en-ID" dirty="0" err="1"/>
              <a:t>diciptakan</a:t>
            </a:r>
            <a:r>
              <a:rPr lang="en-ID" dirty="0"/>
              <a:t> ..?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b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Realisasi</a:t>
            </a:r>
            <a:r>
              <a:rPr lang="en-ID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b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manfaat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—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b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Optimalisasi</a:t>
            </a:r>
            <a:r>
              <a:rPr lang="en-ID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b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risiko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—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ID" sz="1200" b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Optimalisasi</a:t>
            </a:r>
            <a:r>
              <a:rPr lang="en-ID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b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sumber</a:t>
            </a:r>
            <a:r>
              <a:rPr lang="en-ID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200" b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daya</a:t>
            </a:r>
            <a:r>
              <a:rPr lang="en-ID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— </a:t>
            </a:r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348947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D" dirty="0" err="1"/>
              <a:t>Pertama</a:t>
            </a:r>
            <a:r>
              <a:rPr lang="en-ID" dirty="0"/>
              <a:t>, </a:t>
            </a:r>
            <a:r>
              <a:rPr lang="en-ID" dirty="0" err="1"/>
              <a:t>ada</a:t>
            </a:r>
            <a:r>
              <a:rPr lang="en-ID" dirty="0"/>
              <a:t> </a:t>
            </a:r>
            <a:r>
              <a:rPr lang="en-ID" dirty="0" err="1"/>
              <a:t>sekumpulan</a:t>
            </a:r>
            <a:r>
              <a:rPr lang="en-ID" dirty="0"/>
              <a:t> proses Tata Kelola pada </a:t>
            </a:r>
            <a:r>
              <a:rPr lang="en-ID" dirty="0" err="1"/>
              <a:t>Cobit</a:t>
            </a:r>
            <a:r>
              <a:rPr lang="en-ID" dirty="0"/>
              <a:t> 2019 yang </a:t>
            </a:r>
            <a:r>
              <a:rPr lang="en-ID" dirty="0" err="1"/>
              <a:t>disebut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COBIT CORE (</a:t>
            </a:r>
            <a:r>
              <a:rPr lang="en-ID" dirty="0" err="1"/>
              <a:t>merupakan</a:t>
            </a:r>
            <a:r>
              <a:rPr lang="en-ID" dirty="0"/>
              <a:t> </a:t>
            </a:r>
            <a:r>
              <a:rPr lang="en-ID" dirty="0" err="1"/>
              <a:t>istilah</a:t>
            </a:r>
            <a:r>
              <a:rPr lang="en-ID" dirty="0"/>
              <a:t> </a:t>
            </a:r>
            <a:r>
              <a:rPr lang="en-ID" dirty="0" err="1"/>
              <a:t>baru</a:t>
            </a:r>
            <a:r>
              <a:rPr lang="en-ID" dirty="0"/>
              <a:t>) yang </a:t>
            </a:r>
            <a:r>
              <a:rPr lang="en-ID" dirty="0" err="1"/>
              <a:t>terdiri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5 Domain dan 40 proses tata Kelola. </a:t>
            </a:r>
          </a:p>
          <a:p>
            <a:r>
              <a:rPr lang="en-ID" dirty="0" err="1"/>
              <a:t>Cobit</a:t>
            </a:r>
            <a:r>
              <a:rPr lang="en-ID" dirty="0"/>
              <a:t> Core </a:t>
            </a:r>
            <a:r>
              <a:rPr lang="en-ID" dirty="0" err="1"/>
              <a:t>merupakan</a:t>
            </a:r>
            <a:r>
              <a:rPr lang="en-ID" dirty="0"/>
              <a:t> </a:t>
            </a:r>
            <a:r>
              <a:rPr lang="en-ID" dirty="0" err="1"/>
              <a:t>perbaikan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</a:t>
            </a:r>
            <a:r>
              <a:rPr lang="en-ID" dirty="0" err="1"/>
              <a:t>versi</a:t>
            </a:r>
            <a:r>
              <a:rPr lang="en-ID" dirty="0"/>
              <a:t> </a:t>
            </a:r>
            <a:r>
              <a:rPr lang="en-ID" dirty="0" err="1"/>
              <a:t>sebelumnya</a:t>
            </a:r>
            <a:r>
              <a:rPr lang="en-ID" dirty="0"/>
              <a:t> oleh </a:t>
            </a:r>
            <a:r>
              <a:rPr lang="en-ID" dirty="0" err="1"/>
              <a:t>karenanya</a:t>
            </a:r>
            <a:r>
              <a:rPr lang="en-ID" dirty="0"/>
              <a:t> </a:t>
            </a:r>
            <a:r>
              <a:rPr lang="en-ID" dirty="0" err="1"/>
              <a:t>masukan</a:t>
            </a:r>
            <a:r>
              <a:rPr lang="en-ID" dirty="0"/>
              <a:t> </a:t>
            </a:r>
            <a:r>
              <a:rPr lang="en-ID" dirty="0" err="1"/>
              <a:t>untuk</a:t>
            </a:r>
            <a:r>
              <a:rPr lang="en-ID" dirty="0"/>
              <a:t> </a:t>
            </a:r>
            <a:r>
              <a:rPr lang="en-ID" dirty="0" err="1"/>
              <a:t>membuat</a:t>
            </a:r>
            <a:r>
              <a:rPr lang="en-ID" dirty="0"/>
              <a:t> COBIT CORE </a:t>
            </a:r>
            <a:r>
              <a:rPr lang="en-ID" dirty="0" err="1"/>
              <a:t>adalah</a:t>
            </a:r>
            <a:r>
              <a:rPr lang="en-ID" dirty="0"/>
              <a:t> COBIT 5, </a:t>
            </a:r>
            <a:r>
              <a:rPr lang="en-ID" dirty="0" err="1"/>
              <a:t>Standar</a:t>
            </a:r>
            <a:r>
              <a:rPr lang="en-ID" dirty="0"/>
              <a:t> … </a:t>
            </a:r>
            <a:r>
              <a:rPr lang="en-ID" dirty="0" err="1"/>
              <a:t>kerangka</a:t>
            </a:r>
            <a:r>
              <a:rPr lang="en-ID" dirty="0"/>
              <a:t> </a:t>
            </a:r>
            <a:r>
              <a:rPr lang="en-ID" dirty="0" err="1"/>
              <a:t>kerja</a:t>
            </a:r>
            <a:r>
              <a:rPr lang="en-ID" dirty="0"/>
              <a:t> ….dan </a:t>
            </a:r>
            <a:r>
              <a:rPr lang="en-ID" dirty="0" err="1"/>
              <a:t>peraturan</a:t>
            </a:r>
            <a:r>
              <a:rPr lang="en-ID" dirty="0"/>
              <a:t> lain, </a:t>
            </a:r>
            <a:r>
              <a:rPr lang="en-ID" dirty="0" err="1"/>
              <a:t>serta</a:t>
            </a:r>
            <a:r>
              <a:rPr lang="en-ID" dirty="0"/>
              <a:t> </a:t>
            </a:r>
            <a:r>
              <a:rPr lang="en-ID" dirty="0" err="1"/>
              <a:t>kontribusi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</a:t>
            </a:r>
            <a:r>
              <a:rPr lang="en-ID" dirty="0" err="1"/>
              <a:t>komunitas</a:t>
            </a:r>
            <a:r>
              <a:rPr lang="en-ID" dirty="0"/>
              <a:t> </a:t>
            </a:r>
            <a:r>
              <a:rPr lang="en-ID" dirty="0" err="1"/>
              <a:t>Teknologi</a:t>
            </a:r>
            <a:r>
              <a:rPr lang="en-ID" dirty="0"/>
              <a:t> </a:t>
            </a:r>
            <a:r>
              <a:rPr lang="en-ID" dirty="0" err="1"/>
              <a:t>Informasi</a:t>
            </a:r>
            <a:r>
              <a:rPr lang="en-ID" dirty="0"/>
              <a:t>.</a:t>
            </a:r>
          </a:p>
          <a:p>
            <a:endParaRPr lang="en-ID" dirty="0"/>
          </a:p>
          <a:p>
            <a:r>
              <a:rPr lang="en-ID" dirty="0" err="1"/>
              <a:t>Untuk</a:t>
            </a:r>
            <a:r>
              <a:rPr lang="en-ID" dirty="0"/>
              <a:t> </a:t>
            </a:r>
            <a:r>
              <a:rPr lang="en-ID" dirty="0" err="1"/>
              <a:t>menerapkan</a:t>
            </a:r>
            <a:r>
              <a:rPr lang="en-ID" dirty="0"/>
              <a:t> COBIT CORE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harus</a:t>
            </a:r>
            <a:r>
              <a:rPr lang="en-ID" dirty="0"/>
              <a:t> </a:t>
            </a:r>
            <a:r>
              <a:rPr lang="en-ID" dirty="0" err="1"/>
              <a:t>membuat</a:t>
            </a:r>
            <a:r>
              <a:rPr lang="en-ID" dirty="0"/>
              <a:t> </a:t>
            </a:r>
            <a:r>
              <a:rPr lang="en-ID" dirty="0" err="1"/>
              <a:t>sebuah</a:t>
            </a:r>
            <a:r>
              <a:rPr lang="en-ID" dirty="0"/>
              <a:t> </a:t>
            </a:r>
            <a:r>
              <a:rPr lang="en-ID" dirty="0" err="1"/>
              <a:t>perancangan</a:t>
            </a:r>
            <a:r>
              <a:rPr lang="en-ID" dirty="0"/>
              <a:t> </a:t>
            </a:r>
            <a:r>
              <a:rPr lang="en-ID" dirty="0" err="1"/>
              <a:t>atau</a:t>
            </a:r>
            <a:r>
              <a:rPr lang="en-ID" dirty="0"/>
              <a:t> </a:t>
            </a:r>
            <a:r>
              <a:rPr lang="en-ID" dirty="0" err="1"/>
              <a:t>disain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</a:t>
            </a:r>
            <a:r>
              <a:rPr lang="en-ID" dirty="0" err="1"/>
              <a:t>memperhatikan</a:t>
            </a:r>
            <a:r>
              <a:rPr lang="en-ID" dirty="0"/>
              <a:t> </a:t>
            </a:r>
            <a:r>
              <a:rPr lang="en-ID" dirty="0" err="1"/>
              <a:t>faktor-faktor</a:t>
            </a:r>
            <a:r>
              <a:rPr lang="en-ID" dirty="0"/>
              <a:t> yang </a:t>
            </a:r>
            <a:r>
              <a:rPr lang="en-ID" dirty="0" err="1"/>
              <a:t>ada</a:t>
            </a:r>
            <a:r>
              <a:rPr lang="en-ID" dirty="0"/>
              <a:t>. </a:t>
            </a:r>
          </a:p>
          <a:p>
            <a:r>
              <a:rPr lang="en-ID" dirty="0" err="1"/>
              <a:t>Faktor</a:t>
            </a:r>
            <a:r>
              <a:rPr lang="en-ID" dirty="0"/>
              <a:t> yang </a:t>
            </a:r>
            <a:r>
              <a:rPr lang="en-ID" dirty="0" err="1"/>
              <a:t>disarankan</a:t>
            </a:r>
            <a:r>
              <a:rPr lang="en-ID" dirty="0"/>
              <a:t> </a:t>
            </a:r>
            <a:r>
              <a:rPr lang="en-ID" dirty="0" err="1"/>
              <a:t>dalam</a:t>
            </a:r>
            <a:r>
              <a:rPr lang="en-ID" dirty="0"/>
              <a:t> COBIT 2019 </a:t>
            </a:r>
            <a:r>
              <a:rPr lang="en-ID" dirty="0" err="1"/>
              <a:t>untuk</a:t>
            </a:r>
            <a:r>
              <a:rPr lang="en-ID" dirty="0"/>
              <a:t> </a:t>
            </a:r>
            <a:r>
              <a:rPr lang="en-ID" dirty="0" err="1"/>
              <a:t>diperhatikan</a:t>
            </a:r>
            <a:r>
              <a:rPr lang="en-ID" dirty="0"/>
              <a:t> </a:t>
            </a:r>
            <a:r>
              <a:rPr lang="en-ID" dirty="0" err="1"/>
              <a:t>yaitu</a:t>
            </a:r>
            <a:endParaRPr lang="en-ID" dirty="0"/>
          </a:p>
          <a:p>
            <a:r>
              <a:rPr lang="en-ID" dirty="0" err="1"/>
              <a:t>Pertama</a:t>
            </a:r>
            <a:r>
              <a:rPr lang="en-ID" dirty="0"/>
              <a:t> </a:t>
            </a:r>
            <a:r>
              <a:rPr lang="en-ID" dirty="0" err="1"/>
              <a:t>adalah</a:t>
            </a:r>
            <a:r>
              <a:rPr lang="en-ID" dirty="0"/>
              <a:t> Strategi Perusahaan</a:t>
            </a:r>
          </a:p>
          <a:p>
            <a:r>
              <a:rPr lang="en-ID" dirty="0" err="1"/>
              <a:t>Kedua</a:t>
            </a:r>
            <a:r>
              <a:rPr lang="en-ID" dirty="0"/>
              <a:t> </a:t>
            </a:r>
            <a:r>
              <a:rPr lang="en-ID" dirty="0" err="1"/>
              <a:t>adalah</a:t>
            </a:r>
            <a:r>
              <a:rPr lang="en-ID" dirty="0"/>
              <a:t> </a:t>
            </a:r>
            <a:r>
              <a:rPr lang="en-ID" dirty="0" err="1"/>
              <a:t>Tujuan</a:t>
            </a:r>
            <a:r>
              <a:rPr lang="en-ID" dirty="0"/>
              <a:t> Perusahaan</a:t>
            </a:r>
          </a:p>
          <a:p>
            <a:r>
              <a:rPr lang="en-ID" dirty="0" err="1"/>
              <a:t>Ketiga</a:t>
            </a:r>
            <a:r>
              <a:rPr lang="en-ID" dirty="0"/>
              <a:t> </a:t>
            </a:r>
            <a:r>
              <a:rPr lang="en-ID" dirty="0" err="1"/>
              <a:t>adalah</a:t>
            </a:r>
            <a:r>
              <a:rPr lang="en-ID" dirty="0"/>
              <a:t> </a:t>
            </a:r>
            <a:r>
              <a:rPr lang="en-ID" dirty="0" err="1"/>
              <a:t>Ukuran</a:t>
            </a:r>
            <a:r>
              <a:rPr lang="en-ID" dirty="0"/>
              <a:t> Perusahaan, </a:t>
            </a:r>
            <a:r>
              <a:rPr lang="en-ID" dirty="0" err="1"/>
              <a:t>berapa</a:t>
            </a:r>
            <a:r>
              <a:rPr lang="en-ID" dirty="0"/>
              <a:t> </a:t>
            </a:r>
            <a:r>
              <a:rPr lang="en-ID" dirty="0" err="1"/>
              <a:t>banyak</a:t>
            </a:r>
            <a:r>
              <a:rPr lang="en-ID" dirty="0"/>
              <a:t> </a:t>
            </a:r>
            <a:r>
              <a:rPr lang="en-ID" dirty="0" err="1"/>
              <a:t>jumlah</a:t>
            </a:r>
            <a:r>
              <a:rPr lang="en-ID" dirty="0"/>
              <a:t> </a:t>
            </a:r>
            <a:r>
              <a:rPr lang="en-ID" dirty="0" err="1"/>
              <a:t>pegawai</a:t>
            </a:r>
            <a:r>
              <a:rPr lang="en-ID" dirty="0"/>
              <a:t>, </a:t>
            </a:r>
            <a:r>
              <a:rPr lang="en-ID" dirty="0" err="1"/>
              <a:t>omset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dan </a:t>
            </a:r>
            <a:r>
              <a:rPr lang="en-ID" dirty="0" err="1"/>
              <a:t>sebagainya</a:t>
            </a:r>
            <a:endParaRPr lang="en-ID" dirty="0"/>
          </a:p>
          <a:p>
            <a:r>
              <a:rPr lang="en-ID" dirty="0" err="1"/>
              <a:t>Keempat</a:t>
            </a:r>
            <a:r>
              <a:rPr lang="en-ID" dirty="0"/>
              <a:t> </a:t>
            </a:r>
            <a:r>
              <a:rPr lang="en-ID" dirty="0" err="1"/>
              <a:t>adalah</a:t>
            </a:r>
            <a:r>
              <a:rPr lang="en-ID" dirty="0"/>
              <a:t> </a:t>
            </a:r>
            <a:r>
              <a:rPr lang="en-ID" dirty="0" err="1"/>
              <a:t>identifikasi</a:t>
            </a:r>
            <a:r>
              <a:rPr lang="en-ID" dirty="0"/>
              <a:t> </a:t>
            </a:r>
            <a:r>
              <a:rPr lang="en-ID" dirty="0" err="1"/>
              <a:t>tentang</a:t>
            </a:r>
            <a:r>
              <a:rPr lang="en-ID" dirty="0"/>
              <a:t> </a:t>
            </a:r>
            <a:r>
              <a:rPr lang="en-ID" dirty="0" err="1"/>
              <a:t>apa</a:t>
            </a:r>
            <a:r>
              <a:rPr lang="en-ID" dirty="0"/>
              <a:t> Peran </a:t>
            </a:r>
            <a:r>
              <a:rPr lang="en-ID" dirty="0" err="1"/>
              <a:t>Teknologi</a:t>
            </a:r>
            <a:r>
              <a:rPr lang="en-ID" dirty="0"/>
              <a:t> </a:t>
            </a:r>
            <a:r>
              <a:rPr lang="en-ID" dirty="0" err="1"/>
              <a:t>Informasi</a:t>
            </a:r>
            <a:r>
              <a:rPr lang="en-ID" dirty="0"/>
              <a:t> </a:t>
            </a:r>
            <a:r>
              <a:rPr lang="en-ID" dirty="0" err="1"/>
              <a:t>bagi</a:t>
            </a:r>
            <a:r>
              <a:rPr lang="en-ID" dirty="0"/>
              <a:t> </a:t>
            </a:r>
            <a:r>
              <a:rPr lang="en-ID" dirty="0" err="1"/>
              <a:t>perusahaan</a:t>
            </a:r>
            <a:endParaRPr lang="en-ID" dirty="0"/>
          </a:p>
          <a:p>
            <a:r>
              <a:rPr lang="en-ID" dirty="0" err="1"/>
              <a:t>Kelima</a:t>
            </a:r>
            <a:r>
              <a:rPr lang="en-ID" dirty="0"/>
              <a:t> </a:t>
            </a:r>
            <a:r>
              <a:rPr lang="en-ID" dirty="0" err="1"/>
              <a:t>adalah</a:t>
            </a:r>
            <a:r>
              <a:rPr lang="en-ID" dirty="0"/>
              <a:t> </a:t>
            </a:r>
            <a:r>
              <a:rPr lang="en-ID" dirty="0" err="1"/>
              <a:t>bagaimana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</a:t>
            </a:r>
            <a:r>
              <a:rPr lang="en-ID" dirty="0" err="1"/>
              <a:t>mendapatkan</a:t>
            </a:r>
            <a:r>
              <a:rPr lang="en-ID" dirty="0"/>
              <a:t> / </a:t>
            </a:r>
            <a:r>
              <a:rPr lang="en-ID" dirty="0" err="1"/>
              <a:t>memperloleh</a:t>
            </a:r>
            <a:r>
              <a:rPr lang="en-ID" dirty="0"/>
              <a:t> </a:t>
            </a:r>
            <a:r>
              <a:rPr lang="en-ID" dirty="0" err="1"/>
              <a:t>sumberdaya</a:t>
            </a:r>
            <a:r>
              <a:rPr lang="en-ID" dirty="0"/>
              <a:t> </a:t>
            </a:r>
            <a:r>
              <a:rPr lang="en-ID" dirty="0" err="1"/>
              <a:t>Teknologi</a:t>
            </a:r>
            <a:r>
              <a:rPr lang="en-ID" dirty="0"/>
              <a:t> </a:t>
            </a:r>
            <a:r>
              <a:rPr lang="en-ID" dirty="0" err="1"/>
              <a:t>Informasinya</a:t>
            </a:r>
            <a:r>
              <a:rPr lang="en-ID" dirty="0"/>
              <a:t>, dan</a:t>
            </a:r>
          </a:p>
          <a:p>
            <a:r>
              <a:rPr lang="en-ID" dirty="0" err="1"/>
              <a:t>Keenam</a:t>
            </a:r>
            <a:r>
              <a:rPr lang="en-ID" dirty="0"/>
              <a:t> </a:t>
            </a:r>
            <a:r>
              <a:rPr lang="en-ID" dirty="0" err="1"/>
              <a:t>menyatakan</a:t>
            </a:r>
            <a:r>
              <a:rPr lang="en-ID" dirty="0"/>
              <a:t> </a:t>
            </a:r>
            <a:r>
              <a:rPr lang="en-ID" dirty="0" err="1"/>
              <a:t>hukum</a:t>
            </a:r>
            <a:r>
              <a:rPr lang="en-ID" dirty="0"/>
              <a:t>, </a:t>
            </a:r>
            <a:r>
              <a:rPr lang="en-ID" dirty="0" err="1"/>
              <a:t>aturan</a:t>
            </a:r>
            <a:r>
              <a:rPr lang="en-ID" dirty="0"/>
              <a:t> </a:t>
            </a:r>
            <a:r>
              <a:rPr lang="en-ID" dirty="0" err="1"/>
              <a:t>pemerintah</a:t>
            </a:r>
            <a:r>
              <a:rPr lang="en-ID" dirty="0"/>
              <a:t>, </a:t>
            </a:r>
            <a:r>
              <a:rPr lang="en-ID" dirty="0" err="1"/>
              <a:t>aturan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</a:t>
            </a:r>
            <a:r>
              <a:rPr lang="en-ID" dirty="0" err="1"/>
              <a:t>apa</a:t>
            </a:r>
            <a:r>
              <a:rPr lang="en-ID" dirty="0"/>
              <a:t> yang </a:t>
            </a:r>
            <a:r>
              <a:rPr lang="en-ID" dirty="0" err="1"/>
              <a:t>harus</a:t>
            </a:r>
            <a:r>
              <a:rPr lang="en-ID" dirty="0"/>
              <a:t> </a:t>
            </a:r>
            <a:r>
              <a:rPr lang="en-ID" dirty="0" err="1"/>
              <a:t>dipatuhi</a:t>
            </a:r>
            <a:endParaRPr lang="en-ID" dirty="0"/>
          </a:p>
          <a:p>
            <a:endParaRPr lang="en-ID" dirty="0"/>
          </a:p>
          <a:p>
            <a:r>
              <a:rPr lang="en-ID" dirty="0" err="1"/>
              <a:t>Keenam</a:t>
            </a:r>
            <a:r>
              <a:rPr lang="en-ID" dirty="0"/>
              <a:t> </a:t>
            </a:r>
            <a:r>
              <a:rPr lang="en-ID" dirty="0" err="1"/>
              <a:t>faktor</a:t>
            </a:r>
            <a:r>
              <a:rPr lang="en-ID" dirty="0"/>
              <a:t> </a:t>
            </a:r>
            <a:r>
              <a:rPr lang="en-ID" dirty="0" err="1"/>
              <a:t>harus</a:t>
            </a:r>
            <a:r>
              <a:rPr lang="en-ID" dirty="0"/>
              <a:t> </a:t>
            </a:r>
            <a:r>
              <a:rPr lang="en-ID" dirty="0" err="1"/>
              <a:t>dinilai</a:t>
            </a:r>
            <a:r>
              <a:rPr lang="en-ID" dirty="0"/>
              <a:t> </a:t>
            </a:r>
            <a:r>
              <a:rPr lang="en-ID" dirty="0" err="1"/>
              <a:t>terlebih</a:t>
            </a:r>
            <a:r>
              <a:rPr lang="en-ID" dirty="0"/>
              <a:t> </a:t>
            </a:r>
            <a:r>
              <a:rPr lang="en-ID" dirty="0" err="1"/>
              <a:t>dahulu</a:t>
            </a:r>
            <a:r>
              <a:rPr lang="en-ID" dirty="0"/>
              <a:t>. </a:t>
            </a:r>
            <a:r>
              <a:rPr lang="en-ID" dirty="0" err="1"/>
              <a:t>Berdasarkan</a:t>
            </a:r>
            <a:r>
              <a:rPr lang="en-ID" dirty="0"/>
              <a:t> </a:t>
            </a:r>
            <a:r>
              <a:rPr lang="en-ID" dirty="0" err="1"/>
              <a:t>hasil</a:t>
            </a:r>
            <a:r>
              <a:rPr lang="en-ID" dirty="0"/>
              <a:t> </a:t>
            </a:r>
            <a:r>
              <a:rPr lang="en-ID" dirty="0" err="1"/>
              <a:t>penilaian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bisa</a:t>
            </a:r>
            <a:r>
              <a:rPr lang="en-ID" dirty="0"/>
              <a:t> </a:t>
            </a:r>
            <a:r>
              <a:rPr lang="en-ID" dirty="0" err="1"/>
              <a:t>mendapatkan</a:t>
            </a:r>
            <a:r>
              <a:rPr lang="en-ID" dirty="0"/>
              <a:t> </a:t>
            </a:r>
            <a:r>
              <a:rPr lang="en-ID" dirty="0" err="1"/>
              <a:t>karakteristik</a:t>
            </a:r>
            <a:r>
              <a:rPr lang="en-ID" dirty="0"/>
              <a:t> </a:t>
            </a:r>
            <a:r>
              <a:rPr lang="en-ID" dirty="0" err="1"/>
              <a:t>utama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</a:t>
            </a:r>
            <a:r>
              <a:rPr lang="en-ID" dirty="0" err="1"/>
              <a:t>untuk</a:t>
            </a:r>
            <a:r>
              <a:rPr lang="en-ID" dirty="0"/>
              <a:t> </a:t>
            </a:r>
            <a:r>
              <a:rPr lang="en-ID" dirty="0" err="1"/>
              <a:t>didukung</a:t>
            </a:r>
            <a:r>
              <a:rPr lang="en-ID" dirty="0"/>
              <a:t> oleh </a:t>
            </a:r>
            <a:r>
              <a:rPr lang="en-ID" dirty="0" err="1"/>
              <a:t>Teknologi</a:t>
            </a:r>
            <a:r>
              <a:rPr lang="en-ID" dirty="0"/>
              <a:t> </a:t>
            </a:r>
            <a:r>
              <a:rPr lang="en-ID" dirty="0" err="1"/>
              <a:t>Informasi</a:t>
            </a:r>
            <a:r>
              <a:rPr lang="en-ID" dirty="0"/>
              <a:t>. </a:t>
            </a:r>
          </a:p>
          <a:p>
            <a:r>
              <a:rPr lang="en-ID" dirty="0"/>
              <a:t>Karena </a:t>
            </a:r>
            <a:r>
              <a:rPr lang="en-ID" dirty="0" err="1"/>
              <a:t>tidak</a:t>
            </a:r>
            <a:r>
              <a:rPr lang="en-ID" dirty="0"/>
              <a:t> </a:t>
            </a:r>
            <a:r>
              <a:rPr lang="en-ID" dirty="0" err="1"/>
              <a:t>mungkin</a:t>
            </a:r>
            <a:r>
              <a:rPr lang="en-ID" dirty="0"/>
              <a:t> </a:t>
            </a:r>
            <a:r>
              <a:rPr lang="en-ID" dirty="0" err="1"/>
              <a:t>menerapkan</a:t>
            </a:r>
            <a:r>
              <a:rPr lang="en-ID" dirty="0"/>
              <a:t> </a:t>
            </a:r>
            <a:r>
              <a:rPr lang="en-ID" dirty="0" err="1"/>
              <a:t>seluruh</a:t>
            </a:r>
            <a:r>
              <a:rPr lang="en-ID" dirty="0"/>
              <a:t> proses tata Kelola </a:t>
            </a:r>
            <a:r>
              <a:rPr lang="en-ID" dirty="0" err="1"/>
              <a:t>secara</a:t>
            </a:r>
            <a:r>
              <a:rPr lang="en-ID" dirty="0"/>
              <a:t> </a:t>
            </a:r>
            <a:r>
              <a:rPr lang="en-ID" dirty="0" err="1"/>
              <a:t>sekaligus</a:t>
            </a:r>
            <a:r>
              <a:rPr lang="en-ID" dirty="0"/>
              <a:t>, COBIT 2019 </a:t>
            </a:r>
            <a:r>
              <a:rPr lang="en-ID" dirty="0" err="1"/>
              <a:t>menyarankan</a:t>
            </a:r>
            <a:r>
              <a:rPr lang="en-ID" dirty="0"/>
              <a:t> agar </a:t>
            </a:r>
            <a:r>
              <a:rPr lang="en-ID" dirty="0" err="1"/>
              <a:t>kita</a:t>
            </a:r>
            <a:r>
              <a:rPr lang="en-ID" dirty="0"/>
              <a:t> focus pada Area </a:t>
            </a:r>
            <a:r>
              <a:rPr lang="en-ID" dirty="0" err="1"/>
              <a:t>Tertentu</a:t>
            </a:r>
            <a:r>
              <a:rPr lang="en-ID" dirty="0"/>
              <a:t>, </a:t>
            </a:r>
            <a:r>
              <a:rPr lang="en-ID" dirty="0" err="1"/>
              <a:t>misal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akan</a:t>
            </a:r>
            <a:r>
              <a:rPr lang="en-ID" dirty="0"/>
              <a:t> focus pada </a:t>
            </a:r>
            <a:r>
              <a:rPr lang="en-ID" dirty="0" err="1"/>
              <a:t>perusahaan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yang </a:t>
            </a:r>
            <a:r>
              <a:rPr lang="en-ID" dirty="0" err="1"/>
              <a:t>merupakan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Kecil dan </a:t>
            </a:r>
            <a:r>
              <a:rPr lang="en-ID" dirty="0" err="1"/>
              <a:t>Menengah</a:t>
            </a:r>
            <a:r>
              <a:rPr lang="en-ID" dirty="0"/>
              <a:t> yang </a:t>
            </a:r>
            <a:r>
              <a:rPr lang="en-ID" dirty="0" err="1"/>
              <a:t>tentunya</a:t>
            </a:r>
            <a:r>
              <a:rPr lang="en-ID" dirty="0"/>
              <a:t> </a:t>
            </a:r>
            <a:r>
              <a:rPr lang="en-ID" dirty="0" err="1"/>
              <a:t>membutuhkan</a:t>
            </a:r>
            <a:r>
              <a:rPr lang="en-ID" dirty="0"/>
              <a:t> </a:t>
            </a:r>
            <a:r>
              <a:rPr lang="en-ID" dirty="0" err="1"/>
              <a:t>dukungan</a:t>
            </a:r>
            <a:r>
              <a:rPr lang="en-ID" dirty="0"/>
              <a:t> </a:t>
            </a:r>
            <a:r>
              <a:rPr lang="en-ID" dirty="0" err="1"/>
              <a:t>Teknologi</a:t>
            </a:r>
            <a:r>
              <a:rPr lang="en-ID" dirty="0"/>
              <a:t> </a:t>
            </a:r>
            <a:r>
              <a:rPr lang="en-ID" dirty="0" err="1"/>
              <a:t>Informasi</a:t>
            </a:r>
            <a:r>
              <a:rPr lang="en-ID" dirty="0"/>
              <a:t> yang </a:t>
            </a:r>
            <a:r>
              <a:rPr lang="en-ID" dirty="0" err="1"/>
              <a:t>berbeda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 </a:t>
            </a:r>
            <a:r>
              <a:rPr lang="en-ID" dirty="0" err="1"/>
              <a:t>besar</a:t>
            </a:r>
            <a:r>
              <a:rPr lang="en-ID" dirty="0"/>
              <a:t>. </a:t>
            </a:r>
            <a:r>
              <a:rPr lang="en-ID" dirty="0" err="1"/>
              <a:t>Atau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hanya</a:t>
            </a:r>
            <a:r>
              <a:rPr lang="en-ID" dirty="0"/>
              <a:t> focus pada </a:t>
            </a:r>
            <a:r>
              <a:rPr lang="en-ID" dirty="0" err="1"/>
              <a:t>masalah</a:t>
            </a:r>
            <a:r>
              <a:rPr lang="en-ID" dirty="0"/>
              <a:t> </a:t>
            </a:r>
            <a:r>
              <a:rPr lang="en-ID" dirty="0" err="1"/>
              <a:t>sekuriti</a:t>
            </a:r>
            <a:r>
              <a:rPr lang="en-ID" dirty="0"/>
              <a:t>, </a:t>
            </a:r>
            <a:r>
              <a:rPr lang="en-ID" dirty="0" err="1"/>
              <a:t>masalah</a:t>
            </a:r>
            <a:r>
              <a:rPr lang="en-ID" dirty="0"/>
              <a:t> </a:t>
            </a:r>
            <a:r>
              <a:rPr lang="en-ID" dirty="0" err="1"/>
              <a:t>risiko</a:t>
            </a:r>
            <a:r>
              <a:rPr lang="en-ID" dirty="0"/>
              <a:t> </a:t>
            </a:r>
            <a:r>
              <a:rPr lang="en-ID" dirty="0" err="1"/>
              <a:t>teknologi</a:t>
            </a:r>
            <a:r>
              <a:rPr lang="en-ID" dirty="0"/>
              <a:t> </a:t>
            </a:r>
            <a:r>
              <a:rPr lang="en-ID" dirty="0" err="1"/>
              <a:t>informasi</a:t>
            </a:r>
            <a:r>
              <a:rPr lang="en-ID" dirty="0"/>
              <a:t>, </a:t>
            </a:r>
            <a:r>
              <a:rPr lang="en-ID" dirty="0" err="1"/>
              <a:t>atau</a:t>
            </a:r>
            <a:r>
              <a:rPr lang="en-ID" dirty="0"/>
              <a:t> proses </a:t>
            </a:r>
            <a:r>
              <a:rPr lang="en-ID" dirty="0" err="1"/>
              <a:t>pengembangan</a:t>
            </a:r>
            <a:r>
              <a:rPr lang="en-ID" dirty="0"/>
              <a:t> </a:t>
            </a:r>
            <a:r>
              <a:rPr lang="en-ID" dirty="0" err="1"/>
              <a:t>perangkat</a:t>
            </a:r>
            <a:r>
              <a:rPr lang="en-ID" dirty="0"/>
              <a:t> </a:t>
            </a:r>
            <a:r>
              <a:rPr lang="en-ID" dirty="0" err="1"/>
              <a:t>lunak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</a:t>
            </a:r>
            <a:r>
              <a:rPr lang="en-ID" dirty="0" err="1"/>
              <a:t>pendekatan</a:t>
            </a:r>
            <a:r>
              <a:rPr lang="en-ID" dirty="0"/>
              <a:t> DevOps dan </a:t>
            </a:r>
            <a:r>
              <a:rPr lang="en-ID" dirty="0" err="1"/>
              <a:t>sebagainya</a:t>
            </a:r>
            <a:r>
              <a:rPr lang="en-ID" dirty="0"/>
              <a:t>.</a:t>
            </a:r>
          </a:p>
          <a:p>
            <a:endParaRPr lang="en-ID" dirty="0"/>
          </a:p>
          <a:p>
            <a:r>
              <a:rPr lang="en-ID" dirty="0"/>
              <a:t>Design Factor dan </a:t>
            </a:r>
            <a:r>
              <a:rPr lang="en-ID" dirty="0" err="1"/>
              <a:t>Fokus</a:t>
            </a:r>
            <a:r>
              <a:rPr lang="en-ID" dirty="0"/>
              <a:t> Area </a:t>
            </a:r>
            <a:r>
              <a:rPr lang="en-ID" dirty="0" err="1"/>
              <a:t>inilah</a:t>
            </a:r>
            <a:r>
              <a:rPr lang="en-ID" dirty="0"/>
              <a:t> yang </a:t>
            </a:r>
            <a:r>
              <a:rPr lang="en-ID" dirty="0" err="1"/>
              <a:t>kemudian</a:t>
            </a:r>
            <a:r>
              <a:rPr lang="en-ID" dirty="0"/>
              <a:t> </a:t>
            </a:r>
            <a:r>
              <a:rPr lang="en-ID" dirty="0" err="1"/>
              <a:t>kita</a:t>
            </a:r>
            <a:r>
              <a:rPr lang="en-ID" dirty="0"/>
              <a:t> </a:t>
            </a:r>
            <a:r>
              <a:rPr lang="en-ID" dirty="0" err="1"/>
              <a:t>implementasikan</a:t>
            </a:r>
            <a:r>
              <a:rPr lang="en-ID" dirty="0"/>
              <a:t> </a:t>
            </a:r>
            <a:r>
              <a:rPr lang="en-ID" dirty="0" err="1"/>
              <a:t>dalam</a:t>
            </a:r>
            <a:r>
              <a:rPr lang="en-ID" dirty="0"/>
              <a:t> </a:t>
            </a:r>
            <a:r>
              <a:rPr lang="en-ID" dirty="0" err="1"/>
              <a:t>perusahaan</a:t>
            </a:r>
            <a:r>
              <a:rPr lang="en-ID" dirty="0"/>
              <a:t>..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F1ACBD-245E-4A24-AC78-063168A88622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0180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14" name="Flowchart: Connector 13">
            <a:extLst>
              <a:ext uri="{FF2B5EF4-FFF2-40B4-BE49-F238E27FC236}">
                <a16:creationId xmlns:a16="http://schemas.microsoft.com/office/drawing/2014/main" id="{8D0A1E00-43A5-4580-8140-0BE6FEB6637B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46464781-BCFA-42E4-8EE8-6275BD16D5BA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57" name="Flowchart: Connector 56">
            <a:extLst>
              <a:ext uri="{FF2B5EF4-FFF2-40B4-BE49-F238E27FC236}">
                <a16:creationId xmlns:a16="http://schemas.microsoft.com/office/drawing/2014/main" id="{6CAC2126-6689-45A4-B4DF-6658AE17CD40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F8DB865-F4CB-4AA8-8DDE-921A78F12F6A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57" name="Flowchart: Connector 56">
            <a:extLst>
              <a:ext uri="{FF2B5EF4-FFF2-40B4-BE49-F238E27FC236}">
                <a16:creationId xmlns:a16="http://schemas.microsoft.com/office/drawing/2014/main" id="{F9EED26A-D504-4203-B6C3-E053B782E71F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CD6DF02-8111-4444-903E-A8594F94033B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Header / Bodyco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335360" y="260648"/>
            <a:ext cx="11501040" cy="864096"/>
          </a:xfrm>
        </p:spPr>
        <p:txBody>
          <a:bodyPr/>
          <a:lstStyle>
            <a:lvl1pPr algn="l">
              <a:lnSpc>
                <a:spcPts val="2600"/>
              </a:lnSpc>
              <a:defRPr sz="2400"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Page Header (Georgia, 24pt) </a:t>
            </a:r>
            <a:endParaRPr lang="en-CA" dirty="0"/>
          </a:p>
        </p:txBody>
      </p:sp>
      <p:sp>
        <p:nvSpPr>
          <p:cNvPr id="55" name="Text Placeholder 41"/>
          <p:cNvSpPr>
            <a:spLocks noGrp="1"/>
          </p:cNvSpPr>
          <p:nvPr>
            <p:ph type="body" sz="quarter" idx="16" hasCustomPrompt="1"/>
          </p:nvPr>
        </p:nvSpPr>
        <p:spPr>
          <a:xfrm>
            <a:off x="332403" y="1232756"/>
            <a:ext cx="11503996" cy="4973925"/>
          </a:xfrm>
        </p:spPr>
        <p:txBody>
          <a:bodyPr/>
          <a:lstStyle>
            <a:lvl1pPr marL="174625" indent="-174625">
              <a:lnSpc>
                <a:spcPct val="100000"/>
              </a:lnSpc>
              <a:spcBef>
                <a:spcPts val="500"/>
              </a:spcBef>
              <a:buClr>
                <a:schemeClr val="tx1"/>
              </a:buClr>
              <a:buSzPct val="120000"/>
              <a:buFont typeface="Arial" pitchFamily="34" charset="0"/>
              <a:buChar char="•"/>
              <a:defRPr sz="1200" baseline="0"/>
            </a:lvl1pPr>
            <a:lvl2pPr marL="361950" indent="-180975">
              <a:lnSpc>
                <a:spcPct val="100000"/>
              </a:lnSpc>
              <a:spcBef>
                <a:spcPts val="500"/>
              </a:spcBef>
              <a:buClr>
                <a:schemeClr val="tx1"/>
              </a:buClr>
              <a:buSzPct val="150000"/>
              <a:buFont typeface="Arial" pitchFamily="34" charset="0"/>
              <a:buChar char="◦"/>
              <a:defRPr sz="1200"/>
            </a:lvl2pPr>
            <a:lvl3pPr marL="542925" indent="-180975">
              <a:lnSpc>
                <a:spcPct val="100000"/>
              </a:lnSpc>
              <a:spcBef>
                <a:spcPts val="500"/>
              </a:spcBef>
              <a:buClr>
                <a:schemeClr val="tx1"/>
              </a:buClr>
              <a:buSzPct val="100000"/>
              <a:buFont typeface="Arial" pitchFamily="34" charset="0"/>
              <a:buChar char="–"/>
              <a:defRPr sz="1200" baseline="0"/>
            </a:lvl3pPr>
            <a:lvl4pPr marL="714375" indent="-171450">
              <a:lnSpc>
                <a:spcPct val="100000"/>
              </a:lnSpc>
              <a:spcBef>
                <a:spcPts val="500"/>
              </a:spcBef>
              <a:buSzPct val="100000"/>
              <a:buFont typeface="Wingdings" pitchFamily="2" charset="2"/>
              <a:buChar char="§"/>
              <a:defRPr sz="1200"/>
            </a:lvl4pPr>
            <a:lvl5pPr marL="1614488" indent="-174625">
              <a:lnSpc>
                <a:spcPts val="1350"/>
              </a:lnSpc>
              <a:spcBef>
                <a:spcPts val="500"/>
              </a:spcBef>
              <a:buSzPct val="150000"/>
              <a:buFont typeface="Arial" pitchFamily="34" charset="0"/>
              <a:buChar char="◦"/>
              <a:tabLst/>
              <a:defRPr sz="1200" baseline="0"/>
            </a:lvl5pPr>
          </a:lstStyle>
          <a:p>
            <a:pPr lvl="0"/>
            <a:r>
              <a:rPr lang="en-US" dirty="0"/>
              <a:t>First Level (Arial, 12pt)</a:t>
            </a:r>
          </a:p>
          <a:p>
            <a:pPr lvl="1"/>
            <a:r>
              <a:rPr lang="en-US" dirty="0"/>
              <a:t>Second Level (Arial, 12pt)</a:t>
            </a:r>
          </a:p>
          <a:p>
            <a:pPr lvl="2"/>
            <a:r>
              <a:rPr lang="en-US" dirty="0"/>
              <a:t>Third Level (Arial, 12pt)</a:t>
            </a:r>
          </a:p>
          <a:p>
            <a:pPr lvl="3"/>
            <a:r>
              <a:rPr lang="en-US" dirty="0"/>
              <a:t>Forth Level (Arial, 12pt)</a:t>
            </a:r>
          </a:p>
        </p:txBody>
      </p:sp>
    </p:spTree>
    <p:extLst>
      <p:ext uri="{BB962C8B-B14F-4D97-AF65-F5344CB8AC3E}">
        <p14:creationId xmlns:p14="http://schemas.microsoft.com/office/powerpoint/2010/main" val="3021763830"/>
      </p:ext>
    </p:extLst>
  </p:cSld>
  <p:clrMapOvr>
    <a:masterClrMapping/>
  </p:clrMapOvr>
  <p:hf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xecutive Brie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Executive Brief slide</a:t>
            </a:r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6820216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Executive Brie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Executive Brief slide</a:t>
            </a:r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402785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57" name="Flowchart: Connector 56">
            <a:extLst>
              <a:ext uri="{FF2B5EF4-FFF2-40B4-BE49-F238E27FC236}">
                <a16:creationId xmlns:a16="http://schemas.microsoft.com/office/drawing/2014/main" id="{346FBD7F-21A0-4544-9FB7-6598BFDB4E43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F88E702C-0A0F-41D1-AF1E-A2D6E911708F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57" name="Flowchart: Connector 56">
            <a:extLst>
              <a:ext uri="{FF2B5EF4-FFF2-40B4-BE49-F238E27FC236}">
                <a16:creationId xmlns:a16="http://schemas.microsoft.com/office/drawing/2014/main" id="{4885EDF7-A5DA-4484-B8E3-B63A55FCB1F3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6D92E4F1-10C5-4620-B9B8-DE39069DD35B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58" name="Flowchart: Connector 57">
            <a:extLst>
              <a:ext uri="{FF2B5EF4-FFF2-40B4-BE49-F238E27FC236}">
                <a16:creationId xmlns:a16="http://schemas.microsoft.com/office/drawing/2014/main" id="{385A2BFE-1850-4EF2-B548-C5A87D9759ED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6A6702E-F78D-481A-8BEE-14FBD48FC118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60" name="Flowchart: Connector 59">
            <a:extLst>
              <a:ext uri="{FF2B5EF4-FFF2-40B4-BE49-F238E27FC236}">
                <a16:creationId xmlns:a16="http://schemas.microsoft.com/office/drawing/2014/main" id="{4F36BBC0-A725-4D0E-BCD6-8603AD82CDBB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CAAB1634-4343-4661-81F0-5ADF6241E5B0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56" name="Flowchart: Connector 55">
            <a:extLst>
              <a:ext uri="{FF2B5EF4-FFF2-40B4-BE49-F238E27FC236}">
                <a16:creationId xmlns:a16="http://schemas.microsoft.com/office/drawing/2014/main" id="{1C9DBBCA-D281-41A8-A717-49C59F7061FF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564F3CE-BF4A-4B98-A5BF-CB1C9A7CAEDC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55" name="Flowchart: Connector 54">
            <a:extLst>
              <a:ext uri="{FF2B5EF4-FFF2-40B4-BE49-F238E27FC236}">
                <a16:creationId xmlns:a16="http://schemas.microsoft.com/office/drawing/2014/main" id="{EE4D0607-BCC2-43A8-A02C-D4883FC936F8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AB2463D2-8C9C-4F83-8896-3431D9D501C4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58" name="Flowchart: Connector 57">
            <a:extLst>
              <a:ext uri="{FF2B5EF4-FFF2-40B4-BE49-F238E27FC236}">
                <a16:creationId xmlns:a16="http://schemas.microsoft.com/office/drawing/2014/main" id="{D4244CEB-906D-4457-9AAC-5416B25FABFD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5839A5E0-07CC-4AC4-87AB-59DBB9E2EC60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58" name="Flowchart: Connector 57">
            <a:extLst>
              <a:ext uri="{FF2B5EF4-FFF2-40B4-BE49-F238E27FC236}">
                <a16:creationId xmlns:a16="http://schemas.microsoft.com/office/drawing/2014/main" id="{96B115F3-CAF5-4BD0-8259-D834A8F2DA3F}"/>
              </a:ext>
            </a:extLst>
          </p:cNvPr>
          <p:cNvSpPr/>
          <p:nvPr userDrawn="1"/>
        </p:nvSpPr>
        <p:spPr>
          <a:xfrm>
            <a:off x="-86948" y="-165210"/>
            <a:ext cx="857541" cy="857541"/>
          </a:xfrm>
          <a:prstGeom prst="flowChartConnector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35D9030F-E7C4-4DF6-ABFB-98BD9714857A}"/>
              </a:ext>
            </a:extLst>
          </p:cNvPr>
          <p:cNvSpPr txBox="1">
            <a:spLocks/>
          </p:cNvSpPr>
          <p:nvPr userDrawn="1"/>
        </p:nvSpPr>
        <p:spPr>
          <a:xfrm>
            <a:off x="79476" y="80997"/>
            <a:ext cx="524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800" b="1" kern="1200">
                <a:solidFill>
                  <a:schemeClr val="tx1">
                    <a:tint val="75000"/>
                  </a:schemeClr>
                </a:solidFill>
                <a:latin typeface="Dubai" panose="020B0503030403030204" pitchFamily="34" charset="-78"/>
                <a:ea typeface="+mn-ea"/>
                <a:cs typeface="Dubai" panose="020B0503030403030204" pitchFamily="34" charset="-78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F5BAF7B-EBA2-44A2-AD86-B3F2124A99E1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10/21/2021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6.xml"/><Relationship Id="rId5" Type="http://schemas.openxmlformats.org/officeDocument/2006/relationships/image" Target="../media/image11.png"/><Relationship Id="rId4" Type="http://schemas.openxmlformats.org/officeDocument/2006/relationships/customXml" Target="../ink/ink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7.xml"/><Relationship Id="rId4" Type="http://schemas.openxmlformats.org/officeDocument/2006/relationships/image" Target="../media/image12.e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3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4.emf"/><Relationship Id="rId5" Type="http://schemas.openxmlformats.org/officeDocument/2006/relationships/image" Target="../media/image23.emf"/><Relationship Id="rId4" Type="http://schemas.openxmlformats.org/officeDocument/2006/relationships/image" Target="../media/image22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1508A84F-403A-4D2C-8D59-B6964EB1C41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6612" y="4611414"/>
            <a:ext cx="3932237" cy="938048"/>
          </a:xfrm>
        </p:spPr>
        <p:txBody>
          <a:bodyPr>
            <a:normAutofit/>
          </a:bodyPr>
          <a:lstStyle/>
          <a:p>
            <a:r>
              <a:rPr lang="en-ID" sz="2000" b="1" dirty="0" err="1"/>
              <a:t>Kridanto</a:t>
            </a:r>
            <a:r>
              <a:rPr lang="en-ID" sz="2000" b="1" dirty="0"/>
              <a:t> Surendro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ACB2A2C-FE21-42A7-83A9-7E599930FF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070" y="2746199"/>
            <a:ext cx="6643217" cy="1600200"/>
          </a:xfrm>
        </p:spPr>
        <p:txBody>
          <a:bodyPr anchor="b">
            <a:normAutofit fontScale="90000"/>
          </a:bodyPr>
          <a:lstStyle/>
          <a:p>
            <a:r>
              <a:rPr lang="en-GB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Tata Kelola dan Audit TI </a:t>
            </a:r>
            <a:r>
              <a:rPr lang="en-GB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dengan</a:t>
            </a:r>
            <a:r>
              <a:rPr lang="en-GB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GB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Cobit</a:t>
            </a:r>
            <a:r>
              <a:rPr lang="en-GB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2019 pada Era </a:t>
            </a:r>
            <a:r>
              <a:rPr lang="en-GB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Industri</a:t>
            </a:r>
            <a:r>
              <a:rPr lang="en-GB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4.0</a:t>
            </a:r>
            <a:br>
              <a:rPr lang="en-GB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br>
              <a:rPr lang="en-GB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GB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Sesi</a:t>
            </a:r>
            <a:r>
              <a:rPr lang="en-GB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2 – </a:t>
            </a:r>
            <a:r>
              <a:rPr lang="en-GB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Cobit</a:t>
            </a:r>
            <a:r>
              <a:rPr lang="en-GB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2019</a:t>
            </a:r>
            <a:endParaRPr lang="en-ID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F130A95-39E3-4B7B-B64C-120A259A9491}"/>
              </a:ext>
            </a:extLst>
          </p:cNvPr>
          <p:cNvGrpSpPr/>
          <p:nvPr/>
        </p:nvGrpSpPr>
        <p:grpSpPr>
          <a:xfrm>
            <a:off x="5792790" y="1505879"/>
            <a:ext cx="6299866" cy="4016393"/>
            <a:chOff x="5792790" y="1505879"/>
            <a:chExt cx="6299866" cy="401639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E012457-295F-45FE-9FD6-1E21126ED907}"/>
                </a:ext>
              </a:extLst>
            </p:cNvPr>
            <p:cNvGrpSpPr/>
            <p:nvPr/>
          </p:nvGrpSpPr>
          <p:grpSpPr>
            <a:xfrm>
              <a:off x="5792790" y="1505879"/>
              <a:ext cx="6282435" cy="3591415"/>
              <a:chOff x="5183188" y="1549611"/>
              <a:chExt cx="7646237" cy="4212954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5FAA27B7-58BF-40A4-8B44-27F8233CFDB3}"/>
                  </a:ext>
                </a:extLst>
              </p:cNvPr>
              <p:cNvGrpSpPr/>
              <p:nvPr/>
            </p:nvGrpSpPr>
            <p:grpSpPr>
              <a:xfrm>
                <a:off x="5183188" y="1549611"/>
                <a:ext cx="7646237" cy="4212954"/>
                <a:chOff x="5183188" y="1549611"/>
                <a:chExt cx="7646237" cy="4212954"/>
              </a:xfrm>
            </p:grpSpPr>
            <p:pic>
              <p:nvPicPr>
                <p:cNvPr id="5" name="Picture 4">
                  <a:extLst>
                    <a:ext uri="{FF2B5EF4-FFF2-40B4-BE49-F238E27FC236}">
                      <a16:creationId xmlns:a16="http://schemas.microsoft.com/office/drawing/2014/main" id="{4BBFF95A-0123-4B69-9041-E7941492D06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657225" y="1549611"/>
                  <a:ext cx="6172200" cy="4083863"/>
                </a:xfrm>
                <a:prstGeom prst="rect">
                  <a:avLst/>
                </a:prstGeom>
                <a:noFill/>
              </p:spPr>
            </p:pic>
            <p:sp>
              <p:nvSpPr>
                <p:cNvPr id="7" name="Rectangle 6">
                  <a:extLst>
                    <a:ext uri="{FF2B5EF4-FFF2-40B4-BE49-F238E27FC236}">
                      <a16:creationId xmlns:a16="http://schemas.microsoft.com/office/drawing/2014/main" id="{7ADE8C92-EEB6-4724-8AD8-9CA51BC49245}"/>
                    </a:ext>
                  </a:extLst>
                </p:cNvPr>
                <p:cNvSpPr/>
                <p:nvPr/>
              </p:nvSpPr>
              <p:spPr>
                <a:xfrm flipH="1">
                  <a:off x="5183188" y="5169771"/>
                  <a:ext cx="1376854" cy="59279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D" dirty="0"/>
                </a:p>
              </p:txBody>
            </p:sp>
          </p:grp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2C8CFF05-935A-47A1-A318-48581EEE36EF}"/>
                  </a:ext>
                </a:extLst>
              </p:cNvPr>
              <p:cNvSpPr/>
              <p:nvPr/>
            </p:nvSpPr>
            <p:spPr>
              <a:xfrm>
                <a:off x="9186040" y="5169771"/>
                <a:ext cx="2396359" cy="37969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9BC6D8A-A935-4D65-92C8-647F32F71334}"/>
                </a:ext>
              </a:extLst>
            </p:cNvPr>
            <p:cNvSpPr/>
            <p:nvPr/>
          </p:nvSpPr>
          <p:spPr>
            <a:xfrm>
              <a:off x="7101194" y="4607872"/>
              <a:ext cx="4991462" cy="914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/>
            </a:p>
          </p:txBody>
        </p:sp>
      </p:grpSp>
    </p:spTree>
    <p:extLst>
      <p:ext uri="{BB962C8B-B14F-4D97-AF65-F5344CB8AC3E}">
        <p14:creationId xmlns:p14="http://schemas.microsoft.com/office/powerpoint/2010/main" val="26932208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2"/>
          <p:cNvSpPr>
            <a:spLocks noGrp="1"/>
          </p:cNvSpPr>
          <p:nvPr>
            <p:ph type="title"/>
          </p:nvPr>
        </p:nvSpPr>
        <p:spPr>
          <a:xfrm>
            <a:off x="962026" y="708025"/>
            <a:ext cx="3457574" cy="1325563"/>
          </a:xfrm>
        </p:spPr>
        <p:txBody>
          <a:bodyPr>
            <a:normAutofit fontScale="90000"/>
          </a:bodyPr>
          <a:lstStyle/>
          <a:p>
            <a:r>
              <a:rPr lang="en-CA" dirty="0">
                <a:solidFill>
                  <a:schemeClr val="tx1"/>
                </a:solidFill>
              </a:rPr>
              <a:t>IT Governance vs </a:t>
            </a:r>
            <a:br>
              <a:rPr lang="en-CA" dirty="0">
                <a:solidFill>
                  <a:schemeClr val="tx1"/>
                </a:solidFill>
              </a:rPr>
            </a:br>
            <a:r>
              <a:rPr lang="en-CA" dirty="0">
                <a:solidFill>
                  <a:schemeClr val="tx1"/>
                </a:solidFill>
              </a:rPr>
              <a:t>IT Audit</a:t>
            </a:r>
            <a:br>
              <a:rPr lang="en-CA" dirty="0">
                <a:solidFill>
                  <a:schemeClr val="tx1"/>
                </a:solidFill>
              </a:rPr>
            </a:br>
            <a:endParaRPr lang="en-CA" sz="1800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5167730-3259-4B04-8B5F-88F7B676D6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04944" y="31958"/>
            <a:ext cx="5658306" cy="72737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970108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F558C1-8C05-4456-ADD8-CFC4239B91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marL="12700">
              <a:lnSpc>
                <a:spcPts val="2555"/>
              </a:lnSpc>
            </a:pPr>
            <a:r>
              <a:rPr lang="en-ID" dirty="0">
                <a:solidFill>
                  <a:schemeClr val="tx1"/>
                </a:solidFill>
                <a:latin typeface="+mj-lt"/>
                <a:cs typeface="Arial"/>
              </a:rPr>
              <a:t>What is COBIT 2019?</a:t>
            </a:r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CD217EFD-4F62-4C5E-8989-C8603EE37732}"/>
              </a:ext>
            </a:extLst>
          </p:cNvPr>
          <p:cNvSpPr txBox="1">
            <a:spLocks/>
          </p:cNvSpPr>
          <p:nvPr/>
        </p:nvSpPr>
        <p:spPr>
          <a:xfrm>
            <a:off x="1867826" y="1698572"/>
            <a:ext cx="8033385" cy="3460856"/>
          </a:xfrm>
          <a:prstGeom prst="rect">
            <a:avLst/>
          </a:prstGeom>
        </p:spPr>
        <p:txBody>
          <a:bodyPr/>
          <a:lstStyle>
            <a:lvl1pPr marL="180975" indent="-18097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12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150000"/>
              <a:buFont typeface="Arial" pitchFamily="34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2925" indent="-18097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4375" indent="-1714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Font typeface="Wingdings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7188" indent="-174625">
              <a:spcBef>
                <a:spcPts val="600"/>
              </a:spcBef>
              <a:spcAft>
                <a:spcPts val="600"/>
              </a:spcAft>
            </a:pPr>
            <a:r>
              <a:rPr lang="en-US" sz="2000" b="1" dirty="0"/>
              <a:t>COBIT</a:t>
            </a:r>
            <a:r>
              <a:rPr lang="en-US" sz="2000" dirty="0"/>
              <a:t> </a:t>
            </a:r>
            <a:r>
              <a:rPr lang="en-US" sz="2000" dirty="0" err="1"/>
              <a:t>adalah</a:t>
            </a:r>
            <a:r>
              <a:rPr lang="en-US" sz="2000" dirty="0"/>
              <a:t> </a:t>
            </a:r>
            <a:r>
              <a:rPr lang="en-US" sz="2000" dirty="0" err="1"/>
              <a:t>kerangka</a:t>
            </a:r>
            <a:r>
              <a:rPr lang="en-US" sz="2000" dirty="0"/>
              <a:t> </a:t>
            </a:r>
            <a:r>
              <a:rPr lang="en-US" sz="2000" dirty="0" err="1"/>
              <a:t>kerja</a:t>
            </a:r>
            <a:r>
              <a:rPr lang="en-US" sz="2000" dirty="0"/>
              <a:t> </a:t>
            </a:r>
            <a:r>
              <a:rPr lang="en-US" sz="2000" dirty="0" err="1"/>
              <a:t>untuk</a:t>
            </a:r>
            <a:r>
              <a:rPr lang="en-US" sz="2000" dirty="0"/>
              <a:t> tata </a:t>
            </a:r>
            <a:r>
              <a:rPr lang="en-US" sz="2000" dirty="0" err="1"/>
              <a:t>kelola</a:t>
            </a:r>
            <a:r>
              <a:rPr lang="en-US" sz="2000" dirty="0"/>
              <a:t> dan </a:t>
            </a:r>
            <a:r>
              <a:rPr lang="en-US" sz="2000" dirty="0" err="1"/>
              <a:t>manajemen</a:t>
            </a:r>
            <a:r>
              <a:rPr lang="en-US" sz="2000" dirty="0"/>
              <a:t> </a:t>
            </a:r>
            <a:r>
              <a:rPr lang="en-US" sz="2000" dirty="0" err="1"/>
              <a:t>perusahaan</a:t>
            </a:r>
            <a:r>
              <a:rPr lang="en-US" sz="2000" dirty="0"/>
              <a:t>, yang </a:t>
            </a:r>
            <a:r>
              <a:rPr lang="en-US" sz="2000" dirty="0" err="1"/>
              <a:t>ditujukan</a:t>
            </a:r>
            <a:r>
              <a:rPr lang="en-US" sz="2000" dirty="0"/>
              <a:t> </a:t>
            </a:r>
            <a:r>
              <a:rPr lang="en-US" sz="2000" dirty="0" err="1"/>
              <a:t>untuk</a:t>
            </a:r>
            <a:r>
              <a:rPr lang="en-US" sz="2000" dirty="0"/>
              <a:t> </a:t>
            </a:r>
            <a:r>
              <a:rPr lang="en-US" sz="2000" dirty="0" err="1"/>
              <a:t>seluruh</a:t>
            </a:r>
            <a:r>
              <a:rPr lang="en-US" sz="2000" dirty="0"/>
              <a:t> </a:t>
            </a:r>
            <a:r>
              <a:rPr lang="en-US" sz="2000" dirty="0" err="1"/>
              <a:t>perusahaan</a:t>
            </a:r>
            <a:r>
              <a:rPr lang="en-US" sz="2000" dirty="0"/>
              <a:t>.</a:t>
            </a:r>
          </a:p>
          <a:p>
            <a:pPr marL="357188" indent="-174625">
              <a:spcBef>
                <a:spcPts val="600"/>
              </a:spcBef>
              <a:spcAft>
                <a:spcPts val="600"/>
              </a:spcAft>
            </a:pPr>
            <a:r>
              <a:rPr lang="en-US" sz="2000" b="1" dirty="0"/>
              <a:t>COBIT </a:t>
            </a:r>
            <a:r>
              <a:rPr lang="en-US" sz="2000" dirty="0" err="1"/>
              <a:t>mendefinisikan</a:t>
            </a:r>
            <a:r>
              <a:rPr lang="en-US" sz="2000" dirty="0"/>
              <a:t> </a:t>
            </a:r>
            <a:r>
              <a:rPr lang="en-US" sz="2000" dirty="0" err="1"/>
              <a:t>komponen</a:t>
            </a:r>
            <a:r>
              <a:rPr lang="en-US" sz="2000" dirty="0"/>
              <a:t> dan </a:t>
            </a:r>
            <a:r>
              <a:rPr lang="en-US" sz="2000" dirty="0" err="1"/>
              <a:t>faktor</a:t>
            </a:r>
            <a:r>
              <a:rPr lang="en-US" sz="2000" dirty="0"/>
              <a:t> </a:t>
            </a:r>
            <a:r>
              <a:rPr lang="en-US" sz="2000" dirty="0" err="1"/>
              <a:t>desain</a:t>
            </a:r>
            <a:r>
              <a:rPr lang="en-US" sz="2000" dirty="0"/>
              <a:t> </a:t>
            </a:r>
            <a:r>
              <a:rPr lang="en-US" sz="2000" dirty="0" err="1"/>
              <a:t>untuk</a:t>
            </a:r>
            <a:r>
              <a:rPr lang="en-US" sz="2000" dirty="0"/>
              <a:t> </a:t>
            </a:r>
            <a:r>
              <a:rPr lang="en-US" sz="2000" dirty="0" err="1"/>
              <a:t>membuat</a:t>
            </a:r>
            <a:r>
              <a:rPr lang="en-US" sz="2000" dirty="0"/>
              <a:t> dan </a:t>
            </a:r>
            <a:r>
              <a:rPr lang="en-US" sz="2000" dirty="0" err="1"/>
              <a:t>mempertahankan</a:t>
            </a:r>
            <a:r>
              <a:rPr lang="en-US" sz="2000" dirty="0"/>
              <a:t> </a:t>
            </a:r>
            <a:r>
              <a:rPr lang="en-US" sz="2000" dirty="0" err="1"/>
              <a:t>sistem</a:t>
            </a:r>
            <a:r>
              <a:rPr lang="en-US" sz="2000" dirty="0"/>
              <a:t> tata </a:t>
            </a:r>
            <a:r>
              <a:rPr lang="en-US" sz="2000" dirty="0" err="1"/>
              <a:t>kelola</a:t>
            </a:r>
            <a:r>
              <a:rPr lang="en-US" sz="2000" dirty="0"/>
              <a:t> yang paling </a:t>
            </a:r>
            <a:r>
              <a:rPr lang="en-US" sz="2000" dirty="0" err="1"/>
              <a:t>sesuai</a:t>
            </a:r>
            <a:r>
              <a:rPr lang="en-US" sz="2000" dirty="0"/>
              <a:t> </a:t>
            </a:r>
            <a:r>
              <a:rPr lang="en-US" sz="2000" dirty="0" err="1"/>
              <a:t>dengan</a:t>
            </a:r>
            <a:r>
              <a:rPr lang="en-US" sz="2000" dirty="0"/>
              <a:t> </a:t>
            </a:r>
            <a:r>
              <a:rPr lang="en-US" sz="2000" dirty="0" err="1"/>
              <a:t>perusahaan</a:t>
            </a:r>
            <a:r>
              <a:rPr lang="en-US" sz="2000" dirty="0"/>
              <a:t>.</a:t>
            </a:r>
          </a:p>
          <a:p>
            <a:pPr marL="357188" marR="39481" indent="-174625">
              <a:spcBef>
                <a:spcPts val="600"/>
              </a:spcBef>
              <a:spcAft>
                <a:spcPts val="600"/>
              </a:spcAft>
            </a:pPr>
            <a:r>
              <a:rPr lang="en-US" sz="2000" dirty="0" err="1"/>
              <a:t>Kerangka</a:t>
            </a:r>
            <a:r>
              <a:rPr lang="en-US" sz="2000" dirty="0"/>
              <a:t> </a:t>
            </a:r>
            <a:r>
              <a:rPr lang="en-US" sz="2000" dirty="0" err="1"/>
              <a:t>kerja</a:t>
            </a:r>
            <a:r>
              <a:rPr lang="en-US" sz="2000" dirty="0"/>
              <a:t> </a:t>
            </a:r>
            <a:r>
              <a:rPr lang="en-US" sz="2000" b="1" dirty="0"/>
              <a:t>COBIT 2019 </a:t>
            </a:r>
            <a:r>
              <a:rPr lang="en-US" sz="2000" dirty="0"/>
              <a:t>yang </a:t>
            </a:r>
            <a:r>
              <a:rPr lang="en-US" sz="2000" dirty="0" err="1"/>
              <a:t>diakui</a:t>
            </a:r>
            <a:r>
              <a:rPr lang="en-US" sz="2000" dirty="0"/>
              <a:t> </a:t>
            </a:r>
            <a:r>
              <a:rPr lang="en-US" sz="2000" dirty="0" err="1"/>
              <a:t>secara</a:t>
            </a:r>
            <a:r>
              <a:rPr lang="en-US" sz="2000" dirty="0"/>
              <a:t> global </a:t>
            </a:r>
            <a:r>
              <a:rPr lang="en-US" sz="2000" dirty="0" err="1"/>
              <a:t>akan</a:t>
            </a:r>
            <a:r>
              <a:rPr lang="en-US" sz="2000" dirty="0"/>
              <a:t> </a:t>
            </a:r>
            <a:r>
              <a:rPr lang="en-US" sz="2000" dirty="0" err="1"/>
              <a:t>membantu</a:t>
            </a:r>
            <a:r>
              <a:rPr lang="en-US" sz="2000" dirty="0"/>
              <a:t> </a:t>
            </a:r>
            <a:r>
              <a:rPr lang="en-US" sz="2000" dirty="0" err="1"/>
              <a:t>memastikan</a:t>
            </a:r>
            <a:r>
              <a:rPr lang="en-US" sz="2000" dirty="0"/>
              <a:t> Tata Kelola Perusahaan </a:t>
            </a:r>
            <a:r>
              <a:rPr lang="en-US" sz="2000" dirty="0" err="1"/>
              <a:t>untuk</a:t>
            </a:r>
            <a:r>
              <a:rPr lang="en-US" sz="2000" dirty="0"/>
              <a:t> </a:t>
            </a:r>
            <a:r>
              <a:rPr lang="en-US" sz="2000" b="1" dirty="0" err="1"/>
              <a:t>Teknologi</a:t>
            </a:r>
            <a:r>
              <a:rPr lang="en-US" sz="2000" b="1" dirty="0"/>
              <a:t> dan </a:t>
            </a:r>
            <a:r>
              <a:rPr lang="en-US" sz="2000" b="1" dirty="0" err="1"/>
              <a:t>Informasi</a:t>
            </a:r>
            <a:r>
              <a:rPr lang="en-US" sz="2000" dirty="0"/>
              <a:t> (T&amp;I) </a:t>
            </a:r>
            <a:r>
              <a:rPr lang="en-US" sz="2000" dirty="0" err="1"/>
              <a:t>bersifat</a:t>
            </a:r>
            <a:r>
              <a:rPr lang="en-US" sz="2000" dirty="0"/>
              <a:t> </a:t>
            </a:r>
            <a:r>
              <a:rPr lang="en-US" sz="2000" dirty="0" err="1"/>
              <a:t>efektif</a:t>
            </a:r>
            <a:r>
              <a:rPr lang="en-US" sz="2000" dirty="0"/>
              <a:t>, </a:t>
            </a:r>
            <a:r>
              <a:rPr lang="en-US" sz="2000" dirty="0" err="1"/>
              <a:t>mendukung</a:t>
            </a:r>
            <a:r>
              <a:rPr lang="en-US" sz="2000" dirty="0"/>
              <a:t> proses </a:t>
            </a:r>
            <a:r>
              <a:rPr lang="en-US" sz="2000" dirty="0" err="1"/>
              <a:t>implementasi</a:t>
            </a:r>
            <a:r>
              <a:rPr lang="en-US" sz="2000" dirty="0"/>
              <a:t> yang </a:t>
            </a:r>
            <a:r>
              <a:rPr lang="en-US" sz="2000" dirty="0" err="1"/>
              <a:t>lebih</a:t>
            </a:r>
            <a:r>
              <a:rPr lang="en-US" sz="2000" dirty="0"/>
              <a:t> </a:t>
            </a:r>
            <a:r>
              <a:rPr lang="en-US" sz="2000" dirty="0" err="1"/>
              <a:t>mudah</a:t>
            </a:r>
            <a:r>
              <a:rPr lang="en-US" sz="2000" dirty="0"/>
              <a:t> dan </a:t>
            </a:r>
            <a:r>
              <a:rPr lang="en-US" sz="2000" dirty="0" err="1"/>
              <a:t>dapat</a:t>
            </a:r>
            <a:r>
              <a:rPr lang="en-US" sz="2000" dirty="0"/>
              <a:t> </a:t>
            </a:r>
            <a:r>
              <a:rPr lang="en-US" sz="2000" dirty="0" err="1"/>
              <a:t>disesuaikan</a:t>
            </a:r>
            <a:r>
              <a:rPr lang="en-US" sz="2000" dirty="0"/>
              <a:t>, </a:t>
            </a:r>
            <a:r>
              <a:rPr lang="en-US" sz="2000" dirty="0" err="1"/>
              <a:t>serta</a:t>
            </a:r>
            <a:r>
              <a:rPr lang="en-US" sz="2000" dirty="0"/>
              <a:t> </a:t>
            </a:r>
            <a:r>
              <a:rPr lang="en-US" sz="2000" dirty="0" err="1"/>
              <a:t>memperkuat</a:t>
            </a:r>
            <a:r>
              <a:rPr lang="en-US" sz="2000" dirty="0"/>
              <a:t> </a:t>
            </a:r>
            <a:r>
              <a:rPr lang="en-US" sz="2000" dirty="0" err="1"/>
              <a:t>peran</a:t>
            </a:r>
            <a:r>
              <a:rPr lang="en-US" sz="2000" dirty="0"/>
              <a:t> COBIT </a:t>
            </a:r>
            <a:r>
              <a:rPr lang="en-US" sz="2000" dirty="0" err="1"/>
              <a:t>secara</a:t>
            </a:r>
            <a:r>
              <a:rPr lang="en-US" sz="2000" dirty="0"/>
              <a:t> </a:t>
            </a:r>
            <a:r>
              <a:rPr lang="en-US" sz="2000" dirty="0" err="1"/>
              <a:t>berkelanjutan</a:t>
            </a:r>
            <a:r>
              <a:rPr lang="en-US" sz="2000" dirty="0"/>
              <a:t> </a:t>
            </a:r>
            <a:r>
              <a:rPr lang="en-US" sz="2000" dirty="0" err="1"/>
              <a:t>sebagai</a:t>
            </a:r>
            <a:r>
              <a:rPr lang="en-US" sz="2000" dirty="0"/>
              <a:t> </a:t>
            </a:r>
            <a:r>
              <a:rPr lang="en-US" sz="2000" dirty="0" err="1"/>
              <a:t>pendorong</a:t>
            </a:r>
            <a:r>
              <a:rPr lang="en-US" sz="2000" dirty="0"/>
              <a:t> </a:t>
            </a:r>
            <a:r>
              <a:rPr lang="en-US" sz="2000" dirty="0" err="1"/>
              <a:t>utama</a:t>
            </a:r>
            <a:r>
              <a:rPr lang="en-US" sz="2000" dirty="0"/>
              <a:t>  </a:t>
            </a:r>
            <a:r>
              <a:rPr lang="en-US" sz="2000" dirty="0" err="1"/>
              <a:t>inovasi</a:t>
            </a:r>
            <a:r>
              <a:rPr lang="en-US" sz="2000" dirty="0"/>
              <a:t> dan </a:t>
            </a:r>
            <a:r>
              <a:rPr lang="en-US" sz="2000" dirty="0" err="1"/>
              <a:t>transformasi</a:t>
            </a:r>
            <a:r>
              <a:rPr lang="en-US" sz="2000" dirty="0"/>
              <a:t> </a:t>
            </a:r>
            <a:r>
              <a:rPr lang="en-US" sz="2000" dirty="0" err="1"/>
              <a:t>bisnis</a:t>
            </a:r>
            <a:r>
              <a:rPr lang="en-US" sz="2000" dirty="0"/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55986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32B3CA-F7B1-4753-8CDB-83F949780F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marL="12700">
              <a:lnSpc>
                <a:spcPts val="2555"/>
              </a:lnSpc>
            </a:pPr>
            <a:r>
              <a:rPr lang="en-ID" dirty="0">
                <a:solidFill>
                  <a:schemeClr val="tx1"/>
                </a:solidFill>
                <a:latin typeface="+mj-lt"/>
                <a:cs typeface="Arial"/>
              </a:rPr>
              <a:t>Why COBIT 2019?</a:t>
            </a:r>
          </a:p>
        </p:txBody>
      </p:sp>
      <p:sp>
        <p:nvSpPr>
          <p:cNvPr id="13" name="object 14">
            <a:extLst>
              <a:ext uri="{FF2B5EF4-FFF2-40B4-BE49-F238E27FC236}">
                <a16:creationId xmlns:a16="http://schemas.microsoft.com/office/drawing/2014/main" id="{DB359F6F-3C0B-4984-945F-AC7F9CF9A7D4}"/>
              </a:ext>
            </a:extLst>
          </p:cNvPr>
          <p:cNvSpPr txBox="1"/>
          <p:nvPr/>
        </p:nvSpPr>
        <p:spPr>
          <a:xfrm>
            <a:off x="2519882" y="1816878"/>
            <a:ext cx="3932734" cy="279908"/>
          </a:xfrm>
          <a:prstGeom prst="rect">
            <a:avLst/>
          </a:prstGeom>
        </p:spPr>
        <p:txBody>
          <a:bodyPr wrap="square" lIns="0" tIns="13652" rIns="0" bIns="0" rtlCol="0">
            <a:noAutofit/>
          </a:bodyPr>
          <a:lstStyle/>
          <a:p>
            <a:pPr marL="12700">
              <a:lnSpc>
                <a:spcPts val="2150"/>
              </a:lnSpc>
            </a:pPr>
            <a:r>
              <a:rPr lang="en-ID" sz="2400" dirty="0" err="1">
                <a:cs typeface="Arial"/>
              </a:rPr>
              <a:t>Penciptaan</a:t>
            </a:r>
            <a:r>
              <a:rPr lang="en-ID" sz="2400" b="1" i="1" dirty="0">
                <a:cs typeface="Arial"/>
              </a:rPr>
              <a:t> </a:t>
            </a:r>
            <a:r>
              <a:rPr sz="2400" b="1" i="1" dirty="0">
                <a:cs typeface="Arial"/>
              </a:rPr>
              <a:t>Value</a:t>
            </a:r>
            <a:r>
              <a:rPr sz="2400" dirty="0">
                <a:cs typeface="Arial"/>
              </a:rPr>
              <a:t>:</a:t>
            </a:r>
          </a:p>
        </p:txBody>
      </p:sp>
      <p:sp>
        <p:nvSpPr>
          <p:cNvPr id="14" name="object 13">
            <a:extLst>
              <a:ext uri="{FF2B5EF4-FFF2-40B4-BE49-F238E27FC236}">
                <a16:creationId xmlns:a16="http://schemas.microsoft.com/office/drawing/2014/main" id="{E0D777C0-6E5D-47B1-B02B-4768F601D04A}"/>
              </a:ext>
            </a:extLst>
          </p:cNvPr>
          <p:cNvSpPr txBox="1"/>
          <p:nvPr/>
        </p:nvSpPr>
        <p:spPr>
          <a:xfrm>
            <a:off x="2806446" y="2197631"/>
            <a:ext cx="7011162" cy="661408"/>
          </a:xfrm>
          <a:prstGeom prst="rect">
            <a:avLst/>
          </a:prstGeom>
        </p:spPr>
        <p:txBody>
          <a:bodyPr wrap="square" lIns="0" tIns="13652" rIns="0" bIns="0" rtlCol="0">
            <a:noAutofit/>
          </a:bodyPr>
          <a:lstStyle/>
          <a:p>
            <a:pPr marL="469900" indent="-457200">
              <a:lnSpc>
                <a:spcPts val="2150"/>
              </a:lnSpc>
              <a:buFont typeface="+mj-lt"/>
              <a:buAutoNum type="arabicPeriod"/>
            </a:pPr>
            <a:r>
              <a:rPr lang="en-ID" sz="2400" spc="-1" dirty="0" err="1">
                <a:cs typeface="Arial"/>
              </a:rPr>
              <a:t>Realisasi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manfaat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Teknologi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Informasi</a:t>
            </a:r>
            <a:endParaRPr sz="2400" dirty="0">
              <a:cs typeface="Arial"/>
            </a:endParaRPr>
          </a:p>
          <a:p>
            <a:pPr marL="469900" marR="38221" indent="-457200">
              <a:lnSpc>
                <a:spcPct val="95825"/>
              </a:lnSpc>
              <a:spcBef>
                <a:spcPts val="594"/>
              </a:spcBef>
              <a:buFont typeface="+mj-lt"/>
              <a:buAutoNum type="arabicPeriod"/>
            </a:pPr>
            <a:r>
              <a:rPr lang="en-ID" sz="2400" dirty="0" err="1">
                <a:cs typeface="Arial"/>
              </a:rPr>
              <a:t>Optimisasi</a:t>
            </a:r>
            <a:r>
              <a:rPr lang="en-ID" sz="2400" dirty="0">
                <a:cs typeface="Arial"/>
              </a:rPr>
              <a:t> </a:t>
            </a:r>
            <a:r>
              <a:rPr lang="en-ID" sz="2400" dirty="0" err="1">
                <a:cs typeface="Arial"/>
              </a:rPr>
              <a:t>Risiko</a:t>
            </a:r>
            <a:endParaRPr lang="en-ID" sz="2400" dirty="0">
              <a:cs typeface="Arial"/>
            </a:endParaRPr>
          </a:p>
          <a:p>
            <a:pPr marL="469900" marR="38221" indent="-457200">
              <a:lnSpc>
                <a:spcPct val="95825"/>
              </a:lnSpc>
              <a:spcBef>
                <a:spcPts val="594"/>
              </a:spcBef>
              <a:buFont typeface="+mj-lt"/>
              <a:buAutoNum type="arabicPeriod"/>
            </a:pPr>
            <a:r>
              <a:rPr lang="en-ID" sz="2400" spc="1" dirty="0" err="1">
                <a:cs typeface="Arial"/>
              </a:rPr>
              <a:t>Optimisasi</a:t>
            </a:r>
            <a:r>
              <a:rPr lang="en-ID" sz="2400" spc="1" dirty="0">
                <a:cs typeface="Arial"/>
              </a:rPr>
              <a:t> </a:t>
            </a:r>
            <a:r>
              <a:rPr lang="en-ID" sz="2400" spc="1" dirty="0" err="1">
                <a:cs typeface="Arial"/>
              </a:rPr>
              <a:t>Sumberdaya</a:t>
            </a:r>
            <a:r>
              <a:rPr lang="en-ID" sz="2400" spc="1" dirty="0">
                <a:cs typeface="Arial"/>
              </a:rPr>
              <a:t> </a:t>
            </a:r>
            <a:r>
              <a:rPr lang="en-ID" sz="2400" spc="1" dirty="0" err="1">
                <a:cs typeface="Arial"/>
              </a:rPr>
              <a:t>Teknologi</a:t>
            </a:r>
            <a:r>
              <a:rPr lang="en-ID" sz="2400" spc="1" dirty="0">
                <a:cs typeface="Arial"/>
              </a:rPr>
              <a:t> </a:t>
            </a:r>
            <a:r>
              <a:rPr lang="en-ID" sz="2400" spc="1" dirty="0" err="1">
                <a:cs typeface="Arial"/>
              </a:rPr>
              <a:t>Informasi</a:t>
            </a:r>
            <a:endParaRPr lang="en-ID" sz="2400" dirty="0">
              <a:cs typeface="Arial"/>
            </a:endParaRPr>
          </a:p>
          <a:p>
            <a:pPr marL="12700" marR="38221">
              <a:lnSpc>
                <a:spcPct val="95825"/>
              </a:lnSpc>
              <a:spcBef>
                <a:spcPts val="594"/>
              </a:spcBef>
            </a:pPr>
            <a:endParaRPr lang="en-ID" sz="2400" dirty="0">
              <a:cs typeface="Arial"/>
            </a:endParaRPr>
          </a:p>
          <a:p>
            <a:pPr marL="12700" marR="38221">
              <a:lnSpc>
                <a:spcPct val="95825"/>
              </a:lnSpc>
              <a:spcBef>
                <a:spcPts val="594"/>
              </a:spcBef>
            </a:pPr>
            <a:endParaRPr sz="2400" dirty="0">
              <a:cs typeface="Arial"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640B7A60-40A5-4AC9-9FEB-E59C5D5402C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5366" y="3998962"/>
            <a:ext cx="8416290" cy="1613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541749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69B1FA-C29D-4194-9751-9262AF0F78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marL="12700">
              <a:lnSpc>
                <a:spcPts val="2555"/>
              </a:lnSpc>
            </a:pPr>
            <a:r>
              <a:rPr lang="en-ID" dirty="0">
                <a:solidFill>
                  <a:schemeClr val="tx1"/>
                </a:solidFill>
                <a:latin typeface="+mj-lt"/>
                <a:cs typeface="Arial"/>
              </a:rPr>
              <a:t>COBIT overview</a:t>
            </a:r>
          </a:p>
        </p:txBody>
      </p:sp>
      <p:sp>
        <p:nvSpPr>
          <p:cNvPr id="13" name="object 7">
            <a:extLst>
              <a:ext uri="{FF2B5EF4-FFF2-40B4-BE49-F238E27FC236}">
                <a16:creationId xmlns:a16="http://schemas.microsoft.com/office/drawing/2014/main" id="{82BB1A6B-C055-423C-9EC2-CD99EECD03BB}"/>
              </a:ext>
            </a:extLst>
          </p:cNvPr>
          <p:cNvSpPr/>
          <p:nvPr/>
        </p:nvSpPr>
        <p:spPr>
          <a:xfrm>
            <a:off x="1524000" y="1152144"/>
            <a:ext cx="9144000" cy="535838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9F9F4B2-0E9C-4CEE-B9AF-68D636ACC6E5}"/>
              </a:ext>
            </a:extLst>
          </p:cNvPr>
          <p:cNvSpPr/>
          <p:nvPr/>
        </p:nvSpPr>
        <p:spPr>
          <a:xfrm>
            <a:off x="2484120" y="5340096"/>
            <a:ext cx="950976" cy="94183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7006951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8">
            <a:extLst>
              <a:ext uri="{FF2B5EF4-FFF2-40B4-BE49-F238E27FC236}">
                <a16:creationId xmlns:a16="http://schemas.microsoft.com/office/drawing/2014/main" id="{530CFD32-82D0-4CB7-8EBB-090463743643}"/>
              </a:ext>
            </a:extLst>
          </p:cNvPr>
          <p:cNvSpPr txBox="1"/>
          <p:nvPr/>
        </p:nvSpPr>
        <p:spPr>
          <a:xfrm>
            <a:off x="2119929" y="1676400"/>
            <a:ext cx="9233871" cy="3176016"/>
          </a:xfrm>
          <a:prstGeom prst="rect">
            <a:avLst/>
          </a:prstGeom>
        </p:spPr>
        <p:txBody>
          <a:bodyPr wrap="square" lIns="0" tIns="13652" rIns="0" bIns="0" rtlCol="0">
            <a:noAutofit/>
          </a:bodyPr>
          <a:lstStyle/>
          <a:p>
            <a:pPr marL="355600" marR="31111" indent="-342900">
              <a:spcBef>
                <a:spcPts val="600"/>
              </a:spcBef>
              <a:buFont typeface="Wingdings" panose="05000000000000000000" pitchFamily="2" charset="2"/>
              <a:buChar char="§"/>
            </a:pPr>
            <a:r>
              <a:rPr lang="en-ID" sz="2400" spc="-1" dirty="0">
                <a:cs typeface="Arial"/>
              </a:rPr>
              <a:t>COBIT </a:t>
            </a:r>
            <a:r>
              <a:rPr lang="en-ID" sz="2400" spc="-1" dirty="0" err="1">
                <a:cs typeface="Arial"/>
              </a:rPr>
              <a:t>mendefinisikan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b="1" spc="-1" dirty="0" err="1">
                <a:cs typeface="Arial"/>
              </a:rPr>
              <a:t>komponen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untuk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membangun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mempertahankan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sistem</a:t>
            </a:r>
            <a:r>
              <a:rPr lang="en-ID" sz="2400" spc="-1" dirty="0">
                <a:cs typeface="Arial"/>
              </a:rPr>
              <a:t> Tata Kelola yang </a:t>
            </a:r>
            <a:r>
              <a:rPr lang="en-ID" sz="2400" spc="-1" dirty="0" err="1">
                <a:cs typeface="Arial"/>
              </a:rPr>
              <a:t>meliputi</a:t>
            </a:r>
            <a:r>
              <a:rPr lang="en-ID" sz="2400" spc="-1" dirty="0">
                <a:cs typeface="Arial"/>
              </a:rPr>
              <a:t>: proses, </a:t>
            </a:r>
            <a:r>
              <a:rPr lang="en-ID" sz="2400" spc="-1" dirty="0" err="1">
                <a:cs typeface="Arial"/>
              </a:rPr>
              <a:t>struktur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organisasi</a:t>
            </a:r>
            <a:r>
              <a:rPr lang="en-ID" sz="2400" spc="-1" dirty="0">
                <a:cs typeface="Arial"/>
              </a:rPr>
              <a:t>, </a:t>
            </a:r>
            <a:r>
              <a:rPr lang="en-ID" sz="2400" spc="-1" dirty="0" err="1">
                <a:cs typeface="Arial"/>
              </a:rPr>
              <a:t>kebijakan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prosedur</a:t>
            </a:r>
            <a:r>
              <a:rPr lang="en-ID" sz="2400" spc="-1" dirty="0">
                <a:cs typeface="Arial"/>
              </a:rPr>
              <a:t>, </a:t>
            </a:r>
            <a:r>
              <a:rPr lang="en-ID" sz="2400" spc="-1" dirty="0" err="1">
                <a:cs typeface="Arial"/>
              </a:rPr>
              <a:t>aliran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informasi</a:t>
            </a:r>
            <a:r>
              <a:rPr lang="en-ID" sz="2400" spc="-1" dirty="0">
                <a:cs typeface="Arial"/>
              </a:rPr>
              <a:t>, </a:t>
            </a:r>
            <a:r>
              <a:rPr lang="en-ID" sz="2400" spc="-1" dirty="0" err="1">
                <a:cs typeface="Arial"/>
              </a:rPr>
              <a:t>budaya</a:t>
            </a:r>
            <a:r>
              <a:rPr lang="en-ID" sz="2400" spc="-1" dirty="0">
                <a:cs typeface="Arial"/>
              </a:rPr>
              <a:t> &amp; </a:t>
            </a:r>
            <a:r>
              <a:rPr lang="en-ID" sz="2400" spc="-1" dirty="0" err="1">
                <a:cs typeface="Arial"/>
              </a:rPr>
              <a:t>perilaku</a:t>
            </a:r>
            <a:r>
              <a:rPr lang="en-ID" sz="2400" spc="-1" dirty="0">
                <a:cs typeface="Arial"/>
              </a:rPr>
              <a:t>, </a:t>
            </a:r>
            <a:r>
              <a:rPr lang="en-ID" sz="2400" spc="-1" dirty="0" err="1">
                <a:cs typeface="Arial"/>
              </a:rPr>
              <a:t>keterampilan</a:t>
            </a:r>
            <a:r>
              <a:rPr lang="en-ID" sz="2400" spc="-1" dirty="0">
                <a:cs typeface="Arial"/>
              </a:rPr>
              <a:t>, dan </a:t>
            </a:r>
            <a:r>
              <a:rPr lang="en-ID" sz="2400" spc="-1" dirty="0" err="1">
                <a:cs typeface="Arial"/>
              </a:rPr>
              <a:t>infrastruktur</a:t>
            </a:r>
            <a:r>
              <a:rPr lang="en-ID" sz="2400" spc="-1" dirty="0">
                <a:cs typeface="Arial"/>
              </a:rPr>
              <a:t>.</a:t>
            </a:r>
          </a:p>
          <a:p>
            <a:pPr marL="355600" marR="31111" indent="-342900">
              <a:spcBef>
                <a:spcPts val="600"/>
              </a:spcBef>
              <a:buFont typeface="Wingdings" panose="05000000000000000000" pitchFamily="2" charset="2"/>
              <a:buChar char="§"/>
            </a:pPr>
            <a:r>
              <a:rPr lang="en-ID" sz="2400" spc="-1" dirty="0">
                <a:cs typeface="Arial"/>
              </a:rPr>
              <a:t>COBIT </a:t>
            </a:r>
            <a:r>
              <a:rPr lang="en-ID" sz="2400" spc="-1" dirty="0" err="1">
                <a:cs typeface="Arial"/>
              </a:rPr>
              <a:t>menangani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masalah</a:t>
            </a:r>
            <a:r>
              <a:rPr lang="en-ID" sz="2400" spc="-1" dirty="0">
                <a:cs typeface="Arial"/>
              </a:rPr>
              <a:t>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dengan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mengelompokkan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komponen</a:t>
            </a:r>
            <a:r>
              <a:rPr lang="en-ID" sz="2400" spc="-1" dirty="0">
                <a:cs typeface="Arial"/>
              </a:rPr>
              <a:t>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relevan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ke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dalam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b="1" spc="-1" dirty="0" err="1">
                <a:cs typeface="Arial"/>
              </a:rPr>
              <a:t>tujuan</a:t>
            </a:r>
            <a:r>
              <a:rPr lang="en-ID" sz="2400" b="1" spc="-1" dirty="0">
                <a:cs typeface="Arial"/>
              </a:rPr>
              <a:t> tata </a:t>
            </a:r>
            <a:r>
              <a:rPr lang="en-ID" sz="2400" b="1" spc="-1" dirty="0" err="1">
                <a:cs typeface="Arial"/>
              </a:rPr>
              <a:t>kelola</a:t>
            </a:r>
            <a:r>
              <a:rPr lang="en-ID" sz="2400" b="1" spc="-1" dirty="0">
                <a:cs typeface="Arial"/>
              </a:rPr>
              <a:t> dan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b="1" spc="-1" dirty="0" err="1">
                <a:cs typeface="Arial"/>
              </a:rPr>
              <a:t>manajemen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dapat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dikelola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hingga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tingkat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kemampuan</a:t>
            </a:r>
            <a:r>
              <a:rPr lang="en-ID" sz="2400" spc="-1" dirty="0">
                <a:cs typeface="Arial"/>
              </a:rPr>
              <a:t> / </a:t>
            </a:r>
            <a:r>
              <a:rPr lang="en-ID" sz="2400" spc="-1" dirty="0" err="1">
                <a:cs typeface="Arial"/>
              </a:rPr>
              <a:t>kematangan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diperlukan</a:t>
            </a:r>
            <a:r>
              <a:rPr lang="en-ID" sz="2400" spc="-1" dirty="0">
                <a:cs typeface="Arial"/>
              </a:rPr>
              <a:t>.</a:t>
            </a:r>
          </a:p>
          <a:p>
            <a:pPr marL="355600" marR="31111" indent="-342900">
              <a:spcBef>
                <a:spcPts val="600"/>
              </a:spcBef>
              <a:buFont typeface="Wingdings" panose="05000000000000000000" pitchFamily="2" charset="2"/>
              <a:buChar char="§"/>
            </a:pPr>
            <a:r>
              <a:rPr lang="en-ID" sz="2400" spc="-1" dirty="0">
                <a:cs typeface="Arial"/>
              </a:rPr>
              <a:t>COBIT </a:t>
            </a:r>
            <a:r>
              <a:rPr lang="en-ID" sz="2400" spc="-1" dirty="0" err="1">
                <a:cs typeface="Arial"/>
              </a:rPr>
              <a:t>mendefinisikan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b="1" spc="-1" dirty="0" err="1">
                <a:cs typeface="Arial"/>
              </a:rPr>
              <a:t>faktor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b="1" spc="-1" dirty="0" err="1">
                <a:cs typeface="Arial"/>
              </a:rPr>
              <a:t>desain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spc="-1" dirty="0">
                <a:cs typeface="Arial"/>
              </a:rPr>
              <a:t>yang </a:t>
            </a:r>
            <a:r>
              <a:rPr lang="en-ID" sz="2400" spc="-1" dirty="0" err="1">
                <a:cs typeface="Arial"/>
              </a:rPr>
              <a:t>harus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dipertimbangkan</a:t>
            </a:r>
            <a:r>
              <a:rPr lang="en-ID" sz="2400" spc="-1" dirty="0">
                <a:cs typeface="Arial"/>
              </a:rPr>
              <a:t> oleh </a:t>
            </a:r>
            <a:r>
              <a:rPr lang="en-ID" sz="2400" spc="-1" dirty="0" err="1">
                <a:cs typeface="Arial"/>
              </a:rPr>
              <a:t>perusahaan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dalam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membangun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sistem</a:t>
            </a:r>
            <a:r>
              <a:rPr lang="en-ID" sz="2400" spc="-1" dirty="0">
                <a:cs typeface="Arial"/>
              </a:rPr>
              <a:t>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 yang paling </a:t>
            </a:r>
            <a:r>
              <a:rPr lang="en-ID" sz="2400" spc="-1" dirty="0" err="1">
                <a:cs typeface="Arial"/>
              </a:rPr>
              <a:t>sesuai</a:t>
            </a:r>
            <a:r>
              <a:rPr lang="en-ID" sz="2400" spc="-1" dirty="0">
                <a:cs typeface="Arial"/>
              </a:rPr>
              <a:t>.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7B1D0784-33D9-435B-98B3-214DAC5926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pPr marL="12700">
              <a:lnSpc>
                <a:spcPts val="2555"/>
              </a:lnSpc>
            </a:pPr>
            <a:r>
              <a:rPr lang="en-ID" dirty="0">
                <a:solidFill>
                  <a:schemeClr val="tx1"/>
                </a:solidFill>
                <a:latin typeface="+mj-lt"/>
                <a:cs typeface="Arial"/>
              </a:rPr>
              <a:t>COBIT 2019</a:t>
            </a:r>
          </a:p>
        </p:txBody>
      </p:sp>
    </p:spTree>
    <p:extLst>
      <p:ext uri="{BB962C8B-B14F-4D97-AF65-F5344CB8AC3E}">
        <p14:creationId xmlns:p14="http://schemas.microsoft.com/office/powerpoint/2010/main" val="250403789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5C5D11-F125-42A3-81B9-6B4C98119D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>
                <a:solidFill>
                  <a:schemeClr val="tx1"/>
                </a:solidFill>
                <a:latin typeface="+mj-lt"/>
              </a:rPr>
              <a:t>COBIT 2019</a:t>
            </a:r>
          </a:p>
        </p:txBody>
      </p:sp>
      <p:sp>
        <p:nvSpPr>
          <p:cNvPr id="4" name="object 8">
            <a:extLst>
              <a:ext uri="{FF2B5EF4-FFF2-40B4-BE49-F238E27FC236}">
                <a16:creationId xmlns:a16="http://schemas.microsoft.com/office/drawing/2014/main" id="{9037CCD7-2046-4D05-9AC7-6C2E61041978}"/>
              </a:ext>
            </a:extLst>
          </p:cNvPr>
          <p:cNvSpPr txBox="1"/>
          <p:nvPr/>
        </p:nvSpPr>
        <p:spPr>
          <a:xfrm>
            <a:off x="2178580" y="1758696"/>
            <a:ext cx="8768094" cy="3176016"/>
          </a:xfrm>
          <a:prstGeom prst="rect">
            <a:avLst/>
          </a:prstGeom>
        </p:spPr>
        <p:txBody>
          <a:bodyPr wrap="square" lIns="0" tIns="13652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en-ID" sz="2400" dirty="0"/>
              <a:t>COBIT® 2019 </a:t>
            </a:r>
            <a:r>
              <a:rPr lang="en-ID" sz="2400" dirty="0" err="1"/>
              <a:t>dikembangkan</a:t>
            </a:r>
            <a:r>
              <a:rPr lang="en-ID" sz="2400" dirty="0"/>
              <a:t> </a:t>
            </a:r>
            <a:r>
              <a:rPr lang="en-ID" sz="2400" dirty="0" err="1"/>
              <a:t>berdasarkan</a:t>
            </a:r>
            <a:r>
              <a:rPr lang="en-ID" sz="2400" dirty="0"/>
              <a:t> </a:t>
            </a:r>
            <a:r>
              <a:rPr lang="en-ID" sz="2400" b="1" dirty="0" err="1"/>
              <a:t>dua</a:t>
            </a:r>
            <a:r>
              <a:rPr lang="en-ID" sz="2400" b="1" dirty="0"/>
              <a:t> </a:t>
            </a:r>
            <a:r>
              <a:rPr lang="en-ID" sz="2400" b="1" dirty="0" err="1"/>
              <a:t>prinsip</a:t>
            </a:r>
            <a:r>
              <a:rPr lang="en-ID" sz="2400" b="1" dirty="0"/>
              <a:t> </a:t>
            </a:r>
            <a:r>
              <a:rPr lang="en-ID" sz="2400" dirty="0" err="1"/>
              <a:t>yaitu</a:t>
            </a:r>
            <a:r>
              <a:rPr lang="en-ID" sz="2400" dirty="0"/>
              <a:t>:</a:t>
            </a:r>
          </a:p>
          <a:p>
            <a:pPr marL="457200" indent="-457200">
              <a:spcBef>
                <a:spcPts val="600"/>
              </a:spcBef>
              <a:buFont typeface="+mj-lt"/>
              <a:buAutoNum type="arabicPeriod"/>
            </a:pPr>
            <a:r>
              <a:rPr lang="en-ID" sz="2400" dirty="0" err="1"/>
              <a:t>Prinsip-prinsip</a:t>
            </a:r>
            <a:r>
              <a:rPr lang="en-ID" sz="2400" dirty="0"/>
              <a:t> yang </a:t>
            </a:r>
            <a:r>
              <a:rPr lang="en-ID" sz="2400" dirty="0" err="1"/>
              <a:t>berhubungan</a:t>
            </a:r>
            <a:r>
              <a:rPr lang="en-ID" sz="2400" dirty="0"/>
              <a:t> </a:t>
            </a:r>
            <a:r>
              <a:rPr lang="en-ID" sz="2400" dirty="0" err="1"/>
              <a:t>dengan</a:t>
            </a:r>
            <a:r>
              <a:rPr lang="en-ID" sz="2400" dirty="0"/>
              <a:t> </a:t>
            </a:r>
            <a:r>
              <a:rPr lang="en-ID" sz="2400" dirty="0" err="1"/>
              <a:t>persyaratan</a:t>
            </a:r>
            <a:r>
              <a:rPr lang="en-ID" sz="2400" dirty="0"/>
              <a:t> </a:t>
            </a:r>
            <a:r>
              <a:rPr lang="en-ID" sz="2400" dirty="0" err="1"/>
              <a:t>utama</a:t>
            </a:r>
            <a:r>
              <a:rPr lang="en-ID" sz="2400" dirty="0"/>
              <a:t> </a:t>
            </a:r>
            <a:r>
              <a:rPr lang="en-ID" sz="2400" b="1" i="1" dirty="0" err="1"/>
              <a:t>sistem</a:t>
            </a:r>
            <a:r>
              <a:rPr lang="en-ID" sz="2400" b="1" i="1" dirty="0"/>
              <a:t> tata </a:t>
            </a:r>
            <a:r>
              <a:rPr lang="en-ID" sz="2400" b="1" i="1" dirty="0" err="1"/>
              <a:t>kelola</a:t>
            </a:r>
            <a:r>
              <a:rPr lang="en-ID" sz="2400" dirty="0"/>
              <a:t> </a:t>
            </a:r>
            <a:r>
              <a:rPr lang="en-ID" sz="2400" dirty="0" err="1"/>
              <a:t>untuk</a:t>
            </a:r>
            <a:r>
              <a:rPr lang="en-ID" sz="2400" dirty="0"/>
              <a:t> </a:t>
            </a:r>
            <a:r>
              <a:rPr lang="en-ID" sz="2400" dirty="0" err="1"/>
              <a:t>informasi</a:t>
            </a:r>
            <a:r>
              <a:rPr lang="en-ID" sz="2400" dirty="0"/>
              <a:t> &amp; </a:t>
            </a:r>
            <a:r>
              <a:rPr lang="en-ID" sz="2400" dirty="0" err="1"/>
              <a:t>teknologi</a:t>
            </a:r>
            <a:r>
              <a:rPr lang="en-ID" sz="2400" dirty="0"/>
              <a:t> </a:t>
            </a:r>
            <a:r>
              <a:rPr lang="en-ID" sz="2400" dirty="0" err="1"/>
              <a:t>perusahaan</a:t>
            </a:r>
            <a:r>
              <a:rPr lang="en-ID" sz="2400" dirty="0"/>
              <a:t>, dan</a:t>
            </a:r>
          </a:p>
          <a:p>
            <a:pPr marL="457200" indent="-457200">
              <a:spcBef>
                <a:spcPts val="600"/>
              </a:spcBef>
              <a:buFont typeface="+mj-lt"/>
              <a:buAutoNum type="arabicPeriod"/>
            </a:pPr>
            <a:r>
              <a:rPr lang="en-ID" sz="2400" dirty="0" err="1"/>
              <a:t>Prinsip-prinsip</a:t>
            </a:r>
            <a:r>
              <a:rPr lang="en-ID" sz="2400" dirty="0"/>
              <a:t> </a:t>
            </a:r>
            <a:r>
              <a:rPr lang="en-ID" sz="2400" dirty="0" err="1"/>
              <a:t>untuk</a:t>
            </a:r>
            <a:r>
              <a:rPr lang="en-ID" sz="2400" dirty="0"/>
              <a:t> </a:t>
            </a:r>
            <a:r>
              <a:rPr lang="en-ID" sz="2400" b="1" i="1" dirty="0" err="1"/>
              <a:t>kerangka</a:t>
            </a:r>
            <a:r>
              <a:rPr lang="en-ID" sz="2400" b="1" i="1" dirty="0"/>
              <a:t> </a:t>
            </a:r>
            <a:r>
              <a:rPr lang="en-ID" sz="2400" b="1" i="1" dirty="0" err="1"/>
              <a:t>kerja</a:t>
            </a:r>
            <a:r>
              <a:rPr lang="en-ID" sz="2400" b="1" i="1" dirty="0"/>
              <a:t> tata </a:t>
            </a:r>
            <a:r>
              <a:rPr lang="en-ID" sz="2400" b="1" i="1" dirty="0" err="1"/>
              <a:t>kelola</a:t>
            </a:r>
            <a:r>
              <a:rPr lang="en-ID" sz="2400" dirty="0"/>
              <a:t> yang </a:t>
            </a:r>
            <a:r>
              <a:rPr lang="en-ID" sz="2400" dirty="0" err="1"/>
              <a:t>dapat</a:t>
            </a:r>
            <a:r>
              <a:rPr lang="en-ID" sz="2400" dirty="0"/>
              <a:t> </a:t>
            </a:r>
            <a:r>
              <a:rPr lang="en-ID" sz="2400" dirty="0" err="1"/>
              <a:t>digunakan</a:t>
            </a:r>
            <a:r>
              <a:rPr lang="en-ID" sz="2400" dirty="0"/>
              <a:t> </a:t>
            </a:r>
            <a:r>
              <a:rPr lang="en-ID" sz="2400" dirty="0" err="1"/>
              <a:t>untuk</a:t>
            </a:r>
            <a:r>
              <a:rPr lang="en-ID" sz="2400" dirty="0"/>
              <a:t> </a:t>
            </a:r>
            <a:r>
              <a:rPr lang="en-ID" sz="2400" dirty="0" err="1"/>
              <a:t>membangun</a:t>
            </a:r>
            <a:r>
              <a:rPr lang="en-ID" sz="2400" dirty="0"/>
              <a:t> </a:t>
            </a:r>
            <a:r>
              <a:rPr lang="en-ID" sz="2400" dirty="0" err="1"/>
              <a:t>sistem</a:t>
            </a:r>
            <a:r>
              <a:rPr lang="en-ID" sz="2400" dirty="0"/>
              <a:t> tata </a:t>
            </a:r>
            <a:r>
              <a:rPr lang="en-ID" sz="2400" dirty="0" err="1"/>
              <a:t>kelola</a:t>
            </a:r>
            <a:r>
              <a:rPr lang="en-ID" sz="2400" dirty="0"/>
              <a:t> </a:t>
            </a:r>
            <a:r>
              <a:rPr lang="en-ID" sz="2400" dirty="0" err="1"/>
              <a:t>untuk</a:t>
            </a:r>
            <a:r>
              <a:rPr lang="en-ID" sz="2400" dirty="0"/>
              <a:t> </a:t>
            </a:r>
            <a:r>
              <a:rPr lang="en-ID" sz="2400" dirty="0" err="1"/>
              <a:t>perusahaan</a:t>
            </a:r>
            <a:r>
              <a:rPr lang="en-ID" sz="2400" dirty="0"/>
              <a:t>.</a:t>
            </a:r>
          </a:p>
          <a:p>
            <a:pPr marL="355600" marR="31111" indent="-342900">
              <a:spcBef>
                <a:spcPts val="600"/>
              </a:spcBef>
              <a:buFont typeface="Wingdings" panose="05000000000000000000" pitchFamily="2" charset="2"/>
              <a:buChar char="§"/>
            </a:pPr>
            <a:endParaRPr sz="24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81811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128803-DDC4-41CE-B99F-AB4F125D5F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 dirty="0" err="1">
                <a:solidFill>
                  <a:schemeClr val="tx1"/>
                </a:solidFill>
                <a:latin typeface="+mj-lt"/>
              </a:rPr>
              <a:t>Prinsip</a:t>
            </a:r>
            <a:r>
              <a:rPr lang="en-ID" b="1" dirty="0">
                <a:solidFill>
                  <a:schemeClr val="tx1"/>
                </a:solidFill>
                <a:latin typeface="+mj-lt"/>
              </a:rPr>
              <a:t> </a:t>
            </a:r>
            <a:r>
              <a:rPr lang="en-ID" b="1" dirty="0" err="1">
                <a:solidFill>
                  <a:schemeClr val="tx1"/>
                </a:solidFill>
                <a:latin typeface="+mj-lt"/>
              </a:rPr>
              <a:t>Sistem</a:t>
            </a:r>
            <a:r>
              <a:rPr lang="en-ID" b="1" dirty="0">
                <a:solidFill>
                  <a:schemeClr val="tx1"/>
                </a:solidFill>
                <a:latin typeface="+mj-lt"/>
              </a:rPr>
              <a:t> Tata Kelola COBIT 2019</a:t>
            </a:r>
            <a:br>
              <a:rPr lang="en-ID" b="1" dirty="0">
                <a:solidFill>
                  <a:schemeClr val="tx1"/>
                </a:solidFill>
                <a:latin typeface="+mj-lt"/>
              </a:rPr>
            </a:br>
            <a:r>
              <a:rPr lang="en-ID" sz="2000" i="1" dirty="0">
                <a:solidFill>
                  <a:schemeClr val="tx1"/>
                </a:solidFill>
                <a:latin typeface="+mj-lt"/>
              </a:rPr>
              <a:t>(Governance System Principles)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097600B-B726-4B47-A2FE-BE4D0A6663B5}"/>
              </a:ext>
            </a:extLst>
          </p:cNvPr>
          <p:cNvGrpSpPr/>
          <p:nvPr/>
        </p:nvGrpSpPr>
        <p:grpSpPr>
          <a:xfrm>
            <a:off x="4338282" y="1475772"/>
            <a:ext cx="1549908" cy="1548384"/>
            <a:chOff x="2814282" y="1475772"/>
            <a:chExt cx="1549908" cy="1548384"/>
          </a:xfrm>
        </p:grpSpPr>
        <p:sp>
          <p:nvSpPr>
            <p:cNvPr id="18" name="object 20">
              <a:extLst>
                <a:ext uri="{FF2B5EF4-FFF2-40B4-BE49-F238E27FC236}">
                  <a16:creationId xmlns:a16="http://schemas.microsoft.com/office/drawing/2014/main" id="{0D1FD7F6-733B-494C-8B16-74A06F97C640}"/>
                </a:ext>
              </a:extLst>
            </p:cNvPr>
            <p:cNvSpPr/>
            <p:nvPr/>
          </p:nvSpPr>
          <p:spPr>
            <a:xfrm>
              <a:off x="2814282" y="1475772"/>
              <a:ext cx="1549908" cy="1548384"/>
            </a:xfrm>
            <a:custGeom>
              <a:avLst/>
              <a:gdLst/>
              <a:ahLst/>
              <a:cxnLst/>
              <a:rect l="l" t="t" r="r" b="b"/>
              <a:pathLst>
                <a:path w="1549908" h="1548384">
                  <a:moveTo>
                    <a:pt x="0" y="774191"/>
                  </a:moveTo>
                  <a:lnTo>
                    <a:pt x="2568" y="837692"/>
                  </a:lnTo>
                  <a:lnTo>
                    <a:pt x="10142" y="899778"/>
                  </a:lnTo>
                  <a:lnTo>
                    <a:pt x="22522" y="960250"/>
                  </a:lnTo>
                  <a:lnTo>
                    <a:pt x="39508" y="1018909"/>
                  </a:lnTo>
                  <a:lnTo>
                    <a:pt x="60900" y="1075557"/>
                  </a:lnTo>
                  <a:lnTo>
                    <a:pt x="86499" y="1129993"/>
                  </a:lnTo>
                  <a:lnTo>
                    <a:pt x="116107" y="1182018"/>
                  </a:lnTo>
                  <a:lnTo>
                    <a:pt x="149522" y="1231434"/>
                  </a:lnTo>
                  <a:lnTo>
                    <a:pt x="186547" y="1278041"/>
                  </a:lnTo>
                  <a:lnTo>
                    <a:pt x="226980" y="1321641"/>
                  </a:lnTo>
                  <a:lnTo>
                    <a:pt x="270624" y="1362033"/>
                  </a:lnTo>
                  <a:lnTo>
                    <a:pt x="317278" y="1399019"/>
                  </a:lnTo>
                  <a:lnTo>
                    <a:pt x="366743" y="1432400"/>
                  </a:lnTo>
                  <a:lnTo>
                    <a:pt x="418820" y="1461976"/>
                  </a:lnTo>
                  <a:lnTo>
                    <a:pt x="473309" y="1487549"/>
                  </a:lnTo>
                  <a:lnTo>
                    <a:pt x="530010" y="1508918"/>
                  </a:lnTo>
                  <a:lnTo>
                    <a:pt x="588725" y="1525885"/>
                  </a:lnTo>
                  <a:lnTo>
                    <a:pt x="649253" y="1538252"/>
                  </a:lnTo>
                  <a:lnTo>
                    <a:pt x="711396" y="1545817"/>
                  </a:lnTo>
                  <a:lnTo>
                    <a:pt x="774954" y="1548384"/>
                  </a:lnTo>
                  <a:lnTo>
                    <a:pt x="838511" y="1545817"/>
                  </a:lnTo>
                  <a:lnTo>
                    <a:pt x="900654" y="1538252"/>
                  </a:lnTo>
                  <a:lnTo>
                    <a:pt x="961182" y="1525885"/>
                  </a:lnTo>
                  <a:lnTo>
                    <a:pt x="1019897" y="1508918"/>
                  </a:lnTo>
                  <a:lnTo>
                    <a:pt x="1076598" y="1487549"/>
                  </a:lnTo>
                  <a:lnTo>
                    <a:pt x="1131087" y="1461976"/>
                  </a:lnTo>
                  <a:lnTo>
                    <a:pt x="1183164" y="1432400"/>
                  </a:lnTo>
                  <a:lnTo>
                    <a:pt x="1232629" y="1399019"/>
                  </a:lnTo>
                  <a:lnTo>
                    <a:pt x="1279283" y="1362033"/>
                  </a:lnTo>
                  <a:lnTo>
                    <a:pt x="1322927" y="1321641"/>
                  </a:lnTo>
                  <a:lnTo>
                    <a:pt x="1363360" y="1278041"/>
                  </a:lnTo>
                  <a:lnTo>
                    <a:pt x="1400385" y="1231434"/>
                  </a:lnTo>
                  <a:lnTo>
                    <a:pt x="1433800" y="1182018"/>
                  </a:lnTo>
                  <a:lnTo>
                    <a:pt x="1463408" y="1129993"/>
                  </a:lnTo>
                  <a:lnTo>
                    <a:pt x="1489007" y="1075557"/>
                  </a:lnTo>
                  <a:lnTo>
                    <a:pt x="1510399" y="1018909"/>
                  </a:lnTo>
                  <a:lnTo>
                    <a:pt x="1527385" y="960250"/>
                  </a:lnTo>
                  <a:lnTo>
                    <a:pt x="1539765" y="899778"/>
                  </a:lnTo>
                  <a:lnTo>
                    <a:pt x="1547339" y="837692"/>
                  </a:lnTo>
                  <a:lnTo>
                    <a:pt x="1549908" y="774191"/>
                  </a:lnTo>
                  <a:lnTo>
                    <a:pt x="1547339" y="710691"/>
                  </a:lnTo>
                  <a:lnTo>
                    <a:pt x="1539765" y="648605"/>
                  </a:lnTo>
                  <a:lnTo>
                    <a:pt x="1527385" y="588133"/>
                  </a:lnTo>
                  <a:lnTo>
                    <a:pt x="1510399" y="529474"/>
                  </a:lnTo>
                  <a:lnTo>
                    <a:pt x="1489007" y="472826"/>
                  </a:lnTo>
                  <a:lnTo>
                    <a:pt x="1463408" y="418390"/>
                  </a:lnTo>
                  <a:lnTo>
                    <a:pt x="1433800" y="366365"/>
                  </a:lnTo>
                  <a:lnTo>
                    <a:pt x="1400385" y="316949"/>
                  </a:lnTo>
                  <a:lnTo>
                    <a:pt x="1363360" y="270342"/>
                  </a:lnTo>
                  <a:lnTo>
                    <a:pt x="1322927" y="226742"/>
                  </a:lnTo>
                  <a:lnTo>
                    <a:pt x="1279283" y="186350"/>
                  </a:lnTo>
                  <a:lnTo>
                    <a:pt x="1232629" y="149364"/>
                  </a:lnTo>
                  <a:lnTo>
                    <a:pt x="1183164" y="115983"/>
                  </a:lnTo>
                  <a:lnTo>
                    <a:pt x="1131087" y="86407"/>
                  </a:lnTo>
                  <a:lnTo>
                    <a:pt x="1076598" y="60834"/>
                  </a:lnTo>
                  <a:lnTo>
                    <a:pt x="1019897" y="39465"/>
                  </a:lnTo>
                  <a:lnTo>
                    <a:pt x="961182" y="22498"/>
                  </a:lnTo>
                  <a:lnTo>
                    <a:pt x="900654" y="10131"/>
                  </a:lnTo>
                  <a:lnTo>
                    <a:pt x="838511" y="2566"/>
                  </a:lnTo>
                  <a:lnTo>
                    <a:pt x="774954" y="0"/>
                  </a:lnTo>
                  <a:lnTo>
                    <a:pt x="711396" y="2566"/>
                  </a:lnTo>
                  <a:lnTo>
                    <a:pt x="649253" y="10131"/>
                  </a:lnTo>
                  <a:lnTo>
                    <a:pt x="588725" y="22498"/>
                  </a:lnTo>
                  <a:lnTo>
                    <a:pt x="530010" y="39465"/>
                  </a:lnTo>
                  <a:lnTo>
                    <a:pt x="473309" y="60834"/>
                  </a:lnTo>
                  <a:lnTo>
                    <a:pt x="418820" y="86407"/>
                  </a:lnTo>
                  <a:lnTo>
                    <a:pt x="366743" y="115983"/>
                  </a:lnTo>
                  <a:lnTo>
                    <a:pt x="317278" y="149364"/>
                  </a:lnTo>
                  <a:lnTo>
                    <a:pt x="270624" y="186350"/>
                  </a:lnTo>
                  <a:lnTo>
                    <a:pt x="226980" y="226742"/>
                  </a:lnTo>
                  <a:lnTo>
                    <a:pt x="186547" y="270342"/>
                  </a:lnTo>
                  <a:lnTo>
                    <a:pt x="149522" y="316949"/>
                  </a:lnTo>
                  <a:lnTo>
                    <a:pt x="116107" y="366365"/>
                  </a:lnTo>
                  <a:lnTo>
                    <a:pt x="86499" y="418390"/>
                  </a:lnTo>
                  <a:lnTo>
                    <a:pt x="60900" y="472826"/>
                  </a:lnTo>
                  <a:lnTo>
                    <a:pt x="39508" y="529474"/>
                  </a:lnTo>
                  <a:lnTo>
                    <a:pt x="22522" y="588133"/>
                  </a:lnTo>
                  <a:lnTo>
                    <a:pt x="10142" y="648605"/>
                  </a:lnTo>
                  <a:lnTo>
                    <a:pt x="2568" y="710691"/>
                  </a:lnTo>
                  <a:lnTo>
                    <a:pt x="0" y="774191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" name="object 21">
              <a:extLst>
                <a:ext uri="{FF2B5EF4-FFF2-40B4-BE49-F238E27FC236}">
                  <a16:creationId xmlns:a16="http://schemas.microsoft.com/office/drawing/2014/main" id="{AB53EC58-117D-4F76-A12F-5C557B2A40E2}"/>
                </a:ext>
              </a:extLst>
            </p:cNvPr>
            <p:cNvSpPr/>
            <p:nvPr/>
          </p:nvSpPr>
          <p:spPr>
            <a:xfrm>
              <a:off x="2814282" y="1475772"/>
              <a:ext cx="1549908" cy="1548384"/>
            </a:xfrm>
            <a:custGeom>
              <a:avLst/>
              <a:gdLst/>
              <a:ahLst/>
              <a:cxnLst/>
              <a:rect l="l" t="t" r="r" b="b"/>
              <a:pathLst>
                <a:path w="1549908" h="1548384">
                  <a:moveTo>
                    <a:pt x="0" y="774191"/>
                  </a:moveTo>
                  <a:lnTo>
                    <a:pt x="2568" y="710691"/>
                  </a:lnTo>
                  <a:lnTo>
                    <a:pt x="10142" y="648605"/>
                  </a:lnTo>
                  <a:lnTo>
                    <a:pt x="22522" y="588133"/>
                  </a:lnTo>
                  <a:lnTo>
                    <a:pt x="39508" y="529474"/>
                  </a:lnTo>
                  <a:lnTo>
                    <a:pt x="60900" y="472826"/>
                  </a:lnTo>
                  <a:lnTo>
                    <a:pt x="86499" y="418390"/>
                  </a:lnTo>
                  <a:lnTo>
                    <a:pt x="116107" y="366365"/>
                  </a:lnTo>
                  <a:lnTo>
                    <a:pt x="149522" y="316949"/>
                  </a:lnTo>
                  <a:lnTo>
                    <a:pt x="186547" y="270342"/>
                  </a:lnTo>
                  <a:lnTo>
                    <a:pt x="226980" y="226742"/>
                  </a:lnTo>
                  <a:lnTo>
                    <a:pt x="270624" y="186350"/>
                  </a:lnTo>
                  <a:lnTo>
                    <a:pt x="317278" y="149364"/>
                  </a:lnTo>
                  <a:lnTo>
                    <a:pt x="366743" y="115983"/>
                  </a:lnTo>
                  <a:lnTo>
                    <a:pt x="418820" y="86407"/>
                  </a:lnTo>
                  <a:lnTo>
                    <a:pt x="473309" y="60834"/>
                  </a:lnTo>
                  <a:lnTo>
                    <a:pt x="530010" y="39465"/>
                  </a:lnTo>
                  <a:lnTo>
                    <a:pt x="588725" y="22498"/>
                  </a:lnTo>
                  <a:lnTo>
                    <a:pt x="649253" y="10131"/>
                  </a:lnTo>
                  <a:lnTo>
                    <a:pt x="711396" y="2566"/>
                  </a:lnTo>
                  <a:lnTo>
                    <a:pt x="774954" y="0"/>
                  </a:lnTo>
                  <a:lnTo>
                    <a:pt x="838511" y="2566"/>
                  </a:lnTo>
                  <a:lnTo>
                    <a:pt x="900654" y="10131"/>
                  </a:lnTo>
                  <a:lnTo>
                    <a:pt x="961182" y="22498"/>
                  </a:lnTo>
                  <a:lnTo>
                    <a:pt x="1019897" y="39465"/>
                  </a:lnTo>
                  <a:lnTo>
                    <a:pt x="1076598" y="60834"/>
                  </a:lnTo>
                  <a:lnTo>
                    <a:pt x="1131087" y="86407"/>
                  </a:lnTo>
                  <a:lnTo>
                    <a:pt x="1183164" y="115983"/>
                  </a:lnTo>
                  <a:lnTo>
                    <a:pt x="1232629" y="149364"/>
                  </a:lnTo>
                  <a:lnTo>
                    <a:pt x="1279283" y="186350"/>
                  </a:lnTo>
                  <a:lnTo>
                    <a:pt x="1322927" y="226742"/>
                  </a:lnTo>
                  <a:lnTo>
                    <a:pt x="1363360" y="270342"/>
                  </a:lnTo>
                  <a:lnTo>
                    <a:pt x="1400385" y="316949"/>
                  </a:lnTo>
                  <a:lnTo>
                    <a:pt x="1433800" y="366365"/>
                  </a:lnTo>
                  <a:lnTo>
                    <a:pt x="1463408" y="418390"/>
                  </a:lnTo>
                  <a:lnTo>
                    <a:pt x="1489007" y="472826"/>
                  </a:lnTo>
                  <a:lnTo>
                    <a:pt x="1510399" y="529474"/>
                  </a:lnTo>
                  <a:lnTo>
                    <a:pt x="1527385" y="588133"/>
                  </a:lnTo>
                  <a:lnTo>
                    <a:pt x="1539765" y="648605"/>
                  </a:lnTo>
                  <a:lnTo>
                    <a:pt x="1547339" y="710691"/>
                  </a:lnTo>
                  <a:lnTo>
                    <a:pt x="1549908" y="774191"/>
                  </a:lnTo>
                  <a:lnTo>
                    <a:pt x="1547339" y="837692"/>
                  </a:lnTo>
                  <a:lnTo>
                    <a:pt x="1539765" y="899778"/>
                  </a:lnTo>
                  <a:lnTo>
                    <a:pt x="1527385" y="960250"/>
                  </a:lnTo>
                  <a:lnTo>
                    <a:pt x="1510399" y="1018909"/>
                  </a:lnTo>
                  <a:lnTo>
                    <a:pt x="1489007" y="1075557"/>
                  </a:lnTo>
                  <a:lnTo>
                    <a:pt x="1463408" y="1129993"/>
                  </a:lnTo>
                  <a:lnTo>
                    <a:pt x="1433800" y="1182018"/>
                  </a:lnTo>
                  <a:lnTo>
                    <a:pt x="1400385" y="1231434"/>
                  </a:lnTo>
                  <a:lnTo>
                    <a:pt x="1363360" y="1278041"/>
                  </a:lnTo>
                  <a:lnTo>
                    <a:pt x="1322927" y="1321641"/>
                  </a:lnTo>
                  <a:lnTo>
                    <a:pt x="1279283" y="1362033"/>
                  </a:lnTo>
                  <a:lnTo>
                    <a:pt x="1232629" y="1399019"/>
                  </a:lnTo>
                  <a:lnTo>
                    <a:pt x="1183164" y="1432400"/>
                  </a:lnTo>
                  <a:lnTo>
                    <a:pt x="1131087" y="1461976"/>
                  </a:lnTo>
                  <a:lnTo>
                    <a:pt x="1076598" y="1487549"/>
                  </a:lnTo>
                  <a:lnTo>
                    <a:pt x="1019897" y="1508918"/>
                  </a:lnTo>
                  <a:lnTo>
                    <a:pt x="961182" y="1525885"/>
                  </a:lnTo>
                  <a:lnTo>
                    <a:pt x="900654" y="1538252"/>
                  </a:lnTo>
                  <a:lnTo>
                    <a:pt x="838511" y="1545817"/>
                  </a:lnTo>
                  <a:lnTo>
                    <a:pt x="774954" y="1548384"/>
                  </a:lnTo>
                  <a:lnTo>
                    <a:pt x="711396" y="1545817"/>
                  </a:lnTo>
                  <a:lnTo>
                    <a:pt x="649253" y="1538252"/>
                  </a:lnTo>
                  <a:lnTo>
                    <a:pt x="588725" y="1525885"/>
                  </a:lnTo>
                  <a:lnTo>
                    <a:pt x="530010" y="1508918"/>
                  </a:lnTo>
                  <a:lnTo>
                    <a:pt x="473309" y="1487549"/>
                  </a:lnTo>
                  <a:lnTo>
                    <a:pt x="418820" y="1461976"/>
                  </a:lnTo>
                  <a:lnTo>
                    <a:pt x="366743" y="1432400"/>
                  </a:lnTo>
                  <a:lnTo>
                    <a:pt x="317278" y="1399019"/>
                  </a:lnTo>
                  <a:lnTo>
                    <a:pt x="270624" y="1362033"/>
                  </a:lnTo>
                  <a:lnTo>
                    <a:pt x="226980" y="1321641"/>
                  </a:lnTo>
                  <a:lnTo>
                    <a:pt x="186547" y="1278041"/>
                  </a:lnTo>
                  <a:lnTo>
                    <a:pt x="149522" y="1231434"/>
                  </a:lnTo>
                  <a:lnTo>
                    <a:pt x="116107" y="1182018"/>
                  </a:lnTo>
                  <a:lnTo>
                    <a:pt x="86499" y="1129993"/>
                  </a:lnTo>
                  <a:lnTo>
                    <a:pt x="60900" y="1075557"/>
                  </a:lnTo>
                  <a:lnTo>
                    <a:pt x="39508" y="1018909"/>
                  </a:lnTo>
                  <a:lnTo>
                    <a:pt x="22522" y="960250"/>
                  </a:lnTo>
                  <a:lnTo>
                    <a:pt x="10142" y="899778"/>
                  </a:lnTo>
                  <a:lnTo>
                    <a:pt x="2568" y="837692"/>
                  </a:lnTo>
                  <a:lnTo>
                    <a:pt x="0" y="774191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" name="object 13">
              <a:extLst>
                <a:ext uri="{FF2B5EF4-FFF2-40B4-BE49-F238E27FC236}">
                  <a16:creationId xmlns:a16="http://schemas.microsoft.com/office/drawing/2014/main" id="{8F2A42A5-717A-460E-B0E7-F2DBA2098D05}"/>
                </a:ext>
              </a:extLst>
            </p:cNvPr>
            <p:cNvSpPr txBox="1"/>
            <p:nvPr/>
          </p:nvSpPr>
          <p:spPr>
            <a:xfrm>
              <a:off x="3026118" y="1952443"/>
              <a:ext cx="1126877" cy="558800"/>
            </a:xfrm>
            <a:prstGeom prst="rect">
              <a:avLst/>
            </a:prstGeom>
          </p:spPr>
          <p:txBody>
            <a:bodyPr wrap="square" lIns="0" tIns="12065" rIns="0" bIns="0" rtlCol="0">
              <a:noAutofit/>
            </a:bodyPr>
            <a:lstStyle/>
            <a:p>
              <a:pPr algn="ctr">
                <a:lnSpc>
                  <a:spcPts val="1609"/>
                </a:lnSpc>
              </a:pP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6.</a:t>
              </a:r>
              <a:r>
                <a:rPr sz="1400" spc="-9" dirty="0">
                  <a:solidFill>
                    <a:srgbClr val="FFFFFF"/>
                  </a:solidFill>
                  <a:latin typeface="Arial"/>
                  <a:cs typeface="Arial"/>
                </a:rPr>
                <a:t> </a:t>
              </a: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End-</a:t>
              </a:r>
              <a:r>
                <a:rPr sz="1400" spc="4" dirty="0">
                  <a:solidFill>
                    <a:srgbClr val="FFFFFF"/>
                  </a:solidFill>
                  <a:latin typeface="Arial"/>
                  <a:cs typeface="Arial"/>
                </a:rPr>
                <a:t>t</a:t>
              </a: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o-End </a:t>
              </a:r>
              <a:endParaRPr sz="1400" dirty="0">
                <a:latin typeface="Arial"/>
                <a:cs typeface="Arial"/>
              </a:endParaRPr>
            </a:p>
            <a:p>
              <a:pPr algn="ctr">
                <a:lnSpc>
                  <a:spcPts val="1609"/>
                </a:lnSpc>
              </a:pPr>
              <a:r>
                <a:rPr sz="1400" spc="-1" dirty="0">
                  <a:solidFill>
                    <a:srgbClr val="FFFFFF"/>
                  </a:solidFill>
                  <a:latin typeface="Arial"/>
                  <a:cs typeface="Arial"/>
                </a:rPr>
                <a:t>Governance </a:t>
              </a:r>
              <a:endParaRPr sz="1400" dirty="0">
                <a:latin typeface="Arial"/>
                <a:cs typeface="Arial"/>
              </a:endParaRPr>
            </a:p>
            <a:p>
              <a:pPr algn="ctr">
                <a:lnSpc>
                  <a:spcPts val="1609"/>
                </a:lnSpc>
              </a:pPr>
              <a:r>
                <a:rPr sz="1400" spc="-1" dirty="0">
                  <a:solidFill>
                    <a:srgbClr val="FFFFFF"/>
                  </a:solidFill>
                  <a:latin typeface="Arial"/>
                  <a:cs typeface="Arial"/>
                </a:rPr>
                <a:t>System</a:t>
              </a:r>
              <a:endParaRPr sz="1400" dirty="0">
                <a:latin typeface="Arial"/>
                <a:cs typeface="Arial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164D3A4-A409-4B86-849C-04A1293B30DB}"/>
              </a:ext>
            </a:extLst>
          </p:cNvPr>
          <p:cNvGrpSpPr/>
          <p:nvPr/>
        </p:nvGrpSpPr>
        <p:grpSpPr>
          <a:xfrm>
            <a:off x="6071070" y="1463581"/>
            <a:ext cx="1549908" cy="1549907"/>
            <a:chOff x="4547070" y="1463580"/>
            <a:chExt cx="1549908" cy="1549907"/>
          </a:xfrm>
        </p:grpSpPr>
        <p:sp>
          <p:nvSpPr>
            <p:cNvPr id="10" name="object 28">
              <a:extLst>
                <a:ext uri="{FF2B5EF4-FFF2-40B4-BE49-F238E27FC236}">
                  <a16:creationId xmlns:a16="http://schemas.microsoft.com/office/drawing/2014/main" id="{488C9404-2BE3-436B-AAC7-34703F2414C8}"/>
                </a:ext>
              </a:extLst>
            </p:cNvPr>
            <p:cNvSpPr/>
            <p:nvPr/>
          </p:nvSpPr>
          <p:spPr>
            <a:xfrm>
              <a:off x="4547070" y="1463580"/>
              <a:ext cx="1549908" cy="1549907"/>
            </a:xfrm>
            <a:custGeom>
              <a:avLst/>
              <a:gdLst/>
              <a:ahLst/>
              <a:cxnLst/>
              <a:rect l="l" t="t" r="r" b="b"/>
              <a:pathLst>
                <a:path w="1549908" h="1549907">
                  <a:moveTo>
                    <a:pt x="0" y="774953"/>
                  </a:moveTo>
                  <a:lnTo>
                    <a:pt x="2568" y="838511"/>
                  </a:lnTo>
                  <a:lnTo>
                    <a:pt x="10142" y="900654"/>
                  </a:lnTo>
                  <a:lnTo>
                    <a:pt x="22522" y="961182"/>
                  </a:lnTo>
                  <a:lnTo>
                    <a:pt x="39508" y="1019897"/>
                  </a:lnTo>
                  <a:lnTo>
                    <a:pt x="60900" y="1076598"/>
                  </a:lnTo>
                  <a:lnTo>
                    <a:pt x="86499" y="1131087"/>
                  </a:lnTo>
                  <a:lnTo>
                    <a:pt x="116107" y="1183164"/>
                  </a:lnTo>
                  <a:lnTo>
                    <a:pt x="149522" y="1232629"/>
                  </a:lnTo>
                  <a:lnTo>
                    <a:pt x="186547" y="1279283"/>
                  </a:lnTo>
                  <a:lnTo>
                    <a:pt x="226980" y="1322927"/>
                  </a:lnTo>
                  <a:lnTo>
                    <a:pt x="270624" y="1363360"/>
                  </a:lnTo>
                  <a:lnTo>
                    <a:pt x="317278" y="1400385"/>
                  </a:lnTo>
                  <a:lnTo>
                    <a:pt x="366743" y="1433800"/>
                  </a:lnTo>
                  <a:lnTo>
                    <a:pt x="418820" y="1463408"/>
                  </a:lnTo>
                  <a:lnTo>
                    <a:pt x="473309" y="1489007"/>
                  </a:lnTo>
                  <a:lnTo>
                    <a:pt x="530010" y="1510399"/>
                  </a:lnTo>
                  <a:lnTo>
                    <a:pt x="588725" y="1527385"/>
                  </a:lnTo>
                  <a:lnTo>
                    <a:pt x="649253" y="1539765"/>
                  </a:lnTo>
                  <a:lnTo>
                    <a:pt x="711396" y="1547339"/>
                  </a:lnTo>
                  <a:lnTo>
                    <a:pt x="774954" y="1549907"/>
                  </a:lnTo>
                  <a:lnTo>
                    <a:pt x="838511" y="1547339"/>
                  </a:lnTo>
                  <a:lnTo>
                    <a:pt x="900654" y="1539765"/>
                  </a:lnTo>
                  <a:lnTo>
                    <a:pt x="961182" y="1527385"/>
                  </a:lnTo>
                  <a:lnTo>
                    <a:pt x="1019897" y="1510399"/>
                  </a:lnTo>
                  <a:lnTo>
                    <a:pt x="1076598" y="1489007"/>
                  </a:lnTo>
                  <a:lnTo>
                    <a:pt x="1131087" y="1463408"/>
                  </a:lnTo>
                  <a:lnTo>
                    <a:pt x="1183164" y="1433800"/>
                  </a:lnTo>
                  <a:lnTo>
                    <a:pt x="1232629" y="1400385"/>
                  </a:lnTo>
                  <a:lnTo>
                    <a:pt x="1279283" y="1363360"/>
                  </a:lnTo>
                  <a:lnTo>
                    <a:pt x="1322927" y="1322927"/>
                  </a:lnTo>
                  <a:lnTo>
                    <a:pt x="1363360" y="1279283"/>
                  </a:lnTo>
                  <a:lnTo>
                    <a:pt x="1400385" y="1232629"/>
                  </a:lnTo>
                  <a:lnTo>
                    <a:pt x="1433800" y="1183164"/>
                  </a:lnTo>
                  <a:lnTo>
                    <a:pt x="1463408" y="1131087"/>
                  </a:lnTo>
                  <a:lnTo>
                    <a:pt x="1489007" y="1076598"/>
                  </a:lnTo>
                  <a:lnTo>
                    <a:pt x="1510399" y="1019897"/>
                  </a:lnTo>
                  <a:lnTo>
                    <a:pt x="1527385" y="961182"/>
                  </a:lnTo>
                  <a:lnTo>
                    <a:pt x="1539765" y="900654"/>
                  </a:lnTo>
                  <a:lnTo>
                    <a:pt x="1547339" y="838511"/>
                  </a:lnTo>
                  <a:lnTo>
                    <a:pt x="1549908" y="774953"/>
                  </a:lnTo>
                  <a:lnTo>
                    <a:pt x="1547339" y="711396"/>
                  </a:lnTo>
                  <a:lnTo>
                    <a:pt x="1539765" y="649253"/>
                  </a:lnTo>
                  <a:lnTo>
                    <a:pt x="1527385" y="588725"/>
                  </a:lnTo>
                  <a:lnTo>
                    <a:pt x="1510399" y="530010"/>
                  </a:lnTo>
                  <a:lnTo>
                    <a:pt x="1489007" y="473309"/>
                  </a:lnTo>
                  <a:lnTo>
                    <a:pt x="1463408" y="418820"/>
                  </a:lnTo>
                  <a:lnTo>
                    <a:pt x="1433800" y="366743"/>
                  </a:lnTo>
                  <a:lnTo>
                    <a:pt x="1400385" y="317278"/>
                  </a:lnTo>
                  <a:lnTo>
                    <a:pt x="1363360" y="270624"/>
                  </a:lnTo>
                  <a:lnTo>
                    <a:pt x="1322927" y="226980"/>
                  </a:lnTo>
                  <a:lnTo>
                    <a:pt x="1279283" y="186547"/>
                  </a:lnTo>
                  <a:lnTo>
                    <a:pt x="1232629" y="149522"/>
                  </a:lnTo>
                  <a:lnTo>
                    <a:pt x="1183164" y="116107"/>
                  </a:lnTo>
                  <a:lnTo>
                    <a:pt x="1131087" y="86499"/>
                  </a:lnTo>
                  <a:lnTo>
                    <a:pt x="1076598" y="60900"/>
                  </a:lnTo>
                  <a:lnTo>
                    <a:pt x="1019897" y="39508"/>
                  </a:lnTo>
                  <a:lnTo>
                    <a:pt x="961182" y="22522"/>
                  </a:lnTo>
                  <a:lnTo>
                    <a:pt x="900654" y="10142"/>
                  </a:lnTo>
                  <a:lnTo>
                    <a:pt x="838511" y="2568"/>
                  </a:lnTo>
                  <a:lnTo>
                    <a:pt x="774954" y="0"/>
                  </a:lnTo>
                  <a:lnTo>
                    <a:pt x="711396" y="2568"/>
                  </a:lnTo>
                  <a:lnTo>
                    <a:pt x="649253" y="10142"/>
                  </a:lnTo>
                  <a:lnTo>
                    <a:pt x="588725" y="22522"/>
                  </a:lnTo>
                  <a:lnTo>
                    <a:pt x="530010" y="39508"/>
                  </a:lnTo>
                  <a:lnTo>
                    <a:pt x="473309" y="60900"/>
                  </a:lnTo>
                  <a:lnTo>
                    <a:pt x="418820" y="86499"/>
                  </a:lnTo>
                  <a:lnTo>
                    <a:pt x="366743" y="116107"/>
                  </a:lnTo>
                  <a:lnTo>
                    <a:pt x="317278" y="149522"/>
                  </a:lnTo>
                  <a:lnTo>
                    <a:pt x="270624" y="186547"/>
                  </a:lnTo>
                  <a:lnTo>
                    <a:pt x="226980" y="226980"/>
                  </a:lnTo>
                  <a:lnTo>
                    <a:pt x="186547" y="270624"/>
                  </a:lnTo>
                  <a:lnTo>
                    <a:pt x="149522" y="317278"/>
                  </a:lnTo>
                  <a:lnTo>
                    <a:pt x="116107" y="366743"/>
                  </a:lnTo>
                  <a:lnTo>
                    <a:pt x="86499" y="418820"/>
                  </a:lnTo>
                  <a:lnTo>
                    <a:pt x="60900" y="473309"/>
                  </a:lnTo>
                  <a:lnTo>
                    <a:pt x="39508" y="530010"/>
                  </a:lnTo>
                  <a:lnTo>
                    <a:pt x="22522" y="588725"/>
                  </a:lnTo>
                  <a:lnTo>
                    <a:pt x="10142" y="649253"/>
                  </a:lnTo>
                  <a:lnTo>
                    <a:pt x="2568" y="711396"/>
                  </a:lnTo>
                  <a:lnTo>
                    <a:pt x="0" y="774953"/>
                  </a:lnTo>
                  <a:close/>
                </a:path>
              </a:pathLst>
            </a:custGeom>
            <a:solidFill>
              <a:srgbClr val="5B81B1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29">
              <a:extLst>
                <a:ext uri="{FF2B5EF4-FFF2-40B4-BE49-F238E27FC236}">
                  <a16:creationId xmlns:a16="http://schemas.microsoft.com/office/drawing/2014/main" id="{92745FCA-98E1-4111-AE34-AE9D05347A99}"/>
                </a:ext>
              </a:extLst>
            </p:cNvPr>
            <p:cNvSpPr/>
            <p:nvPr/>
          </p:nvSpPr>
          <p:spPr>
            <a:xfrm>
              <a:off x="4547070" y="1463580"/>
              <a:ext cx="1549908" cy="1549907"/>
            </a:xfrm>
            <a:custGeom>
              <a:avLst/>
              <a:gdLst/>
              <a:ahLst/>
              <a:cxnLst/>
              <a:rect l="l" t="t" r="r" b="b"/>
              <a:pathLst>
                <a:path w="1549908" h="1549907">
                  <a:moveTo>
                    <a:pt x="0" y="774953"/>
                  </a:moveTo>
                  <a:lnTo>
                    <a:pt x="2568" y="711396"/>
                  </a:lnTo>
                  <a:lnTo>
                    <a:pt x="10142" y="649253"/>
                  </a:lnTo>
                  <a:lnTo>
                    <a:pt x="22522" y="588725"/>
                  </a:lnTo>
                  <a:lnTo>
                    <a:pt x="39508" y="530010"/>
                  </a:lnTo>
                  <a:lnTo>
                    <a:pt x="60900" y="473309"/>
                  </a:lnTo>
                  <a:lnTo>
                    <a:pt x="86499" y="418820"/>
                  </a:lnTo>
                  <a:lnTo>
                    <a:pt x="116107" y="366743"/>
                  </a:lnTo>
                  <a:lnTo>
                    <a:pt x="149522" y="317278"/>
                  </a:lnTo>
                  <a:lnTo>
                    <a:pt x="186547" y="270624"/>
                  </a:lnTo>
                  <a:lnTo>
                    <a:pt x="226980" y="226980"/>
                  </a:lnTo>
                  <a:lnTo>
                    <a:pt x="270624" y="186547"/>
                  </a:lnTo>
                  <a:lnTo>
                    <a:pt x="317278" y="149522"/>
                  </a:lnTo>
                  <a:lnTo>
                    <a:pt x="366743" y="116107"/>
                  </a:lnTo>
                  <a:lnTo>
                    <a:pt x="418820" y="86499"/>
                  </a:lnTo>
                  <a:lnTo>
                    <a:pt x="473309" y="60900"/>
                  </a:lnTo>
                  <a:lnTo>
                    <a:pt x="530010" y="39508"/>
                  </a:lnTo>
                  <a:lnTo>
                    <a:pt x="588725" y="22522"/>
                  </a:lnTo>
                  <a:lnTo>
                    <a:pt x="649253" y="10142"/>
                  </a:lnTo>
                  <a:lnTo>
                    <a:pt x="711396" y="2568"/>
                  </a:lnTo>
                  <a:lnTo>
                    <a:pt x="774954" y="0"/>
                  </a:lnTo>
                  <a:lnTo>
                    <a:pt x="838511" y="2568"/>
                  </a:lnTo>
                  <a:lnTo>
                    <a:pt x="900654" y="10142"/>
                  </a:lnTo>
                  <a:lnTo>
                    <a:pt x="961182" y="22522"/>
                  </a:lnTo>
                  <a:lnTo>
                    <a:pt x="1019897" y="39508"/>
                  </a:lnTo>
                  <a:lnTo>
                    <a:pt x="1076598" y="60900"/>
                  </a:lnTo>
                  <a:lnTo>
                    <a:pt x="1131087" y="86499"/>
                  </a:lnTo>
                  <a:lnTo>
                    <a:pt x="1183164" y="116107"/>
                  </a:lnTo>
                  <a:lnTo>
                    <a:pt x="1232629" y="149522"/>
                  </a:lnTo>
                  <a:lnTo>
                    <a:pt x="1279283" y="186547"/>
                  </a:lnTo>
                  <a:lnTo>
                    <a:pt x="1322927" y="226980"/>
                  </a:lnTo>
                  <a:lnTo>
                    <a:pt x="1363360" y="270624"/>
                  </a:lnTo>
                  <a:lnTo>
                    <a:pt x="1400385" y="317278"/>
                  </a:lnTo>
                  <a:lnTo>
                    <a:pt x="1433800" y="366743"/>
                  </a:lnTo>
                  <a:lnTo>
                    <a:pt x="1463408" y="418820"/>
                  </a:lnTo>
                  <a:lnTo>
                    <a:pt x="1489007" y="473309"/>
                  </a:lnTo>
                  <a:lnTo>
                    <a:pt x="1510399" y="530010"/>
                  </a:lnTo>
                  <a:lnTo>
                    <a:pt x="1527385" y="588725"/>
                  </a:lnTo>
                  <a:lnTo>
                    <a:pt x="1539765" y="649253"/>
                  </a:lnTo>
                  <a:lnTo>
                    <a:pt x="1547339" y="711396"/>
                  </a:lnTo>
                  <a:lnTo>
                    <a:pt x="1549908" y="774953"/>
                  </a:lnTo>
                  <a:lnTo>
                    <a:pt x="1547339" y="838511"/>
                  </a:lnTo>
                  <a:lnTo>
                    <a:pt x="1539765" y="900654"/>
                  </a:lnTo>
                  <a:lnTo>
                    <a:pt x="1527385" y="961182"/>
                  </a:lnTo>
                  <a:lnTo>
                    <a:pt x="1510399" y="1019897"/>
                  </a:lnTo>
                  <a:lnTo>
                    <a:pt x="1489007" y="1076598"/>
                  </a:lnTo>
                  <a:lnTo>
                    <a:pt x="1463408" y="1131087"/>
                  </a:lnTo>
                  <a:lnTo>
                    <a:pt x="1433800" y="1183164"/>
                  </a:lnTo>
                  <a:lnTo>
                    <a:pt x="1400385" y="1232629"/>
                  </a:lnTo>
                  <a:lnTo>
                    <a:pt x="1363360" y="1279283"/>
                  </a:lnTo>
                  <a:lnTo>
                    <a:pt x="1322927" y="1322927"/>
                  </a:lnTo>
                  <a:lnTo>
                    <a:pt x="1279283" y="1363360"/>
                  </a:lnTo>
                  <a:lnTo>
                    <a:pt x="1232629" y="1400385"/>
                  </a:lnTo>
                  <a:lnTo>
                    <a:pt x="1183164" y="1433800"/>
                  </a:lnTo>
                  <a:lnTo>
                    <a:pt x="1131087" y="1463408"/>
                  </a:lnTo>
                  <a:lnTo>
                    <a:pt x="1076598" y="1489007"/>
                  </a:lnTo>
                  <a:lnTo>
                    <a:pt x="1019897" y="1510399"/>
                  </a:lnTo>
                  <a:lnTo>
                    <a:pt x="961182" y="1527385"/>
                  </a:lnTo>
                  <a:lnTo>
                    <a:pt x="900654" y="1539765"/>
                  </a:lnTo>
                  <a:lnTo>
                    <a:pt x="838511" y="1547339"/>
                  </a:lnTo>
                  <a:lnTo>
                    <a:pt x="774954" y="1549907"/>
                  </a:lnTo>
                  <a:lnTo>
                    <a:pt x="711396" y="1547339"/>
                  </a:lnTo>
                  <a:lnTo>
                    <a:pt x="649253" y="1539765"/>
                  </a:lnTo>
                  <a:lnTo>
                    <a:pt x="588725" y="1527385"/>
                  </a:lnTo>
                  <a:lnTo>
                    <a:pt x="530010" y="1510399"/>
                  </a:lnTo>
                  <a:lnTo>
                    <a:pt x="473309" y="1489007"/>
                  </a:lnTo>
                  <a:lnTo>
                    <a:pt x="418820" y="1463408"/>
                  </a:lnTo>
                  <a:lnTo>
                    <a:pt x="366743" y="1433800"/>
                  </a:lnTo>
                  <a:lnTo>
                    <a:pt x="317278" y="1400385"/>
                  </a:lnTo>
                  <a:lnTo>
                    <a:pt x="270624" y="1363360"/>
                  </a:lnTo>
                  <a:lnTo>
                    <a:pt x="226980" y="1322927"/>
                  </a:lnTo>
                  <a:lnTo>
                    <a:pt x="186547" y="1279283"/>
                  </a:lnTo>
                  <a:lnTo>
                    <a:pt x="149522" y="1232629"/>
                  </a:lnTo>
                  <a:lnTo>
                    <a:pt x="116107" y="1183164"/>
                  </a:lnTo>
                  <a:lnTo>
                    <a:pt x="86499" y="1131087"/>
                  </a:lnTo>
                  <a:lnTo>
                    <a:pt x="60900" y="1076598"/>
                  </a:lnTo>
                  <a:lnTo>
                    <a:pt x="39508" y="1019897"/>
                  </a:lnTo>
                  <a:lnTo>
                    <a:pt x="22522" y="961182"/>
                  </a:lnTo>
                  <a:lnTo>
                    <a:pt x="10142" y="900654"/>
                  </a:lnTo>
                  <a:lnTo>
                    <a:pt x="2568" y="838511"/>
                  </a:lnTo>
                  <a:lnTo>
                    <a:pt x="0" y="77495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" name="object 12">
              <a:extLst>
                <a:ext uri="{FF2B5EF4-FFF2-40B4-BE49-F238E27FC236}">
                  <a16:creationId xmlns:a16="http://schemas.microsoft.com/office/drawing/2014/main" id="{DD072105-9C10-49FD-8A40-9224AECFD8D6}"/>
                </a:ext>
              </a:extLst>
            </p:cNvPr>
            <p:cNvSpPr txBox="1"/>
            <p:nvPr/>
          </p:nvSpPr>
          <p:spPr>
            <a:xfrm>
              <a:off x="4834471" y="1959682"/>
              <a:ext cx="978593" cy="558800"/>
            </a:xfrm>
            <a:prstGeom prst="rect">
              <a:avLst/>
            </a:prstGeom>
          </p:spPr>
          <p:txBody>
            <a:bodyPr wrap="square" lIns="0" tIns="12065" rIns="0" bIns="0" rtlCol="0">
              <a:noAutofit/>
            </a:bodyPr>
            <a:lstStyle/>
            <a:p>
              <a:pPr indent="-1022" algn="ctr">
                <a:lnSpc>
                  <a:spcPts val="1609"/>
                </a:lnSpc>
              </a:pPr>
              <a:r>
                <a:rPr sz="1400" spc="-2" dirty="0">
                  <a:solidFill>
                    <a:srgbClr val="FFFFFF"/>
                  </a:solidFill>
                  <a:latin typeface="Arial"/>
                  <a:cs typeface="Arial"/>
                </a:rPr>
                <a:t>1. provide </a:t>
              </a:r>
              <a:endParaRPr sz="1400">
                <a:latin typeface="Arial"/>
                <a:cs typeface="Arial"/>
              </a:endParaRPr>
            </a:p>
            <a:p>
              <a:pPr algn="ctr">
                <a:lnSpc>
                  <a:spcPts val="1609"/>
                </a:lnSpc>
              </a:pP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S</a:t>
              </a:r>
              <a:r>
                <a:rPr sz="1400" spc="4" dirty="0">
                  <a:solidFill>
                    <a:srgbClr val="FFFFFF"/>
                  </a:solidFill>
                  <a:latin typeface="Arial"/>
                  <a:cs typeface="Arial"/>
                </a:rPr>
                <a:t>t</a:t>
              </a: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a</a:t>
              </a:r>
              <a:r>
                <a:rPr sz="1400" spc="4" dirty="0">
                  <a:solidFill>
                    <a:srgbClr val="FFFFFF"/>
                  </a:solidFill>
                  <a:latin typeface="Arial"/>
                  <a:cs typeface="Arial"/>
                </a:rPr>
                <a:t>k</a:t>
              </a: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ehold</a:t>
              </a:r>
              <a:r>
                <a:rPr sz="1400" spc="-14" dirty="0">
                  <a:solidFill>
                    <a:srgbClr val="FFFFFF"/>
                  </a:solidFill>
                  <a:latin typeface="Arial"/>
                  <a:cs typeface="Arial"/>
                </a:rPr>
                <a:t>e</a:t>
              </a: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r </a:t>
              </a:r>
              <a:endParaRPr sz="1400">
                <a:latin typeface="Arial"/>
                <a:cs typeface="Arial"/>
              </a:endParaRPr>
            </a:p>
            <a:p>
              <a:pPr algn="ctr">
                <a:lnSpc>
                  <a:spcPts val="1609"/>
                </a:lnSpc>
              </a:pPr>
              <a:r>
                <a:rPr sz="1400" spc="-21" dirty="0">
                  <a:solidFill>
                    <a:srgbClr val="FFFFFF"/>
                  </a:solidFill>
                  <a:latin typeface="Arial"/>
                  <a:cs typeface="Arial"/>
                </a:rPr>
                <a:t>Value</a:t>
              </a:r>
              <a:endParaRPr sz="1400">
                <a:latin typeface="Arial"/>
                <a:cs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0F548BB-0967-4E3D-AB46-7F416E33DA55}"/>
              </a:ext>
            </a:extLst>
          </p:cNvPr>
          <p:cNvGrpSpPr/>
          <p:nvPr/>
        </p:nvGrpSpPr>
        <p:grpSpPr>
          <a:xfrm>
            <a:off x="5260302" y="3156745"/>
            <a:ext cx="1426464" cy="1424939"/>
            <a:chOff x="3736302" y="3156744"/>
            <a:chExt cx="1426464" cy="1424939"/>
          </a:xfrm>
        </p:grpSpPr>
        <p:sp>
          <p:nvSpPr>
            <p:cNvPr id="12" name="object 26">
              <a:extLst>
                <a:ext uri="{FF2B5EF4-FFF2-40B4-BE49-F238E27FC236}">
                  <a16:creationId xmlns:a16="http://schemas.microsoft.com/office/drawing/2014/main" id="{18904132-2ACF-40BF-AF55-C525E27782E1}"/>
                </a:ext>
              </a:extLst>
            </p:cNvPr>
            <p:cNvSpPr/>
            <p:nvPr/>
          </p:nvSpPr>
          <p:spPr>
            <a:xfrm>
              <a:off x="3736302" y="3156744"/>
              <a:ext cx="1426464" cy="1424939"/>
            </a:xfrm>
            <a:custGeom>
              <a:avLst/>
              <a:gdLst/>
              <a:ahLst/>
              <a:cxnLst/>
              <a:rect l="l" t="t" r="r" b="b"/>
              <a:pathLst>
                <a:path w="1426464" h="1424939">
                  <a:moveTo>
                    <a:pt x="0" y="712469"/>
                  </a:moveTo>
                  <a:lnTo>
                    <a:pt x="2364" y="770898"/>
                  </a:lnTo>
                  <a:lnTo>
                    <a:pt x="9333" y="828026"/>
                  </a:lnTo>
                  <a:lnTo>
                    <a:pt x="20725" y="883671"/>
                  </a:lnTo>
                  <a:lnTo>
                    <a:pt x="36356" y="937650"/>
                  </a:lnTo>
                  <a:lnTo>
                    <a:pt x="56042" y="989778"/>
                  </a:lnTo>
                  <a:lnTo>
                    <a:pt x="79600" y="1039873"/>
                  </a:lnTo>
                  <a:lnTo>
                    <a:pt x="106847" y="1087750"/>
                  </a:lnTo>
                  <a:lnTo>
                    <a:pt x="137598" y="1133228"/>
                  </a:lnTo>
                  <a:lnTo>
                    <a:pt x="171672" y="1176121"/>
                  </a:lnTo>
                  <a:lnTo>
                    <a:pt x="208883" y="1216247"/>
                  </a:lnTo>
                  <a:lnTo>
                    <a:pt x="249049" y="1253422"/>
                  </a:lnTo>
                  <a:lnTo>
                    <a:pt x="291986" y="1287463"/>
                  </a:lnTo>
                  <a:lnTo>
                    <a:pt x="337511" y="1318185"/>
                  </a:lnTo>
                  <a:lnTo>
                    <a:pt x="385440" y="1345407"/>
                  </a:lnTo>
                  <a:lnTo>
                    <a:pt x="435590" y="1368944"/>
                  </a:lnTo>
                  <a:lnTo>
                    <a:pt x="487777" y="1388613"/>
                  </a:lnTo>
                  <a:lnTo>
                    <a:pt x="541818" y="1404231"/>
                  </a:lnTo>
                  <a:lnTo>
                    <a:pt x="597530" y="1415613"/>
                  </a:lnTo>
                  <a:lnTo>
                    <a:pt x="654729" y="1422577"/>
                  </a:lnTo>
                  <a:lnTo>
                    <a:pt x="713232" y="1424939"/>
                  </a:lnTo>
                  <a:lnTo>
                    <a:pt x="771734" y="1422577"/>
                  </a:lnTo>
                  <a:lnTo>
                    <a:pt x="828933" y="1415613"/>
                  </a:lnTo>
                  <a:lnTo>
                    <a:pt x="884645" y="1404231"/>
                  </a:lnTo>
                  <a:lnTo>
                    <a:pt x="938686" y="1388613"/>
                  </a:lnTo>
                  <a:lnTo>
                    <a:pt x="990873" y="1368944"/>
                  </a:lnTo>
                  <a:lnTo>
                    <a:pt x="1041023" y="1345407"/>
                  </a:lnTo>
                  <a:lnTo>
                    <a:pt x="1088952" y="1318185"/>
                  </a:lnTo>
                  <a:lnTo>
                    <a:pt x="1134477" y="1287463"/>
                  </a:lnTo>
                  <a:lnTo>
                    <a:pt x="1177414" y="1253422"/>
                  </a:lnTo>
                  <a:lnTo>
                    <a:pt x="1217580" y="1216247"/>
                  </a:lnTo>
                  <a:lnTo>
                    <a:pt x="1254791" y="1176121"/>
                  </a:lnTo>
                  <a:lnTo>
                    <a:pt x="1288865" y="1133228"/>
                  </a:lnTo>
                  <a:lnTo>
                    <a:pt x="1319616" y="1087750"/>
                  </a:lnTo>
                  <a:lnTo>
                    <a:pt x="1346863" y="1039873"/>
                  </a:lnTo>
                  <a:lnTo>
                    <a:pt x="1370421" y="989778"/>
                  </a:lnTo>
                  <a:lnTo>
                    <a:pt x="1390107" y="937650"/>
                  </a:lnTo>
                  <a:lnTo>
                    <a:pt x="1405738" y="883671"/>
                  </a:lnTo>
                  <a:lnTo>
                    <a:pt x="1417130" y="828026"/>
                  </a:lnTo>
                  <a:lnTo>
                    <a:pt x="1424099" y="770898"/>
                  </a:lnTo>
                  <a:lnTo>
                    <a:pt x="1426464" y="712469"/>
                  </a:lnTo>
                  <a:lnTo>
                    <a:pt x="1424099" y="654041"/>
                  </a:lnTo>
                  <a:lnTo>
                    <a:pt x="1417130" y="596913"/>
                  </a:lnTo>
                  <a:lnTo>
                    <a:pt x="1405738" y="541268"/>
                  </a:lnTo>
                  <a:lnTo>
                    <a:pt x="1390107" y="487289"/>
                  </a:lnTo>
                  <a:lnTo>
                    <a:pt x="1370421" y="435161"/>
                  </a:lnTo>
                  <a:lnTo>
                    <a:pt x="1346863" y="385066"/>
                  </a:lnTo>
                  <a:lnTo>
                    <a:pt x="1319616" y="337189"/>
                  </a:lnTo>
                  <a:lnTo>
                    <a:pt x="1288865" y="291711"/>
                  </a:lnTo>
                  <a:lnTo>
                    <a:pt x="1254791" y="248818"/>
                  </a:lnTo>
                  <a:lnTo>
                    <a:pt x="1217580" y="208692"/>
                  </a:lnTo>
                  <a:lnTo>
                    <a:pt x="1177414" y="171517"/>
                  </a:lnTo>
                  <a:lnTo>
                    <a:pt x="1134477" y="137476"/>
                  </a:lnTo>
                  <a:lnTo>
                    <a:pt x="1088952" y="106754"/>
                  </a:lnTo>
                  <a:lnTo>
                    <a:pt x="1041023" y="79532"/>
                  </a:lnTo>
                  <a:lnTo>
                    <a:pt x="990873" y="55995"/>
                  </a:lnTo>
                  <a:lnTo>
                    <a:pt x="938686" y="36326"/>
                  </a:lnTo>
                  <a:lnTo>
                    <a:pt x="884645" y="20708"/>
                  </a:lnTo>
                  <a:lnTo>
                    <a:pt x="828933" y="9326"/>
                  </a:lnTo>
                  <a:lnTo>
                    <a:pt x="771734" y="2362"/>
                  </a:lnTo>
                  <a:lnTo>
                    <a:pt x="713232" y="0"/>
                  </a:lnTo>
                  <a:lnTo>
                    <a:pt x="654729" y="2362"/>
                  </a:lnTo>
                  <a:lnTo>
                    <a:pt x="597530" y="9326"/>
                  </a:lnTo>
                  <a:lnTo>
                    <a:pt x="541818" y="20708"/>
                  </a:lnTo>
                  <a:lnTo>
                    <a:pt x="487777" y="36326"/>
                  </a:lnTo>
                  <a:lnTo>
                    <a:pt x="435590" y="55995"/>
                  </a:lnTo>
                  <a:lnTo>
                    <a:pt x="385440" y="79532"/>
                  </a:lnTo>
                  <a:lnTo>
                    <a:pt x="337511" y="106754"/>
                  </a:lnTo>
                  <a:lnTo>
                    <a:pt x="291986" y="137476"/>
                  </a:lnTo>
                  <a:lnTo>
                    <a:pt x="249049" y="171517"/>
                  </a:lnTo>
                  <a:lnTo>
                    <a:pt x="208883" y="208692"/>
                  </a:lnTo>
                  <a:lnTo>
                    <a:pt x="171672" y="248818"/>
                  </a:lnTo>
                  <a:lnTo>
                    <a:pt x="137598" y="291711"/>
                  </a:lnTo>
                  <a:lnTo>
                    <a:pt x="106847" y="337189"/>
                  </a:lnTo>
                  <a:lnTo>
                    <a:pt x="79600" y="385066"/>
                  </a:lnTo>
                  <a:lnTo>
                    <a:pt x="56042" y="435161"/>
                  </a:lnTo>
                  <a:lnTo>
                    <a:pt x="36356" y="487289"/>
                  </a:lnTo>
                  <a:lnTo>
                    <a:pt x="20725" y="541268"/>
                  </a:lnTo>
                  <a:lnTo>
                    <a:pt x="9333" y="596913"/>
                  </a:lnTo>
                  <a:lnTo>
                    <a:pt x="2364" y="654041"/>
                  </a:lnTo>
                  <a:lnTo>
                    <a:pt x="0" y="712469"/>
                  </a:lnTo>
                  <a:close/>
                </a:path>
              </a:pathLst>
            </a:custGeom>
            <a:solidFill>
              <a:srgbClr val="003366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27">
              <a:extLst>
                <a:ext uri="{FF2B5EF4-FFF2-40B4-BE49-F238E27FC236}">
                  <a16:creationId xmlns:a16="http://schemas.microsoft.com/office/drawing/2014/main" id="{7D0439B1-748B-4D25-B230-758157275BE3}"/>
                </a:ext>
              </a:extLst>
            </p:cNvPr>
            <p:cNvSpPr/>
            <p:nvPr/>
          </p:nvSpPr>
          <p:spPr>
            <a:xfrm>
              <a:off x="3736302" y="3156744"/>
              <a:ext cx="1426464" cy="1424939"/>
            </a:xfrm>
            <a:custGeom>
              <a:avLst/>
              <a:gdLst/>
              <a:ahLst/>
              <a:cxnLst/>
              <a:rect l="l" t="t" r="r" b="b"/>
              <a:pathLst>
                <a:path w="1426464" h="1424939">
                  <a:moveTo>
                    <a:pt x="0" y="712469"/>
                  </a:moveTo>
                  <a:lnTo>
                    <a:pt x="2364" y="654041"/>
                  </a:lnTo>
                  <a:lnTo>
                    <a:pt x="9333" y="596913"/>
                  </a:lnTo>
                  <a:lnTo>
                    <a:pt x="20725" y="541268"/>
                  </a:lnTo>
                  <a:lnTo>
                    <a:pt x="36356" y="487289"/>
                  </a:lnTo>
                  <a:lnTo>
                    <a:pt x="56042" y="435161"/>
                  </a:lnTo>
                  <a:lnTo>
                    <a:pt x="79600" y="385066"/>
                  </a:lnTo>
                  <a:lnTo>
                    <a:pt x="106847" y="337189"/>
                  </a:lnTo>
                  <a:lnTo>
                    <a:pt x="137598" y="291711"/>
                  </a:lnTo>
                  <a:lnTo>
                    <a:pt x="171672" y="248818"/>
                  </a:lnTo>
                  <a:lnTo>
                    <a:pt x="208883" y="208692"/>
                  </a:lnTo>
                  <a:lnTo>
                    <a:pt x="249049" y="171517"/>
                  </a:lnTo>
                  <a:lnTo>
                    <a:pt x="291986" y="137476"/>
                  </a:lnTo>
                  <a:lnTo>
                    <a:pt x="337511" y="106754"/>
                  </a:lnTo>
                  <a:lnTo>
                    <a:pt x="385440" y="79532"/>
                  </a:lnTo>
                  <a:lnTo>
                    <a:pt x="435590" y="55995"/>
                  </a:lnTo>
                  <a:lnTo>
                    <a:pt x="487777" y="36326"/>
                  </a:lnTo>
                  <a:lnTo>
                    <a:pt x="541818" y="20708"/>
                  </a:lnTo>
                  <a:lnTo>
                    <a:pt x="597530" y="9326"/>
                  </a:lnTo>
                  <a:lnTo>
                    <a:pt x="654729" y="2362"/>
                  </a:lnTo>
                  <a:lnTo>
                    <a:pt x="713232" y="0"/>
                  </a:lnTo>
                  <a:lnTo>
                    <a:pt x="771734" y="2362"/>
                  </a:lnTo>
                  <a:lnTo>
                    <a:pt x="828933" y="9326"/>
                  </a:lnTo>
                  <a:lnTo>
                    <a:pt x="884645" y="20708"/>
                  </a:lnTo>
                  <a:lnTo>
                    <a:pt x="938686" y="36326"/>
                  </a:lnTo>
                  <a:lnTo>
                    <a:pt x="990873" y="55995"/>
                  </a:lnTo>
                  <a:lnTo>
                    <a:pt x="1041023" y="79532"/>
                  </a:lnTo>
                  <a:lnTo>
                    <a:pt x="1088952" y="106754"/>
                  </a:lnTo>
                  <a:lnTo>
                    <a:pt x="1134477" y="137476"/>
                  </a:lnTo>
                  <a:lnTo>
                    <a:pt x="1177414" y="171517"/>
                  </a:lnTo>
                  <a:lnTo>
                    <a:pt x="1217580" y="208692"/>
                  </a:lnTo>
                  <a:lnTo>
                    <a:pt x="1254791" y="248818"/>
                  </a:lnTo>
                  <a:lnTo>
                    <a:pt x="1288865" y="291711"/>
                  </a:lnTo>
                  <a:lnTo>
                    <a:pt x="1319616" y="337189"/>
                  </a:lnTo>
                  <a:lnTo>
                    <a:pt x="1346863" y="385066"/>
                  </a:lnTo>
                  <a:lnTo>
                    <a:pt x="1370421" y="435161"/>
                  </a:lnTo>
                  <a:lnTo>
                    <a:pt x="1390107" y="487289"/>
                  </a:lnTo>
                  <a:lnTo>
                    <a:pt x="1405738" y="541268"/>
                  </a:lnTo>
                  <a:lnTo>
                    <a:pt x="1417130" y="596913"/>
                  </a:lnTo>
                  <a:lnTo>
                    <a:pt x="1424099" y="654041"/>
                  </a:lnTo>
                  <a:lnTo>
                    <a:pt x="1426464" y="712469"/>
                  </a:lnTo>
                  <a:lnTo>
                    <a:pt x="1424099" y="770898"/>
                  </a:lnTo>
                  <a:lnTo>
                    <a:pt x="1417130" y="828026"/>
                  </a:lnTo>
                  <a:lnTo>
                    <a:pt x="1405738" y="883671"/>
                  </a:lnTo>
                  <a:lnTo>
                    <a:pt x="1390107" y="937650"/>
                  </a:lnTo>
                  <a:lnTo>
                    <a:pt x="1370421" y="989778"/>
                  </a:lnTo>
                  <a:lnTo>
                    <a:pt x="1346863" y="1039873"/>
                  </a:lnTo>
                  <a:lnTo>
                    <a:pt x="1319616" y="1087750"/>
                  </a:lnTo>
                  <a:lnTo>
                    <a:pt x="1288865" y="1133228"/>
                  </a:lnTo>
                  <a:lnTo>
                    <a:pt x="1254791" y="1176121"/>
                  </a:lnTo>
                  <a:lnTo>
                    <a:pt x="1217580" y="1216247"/>
                  </a:lnTo>
                  <a:lnTo>
                    <a:pt x="1177414" y="1253422"/>
                  </a:lnTo>
                  <a:lnTo>
                    <a:pt x="1134477" y="1287463"/>
                  </a:lnTo>
                  <a:lnTo>
                    <a:pt x="1088952" y="1318185"/>
                  </a:lnTo>
                  <a:lnTo>
                    <a:pt x="1041023" y="1345407"/>
                  </a:lnTo>
                  <a:lnTo>
                    <a:pt x="990873" y="1368944"/>
                  </a:lnTo>
                  <a:lnTo>
                    <a:pt x="938686" y="1388613"/>
                  </a:lnTo>
                  <a:lnTo>
                    <a:pt x="884645" y="1404231"/>
                  </a:lnTo>
                  <a:lnTo>
                    <a:pt x="828933" y="1415613"/>
                  </a:lnTo>
                  <a:lnTo>
                    <a:pt x="771734" y="1422577"/>
                  </a:lnTo>
                  <a:lnTo>
                    <a:pt x="713232" y="1424939"/>
                  </a:lnTo>
                  <a:lnTo>
                    <a:pt x="654729" y="1422577"/>
                  </a:lnTo>
                  <a:lnTo>
                    <a:pt x="597530" y="1415613"/>
                  </a:lnTo>
                  <a:lnTo>
                    <a:pt x="541818" y="1404231"/>
                  </a:lnTo>
                  <a:lnTo>
                    <a:pt x="487777" y="1388613"/>
                  </a:lnTo>
                  <a:lnTo>
                    <a:pt x="435590" y="1368944"/>
                  </a:lnTo>
                  <a:lnTo>
                    <a:pt x="385440" y="1345407"/>
                  </a:lnTo>
                  <a:lnTo>
                    <a:pt x="337511" y="1318185"/>
                  </a:lnTo>
                  <a:lnTo>
                    <a:pt x="291986" y="1287463"/>
                  </a:lnTo>
                  <a:lnTo>
                    <a:pt x="249049" y="1253422"/>
                  </a:lnTo>
                  <a:lnTo>
                    <a:pt x="208883" y="1216247"/>
                  </a:lnTo>
                  <a:lnTo>
                    <a:pt x="171672" y="1176121"/>
                  </a:lnTo>
                  <a:lnTo>
                    <a:pt x="137598" y="1133228"/>
                  </a:lnTo>
                  <a:lnTo>
                    <a:pt x="106847" y="1087750"/>
                  </a:lnTo>
                  <a:lnTo>
                    <a:pt x="79600" y="1039873"/>
                  </a:lnTo>
                  <a:lnTo>
                    <a:pt x="56042" y="989778"/>
                  </a:lnTo>
                  <a:lnTo>
                    <a:pt x="36356" y="937650"/>
                  </a:lnTo>
                  <a:lnTo>
                    <a:pt x="20725" y="883671"/>
                  </a:lnTo>
                  <a:lnTo>
                    <a:pt x="9333" y="828026"/>
                  </a:lnTo>
                  <a:lnTo>
                    <a:pt x="2364" y="770898"/>
                  </a:lnTo>
                  <a:lnTo>
                    <a:pt x="0" y="712469"/>
                  </a:lnTo>
                  <a:close/>
                </a:path>
              </a:pathLst>
            </a:custGeom>
            <a:ln w="25908">
              <a:solidFill>
                <a:srgbClr val="FFFFFF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" name="object 11">
              <a:extLst>
                <a:ext uri="{FF2B5EF4-FFF2-40B4-BE49-F238E27FC236}">
                  <a16:creationId xmlns:a16="http://schemas.microsoft.com/office/drawing/2014/main" id="{784459C6-D68F-468F-AAA2-B00991F18AEE}"/>
                </a:ext>
              </a:extLst>
            </p:cNvPr>
            <p:cNvSpPr txBox="1"/>
            <p:nvPr/>
          </p:nvSpPr>
          <p:spPr>
            <a:xfrm>
              <a:off x="3958425" y="3516120"/>
              <a:ext cx="987133" cy="715772"/>
            </a:xfrm>
            <a:prstGeom prst="rect">
              <a:avLst/>
            </a:prstGeom>
          </p:spPr>
          <p:txBody>
            <a:bodyPr wrap="square" lIns="0" tIns="10985" rIns="0" bIns="0" rtlCol="0">
              <a:noAutofit/>
            </a:bodyPr>
            <a:lstStyle/>
            <a:p>
              <a:pPr marL="147866" marR="153699" algn="ctr">
                <a:lnSpc>
                  <a:spcPts val="1730"/>
                </a:lnSpc>
              </a:pPr>
              <a:r>
                <a:rPr sz="1400" b="1" spc="-11" dirty="0">
                  <a:solidFill>
                    <a:srgbClr val="FFFFFF"/>
                  </a:solidFill>
                  <a:latin typeface="Arial"/>
                  <a:cs typeface="Arial"/>
                </a:rPr>
                <a:t>COBIT</a:t>
              </a:r>
              <a:endParaRPr sz="1400" dirty="0">
                <a:latin typeface="Arial"/>
                <a:cs typeface="Arial"/>
              </a:endParaRPr>
            </a:p>
            <a:p>
              <a:pPr indent="163" algn="ctr">
                <a:lnSpc>
                  <a:spcPct val="100041"/>
                </a:lnSpc>
              </a:pPr>
              <a:r>
                <a:rPr sz="1400" b="1" spc="-8" dirty="0">
                  <a:solidFill>
                    <a:srgbClr val="FFFFFF"/>
                  </a:solidFill>
                  <a:latin typeface="Arial"/>
                  <a:cs typeface="Arial"/>
                </a:rPr>
                <a:t>2019</a:t>
              </a:r>
              <a:r>
                <a:rPr sz="1400" b="1" spc="-4" dirty="0">
                  <a:solidFill>
                    <a:srgbClr val="FFFFFF"/>
                  </a:solidFill>
                  <a:latin typeface="Arial"/>
                  <a:cs typeface="Arial"/>
                </a:rPr>
                <a:t> </a:t>
              </a:r>
              <a:r>
                <a:rPr sz="1400" b="1" spc="-7" dirty="0">
                  <a:solidFill>
                    <a:srgbClr val="FFFFFF"/>
                  </a:solidFill>
                  <a:latin typeface="Arial"/>
                  <a:cs typeface="Arial"/>
                </a:rPr>
                <a:t>princi</a:t>
              </a:r>
              <a:r>
                <a:rPr sz="1400" b="1" spc="-14" dirty="0">
                  <a:solidFill>
                    <a:srgbClr val="FFFFFF"/>
                  </a:solidFill>
                  <a:latin typeface="Arial"/>
                  <a:cs typeface="Arial"/>
                </a:rPr>
                <a:t>p</a:t>
              </a:r>
              <a:r>
                <a:rPr sz="1400" b="1" spc="-7" dirty="0">
                  <a:solidFill>
                    <a:srgbClr val="FFFFFF"/>
                  </a:solidFill>
                  <a:latin typeface="Arial"/>
                  <a:cs typeface="Arial"/>
                </a:rPr>
                <a:t>les</a:t>
              </a:r>
              <a:endParaRPr sz="1400" dirty="0">
                <a:latin typeface="Arial"/>
                <a:cs typeface="Arial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FA67A61-3B8E-4ABA-BBA3-FD1FBA93DBBB}"/>
              </a:ext>
            </a:extLst>
          </p:cNvPr>
          <p:cNvGrpSpPr/>
          <p:nvPr/>
        </p:nvGrpSpPr>
        <p:grpSpPr>
          <a:xfrm>
            <a:off x="3507702" y="3092736"/>
            <a:ext cx="1549908" cy="1548384"/>
            <a:chOff x="1983702" y="3092736"/>
            <a:chExt cx="1549908" cy="1548384"/>
          </a:xfrm>
        </p:grpSpPr>
        <p:sp>
          <p:nvSpPr>
            <p:cNvPr id="8" name="object 30">
              <a:extLst>
                <a:ext uri="{FF2B5EF4-FFF2-40B4-BE49-F238E27FC236}">
                  <a16:creationId xmlns:a16="http://schemas.microsoft.com/office/drawing/2014/main" id="{A730AC5D-D69D-447E-93AC-54F9A983E53C}"/>
                </a:ext>
              </a:extLst>
            </p:cNvPr>
            <p:cNvSpPr/>
            <p:nvPr/>
          </p:nvSpPr>
          <p:spPr>
            <a:xfrm>
              <a:off x="1983702" y="3092736"/>
              <a:ext cx="1549908" cy="1548384"/>
            </a:xfrm>
            <a:custGeom>
              <a:avLst/>
              <a:gdLst/>
              <a:ahLst/>
              <a:cxnLst/>
              <a:rect l="l" t="t" r="r" b="b"/>
              <a:pathLst>
                <a:path w="1549908" h="1548384">
                  <a:moveTo>
                    <a:pt x="0" y="774192"/>
                  </a:moveTo>
                  <a:lnTo>
                    <a:pt x="2568" y="837692"/>
                  </a:lnTo>
                  <a:lnTo>
                    <a:pt x="10142" y="899778"/>
                  </a:lnTo>
                  <a:lnTo>
                    <a:pt x="22522" y="960250"/>
                  </a:lnTo>
                  <a:lnTo>
                    <a:pt x="39508" y="1018909"/>
                  </a:lnTo>
                  <a:lnTo>
                    <a:pt x="60900" y="1075557"/>
                  </a:lnTo>
                  <a:lnTo>
                    <a:pt x="86499" y="1129993"/>
                  </a:lnTo>
                  <a:lnTo>
                    <a:pt x="116107" y="1182018"/>
                  </a:lnTo>
                  <a:lnTo>
                    <a:pt x="149522" y="1231434"/>
                  </a:lnTo>
                  <a:lnTo>
                    <a:pt x="186547" y="1278041"/>
                  </a:lnTo>
                  <a:lnTo>
                    <a:pt x="226980" y="1321641"/>
                  </a:lnTo>
                  <a:lnTo>
                    <a:pt x="270624" y="1362033"/>
                  </a:lnTo>
                  <a:lnTo>
                    <a:pt x="317278" y="1399019"/>
                  </a:lnTo>
                  <a:lnTo>
                    <a:pt x="366743" y="1432400"/>
                  </a:lnTo>
                  <a:lnTo>
                    <a:pt x="418820" y="1461976"/>
                  </a:lnTo>
                  <a:lnTo>
                    <a:pt x="473309" y="1487549"/>
                  </a:lnTo>
                  <a:lnTo>
                    <a:pt x="530010" y="1508918"/>
                  </a:lnTo>
                  <a:lnTo>
                    <a:pt x="588725" y="1525885"/>
                  </a:lnTo>
                  <a:lnTo>
                    <a:pt x="649253" y="1538252"/>
                  </a:lnTo>
                  <a:lnTo>
                    <a:pt x="711396" y="1545817"/>
                  </a:lnTo>
                  <a:lnTo>
                    <a:pt x="774954" y="1548384"/>
                  </a:lnTo>
                  <a:lnTo>
                    <a:pt x="838511" y="1545817"/>
                  </a:lnTo>
                  <a:lnTo>
                    <a:pt x="900654" y="1538252"/>
                  </a:lnTo>
                  <a:lnTo>
                    <a:pt x="961182" y="1525885"/>
                  </a:lnTo>
                  <a:lnTo>
                    <a:pt x="1019897" y="1508918"/>
                  </a:lnTo>
                  <a:lnTo>
                    <a:pt x="1076598" y="1487549"/>
                  </a:lnTo>
                  <a:lnTo>
                    <a:pt x="1131087" y="1461976"/>
                  </a:lnTo>
                  <a:lnTo>
                    <a:pt x="1183164" y="1432400"/>
                  </a:lnTo>
                  <a:lnTo>
                    <a:pt x="1232629" y="1399019"/>
                  </a:lnTo>
                  <a:lnTo>
                    <a:pt x="1279283" y="1362033"/>
                  </a:lnTo>
                  <a:lnTo>
                    <a:pt x="1322927" y="1321641"/>
                  </a:lnTo>
                  <a:lnTo>
                    <a:pt x="1363360" y="1278041"/>
                  </a:lnTo>
                  <a:lnTo>
                    <a:pt x="1400385" y="1231434"/>
                  </a:lnTo>
                  <a:lnTo>
                    <a:pt x="1433800" y="1182018"/>
                  </a:lnTo>
                  <a:lnTo>
                    <a:pt x="1463408" y="1129993"/>
                  </a:lnTo>
                  <a:lnTo>
                    <a:pt x="1489007" y="1075557"/>
                  </a:lnTo>
                  <a:lnTo>
                    <a:pt x="1510399" y="1018909"/>
                  </a:lnTo>
                  <a:lnTo>
                    <a:pt x="1527385" y="960250"/>
                  </a:lnTo>
                  <a:lnTo>
                    <a:pt x="1539765" y="899778"/>
                  </a:lnTo>
                  <a:lnTo>
                    <a:pt x="1547339" y="837692"/>
                  </a:lnTo>
                  <a:lnTo>
                    <a:pt x="1549908" y="774192"/>
                  </a:lnTo>
                  <a:lnTo>
                    <a:pt x="1547339" y="710691"/>
                  </a:lnTo>
                  <a:lnTo>
                    <a:pt x="1539765" y="648605"/>
                  </a:lnTo>
                  <a:lnTo>
                    <a:pt x="1527385" y="588133"/>
                  </a:lnTo>
                  <a:lnTo>
                    <a:pt x="1510399" y="529474"/>
                  </a:lnTo>
                  <a:lnTo>
                    <a:pt x="1489007" y="472826"/>
                  </a:lnTo>
                  <a:lnTo>
                    <a:pt x="1463408" y="418390"/>
                  </a:lnTo>
                  <a:lnTo>
                    <a:pt x="1433800" y="366365"/>
                  </a:lnTo>
                  <a:lnTo>
                    <a:pt x="1400385" y="316949"/>
                  </a:lnTo>
                  <a:lnTo>
                    <a:pt x="1363360" y="270342"/>
                  </a:lnTo>
                  <a:lnTo>
                    <a:pt x="1322927" y="226742"/>
                  </a:lnTo>
                  <a:lnTo>
                    <a:pt x="1279283" y="186350"/>
                  </a:lnTo>
                  <a:lnTo>
                    <a:pt x="1232629" y="149364"/>
                  </a:lnTo>
                  <a:lnTo>
                    <a:pt x="1183164" y="115983"/>
                  </a:lnTo>
                  <a:lnTo>
                    <a:pt x="1131087" y="86407"/>
                  </a:lnTo>
                  <a:lnTo>
                    <a:pt x="1076598" y="60834"/>
                  </a:lnTo>
                  <a:lnTo>
                    <a:pt x="1019897" y="39465"/>
                  </a:lnTo>
                  <a:lnTo>
                    <a:pt x="961182" y="22498"/>
                  </a:lnTo>
                  <a:lnTo>
                    <a:pt x="900654" y="10131"/>
                  </a:lnTo>
                  <a:lnTo>
                    <a:pt x="838511" y="2566"/>
                  </a:lnTo>
                  <a:lnTo>
                    <a:pt x="774954" y="0"/>
                  </a:lnTo>
                  <a:lnTo>
                    <a:pt x="711396" y="2566"/>
                  </a:lnTo>
                  <a:lnTo>
                    <a:pt x="649253" y="10131"/>
                  </a:lnTo>
                  <a:lnTo>
                    <a:pt x="588725" y="22498"/>
                  </a:lnTo>
                  <a:lnTo>
                    <a:pt x="530010" y="39465"/>
                  </a:lnTo>
                  <a:lnTo>
                    <a:pt x="473309" y="60834"/>
                  </a:lnTo>
                  <a:lnTo>
                    <a:pt x="418820" y="86407"/>
                  </a:lnTo>
                  <a:lnTo>
                    <a:pt x="366743" y="115983"/>
                  </a:lnTo>
                  <a:lnTo>
                    <a:pt x="317278" y="149364"/>
                  </a:lnTo>
                  <a:lnTo>
                    <a:pt x="270624" y="186350"/>
                  </a:lnTo>
                  <a:lnTo>
                    <a:pt x="226980" y="226742"/>
                  </a:lnTo>
                  <a:lnTo>
                    <a:pt x="186547" y="270342"/>
                  </a:lnTo>
                  <a:lnTo>
                    <a:pt x="149522" y="316949"/>
                  </a:lnTo>
                  <a:lnTo>
                    <a:pt x="116107" y="366365"/>
                  </a:lnTo>
                  <a:lnTo>
                    <a:pt x="86499" y="418390"/>
                  </a:lnTo>
                  <a:lnTo>
                    <a:pt x="60900" y="472826"/>
                  </a:lnTo>
                  <a:lnTo>
                    <a:pt x="39508" y="529474"/>
                  </a:lnTo>
                  <a:lnTo>
                    <a:pt x="22522" y="588133"/>
                  </a:lnTo>
                  <a:lnTo>
                    <a:pt x="10142" y="648605"/>
                  </a:lnTo>
                  <a:lnTo>
                    <a:pt x="2568" y="710691"/>
                  </a:lnTo>
                  <a:lnTo>
                    <a:pt x="0" y="77419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31">
              <a:extLst>
                <a:ext uri="{FF2B5EF4-FFF2-40B4-BE49-F238E27FC236}">
                  <a16:creationId xmlns:a16="http://schemas.microsoft.com/office/drawing/2014/main" id="{D880257B-98B8-4409-AC67-6E10ECA6C167}"/>
                </a:ext>
              </a:extLst>
            </p:cNvPr>
            <p:cNvSpPr/>
            <p:nvPr/>
          </p:nvSpPr>
          <p:spPr>
            <a:xfrm>
              <a:off x="1983702" y="3092736"/>
              <a:ext cx="1549908" cy="1548384"/>
            </a:xfrm>
            <a:custGeom>
              <a:avLst/>
              <a:gdLst/>
              <a:ahLst/>
              <a:cxnLst/>
              <a:rect l="l" t="t" r="r" b="b"/>
              <a:pathLst>
                <a:path w="1549908" h="1548384">
                  <a:moveTo>
                    <a:pt x="0" y="774192"/>
                  </a:moveTo>
                  <a:lnTo>
                    <a:pt x="2568" y="710691"/>
                  </a:lnTo>
                  <a:lnTo>
                    <a:pt x="10142" y="648605"/>
                  </a:lnTo>
                  <a:lnTo>
                    <a:pt x="22522" y="588133"/>
                  </a:lnTo>
                  <a:lnTo>
                    <a:pt x="39508" y="529474"/>
                  </a:lnTo>
                  <a:lnTo>
                    <a:pt x="60900" y="472826"/>
                  </a:lnTo>
                  <a:lnTo>
                    <a:pt x="86499" y="418390"/>
                  </a:lnTo>
                  <a:lnTo>
                    <a:pt x="116107" y="366365"/>
                  </a:lnTo>
                  <a:lnTo>
                    <a:pt x="149522" y="316949"/>
                  </a:lnTo>
                  <a:lnTo>
                    <a:pt x="186547" y="270342"/>
                  </a:lnTo>
                  <a:lnTo>
                    <a:pt x="226980" y="226742"/>
                  </a:lnTo>
                  <a:lnTo>
                    <a:pt x="270624" y="186350"/>
                  </a:lnTo>
                  <a:lnTo>
                    <a:pt x="317278" y="149364"/>
                  </a:lnTo>
                  <a:lnTo>
                    <a:pt x="366743" y="115983"/>
                  </a:lnTo>
                  <a:lnTo>
                    <a:pt x="418820" y="86407"/>
                  </a:lnTo>
                  <a:lnTo>
                    <a:pt x="473309" y="60834"/>
                  </a:lnTo>
                  <a:lnTo>
                    <a:pt x="530010" y="39465"/>
                  </a:lnTo>
                  <a:lnTo>
                    <a:pt x="588725" y="22498"/>
                  </a:lnTo>
                  <a:lnTo>
                    <a:pt x="649253" y="10131"/>
                  </a:lnTo>
                  <a:lnTo>
                    <a:pt x="711396" y="2566"/>
                  </a:lnTo>
                  <a:lnTo>
                    <a:pt x="774954" y="0"/>
                  </a:lnTo>
                  <a:lnTo>
                    <a:pt x="838511" y="2566"/>
                  </a:lnTo>
                  <a:lnTo>
                    <a:pt x="900654" y="10131"/>
                  </a:lnTo>
                  <a:lnTo>
                    <a:pt x="961182" y="22498"/>
                  </a:lnTo>
                  <a:lnTo>
                    <a:pt x="1019897" y="39465"/>
                  </a:lnTo>
                  <a:lnTo>
                    <a:pt x="1076598" y="60834"/>
                  </a:lnTo>
                  <a:lnTo>
                    <a:pt x="1131087" y="86407"/>
                  </a:lnTo>
                  <a:lnTo>
                    <a:pt x="1183164" y="115983"/>
                  </a:lnTo>
                  <a:lnTo>
                    <a:pt x="1232629" y="149364"/>
                  </a:lnTo>
                  <a:lnTo>
                    <a:pt x="1279283" y="186350"/>
                  </a:lnTo>
                  <a:lnTo>
                    <a:pt x="1322927" y="226742"/>
                  </a:lnTo>
                  <a:lnTo>
                    <a:pt x="1363360" y="270342"/>
                  </a:lnTo>
                  <a:lnTo>
                    <a:pt x="1400385" y="316949"/>
                  </a:lnTo>
                  <a:lnTo>
                    <a:pt x="1433800" y="366365"/>
                  </a:lnTo>
                  <a:lnTo>
                    <a:pt x="1463408" y="418390"/>
                  </a:lnTo>
                  <a:lnTo>
                    <a:pt x="1489007" y="472826"/>
                  </a:lnTo>
                  <a:lnTo>
                    <a:pt x="1510399" y="529474"/>
                  </a:lnTo>
                  <a:lnTo>
                    <a:pt x="1527385" y="588133"/>
                  </a:lnTo>
                  <a:lnTo>
                    <a:pt x="1539765" y="648605"/>
                  </a:lnTo>
                  <a:lnTo>
                    <a:pt x="1547339" y="710691"/>
                  </a:lnTo>
                  <a:lnTo>
                    <a:pt x="1549908" y="774192"/>
                  </a:lnTo>
                  <a:lnTo>
                    <a:pt x="1547339" y="837692"/>
                  </a:lnTo>
                  <a:lnTo>
                    <a:pt x="1539765" y="899778"/>
                  </a:lnTo>
                  <a:lnTo>
                    <a:pt x="1527385" y="960250"/>
                  </a:lnTo>
                  <a:lnTo>
                    <a:pt x="1510399" y="1018909"/>
                  </a:lnTo>
                  <a:lnTo>
                    <a:pt x="1489007" y="1075557"/>
                  </a:lnTo>
                  <a:lnTo>
                    <a:pt x="1463408" y="1129993"/>
                  </a:lnTo>
                  <a:lnTo>
                    <a:pt x="1433800" y="1182018"/>
                  </a:lnTo>
                  <a:lnTo>
                    <a:pt x="1400385" y="1231434"/>
                  </a:lnTo>
                  <a:lnTo>
                    <a:pt x="1363360" y="1278041"/>
                  </a:lnTo>
                  <a:lnTo>
                    <a:pt x="1322927" y="1321641"/>
                  </a:lnTo>
                  <a:lnTo>
                    <a:pt x="1279283" y="1362033"/>
                  </a:lnTo>
                  <a:lnTo>
                    <a:pt x="1232629" y="1399019"/>
                  </a:lnTo>
                  <a:lnTo>
                    <a:pt x="1183164" y="1432400"/>
                  </a:lnTo>
                  <a:lnTo>
                    <a:pt x="1131087" y="1461976"/>
                  </a:lnTo>
                  <a:lnTo>
                    <a:pt x="1076598" y="1487549"/>
                  </a:lnTo>
                  <a:lnTo>
                    <a:pt x="1019897" y="1508918"/>
                  </a:lnTo>
                  <a:lnTo>
                    <a:pt x="961182" y="1525885"/>
                  </a:lnTo>
                  <a:lnTo>
                    <a:pt x="900654" y="1538252"/>
                  </a:lnTo>
                  <a:lnTo>
                    <a:pt x="838511" y="1545817"/>
                  </a:lnTo>
                  <a:lnTo>
                    <a:pt x="774954" y="1548384"/>
                  </a:lnTo>
                  <a:lnTo>
                    <a:pt x="711396" y="1545817"/>
                  </a:lnTo>
                  <a:lnTo>
                    <a:pt x="649253" y="1538252"/>
                  </a:lnTo>
                  <a:lnTo>
                    <a:pt x="588725" y="1525885"/>
                  </a:lnTo>
                  <a:lnTo>
                    <a:pt x="530010" y="1508918"/>
                  </a:lnTo>
                  <a:lnTo>
                    <a:pt x="473309" y="1487549"/>
                  </a:lnTo>
                  <a:lnTo>
                    <a:pt x="418820" y="1461976"/>
                  </a:lnTo>
                  <a:lnTo>
                    <a:pt x="366743" y="1432400"/>
                  </a:lnTo>
                  <a:lnTo>
                    <a:pt x="317278" y="1399019"/>
                  </a:lnTo>
                  <a:lnTo>
                    <a:pt x="270624" y="1362033"/>
                  </a:lnTo>
                  <a:lnTo>
                    <a:pt x="226980" y="1321641"/>
                  </a:lnTo>
                  <a:lnTo>
                    <a:pt x="186547" y="1278041"/>
                  </a:lnTo>
                  <a:lnTo>
                    <a:pt x="149522" y="1231434"/>
                  </a:lnTo>
                  <a:lnTo>
                    <a:pt x="116107" y="1182018"/>
                  </a:lnTo>
                  <a:lnTo>
                    <a:pt x="86499" y="1129993"/>
                  </a:lnTo>
                  <a:lnTo>
                    <a:pt x="60900" y="1075557"/>
                  </a:lnTo>
                  <a:lnTo>
                    <a:pt x="39508" y="1018909"/>
                  </a:lnTo>
                  <a:lnTo>
                    <a:pt x="22522" y="960250"/>
                  </a:lnTo>
                  <a:lnTo>
                    <a:pt x="10142" y="899778"/>
                  </a:lnTo>
                  <a:lnTo>
                    <a:pt x="2568" y="837692"/>
                  </a:lnTo>
                  <a:lnTo>
                    <a:pt x="0" y="774192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10">
              <a:extLst>
                <a:ext uri="{FF2B5EF4-FFF2-40B4-BE49-F238E27FC236}">
                  <a16:creationId xmlns:a16="http://schemas.microsoft.com/office/drawing/2014/main" id="{51FF29C0-2BDC-4AFB-801B-89F7D958A7EC}"/>
                </a:ext>
              </a:extLst>
            </p:cNvPr>
            <p:cNvSpPr txBox="1"/>
            <p:nvPr/>
          </p:nvSpPr>
          <p:spPr>
            <a:xfrm>
              <a:off x="2239353" y="3574233"/>
              <a:ext cx="1039753" cy="558800"/>
            </a:xfrm>
            <a:prstGeom prst="rect">
              <a:avLst/>
            </a:prstGeom>
          </p:spPr>
          <p:txBody>
            <a:bodyPr wrap="square" lIns="0" tIns="12065" rIns="0" bIns="0" rtlCol="0">
              <a:noAutofit/>
            </a:bodyPr>
            <a:lstStyle/>
            <a:p>
              <a:pPr algn="ctr">
                <a:lnSpc>
                  <a:spcPts val="1609"/>
                </a:lnSpc>
              </a:pP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5.</a:t>
              </a:r>
              <a:r>
                <a:rPr sz="1400" spc="-34" dirty="0">
                  <a:solidFill>
                    <a:srgbClr val="FFFFFF"/>
                  </a:solidFill>
                  <a:latin typeface="Arial"/>
                  <a:cs typeface="Arial"/>
                </a:rPr>
                <a:t> </a:t>
              </a:r>
              <a:r>
                <a:rPr sz="1400" spc="-159" dirty="0">
                  <a:solidFill>
                    <a:srgbClr val="FFFFFF"/>
                  </a:solidFill>
                  <a:latin typeface="Arial"/>
                  <a:cs typeface="Arial"/>
                </a:rPr>
                <a:t>T</a:t>
              </a: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ailored</a:t>
              </a:r>
              <a:r>
                <a:rPr sz="1400" spc="-29" dirty="0">
                  <a:solidFill>
                    <a:srgbClr val="FFFFFF"/>
                  </a:solidFill>
                  <a:latin typeface="Arial"/>
                  <a:cs typeface="Arial"/>
                </a:rPr>
                <a:t> </a:t>
              </a:r>
              <a:r>
                <a:rPr sz="1400" spc="4" dirty="0">
                  <a:solidFill>
                    <a:srgbClr val="FFFFFF"/>
                  </a:solidFill>
                  <a:latin typeface="Arial"/>
                  <a:cs typeface="Arial"/>
                </a:rPr>
                <a:t>t</a:t>
              </a: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o </a:t>
              </a:r>
              <a:endParaRPr sz="1400">
                <a:latin typeface="Arial"/>
                <a:cs typeface="Arial"/>
              </a:endParaRPr>
            </a:p>
            <a:p>
              <a:pPr algn="ctr">
                <a:lnSpc>
                  <a:spcPts val="1609"/>
                </a:lnSpc>
              </a:pP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Enterprise </a:t>
              </a:r>
              <a:endParaRPr sz="1400">
                <a:latin typeface="Arial"/>
                <a:cs typeface="Arial"/>
              </a:endParaRPr>
            </a:p>
            <a:p>
              <a:pPr algn="ctr">
                <a:lnSpc>
                  <a:spcPts val="1609"/>
                </a:lnSpc>
              </a:pP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Needs</a:t>
              </a:r>
              <a:endParaRPr sz="1400">
                <a:latin typeface="Arial"/>
                <a:cs typeface="Arial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7E0BA03-EFED-4CB9-9880-B0BA2E910541}"/>
              </a:ext>
            </a:extLst>
          </p:cNvPr>
          <p:cNvGrpSpPr/>
          <p:nvPr/>
        </p:nvGrpSpPr>
        <p:grpSpPr>
          <a:xfrm>
            <a:off x="6924511" y="3086639"/>
            <a:ext cx="1549907" cy="1549908"/>
            <a:chOff x="5400510" y="3086639"/>
            <a:chExt cx="1549907" cy="1549908"/>
          </a:xfrm>
        </p:grpSpPr>
        <p:sp>
          <p:nvSpPr>
            <p:cNvPr id="5" name="object 32">
              <a:extLst>
                <a:ext uri="{FF2B5EF4-FFF2-40B4-BE49-F238E27FC236}">
                  <a16:creationId xmlns:a16="http://schemas.microsoft.com/office/drawing/2014/main" id="{628BBC65-91B8-444E-8B36-F948CF1EC2B2}"/>
                </a:ext>
              </a:extLst>
            </p:cNvPr>
            <p:cNvSpPr/>
            <p:nvPr/>
          </p:nvSpPr>
          <p:spPr>
            <a:xfrm>
              <a:off x="5400510" y="3086639"/>
              <a:ext cx="1549907" cy="1549908"/>
            </a:xfrm>
            <a:custGeom>
              <a:avLst/>
              <a:gdLst/>
              <a:ahLst/>
              <a:cxnLst/>
              <a:rect l="l" t="t" r="r" b="b"/>
              <a:pathLst>
                <a:path w="1549907" h="1549908">
                  <a:moveTo>
                    <a:pt x="0" y="774954"/>
                  </a:moveTo>
                  <a:lnTo>
                    <a:pt x="2568" y="838511"/>
                  </a:lnTo>
                  <a:lnTo>
                    <a:pt x="10142" y="900654"/>
                  </a:lnTo>
                  <a:lnTo>
                    <a:pt x="22522" y="961182"/>
                  </a:lnTo>
                  <a:lnTo>
                    <a:pt x="39508" y="1019897"/>
                  </a:lnTo>
                  <a:lnTo>
                    <a:pt x="60900" y="1076598"/>
                  </a:lnTo>
                  <a:lnTo>
                    <a:pt x="86499" y="1131087"/>
                  </a:lnTo>
                  <a:lnTo>
                    <a:pt x="116107" y="1183164"/>
                  </a:lnTo>
                  <a:lnTo>
                    <a:pt x="149522" y="1232629"/>
                  </a:lnTo>
                  <a:lnTo>
                    <a:pt x="186547" y="1279283"/>
                  </a:lnTo>
                  <a:lnTo>
                    <a:pt x="226980" y="1322927"/>
                  </a:lnTo>
                  <a:lnTo>
                    <a:pt x="270624" y="1363360"/>
                  </a:lnTo>
                  <a:lnTo>
                    <a:pt x="317278" y="1400385"/>
                  </a:lnTo>
                  <a:lnTo>
                    <a:pt x="366743" y="1433800"/>
                  </a:lnTo>
                  <a:lnTo>
                    <a:pt x="418820" y="1463408"/>
                  </a:lnTo>
                  <a:lnTo>
                    <a:pt x="473309" y="1489007"/>
                  </a:lnTo>
                  <a:lnTo>
                    <a:pt x="530010" y="1510399"/>
                  </a:lnTo>
                  <a:lnTo>
                    <a:pt x="588725" y="1527385"/>
                  </a:lnTo>
                  <a:lnTo>
                    <a:pt x="649253" y="1539765"/>
                  </a:lnTo>
                  <a:lnTo>
                    <a:pt x="711396" y="1547339"/>
                  </a:lnTo>
                  <a:lnTo>
                    <a:pt x="774953" y="1549908"/>
                  </a:lnTo>
                  <a:lnTo>
                    <a:pt x="838511" y="1547339"/>
                  </a:lnTo>
                  <a:lnTo>
                    <a:pt x="900654" y="1539765"/>
                  </a:lnTo>
                  <a:lnTo>
                    <a:pt x="961182" y="1527385"/>
                  </a:lnTo>
                  <a:lnTo>
                    <a:pt x="1019897" y="1510399"/>
                  </a:lnTo>
                  <a:lnTo>
                    <a:pt x="1076598" y="1489007"/>
                  </a:lnTo>
                  <a:lnTo>
                    <a:pt x="1131087" y="1463408"/>
                  </a:lnTo>
                  <a:lnTo>
                    <a:pt x="1183164" y="1433800"/>
                  </a:lnTo>
                  <a:lnTo>
                    <a:pt x="1232629" y="1400385"/>
                  </a:lnTo>
                  <a:lnTo>
                    <a:pt x="1279283" y="1363360"/>
                  </a:lnTo>
                  <a:lnTo>
                    <a:pt x="1322927" y="1322927"/>
                  </a:lnTo>
                  <a:lnTo>
                    <a:pt x="1363360" y="1279283"/>
                  </a:lnTo>
                  <a:lnTo>
                    <a:pt x="1400385" y="1232629"/>
                  </a:lnTo>
                  <a:lnTo>
                    <a:pt x="1433800" y="1183164"/>
                  </a:lnTo>
                  <a:lnTo>
                    <a:pt x="1463408" y="1131087"/>
                  </a:lnTo>
                  <a:lnTo>
                    <a:pt x="1489007" y="1076598"/>
                  </a:lnTo>
                  <a:lnTo>
                    <a:pt x="1510399" y="1019897"/>
                  </a:lnTo>
                  <a:lnTo>
                    <a:pt x="1527385" y="961182"/>
                  </a:lnTo>
                  <a:lnTo>
                    <a:pt x="1539765" y="900654"/>
                  </a:lnTo>
                  <a:lnTo>
                    <a:pt x="1547339" y="838511"/>
                  </a:lnTo>
                  <a:lnTo>
                    <a:pt x="1549907" y="774954"/>
                  </a:lnTo>
                  <a:lnTo>
                    <a:pt x="1547339" y="711396"/>
                  </a:lnTo>
                  <a:lnTo>
                    <a:pt x="1539765" y="649253"/>
                  </a:lnTo>
                  <a:lnTo>
                    <a:pt x="1527385" y="588725"/>
                  </a:lnTo>
                  <a:lnTo>
                    <a:pt x="1510399" y="530010"/>
                  </a:lnTo>
                  <a:lnTo>
                    <a:pt x="1489007" y="473309"/>
                  </a:lnTo>
                  <a:lnTo>
                    <a:pt x="1463408" y="418820"/>
                  </a:lnTo>
                  <a:lnTo>
                    <a:pt x="1433800" y="366743"/>
                  </a:lnTo>
                  <a:lnTo>
                    <a:pt x="1400385" y="317278"/>
                  </a:lnTo>
                  <a:lnTo>
                    <a:pt x="1363360" y="270624"/>
                  </a:lnTo>
                  <a:lnTo>
                    <a:pt x="1322927" y="226980"/>
                  </a:lnTo>
                  <a:lnTo>
                    <a:pt x="1279283" y="186547"/>
                  </a:lnTo>
                  <a:lnTo>
                    <a:pt x="1232629" y="149522"/>
                  </a:lnTo>
                  <a:lnTo>
                    <a:pt x="1183164" y="116107"/>
                  </a:lnTo>
                  <a:lnTo>
                    <a:pt x="1131087" y="86499"/>
                  </a:lnTo>
                  <a:lnTo>
                    <a:pt x="1076598" y="60900"/>
                  </a:lnTo>
                  <a:lnTo>
                    <a:pt x="1019897" y="39508"/>
                  </a:lnTo>
                  <a:lnTo>
                    <a:pt x="961182" y="22522"/>
                  </a:lnTo>
                  <a:lnTo>
                    <a:pt x="900654" y="10142"/>
                  </a:lnTo>
                  <a:lnTo>
                    <a:pt x="838511" y="2568"/>
                  </a:lnTo>
                  <a:lnTo>
                    <a:pt x="774953" y="0"/>
                  </a:lnTo>
                  <a:lnTo>
                    <a:pt x="711396" y="2568"/>
                  </a:lnTo>
                  <a:lnTo>
                    <a:pt x="649253" y="10142"/>
                  </a:lnTo>
                  <a:lnTo>
                    <a:pt x="588725" y="22522"/>
                  </a:lnTo>
                  <a:lnTo>
                    <a:pt x="530010" y="39508"/>
                  </a:lnTo>
                  <a:lnTo>
                    <a:pt x="473309" y="60900"/>
                  </a:lnTo>
                  <a:lnTo>
                    <a:pt x="418820" y="86499"/>
                  </a:lnTo>
                  <a:lnTo>
                    <a:pt x="366743" y="116107"/>
                  </a:lnTo>
                  <a:lnTo>
                    <a:pt x="317278" y="149522"/>
                  </a:lnTo>
                  <a:lnTo>
                    <a:pt x="270624" y="186547"/>
                  </a:lnTo>
                  <a:lnTo>
                    <a:pt x="226980" y="226980"/>
                  </a:lnTo>
                  <a:lnTo>
                    <a:pt x="186547" y="270624"/>
                  </a:lnTo>
                  <a:lnTo>
                    <a:pt x="149522" y="317278"/>
                  </a:lnTo>
                  <a:lnTo>
                    <a:pt x="116107" y="366743"/>
                  </a:lnTo>
                  <a:lnTo>
                    <a:pt x="86499" y="418820"/>
                  </a:lnTo>
                  <a:lnTo>
                    <a:pt x="60900" y="473309"/>
                  </a:lnTo>
                  <a:lnTo>
                    <a:pt x="39508" y="530010"/>
                  </a:lnTo>
                  <a:lnTo>
                    <a:pt x="22522" y="588725"/>
                  </a:lnTo>
                  <a:lnTo>
                    <a:pt x="10142" y="649253"/>
                  </a:lnTo>
                  <a:lnTo>
                    <a:pt x="2568" y="711396"/>
                  </a:lnTo>
                  <a:lnTo>
                    <a:pt x="0" y="77495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" name="object 33">
              <a:extLst>
                <a:ext uri="{FF2B5EF4-FFF2-40B4-BE49-F238E27FC236}">
                  <a16:creationId xmlns:a16="http://schemas.microsoft.com/office/drawing/2014/main" id="{0D1F598A-4D4A-4B5D-A4D2-29CBD0F7BD89}"/>
                </a:ext>
              </a:extLst>
            </p:cNvPr>
            <p:cNvSpPr/>
            <p:nvPr/>
          </p:nvSpPr>
          <p:spPr>
            <a:xfrm>
              <a:off x="5400510" y="3086639"/>
              <a:ext cx="1549907" cy="1549908"/>
            </a:xfrm>
            <a:custGeom>
              <a:avLst/>
              <a:gdLst/>
              <a:ahLst/>
              <a:cxnLst/>
              <a:rect l="l" t="t" r="r" b="b"/>
              <a:pathLst>
                <a:path w="1549907" h="1549908">
                  <a:moveTo>
                    <a:pt x="0" y="774954"/>
                  </a:moveTo>
                  <a:lnTo>
                    <a:pt x="2568" y="711396"/>
                  </a:lnTo>
                  <a:lnTo>
                    <a:pt x="10142" y="649253"/>
                  </a:lnTo>
                  <a:lnTo>
                    <a:pt x="22522" y="588725"/>
                  </a:lnTo>
                  <a:lnTo>
                    <a:pt x="39508" y="530010"/>
                  </a:lnTo>
                  <a:lnTo>
                    <a:pt x="60900" y="473309"/>
                  </a:lnTo>
                  <a:lnTo>
                    <a:pt x="86499" y="418820"/>
                  </a:lnTo>
                  <a:lnTo>
                    <a:pt x="116107" y="366743"/>
                  </a:lnTo>
                  <a:lnTo>
                    <a:pt x="149522" y="317278"/>
                  </a:lnTo>
                  <a:lnTo>
                    <a:pt x="186547" y="270624"/>
                  </a:lnTo>
                  <a:lnTo>
                    <a:pt x="226980" y="226980"/>
                  </a:lnTo>
                  <a:lnTo>
                    <a:pt x="270624" y="186547"/>
                  </a:lnTo>
                  <a:lnTo>
                    <a:pt x="317278" y="149522"/>
                  </a:lnTo>
                  <a:lnTo>
                    <a:pt x="366743" y="116107"/>
                  </a:lnTo>
                  <a:lnTo>
                    <a:pt x="418820" y="86499"/>
                  </a:lnTo>
                  <a:lnTo>
                    <a:pt x="473309" y="60900"/>
                  </a:lnTo>
                  <a:lnTo>
                    <a:pt x="530010" y="39508"/>
                  </a:lnTo>
                  <a:lnTo>
                    <a:pt x="588725" y="22522"/>
                  </a:lnTo>
                  <a:lnTo>
                    <a:pt x="649253" y="10142"/>
                  </a:lnTo>
                  <a:lnTo>
                    <a:pt x="711396" y="2568"/>
                  </a:lnTo>
                  <a:lnTo>
                    <a:pt x="774953" y="0"/>
                  </a:lnTo>
                  <a:lnTo>
                    <a:pt x="838511" y="2568"/>
                  </a:lnTo>
                  <a:lnTo>
                    <a:pt x="900654" y="10142"/>
                  </a:lnTo>
                  <a:lnTo>
                    <a:pt x="961182" y="22522"/>
                  </a:lnTo>
                  <a:lnTo>
                    <a:pt x="1019897" y="39508"/>
                  </a:lnTo>
                  <a:lnTo>
                    <a:pt x="1076598" y="60900"/>
                  </a:lnTo>
                  <a:lnTo>
                    <a:pt x="1131087" y="86499"/>
                  </a:lnTo>
                  <a:lnTo>
                    <a:pt x="1183164" y="116107"/>
                  </a:lnTo>
                  <a:lnTo>
                    <a:pt x="1232629" y="149522"/>
                  </a:lnTo>
                  <a:lnTo>
                    <a:pt x="1279283" y="186547"/>
                  </a:lnTo>
                  <a:lnTo>
                    <a:pt x="1322927" y="226980"/>
                  </a:lnTo>
                  <a:lnTo>
                    <a:pt x="1363360" y="270624"/>
                  </a:lnTo>
                  <a:lnTo>
                    <a:pt x="1400385" y="317278"/>
                  </a:lnTo>
                  <a:lnTo>
                    <a:pt x="1433800" y="366743"/>
                  </a:lnTo>
                  <a:lnTo>
                    <a:pt x="1463408" y="418820"/>
                  </a:lnTo>
                  <a:lnTo>
                    <a:pt x="1489007" y="473309"/>
                  </a:lnTo>
                  <a:lnTo>
                    <a:pt x="1510399" y="530010"/>
                  </a:lnTo>
                  <a:lnTo>
                    <a:pt x="1527385" y="588725"/>
                  </a:lnTo>
                  <a:lnTo>
                    <a:pt x="1539765" y="649253"/>
                  </a:lnTo>
                  <a:lnTo>
                    <a:pt x="1547339" y="711396"/>
                  </a:lnTo>
                  <a:lnTo>
                    <a:pt x="1549907" y="774954"/>
                  </a:lnTo>
                  <a:lnTo>
                    <a:pt x="1547339" y="838511"/>
                  </a:lnTo>
                  <a:lnTo>
                    <a:pt x="1539765" y="900654"/>
                  </a:lnTo>
                  <a:lnTo>
                    <a:pt x="1527385" y="961182"/>
                  </a:lnTo>
                  <a:lnTo>
                    <a:pt x="1510399" y="1019897"/>
                  </a:lnTo>
                  <a:lnTo>
                    <a:pt x="1489007" y="1076598"/>
                  </a:lnTo>
                  <a:lnTo>
                    <a:pt x="1463408" y="1131087"/>
                  </a:lnTo>
                  <a:lnTo>
                    <a:pt x="1433800" y="1183164"/>
                  </a:lnTo>
                  <a:lnTo>
                    <a:pt x="1400385" y="1232629"/>
                  </a:lnTo>
                  <a:lnTo>
                    <a:pt x="1363360" y="1279283"/>
                  </a:lnTo>
                  <a:lnTo>
                    <a:pt x="1322927" y="1322927"/>
                  </a:lnTo>
                  <a:lnTo>
                    <a:pt x="1279283" y="1363360"/>
                  </a:lnTo>
                  <a:lnTo>
                    <a:pt x="1232629" y="1400385"/>
                  </a:lnTo>
                  <a:lnTo>
                    <a:pt x="1183164" y="1433800"/>
                  </a:lnTo>
                  <a:lnTo>
                    <a:pt x="1131087" y="1463408"/>
                  </a:lnTo>
                  <a:lnTo>
                    <a:pt x="1076598" y="1489007"/>
                  </a:lnTo>
                  <a:lnTo>
                    <a:pt x="1019897" y="1510399"/>
                  </a:lnTo>
                  <a:lnTo>
                    <a:pt x="961182" y="1527385"/>
                  </a:lnTo>
                  <a:lnTo>
                    <a:pt x="900654" y="1539765"/>
                  </a:lnTo>
                  <a:lnTo>
                    <a:pt x="838511" y="1547339"/>
                  </a:lnTo>
                  <a:lnTo>
                    <a:pt x="774953" y="1549908"/>
                  </a:lnTo>
                  <a:lnTo>
                    <a:pt x="711396" y="1547339"/>
                  </a:lnTo>
                  <a:lnTo>
                    <a:pt x="649253" y="1539765"/>
                  </a:lnTo>
                  <a:lnTo>
                    <a:pt x="588725" y="1527385"/>
                  </a:lnTo>
                  <a:lnTo>
                    <a:pt x="530010" y="1510399"/>
                  </a:lnTo>
                  <a:lnTo>
                    <a:pt x="473309" y="1489007"/>
                  </a:lnTo>
                  <a:lnTo>
                    <a:pt x="418820" y="1463408"/>
                  </a:lnTo>
                  <a:lnTo>
                    <a:pt x="366743" y="1433800"/>
                  </a:lnTo>
                  <a:lnTo>
                    <a:pt x="317278" y="1400385"/>
                  </a:lnTo>
                  <a:lnTo>
                    <a:pt x="270624" y="1363360"/>
                  </a:lnTo>
                  <a:lnTo>
                    <a:pt x="226980" y="1322927"/>
                  </a:lnTo>
                  <a:lnTo>
                    <a:pt x="186547" y="1279283"/>
                  </a:lnTo>
                  <a:lnTo>
                    <a:pt x="149522" y="1232629"/>
                  </a:lnTo>
                  <a:lnTo>
                    <a:pt x="116107" y="1183164"/>
                  </a:lnTo>
                  <a:lnTo>
                    <a:pt x="86499" y="1131087"/>
                  </a:lnTo>
                  <a:lnTo>
                    <a:pt x="60900" y="1076598"/>
                  </a:lnTo>
                  <a:lnTo>
                    <a:pt x="39508" y="1019897"/>
                  </a:lnTo>
                  <a:lnTo>
                    <a:pt x="22522" y="961182"/>
                  </a:lnTo>
                  <a:lnTo>
                    <a:pt x="10142" y="900654"/>
                  </a:lnTo>
                  <a:lnTo>
                    <a:pt x="2568" y="838511"/>
                  </a:lnTo>
                  <a:lnTo>
                    <a:pt x="0" y="774954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" name="object 9">
              <a:extLst>
                <a:ext uri="{FF2B5EF4-FFF2-40B4-BE49-F238E27FC236}">
                  <a16:creationId xmlns:a16="http://schemas.microsoft.com/office/drawing/2014/main" id="{04F73C32-9B5A-4A22-B8A5-CC4894197AFC}"/>
                </a:ext>
              </a:extLst>
            </p:cNvPr>
            <p:cNvSpPr txBox="1"/>
            <p:nvPr/>
          </p:nvSpPr>
          <p:spPr>
            <a:xfrm>
              <a:off x="5776557" y="3661482"/>
              <a:ext cx="827428" cy="382016"/>
            </a:xfrm>
            <a:prstGeom prst="rect">
              <a:avLst/>
            </a:prstGeom>
          </p:spPr>
          <p:txBody>
            <a:bodyPr wrap="square" lIns="0" tIns="9652" rIns="0" bIns="0" rtlCol="0">
              <a:noAutofit/>
            </a:bodyPr>
            <a:lstStyle/>
            <a:p>
              <a:pPr marL="12700">
                <a:lnSpc>
                  <a:spcPts val="1520"/>
                </a:lnSpc>
              </a:pP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2. Holistic</a:t>
              </a:r>
              <a:endParaRPr sz="1400">
                <a:latin typeface="Arial"/>
                <a:cs typeface="Arial"/>
              </a:endParaRPr>
            </a:p>
            <a:p>
              <a:pPr marL="17272" marR="7551">
                <a:lnSpc>
                  <a:spcPts val="1420"/>
                </a:lnSpc>
              </a:pPr>
              <a:r>
                <a:rPr sz="1400" dirty="0">
                  <a:solidFill>
                    <a:srgbClr val="FFFFFF"/>
                  </a:solidFill>
                  <a:latin typeface="Arial"/>
                  <a:cs typeface="Arial"/>
                </a:rPr>
                <a:t>Approach</a:t>
              </a:r>
              <a:endParaRPr sz="1400">
                <a:latin typeface="Arial"/>
                <a:cs typeface="Arial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A86E991-7870-4C16-887A-D153C45CF125}"/>
              </a:ext>
            </a:extLst>
          </p:cNvPr>
          <p:cNvGrpSpPr/>
          <p:nvPr/>
        </p:nvGrpSpPr>
        <p:grpSpPr>
          <a:xfrm>
            <a:off x="4338282" y="4708176"/>
            <a:ext cx="1549908" cy="1549908"/>
            <a:chOff x="2814282" y="4708176"/>
            <a:chExt cx="1549908" cy="1549908"/>
          </a:xfrm>
        </p:grpSpPr>
        <p:sp>
          <p:nvSpPr>
            <p:cNvPr id="16" name="object 22">
              <a:extLst>
                <a:ext uri="{FF2B5EF4-FFF2-40B4-BE49-F238E27FC236}">
                  <a16:creationId xmlns:a16="http://schemas.microsoft.com/office/drawing/2014/main" id="{30A360B0-F637-4865-B3F2-1971B728DF6F}"/>
                </a:ext>
              </a:extLst>
            </p:cNvPr>
            <p:cNvSpPr/>
            <p:nvPr/>
          </p:nvSpPr>
          <p:spPr>
            <a:xfrm>
              <a:off x="2814282" y="4708176"/>
              <a:ext cx="1549908" cy="1549908"/>
            </a:xfrm>
            <a:custGeom>
              <a:avLst/>
              <a:gdLst/>
              <a:ahLst/>
              <a:cxnLst/>
              <a:rect l="l" t="t" r="r" b="b"/>
              <a:pathLst>
                <a:path w="1549908" h="1549907">
                  <a:moveTo>
                    <a:pt x="0" y="774953"/>
                  </a:moveTo>
                  <a:lnTo>
                    <a:pt x="2568" y="838511"/>
                  </a:lnTo>
                  <a:lnTo>
                    <a:pt x="10142" y="900654"/>
                  </a:lnTo>
                  <a:lnTo>
                    <a:pt x="22522" y="961182"/>
                  </a:lnTo>
                  <a:lnTo>
                    <a:pt x="39508" y="1019897"/>
                  </a:lnTo>
                  <a:lnTo>
                    <a:pt x="60900" y="1076598"/>
                  </a:lnTo>
                  <a:lnTo>
                    <a:pt x="86499" y="1131087"/>
                  </a:lnTo>
                  <a:lnTo>
                    <a:pt x="116107" y="1183164"/>
                  </a:lnTo>
                  <a:lnTo>
                    <a:pt x="149522" y="1232629"/>
                  </a:lnTo>
                  <a:lnTo>
                    <a:pt x="186547" y="1279283"/>
                  </a:lnTo>
                  <a:lnTo>
                    <a:pt x="226980" y="1322927"/>
                  </a:lnTo>
                  <a:lnTo>
                    <a:pt x="270624" y="1363360"/>
                  </a:lnTo>
                  <a:lnTo>
                    <a:pt x="317278" y="1400385"/>
                  </a:lnTo>
                  <a:lnTo>
                    <a:pt x="366743" y="1433800"/>
                  </a:lnTo>
                  <a:lnTo>
                    <a:pt x="418820" y="1463408"/>
                  </a:lnTo>
                  <a:lnTo>
                    <a:pt x="473309" y="1489007"/>
                  </a:lnTo>
                  <a:lnTo>
                    <a:pt x="530010" y="1510399"/>
                  </a:lnTo>
                  <a:lnTo>
                    <a:pt x="588725" y="1527385"/>
                  </a:lnTo>
                  <a:lnTo>
                    <a:pt x="649253" y="1539765"/>
                  </a:lnTo>
                  <a:lnTo>
                    <a:pt x="711396" y="1547339"/>
                  </a:lnTo>
                  <a:lnTo>
                    <a:pt x="774954" y="1549907"/>
                  </a:lnTo>
                  <a:lnTo>
                    <a:pt x="838511" y="1547339"/>
                  </a:lnTo>
                  <a:lnTo>
                    <a:pt x="900654" y="1539765"/>
                  </a:lnTo>
                  <a:lnTo>
                    <a:pt x="961182" y="1527385"/>
                  </a:lnTo>
                  <a:lnTo>
                    <a:pt x="1019897" y="1510399"/>
                  </a:lnTo>
                  <a:lnTo>
                    <a:pt x="1076598" y="1489007"/>
                  </a:lnTo>
                  <a:lnTo>
                    <a:pt x="1131087" y="1463408"/>
                  </a:lnTo>
                  <a:lnTo>
                    <a:pt x="1183164" y="1433800"/>
                  </a:lnTo>
                  <a:lnTo>
                    <a:pt x="1232629" y="1400385"/>
                  </a:lnTo>
                  <a:lnTo>
                    <a:pt x="1279283" y="1363360"/>
                  </a:lnTo>
                  <a:lnTo>
                    <a:pt x="1322927" y="1322927"/>
                  </a:lnTo>
                  <a:lnTo>
                    <a:pt x="1363360" y="1279283"/>
                  </a:lnTo>
                  <a:lnTo>
                    <a:pt x="1400385" y="1232629"/>
                  </a:lnTo>
                  <a:lnTo>
                    <a:pt x="1433800" y="1183164"/>
                  </a:lnTo>
                  <a:lnTo>
                    <a:pt x="1463408" y="1131087"/>
                  </a:lnTo>
                  <a:lnTo>
                    <a:pt x="1489007" y="1076598"/>
                  </a:lnTo>
                  <a:lnTo>
                    <a:pt x="1510399" y="1019897"/>
                  </a:lnTo>
                  <a:lnTo>
                    <a:pt x="1527385" y="961182"/>
                  </a:lnTo>
                  <a:lnTo>
                    <a:pt x="1539765" y="900654"/>
                  </a:lnTo>
                  <a:lnTo>
                    <a:pt x="1547339" y="838511"/>
                  </a:lnTo>
                  <a:lnTo>
                    <a:pt x="1549908" y="774953"/>
                  </a:lnTo>
                  <a:lnTo>
                    <a:pt x="1547339" y="711396"/>
                  </a:lnTo>
                  <a:lnTo>
                    <a:pt x="1539765" y="649253"/>
                  </a:lnTo>
                  <a:lnTo>
                    <a:pt x="1527385" y="588725"/>
                  </a:lnTo>
                  <a:lnTo>
                    <a:pt x="1510399" y="530010"/>
                  </a:lnTo>
                  <a:lnTo>
                    <a:pt x="1489007" y="473309"/>
                  </a:lnTo>
                  <a:lnTo>
                    <a:pt x="1463408" y="418820"/>
                  </a:lnTo>
                  <a:lnTo>
                    <a:pt x="1433800" y="366743"/>
                  </a:lnTo>
                  <a:lnTo>
                    <a:pt x="1400385" y="317278"/>
                  </a:lnTo>
                  <a:lnTo>
                    <a:pt x="1363360" y="270624"/>
                  </a:lnTo>
                  <a:lnTo>
                    <a:pt x="1322927" y="226980"/>
                  </a:lnTo>
                  <a:lnTo>
                    <a:pt x="1279283" y="186547"/>
                  </a:lnTo>
                  <a:lnTo>
                    <a:pt x="1232629" y="149522"/>
                  </a:lnTo>
                  <a:lnTo>
                    <a:pt x="1183164" y="116107"/>
                  </a:lnTo>
                  <a:lnTo>
                    <a:pt x="1131087" y="86499"/>
                  </a:lnTo>
                  <a:lnTo>
                    <a:pt x="1076598" y="60900"/>
                  </a:lnTo>
                  <a:lnTo>
                    <a:pt x="1019897" y="39508"/>
                  </a:lnTo>
                  <a:lnTo>
                    <a:pt x="961182" y="22522"/>
                  </a:lnTo>
                  <a:lnTo>
                    <a:pt x="900654" y="10142"/>
                  </a:lnTo>
                  <a:lnTo>
                    <a:pt x="838511" y="2568"/>
                  </a:lnTo>
                  <a:lnTo>
                    <a:pt x="774954" y="0"/>
                  </a:lnTo>
                  <a:lnTo>
                    <a:pt x="711396" y="2568"/>
                  </a:lnTo>
                  <a:lnTo>
                    <a:pt x="649253" y="10142"/>
                  </a:lnTo>
                  <a:lnTo>
                    <a:pt x="588725" y="22522"/>
                  </a:lnTo>
                  <a:lnTo>
                    <a:pt x="530010" y="39508"/>
                  </a:lnTo>
                  <a:lnTo>
                    <a:pt x="473309" y="60900"/>
                  </a:lnTo>
                  <a:lnTo>
                    <a:pt x="418820" y="86499"/>
                  </a:lnTo>
                  <a:lnTo>
                    <a:pt x="366743" y="116107"/>
                  </a:lnTo>
                  <a:lnTo>
                    <a:pt x="317278" y="149522"/>
                  </a:lnTo>
                  <a:lnTo>
                    <a:pt x="270624" y="186547"/>
                  </a:lnTo>
                  <a:lnTo>
                    <a:pt x="226980" y="226980"/>
                  </a:lnTo>
                  <a:lnTo>
                    <a:pt x="186547" y="270624"/>
                  </a:lnTo>
                  <a:lnTo>
                    <a:pt x="149522" y="317278"/>
                  </a:lnTo>
                  <a:lnTo>
                    <a:pt x="116107" y="366743"/>
                  </a:lnTo>
                  <a:lnTo>
                    <a:pt x="86499" y="418820"/>
                  </a:lnTo>
                  <a:lnTo>
                    <a:pt x="60900" y="473309"/>
                  </a:lnTo>
                  <a:lnTo>
                    <a:pt x="39508" y="530010"/>
                  </a:lnTo>
                  <a:lnTo>
                    <a:pt x="22522" y="588725"/>
                  </a:lnTo>
                  <a:lnTo>
                    <a:pt x="10142" y="649253"/>
                  </a:lnTo>
                  <a:lnTo>
                    <a:pt x="2568" y="711396"/>
                  </a:lnTo>
                  <a:lnTo>
                    <a:pt x="0" y="77495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23">
              <a:extLst>
                <a:ext uri="{FF2B5EF4-FFF2-40B4-BE49-F238E27FC236}">
                  <a16:creationId xmlns:a16="http://schemas.microsoft.com/office/drawing/2014/main" id="{479B4E2C-1B4E-41C7-BC98-F2B3C67BD9C9}"/>
                </a:ext>
              </a:extLst>
            </p:cNvPr>
            <p:cNvSpPr/>
            <p:nvPr/>
          </p:nvSpPr>
          <p:spPr>
            <a:xfrm>
              <a:off x="2814282" y="4708176"/>
              <a:ext cx="1549908" cy="1549908"/>
            </a:xfrm>
            <a:custGeom>
              <a:avLst/>
              <a:gdLst/>
              <a:ahLst/>
              <a:cxnLst/>
              <a:rect l="l" t="t" r="r" b="b"/>
              <a:pathLst>
                <a:path w="1549908" h="1549907">
                  <a:moveTo>
                    <a:pt x="0" y="774953"/>
                  </a:moveTo>
                  <a:lnTo>
                    <a:pt x="2568" y="711396"/>
                  </a:lnTo>
                  <a:lnTo>
                    <a:pt x="10142" y="649253"/>
                  </a:lnTo>
                  <a:lnTo>
                    <a:pt x="22522" y="588725"/>
                  </a:lnTo>
                  <a:lnTo>
                    <a:pt x="39508" y="530010"/>
                  </a:lnTo>
                  <a:lnTo>
                    <a:pt x="60900" y="473309"/>
                  </a:lnTo>
                  <a:lnTo>
                    <a:pt x="86499" y="418820"/>
                  </a:lnTo>
                  <a:lnTo>
                    <a:pt x="116107" y="366743"/>
                  </a:lnTo>
                  <a:lnTo>
                    <a:pt x="149522" y="317278"/>
                  </a:lnTo>
                  <a:lnTo>
                    <a:pt x="186547" y="270624"/>
                  </a:lnTo>
                  <a:lnTo>
                    <a:pt x="226980" y="226980"/>
                  </a:lnTo>
                  <a:lnTo>
                    <a:pt x="270624" y="186547"/>
                  </a:lnTo>
                  <a:lnTo>
                    <a:pt x="317278" y="149522"/>
                  </a:lnTo>
                  <a:lnTo>
                    <a:pt x="366743" y="116107"/>
                  </a:lnTo>
                  <a:lnTo>
                    <a:pt x="418820" y="86499"/>
                  </a:lnTo>
                  <a:lnTo>
                    <a:pt x="473309" y="60900"/>
                  </a:lnTo>
                  <a:lnTo>
                    <a:pt x="530010" y="39508"/>
                  </a:lnTo>
                  <a:lnTo>
                    <a:pt x="588725" y="22522"/>
                  </a:lnTo>
                  <a:lnTo>
                    <a:pt x="649253" y="10142"/>
                  </a:lnTo>
                  <a:lnTo>
                    <a:pt x="711396" y="2568"/>
                  </a:lnTo>
                  <a:lnTo>
                    <a:pt x="774954" y="0"/>
                  </a:lnTo>
                  <a:lnTo>
                    <a:pt x="838511" y="2568"/>
                  </a:lnTo>
                  <a:lnTo>
                    <a:pt x="900654" y="10142"/>
                  </a:lnTo>
                  <a:lnTo>
                    <a:pt x="961182" y="22522"/>
                  </a:lnTo>
                  <a:lnTo>
                    <a:pt x="1019897" y="39508"/>
                  </a:lnTo>
                  <a:lnTo>
                    <a:pt x="1076598" y="60900"/>
                  </a:lnTo>
                  <a:lnTo>
                    <a:pt x="1131087" y="86499"/>
                  </a:lnTo>
                  <a:lnTo>
                    <a:pt x="1183164" y="116107"/>
                  </a:lnTo>
                  <a:lnTo>
                    <a:pt x="1232629" y="149522"/>
                  </a:lnTo>
                  <a:lnTo>
                    <a:pt x="1279283" y="186547"/>
                  </a:lnTo>
                  <a:lnTo>
                    <a:pt x="1322927" y="226980"/>
                  </a:lnTo>
                  <a:lnTo>
                    <a:pt x="1363360" y="270624"/>
                  </a:lnTo>
                  <a:lnTo>
                    <a:pt x="1400385" y="317278"/>
                  </a:lnTo>
                  <a:lnTo>
                    <a:pt x="1433800" y="366743"/>
                  </a:lnTo>
                  <a:lnTo>
                    <a:pt x="1463408" y="418820"/>
                  </a:lnTo>
                  <a:lnTo>
                    <a:pt x="1489007" y="473309"/>
                  </a:lnTo>
                  <a:lnTo>
                    <a:pt x="1510399" y="530010"/>
                  </a:lnTo>
                  <a:lnTo>
                    <a:pt x="1527385" y="588725"/>
                  </a:lnTo>
                  <a:lnTo>
                    <a:pt x="1539765" y="649253"/>
                  </a:lnTo>
                  <a:lnTo>
                    <a:pt x="1547339" y="711396"/>
                  </a:lnTo>
                  <a:lnTo>
                    <a:pt x="1549908" y="774953"/>
                  </a:lnTo>
                  <a:lnTo>
                    <a:pt x="1547339" y="838511"/>
                  </a:lnTo>
                  <a:lnTo>
                    <a:pt x="1539765" y="900654"/>
                  </a:lnTo>
                  <a:lnTo>
                    <a:pt x="1527385" y="961182"/>
                  </a:lnTo>
                  <a:lnTo>
                    <a:pt x="1510399" y="1019897"/>
                  </a:lnTo>
                  <a:lnTo>
                    <a:pt x="1489007" y="1076598"/>
                  </a:lnTo>
                  <a:lnTo>
                    <a:pt x="1463408" y="1131087"/>
                  </a:lnTo>
                  <a:lnTo>
                    <a:pt x="1433800" y="1183164"/>
                  </a:lnTo>
                  <a:lnTo>
                    <a:pt x="1400385" y="1232629"/>
                  </a:lnTo>
                  <a:lnTo>
                    <a:pt x="1363360" y="1279283"/>
                  </a:lnTo>
                  <a:lnTo>
                    <a:pt x="1322927" y="1322927"/>
                  </a:lnTo>
                  <a:lnTo>
                    <a:pt x="1279283" y="1363360"/>
                  </a:lnTo>
                  <a:lnTo>
                    <a:pt x="1232629" y="1400385"/>
                  </a:lnTo>
                  <a:lnTo>
                    <a:pt x="1183164" y="1433800"/>
                  </a:lnTo>
                  <a:lnTo>
                    <a:pt x="1131087" y="1463408"/>
                  </a:lnTo>
                  <a:lnTo>
                    <a:pt x="1076598" y="1489007"/>
                  </a:lnTo>
                  <a:lnTo>
                    <a:pt x="1019897" y="1510399"/>
                  </a:lnTo>
                  <a:lnTo>
                    <a:pt x="961182" y="1527385"/>
                  </a:lnTo>
                  <a:lnTo>
                    <a:pt x="900654" y="1539765"/>
                  </a:lnTo>
                  <a:lnTo>
                    <a:pt x="838511" y="1547339"/>
                  </a:lnTo>
                  <a:lnTo>
                    <a:pt x="774954" y="1549907"/>
                  </a:lnTo>
                  <a:lnTo>
                    <a:pt x="711396" y="1547339"/>
                  </a:lnTo>
                  <a:lnTo>
                    <a:pt x="649253" y="1539765"/>
                  </a:lnTo>
                  <a:lnTo>
                    <a:pt x="588725" y="1527385"/>
                  </a:lnTo>
                  <a:lnTo>
                    <a:pt x="530010" y="1510399"/>
                  </a:lnTo>
                  <a:lnTo>
                    <a:pt x="473309" y="1489007"/>
                  </a:lnTo>
                  <a:lnTo>
                    <a:pt x="418820" y="1463408"/>
                  </a:lnTo>
                  <a:lnTo>
                    <a:pt x="366743" y="1433800"/>
                  </a:lnTo>
                  <a:lnTo>
                    <a:pt x="317278" y="1400385"/>
                  </a:lnTo>
                  <a:lnTo>
                    <a:pt x="270624" y="1363360"/>
                  </a:lnTo>
                  <a:lnTo>
                    <a:pt x="226980" y="1322927"/>
                  </a:lnTo>
                  <a:lnTo>
                    <a:pt x="186547" y="1279283"/>
                  </a:lnTo>
                  <a:lnTo>
                    <a:pt x="149522" y="1232629"/>
                  </a:lnTo>
                  <a:lnTo>
                    <a:pt x="116107" y="1183164"/>
                  </a:lnTo>
                  <a:lnTo>
                    <a:pt x="86499" y="1131087"/>
                  </a:lnTo>
                  <a:lnTo>
                    <a:pt x="60900" y="1076598"/>
                  </a:lnTo>
                  <a:lnTo>
                    <a:pt x="39508" y="1019897"/>
                  </a:lnTo>
                  <a:lnTo>
                    <a:pt x="22522" y="961182"/>
                  </a:lnTo>
                  <a:lnTo>
                    <a:pt x="10142" y="900654"/>
                  </a:lnTo>
                  <a:lnTo>
                    <a:pt x="2568" y="838511"/>
                  </a:lnTo>
                  <a:lnTo>
                    <a:pt x="0" y="774953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" name="object 8">
              <a:extLst>
                <a:ext uri="{FF2B5EF4-FFF2-40B4-BE49-F238E27FC236}">
                  <a16:creationId xmlns:a16="http://schemas.microsoft.com/office/drawing/2014/main" id="{7089E871-FBEA-4B87-979D-20D421C6CA89}"/>
                </a:ext>
              </a:extLst>
            </p:cNvPr>
            <p:cNvSpPr txBox="1"/>
            <p:nvPr/>
          </p:nvSpPr>
          <p:spPr>
            <a:xfrm>
              <a:off x="2992844" y="5194245"/>
              <a:ext cx="1221488" cy="382041"/>
            </a:xfrm>
            <a:prstGeom prst="rect">
              <a:avLst/>
            </a:prstGeom>
          </p:spPr>
          <p:txBody>
            <a:bodyPr wrap="square" lIns="0" tIns="9652" rIns="0" bIns="0" rtlCol="0">
              <a:noAutofit/>
            </a:bodyPr>
            <a:lstStyle/>
            <a:p>
              <a:pPr marL="12700">
                <a:lnSpc>
                  <a:spcPts val="1520"/>
                </a:lnSpc>
              </a:pPr>
              <a:r>
                <a:rPr sz="1400" spc="-2" dirty="0">
                  <a:solidFill>
                    <a:srgbClr val="FFFFFF"/>
                  </a:solidFill>
                  <a:latin typeface="Arial"/>
                  <a:cs typeface="Arial"/>
                </a:rPr>
                <a:t>4. Governance</a:t>
              </a:r>
              <a:endParaRPr sz="1400">
                <a:latin typeface="Arial"/>
                <a:cs typeface="Arial"/>
              </a:endParaRPr>
            </a:p>
            <a:p>
              <a:pPr marL="72135" marR="30667">
                <a:lnSpc>
                  <a:spcPts val="1420"/>
                </a:lnSpc>
              </a:pPr>
              <a:r>
                <a:rPr sz="1400" spc="-1" dirty="0">
                  <a:solidFill>
                    <a:srgbClr val="FFFFFF"/>
                  </a:solidFill>
                  <a:latin typeface="Arial"/>
                  <a:cs typeface="Arial"/>
                </a:rPr>
                <a:t>Distinct From</a:t>
              </a:r>
              <a:endParaRPr sz="1400">
                <a:latin typeface="Arial"/>
                <a:cs typeface="Arial"/>
              </a:endParaRPr>
            </a:p>
          </p:txBody>
        </p:sp>
        <p:sp>
          <p:nvSpPr>
            <p:cNvPr id="27" name="object 6">
              <a:extLst>
                <a:ext uri="{FF2B5EF4-FFF2-40B4-BE49-F238E27FC236}">
                  <a16:creationId xmlns:a16="http://schemas.microsoft.com/office/drawing/2014/main" id="{49A4A899-51B5-4FCA-9A6A-0CE6FAFA84DF}"/>
                </a:ext>
              </a:extLst>
            </p:cNvPr>
            <p:cNvSpPr txBox="1"/>
            <p:nvPr/>
          </p:nvSpPr>
          <p:spPr>
            <a:xfrm>
              <a:off x="3056852" y="5549362"/>
              <a:ext cx="1090968" cy="203707"/>
            </a:xfrm>
            <a:prstGeom prst="rect">
              <a:avLst/>
            </a:prstGeom>
          </p:spPr>
          <p:txBody>
            <a:bodyPr wrap="square" lIns="0" tIns="9747" rIns="0" bIns="0" rtlCol="0">
              <a:noAutofit/>
            </a:bodyPr>
            <a:lstStyle/>
            <a:p>
              <a:pPr marL="12700">
                <a:lnSpc>
                  <a:spcPts val="1535"/>
                </a:lnSpc>
              </a:pPr>
              <a:r>
                <a:rPr sz="1400" spc="-1" dirty="0">
                  <a:solidFill>
                    <a:srgbClr val="FFFFFF"/>
                  </a:solidFill>
                  <a:latin typeface="Arial"/>
                  <a:cs typeface="Arial"/>
                </a:rPr>
                <a:t>Management</a:t>
              </a:r>
              <a:endParaRPr sz="1400">
                <a:latin typeface="Arial"/>
                <a:cs typeface="Arial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2630B3F-2DE4-4317-967E-7123066CBEEF}"/>
              </a:ext>
            </a:extLst>
          </p:cNvPr>
          <p:cNvGrpSpPr/>
          <p:nvPr/>
        </p:nvGrpSpPr>
        <p:grpSpPr>
          <a:xfrm>
            <a:off x="6071070" y="4708176"/>
            <a:ext cx="1549908" cy="1549908"/>
            <a:chOff x="4547070" y="4708176"/>
            <a:chExt cx="1549908" cy="1549908"/>
          </a:xfrm>
        </p:grpSpPr>
        <p:sp>
          <p:nvSpPr>
            <p:cNvPr id="14" name="object 24">
              <a:extLst>
                <a:ext uri="{FF2B5EF4-FFF2-40B4-BE49-F238E27FC236}">
                  <a16:creationId xmlns:a16="http://schemas.microsoft.com/office/drawing/2014/main" id="{D6DACA95-E277-4794-BB82-4A43D42FF626}"/>
                </a:ext>
              </a:extLst>
            </p:cNvPr>
            <p:cNvSpPr/>
            <p:nvPr/>
          </p:nvSpPr>
          <p:spPr>
            <a:xfrm>
              <a:off x="4547070" y="4708176"/>
              <a:ext cx="1549908" cy="1549908"/>
            </a:xfrm>
            <a:custGeom>
              <a:avLst/>
              <a:gdLst/>
              <a:ahLst/>
              <a:cxnLst/>
              <a:rect l="l" t="t" r="r" b="b"/>
              <a:pathLst>
                <a:path w="1549908" h="1549907">
                  <a:moveTo>
                    <a:pt x="0" y="774953"/>
                  </a:moveTo>
                  <a:lnTo>
                    <a:pt x="2568" y="838511"/>
                  </a:lnTo>
                  <a:lnTo>
                    <a:pt x="10142" y="900654"/>
                  </a:lnTo>
                  <a:lnTo>
                    <a:pt x="22522" y="961182"/>
                  </a:lnTo>
                  <a:lnTo>
                    <a:pt x="39508" y="1019897"/>
                  </a:lnTo>
                  <a:lnTo>
                    <a:pt x="60900" y="1076598"/>
                  </a:lnTo>
                  <a:lnTo>
                    <a:pt x="86499" y="1131087"/>
                  </a:lnTo>
                  <a:lnTo>
                    <a:pt x="116107" y="1183164"/>
                  </a:lnTo>
                  <a:lnTo>
                    <a:pt x="149522" y="1232629"/>
                  </a:lnTo>
                  <a:lnTo>
                    <a:pt x="186547" y="1279283"/>
                  </a:lnTo>
                  <a:lnTo>
                    <a:pt x="226980" y="1322927"/>
                  </a:lnTo>
                  <a:lnTo>
                    <a:pt x="270624" y="1363360"/>
                  </a:lnTo>
                  <a:lnTo>
                    <a:pt x="317278" y="1400385"/>
                  </a:lnTo>
                  <a:lnTo>
                    <a:pt x="366743" y="1433800"/>
                  </a:lnTo>
                  <a:lnTo>
                    <a:pt x="418820" y="1463408"/>
                  </a:lnTo>
                  <a:lnTo>
                    <a:pt x="473309" y="1489007"/>
                  </a:lnTo>
                  <a:lnTo>
                    <a:pt x="530010" y="1510399"/>
                  </a:lnTo>
                  <a:lnTo>
                    <a:pt x="588725" y="1527385"/>
                  </a:lnTo>
                  <a:lnTo>
                    <a:pt x="649253" y="1539765"/>
                  </a:lnTo>
                  <a:lnTo>
                    <a:pt x="711396" y="1547339"/>
                  </a:lnTo>
                  <a:lnTo>
                    <a:pt x="774954" y="1549907"/>
                  </a:lnTo>
                  <a:lnTo>
                    <a:pt x="838511" y="1547339"/>
                  </a:lnTo>
                  <a:lnTo>
                    <a:pt x="900654" y="1539765"/>
                  </a:lnTo>
                  <a:lnTo>
                    <a:pt x="961182" y="1527385"/>
                  </a:lnTo>
                  <a:lnTo>
                    <a:pt x="1019897" y="1510399"/>
                  </a:lnTo>
                  <a:lnTo>
                    <a:pt x="1076598" y="1489007"/>
                  </a:lnTo>
                  <a:lnTo>
                    <a:pt x="1131087" y="1463408"/>
                  </a:lnTo>
                  <a:lnTo>
                    <a:pt x="1183164" y="1433800"/>
                  </a:lnTo>
                  <a:lnTo>
                    <a:pt x="1232629" y="1400385"/>
                  </a:lnTo>
                  <a:lnTo>
                    <a:pt x="1279283" y="1363360"/>
                  </a:lnTo>
                  <a:lnTo>
                    <a:pt x="1322927" y="1322927"/>
                  </a:lnTo>
                  <a:lnTo>
                    <a:pt x="1363360" y="1279283"/>
                  </a:lnTo>
                  <a:lnTo>
                    <a:pt x="1400385" y="1232629"/>
                  </a:lnTo>
                  <a:lnTo>
                    <a:pt x="1433800" y="1183164"/>
                  </a:lnTo>
                  <a:lnTo>
                    <a:pt x="1463408" y="1131087"/>
                  </a:lnTo>
                  <a:lnTo>
                    <a:pt x="1489007" y="1076598"/>
                  </a:lnTo>
                  <a:lnTo>
                    <a:pt x="1510399" y="1019897"/>
                  </a:lnTo>
                  <a:lnTo>
                    <a:pt x="1527385" y="961182"/>
                  </a:lnTo>
                  <a:lnTo>
                    <a:pt x="1539765" y="900654"/>
                  </a:lnTo>
                  <a:lnTo>
                    <a:pt x="1547339" y="838511"/>
                  </a:lnTo>
                  <a:lnTo>
                    <a:pt x="1549908" y="774953"/>
                  </a:lnTo>
                  <a:lnTo>
                    <a:pt x="1547339" y="711396"/>
                  </a:lnTo>
                  <a:lnTo>
                    <a:pt x="1539765" y="649253"/>
                  </a:lnTo>
                  <a:lnTo>
                    <a:pt x="1527385" y="588725"/>
                  </a:lnTo>
                  <a:lnTo>
                    <a:pt x="1510399" y="530010"/>
                  </a:lnTo>
                  <a:lnTo>
                    <a:pt x="1489007" y="473309"/>
                  </a:lnTo>
                  <a:lnTo>
                    <a:pt x="1463408" y="418820"/>
                  </a:lnTo>
                  <a:lnTo>
                    <a:pt x="1433800" y="366743"/>
                  </a:lnTo>
                  <a:lnTo>
                    <a:pt x="1400385" y="317278"/>
                  </a:lnTo>
                  <a:lnTo>
                    <a:pt x="1363360" y="270624"/>
                  </a:lnTo>
                  <a:lnTo>
                    <a:pt x="1322927" y="226980"/>
                  </a:lnTo>
                  <a:lnTo>
                    <a:pt x="1279283" y="186547"/>
                  </a:lnTo>
                  <a:lnTo>
                    <a:pt x="1232629" y="149522"/>
                  </a:lnTo>
                  <a:lnTo>
                    <a:pt x="1183164" y="116107"/>
                  </a:lnTo>
                  <a:lnTo>
                    <a:pt x="1131087" y="86499"/>
                  </a:lnTo>
                  <a:lnTo>
                    <a:pt x="1076598" y="60900"/>
                  </a:lnTo>
                  <a:lnTo>
                    <a:pt x="1019897" y="39508"/>
                  </a:lnTo>
                  <a:lnTo>
                    <a:pt x="961182" y="22522"/>
                  </a:lnTo>
                  <a:lnTo>
                    <a:pt x="900654" y="10142"/>
                  </a:lnTo>
                  <a:lnTo>
                    <a:pt x="838511" y="2568"/>
                  </a:lnTo>
                  <a:lnTo>
                    <a:pt x="774954" y="0"/>
                  </a:lnTo>
                  <a:lnTo>
                    <a:pt x="711396" y="2568"/>
                  </a:lnTo>
                  <a:lnTo>
                    <a:pt x="649253" y="10142"/>
                  </a:lnTo>
                  <a:lnTo>
                    <a:pt x="588725" y="22522"/>
                  </a:lnTo>
                  <a:lnTo>
                    <a:pt x="530010" y="39508"/>
                  </a:lnTo>
                  <a:lnTo>
                    <a:pt x="473309" y="60900"/>
                  </a:lnTo>
                  <a:lnTo>
                    <a:pt x="418820" y="86499"/>
                  </a:lnTo>
                  <a:lnTo>
                    <a:pt x="366743" y="116107"/>
                  </a:lnTo>
                  <a:lnTo>
                    <a:pt x="317278" y="149522"/>
                  </a:lnTo>
                  <a:lnTo>
                    <a:pt x="270624" y="186547"/>
                  </a:lnTo>
                  <a:lnTo>
                    <a:pt x="226980" y="226980"/>
                  </a:lnTo>
                  <a:lnTo>
                    <a:pt x="186547" y="270624"/>
                  </a:lnTo>
                  <a:lnTo>
                    <a:pt x="149522" y="317278"/>
                  </a:lnTo>
                  <a:lnTo>
                    <a:pt x="116107" y="366743"/>
                  </a:lnTo>
                  <a:lnTo>
                    <a:pt x="86499" y="418820"/>
                  </a:lnTo>
                  <a:lnTo>
                    <a:pt x="60900" y="473309"/>
                  </a:lnTo>
                  <a:lnTo>
                    <a:pt x="39508" y="530010"/>
                  </a:lnTo>
                  <a:lnTo>
                    <a:pt x="22522" y="588725"/>
                  </a:lnTo>
                  <a:lnTo>
                    <a:pt x="10142" y="649253"/>
                  </a:lnTo>
                  <a:lnTo>
                    <a:pt x="2568" y="711396"/>
                  </a:lnTo>
                  <a:lnTo>
                    <a:pt x="0" y="77495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25">
              <a:extLst>
                <a:ext uri="{FF2B5EF4-FFF2-40B4-BE49-F238E27FC236}">
                  <a16:creationId xmlns:a16="http://schemas.microsoft.com/office/drawing/2014/main" id="{C6954999-09C8-4C25-B373-3514FCBCC2E6}"/>
                </a:ext>
              </a:extLst>
            </p:cNvPr>
            <p:cNvSpPr/>
            <p:nvPr/>
          </p:nvSpPr>
          <p:spPr>
            <a:xfrm>
              <a:off x="4547070" y="4708176"/>
              <a:ext cx="1549908" cy="1549908"/>
            </a:xfrm>
            <a:custGeom>
              <a:avLst/>
              <a:gdLst/>
              <a:ahLst/>
              <a:cxnLst/>
              <a:rect l="l" t="t" r="r" b="b"/>
              <a:pathLst>
                <a:path w="1549908" h="1549907">
                  <a:moveTo>
                    <a:pt x="0" y="774953"/>
                  </a:moveTo>
                  <a:lnTo>
                    <a:pt x="2568" y="711396"/>
                  </a:lnTo>
                  <a:lnTo>
                    <a:pt x="10142" y="649253"/>
                  </a:lnTo>
                  <a:lnTo>
                    <a:pt x="22522" y="588725"/>
                  </a:lnTo>
                  <a:lnTo>
                    <a:pt x="39508" y="530010"/>
                  </a:lnTo>
                  <a:lnTo>
                    <a:pt x="60900" y="473309"/>
                  </a:lnTo>
                  <a:lnTo>
                    <a:pt x="86499" y="418820"/>
                  </a:lnTo>
                  <a:lnTo>
                    <a:pt x="116107" y="366743"/>
                  </a:lnTo>
                  <a:lnTo>
                    <a:pt x="149522" y="317278"/>
                  </a:lnTo>
                  <a:lnTo>
                    <a:pt x="186547" y="270624"/>
                  </a:lnTo>
                  <a:lnTo>
                    <a:pt x="226980" y="226980"/>
                  </a:lnTo>
                  <a:lnTo>
                    <a:pt x="270624" y="186547"/>
                  </a:lnTo>
                  <a:lnTo>
                    <a:pt x="317278" y="149522"/>
                  </a:lnTo>
                  <a:lnTo>
                    <a:pt x="366743" y="116107"/>
                  </a:lnTo>
                  <a:lnTo>
                    <a:pt x="418820" y="86499"/>
                  </a:lnTo>
                  <a:lnTo>
                    <a:pt x="473309" y="60900"/>
                  </a:lnTo>
                  <a:lnTo>
                    <a:pt x="530010" y="39508"/>
                  </a:lnTo>
                  <a:lnTo>
                    <a:pt x="588725" y="22522"/>
                  </a:lnTo>
                  <a:lnTo>
                    <a:pt x="649253" y="10142"/>
                  </a:lnTo>
                  <a:lnTo>
                    <a:pt x="711396" y="2568"/>
                  </a:lnTo>
                  <a:lnTo>
                    <a:pt x="774954" y="0"/>
                  </a:lnTo>
                  <a:lnTo>
                    <a:pt x="838511" y="2568"/>
                  </a:lnTo>
                  <a:lnTo>
                    <a:pt x="900654" y="10142"/>
                  </a:lnTo>
                  <a:lnTo>
                    <a:pt x="961182" y="22522"/>
                  </a:lnTo>
                  <a:lnTo>
                    <a:pt x="1019897" y="39508"/>
                  </a:lnTo>
                  <a:lnTo>
                    <a:pt x="1076598" y="60900"/>
                  </a:lnTo>
                  <a:lnTo>
                    <a:pt x="1131087" y="86499"/>
                  </a:lnTo>
                  <a:lnTo>
                    <a:pt x="1183164" y="116107"/>
                  </a:lnTo>
                  <a:lnTo>
                    <a:pt x="1232629" y="149522"/>
                  </a:lnTo>
                  <a:lnTo>
                    <a:pt x="1279283" y="186547"/>
                  </a:lnTo>
                  <a:lnTo>
                    <a:pt x="1322927" y="226980"/>
                  </a:lnTo>
                  <a:lnTo>
                    <a:pt x="1363360" y="270624"/>
                  </a:lnTo>
                  <a:lnTo>
                    <a:pt x="1400385" y="317278"/>
                  </a:lnTo>
                  <a:lnTo>
                    <a:pt x="1433800" y="366743"/>
                  </a:lnTo>
                  <a:lnTo>
                    <a:pt x="1463408" y="418820"/>
                  </a:lnTo>
                  <a:lnTo>
                    <a:pt x="1489007" y="473309"/>
                  </a:lnTo>
                  <a:lnTo>
                    <a:pt x="1510399" y="530010"/>
                  </a:lnTo>
                  <a:lnTo>
                    <a:pt x="1527385" y="588725"/>
                  </a:lnTo>
                  <a:lnTo>
                    <a:pt x="1539765" y="649253"/>
                  </a:lnTo>
                  <a:lnTo>
                    <a:pt x="1547339" y="711396"/>
                  </a:lnTo>
                  <a:lnTo>
                    <a:pt x="1549908" y="774953"/>
                  </a:lnTo>
                  <a:lnTo>
                    <a:pt x="1547339" y="838511"/>
                  </a:lnTo>
                  <a:lnTo>
                    <a:pt x="1539765" y="900654"/>
                  </a:lnTo>
                  <a:lnTo>
                    <a:pt x="1527385" y="961182"/>
                  </a:lnTo>
                  <a:lnTo>
                    <a:pt x="1510399" y="1019897"/>
                  </a:lnTo>
                  <a:lnTo>
                    <a:pt x="1489007" y="1076598"/>
                  </a:lnTo>
                  <a:lnTo>
                    <a:pt x="1463408" y="1131087"/>
                  </a:lnTo>
                  <a:lnTo>
                    <a:pt x="1433800" y="1183164"/>
                  </a:lnTo>
                  <a:lnTo>
                    <a:pt x="1400385" y="1232629"/>
                  </a:lnTo>
                  <a:lnTo>
                    <a:pt x="1363360" y="1279283"/>
                  </a:lnTo>
                  <a:lnTo>
                    <a:pt x="1322927" y="1322927"/>
                  </a:lnTo>
                  <a:lnTo>
                    <a:pt x="1279283" y="1363360"/>
                  </a:lnTo>
                  <a:lnTo>
                    <a:pt x="1232629" y="1400385"/>
                  </a:lnTo>
                  <a:lnTo>
                    <a:pt x="1183164" y="1433800"/>
                  </a:lnTo>
                  <a:lnTo>
                    <a:pt x="1131087" y="1463408"/>
                  </a:lnTo>
                  <a:lnTo>
                    <a:pt x="1076598" y="1489007"/>
                  </a:lnTo>
                  <a:lnTo>
                    <a:pt x="1019897" y="1510399"/>
                  </a:lnTo>
                  <a:lnTo>
                    <a:pt x="961182" y="1527385"/>
                  </a:lnTo>
                  <a:lnTo>
                    <a:pt x="900654" y="1539765"/>
                  </a:lnTo>
                  <a:lnTo>
                    <a:pt x="838511" y="1547339"/>
                  </a:lnTo>
                  <a:lnTo>
                    <a:pt x="774954" y="1549907"/>
                  </a:lnTo>
                  <a:lnTo>
                    <a:pt x="711396" y="1547339"/>
                  </a:lnTo>
                  <a:lnTo>
                    <a:pt x="649253" y="1539765"/>
                  </a:lnTo>
                  <a:lnTo>
                    <a:pt x="588725" y="1527385"/>
                  </a:lnTo>
                  <a:lnTo>
                    <a:pt x="530010" y="1510399"/>
                  </a:lnTo>
                  <a:lnTo>
                    <a:pt x="473309" y="1489007"/>
                  </a:lnTo>
                  <a:lnTo>
                    <a:pt x="418820" y="1463408"/>
                  </a:lnTo>
                  <a:lnTo>
                    <a:pt x="366743" y="1433800"/>
                  </a:lnTo>
                  <a:lnTo>
                    <a:pt x="317278" y="1400385"/>
                  </a:lnTo>
                  <a:lnTo>
                    <a:pt x="270624" y="1363360"/>
                  </a:lnTo>
                  <a:lnTo>
                    <a:pt x="226980" y="1322927"/>
                  </a:lnTo>
                  <a:lnTo>
                    <a:pt x="186547" y="1279283"/>
                  </a:lnTo>
                  <a:lnTo>
                    <a:pt x="149522" y="1232629"/>
                  </a:lnTo>
                  <a:lnTo>
                    <a:pt x="116107" y="1183164"/>
                  </a:lnTo>
                  <a:lnTo>
                    <a:pt x="86499" y="1131087"/>
                  </a:lnTo>
                  <a:lnTo>
                    <a:pt x="60900" y="1076598"/>
                  </a:lnTo>
                  <a:lnTo>
                    <a:pt x="39508" y="1019897"/>
                  </a:lnTo>
                  <a:lnTo>
                    <a:pt x="22522" y="961182"/>
                  </a:lnTo>
                  <a:lnTo>
                    <a:pt x="10142" y="900654"/>
                  </a:lnTo>
                  <a:lnTo>
                    <a:pt x="2568" y="838511"/>
                  </a:lnTo>
                  <a:lnTo>
                    <a:pt x="0" y="774953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" name="object 7">
              <a:extLst>
                <a:ext uri="{FF2B5EF4-FFF2-40B4-BE49-F238E27FC236}">
                  <a16:creationId xmlns:a16="http://schemas.microsoft.com/office/drawing/2014/main" id="{91BB8159-A667-460E-B521-0ECE1D047A37}"/>
                </a:ext>
              </a:extLst>
            </p:cNvPr>
            <p:cNvSpPr txBox="1"/>
            <p:nvPr/>
          </p:nvSpPr>
          <p:spPr>
            <a:xfrm>
              <a:off x="4824057" y="5194245"/>
              <a:ext cx="1021250" cy="382041"/>
            </a:xfrm>
            <a:prstGeom prst="rect">
              <a:avLst/>
            </a:prstGeom>
          </p:spPr>
          <p:txBody>
            <a:bodyPr wrap="square" lIns="0" tIns="9652" rIns="0" bIns="0" rtlCol="0">
              <a:noAutofit/>
            </a:bodyPr>
            <a:lstStyle/>
            <a:p>
              <a:pPr marL="53848" marR="26746">
                <a:lnSpc>
                  <a:spcPts val="1520"/>
                </a:lnSpc>
              </a:pPr>
              <a:r>
                <a:rPr sz="1400" spc="-3" dirty="0">
                  <a:solidFill>
                    <a:srgbClr val="FFFFFF"/>
                  </a:solidFill>
                  <a:latin typeface="Arial"/>
                  <a:cs typeface="Arial"/>
                </a:rPr>
                <a:t>3. Dynamic</a:t>
              </a:r>
              <a:endParaRPr sz="1400">
                <a:latin typeface="Arial"/>
                <a:cs typeface="Arial"/>
              </a:endParaRPr>
            </a:p>
            <a:p>
              <a:pPr marL="12700">
                <a:lnSpc>
                  <a:spcPts val="1420"/>
                </a:lnSpc>
              </a:pPr>
              <a:r>
                <a:rPr sz="1400" spc="-1" dirty="0">
                  <a:solidFill>
                    <a:srgbClr val="FFFFFF"/>
                  </a:solidFill>
                  <a:latin typeface="Arial"/>
                  <a:cs typeface="Arial"/>
                </a:rPr>
                <a:t>Governance</a:t>
              </a:r>
              <a:endParaRPr sz="1400">
                <a:latin typeface="Arial"/>
                <a:cs typeface="Arial"/>
              </a:endParaRPr>
            </a:p>
          </p:txBody>
        </p:sp>
        <p:sp>
          <p:nvSpPr>
            <p:cNvPr id="28" name="object 5">
              <a:extLst>
                <a:ext uri="{FF2B5EF4-FFF2-40B4-BE49-F238E27FC236}">
                  <a16:creationId xmlns:a16="http://schemas.microsoft.com/office/drawing/2014/main" id="{CE43F3DE-AAC9-4E0B-A76D-DA6A12EC06D2}"/>
                </a:ext>
              </a:extLst>
            </p:cNvPr>
            <p:cNvSpPr txBox="1"/>
            <p:nvPr/>
          </p:nvSpPr>
          <p:spPr>
            <a:xfrm>
              <a:off x="5013414" y="5549362"/>
              <a:ext cx="645376" cy="203707"/>
            </a:xfrm>
            <a:prstGeom prst="rect">
              <a:avLst/>
            </a:prstGeom>
          </p:spPr>
          <p:txBody>
            <a:bodyPr wrap="square" lIns="0" tIns="9747" rIns="0" bIns="0" rtlCol="0">
              <a:noAutofit/>
            </a:bodyPr>
            <a:lstStyle/>
            <a:p>
              <a:pPr marL="12700">
                <a:lnSpc>
                  <a:spcPts val="1535"/>
                </a:lnSpc>
              </a:pPr>
              <a:r>
                <a:rPr sz="1400" spc="-1" dirty="0">
                  <a:solidFill>
                    <a:srgbClr val="FFFFFF"/>
                  </a:solidFill>
                  <a:latin typeface="Arial"/>
                  <a:cs typeface="Arial"/>
                </a:rPr>
                <a:t>System</a:t>
              </a:r>
              <a:endParaRPr sz="1400">
                <a:latin typeface="Arial"/>
                <a:cs typeface="Arial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75184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77C51E-4D78-4808-96F1-3D9CB039AA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5029" y="469063"/>
            <a:ext cx="10424160" cy="877887"/>
          </a:xfrm>
        </p:spPr>
        <p:txBody>
          <a:bodyPr>
            <a:normAutofit fontScale="90000"/>
          </a:bodyPr>
          <a:lstStyle/>
          <a:p>
            <a:r>
              <a:rPr lang="en-ID" sz="4900" dirty="0" err="1">
                <a:solidFill>
                  <a:schemeClr val="tx1"/>
                </a:solidFill>
                <a:latin typeface="+mj-lt"/>
              </a:rPr>
              <a:t>Prinsip</a:t>
            </a:r>
            <a:r>
              <a:rPr lang="en-ID" sz="4900" dirty="0">
                <a:solidFill>
                  <a:schemeClr val="tx1"/>
                </a:solidFill>
                <a:latin typeface="+mj-lt"/>
              </a:rPr>
              <a:t> </a:t>
            </a:r>
            <a:r>
              <a:rPr lang="en-ID" sz="4900" dirty="0" err="1">
                <a:solidFill>
                  <a:schemeClr val="tx1"/>
                </a:solidFill>
                <a:latin typeface="+mj-lt"/>
              </a:rPr>
              <a:t>Kerangka</a:t>
            </a:r>
            <a:r>
              <a:rPr lang="en-ID" sz="4900" dirty="0">
                <a:solidFill>
                  <a:schemeClr val="tx1"/>
                </a:solidFill>
                <a:latin typeface="+mj-lt"/>
              </a:rPr>
              <a:t> </a:t>
            </a:r>
            <a:r>
              <a:rPr lang="en-ID" sz="4900" dirty="0" err="1">
                <a:solidFill>
                  <a:schemeClr val="tx1"/>
                </a:solidFill>
                <a:latin typeface="+mj-lt"/>
              </a:rPr>
              <a:t>Kerja</a:t>
            </a:r>
            <a:r>
              <a:rPr lang="en-ID" sz="4900" dirty="0">
                <a:solidFill>
                  <a:schemeClr val="tx1"/>
                </a:solidFill>
                <a:latin typeface="+mj-lt"/>
              </a:rPr>
              <a:t> Tata Kelola COBIT 2019</a:t>
            </a:r>
            <a:br>
              <a:rPr lang="en-ID" b="1" dirty="0">
                <a:solidFill>
                  <a:schemeClr val="tx1"/>
                </a:solidFill>
              </a:rPr>
            </a:br>
            <a:r>
              <a:rPr lang="en-ID" sz="2000" i="1" dirty="0">
                <a:solidFill>
                  <a:schemeClr val="tx1"/>
                </a:solidFill>
              </a:rPr>
              <a:t>(Governance Framework Principles)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4F87BBA-61D8-49E1-8EAF-48330ECA57A6}"/>
              </a:ext>
            </a:extLst>
          </p:cNvPr>
          <p:cNvGrpSpPr/>
          <p:nvPr/>
        </p:nvGrpSpPr>
        <p:grpSpPr>
          <a:xfrm>
            <a:off x="3430403" y="1698567"/>
            <a:ext cx="3011970" cy="2826035"/>
            <a:chOff x="3736302" y="3156744"/>
            <a:chExt cx="1426464" cy="1424939"/>
          </a:xfrm>
        </p:grpSpPr>
        <p:sp>
          <p:nvSpPr>
            <p:cNvPr id="6" name="object 26">
              <a:extLst>
                <a:ext uri="{FF2B5EF4-FFF2-40B4-BE49-F238E27FC236}">
                  <a16:creationId xmlns:a16="http://schemas.microsoft.com/office/drawing/2014/main" id="{7D85A4C6-8A8C-41E5-9EAC-432F768B1EC6}"/>
                </a:ext>
              </a:extLst>
            </p:cNvPr>
            <p:cNvSpPr/>
            <p:nvPr/>
          </p:nvSpPr>
          <p:spPr>
            <a:xfrm>
              <a:off x="3736302" y="3156744"/>
              <a:ext cx="1426464" cy="1424939"/>
            </a:xfrm>
            <a:custGeom>
              <a:avLst/>
              <a:gdLst/>
              <a:ahLst/>
              <a:cxnLst/>
              <a:rect l="l" t="t" r="r" b="b"/>
              <a:pathLst>
                <a:path w="1426464" h="1424939">
                  <a:moveTo>
                    <a:pt x="0" y="712469"/>
                  </a:moveTo>
                  <a:lnTo>
                    <a:pt x="2364" y="770898"/>
                  </a:lnTo>
                  <a:lnTo>
                    <a:pt x="9333" y="828026"/>
                  </a:lnTo>
                  <a:lnTo>
                    <a:pt x="20725" y="883671"/>
                  </a:lnTo>
                  <a:lnTo>
                    <a:pt x="36356" y="937650"/>
                  </a:lnTo>
                  <a:lnTo>
                    <a:pt x="56042" y="989778"/>
                  </a:lnTo>
                  <a:lnTo>
                    <a:pt x="79600" y="1039873"/>
                  </a:lnTo>
                  <a:lnTo>
                    <a:pt x="106847" y="1087750"/>
                  </a:lnTo>
                  <a:lnTo>
                    <a:pt x="137598" y="1133228"/>
                  </a:lnTo>
                  <a:lnTo>
                    <a:pt x="171672" y="1176121"/>
                  </a:lnTo>
                  <a:lnTo>
                    <a:pt x="208883" y="1216247"/>
                  </a:lnTo>
                  <a:lnTo>
                    <a:pt x="249049" y="1253422"/>
                  </a:lnTo>
                  <a:lnTo>
                    <a:pt x="291986" y="1287463"/>
                  </a:lnTo>
                  <a:lnTo>
                    <a:pt x="337511" y="1318185"/>
                  </a:lnTo>
                  <a:lnTo>
                    <a:pt x="385440" y="1345407"/>
                  </a:lnTo>
                  <a:lnTo>
                    <a:pt x="435590" y="1368944"/>
                  </a:lnTo>
                  <a:lnTo>
                    <a:pt x="487777" y="1388613"/>
                  </a:lnTo>
                  <a:lnTo>
                    <a:pt x="541818" y="1404231"/>
                  </a:lnTo>
                  <a:lnTo>
                    <a:pt x="597530" y="1415613"/>
                  </a:lnTo>
                  <a:lnTo>
                    <a:pt x="654729" y="1422577"/>
                  </a:lnTo>
                  <a:lnTo>
                    <a:pt x="713232" y="1424939"/>
                  </a:lnTo>
                  <a:lnTo>
                    <a:pt x="771734" y="1422577"/>
                  </a:lnTo>
                  <a:lnTo>
                    <a:pt x="828933" y="1415613"/>
                  </a:lnTo>
                  <a:lnTo>
                    <a:pt x="884645" y="1404231"/>
                  </a:lnTo>
                  <a:lnTo>
                    <a:pt x="938686" y="1388613"/>
                  </a:lnTo>
                  <a:lnTo>
                    <a:pt x="990873" y="1368944"/>
                  </a:lnTo>
                  <a:lnTo>
                    <a:pt x="1041023" y="1345407"/>
                  </a:lnTo>
                  <a:lnTo>
                    <a:pt x="1088952" y="1318185"/>
                  </a:lnTo>
                  <a:lnTo>
                    <a:pt x="1134477" y="1287463"/>
                  </a:lnTo>
                  <a:lnTo>
                    <a:pt x="1177414" y="1253422"/>
                  </a:lnTo>
                  <a:lnTo>
                    <a:pt x="1217580" y="1216247"/>
                  </a:lnTo>
                  <a:lnTo>
                    <a:pt x="1254791" y="1176121"/>
                  </a:lnTo>
                  <a:lnTo>
                    <a:pt x="1288865" y="1133228"/>
                  </a:lnTo>
                  <a:lnTo>
                    <a:pt x="1319616" y="1087750"/>
                  </a:lnTo>
                  <a:lnTo>
                    <a:pt x="1346863" y="1039873"/>
                  </a:lnTo>
                  <a:lnTo>
                    <a:pt x="1370421" y="989778"/>
                  </a:lnTo>
                  <a:lnTo>
                    <a:pt x="1390107" y="937650"/>
                  </a:lnTo>
                  <a:lnTo>
                    <a:pt x="1405738" y="883671"/>
                  </a:lnTo>
                  <a:lnTo>
                    <a:pt x="1417130" y="828026"/>
                  </a:lnTo>
                  <a:lnTo>
                    <a:pt x="1424099" y="770898"/>
                  </a:lnTo>
                  <a:lnTo>
                    <a:pt x="1426464" y="712469"/>
                  </a:lnTo>
                  <a:lnTo>
                    <a:pt x="1424099" y="654041"/>
                  </a:lnTo>
                  <a:lnTo>
                    <a:pt x="1417130" y="596913"/>
                  </a:lnTo>
                  <a:lnTo>
                    <a:pt x="1405738" y="541268"/>
                  </a:lnTo>
                  <a:lnTo>
                    <a:pt x="1390107" y="487289"/>
                  </a:lnTo>
                  <a:lnTo>
                    <a:pt x="1370421" y="435161"/>
                  </a:lnTo>
                  <a:lnTo>
                    <a:pt x="1346863" y="385066"/>
                  </a:lnTo>
                  <a:lnTo>
                    <a:pt x="1319616" y="337189"/>
                  </a:lnTo>
                  <a:lnTo>
                    <a:pt x="1288865" y="291711"/>
                  </a:lnTo>
                  <a:lnTo>
                    <a:pt x="1254791" y="248818"/>
                  </a:lnTo>
                  <a:lnTo>
                    <a:pt x="1217580" y="208692"/>
                  </a:lnTo>
                  <a:lnTo>
                    <a:pt x="1177414" y="171517"/>
                  </a:lnTo>
                  <a:lnTo>
                    <a:pt x="1134477" y="137476"/>
                  </a:lnTo>
                  <a:lnTo>
                    <a:pt x="1088952" y="106754"/>
                  </a:lnTo>
                  <a:lnTo>
                    <a:pt x="1041023" y="79532"/>
                  </a:lnTo>
                  <a:lnTo>
                    <a:pt x="990873" y="55995"/>
                  </a:lnTo>
                  <a:lnTo>
                    <a:pt x="938686" y="36326"/>
                  </a:lnTo>
                  <a:lnTo>
                    <a:pt x="884645" y="20708"/>
                  </a:lnTo>
                  <a:lnTo>
                    <a:pt x="828933" y="9326"/>
                  </a:lnTo>
                  <a:lnTo>
                    <a:pt x="771734" y="2362"/>
                  </a:lnTo>
                  <a:lnTo>
                    <a:pt x="713232" y="0"/>
                  </a:lnTo>
                  <a:lnTo>
                    <a:pt x="654729" y="2362"/>
                  </a:lnTo>
                  <a:lnTo>
                    <a:pt x="597530" y="9326"/>
                  </a:lnTo>
                  <a:lnTo>
                    <a:pt x="541818" y="20708"/>
                  </a:lnTo>
                  <a:lnTo>
                    <a:pt x="487777" y="36326"/>
                  </a:lnTo>
                  <a:lnTo>
                    <a:pt x="435590" y="55995"/>
                  </a:lnTo>
                  <a:lnTo>
                    <a:pt x="385440" y="79532"/>
                  </a:lnTo>
                  <a:lnTo>
                    <a:pt x="337511" y="106754"/>
                  </a:lnTo>
                  <a:lnTo>
                    <a:pt x="291986" y="137476"/>
                  </a:lnTo>
                  <a:lnTo>
                    <a:pt x="249049" y="171517"/>
                  </a:lnTo>
                  <a:lnTo>
                    <a:pt x="208883" y="208692"/>
                  </a:lnTo>
                  <a:lnTo>
                    <a:pt x="171672" y="248818"/>
                  </a:lnTo>
                  <a:lnTo>
                    <a:pt x="137598" y="291711"/>
                  </a:lnTo>
                  <a:lnTo>
                    <a:pt x="106847" y="337189"/>
                  </a:lnTo>
                  <a:lnTo>
                    <a:pt x="79600" y="385066"/>
                  </a:lnTo>
                  <a:lnTo>
                    <a:pt x="56042" y="435161"/>
                  </a:lnTo>
                  <a:lnTo>
                    <a:pt x="36356" y="487289"/>
                  </a:lnTo>
                  <a:lnTo>
                    <a:pt x="20725" y="541268"/>
                  </a:lnTo>
                  <a:lnTo>
                    <a:pt x="9333" y="596913"/>
                  </a:lnTo>
                  <a:lnTo>
                    <a:pt x="2364" y="654041"/>
                  </a:lnTo>
                  <a:lnTo>
                    <a:pt x="0" y="712469"/>
                  </a:lnTo>
                  <a:close/>
                </a:path>
              </a:pathLst>
            </a:custGeom>
            <a:solidFill>
              <a:srgbClr val="003366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" name="object 27">
              <a:extLst>
                <a:ext uri="{FF2B5EF4-FFF2-40B4-BE49-F238E27FC236}">
                  <a16:creationId xmlns:a16="http://schemas.microsoft.com/office/drawing/2014/main" id="{393A9FF1-C638-4086-9D29-828FAFC312F9}"/>
                </a:ext>
              </a:extLst>
            </p:cNvPr>
            <p:cNvSpPr/>
            <p:nvPr/>
          </p:nvSpPr>
          <p:spPr>
            <a:xfrm>
              <a:off x="3736302" y="3156744"/>
              <a:ext cx="1426464" cy="1424939"/>
            </a:xfrm>
            <a:custGeom>
              <a:avLst/>
              <a:gdLst/>
              <a:ahLst/>
              <a:cxnLst/>
              <a:rect l="l" t="t" r="r" b="b"/>
              <a:pathLst>
                <a:path w="1426464" h="1424939">
                  <a:moveTo>
                    <a:pt x="0" y="712469"/>
                  </a:moveTo>
                  <a:lnTo>
                    <a:pt x="2364" y="654041"/>
                  </a:lnTo>
                  <a:lnTo>
                    <a:pt x="9333" y="596913"/>
                  </a:lnTo>
                  <a:lnTo>
                    <a:pt x="20725" y="541268"/>
                  </a:lnTo>
                  <a:lnTo>
                    <a:pt x="36356" y="487289"/>
                  </a:lnTo>
                  <a:lnTo>
                    <a:pt x="56042" y="435161"/>
                  </a:lnTo>
                  <a:lnTo>
                    <a:pt x="79600" y="385066"/>
                  </a:lnTo>
                  <a:lnTo>
                    <a:pt x="106847" y="337189"/>
                  </a:lnTo>
                  <a:lnTo>
                    <a:pt x="137598" y="291711"/>
                  </a:lnTo>
                  <a:lnTo>
                    <a:pt x="171672" y="248818"/>
                  </a:lnTo>
                  <a:lnTo>
                    <a:pt x="208883" y="208692"/>
                  </a:lnTo>
                  <a:lnTo>
                    <a:pt x="249049" y="171517"/>
                  </a:lnTo>
                  <a:lnTo>
                    <a:pt x="291986" y="137476"/>
                  </a:lnTo>
                  <a:lnTo>
                    <a:pt x="337511" y="106754"/>
                  </a:lnTo>
                  <a:lnTo>
                    <a:pt x="385440" y="79532"/>
                  </a:lnTo>
                  <a:lnTo>
                    <a:pt x="435590" y="55995"/>
                  </a:lnTo>
                  <a:lnTo>
                    <a:pt x="487777" y="36326"/>
                  </a:lnTo>
                  <a:lnTo>
                    <a:pt x="541818" y="20708"/>
                  </a:lnTo>
                  <a:lnTo>
                    <a:pt x="597530" y="9326"/>
                  </a:lnTo>
                  <a:lnTo>
                    <a:pt x="654729" y="2362"/>
                  </a:lnTo>
                  <a:lnTo>
                    <a:pt x="713232" y="0"/>
                  </a:lnTo>
                  <a:lnTo>
                    <a:pt x="771734" y="2362"/>
                  </a:lnTo>
                  <a:lnTo>
                    <a:pt x="828933" y="9326"/>
                  </a:lnTo>
                  <a:lnTo>
                    <a:pt x="884645" y="20708"/>
                  </a:lnTo>
                  <a:lnTo>
                    <a:pt x="938686" y="36326"/>
                  </a:lnTo>
                  <a:lnTo>
                    <a:pt x="990873" y="55995"/>
                  </a:lnTo>
                  <a:lnTo>
                    <a:pt x="1041023" y="79532"/>
                  </a:lnTo>
                  <a:lnTo>
                    <a:pt x="1088952" y="106754"/>
                  </a:lnTo>
                  <a:lnTo>
                    <a:pt x="1134477" y="137476"/>
                  </a:lnTo>
                  <a:lnTo>
                    <a:pt x="1177414" y="171517"/>
                  </a:lnTo>
                  <a:lnTo>
                    <a:pt x="1217580" y="208692"/>
                  </a:lnTo>
                  <a:lnTo>
                    <a:pt x="1254791" y="248818"/>
                  </a:lnTo>
                  <a:lnTo>
                    <a:pt x="1288865" y="291711"/>
                  </a:lnTo>
                  <a:lnTo>
                    <a:pt x="1319616" y="337189"/>
                  </a:lnTo>
                  <a:lnTo>
                    <a:pt x="1346863" y="385066"/>
                  </a:lnTo>
                  <a:lnTo>
                    <a:pt x="1370421" y="435161"/>
                  </a:lnTo>
                  <a:lnTo>
                    <a:pt x="1390107" y="487289"/>
                  </a:lnTo>
                  <a:lnTo>
                    <a:pt x="1405738" y="541268"/>
                  </a:lnTo>
                  <a:lnTo>
                    <a:pt x="1417130" y="596913"/>
                  </a:lnTo>
                  <a:lnTo>
                    <a:pt x="1424099" y="654041"/>
                  </a:lnTo>
                  <a:lnTo>
                    <a:pt x="1426464" y="712469"/>
                  </a:lnTo>
                  <a:lnTo>
                    <a:pt x="1424099" y="770898"/>
                  </a:lnTo>
                  <a:lnTo>
                    <a:pt x="1417130" y="828026"/>
                  </a:lnTo>
                  <a:lnTo>
                    <a:pt x="1405738" y="883671"/>
                  </a:lnTo>
                  <a:lnTo>
                    <a:pt x="1390107" y="937650"/>
                  </a:lnTo>
                  <a:lnTo>
                    <a:pt x="1370421" y="989778"/>
                  </a:lnTo>
                  <a:lnTo>
                    <a:pt x="1346863" y="1039873"/>
                  </a:lnTo>
                  <a:lnTo>
                    <a:pt x="1319616" y="1087750"/>
                  </a:lnTo>
                  <a:lnTo>
                    <a:pt x="1288865" y="1133228"/>
                  </a:lnTo>
                  <a:lnTo>
                    <a:pt x="1254791" y="1176121"/>
                  </a:lnTo>
                  <a:lnTo>
                    <a:pt x="1217580" y="1216247"/>
                  </a:lnTo>
                  <a:lnTo>
                    <a:pt x="1177414" y="1253422"/>
                  </a:lnTo>
                  <a:lnTo>
                    <a:pt x="1134477" y="1287463"/>
                  </a:lnTo>
                  <a:lnTo>
                    <a:pt x="1088952" y="1318185"/>
                  </a:lnTo>
                  <a:lnTo>
                    <a:pt x="1041023" y="1345407"/>
                  </a:lnTo>
                  <a:lnTo>
                    <a:pt x="990873" y="1368944"/>
                  </a:lnTo>
                  <a:lnTo>
                    <a:pt x="938686" y="1388613"/>
                  </a:lnTo>
                  <a:lnTo>
                    <a:pt x="884645" y="1404231"/>
                  </a:lnTo>
                  <a:lnTo>
                    <a:pt x="828933" y="1415613"/>
                  </a:lnTo>
                  <a:lnTo>
                    <a:pt x="771734" y="1422577"/>
                  </a:lnTo>
                  <a:lnTo>
                    <a:pt x="713232" y="1424939"/>
                  </a:lnTo>
                  <a:lnTo>
                    <a:pt x="654729" y="1422577"/>
                  </a:lnTo>
                  <a:lnTo>
                    <a:pt x="597530" y="1415613"/>
                  </a:lnTo>
                  <a:lnTo>
                    <a:pt x="541818" y="1404231"/>
                  </a:lnTo>
                  <a:lnTo>
                    <a:pt x="487777" y="1388613"/>
                  </a:lnTo>
                  <a:lnTo>
                    <a:pt x="435590" y="1368944"/>
                  </a:lnTo>
                  <a:lnTo>
                    <a:pt x="385440" y="1345407"/>
                  </a:lnTo>
                  <a:lnTo>
                    <a:pt x="337511" y="1318185"/>
                  </a:lnTo>
                  <a:lnTo>
                    <a:pt x="291986" y="1287463"/>
                  </a:lnTo>
                  <a:lnTo>
                    <a:pt x="249049" y="1253422"/>
                  </a:lnTo>
                  <a:lnTo>
                    <a:pt x="208883" y="1216247"/>
                  </a:lnTo>
                  <a:lnTo>
                    <a:pt x="171672" y="1176121"/>
                  </a:lnTo>
                  <a:lnTo>
                    <a:pt x="137598" y="1133228"/>
                  </a:lnTo>
                  <a:lnTo>
                    <a:pt x="106847" y="1087750"/>
                  </a:lnTo>
                  <a:lnTo>
                    <a:pt x="79600" y="1039873"/>
                  </a:lnTo>
                  <a:lnTo>
                    <a:pt x="56042" y="989778"/>
                  </a:lnTo>
                  <a:lnTo>
                    <a:pt x="36356" y="937650"/>
                  </a:lnTo>
                  <a:lnTo>
                    <a:pt x="20725" y="883671"/>
                  </a:lnTo>
                  <a:lnTo>
                    <a:pt x="9333" y="828026"/>
                  </a:lnTo>
                  <a:lnTo>
                    <a:pt x="2364" y="770898"/>
                  </a:lnTo>
                  <a:lnTo>
                    <a:pt x="0" y="712469"/>
                  </a:lnTo>
                  <a:close/>
                </a:path>
              </a:pathLst>
            </a:custGeom>
            <a:ln w="25908">
              <a:solidFill>
                <a:srgbClr val="FFFFFF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" name="object 11">
              <a:extLst>
                <a:ext uri="{FF2B5EF4-FFF2-40B4-BE49-F238E27FC236}">
                  <a16:creationId xmlns:a16="http://schemas.microsoft.com/office/drawing/2014/main" id="{5D65A2D3-D10F-4AAC-AFB2-C48F394F38B0}"/>
                </a:ext>
              </a:extLst>
            </p:cNvPr>
            <p:cNvSpPr txBox="1"/>
            <p:nvPr/>
          </p:nvSpPr>
          <p:spPr>
            <a:xfrm>
              <a:off x="3897165" y="3511327"/>
              <a:ext cx="1104738" cy="715772"/>
            </a:xfrm>
            <a:prstGeom prst="rect">
              <a:avLst/>
            </a:prstGeom>
          </p:spPr>
          <p:txBody>
            <a:bodyPr wrap="square" lIns="0" tIns="10985" rIns="0" bIns="0" rtlCol="0">
              <a:noAutofit/>
            </a:bodyPr>
            <a:lstStyle/>
            <a:p>
              <a:pPr marL="147866" marR="153699" algn="ctr"/>
              <a:endParaRPr lang="en-ID" sz="2000" spc="-11" dirty="0">
                <a:solidFill>
                  <a:srgbClr val="FFFFFF"/>
                </a:solidFill>
                <a:latin typeface="Arial"/>
                <a:cs typeface="Arial"/>
              </a:endParaRPr>
            </a:p>
            <a:p>
              <a:pPr marL="147866" marR="153699" algn="ctr"/>
              <a:r>
                <a:rPr lang="en-ID" sz="2000" spc="-11" dirty="0">
                  <a:solidFill>
                    <a:srgbClr val="FFFFFF"/>
                  </a:solidFill>
                  <a:latin typeface="Arial"/>
                  <a:cs typeface="Arial"/>
                </a:rPr>
                <a:t>1. Based on Conceptual Model</a:t>
              </a:r>
              <a:endParaRPr sz="2000" dirty="0">
                <a:latin typeface="Arial"/>
                <a:cs typeface="Arial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0D00638-2568-41F5-9D84-CA5425FBA9F1}"/>
              </a:ext>
            </a:extLst>
          </p:cNvPr>
          <p:cNvGrpSpPr/>
          <p:nvPr/>
        </p:nvGrpSpPr>
        <p:grpSpPr>
          <a:xfrm>
            <a:off x="6077499" y="1698569"/>
            <a:ext cx="3011970" cy="2826035"/>
            <a:chOff x="3736302" y="3156744"/>
            <a:chExt cx="1426464" cy="1424939"/>
          </a:xfrm>
        </p:grpSpPr>
        <p:sp>
          <p:nvSpPr>
            <p:cNvPr id="10" name="object 26">
              <a:extLst>
                <a:ext uri="{FF2B5EF4-FFF2-40B4-BE49-F238E27FC236}">
                  <a16:creationId xmlns:a16="http://schemas.microsoft.com/office/drawing/2014/main" id="{822A3FDA-44F4-43CE-A8CA-3061A2E1E022}"/>
                </a:ext>
              </a:extLst>
            </p:cNvPr>
            <p:cNvSpPr/>
            <p:nvPr/>
          </p:nvSpPr>
          <p:spPr>
            <a:xfrm>
              <a:off x="3736302" y="3156744"/>
              <a:ext cx="1426464" cy="1424939"/>
            </a:xfrm>
            <a:custGeom>
              <a:avLst/>
              <a:gdLst/>
              <a:ahLst/>
              <a:cxnLst/>
              <a:rect l="l" t="t" r="r" b="b"/>
              <a:pathLst>
                <a:path w="1426464" h="1424939">
                  <a:moveTo>
                    <a:pt x="0" y="712469"/>
                  </a:moveTo>
                  <a:lnTo>
                    <a:pt x="2364" y="770898"/>
                  </a:lnTo>
                  <a:lnTo>
                    <a:pt x="9333" y="828026"/>
                  </a:lnTo>
                  <a:lnTo>
                    <a:pt x="20725" y="883671"/>
                  </a:lnTo>
                  <a:lnTo>
                    <a:pt x="36356" y="937650"/>
                  </a:lnTo>
                  <a:lnTo>
                    <a:pt x="56042" y="989778"/>
                  </a:lnTo>
                  <a:lnTo>
                    <a:pt x="79600" y="1039873"/>
                  </a:lnTo>
                  <a:lnTo>
                    <a:pt x="106847" y="1087750"/>
                  </a:lnTo>
                  <a:lnTo>
                    <a:pt x="137598" y="1133228"/>
                  </a:lnTo>
                  <a:lnTo>
                    <a:pt x="171672" y="1176121"/>
                  </a:lnTo>
                  <a:lnTo>
                    <a:pt x="208883" y="1216247"/>
                  </a:lnTo>
                  <a:lnTo>
                    <a:pt x="249049" y="1253422"/>
                  </a:lnTo>
                  <a:lnTo>
                    <a:pt x="291986" y="1287463"/>
                  </a:lnTo>
                  <a:lnTo>
                    <a:pt x="337511" y="1318185"/>
                  </a:lnTo>
                  <a:lnTo>
                    <a:pt x="385440" y="1345407"/>
                  </a:lnTo>
                  <a:lnTo>
                    <a:pt x="435590" y="1368944"/>
                  </a:lnTo>
                  <a:lnTo>
                    <a:pt x="487777" y="1388613"/>
                  </a:lnTo>
                  <a:lnTo>
                    <a:pt x="541818" y="1404231"/>
                  </a:lnTo>
                  <a:lnTo>
                    <a:pt x="597530" y="1415613"/>
                  </a:lnTo>
                  <a:lnTo>
                    <a:pt x="654729" y="1422577"/>
                  </a:lnTo>
                  <a:lnTo>
                    <a:pt x="713232" y="1424939"/>
                  </a:lnTo>
                  <a:lnTo>
                    <a:pt x="771734" y="1422577"/>
                  </a:lnTo>
                  <a:lnTo>
                    <a:pt x="828933" y="1415613"/>
                  </a:lnTo>
                  <a:lnTo>
                    <a:pt x="884645" y="1404231"/>
                  </a:lnTo>
                  <a:lnTo>
                    <a:pt x="938686" y="1388613"/>
                  </a:lnTo>
                  <a:lnTo>
                    <a:pt x="990873" y="1368944"/>
                  </a:lnTo>
                  <a:lnTo>
                    <a:pt x="1041023" y="1345407"/>
                  </a:lnTo>
                  <a:lnTo>
                    <a:pt x="1088952" y="1318185"/>
                  </a:lnTo>
                  <a:lnTo>
                    <a:pt x="1134477" y="1287463"/>
                  </a:lnTo>
                  <a:lnTo>
                    <a:pt x="1177414" y="1253422"/>
                  </a:lnTo>
                  <a:lnTo>
                    <a:pt x="1217580" y="1216247"/>
                  </a:lnTo>
                  <a:lnTo>
                    <a:pt x="1254791" y="1176121"/>
                  </a:lnTo>
                  <a:lnTo>
                    <a:pt x="1288865" y="1133228"/>
                  </a:lnTo>
                  <a:lnTo>
                    <a:pt x="1319616" y="1087750"/>
                  </a:lnTo>
                  <a:lnTo>
                    <a:pt x="1346863" y="1039873"/>
                  </a:lnTo>
                  <a:lnTo>
                    <a:pt x="1370421" y="989778"/>
                  </a:lnTo>
                  <a:lnTo>
                    <a:pt x="1390107" y="937650"/>
                  </a:lnTo>
                  <a:lnTo>
                    <a:pt x="1405738" y="883671"/>
                  </a:lnTo>
                  <a:lnTo>
                    <a:pt x="1417130" y="828026"/>
                  </a:lnTo>
                  <a:lnTo>
                    <a:pt x="1424099" y="770898"/>
                  </a:lnTo>
                  <a:lnTo>
                    <a:pt x="1426464" y="712469"/>
                  </a:lnTo>
                  <a:lnTo>
                    <a:pt x="1424099" y="654041"/>
                  </a:lnTo>
                  <a:lnTo>
                    <a:pt x="1417130" y="596913"/>
                  </a:lnTo>
                  <a:lnTo>
                    <a:pt x="1405738" y="541268"/>
                  </a:lnTo>
                  <a:lnTo>
                    <a:pt x="1390107" y="487289"/>
                  </a:lnTo>
                  <a:lnTo>
                    <a:pt x="1370421" y="435161"/>
                  </a:lnTo>
                  <a:lnTo>
                    <a:pt x="1346863" y="385066"/>
                  </a:lnTo>
                  <a:lnTo>
                    <a:pt x="1319616" y="337189"/>
                  </a:lnTo>
                  <a:lnTo>
                    <a:pt x="1288865" y="291711"/>
                  </a:lnTo>
                  <a:lnTo>
                    <a:pt x="1254791" y="248818"/>
                  </a:lnTo>
                  <a:lnTo>
                    <a:pt x="1217580" y="208692"/>
                  </a:lnTo>
                  <a:lnTo>
                    <a:pt x="1177414" y="171517"/>
                  </a:lnTo>
                  <a:lnTo>
                    <a:pt x="1134477" y="137476"/>
                  </a:lnTo>
                  <a:lnTo>
                    <a:pt x="1088952" y="106754"/>
                  </a:lnTo>
                  <a:lnTo>
                    <a:pt x="1041023" y="79532"/>
                  </a:lnTo>
                  <a:lnTo>
                    <a:pt x="990873" y="55995"/>
                  </a:lnTo>
                  <a:lnTo>
                    <a:pt x="938686" y="36326"/>
                  </a:lnTo>
                  <a:lnTo>
                    <a:pt x="884645" y="20708"/>
                  </a:lnTo>
                  <a:lnTo>
                    <a:pt x="828933" y="9326"/>
                  </a:lnTo>
                  <a:lnTo>
                    <a:pt x="771734" y="2362"/>
                  </a:lnTo>
                  <a:lnTo>
                    <a:pt x="713232" y="0"/>
                  </a:lnTo>
                  <a:lnTo>
                    <a:pt x="654729" y="2362"/>
                  </a:lnTo>
                  <a:lnTo>
                    <a:pt x="597530" y="9326"/>
                  </a:lnTo>
                  <a:lnTo>
                    <a:pt x="541818" y="20708"/>
                  </a:lnTo>
                  <a:lnTo>
                    <a:pt x="487777" y="36326"/>
                  </a:lnTo>
                  <a:lnTo>
                    <a:pt x="435590" y="55995"/>
                  </a:lnTo>
                  <a:lnTo>
                    <a:pt x="385440" y="79532"/>
                  </a:lnTo>
                  <a:lnTo>
                    <a:pt x="337511" y="106754"/>
                  </a:lnTo>
                  <a:lnTo>
                    <a:pt x="291986" y="137476"/>
                  </a:lnTo>
                  <a:lnTo>
                    <a:pt x="249049" y="171517"/>
                  </a:lnTo>
                  <a:lnTo>
                    <a:pt x="208883" y="208692"/>
                  </a:lnTo>
                  <a:lnTo>
                    <a:pt x="171672" y="248818"/>
                  </a:lnTo>
                  <a:lnTo>
                    <a:pt x="137598" y="291711"/>
                  </a:lnTo>
                  <a:lnTo>
                    <a:pt x="106847" y="337189"/>
                  </a:lnTo>
                  <a:lnTo>
                    <a:pt x="79600" y="385066"/>
                  </a:lnTo>
                  <a:lnTo>
                    <a:pt x="56042" y="435161"/>
                  </a:lnTo>
                  <a:lnTo>
                    <a:pt x="36356" y="487289"/>
                  </a:lnTo>
                  <a:lnTo>
                    <a:pt x="20725" y="541268"/>
                  </a:lnTo>
                  <a:lnTo>
                    <a:pt x="9333" y="596913"/>
                  </a:lnTo>
                  <a:lnTo>
                    <a:pt x="2364" y="654041"/>
                  </a:lnTo>
                  <a:lnTo>
                    <a:pt x="0" y="712469"/>
                  </a:lnTo>
                  <a:close/>
                </a:path>
              </a:pathLst>
            </a:custGeom>
            <a:solidFill>
              <a:srgbClr val="003366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27">
              <a:extLst>
                <a:ext uri="{FF2B5EF4-FFF2-40B4-BE49-F238E27FC236}">
                  <a16:creationId xmlns:a16="http://schemas.microsoft.com/office/drawing/2014/main" id="{78D91088-1A8B-4552-9149-222AD569D5F7}"/>
                </a:ext>
              </a:extLst>
            </p:cNvPr>
            <p:cNvSpPr/>
            <p:nvPr/>
          </p:nvSpPr>
          <p:spPr>
            <a:xfrm>
              <a:off x="3736302" y="3156744"/>
              <a:ext cx="1426464" cy="1424939"/>
            </a:xfrm>
            <a:custGeom>
              <a:avLst/>
              <a:gdLst/>
              <a:ahLst/>
              <a:cxnLst/>
              <a:rect l="l" t="t" r="r" b="b"/>
              <a:pathLst>
                <a:path w="1426464" h="1424939">
                  <a:moveTo>
                    <a:pt x="0" y="712469"/>
                  </a:moveTo>
                  <a:lnTo>
                    <a:pt x="2364" y="654041"/>
                  </a:lnTo>
                  <a:lnTo>
                    <a:pt x="9333" y="596913"/>
                  </a:lnTo>
                  <a:lnTo>
                    <a:pt x="20725" y="541268"/>
                  </a:lnTo>
                  <a:lnTo>
                    <a:pt x="36356" y="487289"/>
                  </a:lnTo>
                  <a:lnTo>
                    <a:pt x="56042" y="435161"/>
                  </a:lnTo>
                  <a:lnTo>
                    <a:pt x="79600" y="385066"/>
                  </a:lnTo>
                  <a:lnTo>
                    <a:pt x="106847" y="337189"/>
                  </a:lnTo>
                  <a:lnTo>
                    <a:pt x="137598" y="291711"/>
                  </a:lnTo>
                  <a:lnTo>
                    <a:pt x="171672" y="248818"/>
                  </a:lnTo>
                  <a:lnTo>
                    <a:pt x="208883" y="208692"/>
                  </a:lnTo>
                  <a:lnTo>
                    <a:pt x="249049" y="171517"/>
                  </a:lnTo>
                  <a:lnTo>
                    <a:pt x="291986" y="137476"/>
                  </a:lnTo>
                  <a:lnTo>
                    <a:pt x="337511" y="106754"/>
                  </a:lnTo>
                  <a:lnTo>
                    <a:pt x="385440" y="79532"/>
                  </a:lnTo>
                  <a:lnTo>
                    <a:pt x="435590" y="55995"/>
                  </a:lnTo>
                  <a:lnTo>
                    <a:pt x="487777" y="36326"/>
                  </a:lnTo>
                  <a:lnTo>
                    <a:pt x="541818" y="20708"/>
                  </a:lnTo>
                  <a:lnTo>
                    <a:pt x="597530" y="9326"/>
                  </a:lnTo>
                  <a:lnTo>
                    <a:pt x="654729" y="2362"/>
                  </a:lnTo>
                  <a:lnTo>
                    <a:pt x="713232" y="0"/>
                  </a:lnTo>
                  <a:lnTo>
                    <a:pt x="771734" y="2362"/>
                  </a:lnTo>
                  <a:lnTo>
                    <a:pt x="828933" y="9326"/>
                  </a:lnTo>
                  <a:lnTo>
                    <a:pt x="884645" y="20708"/>
                  </a:lnTo>
                  <a:lnTo>
                    <a:pt x="938686" y="36326"/>
                  </a:lnTo>
                  <a:lnTo>
                    <a:pt x="990873" y="55995"/>
                  </a:lnTo>
                  <a:lnTo>
                    <a:pt x="1041023" y="79532"/>
                  </a:lnTo>
                  <a:lnTo>
                    <a:pt x="1088952" y="106754"/>
                  </a:lnTo>
                  <a:lnTo>
                    <a:pt x="1134477" y="137476"/>
                  </a:lnTo>
                  <a:lnTo>
                    <a:pt x="1177414" y="171517"/>
                  </a:lnTo>
                  <a:lnTo>
                    <a:pt x="1217580" y="208692"/>
                  </a:lnTo>
                  <a:lnTo>
                    <a:pt x="1254791" y="248818"/>
                  </a:lnTo>
                  <a:lnTo>
                    <a:pt x="1288865" y="291711"/>
                  </a:lnTo>
                  <a:lnTo>
                    <a:pt x="1319616" y="337189"/>
                  </a:lnTo>
                  <a:lnTo>
                    <a:pt x="1346863" y="385066"/>
                  </a:lnTo>
                  <a:lnTo>
                    <a:pt x="1370421" y="435161"/>
                  </a:lnTo>
                  <a:lnTo>
                    <a:pt x="1390107" y="487289"/>
                  </a:lnTo>
                  <a:lnTo>
                    <a:pt x="1405738" y="541268"/>
                  </a:lnTo>
                  <a:lnTo>
                    <a:pt x="1417130" y="596913"/>
                  </a:lnTo>
                  <a:lnTo>
                    <a:pt x="1424099" y="654041"/>
                  </a:lnTo>
                  <a:lnTo>
                    <a:pt x="1426464" y="712469"/>
                  </a:lnTo>
                  <a:lnTo>
                    <a:pt x="1424099" y="770898"/>
                  </a:lnTo>
                  <a:lnTo>
                    <a:pt x="1417130" y="828026"/>
                  </a:lnTo>
                  <a:lnTo>
                    <a:pt x="1405738" y="883671"/>
                  </a:lnTo>
                  <a:lnTo>
                    <a:pt x="1390107" y="937650"/>
                  </a:lnTo>
                  <a:lnTo>
                    <a:pt x="1370421" y="989778"/>
                  </a:lnTo>
                  <a:lnTo>
                    <a:pt x="1346863" y="1039873"/>
                  </a:lnTo>
                  <a:lnTo>
                    <a:pt x="1319616" y="1087750"/>
                  </a:lnTo>
                  <a:lnTo>
                    <a:pt x="1288865" y="1133228"/>
                  </a:lnTo>
                  <a:lnTo>
                    <a:pt x="1254791" y="1176121"/>
                  </a:lnTo>
                  <a:lnTo>
                    <a:pt x="1217580" y="1216247"/>
                  </a:lnTo>
                  <a:lnTo>
                    <a:pt x="1177414" y="1253422"/>
                  </a:lnTo>
                  <a:lnTo>
                    <a:pt x="1134477" y="1287463"/>
                  </a:lnTo>
                  <a:lnTo>
                    <a:pt x="1088952" y="1318185"/>
                  </a:lnTo>
                  <a:lnTo>
                    <a:pt x="1041023" y="1345407"/>
                  </a:lnTo>
                  <a:lnTo>
                    <a:pt x="990873" y="1368944"/>
                  </a:lnTo>
                  <a:lnTo>
                    <a:pt x="938686" y="1388613"/>
                  </a:lnTo>
                  <a:lnTo>
                    <a:pt x="884645" y="1404231"/>
                  </a:lnTo>
                  <a:lnTo>
                    <a:pt x="828933" y="1415613"/>
                  </a:lnTo>
                  <a:lnTo>
                    <a:pt x="771734" y="1422577"/>
                  </a:lnTo>
                  <a:lnTo>
                    <a:pt x="713232" y="1424939"/>
                  </a:lnTo>
                  <a:lnTo>
                    <a:pt x="654729" y="1422577"/>
                  </a:lnTo>
                  <a:lnTo>
                    <a:pt x="597530" y="1415613"/>
                  </a:lnTo>
                  <a:lnTo>
                    <a:pt x="541818" y="1404231"/>
                  </a:lnTo>
                  <a:lnTo>
                    <a:pt x="487777" y="1388613"/>
                  </a:lnTo>
                  <a:lnTo>
                    <a:pt x="435590" y="1368944"/>
                  </a:lnTo>
                  <a:lnTo>
                    <a:pt x="385440" y="1345407"/>
                  </a:lnTo>
                  <a:lnTo>
                    <a:pt x="337511" y="1318185"/>
                  </a:lnTo>
                  <a:lnTo>
                    <a:pt x="291986" y="1287463"/>
                  </a:lnTo>
                  <a:lnTo>
                    <a:pt x="249049" y="1253422"/>
                  </a:lnTo>
                  <a:lnTo>
                    <a:pt x="208883" y="1216247"/>
                  </a:lnTo>
                  <a:lnTo>
                    <a:pt x="171672" y="1176121"/>
                  </a:lnTo>
                  <a:lnTo>
                    <a:pt x="137598" y="1133228"/>
                  </a:lnTo>
                  <a:lnTo>
                    <a:pt x="106847" y="1087750"/>
                  </a:lnTo>
                  <a:lnTo>
                    <a:pt x="79600" y="1039873"/>
                  </a:lnTo>
                  <a:lnTo>
                    <a:pt x="56042" y="989778"/>
                  </a:lnTo>
                  <a:lnTo>
                    <a:pt x="36356" y="937650"/>
                  </a:lnTo>
                  <a:lnTo>
                    <a:pt x="20725" y="883671"/>
                  </a:lnTo>
                  <a:lnTo>
                    <a:pt x="9333" y="828026"/>
                  </a:lnTo>
                  <a:lnTo>
                    <a:pt x="2364" y="770898"/>
                  </a:lnTo>
                  <a:lnTo>
                    <a:pt x="0" y="712469"/>
                  </a:lnTo>
                  <a:close/>
                </a:path>
              </a:pathLst>
            </a:custGeom>
            <a:ln w="25908">
              <a:solidFill>
                <a:srgbClr val="FFFFFF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11">
              <a:extLst>
                <a:ext uri="{FF2B5EF4-FFF2-40B4-BE49-F238E27FC236}">
                  <a16:creationId xmlns:a16="http://schemas.microsoft.com/office/drawing/2014/main" id="{4BB00BA3-959C-467E-AD49-61C922B6AEDD}"/>
                </a:ext>
              </a:extLst>
            </p:cNvPr>
            <p:cNvSpPr txBox="1"/>
            <p:nvPr/>
          </p:nvSpPr>
          <p:spPr>
            <a:xfrm>
              <a:off x="3897165" y="3511327"/>
              <a:ext cx="1104738" cy="715772"/>
            </a:xfrm>
            <a:prstGeom prst="rect">
              <a:avLst/>
            </a:prstGeom>
          </p:spPr>
          <p:txBody>
            <a:bodyPr wrap="square" lIns="0" tIns="10985" rIns="0" bIns="0" rtlCol="0">
              <a:noAutofit/>
            </a:bodyPr>
            <a:lstStyle/>
            <a:p>
              <a:pPr marL="147866" marR="153699" algn="ctr"/>
              <a:endParaRPr lang="en-ID" sz="2000" spc="-11" dirty="0">
                <a:solidFill>
                  <a:srgbClr val="FFFFFF"/>
                </a:solidFill>
                <a:latin typeface="Arial"/>
                <a:cs typeface="Arial"/>
              </a:endParaRPr>
            </a:p>
            <a:p>
              <a:pPr marL="147866" marR="153699" algn="ctr"/>
              <a:r>
                <a:rPr lang="en-ID" sz="2000" spc="-11" dirty="0">
                  <a:solidFill>
                    <a:srgbClr val="FFFFFF"/>
                  </a:solidFill>
                  <a:latin typeface="Arial"/>
                  <a:cs typeface="Arial"/>
                </a:rPr>
                <a:t>2. Open and Flexible</a:t>
              </a:r>
              <a:endParaRPr sz="2000" dirty="0">
                <a:latin typeface="Arial"/>
                <a:cs typeface="Arial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C2FCC97-763C-42EF-A7F5-A01C5DFC4DE9}"/>
              </a:ext>
            </a:extLst>
          </p:cNvPr>
          <p:cNvGrpSpPr/>
          <p:nvPr/>
        </p:nvGrpSpPr>
        <p:grpSpPr>
          <a:xfrm>
            <a:off x="4474598" y="3514717"/>
            <a:ext cx="3011970" cy="2826035"/>
            <a:chOff x="3736302" y="3156744"/>
            <a:chExt cx="1426464" cy="1424939"/>
          </a:xfrm>
        </p:grpSpPr>
        <p:sp>
          <p:nvSpPr>
            <p:cNvPr id="14" name="object 26">
              <a:extLst>
                <a:ext uri="{FF2B5EF4-FFF2-40B4-BE49-F238E27FC236}">
                  <a16:creationId xmlns:a16="http://schemas.microsoft.com/office/drawing/2014/main" id="{E3A865CB-5B8C-475E-859E-CF9A85B7B2D2}"/>
                </a:ext>
              </a:extLst>
            </p:cNvPr>
            <p:cNvSpPr/>
            <p:nvPr/>
          </p:nvSpPr>
          <p:spPr>
            <a:xfrm>
              <a:off x="3736302" y="3156744"/>
              <a:ext cx="1426464" cy="1424939"/>
            </a:xfrm>
            <a:custGeom>
              <a:avLst/>
              <a:gdLst/>
              <a:ahLst/>
              <a:cxnLst/>
              <a:rect l="l" t="t" r="r" b="b"/>
              <a:pathLst>
                <a:path w="1426464" h="1424939">
                  <a:moveTo>
                    <a:pt x="0" y="712469"/>
                  </a:moveTo>
                  <a:lnTo>
                    <a:pt x="2364" y="770898"/>
                  </a:lnTo>
                  <a:lnTo>
                    <a:pt x="9333" y="828026"/>
                  </a:lnTo>
                  <a:lnTo>
                    <a:pt x="20725" y="883671"/>
                  </a:lnTo>
                  <a:lnTo>
                    <a:pt x="36356" y="937650"/>
                  </a:lnTo>
                  <a:lnTo>
                    <a:pt x="56042" y="989778"/>
                  </a:lnTo>
                  <a:lnTo>
                    <a:pt x="79600" y="1039873"/>
                  </a:lnTo>
                  <a:lnTo>
                    <a:pt x="106847" y="1087750"/>
                  </a:lnTo>
                  <a:lnTo>
                    <a:pt x="137598" y="1133228"/>
                  </a:lnTo>
                  <a:lnTo>
                    <a:pt x="171672" y="1176121"/>
                  </a:lnTo>
                  <a:lnTo>
                    <a:pt x="208883" y="1216247"/>
                  </a:lnTo>
                  <a:lnTo>
                    <a:pt x="249049" y="1253422"/>
                  </a:lnTo>
                  <a:lnTo>
                    <a:pt x="291986" y="1287463"/>
                  </a:lnTo>
                  <a:lnTo>
                    <a:pt x="337511" y="1318185"/>
                  </a:lnTo>
                  <a:lnTo>
                    <a:pt x="385440" y="1345407"/>
                  </a:lnTo>
                  <a:lnTo>
                    <a:pt x="435590" y="1368944"/>
                  </a:lnTo>
                  <a:lnTo>
                    <a:pt x="487777" y="1388613"/>
                  </a:lnTo>
                  <a:lnTo>
                    <a:pt x="541818" y="1404231"/>
                  </a:lnTo>
                  <a:lnTo>
                    <a:pt x="597530" y="1415613"/>
                  </a:lnTo>
                  <a:lnTo>
                    <a:pt x="654729" y="1422577"/>
                  </a:lnTo>
                  <a:lnTo>
                    <a:pt x="713232" y="1424939"/>
                  </a:lnTo>
                  <a:lnTo>
                    <a:pt x="771734" y="1422577"/>
                  </a:lnTo>
                  <a:lnTo>
                    <a:pt x="828933" y="1415613"/>
                  </a:lnTo>
                  <a:lnTo>
                    <a:pt x="884645" y="1404231"/>
                  </a:lnTo>
                  <a:lnTo>
                    <a:pt x="938686" y="1388613"/>
                  </a:lnTo>
                  <a:lnTo>
                    <a:pt x="990873" y="1368944"/>
                  </a:lnTo>
                  <a:lnTo>
                    <a:pt x="1041023" y="1345407"/>
                  </a:lnTo>
                  <a:lnTo>
                    <a:pt x="1088952" y="1318185"/>
                  </a:lnTo>
                  <a:lnTo>
                    <a:pt x="1134477" y="1287463"/>
                  </a:lnTo>
                  <a:lnTo>
                    <a:pt x="1177414" y="1253422"/>
                  </a:lnTo>
                  <a:lnTo>
                    <a:pt x="1217580" y="1216247"/>
                  </a:lnTo>
                  <a:lnTo>
                    <a:pt x="1254791" y="1176121"/>
                  </a:lnTo>
                  <a:lnTo>
                    <a:pt x="1288865" y="1133228"/>
                  </a:lnTo>
                  <a:lnTo>
                    <a:pt x="1319616" y="1087750"/>
                  </a:lnTo>
                  <a:lnTo>
                    <a:pt x="1346863" y="1039873"/>
                  </a:lnTo>
                  <a:lnTo>
                    <a:pt x="1370421" y="989778"/>
                  </a:lnTo>
                  <a:lnTo>
                    <a:pt x="1390107" y="937650"/>
                  </a:lnTo>
                  <a:lnTo>
                    <a:pt x="1405738" y="883671"/>
                  </a:lnTo>
                  <a:lnTo>
                    <a:pt x="1417130" y="828026"/>
                  </a:lnTo>
                  <a:lnTo>
                    <a:pt x="1424099" y="770898"/>
                  </a:lnTo>
                  <a:lnTo>
                    <a:pt x="1426464" y="712469"/>
                  </a:lnTo>
                  <a:lnTo>
                    <a:pt x="1424099" y="654041"/>
                  </a:lnTo>
                  <a:lnTo>
                    <a:pt x="1417130" y="596913"/>
                  </a:lnTo>
                  <a:lnTo>
                    <a:pt x="1405738" y="541268"/>
                  </a:lnTo>
                  <a:lnTo>
                    <a:pt x="1390107" y="487289"/>
                  </a:lnTo>
                  <a:lnTo>
                    <a:pt x="1370421" y="435161"/>
                  </a:lnTo>
                  <a:lnTo>
                    <a:pt x="1346863" y="385066"/>
                  </a:lnTo>
                  <a:lnTo>
                    <a:pt x="1319616" y="337189"/>
                  </a:lnTo>
                  <a:lnTo>
                    <a:pt x="1288865" y="291711"/>
                  </a:lnTo>
                  <a:lnTo>
                    <a:pt x="1254791" y="248818"/>
                  </a:lnTo>
                  <a:lnTo>
                    <a:pt x="1217580" y="208692"/>
                  </a:lnTo>
                  <a:lnTo>
                    <a:pt x="1177414" y="171517"/>
                  </a:lnTo>
                  <a:lnTo>
                    <a:pt x="1134477" y="137476"/>
                  </a:lnTo>
                  <a:lnTo>
                    <a:pt x="1088952" y="106754"/>
                  </a:lnTo>
                  <a:lnTo>
                    <a:pt x="1041023" y="79532"/>
                  </a:lnTo>
                  <a:lnTo>
                    <a:pt x="990873" y="55995"/>
                  </a:lnTo>
                  <a:lnTo>
                    <a:pt x="938686" y="36326"/>
                  </a:lnTo>
                  <a:lnTo>
                    <a:pt x="884645" y="20708"/>
                  </a:lnTo>
                  <a:lnTo>
                    <a:pt x="828933" y="9326"/>
                  </a:lnTo>
                  <a:lnTo>
                    <a:pt x="771734" y="2362"/>
                  </a:lnTo>
                  <a:lnTo>
                    <a:pt x="713232" y="0"/>
                  </a:lnTo>
                  <a:lnTo>
                    <a:pt x="654729" y="2362"/>
                  </a:lnTo>
                  <a:lnTo>
                    <a:pt x="597530" y="9326"/>
                  </a:lnTo>
                  <a:lnTo>
                    <a:pt x="541818" y="20708"/>
                  </a:lnTo>
                  <a:lnTo>
                    <a:pt x="487777" y="36326"/>
                  </a:lnTo>
                  <a:lnTo>
                    <a:pt x="435590" y="55995"/>
                  </a:lnTo>
                  <a:lnTo>
                    <a:pt x="385440" y="79532"/>
                  </a:lnTo>
                  <a:lnTo>
                    <a:pt x="337511" y="106754"/>
                  </a:lnTo>
                  <a:lnTo>
                    <a:pt x="291986" y="137476"/>
                  </a:lnTo>
                  <a:lnTo>
                    <a:pt x="249049" y="171517"/>
                  </a:lnTo>
                  <a:lnTo>
                    <a:pt x="208883" y="208692"/>
                  </a:lnTo>
                  <a:lnTo>
                    <a:pt x="171672" y="248818"/>
                  </a:lnTo>
                  <a:lnTo>
                    <a:pt x="137598" y="291711"/>
                  </a:lnTo>
                  <a:lnTo>
                    <a:pt x="106847" y="337189"/>
                  </a:lnTo>
                  <a:lnTo>
                    <a:pt x="79600" y="385066"/>
                  </a:lnTo>
                  <a:lnTo>
                    <a:pt x="56042" y="435161"/>
                  </a:lnTo>
                  <a:lnTo>
                    <a:pt x="36356" y="487289"/>
                  </a:lnTo>
                  <a:lnTo>
                    <a:pt x="20725" y="541268"/>
                  </a:lnTo>
                  <a:lnTo>
                    <a:pt x="9333" y="596913"/>
                  </a:lnTo>
                  <a:lnTo>
                    <a:pt x="2364" y="654041"/>
                  </a:lnTo>
                  <a:lnTo>
                    <a:pt x="0" y="712469"/>
                  </a:lnTo>
                  <a:close/>
                </a:path>
              </a:pathLst>
            </a:custGeom>
            <a:solidFill>
              <a:srgbClr val="003366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27">
              <a:extLst>
                <a:ext uri="{FF2B5EF4-FFF2-40B4-BE49-F238E27FC236}">
                  <a16:creationId xmlns:a16="http://schemas.microsoft.com/office/drawing/2014/main" id="{5019587C-04F7-4C82-823C-F2FA8B323445}"/>
                </a:ext>
              </a:extLst>
            </p:cNvPr>
            <p:cNvSpPr/>
            <p:nvPr/>
          </p:nvSpPr>
          <p:spPr>
            <a:xfrm>
              <a:off x="3736302" y="3156744"/>
              <a:ext cx="1426464" cy="1424939"/>
            </a:xfrm>
            <a:custGeom>
              <a:avLst/>
              <a:gdLst/>
              <a:ahLst/>
              <a:cxnLst/>
              <a:rect l="l" t="t" r="r" b="b"/>
              <a:pathLst>
                <a:path w="1426464" h="1424939">
                  <a:moveTo>
                    <a:pt x="0" y="712469"/>
                  </a:moveTo>
                  <a:lnTo>
                    <a:pt x="2364" y="654041"/>
                  </a:lnTo>
                  <a:lnTo>
                    <a:pt x="9333" y="596913"/>
                  </a:lnTo>
                  <a:lnTo>
                    <a:pt x="20725" y="541268"/>
                  </a:lnTo>
                  <a:lnTo>
                    <a:pt x="36356" y="487289"/>
                  </a:lnTo>
                  <a:lnTo>
                    <a:pt x="56042" y="435161"/>
                  </a:lnTo>
                  <a:lnTo>
                    <a:pt x="79600" y="385066"/>
                  </a:lnTo>
                  <a:lnTo>
                    <a:pt x="106847" y="337189"/>
                  </a:lnTo>
                  <a:lnTo>
                    <a:pt x="137598" y="291711"/>
                  </a:lnTo>
                  <a:lnTo>
                    <a:pt x="171672" y="248818"/>
                  </a:lnTo>
                  <a:lnTo>
                    <a:pt x="208883" y="208692"/>
                  </a:lnTo>
                  <a:lnTo>
                    <a:pt x="249049" y="171517"/>
                  </a:lnTo>
                  <a:lnTo>
                    <a:pt x="291986" y="137476"/>
                  </a:lnTo>
                  <a:lnTo>
                    <a:pt x="337511" y="106754"/>
                  </a:lnTo>
                  <a:lnTo>
                    <a:pt x="385440" y="79532"/>
                  </a:lnTo>
                  <a:lnTo>
                    <a:pt x="435590" y="55995"/>
                  </a:lnTo>
                  <a:lnTo>
                    <a:pt x="487777" y="36326"/>
                  </a:lnTo>
                  <a:lnTo>
                    <a:pt x="541818" y="20708"/>
                  </a:lnTo>
                  <a:lnTo>
                    <a:pt x="597530" y="9326"/>
                  </a:lnTo>
                  <a:lnTo>
                    <a:pt x="654729" y="2362"/>
                  </a:lnTo>
                  <a:lnTo>
                    <a:pt x="713232" y="0"/>
                  </a:lnTo>
                  <a:lnTo>
                    <a:pt x="771734" y="2362"/>
                  </a:lnTo>
                  <a:lnTo>
                    <a:pt x="828933" y="9326"/>
                  </a:lnTo>
                  <a:lnTo>
                    <a:pt x="884645" y="20708"/>
                  </a:lnTo>
                  <a:lnTo>
                    <a:pt x="938686" y="36326"/>
                  </a:lnTo>
                  <a:lnTo>
                    <a:pt x="990873" y="55995"/>
                  </a:lnTo>
                  <a:lnTo>
                    <a:pt x="1041023" y="79532"/>
                  </a:lnTo>
                  <a:lnTo>
                    <a:pt x="1088952" y="106754"/>
                  </a:lnTo>
                  <a:lnTo>
                    <a:pt x="1134477" y="137476"/>
                  </a:lnTo>
                  <a:lnTo>
                    <a:pt x="1177414" y="171517"/>
                  </a:lnTo>
                  <a:lnTo>
                    <a:pt x="1217580" y="208692"/>
                  </a:lnTo>
                  <a:lnTo>
                    <a:pt x="1254791" y="248818"/>
                  </a:lnTo>
                  <a:lnTo>
                    <a:pt x="1288865" y="291711"/>
                  </a:lnTo>
                  <a:lnTo>
                    <a:pt x="1319616" y="337189"/>
                  </a:lnTo>
                  <a:lnTo>
                    <a:pt x="1346863" y="385066"/>
                  </a:lnTo>
                  <a:lnTo>
                    <a:pt x="1370421" y="435161"/>
                  </a:lnTo>
                  <a:lnTo>
                    <a:pt x="1390107" y="487289"/>
                  </a:lnTo>
                  <a:lnTo>
                    <a:pt x="1405738" y="541268"/>
                  </a:lnTo>
                  <a:lnTo>
                    <a:pt x="1417130" y="596913"/>
                  </a:lnTo>
                  <a:lnTo>
                    <a:pt x="1424099" y="654041"/>
                  </a:lnTo>
                  <a:lnTo>
                    <a:pt x="1426464" y="712469"/>
                  </a:lnTo>
                  <a:lnTo>
                    <a:pt x="1424099" y="770898"/>
                  </a:lnTo>
                  <a:lnTo>
                    <a:pt x="1417130" y="828026"/>
                  </a:lnTo>
                  <a:lnTo>
                    <a:pt x="1405738" y="883671"/>
                  </a:lnTo>
                  <a:lnTo>
                    <a:pt x="1390107" y="937650"/>
                  </a:lnTo>
                  <a:lnTo>
                    <a:pt x="1370421" y="989778"/>
                  </a:lnTo>
                  <a:lnTo>
                    <a:pt x="1346863" y="1039873"/>
                  </a:lnTo>
                  <a:lnTo>
                    <a:pt x="1319616" y="1087750"/>
                  </a:lnTo>
                  <a:lnTo>
                    <a:pt x="1288865" y="1133228"/>
                  </a:lnTo>
                  <a:lnTo>
                    <a:pt x="1254791" y="1176121"/>
                  </a:lnTo>
                  <a:lnTo>
                    <a:pt x="1217580" y="1216247"/>
                  </a:lnTo>
                  <a:lnTo>
                    <a:pt x="1177414" y="1253422"/>
                  </a:lnTo>
                  <a:lnTo>
                    <a:pt x="1134477" y="1287463"/>
                  </a:lnTo>
                  <a:lnTo>
                    <a:pt x="1088952" y="1318185"/>
                  </a:lnTo>
                  <a:lnTo>
                    <a:pt x="1041023" y="1345407"/>
                  </a:lnTo>
                  <a:lnTo>
                    <a:pt x="990873" y="1368944"/>
                  </a:lnTo>
                  <a:lnTo>
                    <a:pt x="938686" y="1388613"/>
                  </a:lnTo>
                  <a:lnTo>
                    <a:pt x="884645" y="1404231"/>
                  </a:lnTo>
                  <a:lnTo>
                    <a:pt x="828933" y="1415613"/>
                  </a:lnTo>
                  <a:lnTo>
                    <a:pt x="771734" y="1422577"/>
                  </a:lnTo>
                  <a:lnTo>
                    <a:pt x="713232" y="1424939"/>
                  </a:lnTo>
                  <a:lnTo>
                    <a:pt x="654729" y="1422577"/>
                  </a:lnTo>
                  <a:lnTo>
                    <a:pt x="597530" y="1415613"/>
                  </a:lnTo>
                  <a:lnTo>
                    <a:pt x="541818" y="1404231"/>
                  </a:lnTo>
                  <a:lnTo>
                    <a:pt x="487777" y="1388613"/>
                  </a:lnTo>
                  <a:lnTo>
                    <a:pt x="435590" y="1368944"/>
                  </a:lnTo>
                  <a:lnTo>
                    <a:pt x="385440" y="1345407"/>
                  </a:lnTo>
                  <a:lnTo>
                    <a:pt x="337511" y="1318185"/>
                  </a:lnTo>
                  <a:lnTo>
                    <a:pt x="291986" y="1287463"/>
                  </a:lnTo>
                  <a:lnTo>
                    <a:pt x="249049" y="1253422"/>
                  </a:lnTo>
                  <a:lnTo>
                    <a:pt x="208883" y="1216247"/>
                  </a:lnTo>
                  <a:lnTo>
                    <a:pt x="171672" y="1176121"/>
                  </a:lnTo>
                  <a:lnTo>
                    <a:pt x="137598" y="1133228"/>
                  </a:lnTo>
                  <a:lnTo>
                    <a:pt x="106847" y="1087750"/>
                  </a:lnTo>
                  <a:lnTo>
                    <a:pt x="79600" y="1039873"/>
                  </a:lnTo>
                  <a:lnTo>
                    <a:pt x="56042" y="989778"/>
                  </a:lnTo>
                  <a:lnTo>
                    <a:pt x="36356" y="937650"/>
                  </a:lnTo>
                  <a:lnTo>
                    <a:pt x="20725" y="883671"/>
                  </a:lnTo>
                  <a:lnTo>
                    <a:pt x="9333" y="828026"/>
                  </a:lnTo>
                  <a:lnTo>
                    <a:pt x="2364" y="770898"/>
                  </a:lnTo>
                  <a:lnTo>
                    <a:pt x="0" y="712469"/>
                  </a:lnTo>
                  <a:close/>
                </a:path>
              </a:pathLst>
            </a:custGeom>
            <a:ln w="25908">
              <a:solidFill>
                <a:srgbClr val="FFFFFF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" name="object 11">
              <a:extLst>
                <a:ext uri="{FF2B5EF4-FFF2-40B4-BE49-F238E27FC236}">
                  <a16:creationId xmlns:a16="http://schemas.microsoft.com/office/drawing/2014/main" id="{B52BA217-D2BB-4AC7-B944-C7271F00E838}"/>
                </a:ext>
              </a:extLst>
            </p:cNvPr>
            <p:cNvSpPr txBox="1"/>
            <p:nvPr/>
          </p:nvSpPr>
          <p:spPr>
            <a:xfrm>
              <a:off x="3897165" y="3511327"/>
              <a:ext cx="1104738" cy="715772"/>
            </a:xfrm>
            <a:prstGeom prst="rect">
              <a:avLst/>
            </a:prstGeom>
          </p:spPr>
          <p:txBody>
            <a:bodyPr wrap="square" lIns="0" tIns="10985" rIns="0" bIns="0" rtlCol="0">
              <a:noAutofit/>
            </a:bodyPr>
            <a:lstStyle/>
            <a:p>
              <a:pPr marL="147866" marR="153699" algn="ctr"/>
              <a:endParaRPr lang="en-ID" sz="2000" spc="-11" dirty="0">
                <a:solidFill>
                  <a:srgbClr val="FFFFFF"/>
                </a:solidFill>
                <a:latin typeface="Arial"/>
                <a:cs typeface="Arial"/>
              </a:endParaRPr>
            </a:p>
            <a:p>
              <a:pPr marL="147866" marR="153699" algn="ctr"/>
              <a:r>
                <a:rPr lang="en-ID" sz="2000" spc="-11" dirty="0">
                  <a:solidFill>
                    <a:srgbClr val="FFFFFF"/>
                  </a:solidFill>
                  <a:latin typeface="Arial"/>
                  <a:cs typeface="Arial"/>
                </a:rPr>
                <a:t>3. Aligned to Major Standards</a:t>
              </a:r>
              <a:endParaRPr sz="2000" dirty="0">
                <a:latin typeface="Arial"/>
                <a:cs typeface="Arial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534258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77C51E-4D78-4808-96F1-3D9CB039AA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63164" y="435112"/>
            <a:ext cx="7698106" cy="877887"/>
          </a:xfrm>
        </p:spPr>
        <p:txBody>
          <a:bodyPr/>
          <a:lstStyle/>
          <a:p>
            <a:pPr marL="12700">
              <a:lnSpc>
                <a:spcPts val="2555"/>
              </a:lnSpc>
            </a:pPr>
            <a:r>
              <a:rPr lang="en-ID" dirty="0">
                <a:solidFill>
                  <a:schemeClr val="tx1"/>
                </a:solidFill>
                <a:latin typeface="+mj-lt"/>
                <a:cs typeface="Arial"/>
              </a:rPr>
              <a:t>Ruang </a:t>
            </a:r>
            <a:r>
              <a:rPr lang="en-ID" dirty="0" err="1">
                <a:solidFill>
                  <a:schemeClr val="tx1"/>
                </a:solidFill>
                <a:latin typeface="+mj-lt"/>
                <a:cs typeface="Arial"/>
              </a:rPr>
              <a:t>Lingkup</a:t>
            </a:r>
            <a:r>
              <a:rPr lang="en-ID" dirty="0">
                <a:solidFill>
                  <a:schemeClr val="tx1"/>
                </a:solidFill>
                <a:latin typeface="+mj-lt"/>
                <a:cs typeface="Arial"/>
              </a:rPr>
              <a:t> COBIT 2019 </a:t>
            </a:r>
          </a:p>
        </p:txBody>
      </p:sp>
      <p:sp>
        <p:nvSpPr>
          <p:cNvPr id="17" name="object 7">
            <a:extLst>
              <a:ext uri="{FF2B5EF4-FFF2-40B4-BE49-F238E27FC236}">
                <a16:creationId xmlns:a16="http://schemas.microsoft.com/office/drawing/2014/main" id="{D39AF625-AB40-489B-833A-A942C8FCFDA1}"/>
              </a:ext>
            </a:extLst>
          </p:cNvPr>
          <p:cNvSpPr txBox="1"/>
          <p:nvPr/>
        </p:nvSpPr>
        <p:spPr>
          <a:xfrm>
            <a:off x="1363164" y="1508942"/>
            <a:ext cx="10197737" cy="2169905"/>
          </a:xfrm>
          <a:prstGeom prst="rect">
            <a:avLst/>
          </a:prstGeom>
        </p:spPr>
        <p:txBody>
          <a:bodyPr wrap="square" lIns="0" tIns="13652" rIns="0" bIns="0" rtlCol="0">
            <a:noAutofit/>
          </a:bodyPr>
          <a:lstStyle/>
          <a:p>
            <a:pPr marL="469900" marR="31111" indent="-457200">
              <a:lnSpc>
                <a:spcPts val="2150"/>
              </a:lnSpc>
              <a:buFont typeface="+mj-lt"/>
              <a:buAutoNum type="arabicPeriod"/>
            </a:pPr>
            <a:r>
              <a:rPr lang="en-ID" sz="2400" b="1" spc="-2" dirty="0">
                <a:cs typeface="Arial"/>
              </a:rPr>
              <a:t>Tata Kelola (</a:t>
            </a:r>
            <a:r>
              <a:rPr sz="2400" b="1" i="1" spc="-2" dirty="0">
                <a:cs typeface="Arial"/>
              </a:rPr>
              <a:t>Governance</a:t>
            </a:r>
            <a:r>
              <a:rPr lang="en-ID" sz="2400" b="1" spc="-2" dirty="0">
                <a:cs typeface="Arial"/>
              </a:rPr>
              <a:t>)</a:t>
            </a:r>
            <a:r>
              <a:rPr sz="2400" b="1" spc="-2" dirty="0">
                <a:cs typeface="Arial"/>
              </a:rPr>
              <a:t> </a:t>
            </a:r>
            <a:r>
              <a:rPr lang="en-ID" sz="2400" spc="-2" dirty="0">
                <a:cs typeface="Arial"/>
              </a:rPr>
              <a:t>yang </a:t>
            </a:r>
            <a:r>
              <a:rPr lang="en-ID" sz="2400" spc="-2" dirty="0" err="1">
                <a:cs typeface="Arial"/>
              </a:rPr>
              <a:t>memastikan</a:t>
            </a:r>
            <a:r>
              <a:rPr lang="en-ID" sz="2400" spc="-2" dirty="0">
                <a:cs typeface="Arial"/>
              </a:rPr>
              <a:t> </a:t>
            </a:r>
            <a:r>
              <a:rPr lang="en-ID" sz="2400" spc="-2" dirty="0" err="1">
                <a:cs typeface="Arial"/>
              </a:rPr>
              <a:t>bahwa</a:t>
            </a:r>
            <a:r>
              <a:rPr sz="2400" spc="-2" dirty="0">
                <a:cs typeface="Arial"/>
              </a:rPr>
              <a:t>:</a:t>
            </a:r>
            <a:endParaRPr sz="2400" dirty="0">
              <a:cs typeface="Arial"/>
            </a:endParaRPr>
          </a:p>
          <a:p>
            <a:pPr marL="927100" marR="31111" lvl="1" indent="-457200">
              <a:spcBef>
                <a:spcPts val="600"/>
              </a:spcBef>
              <a:buFont typeface="+mj-lt"/>
              <a:buAutoNum type="alphaLcPeriod"/>
            </a:pPr>
            <a:r>
              <a:rPr lang="en-ID" sz="2400" spc="-4" dirty="0" err="1">
                <a:cs typeface="Arial"/>
              </a:rPr>
              <a:t>Kebutuhan</a:t>
            </a:r>
            <a:r>
              <a:rPr lang="en-ID" sz="2400" spc="-4" dirty="0">
                <a:cs typeface="Arial"/>
              </a:rPr>
              <a:t>, </a:t>
            </a:r>
            <a:r>
              <a:rPr lang="en-ID" sz="2400" spc="-4" dirty="0" err="1">
                <a:cs typeface="Arial"/>
              </a:rPr>
              <a:t>kondisi</a:t>
            </a:r>
            <a:r>
              <a:rPr lang="en-ID" sz="2400" spc="-4" dirty="0">
                <a:cs typeface="Arial"/>
              </a:rPr>
              <a:t>, dan </a:t>
            </a:r>
            <a:r>
              <a:rPr lang="en-ID" sz="2400" spc="-4" dirty="0" err="1">
                <a:cs typeface="Arial"/>
              </a:rPr>
              <a:t>opsi</a:t>
            </a:r>
            <a:r>
              <a:rPr lang="en-ID" sz="2400" spc="-4" dirty="0">
                <a:cs typeface="Arial"/>
              </a:rPr>
              <a:t> </a:t>
            </a:r>
            <a:r>
              <a:rPr lang="en-ID" sz="2400" spc="-4" dirty="0" err="1">
                <a:cs typeface="Arial"/>
              </a:rPr>
              <a:t>pemangku</a:t>
            </a:r>
            <a:r>
              <a:rPr lang="en-ID" sz="2400" spc="-4" dirty="0">
                <a:cs typeface="Arial"/>
              </a:rPr>
              <a:t> </a:t>
            </a:r>
            <a:r>
              <a:rPr lang="en-ID" sz="2400" spc="-4" dirty="0" err="1">
                <a:cs typeface="Arial"/>
              </a:rPr>
              <a:t>kepentingan</a:t>
            </a:r>
            <a:r>
              <a:rPr lang="en-ID" sz="2400" spc="-4" dirty="0">
                <a:cs typeface="Arial"/>
              </a:rPr>
              <a:t> (</a:t>
            </a:r>
            <a:r>
              <a:rPr lang="en-ID" sz="2400" i="1" spc="-4" dirty="0">
                <a:cs typeface="Arial"/>
              </a:rPr>
              <a:t>stakeholder</a:t>
            </a:r>
            <a:r>
              <a:rPr lang="en-ID" sz="2400" spc="-4" dirty="0">
                <a:cs typeface="Arial"/>
              </a:rPr>
              <a:t>) </a:t>
            </a:r>
            <a:r>
              <a:rPr lang="en-ID" sz="2400" b="1" spc="-4" dirty="0" err="1">
                <a:cs typeface="Arial"/>
              </a:rPr>
              <a:t>dievaluasi</a:t>
            </a:r>
            <a:r>
              <a:rPr lang="en-ID" sz="2400" spc="-4" dirty="0">
                <a:cs typeface="Arial"/>
              </a:rPr>
              <a:t> (</a:t>
            </a:r>
            <a:r>
              <a:rPr lang="en-ID" sz="2400" b="1" i="1" spc="-4" dirty="0">
                <a:cs typeface="Arial"/>
              </a:rPr>
              <a:t>evaluated</a:t>
            </a:r>
            <a:r>
              <a:rPr lang="en-ID" sz="2400" spc="-4" dirty="0">
                <a:cs typeface="Arial"/>
              </a:rPr>
              <a:t>) </a:t>
            </a:r>
            <a:r>
              <a:rPr lang="en-ID" sz="2400" spc="-4" dirty="0" err="1">
                <a:cs typeface="Arial"/>
              </a:rPr>
              <a:t>untuk</a:t>
            </a:r>
            <a:r>
              <a:rPr lang="en-ID" sz="2400" spc="-4" dirty="0">
                <a:cs typeface="Arial"/>
              </a:rPr>
              <a:t> </a:t>
            </a:r>
            <a:r>
              <a:rPr lang="en-ID" sz="2400" spc="-4" dirty="0" err="1">
                <a:cs typeface="Arial"/>
              </a:rPr>
              <a:t>menentukan</a:t>
            </a:r>
            <a:r>
              <a:rPr lang="en-ID" sz="2400" spc="-4" dirty="0">
                <a:cs typeface="Arial"/>
              </a:rPr>
              <a:t> </a:t>
            </a:r>
            <a:r>
              <a:rPr lang="en-ID" sz="2400" spc="-4" dirty="0" err="1">
                <a:cs typeface="Arial"/>
              </a:rPr>
              <a:t>tujuan</a:t>
            </a:r>
            <a:r>
              <a:rPr lang="en-ID" sz="2400" spc="-4" dirty="0">
                <a:cs typeface="Arial"/>
              </a:rPr>
              <a:t> </a:t>
            </a:r>
            <a:r>
              <a:rPr lang="en-ID" sz="2400" spc="-4" dirty="0" err="1">
                <a:cs typeface="Arial"/>
              </a:rPr>
              <a:t>perusahaan</a:t>
            </a:r>
            <a:r>
              <a:rPr lang="en-ID" sz="2400" spc="-4" dirty="0">
                <a:cs typeface="Arial"/>
              </a:rPr>
              <a:t> yang </a:t>
            </a:r>
            <a:r>
              <a:rPr lang="en-ID" sz="2400" spc="-4" dirty="0" err="1">
                <a:cs typeface="Arial"/>
              </a:rPr>
              <a:t>seimbang</a:t>
            </a:r>
            <a:r>
              <a:rPr lang="en-ID" sz="2400" spc="-4" dirty="0">
                <a:cs typeface="Arial"/>
              </a:rPr>
              <a:t> dan </a:t>
            </a:r>
            <a:r>
              <a:rPr lang="en-ID" sz="2400" spc="-4" dirty="0" err="1">
                <a:cs typeface="Arial"/>
              </a:rPr>
              <a:t>disepakati</a:t>
            </a:r>
            <a:r>
              <a:rPr sz="2400" spc="-1" dirty="0">
                <a:cs typeface="Arial"/>
              </a:rPr>
              <a:t>.</a:t>
            </a:r>
            <a:endParaRPr sz="2400" dirty="0">
              <a:cs typeface="Arial"/>
            </a:endParaRPr>
          </a:p>
          <a:p>
            <a:pPr marL="927100" marR="31111" lvl="1" indent="-457200">
              <a:lnSpc>
                <a:spcPct val="95825"/>
              </a:lnSpc>
              <a:spcBef>
                <a:spcPts val="700"/>
              </a:spcBef>
              <a:buFont typeface="+mj-lt"/>
              <a:buAutoNum type="alphaLcPeriod"/>
            </a:pPr>
            <a:r>
              <a:rPr lang="en-ID" sz="2400" b="1" dirty="0" err="1">
                <a:cs typeface="Arial"/>
              </a:rPr>
              <a:t>Arahan</a:t>
            </a:r>
            <a:r>
              <a:rPr lang="en-ID" sz="2400" b="1" dirty="0">
                <a:cs typeface="Arial"/>
              </a:rPr>
              <a:t> (</a:t>
            </a:r>
            <a:r>
              <a:rPr lang="en-ID" sz="2400" b="1" i="1" dirty="0">
                <a:cs typeface="Arial"/>
              </a:rPr>
              <a:t>direction</a:t>
            </a:r>
            <a:r>
              <a:rPr lang="en-ID" sz="2400" b="1" dirty="0">
                <a:cs typeface="Arial"/>
              </a:rPr>
              <a:t>) </a:t>
            </a:r>
            <a:r>
              <a:rPr lang="en-ID" sz="2400" dirty="0" err="1">
                <a:cs typeface="Arial"/>
              </a:rPr>
              <a:t>ditetapkan</a:t>
            </a:r>
            <a:r>
              <a:rPr lang="en-ID" sz="2400" dirty="0">
                <a:cs typeface="Arial"/>
              </a:rPr>
              <a:t> </a:t>
            </a:r>
            <a:r>
              <a:rPr lang="en-ID" sz="2400" dirty="0" err="1">
                <a:cs typeface="Arial"/>
              </a:rPr>
              <a:t>melalui</a:t>
            </a:r>
            <a:r>
              <a:rPr lang="en-ID" sz="2400" dirty="0">
                <a:cs typeface="Arial"/>
              </a:rPr>
              <a:t> </a:t>
            </a:r>
            <a:r>
              <a:rPr lang="en-ID" sz="2400" dirty="0" err="1">
                <a:cs typeface="Arial"/>
              </a:rPr>
              <a:t>penentuan</a:t>
            </a:r>
            <a:r>
              <a:rPr lang="en-ID" sz="2400" dirty="0">
                <a:cs typeface="Arial"/>
              </a:rPr>
              <a:t> </a:t>
            </a:r>
            <a:r>
              <a:rPr lang="en-ID" sz="2400" dirty="0" err="1">
                <a:cs typeface="Arial"/>
              </a:rPr>
              <a:t>prioritas</a:t>
            </a:r>
            <a:r>
              <a:rPr lang="en-ID" sz="2400" dirty="0">
                <a:cs typeface="Arial"/>
              </a:rPr>
              <a:t> dan </a:t>
            </a:r>
            <a:r>
              <a:rPr lang="en-ID" sz="2400" dirty="0" err="1">
                <a:cs typeface="Arial"/>
              </a:rPr>
              <a:t>pengambilan</a:t>
            </a:r>
            <a:r>
              <a:rPr lang="en-ID" sz="2400" dirty="0">
                <a:cs typeface="Arial"/>
              </a:rPr>
              <a:t> </a:t>
            </a:r>
            <a:r>
              <a:rPr lang="en-ID" sz="2400" dirty="0" err="1">
                <a:cs typeface="Arial"/>
              </a:rPr>
              <a:t>keputusan</a:t>
            </a:r>
            <a:r>
              <a:rPr sz="2400" dirty="0">
                <a:cs typeface="Arial"/>
              </a:rPr>
              <a:t>.</a:t>
            </a:r>
          </a:p>
          <a:p>
            <a:pPr marL="927100" lvl="1" indent="-457200">
              <a:lnSpc>
                <a:spcPct val="100041"/>
              </a:lnSpc>
              <a:spcBef>
                <a:spcPts val="700"/>
              </a:spcBef>
              <a:buFont typeface="+mj-lt"/>
              <a:buAutoNum type="alphaLcPeriod"/>
              <a:tabLst>
                <a:tab pos="292100" algn="l"/>
              </a:tabLst>
            </a:pPr>
            <a:r>
              <a:rPr lang="en-ID" sz="2400" spc="-1" dirty="0">
                <a:cs typeface="Arial"/>
              </a:rPr>
              <a:t>Kinerja (</a:t>
            </a:r>
            <a:r>
              <a:rPr lang="en-ID" sz="2400" i="1" spc="-1" dirty="0">
                <a:cs typeface="Arial"/>
              </a:rPr>
              <a:t>performance</a:t>
            </a:r>
            <a:r>
              <a:rPr lang="en-ID" sz="2400" spc="-1" dirty="0">
                <a:cs typeface="Arial"/>
              </a:rPr>
              <a:t>) dan </a:t>
            </a:r>
            <a:r>
              <a:rPr lang="en-ID" sz="2400" spc="-1" dirty="0" err="1">
                <a:cs typeface="Arial"/>
              </a:rPr>
              <a:t>kepatuhan</a:t>
            </a:r>
            <a:r>
              <a:rPr lang="en-ID" sz="2400" spc="-1" dirty="0">
                <a:cs typeface="Arial"/>
              </a:rPr>
              <a:t> (</a:t>
            </a:r>
            <a:r>
              <a:rPr lang="en-ID" sz="2400" i="1" spc="-1" dirty="0">
                <a:cs typeface="Arial"/>
              </a:rPr>
              <a:t>compliance</a:t>
            </a:r>
            <a:r>
              <a:rPr lang="en-ID" sz="2400" spc="-1" dirty="0">
                <a:cs typeface="Arial"/>
              </a:rPr>
              <a:t>) </a:t>
            </a:r>
            <a:r>
              <a:rPr lang="en-ID" sz="2400" b="1" spc="-1" dirty="0" err="1">
                <a:cs typeface="Arial"/>
              </a:rPr>
              <a:t>dimonitor</a:t>
            </a:r>
            <a:r>
              <a:rPr lang="en-ID" sz="2400" spc="-1" dirty="0">
                <a:cs typeface="Arial"/>
              </a:rPr>
              <a:t> (</a:t>
            </a:r>
            <a:r>
              <a:rPr lang="en-ID" sz="2400" b="1" i="1" spc="-1" dirty="0">
                <a:cs typeface="Arial"/>
              </a:rPr>
              <a:t>monitored</a:t>
            </a:r>
            <a:r>
              <a:rPr lang="en-ID" sz="2400" spc="-1" dirty="0">
                <a:cs typeface="Arial"/>
              </a:rPr>
              <a:t>) </a:t>
            </a:r>
            <a:r>
              <a:rPr lang="en-ID" sz="2400" spc="-1" dirty="0" err="1">
                <a:cs typeface="Arial"/>
              </a:rPr>
              <a:t>terhadap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arah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tujuan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disepakati</a:t>
            </a:r>
            <a:r>
              <a:rPr lang="en-ID" sz="2400" spc="-1" dirty="0">
                <a:cs typeface="Arial"/>
              </a:rPr>
              <a:t>.</a:t>
            </a:r>
          </a:p>
          <a:p>
            <a:pPr marL="469900" indent="-457200">
              <a:spcBef>
                <a:spcPts val="600"/>
              </a:spcBef>
              <a:buFont typeface="+mj-lt"/>
              <a:buAutoNum type="arabicPeriod" startAt="2"/>
            </a:pPr>
            <a:r>
              <a:rPr lang="en-ID" sz="2400" b="1" dirty="0" err="1">
                <a:cs typeface="Arial"/>
              </a:rPr>
              <a:t>Manajemen</a:t>
            </a:r>
            <a:r>
              <a:rPr lang="en-ID" sz="2400" b="1" dirty="0">
                <a:cs typeface="Arial"/>
              </a:rPr>
              <a:t> (</a:t>
            </a:r>
            <a:r>
              <a:rPr lang="en-ID" sz="2400" b="1" i="1" dirty="0">
                <a:cs typeface="Arial"/>
              </a:rPr>
              <a:t>Management</a:t>
            </a:r>
            <a:r>
              <a:rPr lang="en-ID" sz="2400" b="1" dirty="0">
                <a:cs typeface="Arial"/>
              </a:rPr>
              <a:t>) </a:t>
            </a:r>
            <a:r>
              <a:rPr lang="en-ID" sz="2400" dirty="0">
                <a:cs typeface="Arial"/>
              </a:rPr>
              <a:t>yang </a:t>
            </a:r>
            <a:r>
              <a:rPr lang="en-ID" sz="2400" dirty="0" err="1">
                <a:cs typeface="Arial"/>
              </a:rPr>
              <a:t>meliputi</a:t>
            </a:r>
            <a:r>
              <a:rPr lang="en-ID" sz="2400" dirty="0">
                <a:cs typeface="Arial"/>
              </a:rPr>
              <a:t> </a:t>
            </a:r>
            <a:r>
              <a:rPr lang="en-ID" sz="2400" dirty="0" err="1">
                <a:cs typeface="Arial"/>
              </a:rPr>
              <a:t>aktivitas</a:t>
            </a:r>
            <a:r>
              <a:rPr lang="en-ID" sz="2400" dirty="0">
                <a:cs typeface="Arial"/>
              </a:rPr>
              <a:t>:</a:t>
            </a:r>
          </a:p>
          <a:p>
            <a:pPr marL="469900" lvl="1">
              <a:spcBef>
                <a:spcPts val="600"/>
              </a:spcBef>
            </a:pPr>
            <a:r>
              <a:rPr lang="en-ID" sz="2400" spc="-1" dirty="0" err="1">
                <a:cs typeface="Arial"/>
              </a:rPr>
              <a:t>Merencanakan</a:t>
            </a:r>
            <a:r>
              <a:rPr lang="en-ID" sz="2400" spc="-1" dirty="0">
                <a:cs typeface="Arial"/>
              </a:rPr>
              <a:t> (</a:t>
            </a:r>
            <a:r>
              <a:rPr lang="en-ID" sz="2400" b="1" i="1" spc="-1" dirty="0">
                <a:cs typeface="Arial"/>
              </a:rPr>
              <a:t>Plans</a:t>
            </a:r>
            <a:r>
              <a:rPr lang="en-ID" sz="2400" spc="-1" dirty="0">
                <a:cs typeface="Arial"/>
              </a:rPr>
              <a:t>), </a:t>
            </a:r>
            <a:r>
              <a:rPr lang="en-ID" sz="2400" spc="-1" dirty="0" err="1">
                <a:cs typeface="Arial"/>
              </a:rPr>
              <a:t>membangun</a:t>
            </a:r>
            <a:r>
              <a:rPr lang="en-ID" sz="2400" spc="-1" dirty="0">
                <a:cs typeface="Arial"/>
              </a:rPr>
              <a:t> (</a:t>
            </a:r>
            <a:r>
              <a:rPr lang="en-ID" sz="2400" b="1" i="1" spc="-1" dirty="0">
                <a:cs typeface="Arial"/>
              </a:rPr>
              <a:t>builds</a:t>
            </a:r>
            <a:r>
              <a:rPr lang="en-ID" sz="2400" spc="-1" dirty="0">
                <a:cs typeface="Arial"/>
              </a:rPr>
              <a:t>), </a:t>
            </a:r>
            <a:r>
              <a:rPr lang="en-ID" sz="2400" spc="-1" dirty="0" err="1">
                <a:cs typeface="Arial"/>
              </a:rPr>
              <a:t>menjalankan</a:t>
            </a:r>
            <a:r>
              <a:rPr lang="en-ID" sz="2400" spc="-1" dirty="0">
                <a:cs typeface="Arial"/>
              </a:rPr>
              <a:t> (</a:t>
            </a:r>
            <a:r>
              <a:rPr lang="en-ID" sz="2400" b="1" i="1" spc="-1" dirty="0">
                <a:cs typeface="Arial"/>
              </a:rPr>
              <a:t>runs</a:t>
            </a:r>
            <a:r>
              <a:rPr lang="en-ID" sz="2400" spc="-1" dirty="0">
                <a:cs typeface="Arial"/>
              </a:rPr>
              <a:t>), dan </a:t>
            </a:r>
            <a:r>
              <a:rPr lang="en-ID" sz="2400" spc="-1" dirty="0" err="1">
                <a:cs typeface="Arial"/>
              </a:rPr>
              <a:t>memantau</a:t>
            </a:r>
            <a:r>
              <a:rPr lang="en-ID" sz="2400" spc="-1" dirty="0">
                <a:cs typeface="Arial"/>
              </a:rPr>
              <a:t> (</a:t>
            </a:r>
            <a:r>
              <a:rPr lang="en-ID" sz="2400" b="1" i="1" spc="-1" dirty="0">
                <a:cs typeface="Arial"/>
              </a:rPr>
              <a:t>monitors</a:t>
            </a:r>
            <a:r>
              <a:rPr lang="en-ID" sz="2400" spc="-1" dirty="0">
                <a:cs typeface="Arial"/>
              </a:rPr>
              <a:t>) </a:t>
            </a:r>
            <a:r>
              <a:rPr lang="en-ID" sz="2400" spc="-1" dirty="0" err="1">
                <a:cs typeface="Arial"/>
              </a:rPr>
              <a:t>kegiatan</a:t>
            </a:r>
            <a:r>
              <a:rPr lang="en-ID" sz="2400" spc="-1" dirty="0">
                <a:cs typeface="Arial"/>
              </a:rPr>
              <a:t>, yang </a:t>
            </a:r>
            <a:r>
              <a:rPr lang="en-ID" sz="2400" spc="-1" dirty="0" err="1">
                <a:cs typeface="Arial"/>
              </a:rPr>
              <a:t>sejalan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dengan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arahan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telah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ditetapkan</a:t>
            </a:r>
            <a:r>
              <a:rPr lang="en-ID" sz="2400" spc="-1" dirty="0">
                <a:cs typeface="Arial"/>
              </a:rPr>
              <a:t> oleh badan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, </a:t>
            </a:r>
            <a:r>
              <a:rPr lang="en-ID" sz="2400" spc="-1" dirty="0" err="1">
                <a:cs typeface="Arial"/>
              </a:rPr>
              <a:t>untuk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mencapai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tujuan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perusahaan</a:t>
            </a:r>
            <a:r>
              <a:rPr lang="en-ID" sz="2400" spc="-1" dirty="0">
                <a:cs typeface="Arial"/>
              </a:rPr>
              <a:t>.</a:t>
            </a:r>
            <a:endParaRPr sz="2400" dirty="0"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21756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D3B1DA-389C-407C-8D4F-2D8A77A782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2106" y="460330"/>
            <a:ext cx="7591707" cy="877887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latin typeface="+mj-lt"/>
              </a:rPr>
              <a:t>COBIT 2019 Core Model</a:t>
            </a:r>
          </a:p>
        </p:txBody>
      </p:sp>
      <p:sp>
        <p:nvSpPr>
          <p:cNvPr id="3" name="object 9">
            <a:extLst>
              <a:ext uri="{FF2B5EF4-FFF2-40B4-BE49-F238E27FC236}">
                <a16:creationId xmlns:a16="http://schemas.microsoft.com/office/drawing/2014/main" id="{D4BA1F1D-7B30-46B3-9EB0-E0C792942324}"/>
              </a:ext>
            </a:extLst>
          </p:cNvPr>
          <p:cNvSpPr/>
          <p:nvPr/>
        </p:nvSpPr>
        <p:spPr>
          <a:xfrm>
            <a:off x="1097279" y="1810512"/>
            <a:ext cx="9836331" cy="38587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2">
            <a:extLst>
              <a:ext uri="{FF2B5EF4-FFF2-40B4-BE49-F238E27FC236}">
                <a16:creationId xmlns:a16="http://schemas.microsoft.com/office/drawing/2014/main" id="{94175F83-48F5-4BC4-9C75-F1DB35255E14}"/>
              </a:ext>
            </a:extLst>
          </p:cNvPr>
          <p:cNvSpPr txBox="1"/>
          <p:nvPr/>
        </p:nvSpPr>
        <p:spPr>
          <a:xfrm>
            <a:off x="1097280" y="5819520"/>
            <a:ext cx="4260061" cy="1558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95825"/>
              </a:lnSpc>
            </a:pPr>
            <a:r>
              <a:rPr sz="1000" spc="13" dirty="0">
                <a:latin typeface="Times New Roman"/>
                <a:cs typeface="Times New Roman"/>
              </a:rPr>
              <a:t>Reference:  COBIT 2019 Framework:  Introduction and Methodology</a:t>
            </a:r>
            <a:endParaRPr sz="10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7205748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0"/>
            <a:ext cx="9144000" cy="360381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cxnSp>
        <p:nvCxnSpPr>
          <p:cNvPr id="6" name="Straight Connector 5"/>
          <p:cNvCxnSpPr/>
          <p:nvPr/>
        </p:nvCxnSpPr>
        <p:spPr>
          <a:xfrm>
            <a:off x="1852526" y="537547"/>
            <a:ext cx="1229278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hevron 6"/>
          <p:cNvSpPr/>
          <p:nvPr/>
        </p:nvSpPr>
        <p:spPr>
          <a:xfrm rot="5400000">
            <a:off x="3242483" y="373030"/>
            <a:ext cx="110766" cy="432123"/>
          </a:xfrm>
          <a:prstGeom prst="chevron">
            <a:avLst>
              <a:gd name="adj" fmla="val 102439"/>
            </a:avLst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>
              <a:solidFill>
                <a:schemeClr val="tx1"/>
              </a:solidFill>
            </a:endParaRPr>
          </a:p>
        </p:txBody>
      </p:sp>
      <p:cxnSp>
        <p:nvCxnSpPr>
          <p:cNvPr id="8" name="Straight Connector 7"/>
          <p:cNvCxnSpPr>
            <a:stCxn id="7" idx="0"/>
          </p:cNvCxnSpPr>
          <p:nvPr/>
        </p:nvCxnSpPr>
        <p:spPr>
          <a:xfrm flipV="1">
            <a:off x="3513928" y="531242"/>
            <a:ext cx="7165502" cy="2466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3513928" y="593407"/>
            <a:ext cx="69985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sz="3200" dirty="0">
                <a:solidFill>
                  <a:schemeClr val="bg1"/>
                </a:solidFill>
                <a:ea typeface="Roboto" panose="02000000000000000000" pitchFamily="2" charset="0"/>
              </a:rPr>
              <a:t>Tata </a:t>
            </a:r>
            <a:r>
              <a:rPr lang="en-CA" sz="3200" dirty="0" err="1">
                <a:solidFill>
                  <a:schemeClr val="bg1"/>
                </a:solidFill>
                <a:ea typeface="Roboto" panose="02000000000000000000" pitchFamily="2" charset="0"/>
              </a:rPr>
              <a:t>kelola</a:t>
            </a:r>
            <a:r>
              <a:rPr lang="en-CA" sz="3200" dirty="0">
                <a:solidFill>
                  <a:schemeClr val="bg1"/>
                </a:solidFill>
                <a:ea typeface="Roboto" panose="02000000000000000000" pitchFamily="2" charset="0"/>
              </a:rPr>
              <a:t> TI </a:t>
            </a:r>
            <a:r>
              <a:rPr lang="en-CA" sz="3200" dirty="0" err="1">
                <a:solidFill>
                  <a:schemeClr val="bg1"/>
                </a:solidFill>
                <a:ea typeface="Roboto" panose="02000000000000000000" pitchFamily="2" charset="0"/>
              </a:rPr>
              <a:t>adalah</a:t>
            </a:r>
            <a:r>
              <a:rPr lang="en-CA" sz="3200" dirty="0">
                <a:solidFill>
                  <a:schemeClr val="bg1"/>
                </a:solidFill>
                <a:ea typeface="Roboto" panose="02000000000000000000" pitchFamily="2" charset="0"/>
              </a:rPr>
              <a:t> … </a:t>
            </a:r>
            <a:endParaRPr lang="en-CA" sz="3200" dirty="0">
              <a:solidFill>
                <a:schemeClr val="bg1"/>
              </a:solidFill>
              <a:ea typeface="Roboto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513928" y="955493"/>
            <a:ext cx="665785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CA" sz="1600" b="1" dirty="0">
              <a:solidFill>
                <a:schemeClr val="bg1"/>
              </a:solidFill>
            </a:endParaRPr>
          </a:p>
          <a:p>
            <a:r>
              <a:rPr lang="en-CA" sz="1600" dirty="0" err="1">
                <a:solidFill>
                  <a:schemeClr val="bg1"/>
                </a:solidFill>
              </a:rPr>
              <a:t>Sebuah</a:t>
            </a:r>
            <a:r>
              <a:rPr lang="en-CA" sz="1600" dirty="0">
                <a:solidFill>
                  <a:schemeClr val="bg1"/>
                </a:solidFill>
              </a:rPr>
              <a:t> framework </a:t>
            </a:r>
            <a:r>
              <a:rPr lang="en-CA" sz="1600" dirty="0" err="1">
                <a:solidFill>
                  <a:schemeClr val="bg1"/>
                </a:solidFill>
              </a:rPr>
              <a:t>dalam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konteks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pengambilan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keputusan</a:t>
            </a:r>
            <a:r>
              <a:rPr lang="en-CA" sz="1600" dirty="0">
                <a:solidFill>
                  <a:schemeClr val="bg1"/>
                </a:solidFill>
              </a:rPr>
              <a:t> dan </a:t>
            </a:r>
            <a:r>
              <a:rPr lang="en-CA" sz="1600" dirty="0" err="1">
                <a:solidFill>
                  <a:schemeClr val="bg1"/>
                </a:solidFill>
              </a:rPr>
              <a:t>akuntabilitas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untuk</a:t>
            </a:r>
            <a:r>
              <a:rPr lang="en-CA" sz="1600" dirty="0">
                <a:solidFill>
                  <a:schemeClr val="bg1"/>
                </a:solidFill>
              </a:rPr>
              <a:t> proses </a:t>
            </a:r>
            <a:r>
              <a:rPr lang="en-CA" sz="1600" dirty="0" err="1">
                <a:solidFill>
                  <a:schemeClr val="bg1"/>
                </a:solidFill>
              </a:rPr>
              <a:t>terkait</a:t>
            </a:r>
            <a:r>
              <a:rPr lang="en-CA" sz="1600" dirty="0">
                <a:solidFill>
                  <a:schemeClr val="bg1"/>
                </a:solidFill>
              </a:rPr>
              <a:t>.</a:t>
            </a:r>
          </a:p>
          <a:p>
            <a:endParaRPr lang="en-CA" sz="1600" dirty="0">
              <a:solidFill>
                <a:schemeClr val="bg1"/>
              </a:solidFill>
            </a:endParaRPr>
          </a:p>
          <a:p>
            <a:r>
              <a:rPr lang="sv-SE" sz="1600" dirty="0">
                <a:solidFill>
                  <a:schemeClr val="bg1"/>
                </a:solidFill>
              </a:rPr>
              <a:t>Sarana untuk memastikan adanya </a:t>
            </a:r>
            <a:r>
              <a:rPr lang="sv-SE" sz="1600">
                <a:solidFill>
                  <a:schemeClr val="bg1"/>
                </a:solidFill>
              </a:rPr>
              <a:t>kolaborasi bisnis -</a:t>
            </a:r>
            <a:r>
              <a:rPr lang="sv-SE" sz="1600" dirty="0">
                <a:solidFill>
                  <a:schemeClr val="bg1"/>
                </a:solidFill>
              </a:rPr>
              <a:t>TI, yang mengarah pada peningkatan konsistensi dan transparansi dalam pengambilan keputusan dan prioritas inisiatif.</a:t>
            </a:r>
            <a:endParaRPr lang="en-CA" sz="1600" dirty="0">
              <a:solidFill>
                <a:schemeClr val="bg1"/>
              </a:solidFill>
            </a:endParaRPr>
          </a:p>
          <a:p>
            <a:endParaRPr lang="en-CA" sz="1600" dirty="0">
              <a:solidFill>
                <a:schemeClr val="bg1"/>
              </a:solidFill>
            </a:endParaRPr>
          </a:p>
          <a:p>
            <a:r>
              <a:rPr lang="en-CA" sz="1600" dirty="0" err="1">
                <a:solidFill>
                  <a:schemeClr val="bg1"/>
                </a:solidFill>
              </a:rPr>
              <a:t>Komponen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penting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untuk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memastikan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adanya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i="1" dirty="0">
                <a:solidFill>
                  <a:schemeClr val="bg1"/>
                </a:solidFill>
              </a:rPr>
              <a:t>business value </a:t>
            </a:r>
            <a:r>
              <a:rPr lang="en-CA" sz="1600" dirty="0" err="1">
                <a:solidFill>
                  <a:schemeClr val="bg1"/>
                </a:solidFill>
              </a:rPr>
              <a:t>dari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belanja</a:t>
            </a:r>
            <a:r>
              <a:rPr lang="en-CA" sz="1600" dirty="0">
                <a:solidFill>
                  <a:schemeClr val="bg1"/>
                </a:solidFill>
              </a:rPr>
              <a:t> TI dan </a:t>
            </a:r>
            <a:r>
              <a:rPr lang="en-CA" sz="1600" dirty="0" err="1">
                <a:solidFill>
                  <a:schemeClr val="bg1"/>
                </a:solidFill>
              </a:rPr>
              <a:t>mendorong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kepuasan</a:t>
            </a:r>
            <a:r>
              <a:rPr lang="en-CA" sz="1600" dirty="0">
                <a:solidFill>
                  <a:schemeClr val="bg1"/>
                </a:solidFill>
              </a:rPr>
              <a:t> yang </a:t>
            </a:r>
            <a:r>
              <a:rPr lang="en-CA" sz="1600" dirty="0" err="1">
                <a:solidFill>
                  <a:schemeClr val="bg1"/>
                </a:solidFill>
              </a:rPr>
              <a:t>tinggi</a:t>
            </a:r>
            <a:r>
              <a:rPr lang="en-CA" sz="1600" dirty="0">
                <a:solidFill>
                  <a:schemeClr val="bg1"/>
                </a:solidFill>
              </a:rPr>
              <a:t> </a:t>
            </a:r>
            <a:r>
              <a:rPr lang="en-CA" sz="1600" dirty="0" err="1">
                <a:solidFill>
                  <a:schemeClr val="bg1"/>
                </a:solidFill>
              </a:rPr>
              <a:t>terhadap</a:t>
            </a:r>
            <a:r>
              <a:rPr lang="en-CA" sz="1600" dirty="0">
                <a:solidFill>
                  <a:schemeClr val="bg1"/>
                </a:solidFill>
              </a:rPr>
              <a:t> TI.</a:t>
            </a:r>
          </a:p>
        </p:txBody>
      </p:sp>
      <p:sp>
        <p:nvSpPr>
          <p:cNvPr id="9" name="Rectangle 8"/>
          <p:cNvSpPr/>
          <p:nvPr/>
        </p:nvSpPr>
        <p:spPr>
          <a:xfrm>
            <a:off x="1535430" y="3603812"/>
            <a:ext cx="9144000" cy="292933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cxnSp>
        <p:nvCxnSpPr>
          <p:cNvPr id="12" name="Straight Connector 11"/>
          <p:cNvCxnSpPr/>
          <p:nvPr/>
        </p:nvCxnSpPr>
        <p:spPr>
          <a:xfrm>
            <a:off x="9114988" y="3887451"/>
            <a:ext cx="1229278" cy="0"/>
          </a:xfrm>
          <a:prstGeom prst="line">
            <a:avLst/>
          </a:prstGeom>
          <a:ln w="28575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Chevron 12"/>
          <p:cNvSpPr/>
          <p:nvPr/>
        </p:nvSpPr>
        <p:spPr>
          <a:xfrm rot="5400000">
            <a:off x="8840753" y="3729564"/>
            <a:ext cx="116346" cy="432123"/>
          </a:xfrm>
          <a:prstGeom prst="chevron">
            <a:avLst>
              <a:gd name="adj" fmla="val 102439"/>
            </a:avLst>
          </a:prstGeom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>
              <a:solidFill>
                <a:schemeClr val="tx1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524000" y="3887451"/>
            <a:ext cx="7165502" cy="0"/>
          </a:xfrm>
          <a:prstGeom prst="line">
            <a:avLst/>
          </a:prstGeom>
          <a:ln w="28575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4095145-45A2-4682-A865-BB859F05FFD8}"/>
              </a:ext>
            </a:extLst>
          </p:cNvPr>
          <p:cNvGrpSpPr/>
          <p:nvPr/>
        </p:nvGrpSpPr>
        <p:grpSpPr>
          <a:xfrm>
            <a:off x="1673288" y="755728"/>
            <a:ext cx="1685156" cy="2731738"/>
            <a:chOff x="2778125" y="965969"/>
            <a:chExt cx="1025720" cy="1599431"/>
          </a:xfrm>
          <a:solidFill>
            <a:schemeClr val="bg1"/>
          </a:solidFill>
        </p:grpSpPr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E4B050C2-428C-40FE-A9E3-E6DF4EBCA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2039938"/>
              <a:ext cx="179388" cy="525462"/>
            </a:xfrm>
            <a:custGeom>
              <a:avLst/>
              <a:gdLst/>
              <a:ahLst/>
              <a:cxnLst>
                <a:cxn ang="0">
                  <a:pos x="182" y="49"/>
                </a:cxn>
                <a:cxn ang="0">
                  <a:pos x="146" y="62"/>
                </a:cxn>
                <a:cxn ang="0">
                  <a:pos x="145" y="62"/>
                </a:cxn>
                <a:cxn ang="0">
                  <a:pos x="141" y="62"/>
                </a:cxn>
                <a:cxn ang="0">
                  <a:pos x="156" y="94"/>
                </a:cxn>
                <a:cxn ang="0">
                  <a:pos x="116" y="134"/>
                </a:cxn>
                <a:cxn ang="0">
                  <a:pos x="116" y="134"/>
                </a:cxn>
                <a:cxn ang="0">
                  <a:pos x="0" y="120"/>
                </a:cxn>
                <a:cxn ang="0">
                  <a:pos x="0" y="191"/>
                </a:cxn>
                <a:cxn ang="0">
                  <a:pos x="0" y="583"/>
                </a:cxn>
                <a:cxn ang="0">
                  <a:pos x="49" y="632"/>
                </a:cxn>
                <a:cxn ang="0">
                  <a:pos x="99" y="583"/>
                </a:cxn>
                <a:cxn ang="0">
                  <a:pos x="99" y="222"/>
                </a:cxn>
                <a:cxn ang="0">
                  <a:pos x="117" y="222"/>
                </a:cxn>
                <a:cxn ang="0">
                  <a:pos x="117" y="583"/>
                </a:cxn>
                <a:cxn ang="0">
                  <a:pos x="167" y="632"/>
                </a:cxn>
                <a:cxn ang="0">
                  <a:pos x="216" y="583"/>
                </a:cxn>
                <a:cxn ang="0">
                  <a:pos x="216" y="191"/>
                </a:cxn>
                <a:cxn ang="0">
                  <a:pos x="216" y="115"/>
                </a:cxn>
                <a:cxn ang="0">
                  <a:pos x="216" y="0"/>
                </a:cxn>
                <a:cxn ang="0">
                  <a:pos x="209" y="14"/>
                </a:cxn>
                <a:cxn ang="0">
                  <a:pos x="182" y="49"/>
                </a:cxn>
              </a:cxnLst>
              <a:rect l="0" t="0" r="r" b="b"/>
              <a:pathLst>
                <a:path w="216" h="632">
                  <a:moveTo>
                    <a:pt x="182" y="49"/>
                  </a:moveTo>
                  <a:cubicBezTo>
                    <a:pt x="174" y="55"/>
                    <a:pt x="163" y="62"/>
                    <a:pt x="146" y="62"/>
                  </a:cubicBezTo>
                  <a:cubicBezTo>
                    <a:pt x="145" y="62"/>
                    <a:pt x="145" y="62"/>
                    <a:pt x="145" y="62"/>
                  </a:cubicBezTo>
                  <a:cubicBezTo>
                    <a:pt x="144" y="62"/>
                    <a:pt x="142" y="62"/>
                    <a:pt x="141" y="62"/>
                  </a:cubicBezTo>
                  <a:cubicBezTo>
                    <a:pt x="150" y="69"/>
                    <a:pt x="156" y="81"/>
                    <a:pt x="156" y="94"/>
                  </a:cubicBezTo>
                  <a:cubicBezTo>
                    <a:pt x="156" y="116"/>
                    <a:pt x="138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68" y="134"/>
                    <a:pt x="30" y="129"/>
                    <a:pt x="0" y="12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583"/>
                    <a:pt x="0" y="583"/>
                    <a:pt x="0" y="583"/>
                  </a:cubicBezTo>
                  <a:cubicBezTo>
                    <a:pt x="0" y="610"/>
                    <a:pt x="22" y="632"/>
                    <a:pt x="49" y="632"/>
                  </a:cubicBezTo>
                  <a:cubicBezTo>
                    <a:pt x="77" y="632"/>
                    <a:pt x="99" y="610"/>
                    <a:pt x="99" y="583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583"/>
                    <a:pt x="117" y="583"/>
                    <a:pt x="117" y="583"/>
                  </a:cubicBezTo>
                  <a:cubicBezTo>
                    <a:pt x="117" y="610"/>
                    <a:pt x="139" y="632"/>
                    <a:pt x="167" y="632"/>
                  </a:cubicBezTo>
                  <a:cubicBezTo>
                    <a:pt x="194" y="632"/>
                    <a:pt x="216" y="610"/>
                    <a:pt x="216" y="583"/>
                  </a:cubicBezTo>
                  <a:cubicBezTo>
                    <a:pt x="216" y="191"/>
                    <a:pt x="216" y="191"/>
                    <a:pt x="216" y="191"/>
                  </a:cubicBezTo>
                  <a:cubicBezTo>
                    <a:pt x="216" y="115"/>
                    <a:pt x="216" y="115"/>
                    <a:pt x="216" y="115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4" y="5"/>
                    <a:pt x="211" y="9"/>
                    <a:pt x="209" y="14"/>
                  </a:cubicBezTo>
                  <a:cubicBezTo>
                    <a:pt x="202" y="26"/>
                    <a:pt x="194" y="38"/>
                    <a:pt x="182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6257BDC8-BCDB-49BC-A34C-4135DB38B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5" y="1944688"/>
              <a:ext cx="187325" cy="200025"/>
            </a:xfrm>
            <a:custGeom>
              <a:avLst/>
              <a:gdLst/>
              <a:ahLst/>
              <a:cxnLst>
                <a:cxn ang="0">
                  <a:pos x="78" y="226"/>
                </a:cxn>
                <a:cxn ang="0">
                  <a:pos x="194" y="240"/>
                </a:cxn>
                <a:cxn ang="0">
                  <a:pos x="226" y="208"/>
                </a:cxn>
                <a:cxn ang="0">
                  <a:pos x="194" y="176"/>
                </a:cxn>
                <a:cxn ang="0">
                  <a:pos x="81" y="158"/>
                </a:cxn>
                <a:cxn ang="0">
                  <a:pos x="67" y="147"/>
                </a:cxn>
                <a:cxn ang="0">
                  <a:pos x="66" y="147"/>
                </a:cxn>
                <a:cxn ang="0">
                  <a:pos x="64" y="139"/>
                </a:cxn>
                <a:cxn ang="0">
                  <a:pos x="71" y="116"/>
                </a:cxn>
                <a:cxn ang="0">
                  <a:pos x="78" y="104"/>
                </a:cxn>
                <a:cxn ang="0">
                  <a:pos x="78" y="147"/>
                </a:cxn>
                <a:cxn ang="0">
                  <a:pos x="84" y="151"/>
                </a:cxn>
                <a:cxn ang="0">
                  <a:pos x="192" y="168"/>
                </a:cxn>
                <a:cxn ang="0">
                  <a:pos x="194" y="168"/>
                </a:cxn>
                <a:cxn ang="0">
                  <a:pos x="196" y="168"/>
                </a:cxn>
                <a:cxn ang="0">
                  <a:pos x="195" y="167"/>
                </a:cxn>
                <a:cxn ang="0">
                  <a:pos x="178" y="149"/>
                </a:cxn>
                <a:cxn ang="0">
                  <a:pos x="163" y="109"/>
                </a:cxn>
                <a:cxn ang="0">
                  <a:pos x="153" y="0"/>
                </a:cxn>
                <a:cxn ang="0">
                  <a:pos x="109" y="0"/>
                </a:cxn>
                <a:cxn ang="0">
                  <a:pos x="99" y="2"/>
                </a:cxn>
                <a:cxn ang="0">
                  <a:pos x="93" y="4"/>
                </a:cxn>
                <a:cxn ang="0">
                  <a:pos x="79" y="12"/>
                </a:cxn>
                <a:cxn ang="0">
                  <a:pos x="31" y="60"/>
                </a:cxn>
                <a:cxn ang="0">
                  <a:pos x="0" y="139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78" y="226"/>
                </a:cxn>
              </a:cxnLst>
              <a:rect l="0" t="0" r="r" b="b"/>
              <a:pathLst>
                <a:path w="226" h="240">
                  <a:moveTo>
                    <a:pt x="78" y="226"/>
                  </a:moveTo>
                  <a:cubicBezTo>
                    <a:pt x="108" y="235"/>
                    <a:pt x="145" y="240"/>
                    <a:pt x="194" y="240"/>
                  </a:cubicBezTo>
                  <a:cubicBezTo>
                    <a:pt x="212" y="240"/>
                    <a:pt x="226" y="225"/>
                    <a:pt x="226" y="208"/>
                  </a:cubicBezTo>
                  <a:cubicBezTo>
                    <a:pt x="226" y="190"/>
                    <a:pt x="212" y="176"/>
                    <a:pt x="194" y="176"/>
                  </a:cubicBezTo>
                  <a:cubicBezTo>
                    <a:pt x="134" y="176"/>
                    <a:pt x="98" y="167"/>
                    <a:pt x="81" y="158"/>
                  </a:cubicBezTo>
                  <a:cubicBezTo>
                    <a:pt x="72" y="154"/>
                    <a:pt x="68" y="150"/>
                    <a:pt x="67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5" y="144"/>
                    <a:pt x="64" y="142"/>
                    <a:pt x="64" y="139"/>
                  </a:cubicBezTo>
                  <a:cubicBezTo>
                    <a:pt x="64" y="134"/>
                    <a:pt x="66" y="125"/>
                    <a:pt x="71" y="116"/>
                  </a:cubicBezTo>
                  <a:cubicBezTo>
                    <a:pt x="73" y="112"/>
                    <a:pt x="75" y="108"/>
                    <a:pt x="78" y="104"/>
                  </a:cubicBezTo>
                  <a:cubicBezTo>
                    <a:pt x="78" y="147"/>
                    <a:pt x="78" y="147"/>
                    <a:pt x="78" y="147"/>
                  </a:cubicBezTo>
                  <a:cubicBezTo>
                    <a:pt x="79" y="149"/>
                    <a:pt x="82" y="150"/>
                    <a:pt x="84" y="151"/>
                  </a:cubicBezTo>
                  <a:cubicBezTo>
                    <a:pt x="94" y="156"/>
                    <a:pt x="123" y="168"/>
                    <a:pt x="192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8"/>
                    <a:pt x="196" y="168"/>
                  </a:cubicBezTo>
                  <a:cubicBezTo>
                    <a:pt x="195" y="168"/>
                    <a:pt x="195" y="167"/>
                    <a:pt x="195" y="167"/>
                  </a:cubicBezTo>
                  <a:cubicBezTo>
                    <a:pt x="188" y="163"/>
                    <a:pt x="183" y="157"/>
                    <a:pt x="178" y="149"/>
                  </a:cubicBezTo>
                  <a:cubicBezTo>
                    <a:pt x="170" y="136"/>
                    <a:pt x="166" y="122"/>
                    <a:pt x="163" y="109"/>
                  </a:cubicBezTo>
                  <a:cubicBezTo>
                    <a:pt x="158" y="82"/>
                    <a:pt x="154" y="48"/>
                    <a:pt x="15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5" y="0"/>
                    <a:pt x="102" y="1"/>
                    <a:pt x="99" y="2"/>
                  </a:cubicBezTo>
                  <a:cubicBezTo>
                    <a:pt x="97" y="3"/>
                    <a:pt x="95" y="3"/>
                    <a:pt x="93" y="4"/>
                  </a:cubicBezTo>
                  <a:cubicBezTo>
                    <a:pt x="88" y="6"/>
                    <a:pt x="84" y="9"/>
                    <a:pt x="79" y="12"/>
                  </a:cubicBezTo>
                  <a:cubicBezTo>
                    <a:pt x="65" y="22"/>
                    <a:pt x="47" y="38"/>
                    <a:pt x="31" y="60"/>
                  </a:cubicBezTo>
                  <a:cubicBezTo>
                    <a:pt x="15" y="81"/>
                    <a:pt x="0" y="107"/>
                    <a:pt x="0" y="139"/>
                  </a:cubicBezTo>
                  <a:cubicBezTo>
                    <a:pt x="0" y="153"/>
                    <a:pt x="4" y="169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27" y="203"/>
                    <a:pt x="49" y="217"/>
                    <a:pt x="78" y="2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61525D24-E960-4E04-9CC0-54B9C61B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1774825"/>
              <a:ext cx="149225" cy="142875"/>
            </a:xfrm>
            <a:custGeom>
              <a:avLst/>
              <a:gdLst/>
              <a:ahLst/>
              <a:cxnLst>
                <a:cxn ang="0">
                  <a:pos x="67" y="144"/>
                </a:cxn>
                <a:cxn ang="0">
                  <a:pos x="96" y="132"/>
                </a:cxn>
                <a:cxn ang="0">
                  <a:pos x="96" y="132"/>
                </a:cxn>
                <a:cxn ang="0">
                  <a:pos x="96" y="132"/>
                </a:cxn>
                <a:cxn ang="0">
                  <a:pos x="136" y="167"/>
                </a:cxn>
                <a:cxn ang="0">
                  <a:pos x="180" y="90"/>
                </a:cxn>
                <a:cxn ang="0">
                  <a:pos x="90" y="0"/>
                </a:cxn>
                <a:cxn ang="0">
                  <a:pos x="0" y="90"/>
                </a:cxn>
                <a:cxn ang="0">
                  <a:pos x="56" y="173"/>
                </a:cxn>
                <a:cxn ang="0">
                  <a:pos x="56" y="172"/>
                </a:cxn>
                <a:cxn ang="0">
                  <a:pos x="67" y="144"/>
                </a:cxn>
              </a:cxnLst>
              <a:rect l="0" t="0" r="r" b="b"/>
              <a:pathLst>
                <a:path w="180" h="173">
                  <a:moveTo>
                    <a:pt x="67" y="144"/>
                  </a:moveTo>
                  <a:cubicBezTo>
                    <a:pt x="75" y="136"/>
                    <a:pt x="85" y="132"/>
                    <a:pt x="96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116" y="132"/>
                    <a:pt x="133" y="147"/>
                    <a:pt x="136" y="167"/>
                  </a:cubicBezTo>
                  <a:cubicBezTo>
                    <a:pt x="162" y="151"/>
                    <a:pt x="180" y="123"/>
                    <a:pt x="180" y="90"/>
                  </a:cubicBezTo>
                  <a:cubicBezTo>
                    <a:pt x="180" y="40"/>
                    <a:pt x="140" y="0"/>
                    <a:pt x="90" y="0"/>
                  </a:cubicBezTo>
                  <a:cubicBezTo>
                    <a:pt x="40" y="0"/>
                    <a:pt x="0" y="40"/>
                    <a:pt x="0" y="90"/>
                  </a:cubicBezTo>
                  <a:cubicBezTo>
                    <a:pt x="0" y="127"/>
                    <a:pt x="23" y="160"/>
                    <a:pt x="56" y="173"/>
                  </a:cubicBezTo>
                  <a:cubicBezTo>
                    <a:pt x="56" y="173"/>
                    <a:pt x="56" y="172"/>
                    <a:pt x="56" y="172"/>
                  </a:cubicBezTo>
                  <a:cubicBezTo>
                    <a:pt x="56" y="161"/>
                    <a:pt x="60" y="151"/>
                    <a:pt x="6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F09F7831-D6C2-4EC1-BF22-27140C32E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475" y="1889125"/>
              <a:ext cx="130175" cy="195262"/>
            </a:xfrm>
            <a:custGeom>
              <a:avLst/>
              <a:gdLst/>
              <a:ahLst/>
              <a:cxnLst>
                <a:cxn ang="0">
                  <a:pos x="71" y="146"/>
                </a:cxn>
                <a:cxn ang="0">
                  <a:pos x="69" y="132"/>
                </a:cxn>
                <a:cxn ang="0">
                  <a:pos x="64" y="32"/>
                </a:cxn>
                <a:cxn ang="0">
                  <a:pos x="32" y="1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11" y="174"/>
                </a:cxn>
                <a:cxn ang="0">
                  <a:pos x="25" y="212"/>
                </a:cxn>
                <a:cxn ang="0">
                  <a:pos x="40" y="228"/>
                </a:cxn>
                <a:cxn ang="0">
                  <a:pos x="63" y="235"/>
                </a:cxn>
                <a:cxn ang="0">
                  <a:pos x="64" y="235"/>
                </a:cxn>
                <a:cxn ang="0">
                  <a:pos x="94" y="224"/>
                </a:cxn>
                <a:cxn ang="0">
                  <a:pos x="120" y="191"/>
                </a:cxn>
                <a:cxn ang="0">
                  <a:pos x="144" y="137"/>
                </a:cxn>
                <a:cxn ang="0">
                  <a:pos x="145" y="135"/>
                </a:cxn>
                <a:cxn ang="0">
                  <a:pos x="154" y="110"/>
                </a:cxn>
                <a:cxn ang="0">
                  <a:pos x="149" y="81"/>
                </a:cxn>
                <a:cxn ang="0">
                  <a:pos x="124" y="68"/>
                </a:cxn>
                <a:cxn ang="0">
                  <a:pos x="108" y="68"/>
                </a:cxn>
                <a:cxn ang="0">
                  <a:pos x="103" y="67"/>
                </a:cxn>
                <a:cxn ang="0">
                  <a:pos x="73" y="67"/>
                </a:cxn>
                <a:cxn ang="0">
                  <a:pos x="75" y="137"/>
                </a:cxn>
                <a:cxn ang="0">
                  <a:pos x="71" y="146"/>
                </a:cxn>
              </a:cxnLst>
              <a:rect l="0" t="0" r="r" b="b"/>
              <a:pathLst>
                <a:path w="157" h="235">
                  <a:moveTo>
                    <a:pt x="71" y="146"/>
                  </a:moveTo>
                  <a:cubicBezTo>
                    <a:pt x="70" y="142"/>
                    <a:pt x="70" y="137"/>
                    <a:pt x="69" y="132"/>
                  </a:cubicBezTo>
                  <a:cubicBezTo>
                    <a:pt x="66" y="108"/>
                    <a:pt x="65" y="75"/>
                    <a:pt x="64" y="32"/>
                  </a:cubicBezTo>
                  <a:cubicBezTo>
                    <a:pt x="64" y="15"/>
                    <a:pt x="49" y="0"/>
                    <a:pt x="32" y="1"/>
                  </a:cubicBezTo>
                  <a:cubicBezTo>
                    <a:pt x="14" y="1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99"/>
                    <a:pt x="5" y="143"/>
                    <a:pt x="11" y="174"/>
                  </a:cubicBezTo>
                  <a:cubicBezTo>
                    <a:pt x="14" y="189"/>
                    <a:pt x="18" y="201"/>
                    <a:pt x="25" y="212"/>
                  </a:cubicBezTo>
                  <a:cubicBezTo>
                    <a:pt x="29" y="218"/>
                    <a:pt x="33" y="223"/>
                    <a:pt x="40" y="228"/>
                  </a:cubicBezTo>
                  <a:cubicBezTo>
                    <a:pt x="46" y="232"/>
                    <a:pt x="55" y="235"/>
                    <a:pt x="63" y="235"/>
                  </a:cubicBezTo>
                  <a:cubicBezTo>
                    <a:pt x="64" y="235"/>
                    <a:pt x="64" y="235"/>
                    <a:pt x="64" y="235"/>
                  </a:cubicBezTo>
                  <a:cubicBezTo>
                    <a:pt x="78" y="235"/>
                    <a:pt x="88" y="229"/>
                    <a:pt x="94" y="224"/>
                  </a:cubicBezTo>
                  <a:cubicBezTo>
                    <a:pt x="106" y="214"/>
                    <a:pt x="113" y="203"/>
                    <a:pt x="120" y="191"/>
                  </a:cubicBezTo>
                  <a:cubicBezTo>
                    <a:pt x="130" y="173"/>
                    <a:pt x="138" y="153"/>
                    <a:pt x="144" y="137"/>
                  </a:cubicBezTo>
                  <a:cubicBezTo>
                    <a:pt x="144" y="137"/>
                    <a:pt x="145" y="136"/>
                    <a:pt x="145" y="135"/>
                  </a:cubicBezTo>
                  <a:cubicBezTo>
                    <a:pt x="150" y="121"/>
                    <a:pt x="154" y="110"/>
                    <a:pt x="154" y="110"/>
                  </a:cubicBezTo>
                  <a:cubicBezTo>
                    <a:pt x="157" y="100"/>
                    <a:pt x="155" y="89"/>
                    <a:pt x="149" y="81"/>
                  </a:cubicBezTo>
                  <a:cubicBezTo>
                    <a:pt x="143" y="73"/>
                    <a:pt x="134" y="68"/>
                    <a:pt x="124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5" y="67"/>
                    <a:pt x="10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4" y="91"/>
                    <a:pt x="75" y="120"/>
                    <a:pt x="75" y="137"/>
                  </a:cubicBezTo>
                  <a:cubicBezTo>
                    <a:pt x="74" y="140"/>
                    <a:pt x="72" y="143"/>
                    <a:pt x="71" y="1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3B4B97EB-6045-44A3-829F-2E7F5396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551" y="965969"/>
              <a:ext cx="696294" cy="711833"/>
            </a:xfrm>
            <a:custGeom>
              <a:avLst/>
              <a:gdLst/>
              <a:ahLst/>
              <a:cxnLst>
                <a:cxn ang="0">
                  <a:pos x="98" y="290"/>
                </a:cxn>
                <a:cxn ang="0">
                  <a:pos x="202" y="351"/>
                </a:cxn>
                <a:cxn ang="0">
                  <a:pos x="237" y="346"/>
                </a:cxn>
                <a:cxn ang="0">
                  <a:pos x="320" y="392"/>
                </a:cxn>
                <a:cxn ang="0">
                  <a:pos x="411" y="324"/>
                </a:cxn>
                <a:cxn ang="0">
                  <a:pos x="415" y="324"/>
                </a:cxn>
                <a:cxn ang="0">
                  <a:pos x="514" y="273"/>
                </a:cxn>
                <a:cxn ang="0">
                  <a:pos x="515" y="274"/>
                </a:cxn>
                <a:cxn ang="0">
                  <a:pos x="605" y="202"/>
                </a:cxn>
                <a:cxn ang="0">
                  <a:pos x="524" y="131"/>
                </a:cxn>
                <a:cxn ang="0">
                  <a:pos x="415" y="42"/>
                </a:cxn>
                <a:cxn ang="0">
                  <a:pos x="392" y="44"/>
                </a:cxn>
                <a:cxn ang="0">
                  <a:pos x="295" y="0"/>
                </a:cxn>
                <a:cxn ang="0">
                  <a:pos x="196" y="48"/>
                </a:cxn>
                <a:cxn ang="0">
                  <a:pos x="95" y="121"/>
                </a:cxn>
                <a:cxn ang="0">
                  <a:pos x="0" y="205"/>
                </a:cxn>
                <a:cxn ang="0">
                  <a:pos x="98" y="290"/>
                </a:cxn>
              </a:cxnLst>
              <a:rect l="0" t="0" r="r" b="b"/>
              <a:pathLst>
                <a:path w="605" h="392">
                  <a:moveTo>
                    <a:pt x="98" y="290"/>
                  </a:moveTo>
                  <a:cubicBezTo>
                    <a:pt x="113" y="326"/>
                    <a:pt x="154" y="351"/>
                    <a:pt x="202" y="351"/>
                  </a:cubicBezTo>
                  <a:cubicBezTo>
                    <a:pt x="214" y="351"/>
                    <a:pt x="226" y="349"/>
                    <a:pt x="237" y="346"/>
                  </a:cubicBezTo>
                  <a:cubicBezTo>
                    <a:pt x="252" y="373"/>
                    <a:pt x="284" y="392"/>
                    <a:pt x="320" y="392"/>
                  </a:cubicBezTo>
                  <a:cubicBezTo>
                    <a:pt x="366" y="392"/>
                    <a:pt x="404" y="363"/>
                    <a:pt x="411" y="324"/>
                  </a:cubicBezTo>
                  <a:cubicBezTo>
                    <a:pt x="412" y="324"/>
                    <a:pt x="414" y="324"/>
                    <a:pt x="415" y="324"/>
                  </a:cubicBezTo>
                  <a:cubicBezTo>
                    <a:pt x="459" y="324"/>
                    <a:pt x="496" y="304"/>
                    <a:pt x="514" y="273"/>
                  </a:cubicBezTo>
                  <a:cubicBezTo>
                    <a:pt x="514" y="273"/>
                    <a:pt x="514" y="274"/>
                    <a:pt x="515" y="274"/>
                  </a:cubicBezTo>
                  <a:cubicBezTo>
                    <a:pt x="565" y="274"/>
                    <a:pt x="605" y="241"/>
                    <a:pt x="605" y="202"/>
                  </a:cubicBezTo>
                  <a:cubicBezTo>
                    <a:pt x="605" y="165"/>
                    <a:pt x="570" y="135"/>
                    <a:pt x="524" y="131"/>
                  </a:cubicBezTo>
                  <a:cubicBezTo>
                    <a:pt x="524" y="82"/>
                    <a:pt x="475" y="42"/>
                    <a:pt x="415" y="42"/>
                  </a:cubicBezTo>
                  <a:cubicBezTo>
                    <a:pt x="408" y="42"/>
                    <a:pt x="400" y="43"/>
                    <a:pt x="392" y="44"/>
                  </a:cubicBezTo>
                  <a:cubicBezTo>
                    <a:pt x="371" y="18"/>
                    <a:pt x="335" y="0"/>
                    <a:pt x="295" y="0"/>
                  </a:cubicBezTo>
                  <a:cubicBezTo>
                    <a:pt x="253" y="0"/>
                    <a:pt x="216" y="19"/>
                    <a:pt x="196" y="48"/>
                  </a:cubicBezTo>
                  <a:cubicBezTo>
                    <a:pt x="145" y="50"/>
                    <a:pt x="103" y="81"/>
                    <a:pt x="95" y="121"/>
                  </a:cubicBezTo>
                  <a:cubicBezTo>
                    <a:pt x="41" y="126"/>
                    <a:pt x="0" y="162"/>
                    <a:pt x="0" y="205"/>
                  </a:cubicBezTo>
                  <a:cubicBezTo>
                    <a:pt x="0" y="249"/>
                    <a:pt x="43" y="286"/>
                    <a:pt x="98" y="290"/>
                  </a:cubicBezTo>
                  <a:close/>
                </a:path>
              </a:pathLst>
            </a:custGeom>
            <a:grpFill/>
            <a:ln w="9525">
              <a:solidFill>
                <a:srgbClr val="00338D"/>
              </a:solidFill>
              <a:round/>
              <a:headEnd/>
              <a:tailEnd/>
            </a:ln>
          </p:spPr>
          <p:txBody>
            <a:bodyPr vert="horz" wrap="square" lIns="216000" tIns="45720" rIns="21600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GB" sz="1050" dirty="0" err="1">
                  <a:solidFill>
                    <a:srgbClr val="00338D"/>
                  </a:solidFill>
                  <a:latin typeface="Abadi" panose="020B0604020104020204" pitchFamily="34" charset="0"/>
                </a:rPr>
                <a:t>Apakah</a:t>
              </a:r>
              <a:r>
                <a:rPr lang="en-GB" sz="1050" dirty="0">
                  <a:solidFill>
                    <a:srgbClr val="00338D"/>
                  </a:solidFill>
                  <a:latin typeface="Abadi" panose="020B0604020104020204" pitchFamily="34" charset="0"/>
                </a:rPr>
                <a:t> Tata </a:t>
              </a:r>
              <a:r>
                <a:rPr lang="en-GB" sz="1050" dirty="0" err="1">
                  <a:solidFill>
                    <a:srgbClr val="00338D"/>
                  </a:solidFill>
                  <a:latin typeface="Abadi" panose="020B0604020104020204" pitchFamily="34" charset="0"/>
                </a:rPr>
                <a:t>Kelola</a:t>
              </a:r>
              <a:r>
                <a:rPr lang="en-GB" sz="1050" dirty="0">
                  <a:solidFill>
                    <a:srgbClr val="00338D"/>
                  </a:solidFill>
                  <a:latin typeface="Abadi" panose="020B0604020104020204" pitchFamily="34" charset="0"/>
                </a:rPr>
                <a:t> </a:t>
              </a:r>
              <a:r>
                <a:rPr lang="en-GB" sz="1050" dirty="0" err="1">
                  <a:solidFill>
                    <a:srgbClr val="00338D"/>
                  </a:solidFill>
                  <a:latin typeface="Abadi" panose="020B0604020104020204" pitchFamily="34" charset="0"/>
                </a:rPr>
                <a:t>Teknologi</a:t>
              </a:r>
              <a:r>
                <a:rPr lang="en-GB" sz="1050" dirty="0">
                  <a:solidFill>
                    <a:srgbClr val="00338D"/>
                  </a:solidFill>
                  <a:latin typeface="Abadi" panose="020B0604020104020204" pitchFamily="34" charset="0"/>
                </a:rPr>
                <a:t> </a:t>
              </a:r>
              <a:r>
                <a:rPr lang="en-GB" sz="1050" dirty="0" err="1">
                  <a:solidFill>
                    <a:srgbClr val="00338D"/>
                  </a:solidFill>
                  <a:latin typeface="Abadi" panose="020B0604020104020204" pitchFamily="34" charset="0"/>
                </a:rPr>
                <a:t>Informasi</a:t>
              </a:r>
              <a:r>
                <a:rPr lang="en-GB" sz="1050" dirty="0">
                  <a:solidFill>
                    <a:srgbClr val="00338D"/>
                  </a:solidFill>
                  <a:latin typeface="Abadi" panose="020B0604020104020204" pitchFamily="34" charset="0"/>
                </a:rPr>
                <a:t> </a:t>
              </a:r>
              <a:r>
                <a:rPr lang="en-GB" sz="1050" dirty="0" err="1">
                  <a:solidFill>
                    <a:srgbClr val="00338D"/>
                  </a:solidFill>
                  <a:latin typeface="Abadi" panose="020B0604020104020204" pitchFamily="34" charset="0"/>
                </a:rPr>
                <a:t>itu</a:t>
              </a:r>
              <a:r>
                <a:rPr lang="en-GB" sz="1050" dirty="0">
                  <a:solidFill>
                    <a:srgbClr val="00338D"/>
                  </a:solidFill>
                  <a:latin typeface="Abadi" panose="020B0604020104020204" pitchFamily="34" charset="0"/>
                </a:rPr>
                <a:t>?</a:t>
              </a:r>
              <a:endParaRPr lang="en-GB" sz="700" dirty="0">
                <a:solidFill>
                  <a:srgbClr val="00338D"/>
                </a:solidFill>
                <a:latin typeface="Abadi" panose="020B0604020104020204" pitchFamily="34" charset="0"/>
              </a:endParaRPr>
            </a:p>
          </p:txBody>
        </p:sp>
        <p:sp>
          <p:nvSpPr>
            <p:cNvPr id="23" name="Oval 24">
              <a:extLst>
                <a:ext uri="{FF2B5EF4-FFF2-40B4-BE49-F238E27FC236}">
                  <a16:creationId xmlns:a16="http://schemas.microsoft.com/office/drawing/2014/main" id="{A48E6875-5B9C-4FB2-8369-BE365181A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938" y="1645659"/>
              <a:ext cx="74613" cy="49212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Oval 25">
              <a:extLst>
                <a:ext uri="{FF2B5EF4-FFF2-40B4-BE49-F238E27FC236}">
                  <a16:creationId xmlns:a16="http://schemas.microsoft.com/office/drawing/2014/main" id="{28E96816-313E-4D5D-B844-7B71B1D52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224" y="1724303"/>
              <a:ext cx="50800" cy="33337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5" name="Freeform 23">
            <a:extLst>
              <a:ext uri="{FF2B5EF4-FFF2-40B4-BE49-F238E27FC236}">
                <a16:creationId xmlns:a16="http://schemas.microsoft.com/office/drawing/2014/main" id="{9FFC5C74-2703-4168-ADFD-38AF2F5065E7}"/>
              </a:ext>
            </a:extLst>
          </p:cNvPr>
          <p:cNvSpPr>
            <a:spLocks/>
          </p:cNvSpPr>
          <p:nvPr/>
        </p:nvSpPr>
        <p:spPr bwMode="auto">
          <a:xfrm>
            <a:off x="5360567" y="3913483"/>
            <a:ext cx="3638550" cy="2364482"/>
          </a:xfrm>
          <a:custGeom>
            <a:avLst/>
            <a:gdLst/>
            <a:ahLst/>
            <a:cxnLst>
              <a:cxn ang="0">
                <a:pos x="98" y="290"/>
              </a:cxn>
              <a:cxn ang="0">
                <a:pos x="202" y="351"/>
              </a:cxn>
              <a:cxn ang="0">
                <a:pos x="237" y="346"/>
              </a:cxn>
              <a:cxn ang="0">
                <a:pos x="320" y="392"/>
              </a:cxn>
              <a:cxn ang="0">
                <a:pos x="411" y="324"/>
              </a:cxn>
              <a:cxn ang="0">
                <a:pos x="415" y="324"/>
              </a:cxn>
              <a:cxn ang="0">
                <a:pos x="514" y="273"/>
              </a:cxn>
              <a:cxn ang="0">
                <a:pos x="515" y="274"/>
              </a:cxn>
              <a:cxn ang="0">
                <a:pos x="605" y="202"/>
              </a:cxn>
              <a:cxn ang="0">
                <a:pos x="524" y="131"/>
              </a:cxn>
              <a:cxn ang="0">
                <a:pos x="415" y="42"/>
              </a:cxn>
              <a:cxn ang="0">
                <a:pos x="392" y="44"/>
              </a:cxn>
              <a:cxn ang="0">
                <a:pos x="295" y="0"/>
              </a:cxn>
              <a:cxn ang="0">
                <a:pos x="196" y="48"/>
              </a:cxn>
              <a:cxn ang="0">
                <a:pos x="95" y="121"/>
              </a:cxn>
              <a:cxn ang="0">
                <a:pos x="0" y="205"/>
              </a:cxn>
              <a:cxn ang="0">
                <a:pos x="98" y="290"/>
              </a:cxn>
            </a:cxnLst>
            <a:rect l="0" t="0" r="r" b="b"/>
            <a:pathLst>
              <a:path w="605" h="392">
                <a:moveTo>
                  <a:pt x="98" y="290"/>
                </a:moveTo>
                <a:cubicBezTo>
                  <a:pt x="113" y="326"/>
                  <a:pt x="154" y="351"/>
                  <a:pt x="202" y="351"/>
                </a:cubicBezTo>
                <a:cubicBezTo>
                  <a:pt x="214" y="351"/>
                  <a:pt x="226" y="349"/>
                  <a:pt x="237" y="346"/>
                </a:cubicBezTo>
                <a:cubicBezTo>
                  <a:pt x="252" y="373"/>
                  <a:pt x="284" y="392"/>
                  <a:pt x="320" y="392"/>
                </a:cubicBezTo>
                <a:cubicBezTo>
                  <a:pt x="366" y="392"/>
                  <a:pt x="404" y="363"/>
                  <a:pt x="411" y="324"/>
                </a:cubicBezTo>
                <a:cubicBezTo>
                  <a:pt x="412" y="324"/>
                  <a:pt x="414" y="324"/>
                  <a:pt x="415" y="324"/>
                </a:cubicBezTo>
                <a:cubicBezTo>
                  <a:pt x="459" y="324"/>
                  <a:pt x="496" y="304"/>
                  <a:pt x="514" y="273"/>
                </a:cubicBezTo>
                <a:cubicBezTo>
                  <a:pt x="514" y="273"/>
                  <a:pt x="514" y="274"/>
                  <a:pt x="515" y="274"/>
                </a:cubicBezTo>
                <a:cubicBezTo>
                  <a:pt x="565" y="274"/>
                  <a:pt x="605" y="241"/>
                  <a:pt x="605" y="202"/>
                </a:cubicBezTo>
                <a:cubicBezTo>
                  <a:pt x="605" y="165"/>
                  <a:pt x="570" y="135"/>
                  <a:pt x="524" y="131"/>
                </a:cubicBezTo>
                <a:cubicBezTo>
                  <a:pt x="524" y="82"/>
                  <a:pt x="475" y="42"/>
                  <a:pt x="415" y="42"/>
                </a:cubicBezTo>
                <a:cubicBezTo>
                  <a:pt x="408" y="42"/>
                  <a:pt x="400" y="43"/>
                  <a:pt x="392" y="44"/>
                </a:cubicBezTo>
                <a:cubicBezTo>
                  <a:pt x="371" y="18"/>
                  <a:pt x="335" y="0"/>
                  <a:pt x="295" y="0"/>
                </a:cubicBezTo>
                <a:cubicBezTo>
                  <a:pt x="253" y="0"/>
                  <a:pt x="216" y="19"/>
                  <a:pt x="196" y="48"/>
                </a:cubicBezTo>
                <a:cubicBezTo>
                  <a:pt x="145" y="50"/>
                  <a:pt x="103" y="81"/>
                  <a:pt x="95" y="121"/>
                </a:cubicBezTo>
                <a:cubicBezTo>
                  <a:pt x="41" y="126"/>
                  <a:pt x="0" y="162"/>
                  <a:pt x="0" y="205"/>
                </a:cubicBezTo>
                <a:cubicBezTo>
                  <a:pt x="0" y="249"/>
                  <a:pt x="43" y="286"/>
                  <a:pt x="98" y="290"/>
                </a:cubicBezTo>
                <a:close/>
              </a:path>
            </a:pathLst>
          </a:custGeom>
          <a:solidFill>
            <a:srgbClr val="002060"/>
          </a:solidFill>
          <a:ln w="9525">
            <a:solidFill>
              <a:srgbClr val="00338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GB" sz="1600" dirty="0" err="1">
                <a:solidFill>
                  <a:schemeClr val="bg1"/>
                </a:solidFill>
              </a:rPr>
              <a:t>Sebuah</a:t>
            </a:r>
            <a:r>
              <a:rPr lang="en-GB" sz="1600" dirty="0">
                <a:solidFill>
                  <a:schemeClr val="bg1"/>
                </a:solidFill>
              </a:rPr>
              <a:t> </a:t>
            </a:r>
            <a:r>
              <a:rPr lang="en-GB" sz="1600" dirty="0" err="1">
                <a:solidFill>
                  <a:schemeClr val="bg1"/>
                </a:solidFill>
              </a:rPr>
              <a:t>sistem</a:t>
            </a:r>
            <a:r>
              <a:rPr lang="en-GB" sz="1600" dirty="0">
                <a:solidFill>
                  <a:schemeClr val="bg1"/>
                </a:solidFill>
              </a:rPr>
              <a:t> </a:t>
            </a:r>
            <a:r>
              <a:rPr lang="en-GB" sz="1600" dirty="0" err="1">
                <a:solidFill>
                  <a:schemeClr val="bg1"/>
                </a:solidFill>
              </a:rPr>
              <a:t>dimana</a:t>
            </a:r>
            <a:r>
              <a:rPr lang="en-GB" sz="1600" dirty="0">
                <a:solidFill>
                  <a:schemeClr val="bg1"/>
                </a:solidFill>
              </a:rPr>
              <a:t> </a:t>
            </a:r>
            <a:r>
              <a:rPr lang="en-GB" sz="1600" dirty="0" err="1">
                <a:solidFill>
                  <a:schemeClr val="bg1"/>
                </a:solidFill>
              </a:rPr>
              <a:t>seluruh</a:t>
            </a:r>
            <a:r>
              <a:rPr lang="en-GB" sz="1600" dirty="0">
                <a:solidFill>
                  <a:schemeClr val="bg1"/>
                </a:solidFill>
              </a:rPr>
              <a:t> </a:t>
            </a:r>
            <a:r>
              <a:rPr lang="en-GB" sz="1600" dirty="0" err="1">
                <a:solidFill>
                  <a:schemeClr val="bg1"/>
                </a:solidFill>
              </a:rPr>
              <a:t>obyek</a:t>
            </a:r>
            <a:r>
              <a:rPr lang="en-GB" sz="1600" dirty="0">
                <a:solidFill>
                  <a:schemeClr val="bg1"/>
                </a:solidFill>
              </a:rPr>
              <a:t>/</a:t>
            </a:r>
            <a:r>
              <a:rPr lang="en-GB" sz="1600" dirty="0" err="1">
                <a:solidFill>
                  <a:schemeClr val="bg1"/>
                </a:solidFill>
              </a:rPr>
              <a:t>entitas</a:t>
            </a:r>
            <a:r>
              <a:rPr lang="en-GB" sz="1600" dirty="0">
                <a:solidFill>
                  <a:schemeClr val="bg1"/>
                </a:solidFill>
              </a:rPr>
              <a:t> </a:t>
            </a:r>
            <a:r>
              <a:rPr lang="en-GB" sz="1600" b="1" dirty="0" err="1">
                <a:solidFill>
                  <a:schemeClr val="bg1"/>
                </a:solidFill>
              </a:rPr>
              <a:t>diarahkan</a:t>
            </a:r>
            <a:r>
              <a:rPr lang="en-GB" sz="1600" dirty="0">
                <a:solidFill>
                  <a:schemeClr val="bg1"/>
                </a:solidFill>
              </a:rPr>
              <a:t> dan </a:t>
            </a:r>
            <a:r>
              <a:rPr lang="en-GB" sz="1600" b="1" dirty="0" err="1">
                <a:solidFill>
                  <a:schemeClr val="bg1"/>
                </a:solidFill>
              </a:rPr>
              <a:t>dikendalikan</a:t>
            </a:r>
            <a:endParaRPr lang="en-GB" sz="1600" b="1" dirty="0">
              <a:solidFill>
                <a:schemeClr val="bg1"/>
              </a:solidFill>
            </a:endParaRP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65D2899F-D1E3-4B2D-B697-C6D5A1B4EA98}"/>
              </a:ext>
            </a:extLst>
          </p:cNvPr>
          <p:cNvGrpSpPr/>
          <p:nvPr/>
        </p:nvGrpSpPr>
        <p:grpSpPr>
          <a:xfrm>
            <a:off x="1807507" y="3965899"/>
            <a:ext cx="2853099" cy="2591672"/>
            <a:chOff x="1169715" y="1265238"/>
            <a:chExt cx="3949937" cy="3455653"/>
          </a:xfrm>
        </p:grpSpPr>
        <p:sp>
          <p:nvSpPr>
            <p:cNvPr id="148" name="Freeform 3497">
              <a:extLst>
                <a:ext uri="{FF2B5EF4-FFF2-40B4-BE49-F238E27FC236}">
                  <a16:creationId xmlns:a16="http://schemas.microsoft.com/office/drawing/2014/main" id="{AD67C26E-CD62-4FE5-A7E2-7F45EE7AB6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9715" y="1265238"/>
              <a:ext cx="3949937" cy="2523451"/>
            </a:xfrm>
            <a:custGeom>
              <a:avLst/>
              <a:gdLst/>
              <a:ahLst/>
              <a:cxnLst>
                <a:cxn ang="0">
                  <a:pos x="237" y="53"/>
                </a:cxn>
                <a:cxn ang="0">
                  <a:pos x="0" y="275"/>
                </a:cxn>
                <a:cxn ang="0">
                  <a:pos x="278" y="48"/>
                </a:cxn>
                <a:cxn ang="0">
                  <a:pos x="521" y="228"/>
                </a:cxn>
                <a:cxn ang="0">
                  <a:pos x="777" y="263"/>
                </a:cxn>
                <a:cxn ang="0">
                  <a:pos x="592" y="1"/>
                </a:cxn>
                <a:cxn ang="0">
                  <a:pos x="1059" y="36"/>
                </a:cxn>
                <a:cxn ang="0">
                  <a:pos x="878" y="269"/>
                </a:cxn>
                <a:cxn ang="0">
                  <a:pos x="1059" y="36"/>
                </a:cxn>
                <a:cxn ang="0">
                  <a:pos x="1356" y="129"/>
                </a:cxn>
                <a:cxn ang="0">
                  <a:pos x="1128" y="265"/>
                </a:cxn>
                <a:cxn ang="0">
                  <a:pos x="1395" y="140"/>
                </a:cxn>
                <a:cxn ang="0">
                  <a:pos x="1605" y="377"/>
                </a:cxn>
                <a:cxn ang="0">
                  <a:pos x="1660" y="210"/>
                </a:cxn>
                <a:cxn ang="0">
                  <a:pos x="1801" y="480"/>
                </a:cxn>
                <a:cxn ang="0">
                  <a:pos x="29" y="588"/>
                </a:cxn>
                <a:cxn ang="0">
                  <a:pos x="207" y="320"/>
                </a:cxn>
                <a:cxn ang="0">
                  <a:pos x="29" y="588"/>
                </a:cxn>
                <a:cxn ang="0">
                  <a:pos x="278" y="538"/>
                </a:cxn>
                <a:cxn ang="0">
                  <a:pos x="521" y="334"/>
                </a:cxn>
                <a:cxn ang="0">
                  <a:pos x="806" y="533"/>
                </a:cxn>
                <a:cxn ang="0">
                  <a:pos x="561" y="333"/>
                </a:cxn>
                <a:cxn ang="0">
                  <a:pos x="878" y="311"/>
                </a:cxn>
                <a:cxn ang="0">
                  <a:pos x="1059" y="579"/>
                </a:cxn>
                <a:cxn ang="0">
                  <a:pos x="1156" y="588"/>
                </a:cxn>
                <a:cxn ang="0">
                  <a:pos x="1329" y="370"/>
                </a:cxn>
                <a:cxn ang="0">
                  <a:pos x="1156" y="588"/>
                </a:cxn>
                <a:cxn ang="0">
                  <a:pos x="1395" y="589"/>
                </a:cxn>
                <a:cxn ang="0">
                  <a:pos x="1605" y="466"/>
                </a:cxn>
                <a:cxn ang="0">
                  <a:pos x="1636" y="475"/>
                </a:cxn>
                <a:cxn ang="0">
                  <a:pos x="1822" y="691"/>
                </a:cxn>
                <a:cxn ang="0">
                  <a:pos x="207" y="867"/>
                </a:cxn>
                <a:cxn ang="0">
                  <a:pos x="29" y="628"/>
                </a:cxn>
                <a:cxn ang="0">
                  <a:pos x="491" y="603"/>
                </a:cxn>
                <a:cxn ang="0">
                  <a:pos x="307" y="864"/>
                </a:cxn>
                <a:cxn ang="0">
                  <a:pos x="491" y="603"/>
                </a:cxn>
                <a:cxn ang="0">
                  <a:pos x="806" y="637"/>
                </a:cxn>
                <a:cxn ang="0">
                  <a:pos x="561" y="829"/>
                </a:cxn>
                <a:cxn ang="0">
                  <a:pos x="848" y="638"/>
                </a:cxn>
                <a:cxn ang="0">
                  <a:pos x="1088" y="841"/>
                </a:cxn>
                <a:cxn ang="0">
                  <a:pos x="1329" y="885"/>
                </a:cxn>
                <a:cxn ang="0">
                  <a:pos x="1156" y="627"/>
                </a:cxn>
                <a:cxn ang="0">
                  <a:pos x="1580" y="687"/>
                </a:cxn>
                <a:cxn ang="0">
                  <a:pos x="1422" y="892"/>
                </a:cxn>
                <a:cxn ang="0">
                  <a:pos x="1580" y="687"/>
                </a:cxn>
                <a:cxn ang="0">
                  <a:pos x="1636" y="886"/>
                </a:cxn>
                <a:cxn ang="0">
                  <a:pos x="1822" y="769"/>
                </a:cxn>
                <a:cxn ang="0">
                  <a:pos x="0" y="948"/>
                </a:cxn>
                <a:cxn ang="0">
                  <a:pos x="237" y="1133"/>
                </a:cxn>
                <a:cxn ang="0">
                  <a:pos x="307" y="908"/>
                </a:cxn>
                <a:cxn ang="0">
                  <a:pos x="491" y="1164"/>
                </a:cxn>
                <a:cxn ang="0">
                  <a:pos x="777" y="906"/>
                </a:cxn>
                <a:cxn ang="0">
                  <a:pos x="592" y="1164"/>
                </a:cxn>
                <a:cxn ang="0">
                  <a:pos x="777" y="906"/>
                </a:cxn>
                <a:cxn ang="0">
                  <a:pos x="848" y="1132"/>
                </a:cxn>
                <a:cxn ang="0">
                  <a:pos x="1088" y="944"/>
                </a:cxn>
                <a:cxn ang="0">
                  <a:pos x="1128" y="946"/>
                </a:cxn>
                <a:cxn ang="0">
                  <a:pos x="1356" y="1135"/>
                </a:cxn>
                <a:cxn ang="0">
                  <a:pos x="1422" y="931"/>
                </a:cxn>
                <a:cxn ang="0">
                  <a:pos x="1580" y="1164"/>
                </a:cxn>
                <a:cxn ang="0">
                  <a:pos x="1801" y="968"/>
                </a:cxn>
                <a:cxn ang="0">
                  <a:pos x="1660" y="1164"/>
                </a:cxn>
                <a:cxn ang="0">
                  <a:pos x="1801" y="968"/>
                </a:cxn>
              </a:cxnLst>
              <a:rect l="0" t="0" r="r" b="b"/>
              <a:pathLst>
                <a:path w="1822" h="1164">
                  <a:moveTo>
                    <a:pt x="29" y="301"/>
                  </a:moveTo>
                  <a:cubicBezTo>
                    <a:pt x="87" y="292"/>
                    <a:pt x="147" y="285"/>
                    <a:pt x="207" y="279"/>
                  </a:cubicBezTo>
                  <a:cubicBezTo>
                    <a:pt x="223" y="277"/>
                    <a:pt x="237" y="262"/>
                    <a:pt x="237" y="245"/>
                  </a:cubicBezTo>
                  <a:cubicBezTo>
                    <a:pt x="237" y="181"/>
                    <a:pt x="237" y="117"/>
                    <a:pt x="237" y="53"/>
                  </a:cubicBezTo>
                  <a:cubicBezTo>
                    <a:pt x="237" y="35"/>
                    <a:pt x="223" y="23"/>
                    <a:pt x="207" y="25"/>
                  </a:cubicBezTo>
                  <a:cubicBezTo>
                    <a:pt x="147" y="33"/>
                    <a:pt x="87" y="43"/>
                    <a:pt x="29" y="54"/>
                  </a:cubicBezTo>
                  <a:cubicBezTo>
                    <a:pt x="13" y="57"/>
                    <a:pt x="0" y="73"/>
                    <a:pt x="0" y="90"/>
                  </a:cubicBezTo>
                  <a:cubicBezTo>
                    <a:pt x="0" y="152"/>
                    <a:pt x="0" y="213"/>
                    <a:pt x="0" y="275"/>
                  </a:cubicBezTo>
                  <a:cubicBezTo>
                    <a:pt x="0" y="292"/>
                    <a:pt x="13" y="303"/>
                    <a:pt x="29" y="301"/>
                  </a:cubicBezTo>
                  <a:close/>
                  <a:moveTo>
                    <a:pt x="491" y="2"/>
                  </a:moveTo>
                  <a:cubicBezTo>
                    <a:pt x="430" y="4"/>
                    <a:pt x="368" y="8"/>
                    <a:pt x="307" y="14"/>
                  </a:cubicBezTo>
                  <a:cubicBezTo>
                    <a:pt x="291" y="16"/>
                    <a:pt x="278" y="31"/>
                    <a:pt x="278" y="48"/>
                  </a:cubicBezTo>
                  <a:cubicBezTo>
                    <a:pt x="278" y="112"/>
                    <a:pt x="278" y="177"/>
                    <a:pt x="278" y="241"/>
                  </a:cubicBezTo>
                  <a:cubicBezTo>
                    <a:pt x="278" y="258"/>
                    <a:pt x="291" y="271"/>
                    <a:pt x="307" y="270"/>
                  </a:cubicBezTo>
                  <a:cubicBezTo>
                    <a:pt x="368" y="265"/>
                    <a:pt x="430" y="262"/>
                    <a:pt x="491" y="261"/>
                  </a:cubicBezTo>
                  <a:cubicBezTo>
                    <a:pt x="508" y="260"/>
                    <a:pt x="521" y="246"/>
                    <a:pt x="521" y="228"/>
                  </a:cubicBezTo>
                  <a:cubicBezTo>
                    <a:pt x="521" y="163"/>
                    <a:pt x="521" y="98"/>
                    <a:pt x="521" y="33"/>
                  </a:cubicBezTo>
                  <a:cubicBezTo>
                    <a:pt x="521" y="16"/>
                    <a:pt x="508" y="2"/>
                    <a:pt x="491" y="2"/>
                  </a:cubicBezTo>
                  <a:close/>
                  <a:moveTo>
                    <a:pt x="592" y="259"/>
                  </a:moveTo>
                  <a:cubicBezTo>
                    <a:pt x="653" y="259"/>
                    <a:pt x="715" y="261"/>
                    <a:pt x="777" y="263"/>
                  </a:cubicBezTo>
                  <a:cubicBezTo>
                    <a:pt x="793" y="264"/>
                    <a:pt x="806" y="251"/>
                    <a:pt x="806" y="233"/>
                  </a:cubicBezTo>
                  <a:cubicBezTo>
                    <a:pt x="806" y="169"/>
                    <a:pt x="806" y="104"/>
                    <a:pt x="806" y="39"/>
                  </a:cubicBezTo>
                  <a:cubicBezTo>
                    <a:pt x="806" y="22"/>
                    <a:pt x="793" y="7"/>
                    <a:pt x="777" y="6"/>
                  </a:cubicBezTo>
                  <a:cubicBezTo>
                    <a:pt x="715" y="2"/>
                    <a:pt x="653" y="0"/>
                    <a:pt x="592" y="1"/>
                  </a:cubicBezTo>
                  <a:cubicBezTo>
                    <a:pt x="575" y="1"/>
                    <a:pt x="561" y="15"/>
                    <a:pt x="561" y="32"/>
                  </a:cubicBezTo>
                  <a:cubicBezTo>
                    <a:pt x="561" y="98"/>
                    <a:pt x="561" y="163"/>
                    <a:pt x="561" y="228"/>
                  </a:cubicBezTo>
                  <a:cubicBezTo>
                    <a:pt x="561" y="245"/>
                    <a:pt x="575" y="259"/>
                    <a:pt x="592" y="259"/>
                  </a:cubicBezTo>
                  <a:close/>
                  <a:moveTo>
                    <a:pt x="1059" y="36"/>
                  </a:moveTo>
                  <a:cubicBezTo>
                    <a:pt x="999" y="26"/>
                    <a:pt x="939" y="19"/>
                    <a:pt x="878" y="13"/>
                  </a:cubicBezTo>
                  <a:cubicBezTo>
                    <a:pt x="861" y="12"/>
                    <a:pt x="848" y="25"/>
                    <a:pt x="848" y="42"/>
                  </a:cubicBezTo>
                  <a:cubicBezTo>
                    <a:pt x="848" y="107"/>
                    <a:pt x="848" y="171"/>
                    <a:pt x="848" y="236"/>
                  </a:cubicBezTo>
                  <a:cubicBezTo>
                    <a:pt x="848" y="253"/>
                    <a:pt x="861" y="268"/>
                    <a:pt x="878" y="269"/>
                  </a:cubicBezTo>
                  <a:cubicBezTo>
                    <a:pt x="939" y="274"/>
                    <a:pt x="999" y="280"/>
                    <a:pt x="1059" y="287"/>
                  </a:cubicBezTo>
                  <a:cubicBezTo>
                    <a:pt x="1075" y="289"/>
                    <a:pt x="1088" y="277"/>
                    <a:pt x="1088" y="260"/>
                  </a:cubicBezTo>
                  <a:cubicBezTo>
                    <a:pt x="1088" y="197"/>
                    <a:pt x="1088" y="134"/>
                    <a:pt x="1088" y="71"/>
                  </a:cubicBezTo>
                  <a:cubicBezTo>
                    <a:pt x="1088" y="54"/>
                    <a:pt x="1075" y="38"/>
                    <a:pt x="1059" y="36"/>
                  </a:cubicBezTo>
                  <a:close/>
                  <a:moveTo>
                    <a:pt x="1156" y="300"/>
                  </a:moveTo>
                  <a:cubicBezTo>
                    <a:pt x="1215" y="309"/>
                    <a:pt x="1272" y="319"/>
                    <a:pt x="1329" y="331"/>
                  </a:cubicBezTo>
                  <a:cubicBezTo>
                    <a:pt x="1344" y="334"/>
                    <a:pt x="1356" y="323"/>
                    <a:pt x="1356" y="307"/>
                  </a:cubicBezTo>
                  <a:cubicBezTo>
                    <a:pt x="1356" y="248"/>
                    <a:pt x="1356" y="188"/>
                    <a:pt x="1356" y="129"/>
                  </a:cubicBezTo>
                  <a:cubicBezTo>
                    <a:pt x="1356" y="113"/>
                    <a:pt x="1344" y="96"/>
                    <a:pt x="1329" y="92"/>
                  </a:cubicBezTo>
                  <a:cubicBezTo>
                    <a:pt x="1272" y="77"/>
                    <a:pt x="1215" y="64"/>
                    <a:pt x="1156" y="53"/>
                  </a:cubicBezTo>
                  <a:cubicBezTo>
                    <a:pt x="1140" y="50"/>
                    <a:pt x="1128" y="61"/>
                    <a:pt x="1128" y="78"/>
                  </a:cubicBezTo>
                  <a:cubicBezTo>
                    <a:pt x="1128" y="140"/>
                    <a:pt x="1128" y="203"/>
                    <a:pt x="1128" y="265"/>
                  </a:cubicBezTo>
                  <a:cubicBezTo>
                    <a:pt x="1128" y="282"/>
                    <a:pt x="1140" y="298"/>
                    <a:pt x="1156" y="300"/>
                  </a:cubicBezTo>
                  <a:close/>
                  <a:moveTo>
                    <a:pt x="1580" y="176"/>
                  </a:moveTo>
                  <a:cubicBezTo>
                    <a:pt x="1529" y="155"/>
                    <a:pt x="1476" y="136"/>
                    <a:pt x="1422" y="119"/>
                  </a:cubicBezTo>
                  <a:cubicBezTo>
                    <a:pt x="1407" y="114"/>
                    <a:pt x="1395" y="124"/>
                    <a:pt x="1395" y="140"/>
                  </a:cubicBezTo>
                  <a:cubicBezTo>
                    <a:pt x="1395" y="199"/>
                    <a:pt x="1395" y="258"/>
                    <a:pt x="1395" y="317"/>
                  </a:cubicBezTo>
                  <a:cubicBezTo>
                    <a:pt x="1395" y="332"/>
                    <a:pt x="1407" y="348"/>
                    <a:pt x="1422" y="352"/>
                  </a:cubicBezTo>
                  <a:cubicBezTo>
                    <a:pt x="1476" y="365"/>
                    <a:pt x="1529" y="379"/>
                    <a:pt x="1580" y="396"/>
                  </a:cubicBezTo>
                  <a:cubicBezTo>
                    <a:pt x="1594" y="400"/>
                    <a:pt x="1605" y="392"/>
                    <a:pt x="1605" y="377"/>
                  </a:cubicBezTo>
                  <a:cubicBezTo>
                    <a:pt x="1605" y="322"/>
                    <a:pt x="1605" y="267"/>
                    <a:pt x="1605" y="213"/>
                  </a:cubicBezTo>
                  <a:cubicBezTo>
                    <a:pt x="1605" y="198"/>
                    <a:pt x="1594" y="181"/>
                    <a:pt x="1580" y="176"/>
                  </a:cubicBezTo>
                  <a:close/>
                  <a:moveTo>
                    <a:pt x="1801" y="284"/>
                  </a:moveTo>
                  <a:cubicBezTo>
                    <a:pt x="1756" y="258"/>
                    <a:pt x="1709" y="233"/>
                    <a:pt x="1660" y="210"/>
                  </a:cubicBezTo>
                  <a:cubicBezTo>
                    <a:pt x="1647" y="204"/>
                    <a:pt x="1636" y="211"/>
                    <a:pt x="1636" y="226"/>
                  </a:cubicBezTo>
                  <a:cubicBezTo>
                    <a:pt x="1636" y="280"/>
                    <a:pt x="1636" y="334"/>
                    <a:pt x="1636" y="388"/>
                  </a:cubicBezTo>
                  <a:cubicBezTo>
                    <a:pt x="1636" y="402"/>
                    <a:pt x="1647" y="418"/>
                    <a:pt x="1660" y="423"/>
                  </a:cubicBezTo>
                  <a:cubicBezTo>
                    <a:pt x="1709" y="440"/>
                    <a:pt x="1756" y="459"/>
                    <a:pt x="1801" y="480"/>
                  </a:cubicBezTo>
                  <a:cubicBezTo>
                    <a:pt x="1813" y="485"/>
                    <a:pt x="1822" y="479"/>
                    <a:pt x="1822" y="466"/>
                  </a:cubicBezTo>
                  <a:cubicBezTo>
                    <a:pt x="1822" y="418"/>
                    <a:pt x="1822" y="369"/>
                    <a:pt x="1822" y="321"/>
                  </a:cubicBezTo>
                  <a:cubicBezTo>
                    <a:pt x="1822" y="308"/>
                    <a:pt x="1813" y="291"/>
                    <a:pt x="1801" y="284"/>
                  </a:cubicBezTo>
                  <a:close/>
                  <a:moveTo>
                    <a:pt x="29" y="588"/>
                  </a:moveTo>
                  <a:cubicBezTo>
                    <a:pt x="87" y="582"/>
                    <a:pt x="147" y="577"/>
                    <a:pt x="207" y="573"/>
                  </a:cubicBezTo>
                  <a:cubicBezTo>
                    <a:pt x="223" y="572"/>
                    <a:pt x="237" y="557"/>
                    <a:pt x="237" y="540"/>
                  </a:cubicBezTo>
                  <a:cubicBezTo>
                    <a:pt x="237" y="476"/>
                    <a:pt x="237" y="412"/>
                    <a:pt x="237" y="348"/>
                  </a:cubicBezTo>
                  <a:cubicBezTo>
                    <a:pt x="237" y="331"/>
                    <a:pt x="223" y="318"/>
                    <a:pt x="207" y="320"/>
                  </a:cubicBezTo>
                  <a:cubicBezTo>
                    <a:pt x="147" y="326"/>
                    <a:pt x="87" y="333"/>
                    <a:pt x="29" y="341"/>
                  </a:cubicBezTo>
                  <a:cubicBezTo>
                    <a:pt x="13" y="344"/>
                    <a:pt x="0" y="359"/>
                    <a:pt x="0" y="376"/>
                  </a:cubicBezTo>
                  <a:cubicBezTo>
                    <a:pt x="0" y="437"/>
                    <a:pt x="0" y="499"/>
                    <a:pt x="0" y="561"/>
                  </a:cubicBezTo>
                  <a:cubicBezTo>
                    <a:pt x="0" y="578"/>
                    <a:pt x="13" y="590"/>
                    <a:pt x="29" y="588"/>
                  </a:cubicBezTo>
                  <a:close/>
                  <a:moveTo>
                    <a:pt x="491" y="303"/>
                  </a:moveTo>
                  <a:cubicBezTo>
                    <a:pt x="430" y="304"/>
                    <a:pt x="368" y="307"/>
                    <a:pt x="307" y="312"/>
                  </a:cubicBezTo>
                  <a:cubicBezTo>
                    <a:pt x="291" y="313"/>
                    <a:pt x="278" y="328"/>
                    <a:pt x="278" y="345"/>
                  </a:cubicBezTo>
                  <a:cubicBezTo>
                    <a:pt x="278" y="409"/>
                    <a:pt x="278" y="474"/>
                    <a:pt x="278" y="538"/>
                  </a:cubicBezTo>
                  <a:cubicBezTo>
                    <a:pt x="278" y="555"/>
                    <a:pt x="291" y="568"/>
                    <a:pt x="307" y="567"/>
                  </a:cubicBezTo>
                  <a:cubicBezTo>
                    <a:pt x="368" y="564"/>
                    <a:pt x="430" y="562"/>
                    <a:pt x="491" y="561"/>
                  </a:cubicBezTo>
                  <a:cubicBezTo>
                    <a:pt x="508" y="561"/>
                    <a:pt x="521" y="547"/>
                    <a:pt x="521" y="529"/>
                  </a:cubicBezTo>
                  <a:cubicBezTo>
                    <a:pt x="521" y="464"/>
                    <a:pt x="521" y="399"/>
                    <a:pt x="521" y="334"/>
                  </a:cubicBezTo>
                  <a:cubicBezTo>
                    <a:pt x="521" y="316"/>
                    <a:pt x="508" y="303"/>
                    <a:pt x="491" y="303"/>
                  </a:cubicBezTo>
                  <a:close/>
                  <a:moveTo>
                    <a:pt x="592" y="560"/>
                  </a:moveTo>
                  <a:cubicBezTo>
                    <a:pt x="653" y="560"/>
                    <a:pt x="715" y="561"/>
                    <a:pt x="777" y="563"/>
                  </a:cubicBezTo>
                  <a:cubicBezTo>
                    <a:pt x="793" y="564"/>
                    <a:pt x="806" y="550"/>
                    <a:pt x="806" y="533"/>
                  </a:cubicBezTo>
                  <a:cubicBezTo>
                    <a:pt x="806" y="468"/>
                    <a:pt x="806" y="403"/>
                    <a:pt x="806" y="338"/>
                  </a:cubicBezTo>
                  <a:cubicBezTo>
                    <a:pt x="806" y="321"/>
                    <a:pt x="793" y="306"/>
                    <a:pt x="777" y="306"/>
                  </a:cubicBezTo>
                  <a:cubicBezTo>
                    <a:pt x="715" y="303"/>
                    <a:pt x="653" y="302"/>
                    <a:pt x="592" y="302"/>
                  </a:cubicBezTo>
                  <a:cubicBezTo>
                    <a:pt x="575" y="302"/>
                    <a:pt x="561" y="316"/>
                    <a:pt x="561" y="333"/>
                  </a:cubicBezTo>
                  <a:cubicBezTo>
                    <a:pt x="561" y="399"/>
                    <a:pt x="561" y="464"/>
                    <a:pt x="561" y="529"/>
                  </a:cubicBezTo>
                  <a:cubicBezTo>
                    <a:pt x="561" y="546"/>
                    <a:pt x="575" y="560"/>
                    <a:pt x="592" y="560"/>
                  </a:cubicBezTo>
                  <a:close/>
                  <a:moveTo>
                    <a:pt x="1059" y="328"/>
                  </a:moveTo>
                  <a:cubicBezTo>
                    <a:pt x="999" y="321"/>
                    <a:pt x="939" y="315"/>
                    <a:pt x="878" y="311"/>
                  </a:cubicBezTo>
                  <a:cubicBezTo>
                    <a:pt x="861" y="310"/>
                    <a:pt x="848" y="323"/>
                    <a:pt x="848" y="341"/>
                  </a:cubicBezTo>
                  <a:cubicBezTo>
                    <a:pt x="848" y="405"/>
                    <a:pt x="848" y="470"/>
                    <a:pt x="848" y="534"/>
                  </a:cubicBezTo>
                  <a:cubicBezTo>
                    <a:pt x="848" y="552"/>
                    <a:pt x="861" y="566"/>
                    <a:pt x="878" y="567"/>
                  </a:cubicBezTo>
                  <a:cubicBezTo>
                    <a:pt x="939" y="570"/>
                    <a:pt x="999" y="574"/>
                    <a:pt x="1059" y="579"/>
                  </a:cubicBezTo>
                  <a:cubicBezTo>
                    <a:pt x="1075" y="580"/>
                    <a:pt x="1088" y="567"/>
                    <a:pt x="1088" y="551"/>
                  </a:cubicBezTo>
                  <a:cubicBezTo>
                    <a:pt x="1088" y="488"/>
                    <a:pt x="1088" y="425"/>
                    <a:pt x="1088" y="362"/>
                  </a:cubicBezTo>
                  <a:cubicBezTo>
                    <a:pt x="1088" y="345"/>
                    <a:pt x="1075" y="330"/>
                    <a:pt x="1059" y="328"/>
                  </a:cubicBezTo>
                  <a:close/>
                  <a:moveTo>
                    <a:pt x="1156" y="588"/>
                  </a:moveTo>
                  <a:cubicBezTo>
                    <a:pt x="1215" y="593"/>
                    <a:pt x="1272" y="600"/>
                    <a:pt x="1329" y="608"/>
                  </a:cubicBezTo>
                  <a:cubicBezTo>
                    <a:pt x="1344" y="610"/>
                    <a:pt x="1356" y="599"/>
                    <a:pt x="1356" y="583"/>
                  </a:cubicBezTo>
                  <a:cubicBezTo>
                    <a:pt x="1356" y="523"/>
                    <a:pt x="1356" y="464"/>
                    <a:pt x="1356" y="404"/>
                  </a:cubicBezTo>
                  <a:cubicBezTo>
                    <a:pt x="1356" y="388"/>
                    <a:pt x="1344" y="373"/>
                    <a:pt x="1329" y="370"/>
                  </a:cubicBezTo>
                  <a:cubicBezTo>
                    <a:pt x="1272" y="358"/>
                    <a:pt x="1215" y="349"/>
                    <a:pt x="1156" y="340"/>
                  </a:cubicBezTo>
                  <a:cubicBezTo>
                    <a:pt x="1140" y="338"/>
                    <a:pt x="1128" y="350"/>
                    <a:pt x="1128" y="367"/>
                  </a:cubicBezTo>
                  <a:cubicBezTo>
                    <a:pt x="1128" y="429"/>
                    <a:pt x="1128" y="492"/>
                    <a:pt x="1128" y="554"/>
                  </a:cubicBezTo>
                  <a:cubicBezTo>
                    <a:pt x="1128" y="571"/>
                    <a:pt x="1140" y="586"/>
                    <a:pt x="1156" y="588"/>
                  </a:cubicBezTo>
                  <a:close/>
                  <a:moveTo>
                    <a:pt x="1580" y="432"/>
                  </a:moveTo>
                  <a:cubicBezTo>
                    <a:pt x="1529" y="416"/>
                    <a:pt x="1476" y="402"/>
                    <a:pt x="1422" y="390"/>
                  </a:cubicBezTo>
                  <a:cubicBezTo>
                    <a:pt x="1407" y="386"/>
                    <a:pt x="1395" y="396"/>
                    <a:pt x="1395" y="412"/>
                  </a:cubicBezTo>
                  <a:cubicBezTo>
                    <a:pt x="1395" y="471"/>
                    <a:pt x="1395" y="530"/>
                    <a:pt x="1395" y="589"/>
                  </a:cubicBezTo>
                  <a:cubicBezTo>
                    <a:pt x="1395" y="605"/>
                    <a:pt x="1407" y="620"/>
                    <a:pt x="1422" y="622"/>
                  </a:cubicBezTo>
                  <a:cubicBezTo>
                    <a:pt x="1476" y="631"/>
                    <a:pt x="1529" y="641"/>
                    <a:pt x="1580" y="651"/>
                  </a:cubicBezTo>
                  <a:cubicBezTo>
                    <a:pt x="1594" y="654"/>
                    <a:pt x="1605" y="645"/>
                    <a:pt x="1605" y="630"/>
                  </a:cubicBezTo>
                  <a:cubicBezTo>
                    <a:pt x="1605" y="575"/>
                    <a:pt x="1605" y="521"/>
                    <a:pt x="1605" y="466"/>
                  </a:cubicBezTo>
                  <a:cubicBezTo>
                    <a:pt x="1605" y="451"/>
                    <a:pt x="1594" y="436"/>
                    <a:pt x="1580" y="432"/>
                  </a:cubicBezTo>
                  <a:close/>
                  <a:moveTo>
                    <a:pt x="1801" y="512"/>
                  </a:moveTo>
                  <a:cubicBezTo>
                    <a:pt x="1756" y="492"/>
                    <a:pt x="1709" y="474"/>
                    <a:pt x="1660" y="457"/>
                  </a:cubicBezTo>
                  <a:cubicBezTo>
                    <a:pt x="1647" y="453"/>
                    <a:pt x="1636" y="461"/>
                    <a:pt x="1636" y="475"/>
                  </a:cubicBezTo>
                  <a:cubicBezTo>
                    <a:pt x="1636" y="529"/>
                    <a:pt x="1636" y="583"/>
                    <a:pt x="1636" y="637"/>
                  </a:cubicBezTo>
                  <a:cubicBezTo>
                    <a:pt x="1636" y="652"/>
                    <a:pt x="1647" y="666"/>
                    <a:pt x="1660" y="669"/>
                  </a:cubicBezTo>
                  <a:cubicBezTo>
                    <a:pt x="1709" y="681"/>
                    <a:pt x="1756" y="694"/>
                    <a:pt x="1801" y="708"/>
                  </a:cubicBezTo>
                  <a:cubicBezTo>
                    <a:pt x="1813" y="711"/>
                    <a:pt x="1822" y="704"/>
                    <a:pt x="1822" y="691"/>
                  </a:cubicBezTo>
                  <a:cubicBezTo>
                    <a:pt x="1822" y="642"/>
                    <a:pt x="1822" y="594"/>
                    <a:pt x="1822" y="545"/>
                  </a:cubicBezTo>
                  <a:cubicBezTo>
                    <a:pt x="1822" y="532"/>
                    <a:pt x="1813" y="517"/>
                    <a:pt x="1801" y="512"/>
                  </a:cubicBezTo>
                  <a:close/>
                  <a:moveTo>
                    <a:pt x="29" y="875"/>
                  </a:moveTo>
                  <a:cubicBezTo>
                    <a:pt x="87" y="872"/>
                    <a:pt x="147" y="869"/>
                    <a:pt x="207" y="867"/>
                  </a:cubicBezTo>
                  <a:cubicBezTo>
                    <a:pt x="223" y="867"/>
                    <a:pt x="237" y="852"/>
                    <a:pt x="237" y="835"/>
                  </a:cubicBezTo>
                  <a:cubicBezTo>
                    <a:pt x="237" y="771"/>
                    <a:pt x="237" y="707"/>
                    <a:pt x="237" y="643"/>
                  </a:cubicBezTo>
                  <a:cubicBezTo>
                    <a:pt x="237" y="626"/>
                    <a:pt x="223" y="613"/>
                    <a:pt x="207" y="614"/>
                  </a:cubicBezTo>
                  <a:cubicBezTo>
                    <a:pt x="147" y="618"/>
                    <a:pt x="87" y="622"/>
                    <a:pt x="29" y="628"/>
                  </a:cubicBezTo>
                  <a:cubicBezTo>
                    <a:pt x="13" y="629"/>
                    <a:pt x="0" y="644"/>
                    <a:pt x="0" y="661"/>
                  </a:cubicBezTo>
                  <a:cubicBezTo>
                    <a:pt x="0" y="722"/>
                    <a:pt x="0" y="784"/>
                    <a:pt x="0" y="846"/>
                  </a:cubicBezTo>
                  <a:cubicBezTo>
                    <a:pt x="0" y="863"/>
                    <a:pt x="13" y="876"/>
                    <a:pt x="29" y="875"/>
                  </a:cubicBezTo>
                  <a:close/>
                  <a:moveTo>
                    <a:pt x="491" y="603"/>
                  </a:moveTo>
                  <a:cubicBezTo>
                    <a:pt x="430" y="604"/>
                    <a:pt x="368" y="606"/>
                    <a:pt x="307" y="608"/>
                  </a:cubicBezTo>
                  <a:cubicBezTo>
                    <a:pt x="291" y="609"/>
                    <a:pt x="278" y="624"/>
                    <a:pt x="278" y="641"/>
                  </a:cubicBezTo>
                  <a:cubicBezTo>
                    <a:pt x="278" y="705"/>
                    <a:pt x="278" y="770"/>
                    <a:pt x="278" y="834"/>
                  </a:cubicBezTo>
                  <a:cubicBezTo>
                    <a:pt x="278" y="851"/>
                    <a:pt x="291" y="865"/>
                    <a:pt x="307" y="864"/>
                  </a:cubicBezTo>
                  <a:cubicBezTo>
                    <a:pt x="368" y="863"/>
                    <a:pt x="430" y="862"/>
                    <a:pt x="491" y="861"/>
                  </a:cubicBezTo>
                  <a:cubicBezTo>
                    <a:pt x="508" y="861"/>
                    <a:pt x="521" y="847"/>
                    <a:pt x="521" y="829"/>
                  </a:cubicBezTo>
                  <a:cubicBezTo>
                    <a:pt x="521" y="764"/>
                    <a:pt x="521" y="699"/>
                    <a:pt x="521" y="634"/>
                  </a:cubicBezTo>
                  <a:cubicBezTo>
                    <a:pt x="521" y="617"/>
                    <a:pt x="508" y="603"/>
                    <a:pt x="491" y="603"/>
                  </a:cubicBezTo>
                  <a:close/>
                  <a:moveTo>
                    <a:pt x="592" y="861"/>
                  </a:moveTo>
                  <a:cubicBezTo>
                    <a:pt x="653" y="861"/>
                    <a:pt x="715" y="861"/>
                    <a:pt x="777" y="862"/>
                  </a:cubicBezTo>
                  <a:cubicBezTo>
                    <a:pt x="793" y="862"/>
                    <a:pt x="806" y="849"/>
                    <a:pt x="806" y="831"/>
                  </a:cubicBezTo>
                  <a:cubicBezTo>
                    <a:pt x="806" y="766"/>
                    <a:pt x="806" y="702"/>
                    <a:pt x="806" y="637"/>
                  </a:cubicBezTo>
                  <a:cubicBezTo>
                    <a:pt x="806" y="620"/>
                    <a:pt x="793" y="605"/>
                    <a:pt x="777" y="605"/>
                  </a:cubicBezTo>
                  <a:cubicBezTo>
                    <a:pt x="715" y="603"/>
                    <a:pt x="653" y="602"/>
                    <a:pt x="592" y="602"/>
                  </a:cubicBezTo>
                  <a:cubicBezTo>
                    <a:pt x="575" y="602"/>
                    <a:pt x="561" y="616"/>
                    <a:pt x="561" y="634"/>
                  </a:cubicBezTo>
                  <a:cubicBezTo>
                    <a:pt x="561" y="699"/>
                    <a:pt x="561" y="764"/>
                    <a:pt x="561" y="829"/>
                  </a:cubicBezTo>
                  <a:cubicBezTo>
                    <a:pt x="561" y="847"/>
                    <a:pt x="575" y="861"/>
                    <a:pt x="592" y="861"/>
                  </a:cubicBezTo>
                  <a:close/>
                  <a:moveTo>
                    <a:pt x="1059" y="619"/>
                  </a:moveTo>
                  <a:cubicBezTo>
                    <a:pt x="999" y="615"/>
                    <a:pt x="939" y="611"/>
                    <a:pt x="878" y="608"/>
                  </a:cubicBezTo>
                  <a:cubicBezTo>
                    <a:pt x="861" y="607"/>
                    <a:pt x="848" y="621"/>
                    <a:pt x="848" y="638"/>
                  </a:cubicBezTo>
                  <a:cubicBezTo>
                    <a:pt x="848" y="703"/>
                    <a:pt x="848" y="768"/>
                    <a:pt x="848" y="832"/>
                  </a:cubicBezTo>
                  <a:cubicBezTo>
                    <a:pt x="848" y="849"/>
                    <a:pt x="861" y="864"/>
                    <a:pt x="878" y="864"/>
                  </a:cubicBezTo>
                  <a:cubicBezTo>
                    <a:pt x="939" y="866"/>
                    <a:pt x="999" y="868"/>
                    <a:pt x="1059" y="870"/>
                  </a:cubicBezTo>
                  <a:cubicBezTo>
                    <a:pt x="1075" y="871"/>
                    <a:pt x="1088" y="858"/>
                    <a:pt x="1088" y="841"/>
                  </a:cubicBezTo>
                  <a:cubicBezTo>
                    <a:pt x="1088" y="778"/>
                    <a:pt x="1088" y="715"/>
                    <a:pt x="1088" y="652"/>
                  </a:cubicBezTo>
                  <a:cubicBezTo>
                    <a:pt x="1088" y="635"/>
                    <a:pt x="1075" y="620"/>
                    <a:pt x="1059" y="619"/>
                  </a:cubicBezTo>
                  <a:close/>
                  <a:moveTo>
                    <a:pt x="1156" y="874"/>
                  </a:moveTo>
                  <a:cubicBezTo>
                    <a:pt x="1215" y="877"/>
                    <a:pt x="1272" y="881"/>
                    <a:pt x="1329" y="885"/>
                  </a:cubicBezTo>
                  <a:cubicBezTo>
                    <a:pt x="1344" y="886"/>
                    <a:pt x="1356" y="874"/>
                    <a:pt x="1356" y="858"/>
                  </a:cubicBezTo>
                  <a:cubicBezTo>
                    <a:pt x="1356" y="798"/>
                    <a:pt x="1356" y="738"/>
                    <a:pt x="1356" y="679"/>
                  </a:cubicBezTo>
                  <a:cubicBezTo>
                    <a:pt x="1356" y="663"/>
                    <a:pt x="1344" y="648"/>
                    <a:pt x="1329" y="646"/>
                  </a:cubicBezTo>
                  <a:cubicBezTo>
                    <a:pt x="1272" y="639"/>
                    <a:pt x="1215" y="633"/>
                    <a:pt x="1156" y="627"/>
                  </a:cubicBezTo>
                  <a:cubicBezTo>
                    <a:pt x="1140" y="626"/>
                    <a:pt x="1128" y="638"/>
                    <a:pt x="1128" y="655"/>
                  </a:cubicBezTo>
                  <a:cubicBezTo>
                    <a:pt x="1128" y="718"/>
                    <a:pt x="1128" y="780"/>
                    <a:pt x="1128" y="843"/>
                  </a:cubicBezTo>
                  <a:cubicBezTo>
                    <a:pt x="1128" y="859"/>
                    <a:pt x="1140" y="874"/>
                    <a:pt x="1156" y="874"/>
                  </a:cubicBezTo>
                  <a:close/>
                  <a:moveTo>
                    <a:pt x="1580" y="687"/>
                  </a:moveTo>
                  <a:cubicBezTo>
                    <a:pt x="1529" y="677"/>
                    <a:pt x="1476" y="667"/>
                    <a:pt x="1422" y="659"/>
                  </a:cubicBezTo>
                  <a:cubicBezTo>
                    <a:pt x="1407" y="657"/>
                    <a:pt x="1395" y="668"/>
                    <a:pt x="1395" y="684"/>
                  </a:cubicBezTo>
                  <a:cubicBezTo>
                    <a:pt x="1395" y="743"/>
                    <a:pt x="1395" y="802"/>
                    <a:pt x="1395" y="861"/>
                  </a:cubicBezTo>
                  <a:cubicBezTo>
                    <a:pt x="1395" y="877"/>
                    <a:pt x="1407" y="891"/>
                    <a:pt x="1422" y="892"/>
                  </a:cubicBezTo>
                  <a:cubicBezTo>
                    <a:pt x="1476" y="896"/>
                    <a:pt x="1529" y="901"/>
                    <a:pt x="1580" y="907"/>
                  </a:cubicBezTo>
                  <a:cubicBezTo>
                    <a:pt x="1594" y="908"/>
                    <a:pt x="1605" y="897"/>
                    <a:pt x="1605" y="883"/>
                  </a:cubicBezTo>
                  <a:cubicBezTo>
                    <a:pt x="1605" y="828"/>
                    <a:pt x="1605" y="773"/>
                    <a:pt x="1605" y="718"/>
                  </a:cubicBezTo>
                  <a:cubicBezTo>
                    <a:pt x="1605" y="704"/>
                    <a:pt x="1594" y="689"/>
                    <a:pt x="1580" y="687"/>
                  </a:cubicBezTo>
                  <a:close/>
                  <a:moveTo>
                    <a:pt x="1801" y="739"/>
                  </a:moveTo>
                  <a:cubicBezTo>
                    <a:pt x="1756" y="726"/>
                    <a:pt x="1709" y="714"/>
                    <a:pt x="1660" y="703"/>
                  </a:cubicBezTo>
                  <a:cubicBezTo>
                    <a:pt x="1647" y="700"/>
                    <a:pt x="1636" y="710"/>
                    <a:pt x="1636" y="724"/>
                  </a:cubicBezTo>
                  <a:cubicBezTo>
                    <a:pt x="1636" y="778"/>
                    <a:pt x="1636" y="832"/>
                    <a:pt x="1636" y="886"/>
                  </a:cubicBezTo>
                  <a:cubicBezTo>
                    <a:pt x="1636" y="901"/>
                    <a:pt x="1647" y="914"/>
                    <a:pt x="1660" y="916"/>
                  </a:cubicBezTo>
                  <a:cubicBezTo>
                    <a:pt x="1709" y="921"/>
                    <a:pt x="1756" y="928"/>
                    <a:pt x="1801" y="935"/>
                  </a:cubicBezTo>
                  <a:cubicBezTo>
                    <a:pt x="1813" y="937"/>
                    <a:pt x="1822" y="928"/>
                    <a:pt x="1822" y="914"/>
                  </a:cubicBezTo>
                  <a:cubicBezTo>
                    <a:pt x="1822" y="866"/>
                    <a:pt x="1822" y="817"/>
                    <a:pt x="1822" y="769"/>
                  </a:cubicBezTo>
                  <a:cubicBezTo>
                    <a:pt x="1822" y="756"/>
                    <a:pt x="1813" y="742"/>
                    <a:pt x="1801" y="739"/>
                  </a:cubicBezTo>
                  <a:close/>
                  <a:moveTo>
                    <a:pt x="207" y="910"/>
                  </a:moveTo>
                  <a:cubicBezTo>
                    <a:pt x="147" y="912"/>
                    <a:pt x="87" y="914"/>
                    <a:pt x="29" y="917"/>
                  </a:cubicBezTo>
                  <a:cubicBezTo>
                    <a:pt x="13" y="917"/>
                    <a:pt x="0" y="932"/>
                    <a:pt x="0" y="948"/>
                  </a:cubicBezTo>
                  <a:cubicBezTo>
                    <a:pt x="0" y="1010"/>
                    <a:pt x="0" y="1072"/>
                    <a:pt x="0" y="1134"/>
                  </a:cubicBezTo>
                  <a:cubicBezTo>
                    <a:pt x="0" y="1150"/>
                    <a:pt x="13" y="1164"/>
                    <a:pt x="29" y="1164"/>
                  </a:cubicBezTo>
                  <a:cubicBezTo>
                    <a:pt x="87" y="1164"/>
                    <a:pt x="147" y="1164"/>
                    <a:pt x="207" y="1164"/>
                  </a:cubicBezTo>
                  <a:cubicBezTo>
                    <a:pt x="223" y="1164"/>
                    <a:pt x="237" y="1150"/>
                    <a:pt x="237" y="1133"/>
                  </a:cubicBezTo>
                  <a:cubicBezTo>
                    <a:pt x="237" y="1069"/>
                    <a:pt x="237" y="1005"/>
                    <a:pt x="237" y="941"/>
                  </a:cubicBezTo>
                  <a:cubicBezTo>
                    <a:pt x="237" y="923"/>
                    <a:pt x="223" y="910"/>
                    <a:pt x="207" y="910"/>
                  </a:cubicBezTo>
                  <a:close/>
                  <a:moveTo>
                    <a:pt x="491" y="905"/>
                  </a:moveTo>
                  <a:cubicBezTo>
                    <a:pt x="430" y="906"/>
                    <a:pt x="368" y="907"/>
                    <a:pt x="307" y="908"/>
                  </a:cubicBezTo>
                  <a:cubicBezTo>
                    <a:pt x="291" y="908"/>
                    <a:pt x="278" y="922"/>
                    <a:pt x="278" y="940"/>
                  </a:cubicBezTo>
                  <a:cubicBezTo>
                    <a:pt x="278" y="1004"/>
                    <a:pt x="278" y="1068"/>
                    <a:pt x="278" y="1132"/>
                  </a:cubicBezTo>
                  <a:cubicBezTo>
                    <a:pt x="278" y="1150"/>
                    <a:pt x="291" y="1164"/>
                    <a:pt x="307" y="1164"/>
                  </a:cubicBezTo>
                  <a:cubicBezTo>
                    <a:pt x="368" y="1164"/>
                    <a:pt x="430" y="1164"/>
                    <a:pt x="491" y="1164"/>
                  </a:cubicBezTo>
                  <a:cubicBezTo>
                    <a:pt x="508" y="1164"/>
                    <a:pt x="521" y="1149"/>
                    <a:pt x="521" y="1132"/>
                  </a:cubicBezTo>
                  <a:cubicBezTo>
                    <a:pt x="521" y="1067"/>
                    <a:pt x="521" y="1002"/>
                    <a:pt x="521" y="937"/>
                  </a:cubicBezTo>
                  <a:cubicBezTo>
                    <a:pt x="521" y="919"/>
                    <a:pt x="508" y="905"/>
                    <a:pt x="491" y="905"/>
                  </a:cubicBezTo>
                  <a:close/>
                  <a:moveTo>
                    <a:pt x="777" y="906"/>
                  </a:moveTo>
                  <a:cubicBezTo>
                    <a:pt x="715" y="905"/>
                    <a:pt x="653" y="905"/>
                    <a:pt x="592" y="905"/>
                  </a:cubicBezTo>
                  <a:cubicBezTo>
                    <a:pt x="575" y="905"/>
                    <a:pt x="561" y="919"/>
                    <a:pt x="561" y="937"/>
                  </a:cubicBezTo>
                  <a:cubicBezTo>
                    <a:pt x="561" y="1002"/>
                    <a:pt x="561" y="1067"/>
                    <a:pt x="561" y="1132"/>
                  </a:cubicBezTo>
                  <a:cubicBezTo>
                    <a:pt x="561" y="1149"/>
                    <a:pt x="575" y="1164"/>
                    <a:pt x="592" y="1164"/>
                  </a:cubicBezTo>
                  <a:cubicBezTo>
                    <a:pt x="653" y="1164"/>
                    <a:pt x="715" y="1164"/>
                    <a:pt x="777" y="1164"/>
                  </a:cubicBezTo>
                  <a:cubicBezTo>
                    <a:pt x="793" y="1164"/>
                    <a:pt x="806" y="1150"/>
                    <a:pt x="806" y="1132"/>
                  </a:cubicBezTo>
                  <a:cubicBezTo>
                    <a:pt x="806" y="1067"/>
                    <a:pt x="806" y="1003"/>
                    <a:pt x="806" y="938"/>
                  </a:cubicBezTo>
                  <a:cubicBezTo>
                    <a:pt x="806" y="921"/>
                    <a:pt x="793" y="906"/>
                    <a:pt x="777" y="906"/>
                  </a:cubicBezTo>
                  <a:close/>
                  <a:moveTo>
                    <a:pt x="1059" y="913"/>
                  </a:moveTo>
                  <a:cubicBezTo>
                    <a:pt x="999" y="911"/>
                    <a:pt x="939" y="909"/>
                    <a:pt x="878" y="908"/>
                  </a:cubicBezTo>
                  <a:cubicBezTo>
                    <a:pt x="861" y="907"/>
                    <a:pt x="848" y="921"/>
                    <a:pt x="848" y="939"/>
                  </a:cubicBezTo>
                  <a:cubicBezTo>
                    <a:pt x="848" y="1003"/>
                    <a:pt x="848" y="1068"/>
                    <a:pt x="848" y="1132"/>
                  </a:cubicBezTo>
                  <a:cubicBezTo>
                    <a:pt x="848" y="1150"/>
                    <a:pt x="861" y="1164"/>
                    <a:pt x="878" y="1164"/>
                  </a:cubicBezTo>
                  <a:cubicBezTo>
                    <a:pt x="939" y="1164"/>
                    <a:pt x="999" y="1164"/>
                    <a:pt x="1059" y="1164"/>
                  </a:cubicBezTo>
                  <a:cubicBezTo>
                    <a:pt x="1075" y="1164"/>
                    <a:pt x="1088" y="1150"/>
                    <a:pt x="1088" y="1133"/>
                  </a:cubicBezTo>
                  <a:cubicBezTo>
                    <a:pt x="1088" y="1070"/>
                    <a:pt x="1088" y="1007"/>
                    <a:pt x="1088" y="944"/>
                  </a:cubicBezTo>
                  <a:cubicBezTo>
                    <a:pt x="1088" y="927"/>
                    <a:pt x="1075" y="913"/>
                    <a:pt x="1059" y="913"/>
                  </a:cubicBezTo>
                  <a:close/>
                  <a:moveTo>
                    <a:pt x="1329" y="925"/>
                  </a:moveTo>
                  <a:cubicBezTo>
                    <a:pt x="1272" y="922"/>
                    <a:pt x="1215" y="919"/>
                    <a:pt x="1156" y="916"/>
                  </a:cubicBezTo>
                  <a:cubicBezTo>
                    <a:pt x="1140" y="916"/>
                    <a:pt x="1128" y="929"/>
                    <a:pt x="1128" y="946"/>
                  </a:cubicBezTo>
                  <a:cubicBezTo>
                    <a:pt x="1128" y="1008"/>
                    <a:pt x="1128" y="1071"/>
                    <a:pt x="1128" y="1133"/>
                  </a:cubicBezTo>
                  <a:cubicBezTo>
                    <a:pt x="1128" y="1150"/>
                    <a:pt x="1140" y="1164"/>
                    <a:pt x="1156" y="1164"/>
                  </a:cubicBezTo>
                  <a:cubicBezTo>
                    <a:pt x="1215" y="1164"/>
                    <a:pt x="1272" y="1164"/>
                    <a:pt x="1329" y="1164"/>
                  </a:cubicBezTo>
                  <a:cubicBezTo>
                    <a:pt x="1344" y="1164"/>
                    <a:pt x="1356" y="1151"/>
                    <a:pt x="1356" y="1135"/>
                  </a:cubicBezTo>
                  <a:cubicBezTo>
                    <a:pt x="1356" y="1075"/>
                    <a:pt x="1356" y="1016"/>
                    <a:pt x="1356" y="956"/>
                  </a:cubicBezTo>
                  <a:cubicBezTo>
                    <a:pt x="1356" y="940"/>
                    <a:pt x="1344" y="926"/>
                    <a:pt x="1329" y="925"/>
                  </a:cubicBezTo>
                  <a:close/>
                  <a:moveTo>
                    <a:pt x="1580" y="944"/>
                  </a:moveTo>
                  <a:cubicBezTo>
                    <a:pt x="1529" y="939"/>
                    <a:pt x="1476" y="935"/>
                    <a:pt x="1422" y="931"/>
                  </a:cubicBezTo>
                  <a:cubicBezTo>
                    <a:pt x="1407" y="930"/>
                    <a:pt x="1395" y="942"/>
                    <a:pt x="1395" y="958"/>
                  </a:cubicBezTo>
                  <a:cubicBezTo>
                    <a:pt x="1395" y="1017"/>
                    <a:pt x="1395" y="1076"/>
                    <a:pt x="1395" y="1135"/>
                  </a:cubicBezTo>
                  <a:cubicBezTo>
                    <a:pt x="1395" y="1151"/>
                    <a:pt x="1407" y="1164"/>
                    <a:pt x="1422" y="1164"/>
                  </a:cubicBezTo>
                  <a:cubicBezTo>
                    <a:pt x="1476" y="1164"/>
                    <a:pt x="1529" y="1164"/>
                    <a:pt x="1580" y="1164"/>
                  </a:cubicBezTo>
                  <a:cubicBezTo>
                    <a:pt x="1594" y="1164"/>
                    <a:pt x="1605" y="1152"/>
                    <a:pt x="1605" y="1137"/>
                  </a:cubicBezTo>
                  <a:cubicBezTo>
                    <a:pt x="1605" y="1082"/>
                    <a:pt x="1605" y="1028"/>
                    <a:pt x="1605" y="973"/>
                  </a:cubicBezTo>
                  <a:cubicBezTo>
                    <a:pt x="1605" y="958"/>
                    <a:pt x="1594" y="945"/>
                    <a:pt x="1580" y="944"/>
                  </a:cubicBezTo>
                  <a:close/>
                  <a:moveTo>
                    <a:pt x="1801" y="968"/>
                  </a:moveTo>
                  <a:cubicBezTo>
                    <a:pt x="1756" y="962"/>
                    <a:pt x="1709" y="957"/>
                    <a:pt x="1660" y="952"/>
                  </a:cubicBezTo>
                  <a:cubicBezTo>
                    <a:pt x="1647" y="950"/>
                    <a:pt x="1636" y="961"/>
                    <a:pt x="1636" y="975"/>
                  </a:cubicBezTo>
                  <a:cubicBezTo>
                    <a:pt x="1636" y="1029"/>
                    <a:pt x="1636" y="1084"/>
                    <a:pt x="1636" y="1138"/>
                  </a:cubicBezTo>
                  <a:cubicBezTo>
                    <a:pt x="1636" y="1152"/>
                    <a:pt x="1647" y="1164"/>
                    <a:pt x="1660" y="1164"/>
                  </a:cubicBezTo>
                  <a:cubicBezTo>
                    <a:pt x="1709" y="1164"/>
                    <a:pt x="1756" y="1164"/>
                    <a:pt x="1801" y="1164"/>
                  </a:cubicBezTo>
                  <a:cubicBezTo>
                    <a:pt x="1813" y="1164"/>
                    <a:pt x="1822" y="1153"/>
                    <a:pt x="1822" y="1140"/>
                  </a:cubicBezTo>
                  <a:cubicBezTo>
                    <a:pt x="1822" y="1092"/>
                    <a:pt x="1822" y="1043"/>
                    <a:pt x="1822" y="995"/>
                  </a:cubicBezTo>
                  <a:cubicBezTo>
                    <a:pt x="1822" y="982"/>
                    <a:pt x="1813" y="970"/>
                    <a:pt x="1801" y="968"/>
                  </a:cubicBezTo>
                  <a:close/>
                </a:path>
              </a:pathLst>
            </a:custGeom>
            <a:solidFill>
              <a:srgbClr val="007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FF0000"/>
                </a:solidFill>
              </a:endParaRPr>
            </a:p>
          </p:txBody>
        </p:sp>
        <p:sp>
          <p:nvSpPr>
            <p:cNvPr id="149" name="Freeform 3499">
              <a:extLst>
                <a:ext uri="{FF2B5EF4-FFF2-40B4-BE49-F238E27FC236}">
                  <a16:creationId xmlns:a16="http://schemas.microsoft.com/office/drawing/2014/main" id="{3813EFA8-45EC-4D95-AFF9-89E51F60ED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5005" y="1768194"/>
              <a:ext cx="60702" cy="121403"/>
            </a:xfrm>
            <a:custGeom>
              <a:avLst/>
              <a:gdLst/>
              <a:ahLst/>
              <a:cxnLst>
                <a:cxn ang="0">
                  <a:pos x="27" y="38"/>
                </a:cxn>
                <a:cxn ang="0">
                  <a:pos x="23" y="54"/>
                </a:cxn>
                <a:cxn ang="0">
                  <a:pos x="13" y="55"/>
                </a:cxn>
                <a:cxn ang="0">
                  <a:pos x="3" y="49"/>
                </a:cxn>
                <a:cxn ang="0">
                  <a:pos x="4" y="45"/>
                </a:cxn>
                <a:cxn ang="0">
                  <a:pos x="13" y="50"/>
                </a:cxn>
                <a:cxn ang="0">
                  <a:pos x="22" y="40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13" y="39"/>
                </a:cxn>
                <a:cxn ang="0">
                  <a:pos x="0" y="17"/>
                </a:cxn>
                <a:cxn ang="0">
                  <a:pos x="14" y="2"/>
                </a:cxn>
                <a:cxn ang="0">
                  <a:pos x="23" y="11"/>
                </a:cxn>
                <a:cxn ang="0">
                  <a:pos x="23" y="11"/>
                </a:cxn>
                <a:cxn ang="0">
                  <a:pos x="23" y="5"/>
                </a:cxn>
                <a:cxn ang="0">
                  <a:pos x="28" y="7"/>
                </a:cxn>
                <a:cxn ang="0">
                  <a:pos x="27" y="17"/>
                </a:cxn>
                <a:cxn ang="0">
                  <a:pos x="27" y="38"/>
                </a:cxn>
                <a:cxn ang="0">
                  <a:pos x="22" y="20"/>
                </a:cxn>
                <a:cxn ang="0">
                  <a:pos x="22" y="16"/>
                </a:cxn>
                <a:cxn ang="0">
                  <a:pos x="14" y="7"/>
                </a:cxn>
                <a:cxn ang="0">
                  <a:pos x="6" y="19"/>
                </a:cxn>
                <a:cxn ang="0">
                  <a:pos x="14" y="34"/>
                </a:cxn>
                <a:cxn ang="0">
                  <a:pos x="22" y="30"/>
                </a:cxn>
                <a:cxn ang="0">
                  <a:pos x="22" y="26"/>
                </a:cxn>
                <a:cxn ang="0">
                  <a:pos x="22" y="20"/>
                </a:cxn>
              </a:cxnLst>
              <a:rect l="0" t="0" r="r" b="b"/>
              <a:pathLst>
                <a:path w="28" h="56">
                  <a:moveTo>
                    <a:pt x="27" y="38"/>
                  </a:moveTo>
                  <a:cubicBezTo>
                    <a:pt x="27" y="46"/>
                    <a:pt x="26" y="51"/>
                    <a:pt x="23" y="54"/>
                  </a:cubicBezTo>
                  <a:cubicBezTo>
                    <a:pt x="20" y="56"/>
                    <a:pt x="16" y="56"/>
                    <a:pt x="13" y="55"/>
                  </a:cubicBezTo>
                  <a:cubicBezTo>
                    <a:pt x="9" y="54"/>
                    <a:pt x="5" y="52"/>
                    <a:pt x="3" y="49"/>
                  </a:cubicBezTo>
                  <a:cubicBezTo>
                    <a:pt x="3" y="48"/>
                    <a:pt x="4" y="46"/>
                    <a:pt x="4" y="45"/>
                  </a:cubicBezTo>
                  <a:cubicBezTo>
                    <a:pt x="6" y="47"/>
                    <a:pt x="9" y="49"/>
                    <a:pt x="13" y="50"/>
                  </a:cubicBezTo>
                  <a:cubicBezTo>
                    <a:pt x="18" y="51"/>
                    <a:pt x="22" y="49"/>
                    <a:pt x="22" y="40"/>
                  </a:cubicBezTo>
                  <a:cubicBezTo>
                    <a:pt x="22" y="38"/>
                    <a:pt x="22" y="37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8"/>
                    <a:pt x="17" y="40"/>
                    <a:pt x="13" y="39"/>
                  </a:cubicBezTo>
                  <a:cubicBezTo>
                    <a:pt x="6" y="37"/>
                    <a:pt x="0" y="28"/>
                    <a:pt x="0" y="17"/>
                  </a:cubicBezTo>
                  <a:cubicBezTo>
                    <a:pt x="0" y="5"/>
                    <a:pt x="7" y="0"/>
                    <a:pt x="14" y="2"/>
                  </a:cubicBezTo>
                  <a:cubicBezTo>
                    <a:pt x="19" y="3"/>
                    <a:pt x="21" y="7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9"/>
                    <a:pt x="23" y="7"/>
                    <a:pt x="23" y="5"/>
                  </a:cubicBezTo>
                  <a:cubicBezTo>
                    <a:pt x="25" y="6"/>
                    <a:pt x="26" y="6"/>
                    <a:pt x="28" y="7"/>
                  </a:cubicBezTo>
                  <a:cubicBezTo>
                    <a:pt x="28" y="9"/>
                    <a:pt x="27" y="12"/>
                    <a:pt x="27" y="17"/>
                  </a:cubicBezTo>
                  <a:cubicBezTo>
                    <a:pt x="27" y="24"/>
                    <a:pt x="27" y="31"/>
                    <a:pt x="27" y="38"/>
                  </a:cubicBezTo>
                  <a:close/>
                  <a:moveTo>
                    <a:pt x="22" y="20"/>
                  </a:moveTo>
                  <a:cubicBezTo>
                    <a:pt x="22" y="18"/>
                    <a:pt x="22" y="17"/>
                    <a:pt x="22" y="16"/>
                  </a:cubicBezTo>
                  <a:cubicBezTo>
                    <a:pt x="21" y="12"/>
                    <a:pt x="18" y="8"/>
                    <a:pt x="14" y="7"/>
                  </a:cubicBezTo>
                  <a:cubicBezTo>
                    <a:pt x="9" y="6"/>
                    <a:pt x="6" y="10"/>
                    <a:pt x="6" y="19"/>
                  </a:cubicBezTo>
                  <a:cubicBezTo>
                    <a:pt x="6" y="26"/>
                    <a:pt x="9" y="33"/>
                    <a:pt x="14" y="34"/>
                  </a:cubicBezTo>
                  <a:cubicBezTo>
                    <a:pt x="18" y="35"/>
                    <a:pt x="21" y="34"/>
                    <a:pt x="22" y="30"/>
                  </a:cubicBezTo>
                  <a:cubicBezTo>
                    <a:pt x="22" y="29"/>
                    <a:pt x="22" y="27"/>
                    <a:pt x="22" y="26"/>
                  </a:cubicBezTo>
                  <a:cubicBezTo>
                    <a:pt x="22" y="24"/>
                    <a:pt x="22" y="22"/>
                    <a:pt x="22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3500">
              <a:extLst>
                <a:ext uri="{FF2B5EF4-FFF2-40B4-BE49-F238E27FC236}">
                  <a16:creationId xmlns:a16="http://schemas.microsoft.com/office/drawing/2014/main" id="{728900CD-7D45-4FE1-B4B3-7ACCC05D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050" y="1787705"/>
              <a:ext cx="30351" cy="82381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0"/>
                </a:cxn>
                <a:cxn ang="0">
                  <a:pos x="4" y="1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13" y="3"/>
                </a:cxn>
                <a:cxn ang="0">
                  <a:pos x="14" y="4"/>
                </a:cxn>
                <a:cxn ang="0">
                  <a:pos x="14" y="10"/>
                </a:cxn>
                <a:cxn ang="0">
                  <a:pos x="12" y="9"/>
                </a:cxn>
                <a:cxn ang="0">
                  <a:pos x="5" y="16"/>
                </a:cxn>
                <a:cxn ang="0">
                  <a:pos x="5" y="19"/>
                </a:cxn>
                <a:cxn ang="0">
                  <a:pos x="5" y="38"/>
                </a:cxn>
                <a:cxn ang="0">
                  <a:pos x="0" y="37"/>
                </a:cxn>
                <a:cxn ang="0">
                  <a:pos x="0" y="12"/>
                </a:cxn>
              </a:cxnLst>
              <a:rect l="0" t="0" r="r" b="b"/>
              <a:pathLst>
                <a:path w="14" h="38">
                  <a:moveTo>
                    <a:pt x="0" y="12"/>
                  </a:moveTo>
                  <a:cubicBezTo>
                    <a:pt x="0" y="7"/>
                    <a:pt x="0" y="3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4" y="4"/>
                    <a:pt x="4" y="6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4"/>
                    <a:pt x="9" y="2"/>
                    <a:pt x="13" y="3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4" y="6"/>
                    <a:pt x="14" y="8"/>
                    <a:pt x="14" y="10"/>
                  </a:cubicBezTo>
                  <a:cubicBezTo>
                    <a:pt x="14" y="10"/>
                    <a:pt x="13" y="10"/>
                    <a:pt x="12" y="9"/>
                  </a:cubicBezTo>
                  <a:cubicBezTo>
                    <a:pt x="9" y="8"/>
                    <a:pt x="6" y="11"/>
                    <a:pt x="5" y="16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25"/>
                    <a:pt x="5" y="32"/>
                    <a:pt x="5" y="38"/>
                  </a:cubicBezTo>
                  <a:cubicBezTo>
                    <a:pt x="3" y="38"/>
                    <a:pt x="2" y="37"/>
                    <a:pt x="0" y="37"/>
                  </a:cubicBezTo>
                  <a:cubicBezTo>
                    <a:pt x="0" y="28"/>
                    <a:pt x="0" y="2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3501">
              <a:extLst>
                <a:ext uri="{FF2B5EF4-FFF2-40B4-BE49-F238E27FC236}">
                  <a16:creationId xmlns:a16="http://schemas.microsoft.com/office/drawing/2014/main" id="{5D97581D-2248-4169-8572-6B081F583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9904" y="1802880"/>
              <a:ext cx="49862" cy="91052"/>
            </a:xfrm>
            <a:custGeom>
              <a:avLst/>
              <a:gdLst/>
              <a:ahLst/>
              <a:cxnLst>
                <a:cxn ang="0">
                  <a:pos x="22" y="33"/>
                </a:cxn>
                <a:cxn ang="0">
                  <a:pos x="23" y="42"/>
                </a:cxn>
                <a:cxn ang="0">
                  <a:pos x="18" y="40"/>
                </a:cxn>
                <a:cxn ang="0">
                  <a:pos x="18" y="36"/>
                </a:cxn>
                <a:cxn ang="0">
                  <a:pos x="17" y="36"/>
                </a:cxn>
                <a:cxn ang="0">
                  <a:pos x="9" y="38"/>
                </a:cxn>
                <a:cxn ang="0">
                  <a:pos x="0" y="25"/>
                </a:cxn>
                <a:cxn ang="0">
                  <a:pos x="17" y="17"/>
                </a:cxn>
                <a:cxn ang="0">
                  <a:pos x="17" y="16"/>
                </a:cxn>
                <a:cxn ang="0">
                  <a:pos x="11" y="6"/>
                </a:cxn>
                <a:cxn ang="0">
                  <a:pos x="3" y="6"/>
                </a:cxn>
                <a:cxn ang="0">
                  <a:pos x="2" y="1"/>
                </a:cxn>
                <a:cxn ang="0">
                  <a:pos x="11" y="1"/>
                </a:cxn>
                <a:cxn ang="0">
                  <a:pos x="22" y="19"/>
                </a:cxn>
                <a:cxn ang="0">
                  <a:pos x="22" y="33"/>
                </a:cxn>
                <a:cxn ang="0">
                  <a:pos x="17" y="22"/>
                </a:cxn>
                <a:cxn ang="0">
                  <a:pos x="5" y="26"/>
                </a:cxn>
                <a:cxn ang="0">
                  <a:pos x="10" y="34"/>
                </a:cxn>
                <a:cxn ang="0">
                  <a:pos x="17" y="30"/>
                </a:cxn>
                <a:cxn ang="0">
                  <a:pos x="17" y="28"/>
                </a:cxn>
                <a:cxn ang="0">
                  <a:pos x="17" y="22"/>
                </a:cxn>
              </a:cxnLst>
              <a:rect l="0" t="0" r="r" b="b"/>
              <a:pathLst>
                <a:path w="23" h="42">
                  <a:moveTo>
                    <a:pt x="22" y="33"/>
                  </a:moveTo>
                  <a:cubicBezTo>
                    <a:pt x="22" y="36"/>
                    <a:pt x="22" y="39"/>
                    <a:pt x="23" y="42"/>
                  </a:cubicBezTo>
                  <a:cubicBezTo>
                    <a:pt x="21" y="41"/>
                    <a:pt x="20" y="41"/>
                    <a:pt x="18" y="40"/>
                  </a:cubicBezTo>
                  <a:cubicBezTo>
                    <a:pt x="18" y="39"/>
                    <a:pt x="18" y="37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6" y="38"/>
                    <a:pt x="13" y="40"/>
                    <a:pt x="9" y="38"/>
                  </a:cubicBezTo>
                  <a:cubicBezTo>
                    <a:pt x="3" y="37"/>
                    <a:pt x="0" y="30"/>
                    <a:pt x="0" y="25"/>
                  </a:cubicBezTo>
                  <a:cubicBezTo>
                    <a:pt x="0" y="16"/>
                    <a:pt x="6" y="13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3"/>
                    <a:pt x="16" y="8"/>
                    <a:pt x="11" y="6"/>
                  </a:cubicBezTo>
                  <a:cubicBezTo>
                    <a:pt x="8" y="5"/>
                    <a:pt x="5" y="5"/>
                    <a:pt x="3" y="6"/>
                  </a:cubicBezTo>
                  <a:cubicBezTo>
                    <a:pt x="3" y="5"/>
                    <a:pt x="2" y="3"/>
                    <a:pt x="2" y="1"/>
                  </a:cubicBezTo>
                  <a:cubicBezTo>
                    <a:pt x="4" y="0"/>
                    <a:pt x="8" y="0"/>
                    <a:pt x="11" y="1"/>
                  </a:cubicBezTo>
                  <a:cubicBezTo>
                    <a:pt x="20" y="4"/>
                    <a:pt x="22" y="12"/>
                    <a:pt x="22" y="19"/>
                  </a:cubicBezTo>
                  <a:cubicBezTo>
                    <a:pt x="22" y="24"/>
                    <a:pt x="22" y="29"/>
                    <a:pt x="22" y="33"/>
                  </a:cubicBezTo>
                  <a:close/>
                  <a:moveTo>
                    <a:pt x="17" y="22"/>
                  </a:moveTo>
                  <a:cubicBezTo>
                    <a:pt x="12" y="20"/>
                    <a:pt x="5" y="19"/>
                    <a:pt x="5" y="26"/>
                  </a:cubicBezTo>
                  <a:cubicBezTo>
                    <a:pt x="5" y="30"/>
                    <a:pt x="7" y="33"/>
                    <a:pt x="10" y="34"/>
                  </a:cubicBezTo>
                  <a:cubicBezTo>
                    <a:pt x="14" y="35"/>
                    <a:pt x="16" y="33"/>
                    <a:pt x="17" y="30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6"/>
                    <a:pt x="17" y="24"/>
                    <a:pt x="17" y="2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3502">
              <a:extLst>
                <a:ext uri="{FF2B5EF4-FFF2-40B4-BE49-F238E27FC236}">
                  <a16:creationId xmlns:a16="http://schemas.microsoft.com/office/drawing/2014/main" id="{733F9D2F-4270-44CF-B4EC-40E3425E3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4942" y="1820224"/>
              <a:ext cx="58534" cy="114899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15" y="4"/>
                </a:cxn>
                <a:cxn ang="0">
                  <a:pos x="27" y="27"/>
                </a:cxn>
                <a:cxn ang="0">
                  <a:pos x="15" y="42"/>
                </a:cxn>
                <a:cxn ang="0">
                  <a:pos x="6" y="33"/>
                </a:cxn>
                <a:cxn ang="0">
                  <a:pos x="6" y="33"/>
                </a:cxn>
                <a:cxn ang="0">
                  <a:pos x="6" y="53"/>
                </a:cxn>
                <a:cxn ang="0">
                  <a:pos x="1" y="51"/>
                </a:cxn>
                <a:cxn ang="0">
                  <a:pos x="1" y="12"/>
                </a:cxn>
                <a:cxn ang="0">
                  <a:pos x="6" y="23"/>
                </a:cxn>
                <a:cxn ang="0">
                  <a:pos x="6" y="26"/>
                </a:cxn>
                <a:cxn ang="0">
                  <a:pos x="14" y="36"/>
                </a:cxn>
                <a:cxn ang="0">
                  <a:pos x="22" y="25"/>
                </a:cxn>
                <a:cxn ang="0">
                  <a:pos x="14" y="9"/>
                </a:cxn>
                <a:cxn ang="0">
                  <a:pos x="6" y="15"/>
                </a:cxn>
                <a:cxn ang="0">
                  <a:pos x="6" y="17"/>
                </a:cxn>
                <a:cxn ang="0">
                  <a:pos x="6" y="23"/>
                </a:cxn>
              </a:cxnLst>
              <a:rect l="0" t="0" r="r" b="b"/>
              <a:pathLst>
                <a:path w="27" h="53">
                  <a:moveTo>
                    <a:pt x="1" y="12"/>
                  </a:moveTo>
                  <a:cubicBezTo>
                    <a:pt x="1" y="7"/>
                    <a:pt x="1" y="4"/>
                    <a:pt x="0" y="0"/>
                  </a:cubicBezTo>
                  <a:cubicBezTo>
                    <a:pt x="2" y="1"/>
                    <a:pt x="3" y="1"/>
                    <a:pt x="5" y="2"/>
                  </a:cubicBezTo>
                  <a:cubicBezTo>
                    <a:pt x="5" y="4"/>
                    <a:pt x="5" y="6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4"/>
                    <a:pt x="11" y="3"/>
                    <a:pt x="15" y="4"/>
                  </a:cubicBezTo>
                  <a:cubicBezTo>
                    <a:pt x="22" y="7"/>
                    <a:pt x="27" y="16"/>
                    <a:pt x="27" y="27"/>
                  </a:cubicBezTo>
                  <a:cubicBezTo>
                    <a:pt x="27" y="40"/>
                    <a:pt x="21" y="44"/>
                    <a:pt x="15" y="42"/>
                  </a:cubicBezTo>
                  <a:cubicBezTo>
                    <a:pt x="11" y="40"/>
                    <a:pt x="8" y="37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40"/>
                    <a:pt x="6" y="46"/>
                    <a:pt x="6" y="53"/>
                  </a:cubicBezTo>
                  <a:cubicBezTo>
                    <a:pt x="4" y="52"/>
                    <a:pt x="2" y="52"/>
                    <a:pt x="1" y="51"/>
                  </a:cubicBezTo>
                  <a:cubicBezTo>
                    <a:pt x="1" y="38"/>
                    <a:pt x="1" y="25"/>
                    <a:pt x="1" y="12"/>
                  </a:cubicBezTo>
                  <a:close/>
                  <a:moveTo>
                    <a:pt x="6" y="23"/>
                  </a:moveTo>
                  <a:cubicBezTo>
                    <a:pt x="6" y="24"/>
                    <a:pt x="6" y="25"/>
                    <a:pt x="6" y="26"/>
                  </a:cubicBezTo>
                  <a:cubicBezTo>
                    <a:pt x="7" y="31"/>
                    <a:pt x="10" y="35"/>
                    <a:pt x="14" y="36"/>
                  </a:cubicBezTo>
                  <a:cubicBezTo>
                    <a:pt x="19" y="38"/>
                    <a:pt x="22" y="33"/>
                    <a:pt x="22" y="25"/>
                  </a:cubicBezTo>
                  <a:cubicBezTo>
                    <a:pt x="22" y="18"/>
                    <a:pt x="19" y="11"/>
                    <a:pt x="14" y="9"/>
                  </a:cubicBezTo>
                  <a:cubicBezTo>
                    <a:pt x="10" y="8"/>
                    <a:pt x="7" y="10"/>
                    <a:pt x="6" y="15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9"/>
                    <a:pt x="6" y="21"/>
                    <a:pt x="6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3503">
              <a:extLst>
                <a:ext uri="{FF2B5EF4-FFF2-40B4-BE49-F238E27FC236}">
                  <a16:creationId xmlns:a16="http://schemas.microsoft.com/office/drawing/2014/main" id="{BF8AC271-0DCC-47BA-AB01-5F825E05B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651" y="1809384"/>
              <a:ext cx="52030" cy="1300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2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9" y="21"/>
                </a:cxn>
                <a:cxn ang="0">
                  <a:pos x="14" y="21"/>
                </a:cxn>
                <a:cxn ang="0">
                  <a:pos x="24" y="39"/>
                </a:cxn>
                <a:cxn ang="0">
                  <a:pos x="24" y="60"/>
                </a:cxn>
                <a:cxn ang="0">
                  <a:pos x="19" y="59"/>
                </a:cxn>
                <a:cxn ang="0">
                  <a:pos x="19" y="38"/>
                </a:cxn>
                <a:cxn ang="0">
                  <a:pos x="12" y="25"/>
                </a:cxn>
                <a:cxn ang="0">
                  <a:pos x="5" y="29"/>
                </a:cxn>
                <a:cxn ang="0">
                  <a:pos x="5" y="32"/>
                </a:cxn>
                <a:cxn ang="0">
                  <a:pos x="5" y="54"/>
                </a:cxn>
                <a:cxn ang="0">
                  <a:pos x="0" y="52"/>
                </a:cxn>
                <a:cxn ang="0">
                  <a:pos x="0" y="0"/>
                </a:cxn>
              </a:cxnLst>
              <a:rect l="0" t="0" r="r" b="b"/>
              <a:pathLst>
                <a:path w="24" h="60">
                  <a:moveTo>
                    <a:pt x="0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9"/>
                    <a:pt x="5" y="16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2"/>
                    <a:pt x="7" y="21"/>
                    <a:pt x="9" y="21"/>
                  </a:cubicBezTo>
                  <a:cubicBezTo>
                    <a:pt x="10" y="20"/>
                    <a:pt x="12" y="20"/>
                    <a:pt x="14" y="21"/>
                  </a:cubicBezTo>
                  <a:cubicBezTo>
                    <a:pt x="18" y="22"/>
                    <a:pt x="24" y="27"/>
                    <a:pt x="24" y="39"/>
                  </a:cubicBezTo>
                  <a:cubicBezTo>
                    <a:pt x="24" y="46"/>
                    <a:pt x="24" y="53"/>
                    <a:pt x="24" y="60"/>
                  </a:cubicBezTo>
                  <a:cubicBezTo>
                    <a:pt x="22" y="60"/>
                    <a:pt x="20" y="59"/>
                    <a:pt x="19" y="59"/>
                  </a:cubicBezTo>
                  <a:cubicBezTo>
                    <a:pt x="19" y="52"/>
                    <a:pt x="19" y="45"/>
                    <a:pt x="19" y="38"/>
                  </a:cubicBezTo>
                  <a:cubicBezTo>
                    <a:pt x="19" y="32"/>
                    <a:pt x="17" y="27"/>
                    <a:pt x="12" y="25"/>
                  </a:cubicBezTo>
                  <a:cubicBezTo>
                    <a:pt x="9" y="24"/>
                    <a:pt x="6" y="26"/>
                    <a:pt x="5" y="29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40"/>
                    <a:pt x="5" y="47"/>
                    <a:pt x="5" y="54"/>
                  </a:cubicBezTo>
                  <a:cubicBezTo>
                    <a:pt x="3" y="53"/>
                    <a:pt x="2" y="53"/>
                    <a:pt x="0" y="52"/>
                  </a:cubicBezTo>
                  <a:cubicBezTo>
                    <a:pt x="0" y="35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3504">
              <a:extLst>
                <a:ext uri="{FF2B5EF4-FFF2-40B4-BE49-F238E27FC236}">
                  <a16:creationId xmlns:a16="http://schemas.microsoft.com/office/drawing/2014/main" id="{71F42D20-A3D1-4475-9144-171C2D326C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4959" y="2182265"/>
              <a:ext cx="67205" cy="130075"/>
            </a:xfrm>
            <a:custGeom>
              <a:avLst/>
              <a:gdLst/>
              <a:ahLst/>
              <a:cxnLst>
                <a:cxn ang="0">
                  <a:pos x="31" y="37"/>
                </a:cxn>
                <a:cxn ang="0">
                  <a:pos x="26" y="56"/>
                </a:cxn>
                <a:cxn ang="0">
                  <a:pos x="14" y="60"/>
                </a:cxn>
                <a:cxn ang="0">
                  <a:pos x="3" y="56"/>
                </a:cxn>
                <a:cxn ang="0">
                  <a:pos x="5" y="50"/>
                </a:cxn>
                <a:cxn ang="0">
                  <a:pos x="14" y="54"/>
                </a:cxn>
                <a:cxn ang="0">
                  <a:pos x="25" y="4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4" y="42"/>
                </a:cxn>
                <a:cxn ang="0">
                  <a:pos x="0" y="21"/>
                </a:cxn>
                <a:cxn ang="0">
                  <a:pos x="15" y="0"/>
                </a:cxn>
                <a:cxn ang="0">
                  <a:pos x="25" y="8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31" y="2"/>
                </a:cxn>
                <a:cxn ang="0">
                  <a:pos x="31" y="13"/>
                </a:cxn>
                <a:cxn ang="0">
                  <a:pos x="31" y="37"/>
                </a:cxn>
                <a:cxn ang="0">
                  <a:pos x="25" y="18"/>
                </a:cxn>
                <a:cxn ang="0">
                  <a:pos x="24" y="14"/>
                </a:cxn>
                <a:cxn ang="0">
                  <a:pos x="16" y="6"/>
                </a:cxn>
                <a:cxn ang="0">
                  <a:pos x="6" y="21"/>
                </a:cxn>
                <a:cxn ang="0">
                  <a:pos x="16" y="36"/>
                </a:cxn>
                <a:cxn ang="0">
                  <a:pos x="24" y="29"/>
                </a:cxn>
                <a:cxn ang="0">
                  <a:pos x="25" y="25"/>
                </a:cxn>
                <a:cxn ang="0">
                  <a:pos x="25" y="18"/>
                </a:cxn>
              </a:cxnLst>
              <a:rect l="0" t="0" r="r" b="b"/>
              <a:pathLst>
                <a:path w="31" h="60">
                  <a:moveTo>
                    <a:pt x="31" y="37"/>
                  </a:moveTo>
                  <a:cubicBezTo>
                    <a:pt x="31" y="46"/>
                    <a:pt x="29" y="52"/>
                    <a:pt x="26" y="56"/>
                  </a:cubicBezTo>
                  <a:cubicBezTo>
                    <a:pt x="23" y="59"/>
                    <a:pt x="18" y="60"/>
                    <a:pt x="14" y="60"/>
                  </a:cubicBezTo>
                  <a:cubicBezTo>
                    <a:pt x="10" y="60"/>
                    <a:pt x="6" y="58"/>
                    <a:pt x="3" y="56"/>
                  </a:cubicBezTo>
                  <a:cubicBezTo>
                    <a:pt x="4" y="54"/>
                    <a:pt x="4" y="52"/>
                    <a:pt x="5" y="50"/>
                  </a:cubicBezTo>
                  <a:cubicBezTo>
                    <a:pt x="7" y="52"/>
                    <a:pt x="10" y="54"/>
                    <a:pt x="14" y="54"/>
                  </a:cubicBezTo>
                  <a:cubicBezTo>
                    <a:pt x="20" y="54"/>
                    <a:pt x="25" y="51"/>
                    <a:pt x="25" y="40"/>
                  </a:cubicBezTo>
                  <a:cubicBezTo>
                    <a:pt x="25" y="39"/>
                    <a:pt x="25" y="37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39"/>
                    <a:pt x="19" y="42"/>
                    <a:pt x="14" y="42"/>
                  </a:cubicBezTo>
                  <a:cubicBezTo>
                    <a:pt x="6" y="41"/>
                    <a:pt x="0" y="32"/>
                    <a:pt x="0" y="21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1" y="0"/>
                    <a:pt x="24" y="4"/>
                    <a:pt x="25" y="8"/>
                  </a:cubicBezTo>
                  <a:cubicBezTo>
                    <a:pt x="25" y="8"/>
                    <a:pt x="25" y="8"/>
                    <a:pt x="26" y="8"/>
                  </a:cubicBezTo>
                  <a:cubicBezTo>
                    <a:pt x="26" y="6"/>
                    <a:pt x="26" y="4"/>
                    <a:pt x="26" y="2"/>
                  </a:cubicBezTo>
                  <a:cubicBezTo>
                    <a:pt x="28" y="2"/>
                    <a:pt x="29" y="2"/>
                    <a:pt x="31" y="2"/>
                  </a:cubicBezTo>
                  <a:cubicBezTo>
                    <a:pt x="31" y="5"/>
                    <a:pt x="31" y="8"/>
                    <a:pt x="31" y="13"/>
                  </a:cubicBezTo>
                  <a:cubicBezTo>
                    <a:pt x="31" y="21"/>
                    <a:pt x="31" y="29"/>
                    <a:pt x="31" y="37"/>
                  </a:cubicBezTo>
                  <a:close/>
                  <a:moveTo>
                    <a:pt x="25" y="18"/>
                  </a:moveTo>
                  <a:cubicBezTo>
                    <a:pt x="25" y="16"/>
                    <a:pt x="25" y="15"/>
                    <a:pt x="24" y="14"/>
                  </a:cubicBezTo>
                  <a:cubicBezTo>
                    <a:pt x="23" y="10"/>
                    <a:pt x="20" y="6"/>
                    <a:pt x="16" y="6"/>
                  </a:cubicBezTo>
                  <a:cubicBezTo>
                    <a:pt x="10" y="6"/>
                    <a:pt x="6" y="11"/>
                    <a:pt x="6" y="21"/>
                  </a:cubicBezTo>
                  <a:cubicBezTo>
                    <a:pt x="6" y="29"/>
                    <a:pt x="10" y="36"/>
                    <a:pt x="16" y="36"/>
                  </a:cubicBezTo>
                  <a:cubicBezTo>
                    <a:pt x="20" y="36"/>
                    <a:pt x="23" y="34"/>
                    <a:pt x="24" y="29"/>
                  </a:cubicBezTo>
                  <a:cubicBezTo>
                    <a:pt x="25" y="28"/>
                    <a:pt x="25" y="26"/>
                    <a:pt x="25" y="25"/>
                  </a:cubicBezTo>
                  <a:cubicBezTo>
                    <a:pt x="25" y="23"/>
                    <a:pt x="25" y="20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3505">
              <a:extLst>
                <a:ext uri="{FF2B5EF4-FFF2-40B4-BE49-F238E27FC236}">
                  <a16:creationId xmlns:a16="http://schemas.microsoft.com/office/drawing/2014/main" id="{E717D77E-97F0-4057-8D8E-744CEDA2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676" y="2186601"/>
              <a:ext cx="36855" cy="91052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"/>
                </a:cxn>
                <a:cxn ang="0">
                  <a:pos x="5" y="1"/>
                </a:cxn>
                <a:cxn ang="0">
                  <a:pos x="5" y="9"/>
                </a:cxn>
                <a:cxn ang="0">
                  <a:pos x="6" y="9"/>
                </a:cxn>
                <a:cxn ang="0">
                  <a:pos x="15" y="1"/>
                </a:cxn>
                <a:cxn ang="0">
                  <a:pos x="17" y="1"/>
                </a:cxn>
                <a:cxn ang="0">
                  <a:pos x="17" y="8"/>
                </a:cxn>
                <a:cxn ang="0">
                  <a:pos x="15" y="8"/>
                </a:cxn>
                <a:cxn ang="0">
                  <a:pos x="6" y="17"/>
                </a:cxn>
                <a:cxn ang="0">
                  <a:pos x="6" y="20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0" y="13"/>
                </a:cxn>
              </a:cxnLst>
              <a:rect l="0" t="0" r="r" b="b"/>
              <a:pathLst>
                <a:path w="17" h="42">
                  <a:moveTo>
                    <a:pt x="0" y="13"/>
                  </a:moveTo>
                  <a:cubicBezTo>
                    <a:pt x="0" y="9"/>
                    <a:pt x="0" y="4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4"/>
                    <a:pt x="5" y="6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4"/>
                    <a:pt x="11" y="0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3"/>
                    <a:pt x="17" y="6"/>
                    <a:pt x="17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0" y="7"/>
                    <a:pt x="7" y="11"/>
                    <a:pt x="6" y="17"/>
                  </a:cubicBezTo>
                  <a:cubicBezTo>
                    <a:pt x="6" y="18"/>
                    <a:pt x="6" y="19"/>
                    <a:pt x="6" y="20"/>
                  </a:cubicBezTo>
                  <a:cubicBezTo>
                    <a:pt x="6" y="27"/>
                    <a:pt x="6" y="35"/>
                    <a:pt x="6" y="42"/>
                  </a:cubicBezTo>
                  <a:cubicBezTo>
                    <a:pt x="4" y="42"/>
                    <a:pt x="2" y="42"/>
                    <a:pt x="0" y="42"/>
                  </a:cubicBezTo>
                  <a:cubicBezTo>
                    <a:pt x="0" y="32"/>
                    <a:pt x="0" y="2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3506">
              <a:extLst>
                <a:ext uri="{FF2B5EF4-FFF2-40B4-BE49-F238E27FC236}">
                  <a16:creationId xmlns:a16="http://schemas.microsoft.com/office/drawing/2014/main" id="{E93DB2DD-2379-4A97-BC01-867C5D7915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2866" y="2188769"/>
              <a:ext cx="71541" cy="95388"/>
            </a:xfrm>
            <a:custGeom>
              <a:avLst/>
              <a:gdLst/>
              <a:ahLst/>
              <a:cxnLst>
                <a:cxn ang="0">
                  <a:pos x="33" y="23"/>
                </a:cxn>
                <a:cxn ang="0">
                  <a:pos x="16" y="44"/>
                </a:cxn>
                <a:cxn ang="0">
                  <a:pos x="0" y="22"/>
                </a:cxn>
                <a:cxn ang="0">
                  <a:pos x="17" y="1"/>
                </a:cxn>
                <a:cxn ang="0">
                  <a:pos x="33" y="23"/>
                </a:cxn>
                <a:cxn ang="0">
                  <a:pos x="7" y="22"/>
                </a:cxn>
                <a:cxn ang="0">
                  <a:pos x="17" y="38"/>
                </a:cxn>
                <a:cxn ang="0">
                  <a:pos x="26" y="23"/>
                </a:cxn>
                <a:cxn ang="0">
                  <a:pos x="17" y="7"/>
                </a:cxn>
                <a:cxn ang="0">
                  <a:pos x="7" y="22"/>
                </a:cxn>
              </a:cxnLst>
              <a:rect l="0" t="0" r="r" b="b"/>
              <a:pathLst>
                <a:path w="33" h="44">
                  <a:moveTo>
                    <a:pt x="33" y="23"/>
                  </a:moveTo>
                  <a:cubicBezTo>
                    <a:pt x="33" y="38"/>
                    <a:pt x="24" y="44"/>
                    <a:pt x="16" y="44"/>
                  </a:cubicBezTo>
                  <a:cubicBezTo>
                    <a:pt x="7" y="43"/>
                    <a:pt x="0" y="35"/>
                    <a:pt x="0" y="22"/>
                  </a:cubicBezTo>
                  <a:cubicBezTo>
                    <a:pt x="0" y="8"/>
                    <a:pt x="8" y="0"/>
                    <a:pt x="17" y="1"/>
                  </a:cubicBezTo>
                  <a:cubicBezTo>
                    <a:pt x="26" y="2"/>
                    <a:pt x="33" y="11"/>
                    <a:pt x="33" y="23"/>
                  </a:cubicBezTo>
                  <a:close/>
                  <a:moveTo>
                    <a:pt x="7" y="22"/>
                  </a:moveTo>
                  <a:cubicBezTo>
                    <a:pt x="7" y="31"/>
                    <a:pt x="11" y="38"/>
                    <a:pt x="17" y="38"/>
                  </a:cubicBezTo>
                  <a:cubicBezTo>
                    <a:pt x="22" y="39"/>
                    <a:pt x="26" y="32"/>
                    <a:pt x="26" y="23"/>
                  </a:cubicBezTo>
                  <a:cubicBezTo>
                    <a:pt x="26" y="16"/>
                    <a:pt x="24" y="7"/>
                    <a:pt x="17" y="7"/>
                  </a:cubicBezTo>
                  <a:cubicBezTo>
                    <a:pt x="10" y="6"/>
                    <a:pt x="7" y="14"/>
                    <a:pt x="7" y="2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3507">
              <a:extLst>
                <a:ext uri="{FF2B5EF4-FFF2-40B4-BE49-F238E27FC236}">
                  <a16:creationId xmlns:a16="http://schemas.microsoft.com/office/drawing/2014/main" id="{98FC3EC3-8F1C-4686-BC02-8847405C2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911" y="2195273"/>
              <a:ext cx="101892" cy="9538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10" y="22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6" y="22"/>
                </a:cxn>
                <a:cxn ang="0">
                  <a:pos x="21" y="2"/>
                </a:cxn>
                <a:cxn ang="0">
                  <a:pos x="26" y="3"/>
                </a:cxn>
                <a:cxn ang="0">
                  <a:pos x="31" y="23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37" y="24"/>
                </a:cxn>
                <a:cxn ang="0">
                  <a:pos x="42" y="4"/>
                </a:cxn>
                <a:cxn ang="0">
                  <a:pos x="47" y="4"/>
                </a:cxn>
                <a:cxn ang="0">
                  <a:pos x="37" y="44"/>
                </a:cxn>
                <a:cxn ang="0">
                  <a:pos x="31" y="44"/>
                </a:cxn>
                <a:cxn ang="0">
                  <a:pos x="26" y="24"/>
                </a:cxn>
                <a:cxn ang="0">
                  <a:pos x="24" y="10"/>
                </a:cxn>
                <a:cxn ang="0">
                  <a:pos x="23" y="10"/>
                </a:cxn>
                <a:cxn ang="0">
                  <a:pos x="20" y="23"/>
                </a:cxn>
                <a:cxn ang="0">
                  <a:pos x="15" y="42"/>
                </a:cxn>
                <a:cxn ang="0">
                  <a:pos x="10" y="42"/>
                </a:cxn>
                <a:cxn ang="0">
                  <a:pos x="0" y="0"/>
                </a:cxn>
                <a:cxn ang="0">
                  <a:pos x="6" y="1"/>
                </a:cxn>
              </a:cxnLst>
              <a:rect l="0" t="0" r="r" b="b"/>
              <a:pathLst>
                <a:path w="47" h="44">
                  <a:moveTo>
                    <a:pt x="6" y="1"/>
                  </a:moveTo>
                  <a:cubicBezTo>
                    <a:pt x="7" y="8"/>
                    <a:pt x="9" y="15"/>
                    <a:pt x="10" y="22"/>
                  </a:cubicBezTo>
                  <a:cubicBezTo>
                    <a:pt x="11" y="27"/>
                    <a:pt x="12" y="31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1"/>
                    <a:pt x="15" y="27"/>
                    <a:pt x="16" y="22"/>
                  </a:cubicBezTo>
                  <a:cubicBezTo>
                    <a:pt x="18" y="16"/>
                    <a:pt x="19" y="9"/>
                    <a:pt x="21" y="2"/>
                  </a:cubicBezTo>
                  <a:cubicBezTo>
                    <a:pt x="23" y="2"/>
                    <a:pt x="25" y="2"/>
                    <a:pt x="26" y="3"/>
                  </a:cubicBezTo>
                  <a:cubicBezTo>
                    <a:pt x="28" y="9"/>
                    <a:pt x="30" y="16"/>
                    <a:pt x="31" y="23"/>
                  </a:cubicBezTo>
                  <a:cubicBezTo>
                    <a:pt x="32" y="28"/>
                    <a:pt x="33" y="33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5" y="33"/>
                    <a:pt x="36" y="29"/>
                    <a:pt x="37" y="24"/>
                  </a:cubicBezTo>
                  <a:cubicBezTo>
                    <a:pt x="38" y="17"/>
                    <a:pt x="40" y="11"/>
                    <a:pt x="42" y="4"/>
                  </a:cubicBezTo>
                  <a:cubicBezTo>
                    <a:pt x="43" y="4"/>
                    <a:pt x="45" y="4"/>
                    <a:pt x="47" y="4"/>
                  </a:cubicBezTo>
                  <a:cubicBezTo>
                    <a:pt x="44" y="18"/>
                    <a:pt x="40" y="31"/>
                    <a:pt x="37" y="44"/>
                  </a:cubicBezTo>
                  <a:cubicBezTo>
                    <a:pt x="35" y="44"/>
                    <a:pt x="33" y="44"/>
                    <a:pt x="31" y="44"/>
                  </a:cubicBezTo>
                  <a:cubicBezTo>
                    <a:pt x="30" y="37"/>
                    <a:pt x="28" y="30"/>
                    <a:pt x="26" y="24"/>
                  </a:cubicBezTo>
                  <a:cubicBezTo>
                    <a:pt x="25" y="19"/>
                    <a:pt x="24" y="15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23" y="15"/>
                    <a:pt x="22" y="19"/>
                    <a:pt x="20" y="23"/>
                  </a:cubicBezTo>
                  <a:cubicBezTo>
                    <a:pt x="19" y="30"/>
                    <a:pt x="17" y="36"/>
                    <a:pt x="15" y="42"/>
                  </a:cubicBezTo>
                  <a:cubicBezTo>
                    <a:pt x="13" y="42"/>
                    <a:pt x="12" y="42"/>
                    <a:pt x="10" y="42"/>
                  </a:cubicBezTo>
                  <a:cubicBezTo>
                    <a:pt x="7" y="28"/>
                    <a:pt x="3" y="14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3508">
              <a:extLst>
                <a:ext uri="{FF2B5EF4-FFF2-40B4-BE49-F238E27FC236}">
                  <a16:creationId xmlns:a16="http://schemas.microsoft.com/office/drawing/2014/main" id="{BF876976-295B-40F4-81B4-87AE8025A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306" y="2186601"/>
              <a:ext cx="41190" cy="11056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10"/>
                </a:cxn>
                <a:cxn ang="0">
                  <a:pos x="19" y="10"/>
                </a:cxn>
                <a:cxn ang="0">
                  <a:pos x="19" y="16"/>
                </a:cxn>
                <a:cxn ang="0">
                  <a:pos x="10" y="15"/>
                </a:cxn>
                <a:cxn ang="0">
                  <a:pos x="10" y="37"/>
                </a:cxn>
                <a:cxn ang="0">
                  <a:pos x="15" y="45"/>
                </a:cxn>
                <a:cxn ang="0">
                  <a:pos x="18" y="45"/>
                </a:cxn>
                <a:cxn ang="0">
                  <a:pos x="19" y="51"/>
                </a:cxn>
                <a:cxn ang="0">
                  <a:pos x="13" y="51"/>
                </a:cxn>
                <a:cxn ang="0">
                  <a:pos x="7" y="48"/>
                </a:cxn>
                <a:cxn ang="0">
                  <a:pos x="5" y="37"/>
                </a:cxn>
                <a:cxn ang="0">
                  <a:pos x="5" y="15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5" y="9"/>
                </a:cxn>
                <a:cxn ang="0">
                  <a:pos x="5" y="2"/>
                </a:cxn>
                <a:cxn ang="0">
                  <a:pos x="10" y="0"/>
                </a:cxn>
              </a:cxnLst>
              <a:rect l="0" t="0" r="r" b="b"/>
              <a:pathLst>
                <a:path w="19" h="51">
                  <a:moveTo>
                    <a:pt x="10" y="0"/>
                  </a:moveTo>
                  <a:cubicBezTo>
                    <a:pt x="10" y="3"/>
                    <a:pt x="10" y="6"/>
                    <a:pt x="10" y="10"/>
                  </a:cubicBezTo>
                  <a:cubicBezTo>
                    <a:pt x="13" y="10"/>
                    <a:pt x="16" y="10"/>
                    <a:pt x="19" y="10"/>
                  </a:cubicBezTo>
                  <a:cubicBezTo>
                    <a:pt x="19" y="12"/>
                    <a:pt x="19" y="14"/>
                    <a:pt x="19" y="16"/>
                  </a:cubicBezTo>
                  <a:cubicBezTo>
                    <a:pt x="16" y="16"/>
                    <a:pt x="13" y="15"/>
                    <a:pt x="10" y="15"/>
                  </a:cubicBezTo>
                  <a:cubicBezTo>
                    <a:pt x="10" y="22"/>
                    <a:pt x="10" y="30"/>
                    <a:pt x="10" y="37"/>
                  </a:cubicBezTo>
                  <a:cubicBezTo>
                    <a:pt x="10" y="42"/>
                    <a:pt x="12" y="45"/>
                    <a:pt x="15" y="45"/>
                  </a:cubicBezTo>
                  <a:cubicBezTo>
                    <a:pt x="16" y="45"/>
                    <a:pt x="17" y="45"/>
                    <a:pt x="18" y="45"/>
                  </a:cubicBezTo>
                  <a:cubicBezTo>
                    <a:pt x="18" y="47"/>
                    <a:pt x="18" y="49"/>
                    <a:pt x="19" y="51"/>
                  </a:cubicBezTo>
                  <a:cubicBezTo>
                    <a:pt x="17" y="51"/>
                    <a:pt x="16" y="51"/>
                    <a:pt x="13" y="51"/>
                  </a:cubicBezTo>
                  <a:cubicBezTo>
                    <a:pt x="11" y="51"/>
                    <a:pt x="8" y="50"/>
                    <a:pt x="7" y="48"/>
                  </a:cubicBezTo>
                  <a:cubicBezTo>
                    <a:pt x="5" y="45"/>
                    <a:pt x="5" y="42"/>
                    <a:pt x="5" y="37"/>
                  </a:cubicBezTo>
                  <a:cubicBezTo>
                    <a:pt x="5" y="29"/>
                    <a:pt x="5" y="22"/>
                    <a:pt x="5" y="15"/>
                  </a:cubicBezTo>
                  <a:cubicBezTo>
                    <a:pt x="3" y="14"/>
                    <a:pt x="1" y="14"/>
                    <a:pt x="0" y="14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5" y="7"/>
                    <a:pt x="5" y="4"/>
                    <a:pt x="5" y="2"/>
                  </a:cubicBezTo>
                  <a:cubicBezTo>
                    <a:pt x="7" y="1"/>
                    <a:pt x="8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3509">
              <a:extLst>
                <a:ext uri="{FF2B5EF4-FFF2-40B4-BE49-F238E27FC236}">
                  <a16:creationId xmlns:a16="http://schemas.microsoft.com/office/drawing/2014/main" id="{1CC0F650-DDA8-44C1-90A2-F9D55431D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672" y="2169258"/>
              <a:ext cx="58534" cy="1344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5" y="26"/>
                </a:cxn>
                <a:cxn ang="0">
                  <a:pos x="6" y="26"/>
                </a:cxn>
                <a:cxn ang="0">
                  <a:pos x="10" y="21"/>
                </a:cxn>
                <a:cxn ang="0">
                  <a:pos x="16" y="20"/>
                </a:cxn>
                <a:cxn ang="0">
                  <a:pos x="27" y="38"/>
                </a:cxn>
                <a:cxn ang="0">
                  <a:pos x="27" y="62"/>
                </a:cxn>
                <a:cxn ang="0">
                  <a:pos x="21" y="61"/>
                </a:cxn>
                <a:cxn ang="0">
                  <a:pos x="21" y="38"/>
                </a:cxn>
                <a:cxn ang="0">
                  <a:pos x="14" y="25"/>
                </a:cxn>
                <a:cxn ang="0">
                  <a:pos x="6" y="32"/>
                </a:cxn>
                <a:cxn ang="0">
                  <a:pos x="5" y="36"/>
                </a:cxn>
                <a:cxn ang="0">
                  <a:pos x="5" y="60"/>
                </a:cxn>
                <a:cxn ang="0">
                  <a:pos x="0" y="59"/>
                </a:cxn>
                <a:cxn ang="0">
                  <a:pos x="0" y="0"/>
                </a:cxn>
              </a:cxnLst>
              <a:rect l="0" t="0" r="r" b="b"/>
              <a:pathLst>
                <a:path w="27" h="62">
                  <a:moveTo>
                    <a:pt x="0" y="0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5" y="9"/>
                    <a:pt x="5" y="17"/>
                    <a:pt x="5" y="26"/>
                  </a:cubicBezTo>
                  <a:cubicBezTo>
                    <a:pt x="5" y="26"/>
                    <a:pt x="6" y="26"/>
                    <a:pt x="6" y="26"/>
                  </a:cubicBezTo>
                  <a:cubicBezTo>
                    <a:pt x="6" y="24"/>
                    <a:pt x="8" y="22"/>
                    <a:pt x="10" y="21"/>
                  </a:cubicBezTo>
                  <a:cubicBezTo>
                    <a:pt x="12" y="20"/>
                    <a:pt x="14" y="19"/>
                    <a:pt x="16" y="20"/>
                  </a:cubicBezTo>
                  <a:cubicBezTo>
                    <a:pt x="20" y="20"/>
                    <a:pt x="27" y="24"/>
                    <a:pt x="27" y="38"/>
                  </a:cubicBezTo>
                  <a:cubicBezTo>
                    <a:pt x="27" y="46"/>
                    <a:pt x="27" y="54"/>
                    <a:pt x="27" y="62"/>
                  </a:cubicBezTo>
                  <a:cubicBezTo>
                    <a:pt x="25" y="62"/>
                    <a:pt x="23" y="62"/>
                    <a:pt x="21" y="61"/>
                  </a:cubicBezTo>
                  <a:cubicBezTo>
                    <a:pt x="21" y="54"/>
                    <a:pt x="21" y="46"/>
                    <a:pt x="21" y="38"/>
                  </a:cubicBezTo>
                  <a:cubicBezTo>
                    <a:pt x="21" y="32"/>
                    <a:pt x="19" y="26"/>
                    <a:pt x="14" y="25"/>
                  </a:cubicBezTo>
                  <a:cubicBezTo>
                    <a:pt x="10" y="25"/>
                    <a:pt x="7" y="28"/>
                    <a:pt x="6" y="32"/>
                  </a:cubicBezTo>
                  <a:cubicBezTo>
                    <a:pt x="5" y="33"/>
                    <a:pt x="5" y="34"/>
                    <a:pt x="5" y="36"/>
                  </a:cubicBezTo>
                  <a:cubicBezTo>
                    <a:pt x="5" y="44"/>
                    <a:pt x="5" y="52"/>
                    <a:pt x="5" y="60"/>
                  </a:cubicBezTo>
                  <a:cubicBezTo>
                    <a:pt x="3" y="60"/>
                    <a:pt x="1" y="60"/>
                    <a:pt x="0" y="59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Freeform 3510">
              <a:extLst>
                <a:ext uri="{FF2B5EF4-FFF2-40B4-BE49-F238E27FC236}">
                  <a16:creationId xmlns:a16="http://schemas.microsoft.com/office/drawing/2014/main" id="{9B4C4EAD-001F-4D08-ACED-87F3D0F48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975" y="2405560"/>
              <a:ext cx="54198" cy="65037"/>
            </a:xfrm>
            <a:custGeom>
              <a:avLst/>
              <a:gdLst/>
              <a:ahLst/>
              <a:cxnLst>
                <a:cxn ang="0">
                  <a:pos x="25" y="30"/>
                </a:cxn>
                <a:cxn ang="0">
                  <a:pos x="0" y="26"/>
                </a:cxn>
                <a:cxn ang="0">
                  <a:pos x="0" y="0"/>
                </a:cxn>
                <a:cxn ang="0">
                  <a:pos x="25" y="5"/>
                </a:cxn>
                <a:cxn ang="0">
                  <a:pos x="25" y="30"/>
                </a:cxn>
              </a:cxnLst>
              <a:rect l="0" t="0" r="r" b="b"/>
              <a:pathLst>
                <a:path w="25" h="30">
                  <a:moveTo>
                    <a:pt x="25" y="30"/>
                  </a:moveTo>
                  <a:cubicBezTo>
                    <a:pt x="17" y="29"/>
                    <a:pt x="8" y="27"/>
                    <a:pt x="0" y="26"/>
                  </a:cubicBezTo>
                  <a:cubicBezTo>
                    <a:pt x="0" y="17"/>
                    <a:pt x="0" y="8"/>
                    <a:pt x="0" y="0"/>
                  </a:cubicBezTo>
                  <a:cubicBezTo>
                    <a:pt x="8" y="1"/>
                    <a:pt x="17" y="3"/>
                    <a:pt x="25" y="5"/>
                  </a:cubicBezTo>
                  <a:cubicBezTo>
                    <a:pt x="25" y="13"/>
                    <a:pt x="25" y="22"/>
                    <a:pt x="25" y="3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Freeform 3511">
              <a:extLst>
                <a:ext uri="{FF2B5EF4-FFF2-40B4-BE49-F238E27FC236}">
                  <a16:creationId xmlns:a16="http://schemas.microsoft.com/office/drawing/2014/main" id="{093E0CEA-6873-4829-BD99-5036A9DF7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020" y="2394721"/>
              <a:ext cx="54198" cy="91052"/>
            </a:xfrm>
            <a:custGeom>
              <a:avLst/>
              <a:gdLst/>
              <a:ahLst/>
              <a:cxnLst>
                <a:cxn ang="0">
                  <a:pos x="25" y="42"/>
                </a:cxn>
                <a:cxn ang="0">
                  <a:pos x="0" y="38"/>
                </a:cxn>
                <a:cxn ang="0">
                  <a:pos x="0" y="0"/>
                </a:cxn>
                <a:cxn ang="0">
                  <a:pos x="25" y="5"/>
                </a:cxn>
                <a:cxn ang="0">
                  <a:pos x="25" y="42"/>
                </a:cxn>
              </a:cxnLst>
              <a:rect l="0" t="0" r="r" b="b"/>
              <a:pathLst>
                <a:path w="25" h="42">
                  <a:moveTo>
                    <a:pt x="25" y="42"/>
                  </a:moveTo>
                  <a:cubicBezTo>
                    <a:pt x="17" y="41"/>
                    <a:pt x="8" y="39"/>
                    <a:pt x="0" y="38"/>
                  </a:cubicBezTo>
                  <a:cubicBezTo>
                    <a:pt x="0" y="25"/>
                    <a:pt x="0" y="13"/>
                    <a:pt x="0" y="0"/>
                  </a:cubicBezTo>
                  <a:cubicBezTo>
                    <a:pt x="8" y="2"/>
                    <a:pt x="17" y="3"/>
                    <a:pt x="25" y="5"/>
                  </a:cubicBezTo>
                  <a:cubicBezTo>
                    <a:pt x="25" y="18"/>
                    <a:pt x="25" y="30"/>
                    <a:pt x="25" y="4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Freeform 3512">
              <a:extLst>
                <a:ext uri="{FF2B5EF4-FFF2-40B4-BE49-F238E27FC236}">
                  <a16:creationId xmlns:a16="http://schemas.microsoft.com/office/drawing/2014/main" id="{94D2EC2F-8A09-4458-BF95-4DFB49C30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233" y="2370874"/>
              <a:ext cx="52030" cy="132243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0" y="56"/>
                </a:cxn>
                <a:cxn ang="0">
                  <a:pos x="0" y="0"/>
                </a:cxn>
                <a:cxn ang="0">
                  <a:pos x="24" y="5"/>
                </a:cxn>
                <a:cxn ang="0">
                  <a:pos x="24" y="61"/>
                </a:cxn>
              </a:cxnLst>
              <a:rect l="0" t="0" r="r" b="b"/>
              <a:pathLst>
                <a:path w="24" h="61">
                  <a:moveTo>
                    <a:pt x="24" y="61"/>
                  </a:moveTo>
                  <a:cubicBezTo>
                    <a:pt x="16" y="59"/>
                    <a:pt x="8" y="57"/>
                    <a:pt x="0" y="56"/>
                  </a:cubicBezTo>
                  <a:cubicBezTo>
                    <a:pt x="0" y="37"/>
                    <a:pt x="0" y="19"/>
                    <a:pt x="0" y="0"/>
                  </a:cubicBezTo>
                  <a:cubicBezTo>
                    <a:pt x="8" y="2"/>
                    <a:pt x="16" y="3"/>
                    <a:pt x="24" y="5"/>
                  </a:cubicBezTo>
                  <a:cubicBezTo>
                    <a:pt x="24" y="24"/>
                    <a:pt x="24" y="42"/>
                    <a:pt x="24" y="6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Freeform 3513">
              <a:extLst>
                <a:ext uri="{FF2B5EF4-FFF2-40B4-BE49-F238E27FC236}">
                  <a16:creationId xmlns:a16="http://schemas.microsoft.com/office/drawing/2014/main" id="{DF90D006-38F6-4DC9-832F-155F69F1C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446" y="2427239"/>
              <a:ext cx="52030" cy="93220"/>
            </a:xfrm>
            <a:custGeom>
              <a:avLst/>
              <a:gdLst/>
              <a:ahLst/>
              <a:cxnLst>
                <a:cxn ang="0">
                  <a:pos x="24" y="43"/>
                </a:cxn>
                <a:cxn ang="0">
                  <a:pos x="0" y="38"/>
                </a:cxn>
                <a:cxn ang="0">
                  <a:pos x="0" y="0"/>
                </a:cxn>
                <a:cxn ang="0">
                  <a:pos x="24" y="6"/>
                </a:cxn>
                <a:cxn ang="0">
                  <a:pos x="24" y="43"/>
                </a:cxn>
              </a:cxnLst>
              <a:rect l="0" t="0" r="r" b="b"/>
              <a:pathLst>
                <a:path w="24" h="43">
                  <a:moveTo>
                    <a:pt x="24" y="43"/>
                  </a:moveTo>
                  <a:cubicBezTo>
                    <a:pt x="16" y="41"/>
                    <a:pt x="8" y="39"/>
                    <a:pt x="0" y="38"/>
                  </a:cubicBezTo>
                  <a:cubicBezTo>
                    <a:pt x="0" y="25"/>
                    <a:pt x="0" y="13"/>
                    <a:pt x="0" y="0"/>
                  </a:cubicBezTo>
                  <a:cubicBezTo>
                    <a:pt x="8" y="2"/>
                    <a:pt x="16" y="4"/>
                    <a:pt x="24" y="6"/>
                  </a:cubicBezTo>
                  <a:cubicBezTo>
                    <a:pt x="24" y="18"/>
                    <a:pt x="24" y="30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Freeform 3514">
              <a:extLst>
                <a:ext uri="{FF2B5EF4-FFF2-40B4-BE49-F238E27FC236}">
                  <a16:creationId xmlns:a16="http://schemas.microsoft.com/office/drawing/2014/main" id="{F6AC918C-1193-4CAF-8CE0-DCAAD2F7F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322" y="2351362"/>
              <a:ext cx="49862" cy="186441"/>
            </a:xfrm>
            <a:custGeom>
              <a:avLst/>
              <a:gdLst/>
              <a:ahLst/>
              <a:cxnLst>
                <a:cxn ang="0">
                  <a:pos x="23" y="86"/>
                </a:cxn>
                <a:cxn ang="0">
                  <a:pos x="0" y="80"/>
                </a:cxn>
                <a:cxn ang="0">
                  <a:pos x="0" y="0"/>
                </a:cxn>
                <a:cxn ang="0">
                  <a:pos x="23" y="6"/>
                </a:cxn>
                <a:cxn ang="0">
                  <a:pos x="23" y="86"/>
                </a:cxn>
              </a:cxnLst>
              <a:rect l="0" t="0" r="r" b="b"/>
              <a:pathLst>
                <a:path w="23" h="86">
                  <a:moveTo>
                    <a:pt x="23" y="86"/>
                  </a:moveTo>
                  <a:cubicBezTo>
                    <a:pt x="15" y="84"/>
                    <a:pt x="8" y="82"/>
                    <a:pt x="0" y="80"/>
                  </a:cubicBezTo>
                  <a:cubicBezTo>
                    <a:pt x="0" y="54"/>
                    <a:pt x="0" y="27"/>
                    <a:pt x="0" y="0"/>
                  </a:cubicBezTo>
                  <a:cubicBezTo>
                    <a:pt x="8" y="2"/>
                    <a:pt x="15" y="4"/>
                    <a:pt x="23" y="6"/>
                  </a:cubicBezTo>
                  <a:cubicBezTo>
                    <a:pt x="23" y="33"/>
                    <a:pt x="23" y="59"/>
                    <a:pt x="23" y="8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3515">
              <a:extLst>
                <a:ext uri="{FF2B5EF4-FFF2-40B4-BE49-F238E27FC236}">
                  <a16:creationId xmlns:a16="http://schemas.microsoft.com/office/drawing/2014/main" id="{1E14EF22-BB3B-4382-ACDD-A82A5806E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287" y="2693893"/>
              <a:ext cx="440086" cy="388056"/>
            </a:xfrm>
            <a:custGeom>
              <a:avLst/>
              <a:gdLst/>
              <a:ahLst/>
              <a:cxnLst>
                <a:cxn ang="0">
                  <a:pos x="0" y="178"/>
                </a:cxn>
                <a:cxn ang="0">
                  <a:pos x="53" y="66"/>
                </a:cxn>
                <a:cxn ang="0">
                  <a:pos x="53" y="66"/>
                </a:cxn>
                <a:cxn ang="0">
                  <a:pos x="55" y="64"/>
                </a:cxn>
                <a:cxn ang="0">
                  <a:pos x="56" y="66"/>
                </a:cxn>
                <a:cxn ang="0">
                  <a:pos x="87" y="122"/>
                </a:cxn>
                <a:cxn ang="0">
                  <a:pos x="87" y="122"/>
                </a:cxn>
                <a:cxn ang="0">
                  <a:pos x="136" y="30"/>
                </a:cxn>
                <a:cxn ang="0">
                  <a:pos x="136" y="30"/>
                </a:cxn>
                <a:cxn ang="0">
                  <a:pos x="137" y="28"/>
                </a:cxn>
                <a:cxn ang="0">
                  <a:pos x="138" y="29"/>
                </a:cxn>
                <a:cxn ang="0">
                  <a:pos x="179" y="59"/>
                </a:cxn>
                <a:cxn ang="0">
                  <a:pos x="179" y="59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3" y="1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0" y="63"/>
                </a:cxn>
                <a:cxn ang="0">
                  <a:pos x="179" y="62"/>
                </a:cxn>
                <a:cxn ang="0">
                  <a:pos x="138" y="32"/>
                </a:cxn>
                <a:cxn ang="0">
                  <a:pos x="138" y="32"/>
                </a:cxn>
                <a:cxn ang="0">
                  <a:pos x="88" y="125"/>
                </a:cxn>
                <a:cxn ang="0">
                  <a:pos x="88" y="125"/>
                </a:cxn>
                <a:cxn ang="0">
                  <a:pos x="87" y="127"/>
                </a:cxn>
                <a:cxn ang="0">
                  <a:pos x="86" y="125"/>
                </a:cxn>
                <a:cxn ang="0">
                  <a:pos x="55" y="70"/>
                </a:cxn>
                <a:cxn ang="0">
                  <a:pos x="55" y="70"/>
                </a:cxn>
                <a:cxn ang="0">
                  <a:pos x="3" y="179"/>
                </a:cxn>
                <a:cxn ang="0">
                  <a:pos x="3" y="179"/>
                </a:cxn>
                <a:cxn ang="0">
                  <a:pos x="3" y="179"/>
                </a:cxn>
                <a:cxn ang="0">
                  <a:pos x="0" y="178"/>
                </a:cxn>
              </a:cxnLst>
              <a:rect l="0" t="0" r="r" b="b"/>
              <a:pathLst>
                <a:path w="203" h="179">
                  <a:moveTo>
                    <a:pt x="0" y="178"/>
                  </a:moveTo>
                  <a:cubicBezTo>
                    <a:pt x="18" y="141"/>
                    <a:pt x="36" y="103"/>
                    <a:pt x="53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66" y="85"/>
                    <a:pt x="77" y="103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104" y="91"/>
                    <a:pt x="120" y="60"/>
                    <a:pt x="136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52" y="39"/>
                    <a:pt x="165" y="49"/>
                    <a:pt x="179" y="59"/>
                  </a:cubicBezTo>
                  <a:cubicBezTo>
                    <a:pt x="179" y="59"/>
                    <a:pt x="179" y="59"/>
                    <a:pt x="179" y="59"/>
                  </a:cubicBezTo>
                  <a:cubicBezTo>
                    <a:pt x="186" y="39"/>
                    <a:pt x="194" y="19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196" y="21"/>
                    <a:pt x="188" y="41"/>
                    <a:pt x="181" y="61"/>
                  </a:cubicBezTo>
                  <a:cubicBezTo>
                    <a:pt x="181" y="61"/>
                    <a:pt x="181" y="61"/>
                    <a:pt x="181" y="61"/>
                  </a:cubicBezTo>
                  <a:cubicBezTo>
                    <a:pt x="180" y="63"/>
                    <a:pt x="180" y="63"/>
                    <a:pt x="180" y="63"/>
                  </a:cubicBezTo>
                  <a:cubicBezTo>
                    <a:pt x="179" y="62"/>
                    <a:pt x="179" y="62"/>
                    <a:pt x="179" y="62"/>
                  </a:cubicBezTo>
                  <a:cubicBezTo>
                    <a:pt x="165" y="52"/>
                    <a:pt x="152" y="42"/>
                    <a:pt x="138" y="32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21" y="63"/>
                    <a:pt x="105" y="94"/>
                    <a:pt x="88" y="125"/>
                  </a:cubicBezTo>
                  <a:cubicBezTo>
                    <a:pt x="88" y="125"/>
                    <a:pt x="88" y="125"/>
                    <a:pt x="88" y="125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76" y="107"/>
                    <a:pt x="65" y="88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37" y="106"/>
                    <a:pt x="20" y="142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0" y="178"/>
                    <a:pt x="0" y="178"/>
                    <a:pt x="0" y="17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3516">
              <a:extLst>
                <a:ext uri="{FF2B5EF4-FFF2-40B4-BE49-F238E27FC236}">
                  <a16:creationId xmlns:a16="http://schemas.microsoft.com/office/drawing/2014/main" id="{58DD0E70-35F7-4B62-BCF7-EF7006B99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020" y="3407136"/>
              <a:ext cx="117067" cy="294836"/>
            </a:xfrm>
            <a:custGeom>
              <a:avLst/>
              <a:gdLst/>
              <a:ahLst/>
              <a:cxnLst>
                <a:cxn ang="0">
                  <a:pos x="54" y="69"/>
                </a:cxn>
                <a:cxn ang="0">
                  <a:pos x="54" y="136"/>
                </a:cxn>
                <a:cxn ang="0">
                  <a:pos x="0" y="67"/>
                </a:cxn>
                <a:cxn ang="0">
                  <a:pos x="54" y="1"/>
                </a:cxn>
                <a:cxn ang="0">
                  <a:pos x="54" y="1"/>
                </a:cxn>
                <a:cxn ang="0">
                  <a:pos x="54" y="69"/>
                </a:cxn>
              </a:cxnLst>
              <a:rect l="0" t="0" r="r" b="b"/>
              <a:pathLst>
                <a:path w="54" h="136">
                  <a:moveTo>
                    <a:pt x="54" y="69"/>
                  </a:moveTo>
                  <a:cubicBezTo>
                    <a:pt x="54" y="91"/>
                    <a:pt x="54" y="113"/>
                    <a:pt x="54" y="136"/>
                  </a:cubicBezTo>
                  <a:cubicBezTo>
                    <a:pt x="25" y="136"/>
                    <a:pt x="0" y="105"/>
                    <a:pt x="0" y="67"/>
                  </a:cubicBezTo>
                  <a:cubicBezTo>
                    <a:pt x="0" y="29"/>
                    <a:pt x="25" y="0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24"/>
                    <a:pt x="54" y="46"/>
                    <a:pt x="54" y="6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3517">
              <a:extLst>
                <a:ext uri="{FF2B5EF4-FFF2-40B4-BE49-F238E27FC236}">
                  <a16:creationId xmlns:a16="http://schemas.microsoft.com/office/drawing/2014/main" id="{A77FCE91-BA9E-4C83-9231-CD9DC8CCE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087" y="3487349"/>
              <a:ext cx="130075" cy="214623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46" y="0"/>
                </a:cxn>
                <a:cxn ang="0">
                  <a:pos x="26" y="90"/>
                </a:cxn>
                <a:cxn ang="0">
                  <a:pos x="0" y="99"/>
                </a:cxn>
                <a:cxn ang="0">
                  <a:pos x="0" y="32"/>
                </a:cxn>
              </a:cxnLst>
              <a:rect l="0" t="0" r="r" b="b"/>
              <a:pathLst>
                <a:path w="60" h="99">
                  <a:moveTo>
                    <a:pt x="0" y="32"/>
                  </a:moveTo>
                  <a:cubicBezTo>
                    <a:pt x="15" y="21"/>
                    <a:pt x="31" y="11"/>
                    <a:pt x="46" y="0"/>
                  </a:cubicBezTo>
                  <a:cubicBezTo>
                    <a:pt x="60" y="33"/>
                    <a:pt x="51" y="72"/>
                    <a:pt x="26" y="90"/>
                  </a:cubicBezTo>
                  <a:cubicBezTo>
                    <a:pt x="18" y="96"/>
                    <a:pt x="10" y="99"/>
                    <a:pt x="0" y="99"/>
                  </a:cubicBezTo>
                  <a:cubicBezTo>
                    <a:pt x="0" y="76"/>
                    <a:pt x="0" y="54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3518">
              <a:extLst>
                <a:ext uri="{FF2B5EF4-FFF2-40B4-BE49-F238E27FC236}">
                  <a16:creationId xmlns:a16="http://schemas.microsoft.com/office/drawing/2014/main" id="{D5078F65-65ED-479D-A520-C460FF2D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087" y="3409304"/>
              <a:ext cx="99724" cy="147418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0" y="0"/>
                </a:cxn>
                <a:cxn ang="0">
                  <a:pos x="46" y="36"/>
                </a:cxn>
                <a:cxn ang="0">
                  <a:pos x="0" y="68"/>
                </a:cxn>
              </a:cxnLst>
              <a:rect l="0" t="0" r="r" b="b"/>
              <a:pathLst>
                <a:path w="46" h="68">
                  <a:moveTo>
                    <a:pt x="0" y="68"/>
                  </a:moveTo>
                  <a:cubicBezTo>
                    <a:pt x="0" y="45"/>
                    <a:pt x="0" y="23"/>
                    <a:pt x="0" y="0"/>
                  </a:cubicBezTo>
                  <a:cubicBezTo>
                    <a:pt x="20" y="2"/>
                    <a:pt x="36" y="15"/>
                    <a:pt x="46" y="36"/>
                  </a:cubicBezTo>
                  <a:cubicBezTo>
                    <a:pt x="31" y="47"/>
                    <a:pt x="15" y="57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3519">
              <a:extLst>
                <a:ext uri="{FF2B5EF4-FFF2-40B4-BE49-F238E27FC236}">
                  <a16:creationId xmlns:a16="http://schemas.microsoft.com/office/drawing/2014/main" id="{42C90066-C2E5-456C-8B34-3C83B82D3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958" y="3342099"/>
              <a:ext cx="151754" cy="342530"/>
            </a:xfrm>
            <a:custGeom>
              <a:avLst/>
              <a:gdLst/>
              <a:ahLst/>
              <a:cxnLst>
                <a:cxn ang="0">
                  <a:pos x="70" y="80"/>
                </a:cxn>
                <a:cxn ang="0">
                  <a:pos x="56" y="158"/>
                </a:cxn>
                <a:cxn ang="0">
                  <a:pos x="8" y="63"/>
                </a:cxn>
                <a:cxn ang="0">
                  <a:pos x="70" y="0"/>
                </a:cxn>
                <a:cxn ang="0">
                  <a:pos x="70" y="80"/>
                </a:cxn>
              </a:cxnLst>
              <a:rect l="0" t="0" r="r" b="b"/>
              <a:pathLst>
                <a:path w="70" h="158">
                  <a:moveTo>
                    <a:pt x="70" y="80"/>
                  </a:moveTo>
                  <a:cubicBezTo>
                    <a:pt x="65" y="106"/>
                    <a:pt x="61" y="132"/>
                    <a:pt x="56" y="158"/>
                  </a:cubicBezTo>
                  <a:cubicBezTo>
                    <a:pt x="21" y="148"/>
                    <a:pt x="0" y="105"/>
                    <a:pt x="8" y="63"/>
                  </a:cubicBezTo>
                  <a:cubicBezTo>
                    <a:pt x="15" y="27"/>
                    <a:pt x="40" y="1"/>
                    <a:pt x="70" y="0"/>
                  </a:cubicBezTo>
                  <a:cubicBezTo>
                    <a:pt x="70" y="27"/>
                    <a:pt x="70" y="54"/>
                    <a:pt x="70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3520">
              <a:extLst>
                <a:ext uri="{FF2B5EF4-FFF2-40B4-BE49-F238E27FC236}">
                  <a16:creationId xmlns:a16="http://schemas.microsoft.com/office/drawing/2014/main" id="{5608B4C6-71BE-4E8F-95AA-097A2FA23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536" y="3513364"/>
              <a:ext cx="179937" cy="197280"/>
            </a:xfrm>
            <a:custGeom>
              <a:avLst/>
              <a:gdLst/>
              <a:ahLst/>
              <a:cxnLst>
                <a:cxn ang="0">
                  <a:pos x="15" y="11"/>
                </a:cxn>
                <a:cxn ang="0">
                  <a:pos x="79" y="0"/>
                </a:cxn>
                <a:cxn ang="0">
                  <a:pos x="23" y="90"/>
                </a:cxn>
                <a:cxn ang="0">
                  <a:pos x="0" y="88"/>
                </a:cxn>
                <a:cxn ang="0">
                  <a:pos x="15" y="11"/>
                </a:cxn>
              </a:cxnLst>
              <a:rect l="0" t="0" r="r" b="b"/>
              <a:pathLst>
                <a:path w="83" h="91">
                  <a:moveTo>
                    <a:pt x="15" y="11"/>
                  </a:moveTo>
                  <a:cubicBezTo>
                    <a:pt x="36" y="7"/>
                    <a:pt x="57" y="4"/>
                    <a:pt x="79" y="0"/>
                  </a:cubicBezTo>
                  <a:cubicBezTo>
                    <a:pt x="83" y="44"/>
                    <a:pt x="58" y="84"/>
                    <a:pt x="23" y="90"/>
                  </a:cubicBezTo>
                  <a:cubicBezTo>
                    <a:pt x="15" y="91"/>
                    <a:pt x="8" y="91"/>
                    <a:pt x="0" y="88"/>
                  </a:cubicBezTo>
                  <a:cubicBezTo>
                    <a:pt x="5" y="62"/>
                    <a:pt x="10" y="36"/>
                    <a:pt x="15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3521">
              <a:extLst>
                <a:ext uri="{FF2B5EF4-FFF2-40B4-BE49-F238E27FC236}">
                  <a16:creationId xmlns:a16="http://schemas.microsoft.com/office/drawing/2014/main" id="{F5E414AF-E0AF-4E6A-88F4-AAF7C0A84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055" y="3342099"/>
              <a:ext cx="138746" cy="173433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0" y="0"/>
                </a:cxn>
                <a:cxn ang="0">
                  <a:pos x="64" y="70"/>
                </a:cxn>
                <a:cxn ang="0">
                  <a:pos x="0" y="80"/>
                </a:cxn>
              </a:cxnLst>
              <a:rect l="0" t="0" r="r" b="b"/>
              <a:pathLst>
                <a:path w="64" h="80">
                  <a:moveTo>
                    <a:pt x="0" y="80"/>
                  </a:moveTo>
                  <a:cubicBezTo>
                    <a:pt x="0" y="53"/>
                    <a:pt x="0" y="27"/>
                    <a:pt x="0" y="0"/>
                  </a:cubicBezTo>
                  <a:cubicBezTo>
                    <a:pt x="33" y="0"/>
                    <a:pt x="60" y="29"/>
                    <a:pt x="64" y="70"/>
                  </a:cubicBezTo>
                  <a:cubicBezTo>
                    <a:pt x="42" y="73"/>
                    <a:pt x="21" y="77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3522">
              <a:extLst>
                <a:ext uri="{FF2B5EF4-FFF2-40B4-BE49-F238E27FC236}">
                  <a16:creationId xmlns:a16="http://schemas.microsoft.com/office/drawing/2014/main" id="{85D9F41F-B2F8-42EC-BB31-37A2DFD02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103" y="2726411"/>
              <a:ext cx="169097" cy="368545"/>
            </a:xfrm>
            <a:custGeom>
              <a:avLst/>
              <a:gdLst/>
              <a:ahLst/>
              <a:cxnLst>
                <a:cxn ang="0">
                  <a:pos x="69" y="82"/>
                </a:cxn>
                <a:cxn ang="0">
                  <a:pos x="78" y="162"/>
                </a:cxn>
                <a:cxn ang="0">
                  <a:pos x="4" y="97"/>
                </a:cxn>
                <a:cxn ang="0">
                  <a:pos x="60" y="1"/>
                </a:cxn>
                <a:cxn ang="0">
                  <a:pos x="69" y="0"/>
                </a:cxn>
                <a:cxn ang="0">
                  <a:pos x="69" y="82"/>
                </a:cxn>
              </a:cxnLst>
              <a:rect l="0" t="0" r="r" b="b"/>
              <a:pathLst>
                <a:path w="78" h="170">
                  <a:moveTo>
                    <a:pt x="69" y="82"/>
                  </a:moveTo>
                  <a:cubicBezTo>
                    <a:pt x="72" y="108"/>
                    <a:pt x="75" y="135"/>
                    <a:pt x="78" y="162"/>
                  </a:cubicBezTo>
                  <a:cubicBezTo>
                    <a:pt x="42" y="170"/>
                    <a:pt x="9" y="141"/>
                    <a:pt x="4" y="97"/>
                  </a:cubicBezTo>
                  <a:cubicBezTo>
                    <a:pt x="0" y="53"/>
                    <a:pt x="24" y="10"/>
                    <a:pt x="60" y="1"/>
                  </a:cubicBezTo>
                  <a:cubicBezTo>
                    <a:pt x="63" y="1"/>
                    <a:pt x="66" y="0"/>
                    <a:pt x="69" y="0"/>
                  </a:cubicBezTo>
                  <a:cubicBezTo>
                    <a:pt x="69" y="27"/>
                    <a:pt x="69" y="54"/>
                    <a:pt x="69" y="8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3523">
              <a:extLst>
                <a:ext uri="{FF2B5EF4-FFF2-40B4-BE49-F238E27FC236}">
                  <a16:creationId xmlns:a16="http://schemas.microsoft.com/office/drawing/2014/main" id="{66AACC17-9FE1-43EE-AB93-C77171A33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864" y="2867326"/>
              <a:ext cx="156090" cy="21895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5" y="0"/>
                </a:cxn>
                <a:cxn ang="0">
                  <a:pos x="14" y="100"/>
                </a:cxn>
                <a:cxn ang="0">
                  <a:pos x="9" y="101"/>
                </a:cxn>
                <a:cxn ang="0">
                  <a:pos x="0" y="21"/>
                </a:cxn>
              </a:cxnLst>
              <a:rect l="0" t="0" r="r" b="b"/>
              <a:pathLst>
                <a:path w="72" h="101">
                  <a:moveTo>
                    <a:pt x="0" y="21"/>
                  </a:moveTo>
                  <a:cubicBezTo>
                    <a:pt x="22" y="14"/>
                    <a:pt x="43" y="7"/>
                    <a:pt x="65" y="0"/>
                  </a:cubicBezTo>
                  <a:cubicBezTo>
                    <a:pt x="72" y="44"/>
                    <a:pt x="49" y="89"/>
                    <a:pt x="14" y="100"/>
                  </a:cubicBezTo>
                  <a:cubicBezTo>
                    <a:pt x="12" y="100"/>
                    <a:pt x="11" y="101"/>
                    <a:pt x="9" y="101"/>
                  </a:cubicBezTo>
                  <a:cubicBezTo>
                    <a:pt x="6" y="74"/>
                    <a:pt x="3" y="47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3524">
              <a:extLst>
                <a:ext uri="{FF2B5EF4-FFF2-40B4-BE49-F238E27FC236}">
                  <a16:creationId xmlns:a16="http://schemas.microsoft.com/office/drawing/2014/main" id="{D3A6169E-205F-4052-8BCA-6EE9B97B4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360" y="2711236"/>
              <a:ext cx="138746" cy="182105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2"/>
                </a:cxn>
                <a:cxn ang="0">
                  <a:pos x="64" y="63"/>
                </a:cxn>
                <a:cxn ang="0">
                  <a:pos x="0" y="84"/>
                </a:cxn>
              </a:cxnLst>
              <a:rect l="0" t="0" r="r" b="b"/>
              <a:pathLst>
                <a:path w="64" h="84">
                  <a:moveTo>
                    <a:pt x="0" y="84"/>
                  </a:moveTo>
                  <a:cubicBezTo>
                    <a:pt x="0" y="57"/>
                    <a:pt x="0" y="29"/>
                    <a:pt x="0" y="2"/>
                  </a:cubicBezTo>
                  <a:cubicBezTo>
                    <a:pt x="31" y="0"/>
                    <a:pt x="57" y="25"/>
                    <a:pt x="64" y="63"/>
                  </a:cubicBezTo>
                  <a:cubicBezTo>
                    <a:pt x="42" y="70"/>
                    <a:pt x="21" y="77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Freeform 3525">
              <a:extLst>
                <a:ext uri="{FF2B5EF4-FFF2-40B4-BE49-F238E27FC236}">
                  <a16:creationId xmlns:a16="http://schemas.microsoft.com/office/drawing/2014/main" id="{E6AF0564-D315-412F-896A-70473BB8A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943" y="1672806"/>
              <a:ext cx="60702" cy="43358"/>
            </a:xfrm>
            <a:custGeom>
              <a:avLst/>
              <a:gdLst/>
              <a:ahLst/>
              <a:cxnLst>
                <a:cxn ang="0">
                  <a:pos x="28" y="20"/>
                </a:cxn>
                <a:cxn ang="0">
                  <a:pos x="0" y="20"/>
                </a:cxn>
                <a:cxn ang="0">
                  <a:pos x="0" y="0"/>
                </a:cxn>
                <a:cxn ang="0">
                  <a:pos x="28" y="1"/>
                </a:cxn>
                <a:cxn ang="0">
                  <a:pos x="28" y="20"/>
                </a:cxn>
              </a:cxnLst>
              <a:rect l="0" t="0" r="r" b="b"/>
              <a:pathLst>
                <a:path w="28" h="20">
                  <a:moveTo>
                    <a:pt x="28" y="20"/>
                  </a:moveTo>
                  <a:cubicBezTo>
                    <a:pt x="18" y="20"/>
                    <a:pt x="9" y="20"/>
                    <a:pt x="0" y="20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9" y="0"/>
                    <a:pt x="18" y="0"/>
                    <a:pt x="28" y="1"/>
                  </a:cubicBezTo>
                  <a:cubicBezTo>
                    <a:pt x="28" y="7"/>
                    <a:pt x="28" y="14"/>
                    <a:pt x="28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3526">
              <a:extLst>
                <a:ext uri="{FF2B5EF4-FFF2-40B4-BE49-F238E27FC236}">
                  <a16:creationId xmlns:a16="http://schemas.microsoft.com/office/drawing/2014/main" id="{8059CB6E-E9C7-4C59-ADF2-B9897A8A5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828" y="1622944"/>
              <a:ext cx="60702" cy="91052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0" y="42"/>
                </a:cxn>
                <a:cxn ang="0">
                  <a:pos x="0" y="0"/>
                </a:cxn>
                <a:cxn ang="0">
                  <a:pos x="28" y="0"/>
                </a:cxn>
                <a:cxn ang="0">
                  <a:pos x="28" y="42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18" y="42"/>
                    <a:pt x="9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9" y="0"/>
                    <a:pt x="18" y="0"/>
                    <a:pt x="28" y="0"/>
                  </a:cubicBezTo>
                  <a:cubicBezTo>
                    <a:pt x="28" y="14"/>
                    <a:pt x="28" y="28"/>
                    <a:pt x="28" y="4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3527">
              <a:extLst>
                <a:ext uri="{FF2B5EF4-FFF2-40B4-BE49-F238E27FC236}">
                  <a16:creationId xmlns:a16="http://schemas.microsoft.com/office/drawing/2014/main" id="{C00552DD-EF19-4F13-AC13-239486C46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880" y="1659798"/>
              <a:ext cx="60702" cy="56366"/>
            </a:xfrm>
            <a:custGeom>
              <a:avLst/>
              <a:gdLst/>
              <a:ahLst/>
              <a:cxnLst>
                <a:cxn ang="0">
                  <a:pos x="28" y="26"/>
                </a:cxn>
                <a:cxn ang="0">
                  <a:pos x="0" y="26"/>
                </a:cxn>
                <a:cxn ang="0">
                  <a:pos x="0" y="0"/>
                </a:cxn>
                <a:cxn ang="0">
                  <a:pos x="28" y="1"/>
                </a:cxn>
                <a:cxn ang="0">
                  <a:pos x="28" y="26"/>
                </a:cxn>
              </a:cxnLst>
              <a:rect l="0" t="0" r="r" b="b"/>
              <a:pathLst>
                <a:path w="28" h="26">
                  <a:moveTo>
                    <a:pt x="28" y="26"/>
                  </a:moveTo>
                  <a:cubicBezTo>
                    <a:pt x="19" y="26"/>
                    <a:pt x="9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9" y="0"/>
                    <a:pt x="19" y="1"/>
                    <a:pt x="28" y="1"/>
                  </a:cubicBezTo>
                  <a:cubicBezTo>
                    <a:pt x="28" y="9"/>
                    <a:pt x="28" y="18"/>
                    <a:pt x="28" y="2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3528">
              <a:extLst>
                <a:ext uri="{FF2B5EF4-FFF2-40B4-BE49-F238E27FC236}">
                  <a16:creationId xmlns:a16="http://schemas.microsoft.com/office/drawing/2014/main" id="{1FD8DF95-3CB3-476B-9662-14B0B7208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100" y="1531891"/>
              <a:ext cx="60702" cy="188608"/>
            </a:xfrm>
            <a:custGeom>
              <a:avLst/>
              <a:gdLst/>
              <a:ahLst/>
              <a:cxnLst>
                <a:cxn ang="0">
                  <a:pos x="28" y="87"/>
                </a:cxn>
                <a:cxn ang="0">
                  <a:pos x="0" y="86"/>
                </a:cxn>
                <a:cxn ang="0">
                  <a:pos x="0" y="0"/>
                </a:cxn>
                <a:cxn ang="0">
                  <a:pos x="28" y="1"/>
                </a:cxn>
                <a:cxn ang="0">
                  <a:pos x="28" y="87"/>
                </a:cxn>
              </a:cxnLst>
              <a:rect l="0" t="0" r="r" b="b"/>
              <a:pathLst>
                <a:path w="28" h="87">
                  <a:moveTo>
                    <a:pt x="28" y="87"/>
                  </a:moveTo>
                  <a:cubicBezTo>
                    <a:pt x="19" y="86"/>
                    <a:pt x="10" y="86"/>
                    <a:pt x="0" y="86"/>
                  </a:cubicBezTo>
                  <a:cubicBezTo>
                    <a:pt x="0" y="57"/>
                    <a:pt x="0" y="28"/>
                    <a:pt x="0" y="0"/>
                  </a:cubicBezTo>
                  <a:cubicBezTo>
                    <a:pt x="10" y="0"/>
                    <a:pt x="19" y="0"/>
                    <a:pt x="28" y="1"/>
                  </a:cubicBezTo>
                  <a:cubicBezTo>
                    <a:pt x="28" y="29"/>
                    <a:pt x="28" y="58"/>
                    <a:pt x="28" y="8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3529">
              <a:extLst>
                <a:ext uri="{FF2B5EF4-FFF2-40B4-BE49-F238E27FC236}">
                  <a16:creationId xmlns:a16="http://schemas.microsoft.com/office/drawing/2014/main" id="{B5CDAAE2-5010-4247-A408-461AFF8D9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985" y="1425664"/>
              <a:ext cx="60702" cy="299172"/>
            </a:xfrm>
            <a:custGeom>
              <a:avLst/>
              <a:gdLst/>
              <a:ahLst/>
              <a:cxnLst>
                <a:cxn ang="0">
                  <a:pos x="28" y="138"/>
                </a:cxn>
                <a:cxn ang="0">
                  <a:pos x="0" y="136"/>
                </a:cxn>
                <a:cxn ang="0">
                  <a:pos x="0" y="0"/>
                </a:cxn>
                <a:cxn ang="0">
                  <a:pos x="28" y="2"/>
                </a:cxn>
                <a:cxn ang="0">
                  <a:pos x="28" y="138"/>
                </a:cxn>
              </a:cxnLst>
              <a:rect l="0" t="0" r="r" b="b"/>
              <a:pathLst>
                <a:path w="28" h="138">
                  <a:moveTo>
                    <a:pt x="28" y="138"/>
                  </a:moveTo>
                  <a:cubicBezTo>
                    <a:pt x="19" y="137"/>
                    <a:pt x="10" y="137"/>
                    <a:pt x="0" y="136"/>
                  </a:cubicBezTo>
                  <a:cubicBezTo>
                    <a:pt x="0" y="91"/>
                    <a:pt x="0" y="46"/>
                    <a:pt x="0" y="0"/>
                  </a:cubicBezTo>
                  <a:cubicBezTo>
                    <a:pt x="10" y="1"/>
                    <a:pt x="19" y="1"/>
                    <a:pt x="28" y="2"/>
                  </a:cubicBezTo>
                  <a:cubicBezTo>
                    <a:pt x="28" y="47"/>
                    <a:pt x="28" y="92"/>
                    <a:pt x="28" y="13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Freeform 3530">
              <a:extLst>
                <a:ext uri="{FF2B5EF4-FFF2-40B4-BE49-F238E27FC236}">
                  <a16:creationId xmlns:a16="http://schemas.microsoft.com/office/drawing/2014/main" id="{4370616C-9179-4FB7-9C2E-9D32DD8FB8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7529" y="2724243"/>
              <a:ext cx="123571" cy="294836"/>
            </a:xfrm>
            <a:custGeom>
              <a:avLst/>
              <a:gdLst/>
              <a:ahLst/>
              <a:cxnLst>
                <a:cxn ang="0">
                  <a:pos x="52" y="71"/>
                </a:cxn>
                <a:cxn ang="0">
                  <a:pos x="55" y="78"/>
                </a:cxn>
                <a:cxn ang="0">
                  <a:pos x="57" y="87"/>
                </a:cxn>
                <a:cxn ang="0">
                  <a:pos x="49" y="106"/>
                </a:cxn>
                <a:cxn ang="0">
                  <a:pos x="31" y="115"/>
                </a:cxn>
                <a:cxn ang="0">
                  <a:pos x="31" y="136"/>
                </a:cxn>
                <a:cxn ang="0">
                  <a:pos x="26" y="136"/>
                </a:cxn>
                <a:cxn ang="0">
                  <a:pos x="26" y="115"/>
                </a:cxn>
                <a:cxn ang="0">
                  <a:pos x="7" y="108"/>
                </a:cxn>
                <a:cxn ang="0">
                  <a:pos x="0" y="91"/>
                </a:cxn>
                <a:cxn ang="0">
                  <a:pos x="1" y="85"/>
                </a:cxn>
                <a:cxn ang="0">
                  <a:pos x="6" y="82"/>
                </a:cxn>
                <a:cxn ang="0">
                  <a:pos x="11" y="84"/>
                </a:cxn>
                <a:cxn ang="0">
                  <a:pos x="12" y="89"/>
                </a:cxn>
                <a:cxn ang="0">
                  <a:pos x="11" y="95"/>
                </a:cxn>
                <a:cxn ang="0">
                  <a:pos x="10" y="100"/>
                </a:cxn>
                <a:cxn ang="0">
                  <a:pos x="16" y="107"/>
                </a:cxn>
                <a:cxn ang="0">
                  <a:pos x="26" y="109"/>
                </a:cxn>
                <a:cxn ang="0">
                  <a:pos x="26" y="72"/>
                </a:cxn>
                <a:cxn ang="0">
                  <a:pos x="22" y="70"/>
                </a:cxn>
                <a:cxn ang="0">
                  <a:pos x="17" y="67"/>
                </a:cxn>
                <a:cxn ang="0">
                  <a:pos x="6" y="58"/>
                </a:cxn>
                <a:cxn ang="0">
                  <a:pos x="2" y="43"/>
                </a:cxn>
                <a:cxn ang="0">
                  <a:pos x="9" y="25"/>
                </a:cxn>
                <a:cxn ang="0">
                  <a:pos x="26" y="17"/>
                </a:cxn>
                <a:cxn ang="0">
                  <a:pos x="26" y="0"/>
                </a:cxn>
                <a:cxn ang="0">
                  <a:pos x="31" y="0"/>
                </a:cxn>
                <a:cxn ang="0">
                  <a:pos x="31" y="17"/>
                </a:cxn>
                <a:cxn ang="0">
                  <a:pos x="42" y="20"/>
                </a:cxn>
                <a:cxn ang="0">
                  <a:pos x="49" y="25"/>
                </a:cxn>
                <a:cxn ang="0">
                  <a:pos x="54" y="31"/>
                </a:cxn>
                <a:cxn ang="0">
                  <a:pos x="55" y="38"/>
                </a:cxn>
                <a:cxn ang="0">
                  <a:pos x="54" y="44"/>
                </a:cxn>
                <a:cxn ang="0">
                  <a:pos x="50" y="46"/>
                </a:cxn>
                <a:cxn ang="0">
                  <a:pos x="45" y="44"/>
                </a:cxn>
                <a:cxn ang="0">
                  <a:pos x="43" y="40"/>
                </a:cxn>
                <a:cxn ang="0">
                  <a:pos x="43" y="35"/>
                </a:cxn>
                <a:cxn ang="0">
                  <a:pos x="44" y="30"/>
                </a:cxn>
                <a:cxn ang="0">
                  <a:pos x="43" y="28"/>
                </a:cxn>
                <a:cxn ang="0">
                  <a:pos x="41" y="26"/>
                </a:cxn>
                <a:cxn ang="0">
                  <a:pos x="37" y="24"/>
                </a:cxn>
                <a:cxn ang="0">
                  <a:pos x="31" y="23"/>
                </a:cxn>
                <a:cxn ang="0">
                  <a:pos x="31" y="58"/>
                </a:cxn>
                <a:cxn ang="0">
                  <a:pos x="35" y="60"/>
                </a:cxn>
                <a:cxn ang="0">
                  <a:pos x="39" y="62"/>
                </a:cxn>
                <a:cxn ang="0">
                  <a:pos x="46" y="66"/>
                </a:cxn>
                <a:cxn ang="0">
                  <a:pos x="52" y="71"/>
                </a:cxn>
                <a:cxn ang="0">
                  <a:pos x="26" y="56"/>
                </a:cxn>
                <a:cxn ang="0">
                  <a:pos x="26" y="23"/>
                </a:cxn>
                <a:cxn ang="0">
                  <a:pos x="17" y="27"/>
                </a:cxn>
                <a:cxn ang="0">
                  <a:pos x="13" y="37"/>
                </a:cxn>
                <a:cxn ang="0">
                  <a:pos x="15" y="48"/>
                </a:cxn>
                <a:cxn ang="0">
                  <a:pos x="23" y="54"/>
                </a:cxn>
                <a:cxn ang="0">
                  <a:pos x="24" y="55"/>
                </a:cxn>
                <a:cxn ang="0">
                  <a:pos x="26" y="56"/>
                </a:cxn>
                <a:cxn ang="0">
                  <a:pos x="45" y="93"/>
                </a:cxn>
                <a:cxn ang="0">
                  <a:pos x="43" y="82"/>
                </a:cxn>
                <a:cxn ang="0">
                  <a:pos x="34" y="75"/>
                </a:cxn>
                <a:cxn ang="0">
                  <a:pos x="33" y="74"/>
                </a:cxn>
                <a:cxn ang="0">
                  <a:pos x="31" y="73"/>
                </a:cxn>
                <a:cxn ang="0">
                  <a:pos x="31" y="109"/>
                </a:cxn>
                <a:cxn ang="0">
                  <a:pos x="42" y="104"/>
                </a:cxn>
                <a:cxn ang="0">
                  <a:pos x="45" y="93"/>
                </a:cxn>
              </a:cxnLst>
              <a:rect l="0" t="0" r="r" b="b"/>
              <a:pathLst>
                <a:path w="57" h="136">
                  <a:moveTo>
                    <a:pt x="52" y="71"/>
                  </a:moveTo>
                  <a:cubicBezTo>
                    <a:pt x="53" y="73"/>
                    <a:pt x="54" y="75"/>
                    <a:pt x="55" y="78"/>
                  </a:cubicBezTo>
                  <a:cubicBezTo>
                    <a:pt x="56" y="80"/>
                    <a:pt x="57" y="83"/>
                    <a:pt x="57" y="87"/>
                  </a:cubicBezTo>
                  <a:cubicBezTo>
                    <a:pt x="57" y="95"/>
                    <a:pt x="54" y="101"/>
                    <a:pt x="49" y="106"/>
                  </a:cubicBezTo>
                  <a:cubicBezTo>
                    <a:pt x="45" y="112"/>
                    <a:pt x="39" y="115"/>
                    <a:pt x="31" y="115"/>
                  </a:cubicBezTo>
                  <a:cubicBezTo>
                    <a:pt x="31" y="122"/>
                    <a:pt x="31" y="129"/>
                    <a:pt x="31" y="136"/>
                  </a:cubicBezTo>
                  <a:cubicBezTo>
                    <a:pt x="30" y="136"/>
                    <a:pt x="28" y="136"/>
                    <a:pt x="26" y="136"/>
                  </a:cubicBezTo>
                  <a:cubicBezTo>
                    <a:pt x="26" y="129"/>
                    <a:pt x="26" y="122"/>
                    <a:pt x="26" y="115"/>
                  </a:cubicBezTo>
                  <a:cubicBezTo>
                    <a:pt x="18" y="115"/>
                    <a:pt x="12" y="113"/>
                    <a:pt x="7" y="108"/>
                  </a:cubicBezTo>
                  <a:cubicBezTo>
                    <a:pt x="2" y="104"/>
                    <a:pt x="0" y="98"/>
                    <a:pt x="0" y="91"/>
                  </a:cubicBezTo>
                  <a:cubicBezTo>
                    <a:pt x="0" y="88"/>
                    <a:pt x="0" y="86"/>
                    <a:pt x="1" y="85"/>
                  </a:cubicBezTo>
                  <a:cubicBezTo>
                    <a:pt x="2" y="83"/>
                    <a:pt x="4" y="82"/>
                    <a:pt x="6" y="82"/>
                  </a:cubicBezTo>
                  <a:cubicBezTo>
                    <a:pt x="8" y="82"/>
                    <a:pt x="9" y="83"/>
                    <a:pt x="11" y="84"/>
                  </a:cubicBezTo>
                  <a:cubicBezTo>
                    <a:pt x="12" y="86"/>
                    <a:pt x="12" y="87"/>
                    <a:pt x="12" y="89"/>
                  </a:cubicBezTo>
                  <a:cubicBezTo>
                    <a:pt x="12" y="90"/>
                    <a:pt x="12" y="92"/>
                    <a:pt x="11" y="95"/>
                  </a:cubicBezTo>
                  <a:cubicBezTo>
                    <a:pt x="11" y="98"/>
                    <a:pt x="10" y="99"/>
                    <a:pt x="10" y="100"/>
                  </a:cubicBezTo>
                  <a:cubicBezTo>
                    <a:pt x="11" y="103"/>
                    <a:pt x="13" y="105"/>
                    <a:pt x="16" y="107"/>
                  </a:cubicBezTo>
                  <a:cubicBezTo>
                    <a:pt x="19" y="108"/>
                    <a:pt x="22" y="109"/>
                    <a:pt x="26" y="109"/>
                  </a:cubicBezTo>
                  <a:cubicBezTo>
                    <a:pt x="26" y="97"/>
                    <a:pt x="26" y="84"/>
                    <a:pt x="26" y="72"/>
                  </a:cubicBezTo>
                  <a:cubicBezTo>
                    <a:pt x="25" y="71"/>
                    <a:pt x="23" y="70"/>
                    <a:pt x="22" y="70"/>
                  </a:cubicBezTo>
                  <a:cubicBezTo>
                    <a:pt x="20" y="69"/>
                    <a:pt x="19" y="68"/>
                    <a:pt x="17" y="67"/>
                  </a:cubicBezTo>
                  <a:cubicBezTo>
                    <a:pt x="12" y="65"/>
                    <a:pt x="8" y="61"/>
                    <a:pt x="6" y="58"/>
                  </a:cubicBezTo>
                  <a:cubicBezTo>
                    <a:pt x="3" y="54"/>
                    <a:pt x="2" y="49"/>
                    <a:pt x="2" y="43"/>
                  </a:cubicBezTo>
                  <a:cubicBezTo>
                    <a:pt x="2" y="36"/>
                    <a:pt x="4" y="30"/>
                    <a:pt x="9" y="25"/>
                  </a:cubicBezTo>
                  <a:cubicBezTo>
                    <a:pt x="14" y="20"/>
                    <a:pt x="20" y="17"/>
                    <a:pt x="26" y="17"/>
                  </a:cubicBezTo>
                  <a:cubicBezTo>
                    <a:pt x="26" y="12"/>
                    <a:pt x="26" y="6"/>
                    <a:pt x="26" y="0"/>
                  </a:cubicBezTo>
                  <a:cubicBezTo>
                    <a:pt x="28" y="0"/>
                    <a:pt x="30" y="0"/>
                    <a:pt x="31" y="0"/>
                  </a:cubicBezTo>
                  <a:cubicBezTo>
                    <a:pt x="31" y="6"/>
                    <a:pt x="31" y="12"/>
                    <a:pt x="31" y="17"/>
                  </a:cubicBezTo>
                  <a:cubicBezTo>
                    <a:pt x="35" y="18"/>
                    <a:pt x="39" y="18"/>
                    <a:pt x="42" y="20"/>
                  </a:cubicBezTo>
                  <a:cubicBezTo>
                    <a:pt x="45" y="21"/>
                    <a:pt x="47" y="23"/>
                    <a:pt x="49" y="25"/>
                  </a:cubicBezTo>
                  <a:cubicBezTo>
                    <a:pt x="51" y="27"/>
                    <a:pt x="53" y="29"/>
                    <a:pt x="54" y="31"/>
                  </a:cubicBezTo>
                  <a:cubicBezTo>
                    <a:pt x="55" y="34"/>
                    <a:pt x="55" y="36"/>
                    <a:pt x="55" y="38"/>
                  </a:cubicBezTo>
                  <a:cubicBezTo>
                    <a:pt x="55" y="41"/>
                    <a:pt x="55" y="42"/>
                    <a:pt x="54" y="44"/>
                  </a:cubicBezTo>
                  <a:cubicBezTo>
                    <a:pt x="53" y="46"/>
                    <a:pt x="52" y="46"/>
                    <a:pt x="50" y="46"/>
                  </a:cubicBezTo>
                  <a:cubicBezTo>
                    <a:pt x="48" y="46"/>
                    <a:pt x="46" y="46"/>
                    <a:pt x="45" y="44"/>
                  </a:cubicBezTo>
                  <a:cubicBezTo>
                    <a:pt x="43" y="43"/>
                    <a:pt x="43" y="42"/>
                    <a:pt x="43" y="40"/>
                  </a:cubicBezTo>
                  <a:cubicBezTo>
                    <a:pt x="43" y="38"/>
                    <a:pt x="43" y="37"/>
                    <a:pt x="43" y="35"/>
                  </a:cubicBezTo>
                  <a:cubicBezTo>
                    <a:pt x="44" y="33"/>
                    <a:pt x="44" y="31"/>
                    <a:pt x="44" y="30"/>
                  </a:cubicBezTo>
                  <a:cubicBezTo>
                    <a:pt x="44" y="30"/>
                    <a:pt x="44" y="29"/>
                    <a:pt x="43" y="28"/>
                  </a:cubicBezTo>
                  <a:cubicBezTo>
                    <a:pt x="42" y="28"/>
                    <a:pt x="41" y="27"/>
                    <a:pt x="41" y="26"/>
                  </a:cubicBezTo>
                  <a:cubicBezTo>
                    <a:pt x="40" y="25"/>
                    <a:pt x="38" y="25"/>
                    <a:pt x="37" y="24"/>
                  </a:cubicBezTo>
                  <a:cubicBezTo>
                    <a:pt x="35" y="24"/>
                    <a:pt x="33" y="23"/>
                    <a:pt x="31" y="23"/>
                  </a:cubicBezTo>
                  <a:cubicBezTo>
                    <a:pt x="31" y="35"/>
                    <a:pt x="31" y="46"/>
                    <a:pt x="31" y="58"/>
                  </a:cubicBezTo>
                  <a:cubicBezTo>
                    <a:pt x="33" y="59"/>
                    <a:pt x="34" y="59"/>
                    <a:pt x="35" y="60"/>
                  </a:cubicBezTo>
                  <a:cubicBezTo>
                    <a:pt x="36" y="60"/>
                    <a:pt x="38" y="61"/>
                    <a:pt x="39" y="62"/>
                  </a:cubicBezTo>
                  <a:cubicBezTo>
                    <a:pt x="42" y="63"/>
                    <a:pt x="44" y="64"/>
                    <a:pt x="46" y="66"/>
                  </a:cubicBezTo>
                  <a:cubicBezTo>
                    <a:pt x="48" y="67"/>
                    <a:pt x="50" y="69"/>
                    <a:pt x="52" y="71"/>
                  </a:cubicBezTo>
                  <a:close/>
                  <a:moveTo>
                    <a:pt x="26" y="56"/>
                  </a:moveTo>
                  <a:cubicBezTo>
                    <a:pt x="26" y="45"/>
                    <a:pt x="26" y="34"/>
                    <a:pt x="26" y="23"/>
                  </a:cubicBezTo>
                  <a:cubicBezTo>
                    <a:pt x="23" y="23"/>
                    <a:pt x="19" y="25"/>
                    <a:pt x="17" y="27"/>
                  </a:cubicBezTo>
                  <a:cubicBezTo>
                    <a:pt x="14" y="30"/>
                    <a:pt x="13" y="33"/>
                    <a:pt x="13" y="37"/>
                  </a:cubicBezTo>
                  <a:cubicBezTo>
                    <a:pt x="13" y="42"/>
                    <a:pt x="13" y="45"/>
                    <a:pt x="15" y="48"/>
                  </a:cubicBezTo>
                  <a:cubicBezTo>
                    <a:pt x="17" y="50"/>
                    <a:pt x="19" y="52"/>
                    <a:pt x="23" y="54"/>
                  </a:cubicBezTo>
                  <a:cubicBezTo>
                    <a:pt x="23" y="54"/>
                    <a:pt x="24" y="55"/>
                    <a:pt x="24" y="55"/>
                  </a:cubicBezTo>
                  <a:cubicBezTo>
                    <a:pt x="25" y="55"/>
                    <a:pt x="26" y="56"/>
                    <a:pt x="26" y="56"/>
                  </a:cubicBezTo>
                  <a:close/>
                  <a:moveTo>
                    <a:pt x="45" y="93"/>
                  </a:moveTo>
                  <a:cubicBezTo>
                    <a:pt x="45" y="89"/>
                    <a:pt x="44" y="85"/>
                    <a:pt x="43" y="82"/>
                  </a:cubicBezTo>
                  <a:cubicBezTo>
                    <a:pt x="41" y="79"/>
                    <a:pt x="38" y="77"/>
                    <a:pt x="34" y="75"/>
                  </a:cubicBezTo>
                  <a:cubicBezTo>
                    <a:pt x="34" y="74"/>
                    <a:pt x="33" y="74"/>
                    <a:pt x="33" y="74"/>
                  </a:cubicBezTo>
                  <a:cubicBezTo>
                    <a:pt x="32" y="74"/>
                    <a:pt x="32" y="74"/>
                    <a:pt x="31" y="73"/>
                  </a:cubicBezTo>
                  <a:cubicBezTo>
                    <a:pt x="31" y="85"/>
                    <a:pt x="31" y="97"/>
                    <a:pt x="31" y="109"/>
                  </a:cubicBezTo>
                  <a:cubicBezTo>
                    <a:pt x="36" y="109"/>
                    <a:pt x="39" y="107"/>
                    <a:pt x="42" y="104"/>
                  </a:cubicBezTo>
                  <a:cubicBezTo>
                    <a:pt x="44" y="102"/>
                    <a:pt x="45" y="98"/>
                    <a:pt x="45" y="9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Freeform 3531">
              <a:extLst>
                <a:ext uri="{FF2B5EF4-FFF2-40B4-BE49-F238E27FC236}">
                  <a16:creationId xmlns:a16="http://schemas.microsoft.com/office/drawing/2014/main" id="{48650BD9-EC21-44A3-B5B5-F2FBE6D0AB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2509" y="2949706"/>
              <a:ext cx="93220" cy="234135"/>
            </a:xfrm>
            <a:custGeom>
              <a:avLst/>
              <a:gdLst/>
              <a:ahLst/>
              <a:cxnLst>
                <a:cxn ang="0">
                  <a:pos x="39" y="59"/>
                </a:cxn>
                <a:cxn ang="0">
                  <a:pos x="42" y="65"/>
                </a:cxn>
                <a:cxn ang="0">
                  <a:pos x="43" y="72"/>
                </a:cxn>
                <a:cxn ang="0">
                  <a:pos x="38" y="87"/>
                </a:cxn>
                <a:cxn ang="0">
                  <a:pos x="24" y="91"/>
                </a:cxn>
                <a:cxn ang="0">
                  <a:pos x="24" y="108"/>
                </a:cxn>
                <a:cxn ang="0">
                  <a:pos x="20" y="107"/>
                </a:cxn>
                <a:cxn ang="0">
                  <a:pos x="20" y="91"/>
                </a:cxn>
                <a:cxn ang="0">
                  <a:pos x="6" y="83"/>
                </a:cxn>
                <a:cxn ang="0">
                  <a:pos x="0" y="68"/>
                </a:cxn>
                <a:cxn ang="0">
                  <a:pos x="1" y="63"/>
                </a:cxn>
                <a:cxn ang="0">
                  <a:pos x="5" y="62"/>
                </a:cxn>
                <a:cxn ang="0">
                  <a:pos x="8" y="64"/>
                </a:cxn>
                <a:cxn ang="0">
                  <a:pos x="10" y="68"/>
                </a:cxn>
                <a:cxn ang="0">
                  <a:pos x="9" y="73"/>
                </a:cxn>
                <a:cxn ang="0">
                  <a:pos x="8" y="77"/>
                </a:cxn>
                <a:cxn ang="0">
                  <a:pos x="12" y="83"/>
                </a:cxn>
                <a:cxn ang="0">
                  <a:pos x="20" y="86"/>
                </a:cxn>
                <a:cxn ang="0">
                  <a:pos x="20" y="56"/>
                </a:cxn>
                <a:cxn ang="0">
                  <a:pos x="17" y="54"/>
                </a:cxn>
                <a:cxn ang="0">
                  <a:pos x="13" y="51"/>
                </a:cxn>
                <a:cxn ang="0">
                  <a:pos x="5" y="42"/>
                </a:cxn>
                <a:cxn ang="0">
                  <a:pos x="2" y="30"/>
                </a:cxn>
                <a:cxn ang="0">
                  <a:pos x="7" y="17"/>
                </a:cxn>
                <a:cxn ang="0">
                  <a:pos x="20" y="13"/>
                </a:cxn>
                <a:cxn ang="0">
                  <a:pos x="20" y="0"/>
                </a:cxn>
                <a:cxn ang="0">
                  <a:pos x="24" y="1"/>
                </a:cxn>
                <a:cxn ang="0">
                  <a:pos x="24" y="14"/>
                </a:cxn>
                <a:cxn ang="0">
                  <a:pos x="32" y="17"/>
                </a:cxn>
                <a:cxn ang="0">
                  <a:pos x="38" y="23"/>
                </a:cxn>
                <a:cxn ang="0">
                  <a:pos x="41" y="28"/>
                </a:cxn>
                <a:cxn ang="0">
                  <a:pos x="42" y="34"/>
                </a:cxn>
                <a:cxn ang="0">
                  <a:pos x="41" y="38"/>
                </a:cxn>
                <a:cxn ang="0">
                  <a:pos x="38" y="40"/>
                </a:cxn>
                <a:cxn ang="0">
                  <a:pos x="34" y="37"/>
                </a:cxn>
                <a:cxn ang="0">
                  <a:pos x="33" y="34"/>
                </a:cxn>
                <a:cxn ang="0">
                  <a:pos x="33" y="29"/>
                </a:cxn>
                <a:cxn ang="0">
                  <a:pos x="34" y="26"/>
                </a:cxn>
                <a:cxn ang="0">
                  <a:pos x="33" y="24"/>
                </a:cxn>
                <a:cxn ang="0">
                  <a:pos x="31" y="22"/>
                </a:cxn>
                <a:cxn ang="0">
                  <a:pos x="28" y="20"/>
                </a:cxn>
                <a:cxn ang="0">
                  <a:pos x="24" y="19"/>
                </a:cxn>
                <a:cxn ang="0">
                  <a:pos x="24" y="46"/>
                </a:cxn>
                <a:cxn ang="0">
                  <a:pos x="27" y="48"/>
                </a:cxn>
                <a:cxn ang="0">
                  <a:pos x="30" y="50"/>
                </a:cxn>
                <a:cxn ang="0">
                  <a:pos x="35" y="54"/>
                </a:cxn>
                <a:cxn ang="0">
                  <a:pos x="39" y="59"/>
                </a:cxn>
                <a:cxn ang="0">
                  <a:pos x="20" y="44"/>
                </a:cxn>
                <a:cxn ang="0">
                  <a:pos x="20" y="18"/>
                </a:cxn>
                <a:cxn ang="0">
                  <a:pos x="13" y="20"/>
                </a:cxn>
                <a:cxn ang="0">
                  <a:pos x="10" y="27"/>
                </a:cxn>
                <a:cxn ang="0">
                  <a:pos x="12" y="36"/>
                </a:cxn>
                <a:cxn ang="0">
                  <a:pos x="18" y="42"/>
                </a:cxn>
                <a:cxn ang="0">
                  <a:pos x="19" y="43"/>
                </a:cxn>
                <a:cxn ang="0">
                  <a:pos x="20" y="44"/>
                </a:cxn>
                <a:cxn ang="0">
                  <a:pos x="35" y="75"/>
                </a:cxn>
                <a:cxn ang="0">
                  <a:pos x="33" y="67"/>
                </a:cxn>
                <a:cxn ang="0">
                  <a:pos x="26" y="60"/>
                </a:cxn>
                <a:cxn ang="0">
                  <a:pos x="25" y="59"/>
                </a:cxn>
                <a:cxn ang="0">
                  <a:pos x="24" y="58"/>
                </a:cxn>
                <a:cxn ang="0">
                  <a:pos x="24" y="87"/>
                </a:cxn>
                <a:cxn ang="0">
                  <a:pos x="32" y="84"/>
                </a:cxn>
                <a:cxn ang="0">
                  <a:pos x="35" y="75"/>
                </a:cxn>
              </a:cxnLst>
              <a:rect l="0" t="0" r="r" b="b"/>
              <a:pathLst>
                <a:path w="43" h="108">
                  <a:moveTo>
                    <a:pt x="39" y="59"/>
                  </a:moveTo>
                  <a:cubicBezTo>
                    <a:pt x="41" y="61"/>
                    <a:pt x="42" y="63"/>
                    <a:pt x="42" y="65"/>
                  </a:cubicBezTo>
                  <a:cubicBezTo>
                    <a:pt x="43" y="67"/>
                    <a:pt x="43" y="70"/>
                    <a:pt x="43" y="72"/>
                  </a:cubicBezTo>
                  <a:cubicBezTo>
                    <a:pt x="43" y="78"/>
                    <a:pt x="42" y="83"/>
                    <a:pt x="38" y="87"/>
                  </a:cubicBezTo>
                  <a:cubicBezTo>
                    <a:pt x="34" y="90"/>
                    <a:pt x="30" y="92"/>
                    <a:pt x="24" y="91"/>
                  </a:cubicBezTo>
                  <a:cubicBezTo>
                    <a:pt x="24" y="97"/>
                    <a:pt x="24" y="102"/>
                    <a:pt x="24" y="108"/>
                  </a:cubicBezTo>
                  <a:cubicBezTo>
                    <a:pt x="23" y="108"/>
                    <a:pt x="22" y="107"/>
                    <a:pt x="20" y="107"/>
                  </a:cubicBezTo>
                  <a:cubicBezTo>
                    <a:pt x="20" y="102"/>
                    <a:pt x="20" y="96"/>
                    <a:pt x="20" y="91"/>
                  </a:cubicBezTo>
                  <a:cubicBezTo>
                    <a:pt x="14" y="90"/>
                    <a:pt x="10" y="87"/>
                    <a:pt x="6" y="83"/>
                  </a:cubicBezTo>
                  <a:cubicBezTo>
                    <a:pt x="2" y="78"/>
                    <a:pt x="0" y="74"/>
                    <a:pt x="0" y="68"/>
                  </a:cubicBezTo>
                  <a:cubicBezTo>
                    <a:pt x="0" y="66"/>
                    <a:pt x="0" y="64"/>
                    <a:pt x="1" y="63"/>
                  </a:cubicBezTo>
                  <a:cubicBezTo>
                    <a:pt x="2" y="62"/>
                    <a:pt x="3" y="62"/>
                    <a:pt x="5" y="62"/>
                  </a:cubicBezTo>
                  <a:cubicBezTo>
                    <a:pt x="6" y="62"/>
                    <a:pt x="8" y="63"/>
                    <a:pt x="8" y="64"/>
                  </a:cubicBezTo>
                  <a:cubicBezTo>
                    <a:pt x="9" y="65"/>
                    <a:pt x="10" y="67"/>
                    <a:pt x="10" y="68"/>
                  </a:cubicBezTo>
                  <a:cubicBezTo>
                    <a:pt x="10" y="69"/>
                    <a:pt x="10" y="71"/>
                    <a:pt x="9" y="73"/>
                  </a:cubicBezTo>
                  <a:cubicBezTo>
                    <a:pt x="8" y="75"/>
                    <a:pt x="8" y="76"/>
                    <a:pt x="8" y="77"/>
                  </a:cubicBezTo>
                  <a:cubicBezTo>
                    <a:pt x="9" y="79"/>
                    <a:pt x="10" y="81"/>
                    <a:pt x="12" y="83"/>
                  </a:cubicBezTo>
                  <a:cubicBezTo>
                    <a:pt x="15" y="84"/>
                    <a:pt x="17" y="86"/>
                    <a:pt x="20" y="86"/>
                  </a:cubicBezTo>
                  <a:cubicBezTo>
                    <a:pt x="20" y="76"/>
                    <a:pt x="20" y="66"/>
                    <a:pt x="20" y="56"/>
                  </a:cubicBezTo>
                  <a:cubicBezTo>
                    <a:pt x="19" y="55"/>
                    <a:pt x="18" y="55"/>
                    <a:pt x="17" y="54"/>
                  </a:cubicBezTo>
                  <a:cubicBezTo>
                    <a:pt x="16" y="53"/>
                    <a:pt x="15" y="52"/>
                    <a:pt x="13" y="51"/>
                  </a:cubicBezTo>
                  <a:cubicBezTo>
                    <a:pt x="10" y="49"/>
                    <a:pt x="7" y="46"/>
                    <a:pt x="5" y="42"/>
                  </a:cubicBezTo>
                  <a:cubicBezTo>
                    <a:pt x="3" y="39"/>
                    <a:pt x="2" y="35"/>
                    <a:pt x="2" y="30"/>
                  </a:cubicBezTo>
                  <a:cubicBezTo>
                    <a:pt x="2" y="24"/>
                    <a:pt x="4" y="20"/>
                    <a:pt x="7" y="17"/>
                  </a:cubicBezTo>
                  <a:cubicBezTo>
                    <a:pt x="11" y="13"/>
                    <a:pt x="15" y="12"/>
                    <a:pt x="20" y="13"/>
                  </a:cubicBezTo>
                  <a:cubicBezTo>
                    <a:pt x="20" y="9"/>
                    <a:pt x="20" y="4"/>
                    <a:pt x="20" y="0"/>
                  </a:cubicBezTo>
                  <a:cubicBezTo>
                    <a:pt x="22" y="0"/>
                    <a:pt x="23" y="0"/>
                    <a:pt x="24" y="1"/>
                  </a:cubicBezTo>
                  <a:cubicBezTo>
                    <a:pt x="24" y="5"/>
                    <a:pt x="24" y="10"/>
                    <a:pt x="24" y="14"/>
                  </a:cubicBezTo>
                  <a:cubicBezTo>
                    <a:pt x="27" y="15"/>
                    <a:pt x="30" y="16"/>
                    <a:pt x="32" y="17"/>
                  </a:cubicBezTo>
                  <a:cubicBezTo>
                    <a:pt x="34" y="19"/>
                    <a:pt x="36" y="21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0"/>
                    <a:pt x="42" y="32"/>
                    <a:pt x="42" y="34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1" y="39"/>
                    <a:pt x="40" y="40"/>
                    <a:pt x="38" y="40"/>
                  </a:cubicBezTo>
                  <a:cubicBezTo>
                    <a:pt x="37" y="39"/>
                    <a:pt x="35" y="38"/>
                    <a:pt x="34" y="37"/>
                  </a:cubicBezTo>
                  <a:cubicBezTo>
                    <a:pt x="33" y="36"/>
                    <a:pt x="33" y="35"/>
                    <a:pt x="33" y="34"/>
                  </a:cubicBezTo>
                  <a:cubicBezTo>
                    <a:pt x="33" y="32"/>
                    <a:pt x="33" y="31"/>
                    <a:pt x="33" y="29"/>
                  </a:cubicBezTo>
                  <a:cubicBezTo>
                    <a:pt x="34" y="28"/>
                    <a:pt x="34" y="27"/>
                    <a:pt x="34" y="26"/>
                  </a:cubicBezTo>
                  <a:cubicBezTo>
                    <a:pt x="34" y="26"/>
                    <a:pt x="34" y="25"/>
                    <a:pt x="33" y="24"/>
                  </a:cubicBezTo>
                  <a:cubicBezTo>
                    <a:pt x="33" y="24"/>
                    <a:pt x="32" y="23"/>
                    <a:pt x="31" y="22"/>
                  </a:cubicBezTo>
                  <a:cubicBezTo>
                    <a:pt x="30" y="22"/>
                    <a:pt x="29" y="21"/>
                    <a:pt x="28" y="20"/>
                  </a:cubicBezTo>
                  <a:cubicBezTo>
                    <a:pt x="27" y="20"/>
                    <a:pt x="26" y="19"/>
                    <a:pt x="24" y="19"/>
                  </a:cubicBezTo>
                  <a:cubicBezTo>
                    <a:pt x="24" y="28"/>
                    <a:pt x="24" y="37"/>
                    <a:pt x="24" y="46"/>
                  </a:cubicBezTo>
                  <a:cubicBezTo>
                    <a:pt x="25" y="47"/>
                    <a:pt x="26" y="48"/>
                    <a:pt x="27" y="48"/>
                  </a:cubicBezTo>
                  <a:cubicBezTo>
                    <a:pt x="28" y="49"/>
                    <a:pt x="29" y="49"/>
                    <a:pt x="30" y="50"/>
                  </a:cubicBezTo>
                  <a:cubicBezTo>
                    <a:pt x="32" y="51"/>
                    <a:pt x="34" y="53"/>
                    <a:pt x="35" y="54"/>
                  </a:cubicBezTo>
                  <a:cubicBezTo>
                    <a:pt x="37" y="56"/>
                    <a:pt x="38" y="57"/>
                    <a:pt x="39" y="59"/>
                  </a:cubicBezTo>
                  <a:close/>
                  <a:moveTo>
                    <a:pt x="20" y="44"/>
                  </a:moveTo>
                  <a:cubicBezTo>
                    <a:pt x="20" y="35"/>
                    <a:pt x="20" y="27"/>
                    <a:pt x="20" y="18"/>
                  </a:cubicBezTo>
                  <a:cubicBezTo>
                    <a:pt x="18" y="17"/>
                    <a:pt x="15" y="18"/>
                    <a:pt x="13" y="20"/>
                  </a:cubicBezTo>
                  <a:cubicBezTo>
                    <a:pt x="11" y="21"/>
                    <a:pt x="10" y="24"/>
                    <a:pt x="10" y="27"/>
                  </a:cubicBezTo>
                  <a:cubicBezTo>
                    <a:pt x="10" y="31"/>
                    <a:pt x="11" y="33"/>
                    <a:pt x="12" y="36"/>
                  </a:cubicBezTo>
                  <a:cubicBezTo>
                    <a:pt x="13" y="38"/>
                    <a:pt x="15" y="40"/>
                    <a:pt x="18" y="42"/>
                  </a:cubicBezTo>
                  <a:cubicBezTo>
                    <a:pt x="18" y="42"/>
                    <a:pt x="18" y="42"/>
                    <a:pt x="19" y="43"/>
                  </a:cubicBezTo>
                  <a:cubicBezTo>
                    <a:pt x="19" y="43"/>
                    <a:pt x="20" y="44"/>
                    <a:pt x="20" y="44"/>
                  </a:cubicBezTo>
                  <a:close/>
                  <a:moveTo>
                    <a:pt x="35" y="75"/>
                  </a:moveTo>
                  <a:cubicBezTo>
                    <a:pt x="35" y="72"/>
                    <a:pt x="34" y="69"/>
                    <a:pt x="33" y="67"/>
                  </a:cubicBezTo>
                  <a:cubicBezTo>
                    <a:pt x="32" y="64"/>
                    <a:pt x="29" y="62"/>
                    <a:pt x="26" y="60"/>
                  </a:cubicBezTo>
                  <a:cubicBezTo>
                    <a:pt x="26" y="59"/>
                    <a:pt x="26" y="59"/>
                    <a:pt x="25" y="59"/>
                  </a:cubicBezTo>
                  <a:cubicBezTo>
                    <a:pt x="25" y="59"/>
                    <a:pt x="25" y="58"/>
                    <a:pt x="24" y="58"/>
                  </a:cubicBezTo>
                  <a:cubicBezTo>
                    <a:pt x="24" y="68"/>
                    <a:pt x="24" y="77"/>
                    <a:pt x="24" y="87"/>
                  </a:cubicBezTo>
                  <a:cubicBezTo>
                    <a:pt x="28" y="87"/>
                    <a:pt x="30" y="86"/>
                    <a:pt x="32" y="84"/>
                  </a:cubicBezTo>
                  <a:cubicBezTo>
                    <a:pt x="34" y="82"/>
                    <a:pt x="35" y="79"/>
                    <a:pt x="35" y="7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Freeform 3532">
              <a:extLst>
                <a:ext uri="{FF2B5EF4-FFF2-40B4-BE49-F238E27FC236}">
                  <a16:creationId xmlns:a16="http://schemas.microsoft.com/office/drawing/2014/main" id="{256DEB20-8292-43D9-BE6D-D758BC8E62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4114" y="2977889"/>
              <a:ext cx="54198" cy="136579"/>
            </a:xfrm>
            <a:custGeom>
              <a:avLst/>
              <a:gdLst/>
              <a:ahLst/>
              <a:cxnLst>
                <a:cxn ang="0">
                  <a:pos x="23" y="34"/>
                </a:cxn>
                <a:cxn ang="0">
                  <a:pos x="25" y="38"/>
                </a:cxn>
                <a:cxn ang="0">
                  <a:pos x="25" y="42"/>
                </a:cxn>
                <a:cxn ang="0">
                  <a:pos x="22" y="50"/>
                </a:cxn>
                <a:cxn ang="0">
                  <a:pos x="14" y="53"/>
                </a:cxn>
                <a:cxn ang="0">
                  <a:pos x="14" y="63"/>
                </a:cxn>
                <a:cxn ang="0">
                  <a:pos x="12" y="62"/>
                </a:cxn>
                <a:cxn ang="0">
                  <a:pos x="12" y="53"/>
                </a:cxn>
                <a:cxn ang="0">
                  <a:pos x="3" y="48"/>
                </a:cxn>
                <a:cxn ang="0">
                  <a:pos x="0" y="40"/>
                </a:cxn>
                <a:cxn ang="0">
                  <a:pos x="1" y="37"/>
                </a:cxn>
                <a:cxn ang="0">
                  <a:pos x="3" y="36"/>
                </a:cxn>
                <a:cxn ang="0">
                  <a:pos x="5" y="38"/>
                </a:cxn>
                <a:cxn ang="0">
                  <a:pos x="6" y="40"/>
                </a:cxn>
                <a:cxn ang="0">
                  <a:pos x="5" y="42"/>
                </a:cxn>
                <a:cxn ang="0">
                  <a:pos x="5" y="45"/>
                </a:cxn>
                <a:cxn ang="0">
                  <a:pos x="7" y="48"/>
                </a:cxn>
                <a:cxn ang="0">
                  <a:pos x="12" y="50"/>
                </a:cxn>
                <a:cxn ang="0">
                  <a:pos x="12" y="33"/>
                </a:cxn>
                <a:cxn ang="0">
                  <a:pos x="10" y="32"/>
                </a:cxn>
                <a:cxn ang="0">
                  <a:pos x="8" y="30"/>
                </a:cxn>
                <a:cxn ang="0">
                  <a:pos x="3" y="25"/>
                </a:cxn>
                <a:cxn ang="0">
                  <a:pos x="1" y="18"/>
                </a:cxn>
                <a:cxn ang="0">
                  <a:pos x="4" y="10"/>
                </a:cxn>
                <a:cxn ang="0">
                  <a:pos x="12" y="8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4" y="8"/>
                </a:cxn>
                <a:cxn ang="0">
                  <a:pos x="19" y="10"/>
                </a:cxn>
                <a:cxn ang="0">
                  <a:pos x="22" y="13"/>
                </a:cxn>
                <a:cxn ang="0">
                  <a:pos x="24" y="17"/>
                </a:cxn>
                <a:cxn ang="0">
                  <a:pos x="25" y="20"/>
                </a:cxn>
                <a:cxn ang="0">
                  <a:pos x="24" y="22"/>
                </a:cxn>
                <a:cxn ang="0">
                  <a:pos x="22" y="23"/>
                </a:cxn>
                <a:cxn ang="0">
                  <a:pos x="20" y="22"/>
                </a:cxn>
                <a:cxn ang="0">
                  <a:pos x="19" y="20"/>
                </a:cxn>
                <a:cxn ang="0">
                  <a:pos x="19" y="17"/>
                </a:cxn>
                <a:cxn ang="0">
                  <a:pos x="20" y="15"/>
                </a:cxn>
                <a:cxn ang="0">
                  <a:pos x="19" y="14"/>
                </a:cxn>
                <a:cxn ang="0">
                  <a:pos x="18" y="13"/>
                </a:cxn>
                <a:cxn ang="0">
                  <a:pos x="16" y="12"/>
                </a:cxn>
                <a:cxn ang="0">
                  <a:pos x="14" y="11"/>
                </a:cxn>
                <a:cxn ang="0">
                  <a:pos x="14" y="27"/>
                </a:cxn>
                <a:cxn ang="0">
                  <a:pos x="16" y="28"/>
                </a:cxn>
                <a:cxn ang="0">
                  <a:pos x="18" y="29"/>
                </a:cxn>
                <a:cxn ang="0">
                  <a:pos x="21" y="32"/>
                </a:cxn>
                <a:cxn ang="0">
                  <a:pos x="23" y="34"/>
                </a:cxn>
                <a:cxn ang="0">
                  <a:pos x="12" y="26"/>
                </a:cxn>
                <a:cxn ang="0">
                  <a:pos x="12" y="11"/>
                </a:cxn>
                <a:cxn ang="0">
                  <a:pos x="8" y="12"/>
                </a:cxn>
                <a:cxn ang="0">
                  <a:pos x="6" y="16"/>
                </a:cxn>
                <a:cxn ang="0">
                  <a:pos x="7" y="21"/>
                </a:cxn>
                <a:cxn ang="0">
                  <a:pos x="10" y="25"/>
                </a:cxn>
                <a:cxn ang="0">
                  <a:pos x="11" y="25"/>
                </a:cxn>
                <a:cxn ang="0">
                  <a:pos x="12" y="26"/>
                </a:cxn>
                <a:cxn ang="0">
                  <a:pos x="20" y="44"/>
                </a:cxn>
                <a:cxn ang="0">
                  <a:pos x="19" y="39"/>
                </a:cxn>
                <a:cxn ang="0">
                  <a:pos x="15" y="35"/>
                </a:cxn>
                <a:cxn ang="0">
                  <a:pos x="15" y="34"/>
                </a:cxn>
                <a:cxn ang="0">
                  <a:pos x="14" y="34"/>
                </a:cxn>
                <a:cxn ang="0">
                  <a:pos x="14" y="50"/>
                </a:cxn>
                <a:cxn ang="0">
                  <a:pos x="19" y="49"/>
                </a:cxn>
                <a:cxn ang="0">
                  <a:pos x="20" y="44"/>
                </a:cxn>
              </a:cxnLst>
              <a:rect l="0" t="0" r="r" b="b"/>
              <a:pathLst>
                <a:path w="25" h="63">
                  <a:moveTo>
                    <a:pt x="23" y="34"/>
                  </a:moveTo>
                  <a:cubicBezTo>
                    <a:pt x="24" y="35"/>
                    <a:pt x="24" y="36"/>
                    <a:pt x="25" y="38"/>
                  </a:cubicBezTo>
                  <a:cubicBezTo>
                    <a:pt x="25" y="39"/>
                    <a:pt x="25" y="40"/>
                    <a:pt x="25" y="42"/>
                  </a:cubicBezTo>
                  <a:cubicBezTo>
                    <a:pt x="25" y="45"/>
                    <a:pt x="24" y="48"/>
                    <a:pt x="22" y="50"/>
                  </a:cubicBezTo>
                  <a:cubicBezTo>
                    <a:pt x="20" y="52"/>
                    <a:pt x="17" y="53"/>
                    <a:pt x="14" y="53"/>
                  </a:cubicBezTo>
                  <a:cubicBezTo>
                    <a:pt x="14" y="56"/>
                    <a:pt x="14" y="59"/>
                    <a:pt x="14" y="63"/>
                  </a:cubicBezTo>
                  <a:cubicBezTo>
                    <a:pt x="13" y="62"/>
                    <a:pt x="13" y="62"/>
                    <a:pt x="12" y="62"/>
                  </a:cubicBezTo>
                  <a:cubicBezTo>
                    <a:pt x="12" y="59"/>
                    <a:pt x="12" y="56"/>
                    <a:pt x="12" y="53"/>
                  </a:cubicBezTo>
                  <a:cubicBezTo>
                    <a:pt x="8" y="52"/>
                    <a:pt x="6" y="51"/>
                    <a:pt x="3" y="48"/>
                  </a:cubicBezTo>
                  <a:cubicBezTo>
                    <a:pt x="1" y="46"/>
                    <a:pt x="0" y="43"/>
                    <a:pt x="0" y="40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4" y="36"/>
                    <a:pt x="4" y="37"/>
                    <a:pt x="5" y="38"/>
                  </a:cubicBezTo>
                  <a:cubicBezTo>
                    <a:pt x="6" y="38"/>
                    <a:pt x="6" y="39"/>
                    <a:pt x="6" y="40"/>
                  </a:cubicBezTo>
                  <a:cubicBezTo>
                    <a:pt x="6" y="40"/>
                    <a:pt x="6" y="41"/>
                    <a:pt x="5" y="42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6"/>
                    <a:pt x="6" y="47"/>
                    <a:pt x="7" y="48"/>
                  </a:cubicBezTo>
                  <a:cubicBezTo>
                    <a:pt x="9" y="49"/>
                    <a:pt x="10" y="50"/>
                    <a:pt x="12" y="50"/>
                  </a:cubicBezTo>
                  <a:cubicBezTo>
                    <a:pt x="12" y="44"/>
                    <a:pt x="12" y="39"/>
                    <a:pt x="12" y="33"/>
                  </a:cubicBezTo>
                  <a:cubicBezTo>
                    <a:pt x="11" y="32"/>
                    <a:pt x="11" y="32"/>
                    <a:pt x="10" y="32"/>
                  </a:cubicBezTo>
                  <a:cubicBezTo>
                    <a:pt x="9" y="31"/>
                    <a:pt x="9" y="31"/>
                    <a:pt x="8" y="30"/>
                  </a:cubicBezTo>
                  <a:cubicBezTo>
                    <a:pt x="6" y="29"/>
                    <a:pt x="4" y="27"/>
                    <a:pt x="3" y="25"/>
                  </a:cubicBezTo>
                  <a:cubicBezTo>
                    <a:pt x="2" y="23"/>
                    <a:pt x="1" y="21"/>
                    <a:pt x="1" y="18"/>
                  </a:cubicBezTo>
                  <a:cubicBezTo>
                    <a:pt x="1" y="15"/>
                    <a:pt x="2" y="12"/>
                    <a:pt x="4" y="10"/>
                  </a:cubicBezTo>
                  <a:cubicBezTo>
                    <a:pt x="6" y="8"/>
                    <a:pt x="9" y="8"/>
                    <a:pt x="12" y="8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3"/>
                    <a:pt x="14" y="6"/>
                    <a:pt x="14" y="8"/>
                  </a:cubicBezTo>
                  <a:cubicBezTo>
                    <a:pt x="16" y="9"/>
                    <a:pt x="17" y="9"/>
                    <a:pt x="19" y="10"/>
                  </a:cubicBezTo>
                  <a:cubicBezTo>
                    <a:pt x="20" y="11"/>
                    <a:pt x="21" y="12"/>
                    <a:pt x="22" y="13"/>
                  </a:cubicBezTo>
                  <a:cubicBezTo>
                    <a:pt x="23" y="14"/>
                    <a:pt x="24" y="15"/>
                    <a:pt x="24" y="17"/>
                  </a:cubicBezTo>
                  <a:cubicBezTo>
                    <a:pt x="24" y="18"/>
                    <a:pt x="25" y="19"/>
                    <a:pt x="25" y="20"/>
                  </a:cubicBezTo>
                  <a:cubicBezTo>
                    <a:pt x="25" y="21"/>
                    <a:pt x="24" y="22"/>
                    <a:pt x="24" y="22"/>
                  </a:cubicBezTo>
                  <a:cubicBezTo>
                    <a:pt x="24" y="23"/>
                    <a:pt x="23" y="23"/>
                    <a:pt x="22" y="23"/>
                  </a:cubicBezTo>
                  <a:cubicBezTo>
                    <a:pt x="21" y="23"/>
                    <a:pt x="21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9" y="19"/>
                    <a:pt x="19" y="18"/>
                    <a:pt x="19" y="17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0" y="15"/>
                    <a:pt x="20" y="15"/>
                    <a:pt x="19" y="14"/>
                  </a:cubicBezTo>
                  <a:cubicBezTo>
                    <a:pt x="19" y="14"/>
                    <a:pt x="19" y="14"/>
                    <a:pt x="18" y="13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6"/>
                    <a:pt x="14" y="22"/>
                    <a:pt x="14" y="27"/>
                  </a:cubicBezTo>
                  <a:cubicBezTo>
                    <a:pt x="15" y="27"/>
                    <a:pt x="15" y="28"/>
                    <a:pt x="16" y="28"/>
                  </a:cubicBezTo>
                  <a:cubicBezTo>
                    <a:pt x="16" y="28"/>
                    <a:pt x="17" y="29"/>
                    <a:pt x="18" y="29"/>
                  </a:cubicBezTo>
                  <a:cubicBezTo>
                    <a:pt x="19" y="30"/>
                    <a:pt x="20" y="31"/>
                    <a:pt x="21" y="32"/>
                  </a:cubicBezTo>
                  <a:cubicBezTo>
                    <a:pt x="22" y="32"/>
                    <a:pt x="22" y="33"/>
                    <a:pt x="23" y="34"/>
                  </a:cubicBezTo>
                  <a:close/>
                  <a:moveTo>
                    <a:pt x="12" y="26"/>
                  </a:moveTo>
                  <a:cubicBezTo>
                    <a:pt x="12" y="21"/>
                    <a:pt x="12" y="16"/>
                    <a:pt x="12" y="11"/>
                  </a:cubicBezTo>
                  <a:cubicBezTo>
                    <a:pt x="10" y="11"/>
                    <a:pt x="9" y="11"/>
                    <a:pt x="8" y="12"/>
                  </a:cubicBezTo>
                  <a:cubicBezTo>
                    <a:pt x="6" y="13"/>
                    <a:pt x="6" y="14"/>
                    <a:pt x="6" y="16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8" y="22"/>
                    <a:pt x="9" y="24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2" y="26"/>
                    <a:pt x="12" y="26"/>
                  </a:cubicBezTo>
                  <a:close/>
                  <a:moveTo>
                    <a:pt x="20" y="44"/>
                  </a:moveTo>
                  <a:cubicBezTo>
                    <a:pt x="20" y="42"/>
                    <a:pt x="20" y="40"/>
                    <a:pt x="19" y="39"/>
                  </a:cubicBezTo>
                  <a:cubicBezTo>
                    <a:pt x="18" y="37"/>
                    <a:pt x="17" y="36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9"/>
                    <a:pt x="14" y="45"/>
                    <a:pt x="14" y="50"/>
                  </a:cubicBezTo>
                  <a:cubicBezTo>
                    <a:pt x="16" y="51"/>
                    <a:pt x="18" y="50"/>
                    <a:pt x="19" y="49"/>
                  </a:cubicBezTo>
                  <a:cubicBezTo>
                    <a:pt x="20" y="48"/>
                    <a:pt x="20" y="46"/>
                    <a:pt x="20" y="4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3533">
              <a:extLst>
                <a:ext uri="{FF2B5EF4-FFF2-40B4-BE49-F238E27FC236}">
                  <a16:creationId xmlns:a16="http://schemas.microsoft.com/office/drawing/2014/main" id="{70310FF9-8D97-4F3A-88DC-25048C919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2095" y="3034255"/>
              <a:ext cx="49862" cy="125739"/>
            </a:xfrm>
            <a:custGeom>
              <a:avLst/>
              <a:gdLst/>
              <a:ahLst/>
              <a:cxnLst>
                <a:cxn ang="0">
                  <a:pos x="21" y="32"/>
                </a:cxn>
                <a:cxn ang="0">
                  <a:pos x="23" y="35"/>
                </a:cxn>
                <a:cxn ang="0">
                  <a:pos x="23" y="39"/>
                </a:cxn>
                <a:cxn ang="0">
                  <a:pos x="20" y="47"/>
                </a:cxn>
                <a:cxn ang="0">
                  <a:pos x="13" y="49"/>
                </a:cxn>
                <a:cxn ang="0">
                  <a:pos x="13" y="58"/>
                </a:cxn>
                <a:cxn ang="0">
                  <a:pos x="11" y="58"/>
                </a:cxn>
                <a:cxn ang="0">
                  <a:pos x="11" y="49"/>
                </a:cxn>
                <a:cxn ang="0">
                  <a:pos x="3" y="44"/>
                </a:cxn>
                <a:cxn ang="0">
                  <a:pos x="0" y="36"/>
                </a:cxn>
                <a:cxn ang="0">
                  <a:pos x="1" y="34"/>
                </a:cxn>
                <a:cxn ang="0">
                  <a:pos x="2" y="33"/>
                </a:cxn>
                <a:cxn ang="0">
                  <a:pos x="4" y="34"/>
                </a:cxn>
                <a:cxn ang="0">
                  <a:pos x="5" y="36"/>
                </a:cxn>
                <a:cxn ang="0">
                  <a:pos x="5" y="39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1" y="46"/>
                </a:cxn>
                <a:cxn ang="0">
                  <a:pos x="11" y="30"/>
                </a:cxn>
                <a:cxn ang="0">
                  <a:pos x="9" y="29"/>
                </a:cxn>
                <a:cxn ang="0">
                  <a:pos x="7" y="27"/>
                </a:cxn>
                <a:cxn ang="0">
                  <a:pos x="2" y="23"/>
                </a:cxn>
                <a:cxn ang="0">
                  <a:pos x="1" y="16"/>
                </a:cxn>
                <a:cxn ang="0">
                  <a:pos x="4" y="9"/>
                </a:cxn>
                <a:cxn ang="0">
                  <a:pos x="11" y="7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3" y="7"/>
                </a:cxn>
                <a:cxn ang="0">
                  <a:pos x="17" y="9"/>
                </a:cxn>
                <a:cxn ang="0">
                  <a:pos x="20" y="12"/>
                </a:cxn>
                <a:cxn ang="0">
                  <a:pos x="22" y="15"/>
                </a:cxn>
                <a:cxn ang="0">
                  <a:pos x="23" y="18"/>
                </a:cxn>
                <a:cxn ang="0">
                  <a:pos x="22" y="21"/>
                </a:cxn>
                <a:cxn ang="0">
                  <a:pos x="20" y="21"/>
                </a:cxn>
                <a:cxn ang="0">
                  <a:pos x="18" y="20"/>
                </a:cxn>
                <a:cxn ang="0">
                  <a:pos x="18" y="18"/>
                </a:cxn>
                <a:cxn ang="0">
                  <a:pos x="18" y="16"/>
                </a:cxn>
                <a:cxn ang="0">
                  <a:pos x="18" y="14"/>
                </a:cxn>
                <a:cxn ang="0">
                  <a:pos x="18" y="13"/>
                </a:cxn>
                <a:cxn ang="0">
                  <a:pos x="17" y="12"/>
                </a:cxn>
                <a:cxn ang="0">
                  <a:pos x="15" y="11"/>
                </a:cxn>
                <a:cxn ang="0">
                  <a:pos x="13" y="10"/>
                </a:cxn>
                <a:cxn ang="0">
                  <a:pos x="13" y="25"/>
                </a:cxn>
                <a:cxn ang="0">
                  <a:pos x="14" y="26"/>
                </a:cxn>
                <a:cxn ang="0">
                  <a:pos x="16" y="27"/>
                </a:cxn>
                <a:cxn ang="0">
                  <a:pos x="19" y="29"/>
                </a:cxn>
                <a:cxn ang="0">
                  <a:pos x="21" y="32"/>
                </a:cxn>
                <a:cxn ang="0">
                  <a:pos x="11" y="24"/>
                </a:cxn>
                <a:cxn ang="0">
                  <a:pos x="11" y="10"/>
                </a:cxn>
                <a:cxn ang="0">
                  <a:pos x="7" y="10"/>
                </a:cxn>
                <a:cxn ang="0">
                  <a:pos x="5" y="14"/>
                </a:cxn>
                <a:cxn ang="0">
                  <a:pos x="6" y="19"/>
                </a:cxn>
                <a:cxn ang="0">
                  <a:pos x="9" y="22"/>
                </a:cxn>
                <a:cxn ang="0">
                  <a:pos x="10" y="23"/>
                </a:cxn>
                <a:cxn ang="0">
                  <a:pos x="11" y="24"/>
                </a:cxn>
                <a:cxn ang="0">
                  <a:pos x="19" y="41"/>
                </a:cxn>
                <a:cxn ang="0">
                  <a:pos x="18" y="36"/>
                </a:cxn>
                <a:cxn ang="0">
                  <a:pos x="14" y="32"/>
                </a:cxn>
                <a:cxn ang="0">
                  <a:pos x="13" y="32"/>
                </a:cxn>
                <a:cxn ang="0">
                  <a:pos x="13" y="31"/>
                </a:cxn>
                <a:cxn ang="0">
                  <a:pos x="13" y="47"/>
                </a:cxn>
                <a:cxn ang="0">
                  <a:pos x="17" y="45"/>
                </a:cxn>
                <a:cxn ang="0">
                  <a:pos x="19" y="41"/>
                </a:cxn>
              </a:cxnLst>
              <a:rect l="0" t="0" r="r" b="b"/>
              <a:pathLst>
                <a:path w="23" h="58">
                  <a:moveTo>
                    <a:pt x="21" y="32"/>
                  </a:moveTo>
                  <a:cubicBezTo>
                    <a:pt x="22" y="33"/>
                    <a:pt x="22" y="34"/>
                    <a:pt x="23" y="35"/>
                  </a:cubicBezTo>
                  <a:cubicBezTo>
                    <a:pt x="23" y="36"/>
                    <a:pt x="23" y="38"/>
                    <a:pt x="23" y="39"/>
                  </a:cubicBezTo>
                  <a:cubicBezTo>
                    <a:pt x="23" y="42"/>
                    <a:pt x="22" y="45"/>
                    <a:pt x="20" y="47"/>
                  </a:cubicBezTo>
                  <a:cubicBezTo>
                    <a:pt x="18" y="49"/>
                    <a:pt x="16" y="49"/>
                    <a:pt x="13" y="49"/>
                  </a:cubicBezTo>
                  <a:cubicBezTo>
                    <a:pt x="13" y="52"/>
                    <a:pt x="13" y="55"/>
                    <a:pt x="13" y="58"/>
                  </a:cubicBezTo>
                  <a:cubicBezTo>
                    <a:pt x="12" y="58"/>
                    <a:pt x="12" y="58"/>
                    <a:pt x="11" y="58"/>
                  </a:cubicBezTo>
                  <a:cubicBezTo>
                    <a:pt x="11" y="55"/>
                    <a:pt x="11" y="52"/>
                    <a:pt x="11" y="49"/>
                  </a:cubicBezTo>
                  <a:cubicBezTo>
                    <a:pt x="8" y="48"/>
                    <a:pt x="5" y="47"/>
                    <a:pt x="3" y="44"/>
                  </a:cubicBezTo>
                  <a:cubicBezTo>
                    <a:pt x="1" y="42"/>
                    <a:pt x="0" y="39"/>
                    <a:pt x="0" y="36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3" y="33"/>
                    <a:pt x="4" y="34"/>
                    <a:pt x="4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7"/>
                    <a:pt x="5" y="38"/>
                    <a:pt x="5" y="39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5" y="42"/>
                    <a:pt x="5" y="43"/>
                    <a:pt x="7" y="44"/>
                  </a:cubicBezTo>
                  <a:cubicBezTo>
                    <a:pt x="8" y="45"/>
                    <a:pt x="9" y="46"/>
                    <a:pt x="11" y="46"/>
                  </a:cubicBezTo>
                  <a:cubicBezTo>
                    <a:pt x="11" y="41"/>
                    <a:pt x="11" y="36"/>
                    <a:pt x="11" y="30"/>
                  </a:cubicBezTo>
                  <a:cubicBezTo>
                    <a:pt x="10" y="30"/>
                    <a:pt x="10" y="29"/>
                    <a:pt x="9" y="29"/>
                  </a:cubicBezTo>
                  <a:cubicBezTo>
                    <a:pt x="8" y="29"/>
                    <a:pt x="8" y="28"/>
                    <a:pt x="7" y="27"/>
                  </a:cubicBezTo>
                  <a:cubicBezTo>
                    <a:pt x="5" y="26"/>
                    <a:pt x="4" y="24"/>
                    <a:pt x="2" y="23"/>
                  </a:cubicBezTo>
                  <a:cubicBezTo>
                    <a:pt x="1" y="21"/>
                    <a:pt x="1" y="18"/>
                    <a:pt x="1" y="16"/>
                  </a:cubicBezTo>
                  <a:cubicBezTo>
                    <a:pt x="1" y="13"/>
                    <a:pt x="2" y="10"/>
                    <a:pt x="4" y="9"/>
                  </a:cubicBezTo>
                  <a:cubicBezTo>
                    <a:pt x="6" y="7"/>
                    <a:pt x="8" y="6"/>
                    <a:pt x="11" y="7"/>
                  </a:cubicBezTo>
                  <a:cubicBezTo>
                    <a:pt x="11" y="5"/>
                    <a:pt x="11" y="2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3"/>
                    <a:pt x="13" y="5"/>
                    <a:pt x="13" y="7"/>
                  </a:cubicBezTo>
                  <a:cubicBezTo>
                    <a:pt x="15" y="8"/>
                    <a:pt x="16" y="9"/>
                    <a:pt x="17" y="9"/>
                  </a:cubicBezTo>
                  <a:cubicBezTo>
                    <a:pt x="18" y="10"/>
                    <a:pt x="19" y="11"/>
                    <a:pt x="20" y="12"/>
                  </a:cubicBezTo>
                  <a:cubicBezTo>
                    <a:pt x="21" y="13"/>
                    <a:pt x="22" y="14"/>
                    <a:pt x="22" y="15"/>
                  </a:cubicBezTo>
                  <a:cubicBezTo>
                    <a:pt x="22" y="16"/>
                    <a:pt x="23" y="17"/>
                    <a:pt x="23" y="18"/>
                  </a:cubicBezTo>
                  <a:cubicBezTo>
                    <a:pt x="23" y="19"/>
                    <a:pt x="22" y="20"/>
                    <a:pt x="22" y="21"/>
                  </a:cubicBezTo>
                  <a:cubicBezTo>
                    <a:pt x="22" y="21"/>
                    <a:pt x="21" y="21"/>
                    <a:pt x="20" y="21"/>
                  </a:cubicBezTo>
                  <a:cubicBezTo>
                    <a:pt x="20" y="21"/>
                    <a:pt x="19" y="21"/>
                    <a:pt x="18" y="20"/>
                  </a:cubicBezTo>
                  <a:cubicBezTo>
                    <a:pt x="18" y="19"/>
                    <a:pt x="18" y="19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2"/>
                    <a:pt x="16" y="11"/>
                    <a:pt x="15" y="11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5"/>
                    <a:pt x="13" y="20"/>
                    <a:pt x="13" y="25"/>
                  </a:cubicBezTo>
                  <a:cubicBezTo>
                    <a:pt x="14" y="25"/>
                    <a:pt x="14" y="26"/>
                    <a:pt x="14" y="26"/>
                  </a:cubicBezTo>
                  <a:cubicBezTo>
                    <a:pt x="15" y="26"/>
                    <a:pt x="15" y="27"/>
                    <a:pt x="16" y="27"/>
                  </a:cubicBezTo>
                  <a:cubicBezTo>
                    <a:pt x="17" y="28"/>
                    <a:pt x="18" y="28"/>
                    <a:pt x="19" y="29"/>
                  </a:cubicBezTo>
                  <a:cubicBezTo>
                    <a:pt x="20" y="30"/>
                    <a:pt x="20" y="31"/>
                    <a:pt x="21" y="32"/>
                  </a:cubicBezTo>
                  <a:close/>
                  <a:moveTo>
                    <a:pt x="11" y="24"/>
                  </a:moveTo>
                  <a:cubicBezTo>
                    <a:pt x="11" y="19"/>
                    <a:pt x="11" y="14"/>
                    <a:pt x="11" y="10"/>
                  </a:cubicBezTo>
                  <a:cubicBezTo>
                    <a:pt x="9" y="9"/>
                    <a:pt x="8" y="10"/>
                    <a:pt x="7" y="10"/>
                  </a:cubicBezTo>
                  <a:cubicBezTo>
                    <a:pt x="6" y="11"/>
                    <a:pt x="5" y="13"/>
                    <a:pt x="5" y="14"/>
                  </a:cubicBezTo>
                  <a:cubicBezTo>
                    <a:pt x="5" y="16"/>
                    <a:pt x="6" y="18"/>
                    <a:pt x="6" y="19"/>
                  </a:cubicBezTo>
                  <a:cubicBezTo>
                    <a:pt x="7" y="20"/>
                    <a:pt x="8" y="21"/>
                    <a:pt x="9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lose/>
                  <a:moveTo>
                    <a:pt x="19" y="41"/>
                  </a:moveTo>
                  <a:cubicBezTo>
                    <a:pt x="19" y="39"/>
                    <a:pt x="18" y="37"/>
                    <a:pt x="18" y="36"/>
                  </a:cubicBezTo>
                  <a:cubicBezTo>
                    <a:pt x="17" y="35"/>
                    <a:pt x="16" y="33"/>
                    <a:pt x="14" y="32"/>
                  </a:cubicBezTo>
                  <a:cubicBezTo>
                    <a:pt x="14" y="32"/>
                    <a:pt x="14" y="32"/>
                    <a:pt x="13" y="32"/>
                  </a:cubicBezTo>
                  <a:cubicBezTo>
                    <a:pt x="13" y="32"/>
                    <a:pt x="13" y="31"/>
                    <a:pt x="13" y="31"/>
                  </a:cubicBezTo>
                  <a:cubicBezTo>
                    <a:pt x="13" y="36"/>
                    <a:pt x="13" y="42"/>
                    <a:pt x="13" y="47"/>
                  </a:cubicBezTo>
                  <a:cubicBezTo>
                    <a:pt x="15" y="47"/>
                    <a:pt x="16" y="46"/>
                    <a:pt x="17" y="45"/>
                  </a:cubicBezTo>
                  <a:cubicBezTo>
                    <a:pt x="18" y="44"/>
                    <a:pt x="19" y="43"/>
                    <a:pt x="19" y="4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Freeform 3534">
              <a:extLst>
                <a:ext uri="{FF2B5EF4-FFF2-40B4-BE49-F238E27FC236}">
                  <a16:creationId xmlns:a16="http://schemas.microsoft.com/office/drawing/2014/main" id="{505EA0DA-288A-4248-AF8A-FAF42E609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478" y="1748683"/>
              <a:ext cx="56366" cy="49862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0" y="19"/>
                </a:cxn>
                <a:cxn ang="0">
                  <a:pos x="0" y="0"/>
                </a:cxn>
                <a:cxn ang="0">
                  <a:pos x="26" y="4"/>
                </a:cxn>
                <a:cxn ang="0">
                  <a:pos x="26" y="23"/>
                </a:cxn>
              </a:cxnLst>
              <a:rect l="0" t="0" r="r" b="b"/>
              <a:pathLst>
                <a:path w="26" h="23">
                  <a:moveTo>
                    <a:pt x="26" y="23"/>
                  </a:moveTo>
                  <a:cubicBezTo>
                    <a:pt x="18" y="22"/>
                    <a:pt x="9" y="20"/>
                    <a:pt x="0" y="19"/>
                  </a:cubicBezTo>
                  <a:cubicBezTo>
                    <a:pt x="0" y="13"/>
                    <a:pt x="0" y="6"/>
                    <a:pt x="0" y="0"/>
                  </a:cubicBezTo>
                  <a:cubicBezTo>
                    <a:pt x="9" y="1"/>
                    <a:pt x="18" y="3"/>
                    <a:pt x="26" y="4"/>
                  </a:cubicBezTo>
                  <a:cubicBezTo>
                    <a:pt x="26" y="11"/>
                    <a:pt x="26" y="17"/>
                    <a:pt x="26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Freeform 3535">
              <a:extLst>
                <a:ext uri="{FF2B5EF4-FFF2-40B4-BE49-F238E27FC236}">
                  <a16:creationId xmlns:a16="http://schemas.microsoft.com/office/drawing/2014/main" id="{7CECC370-9A47-411F-A3B8-CFFE0DE0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859" y="1713996"/>
              <a:ext cx="58534" cy="97556"/>
            </a:xfrm>
            <a:custGeom>
              <a:avLst/>
              <a:gdLst/>
              <a:ahLst/>
              <a:cxnLst>
                <a:cxn ang="0">
                  <a:pos x="27" y="45"/>
                </a:cxn>
                <a:cxn ang="0">
                  <a:pos x="0" y="40"/>
                </a:cxn>
                <a:cxn ang="0">
                  <a:pos x="0" y="0"/>
                </a:cxn>
                <a:cxn ang="0">
                  <a:pos x="27" y="5"/>
                </a:cxn>
                <a:cxn ang="0">
                  <a:pos x="27" y="45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cubicBezTo>
                    <a:pt x="18" y="43"/>
                    <a:pt x="9" y="41"/>
                    <a:pt x="0" y="40"/>
                  </a:cubicBezTo>
                  <a:cubicBezTo>
                    <a:pt x="0" y="27"/>
                    <a:pt x="0" y="13"/>
                    <a:pt x="0" y="0"/>
                  </a:cubicBezTo>
                  <a:cubicBezTo>
                    <a:pt x="9" y="1"/>
                    <a:pt x="18" y="3"/>
                    <a:pt x="27" y="5"/>
                  </a:cubicBezTo>
                  <a:cubicBezTo>
                    <a:pt x="27" y="18"/>
                    <a:pt x="27" y="31"/>
                    <a:pt x="27" y="4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3536">
              <a:extLst>
                <a:ext uri="{FF2B5EF4-FFF2-40B4-BE49-F238E27FC236}">
                  <a16:creationId xmlns:a16="http://schemas.microsoft.com/office/drawing/2014/main" id="{C73346D0-BA39-47A9-88D9-EBFB64AD3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575" y="1763858"/>
              <a:ext cx="56366" cy="62869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0" y="24"/>
                </a:cxn>
                <a:cxn ang="0">
                  <a:pos x="0" y="0"/>
                </a:cxn>
                <a:cxn ang="0">
                  <a:pos x="26" y="5"/>
                </a:cxn>
                <a:cxn ang="0">
                  <a:pos x="26" y="29"/>
                </a:cxn>
              </a:cxnLst>
              <a:rect l="0" t="0" r="r" b="b"/>
              <a:pathLst>
                <a:path w="26" h="29">
                  <a:moveTo>
                    <a:pt x="26" y="29"/>
                  </a:moveTo>
                  <a:cubicBezTo>
                    <a:pt x="18" y="27"/>
                    <a:pt x="9" y="26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9" y="2"/>
                    <a:pt x="18" y="3"/>
                    <a:pt x="26" y="5"/>
                  </a:cubicBezTo>
                  <a:cubicBezTo>
                    <a:pt x="26" y="13"/>
                    <a:pt x="26" y="21"/>
                    <a:pt x="26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3537">
              <a:extLst>
                <a:ext uri="{FF2B5EF4-FFF2-40B4-BE49-F238E27FC236}">
                  <a16:creationId xmlns:a16="http://schemas.microsoft.com/office/drawing/2014/main" id="{BC1EBE03-1490-47C2-83C9-8A74C9C55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460" y="1657630"/>
              <a:ext cx="56366" cy="186441"/>
            </a:xfrm>
            <a:custGeom>
              <a:avLst/>
              <a:gdLst/>
              <a:ahLst/>
              <a:cxnLst>
                <a:cxn ang="0">
                  <a:pos x="26" y="86"/>
                </a:cxn>
                <a:cxn ang="0">
                  <a:pos x="0" y="81"/>
                </a:cxn>
                <a:cxn ang="0">
                  <a:pos x="0" y="0"/>
                </a:cxn>
                <a:cxn ang="0">
                  <a:pos x="26" y="6"/>
                </a:cxn>
                <a:cxn ang="0">
                  <a:pos x="26" y="86"/>
                </a:cxn>
              </a:cxnLst>
              <a:rect l="0" t="0" r="r" b="b"/>
              <a:pathLst>
                <a:path w="26" h="86">
                  <a:moveTo>
                    <a:pt x="26" y="86"/>
                  </a:moveTo>
                  <a:cubicBezTo>
                    <a:pt x="17" y="84"/>
                    <a:pt x="8" y="82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ubicBezTo>
                    <a:pt x="8" y="2"/>
                    <a:pt x="17" y="4"/>
                    <a:pt x="26" y="6"/>
                  </a:cubicBezTo>
                  <a:cubicBezTo>
                    <a:pt x="26" y="33"/>
                    <a:pt x="26" y="59"/>
                    <a:pt x="26" y="8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3538">
              <a:extLst>
                <a:ext uri="{FF2B5EF4-FFF2-40B4-BE49-F238E27FC236}">
                  <a16:creationId xmlns:a16="http://schemas.microsoft.com/office/drawing/2014/main" id="{4136BD84-06C8-43C0-8BA6-348F3739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673" y="1575250"/>
              <a:ext cx="56366" cy="286165"/>
            </a:xfrm>
            <a:custGeom>
              <a:avLst/>
              <a:gdLst/>
              <a:ahLst/>
              <a:cxnLst>
                <a:cxn ang="0">
                  <a:pos x="26" y="132"/>
                </a:cxn>
                <a:cxn ang="0">
                  <a:pos x="0" y="126"/>
                </a:cxn>
                <a:cxn ang="0">
                  <a:pos x="0" y="0"/>
                </a:cxn>
                <a:cxn ang="0">
                  <a:pos x="26" y="6"/>
                </a:cxn>
                <a:cxn ang="0">
                  <a:pos x="26" y="132"/>
                </a:cxn>
              </a:cxnLst>
              <a:rect l="0" t="0" r="r" b="b"/>
              <a:pathLst>
                <a:path w="26" h="132">
                  <a:moveTo>
                    <a:pt x="26" y="132"/>
                  </a:moveTo>
                  <a:cubicBezTo>
                    <a:pt x="18" y="130"/>
                    <a:pt x="9" y="128"/>
                    <a:pt x="0" y="126"/>
                  </a:cubicBezTo>
                  <a:cubicBezTo>
                    <a:pt x="0" y="84"/>
                    <a:pt x="0" y="42"/>
                    <a:pt x="0" y="0"/>
                  </a:cubicBezTo>
                  <a:cubicBezTo>
                    <a:pt x="9" y="2"/>
                    <a:pt x="18" y="4"/>
                    <a:pt x="26" y="6"/>
                  </a:cubicBezTo>
                  <a:cubicBezTo>
                    <a:pt x="26" y="48"/>
                    <a:pt x="26" y="90"/>
                    <a:pt x="26" y="1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3539">
              <a:extLst>
                <a:ext uri="{FF2B5EF4-FFF2-40B4-BE49-F238E27FC236}">
                  <a16:creationId xmlns:a16="http://schemas.microsoft.com/office/drawing/2014/main" id="{7C4D8602-3AA2-49A7-8176-6FAE9AC05C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0019" y="1484197"/>
              <a:ext cx="80213" cy="192944"/>
            </a:xfrm>
            <a:custGeom>
              <a:avLst/>
              <a:gdLst/>
              <a:ahLst/>
              <a:cxnLst>
                <a:cxn ang="0">
                  <a:pos x="33" y="49"/>
                </a:cxn>
                <a:cxn ang="0">
                  <a:pos x="36" y="54"/>
                </a:cxn>
                <a:cxn ang="0">
                  <a:pos x="37" y="60"/>
                </a:cxn>
                <a:cxn ang="0">
                  <a:pos x="32" y="72"/>
                </a:cxn>
                <a:cxn ang="0">
                  <a:pos x="20" y="75"/>
                </a:cxn>
                <a:cxn ang="0">
                  <a:pos x="20" y="89"/>
                </a:cxn>
                <a:cxn ang="0">
                  <a:pos x="17" y="88"/>
                </a:cxn>
                <a:cxn ang="0">
                  <a:pos x="17" y="75"/>
                </a:cxn>
                <a:cxn ang="0">
                  <a:pos x="5" y="68"/>
                </a:cxn>
                <a:cxn ang="0">
                  <a:pos x="0" y="56"/>
                </a:cxn>
                <a:cxn ang="0">
                  <a:pos x="1" y="52"/>
                </a:cxn>
                <a:cxn ang="0">
                  <a:pos x="4" y="51"/>
                </a:cxn>
                <a:cxn ang="0">
                  <a:pos x="7" y="53"/>
                </a:cxn>
                <a:cxn ang="0">
                  <a:pos x="8" y="56"/>
                </a:cxn>
                <a:cxn ang="0">
                  <a:pos x="7" y="60"/>
                </a:cxn>
                <a:cxn ang="0">
                  <a:pos x="6" y="63"/>
                </a:cxn>
                <a:cxn ang="0">
                  <a:pos x="10" y="68"/>
                </a:cxn>
                <a:cxn ang="0">
                  <a:pos x="17" y="71"/>
                </a:cxn>
                <a:cxn ang="0">
                  <a:pos x="17" y="46"/>
                </a:cxn>
                <a:cxn ang="0">
                  <a:pos x="14" y="45"/>
                </a:cxn>
                <a:cxn ang="0">
                  <a:pos x="11" y="42"/>
                </a:cxn>
                <a:cxn ang="0">
                  <a:pos x="4" y="35"/>
                </a:cxn>
                <a:cxn ang="0">
                  <a:pos x="1" y="25"/>
                </a:cxn>
                <a:cxn ang="0">
                  <a:pos x="6" y="14"/>
                </a:cxn>
                <a:cxn ang="0">
                  <a:pos x="17" y="11"/>
                </a:cxn>
                <a:cxn ang="0">
                  <a:pos x="17" y="0"/>
                </a:cxn>
                <a:cxn ang="0">
                  <a:pos x="20" y="1"/>
                </a:cxn>
                <a:cxn ang="0">
                  <a:pos x="20" y="12"/>
                </a:cxn>
                <a:cxn ang="0">
                  <a:pos x="27" y="14"/>
                </a:cxn>
                <a:cxn ang="0">
                  <a:pos x="32" y="19"/>
                </a:cxn>
                <a:cxn ang="0">
                  <a:pos x="35" y="24"/>
                </a:cxn>
                <a:cxn ang="0">
                  <a:pos x="36" y="28"/>
                </a:cxn>
                <a:cxn ang="0">
                  <a:pos x="35" y="32"/>
                </a:cxn>
                <a:cxn ang="0">
                  <a:pos x="32" y="33"/>
                </a:cxn>
                <a:cxn ang="0">
                  <a:pos x="29" y="31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9" y="21"/>
                </a:cxn>
                <a:cxn ang="0">
                  <a:pos x="28" y="20"/>
                </a:cxn>
                <a:cxn ang="0">
                  <a:pos x="26" y="18"/>
                </a:cxn>
                <a:cxn ang="0">
                  <a:pos x="24" y="17"/>
                </a:cxn>
                <a:cxn ang="0">
                  <a:pos x="20" y="16"/>
                </a:cxn>
                <a:cxn ang="0">
                  <a:pos x="20" y="38"/>
                </a:cxn>
                <a:cxn ang="0">
                  <a:pos x="23" y="40"/>
                </a:cxn>
                <a:cxn ang="0">
                  <a:pos x="25" y="42"/>
                </a:cxn>
                <a:cxn ang="0">
                  <a:pos x="30" y="45"/>
                </a:cxn>
                <a:cxn ang="0">
                  <a:pos x="33" y="49"/>
                </a:cxn>
                <a:cxn ang="0">
                  <a:pos x="17" y="36"/>
                </a:cxn>
                <a:cxn ang="0">
                  <a:pos x="17" y="15"/>
                </a:cxn>
                <a:cxn ang="0">
                  <a:pos x="11" y="16"/>
                </a:cxn>
                <a:cxn ang="0">
                  <a:pos x="8" y="22"/>
                </a:cxn>
                <a:cxn ang="0">
                  <a:pos x="10" y="29"/>
                </a:cxn>
                <a:cxn ang="0">
                  <a:pos x="15" y="35"/>
                </a:cxn>
                <a:cxn ang="0">
                  <a:pos x="16" y="35"/>
                </a:cxn>
                <a:cxn ang="0">
                  <a:pos x="17" y="36"/>
                </a:cxn>
                <a:cxn ang="0">
                  <a:pos x="29" y="63"/>
                </a:cxn>
                <a:cxn ang="0">
                  <a:pos x="28" y="55"/>
                </a:cxn>
                <a:cxn ang="0">
                  <a:pos x="22" y="49"/>
                </a:cxn>
                <a:cxn ang="0">
                  <a:pos x="21" y="49"/>
                </a:cxn>
                <a:cxn ang="0">
                  <a:pos x="20" y="48"/>
                </a:cxn>
                <a:cxn ang="0">
                  <a:pos x="20" y="72"/>
                </a:cxn>
                <a:cxn ang="0">
                  <a:pos x="27" y="70"/>
                </a:cxn>
                <a:cxn ang="0">
                  <a:pos x="29" y="63"/>
                </a:cxn>
              </a:cxnLst>
              <a:rect l="0" t="0" r="r" b="b"/>
              <a:pathLst>
                <a:path w="37" h="89">
                  <a:moveTo>
                    <a:pt x="33" y="49"/>
                  </a:moveTo>
                  <a:cubicBezTo>
                    <a:pt x="34" y="50"/>
                    <a:pt x="35" y="52"/>
                    <a:pt x="36" y="54"/>
                  </a:cubicBezTo>
                  <a:cubicBezTo>
                    <a:pt x="36" y="56"/>
                    <a:pt x="37" y="58"/>
                    <a:pt x="37" y="60"/>
                  </a:cubicBezTo>
                  <a:cubicBezTo>
                    <a:pt x="37" y="65"/>
                    <a:pt x="35" y="69"/>
                    <a:pt x="32" y="72"/>
                  </a:cubicBezTo>
                  <a:cubicBezTo>
                    <a:pt x="29" y="75"/>
                    <a:pt x="25" y="76"/>
                    <a:pt x="20" y="75"/>
                  </a:cubicBezTo>
                  <a:cubicBezTo>
                    <a:pt x="20" y="80"/>
                    <a:pt x="20" y="85"/>
                    <a:pt x="20" y="89"/>
                  </a:cubicBezTo>
                  <a:cubicBezTo>
                    <a:pt x="19" y="89"/>
                    <a:pt x="18" y="89"/>
                    <a:pt x="17" y="88"/>
                  </a:cubicBezTo>
                  <a:cubicBezTo>
                    <a:pt x="17" y="84"/>
                    <a:pt x="17" y="79"/>
                    <a:pt x="17" y="75"/>
                  </a:cubicBezTo>
                  <a:cubicBezTo>
                    <a:pt x="12" y="74"/>
                    <a:pt x="8" y="71"/>
                    <a:pt x="5" y="68"/>
                  </a:cubicBezTo>
                  <a:cubicBezTo>
                    <a:pt x="1" y="64"/>
                    <a:pt x="0" y="60"/>
                    <a:pt x="0" y="56"/>
                  </a:cubicBezTo>
                  <a:cubicBezTo>
                    <a:pt x="0" y="54"/>
                    <a:pt x="0" y="53"/>
                    <a:pt x="1" y="52"/>
                  </a:cubicBezTo>
                  <a:cubicBezTo>
                    <a:pt x="2" y="51"/>
                    <a:pt x="3" y="51"/>
                    <a:pt x="4" y="51"/>
                  </a:cubicBezTo>
                  <a:cubicBezTo>
                    <a:pt x="5" y="51"/>
                    <a:pt x="6" y="52"/>
                    <a:pt x="7" y="53"/>
                  </a:cubicBezTo>
                  <a:cubicBezTo>
                    <a:pt x="8" y="54"/>
                    <a:pt x="8" y="55"/>
                    <a:pt x="8" y="56"/>
                  </a:cubicBezTo>
                  <a:cubicBezTo>
                    <a:pt x="8" y="57"/>
                    <a:pt x="8" y="58"/>
                    <a:pt x="7" y="60"/>
                  </a:cubicBezTo>
                  <a:cubicBezTo>
                    <a:pt x="7" y="62"/>
                    <a:pt x="7" y="63"/>
                    <a:pt x="6" y="63"/>
                  </a:cubicBezTo>
                  <a:cubicBezTo>
                    <a:pt x="7" y="65"/>
                    <a:pt x="9" y="67"/>
                    <a:pt x="10" y="68"/>
                  </a:cubicBezTo>
                  <a:cubicBezTo>
                    <a:pt x="12" y="70"/>
                    <a:pt x="15" y="70"/>
                    <a:pt x="17" y="71"/>
                  </a:cubicBezTo>
                  <a:cubicBezTo>
                    <a:pt x="17" y="63"/>
                    <a:pt x="17" y="55"/>
                    <a:pt x="17" y="46"/>
                  </a:cubicBezTo>
                  <a:cubicBezTo>
                    <a:pt x="16" y="46"/>
                    <a:pt x="15" y="45"/>
                    <a:pt x="14" y="45"/>
                  </a:cubicBezTo>
                  <a:cubicBezTo>
                    <a:pt x="13" y="44"/>
                    <a:pt x="12" y="43"/>
                    <a:pt x="11" y="42"/>
                  </a:cubicBezTo>
                  <a:cubicBezTo>
                    <a:pt x="8" y="40"/>
                    <a:pt x="6" y="38"/>
                    <a:pt x="4" y="35"/>
                  </a:cubicBezTo>
                  <a:cubicBezTo>
                    <a:pt x="2" y="32"/>
                    <a:pt x="1" y="29"/>
                    <a:pt x="1" y="25"/>
                  </a:cubicBezTo>
                  <a:cubicBezTo>
                    <a:pt x="1" y="20"/>
                    <a:pt x="3" y="16"/>
                    <a:pt x="6" y="14"/>
                  </a:cubicBezTo>
                  <a:cubicBezTo>
                    <a:pt x="9" y="11"/>
                    <a:pt x="13" y="10"/>
                    <a:pt x="17" y="11"/>
                  </a:cubicBezTo>
                  <a:cubicBezTo>
                    <a:pt x="17" y="7"/>
                    <a:pt x="17" y="4"/>
                    <a:pt x="17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0" y="4"/>
                    <a:pt x="20" y="8"/>
                    <a:pt x="20" y="12"/>
                  </a:cubicBezTo>
                  <a:cubicBezTo>
                    <a:pt x="23" y="12"/>
                    <a:pt x="25" y="13"/>
                    <a:pt x="27" y="14"/>
                  </a:cubicBezTo>
                  <a:cubicBezTo>
                    <a:pt x="29" y="16"/>
                    <a:pt x="31" y="17"/>
                    <a:pt x="32" y="19"/>
                  </a:cubicBezTo>
                  <a:cubicBezTo>
                    <a:pt x="33" y="20"/>
                    <a:pt x="34" y="22"/>
                    <a:pt x="35" y="24"/>
                  </a:cubicBezTo>
                  <a:cubicBezTo>
                    <a:pt x="35" y="25"/>
                    <a:pt x="36" y="27"/>
                    <a:pt x="36" y="28"/>
                  </a:cubicBezTo>
                  <a:cubicBezTo>
                    <a:pt x="36" y="30"/>
                    <a:pt x="35" y="31"/>
                    <a:pt x="35" y="32"/>
                  </a:cubicBezTo>
                  <a:cubicBezTo>
                    <a:pt x="34" y="33"/>
                    <a:pt x="33" y="33"/>
                    <a:pt x="32" y="33"/>
                  </a:cubicBezTo>
                  <a:cubicBezTo>
                    <a:pt x="31" y="32"/>
                    <a:pt x="30" y="32"/>
                    <a:pt x="29" y="31"/>
                  </a:cubicBezTo>
                  <a:cubicBezTo>
                    <a:pt x="28" y="30"/>
                    <a:pt x="28" y="29"/>
                    <a:pt x="28" y="28"/>
                  </a:cubicBezTo>
                  <a:cubicBezTo>
                    <a:pt x="28" y="27"/>
                    <a:pt x="28" y="26"/>
                    <a:pt x="28" y="24"/>
                  </a:cubicBezTo>
                  <a:cubicBezTo>
                    <a:pt x="28" y="23"/>
                    <a:pt x="28" y="22"/>
                    <a:pt x="29" y="21"/>
                  </a:cubicBezTo>
                  <a:cubicBezTo>
                    <a:pt x="29" y="21"/>
                    <a:pt x="28" y="21"/>
                    <a:pt x="28" y="20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8"/>
                    <a:pt x="25" y="17"/>
                    <a:pt x="24" y="17"/>
                  </a:cubicBezTo>
                  <a:cubicBezTo>
                    <a:pt x="23" y="16"/>
                    <a:pt x="22" y="16"/>
                    <a:pt x="20" y="16"/>
                  </a:cubicBezTo>
                  <a:cubicBezTo>
                    <a:pt x="20" y="23"/>
                    <a:pt x="20" y="31"/>
                    <a:pt x="20" y="38"/>
                  </a:cubicBezTo>
                  <a:cubicBezTo>
                    <a:pt x="21" y="39"/>
                    <a:pt x="22" y="39"/>
                    <a:pt x="23" y="40"/>
                  </a:cubicBezTo>
                  <a:cubicBezTo>
                    <a:pt x="24" y="40"/>
                    <a:pt x="24" y="41"/>
                    <a:pt x="25" y="42"/>
                  </a:cubicBezTo>
                  <a:cubicBezTo>
                    <a:pt x="27" y="43"/>
                    <a:pt x="29" y="44"/>
                    <a:pt x="30" y="45"/>
                  </a:cubicBezTo>
                  <a:cubicBezTo>
                    <a:pt x="31" y="46"/>
                    <a:pt x="32" y="47"/>
                    <a:pt x="33" y="49"/>
                  </a:cubicBezTo>
                  <a:close/>
                  <a:moveTo>
                    <a:pt x="17" y="36"/>
                  </a:moveTo>
                  <a:cubicBezTo>
                    <a:pt x="17" y="29"/>
                    <a:pt x="17" y="22"/>
                    <a:pt x="17" y="15"/>
                  </a:cubicBezTo>
                  <a:cubicBezTo>
                    <a:pt x="15" y="14"/>
                    <a:pt x="13" y="15"/>
                    <a:pt x="11" y="16"/>
                  </a:cubicBezTo>
                  <a:cubicBezTo>
                    <a:pt x="9" y="18"/>
                    <a:pt x="8" y="20"/>
                    <a:pt x="8" y="22"/>
                  </a:cubicBezTo>
                  <a:cubicBezTo>
                    <a:pt x="8" y="25"/>
                    <a:pt x="9" y="28"/>
                    <a:pt x="10" y="29"/>
                  </a:cubicBezTo>
                  <a:cubicBezTo>
                    <a:pt x="11" y="31"/>
                    <a:pt x="13" y="33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6" y="36"/>
                    <a:pt x="17" y="36"/>
                    <a:pt x="17" y="36"/>
                  </a:cubicBezTo>
                  <a:close/>
                  <a:moveTo>
                    <a:pt x="29" y="63"/>
                  </a:moveTo>
                  <a:cubicBezTo>
                    <a:pt x="29" y="60"/>
                    <a:pt x="29" y="57"/>
                    <a:pt x="28" y="55"/>
                  </a:cubicBezTo>
                  <a:cubicBezTo>
                    <a:pt x="27" y="53"/>
                    <a:pt x="25" y="51"/>
                    <a:pt x="22" y="49"/>
                  </a:cubicBezTo>
                  <a:cubicBezTo>
                    <a:pt x="22" y="49"/>
                    <a:pt x="22" y="49"/>
                    <a:pt x="21" y="49"/>
                  </a:cubicBezTo>
                  <a:cubicBezTo>
                    <a:pt x="21" y="49"/>
                    <a:pt x="21" y="48"/>
                    <a:pt x="20" y="48"/>
                  </a:cubicBezTo>
                  <a:cubicBezTo>
                    <a:pt x="20" y="56"/>
                    <a:pt x="20" y="64"/>
                    <a:pt x="20" y="72"/>
                  </a:cubicBezTo>
                  <a:cubicBezTo>
                    <a:pt x="23" y="72"/>
                    <a:pt x="26" y="71"/>
                    <a:pt x="27" y="70"/>
                  </a:cubicBezTo>
                  <a:cubicBezTo>
                    <a:pt x="29" y="68"/>
                    <a:pt x="29" y="66"/>
                    <a:pt x="29" y="6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3540">
              <a:extLst>
                <a:ext uri="{FF2B5EF4-FFF2-40B4-BE49-F238E27FC236}">
                  <a16:creationId xmlns:a16="http://schemas.microsoft.com/office/drawing/2014/main" id="{4FD74E51-FE69-4039-95FD-BF06A7C46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134" y="3502524"/>
              <a:ext cx="47694" cy="82381"/>
            </a:xfrm>
            <a:custGeom>
              <a:avLst/>
              <a:gdLst/>
              <a:ahLst/>
              <a:cxnLst>
                <a:cxn ang="0">
                  <a:pos x="20" y="19"/>
                </a:cxn>
                <a:cxn ang="0">
                  <a:pos x="21" y="22"/>
                </a:cxn>
                <a:cxn ang="0">
                  <a:pos x="22" y="27"/>
                </a:cxn>
                <a:cxn ang="0">
                  <a:pos x="19" y="35"/>
                </a:cxn>
                <a:cxn ang="0">
                  <a:pos x="11" y="38"/>
                </a:cxn>
                <a:cxn ang="0">
                  <a:pos x="6" y="37"/>
                </a:cxn>
                <a:cxn ang="0">
                  <a:pos x="3" y="35"/>
                </a:cxn>
                <a:cxn ang="0">
                  <a:pos x="3" y="37"/>
                </a:cxn>
                <a:cxn ang="0">
                  <a:pos x="1" y="37"/>
                </a:cxn>
                <a:cxn ang="0">
                  <a:pos x="0" y="25"/>
                </a:cxn>
                <a:cxn ang="0">
                  <a:pos x="2" y="25"/>
                </a:cxn>
                <a:cxn ang="0">
                  <a:pos x="3" y="28"/>
                </a:cxn>
                <a:cxn ang="0">
                  <a:pos x="5" y="31"/>
                </a:cxn>
                <a:cxn ang="0">
                  <a:pos x="8" y="34"/>
                </a:cxn>
                <a:cxn ang="0">
                  <a:pos x="12" y="35"/>
                </a:cxn>
                <a:cxn ang="0">
                  <a:pos x="16" y="34"/>
                </a:cxn>
                <a:cxn ang="0">
                  <a:pos x="18" y="29"/>
                </a:cxn>
                <a:cxn ang="0">
                  <a:pos x="17" y="26"/>
                </a:cxn>
                <a:cxn ang="0">
                  <a:pos x="16" y="24"/>
                </a:cxn>
                <a:cxn ang="0">
                  <a:pos x="13" y="23"/>
                </a:cxn>
                <a:cxn ang="0">
                  <a:pos x="10" y="22"/>
                </a:cxn>
                <a:cxn ang="0">
                  <a:pos x="7" y="20"/>
                </a:cxn>
                <a:cxn ang="0">
                  <a:pos x="4" y="18"/>
                </a:cxn>
                <a:cxn ang="0">
                  <a:pos x="2" y="15"/>
                </a:cxn>
                <a:cxn ang="0">
                  <a:pos x="1" y="10"/>
                </a:cxn>
                <a:cxn ang="0">
                  <a:pos x="4" y="3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1" y="11"/>
                </a:cxn>
                <a:cxn ang="0">
                  <a:pos x="19" y="11"/>
                </a:cxn>
                <a:cxn ang="0">
                  <a:pos x="16" y="5"/>
                </a:cxn>
                <a:cxn ang="0">
                  <a:pos x="11" y="3"/>
                </a:cxn>
                <a:cxn ang="0">
                  <a:pos x="7" y="4"/>
                </a:cxn>
                <a:cxn ang="0">
                  <a:pos x="6" y="8"/>
                </a:cxn>
                <a:cxn ang="0">
                  <a:pos x="6" y="10"/>
                </a:cxn>
                <a:cxn ang="0">
                  <a:pos x="7" y="12"/>
                </a:cxn>
                <a:cxn ang="0">
                  <a:pos x="10" y="14"/>
                </a:cxn>
                <a:cxn ang="0">
                  <a:pos x="13" y="15"/>
                </a:cxn>
                <a:cxn ang="0">
                  <a:pos x="17" y="17"/>
                </a:cxn>
                <a:cxn ang="0">
                  <a:pos x="20" y="19"/>
                </a:cxn>
              </a:cxnLst>
              <a:rect l="0" t="0" r="r" b="b"/>
              <a:pathLst>
                <a:path w="22" h="38">
                  <a:moveTo>
                    <a:pt x="20" y="19"/>
                  </a:moveTo>
                  <a:cubicBezTo>
                    <a:pt x="20" y="20"/>
                    <a:pt x="21" y="21"/>
                    <a:pt x="21" y="22"/>
                  </a:cubicBezTo>
                  <a:cubicBezTo>
                    <a:pt x="22" y="24"/>
                    <a:pt x="22" y="25"/>
                    <a:pt x="22" y="27"/>
                  </a:cubicBezTo>
                  <a:cubicBezTo>
                    <a:pt x="22" y="30"/>
                    <a:pt x="21" y="33"/>
                    <a:pt x="19" y="35"/>
                  </a:cubicBezTo>
                  <a:cubicBezTo>
                    <a:pt x="17" y="37"/>
                    <a:pt x="14" y="38"/>
                    <a:pt x="11" y="38"/>
                  </a:cubicBezTo>
                  <a:cubicBezTo>
                    <a:pt x="9" y="38"/>
                    <a:pt x="8" y="38"/>
                    <a:pt x="6" y="37"/>
                  </a:cubicBezTo>
                  <a:cubicBezTo>
                    <a:pt x="5" y="36"/>
                    <a:pt x="4" y="35"/>
                    <a:pt x="3" y="35"/>
                  </a:cubicBezTo>
                  <a:cubicBezTo>
                    <a:pt x="3" y="36"/>
                    <a:pt x="3" y="36"/>
                    <a:pt x="3" y="37"/>
                  </a:cubicBezTo>
                  <a:cubicBezTo>
                    <a:pt x="2" y="37"/>
                    <a:pt x="1" y="37"/>
                    <a:pt x="1" y="37"/>
                  </a:cubicBezTo>
                  <a:cubicBezTo>
                    <a:pt x="1" y="33"/>
                    <a:pt x="0" y="29"/>
                    <a:pt x="0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4" y="29"/>
                    <a:pt x="4" y="30"/>
                    <a:pt x="5" y="31"/>
                  </a:cubicBezTo>
                  <a:cubicBezTo>
                    <a:pt x="6" y="32"/>
                    <a:pt x="7" y="33"/>
                    <a:pt x="8" y="34"/>
                  </a:cubicBezTo>
                  <a:cubicBezTo>
                    <a:pt x="9" y="35"/>
                    <a:pt x="10" y="35"/>
                    <a:pt x="12" y="35"/>
                  </a:cubicBezTo>
                  <a:cubicBezTo>
                    <a:pt x="14" y="35"/>
                    <a:pt x="15" y="35"/>
                    <a:pt x="16" y="34"/>
                  </a:cubicBezTo>
                  <a:cubicBezTo>
                    <a:pt x="17" y="33"/>
                    <a:pt x="18" y="31"/>
                    <a:pt x="18" y="29"/>
                  </a:cubicBezTo>
                  <a:cubicBezTo>
                    <a:pt x="18" y="28"/>
                    <a:pt x="17" y="27"/>
                    <a:pt x="17" y="26"/>
                  </a:cubicBezTo>
                  <a:cubicBezTo>
                    <a:pt x="17" y="26"/>
                    <a:pt x="16" y="25"/>
                    <a:pt x="16" y="24"/>
                  </a:cubicBezTo>
                  <a:cubicBezTo>
                    <a:pt x="15" y="24"/>
                    <a:pt x="14" y="23"/>
                    <a:pt x="13" y="23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9" y="21"/>
                    <a:pt x="8" y="21"/>
                    <a:pt x="7" y="20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1" y="13"/>
                    <a:pt x="1" y="12"/>
                    <a:pt x="1" y="10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4"/>
                    <a:pt x="20" y="8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9"/>
                    <a:pt x="17" y="7"/>
                    <a:pt x="16" y="5"/>
                  </a:cubicBezTo>
                  <a:cubicBezTo>
                    <a:pt x="14" y="3"/>
                    <a:pt x="13" y="3"/>
                    <a:pt x="11" y="3"/>
                  </a:cubicBezTo>
                  <a:cubicBezTo>
                    <a:pt x="9" y="3"/>
                    <a:pt x="8" y="3"/>
                    <a:pt x="7" y="4"/>
                  </a:cubicBezTo>
                  <a:cubicBezTo>
                    <a:pt x="6" y="5"/>
                    <a:pt x="6" y="6"/>
                    <a:pt x="6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2"/>
                    <a:pt x="7" y="12"/>
                  </a:cubicBezTo>
                  <a:cubicBezTo>
                    <a:pt x="8" y="13"/>
                    <a:pt x="9" y="13"/>
                    <a:pt x="10" y="14"/>
                  </a:cubicBezTo>
                  <a:cubicBezTo>
                    <a:pt x="11" y="14"/>
                    <a:pt x="12" y="15"/>
                    <a:pt x="13" y="15"/>
                  </a:cubicBezTo>
                  <a:cubicBezTo>
                    <a:pt x="14" y="16"/>
                    <a:pt x="16" y="16"/>
                    <a:pt x="17" y="17"/>
                  </a:cubicBezTo>
                  <a:cubicBezTo>
                    <a:pt x="18" y="18"/>
                    <a:pt x="19" y="19"/>
                    <a:pt x="20" y="1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3541">
              <a:extLst>
                <a:ext uri="{FF2B5EF4-FFF2-40B4-BE49-F238E27FC236}">
                  <a16:creationId xmlns:a16="http://schemas.microsoft.com/office/drawing/2014/main" id="{1D0AE880-7D91-46E2-96AB-52D0A82F2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332" y="3504692"/>
              <a:ext cx="71541" cy="80213"/>
            </a:xfrm>
            <a:custGeom>
              <a:avLst/>
              <a:gdLst/>
              <a:ahLst/>
              <a:cxnLst>
                <a:cxn ang="0">
                  <a:pos x="33" y="36"/>
                </a:cxn>
                <a:cxn ang="0">
                  <a:pos x="23" y="37"/>
                </a:cxn>
                <a:cxn ang="0">
                  <a:pos x="23" y="36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1" y="33"/>
                </a:cxn>
                <a:cxn ang="0">
                  <a:pos x="19" y="35"/>
                </a:cxn>
                <a:cxn ang="0">
                  <a:pos x="16" y="37"/>
                </a:cxn>
                <a:cxn ang="0">
                  <a:pos x="13" y="37"/>
                </a:cxn>
                <a:cxn ang="0">
                  <a:pos x="7" y="34"/>
                </a:cxn>
                <a:cxn ang="0">
                  <a:pos x="5" y="25"/>
                </a:cxn>
                <a:cxn ang="0">
                  <a:pos x="5" y="8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1" y="25"/>
                </a:cxn>
                <a:cxn ang="0">
                  <a:pos x="12" y="31"/>
                </a:cxn>
                <a:cxn ang="0">
                  <a:pos x="15" y="33"/>
                </a:cxn>
                <a:cxn ang="0">
                  <a:pos x="18" y="33"/>
                </a:cxn>
                <a:cxn ang="0">
                  <a:pos x="20" y="31"/>
                </a:cxn>
                <a:cxn ang="0">
                  <a:pos x="22" y="30"/>
                </a:cxn>
                <a:cxn ang="0">
                  <a:pos x="23" y="28"/>
                </a:cxn>
                <a:cxn ang="0">
                  <a:pos x="23" y="8"/>
                </a:cxn>
                <a:cxn ang="0">
                  <a:pos x="22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7" y="1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29"/>
                </a:cxn>
                <a:cxn ang="0">
                  <a:pos x="29" y="31"/>
                </a:cxn>
                <a:cxn ang="0">
                  <a:pos x="30" y="33"/>
                </a:cxn>
                <a:cxn ang="0">
                  <a:pos x="31" y="33"/>
                </a:cxn>
                <a:cxn ang="0">
                  <a:pos x="33" y="33"/>
                </a:cxn>
                <a:cxn ang="0">
                  <a:pos x="33" y="36"/>
                </a:cxn>
              </a:cxnLst>
              <a:rect l="0" t="0" r="r" b="b"/>
              <a:pathLst>
                <a:path w="33" h="37">
                  <a:moveTo>
                    <a:pt x="33" y="36"/>
                  </a:moveTo>
                  <a:cubicBezTo>
                    <a:pt x="30" y="36"/>
                    <a:pt x="26" y="36"/>
                    <a:pt x="23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5"/>
                    <a:pt x="23" y="33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2"/>
                    <a:pt x="22" y="33"/>
                    <a:pt x="21" y="33"/>
                  </a:cubicBezTo>
                  <a:cubicBezTo>
                    <a:pt x="20" y="34"/>
                    <a:pt x="20" y="35"/>
                    <a:pt x="19" y="35"/>
                  </a:cubicBezTo>
                  <a:cubicBezTo>
                    <a:pt x="18" y="36"/>
                    <a:pt x="17" y="36"/>
                    <a:pt x="16" y="37"/>
                  </a:cubicBezTo>
                  <a:cubicBezTo>
                    <a:pt x="16" y="37"/>
                    <a:pt x="14" y="37"/>
                    <a:pt x="13" y="37"/>
                  </a:cubicBezTo>
                  <a:cubicBezTo>
                    <a:pt x="10" y="37"/>
                    <a:pt x="8" y="36"/>
                    <a:pt x="7" y="34"/>
                  </a:cubicBezTo>
                  <a:cubicBezTo>
                    <a:pt x="6" y="32"/>
                    <a:pt x="5" y="29"/>
                    <a:pt x="5" y="25"/>
                  </a:cubicBezTo>
                  <a:cubicBezTo>
                    <a:pt x="5" y="19"/>
                    <a:pt x="5" y="13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9"/>
                    <a:pt x="11" y="17"/>
                    <a:pt x="11" y="25"/>
                  </a:cubicBezTo>
                  <a:cubicBezTo>
                    <a:pt x="11" y="28"/>
                    <a:pt x="11" y="30"/>
                    <a:pt x="12" y="31"/>
                  </a:cubicBezTo>
                  <a:cubicBezTo>
                    <a:pt x="13" y="33"/>
                    <a:pt x="14" y="33"/>
                    <a:pt x="15" y="33"/>
                  </a:cubicBezTo>
                  <a:cubicBezTo>
                    <a:pt x="16" y="33"/>
                    <a:pt x="17" y="33"/>
                    <a:pt x="18" y="33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21" y="31"/>
                    <a:pt x="21" y="30"/>
                    <a:pt x="22" y="30"/>
                  </a:cubicBezTo>
                  <a:cubicBezTo>
                    <a:pt x="22" y="29"/>
                    <a:pt x="23" y="29"/>
                    <a:pt x="23" y="28"/>
                  </a:cubicBezTo>
                  <a:cubicBezTo>
                    <a:pt x="23" y="21"/>
                    <a:pt x="23" y="14"/>
                    <a:pt x="23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0"/>
                    <a:pt x="28" y="19"/>
                    <a:pt x="28" y="29"/>
                  </a:cubicBezTo>
                  <a:cubicBezTo>
                    <a:pt x="28" y="30"/>
                    <a:pt x="28" y="31"/>
                    <a:pt x="29" y="31"/>
                  </a:cubicBezTo>
                  <a:cubicBezTo>
                    <a:pt x="29" y="32"/>
                    <a:pt x="29" y="32"/>
                    <a:pt x="30" y="33"/>
                  </a:cubicBezTo>
                  <a:cubicBezTo>
                    <a:pt x="30" y="33"/>
                    <a:pt x="31" y="33"/>
                    <a:pt x="31" y="33"/>
                  </a:cubicBezTo>
                  <a:cubicBezTo>
                    <a:pt x="32" y="33"/>
                    <a:pt x="32" y="33"/>
                    <a:pt x="33" y="33"/>
                  </a:cubicBezTo>
                  <a:cubicBezTo>
                    <a:pt x="33" y="34"/>
                    <a:pt x="33" y="35"/>
                    <a:pt x="33" y="3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3542">
              <a:extLst>
                <a:ext uri="{FF2B5EF4-FFF2-40B4-BE49-F238E27FC236}">
                  <a16:creationId xmlns:a16="http://schemas.microsoft.com/office/drawing/2014/main" id="{1F7B6DBB-6994-442F-962C-AB138A7A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377" y="3504692"/>
              <a:ext cx="54198" cy="82381"/>
            </a:xfrm>
            <a:custGeom>
              <a:avLst/>
              <a:gdLst/>
              <a:ahLst/>
              <a:cxnLst>
                <a:cxn ang="0">
                  <a:pos x="14" y="38"/>
                </a:cxn>
                <a:cxn ang="0">
                  <a:pos x="4" y="32"/>
                </a:cxn>
                <a:cxn ang="0">
                  <a:pos x="0" y="18"/>
                </a:cxn>
                <a:cxn ang="0">
                  <a:pos x="1" y="11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4" y="9"/>
                </a:cxn>
                <a:cxn ang="0">
                  <a:pos x="23" y="12"/>
                </a:cxn>
                <a:cxn ang="0">
                  <a:pos x="21" y="14"/>
                </a:cxn>
                <a:cxn ang="0">
                  <a:pos x="18" y="13"/>
                </a:cxn>
                <a:cxn ang="0">
                  <a:pos x="17" y="10"/>
                </a:cxn>
                <a:cxn ang="0">
                  <a:pos x="17" y="7"/>
                </a:cxn>
                <a:cxn ang="0">
                  <a:pos x="18" y="4"/>
                </a:cxn>
                <a:cxn ang="0">
                  <a:pos x="16" y="3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9" y="6"/>
                </a:cxn>
                <a:cxn ang="0">
                  <a:pos x="7" y="11"/>
                </a:cxn>
                <a:cxn ang="0">
                  <a:pos x="6" y="18"/>
                </a:cxn>
                <a:cxn ang="0">
                  <a:pos x="9" y="29"/>
                </a:cxn>
                <a:cxn ang="0">
                  <a:pos x="15" y="34"/>
                </a:cxn>
                <a:cxn ang="0">
                  <a:pos x="20" y="32"/>
                </a:cxn>
                <a:cxn ang="0">
                  <a:pos x="24" y="27"/>
                </a:cxn>
                <a:cxn ang="0">
                  <a:pos x="25" y="28"/>
                </a:cxn>
                <a:cxn ang="0">
                  <a:pos x="20" y="35"/>
                </a:cxn>
                <a:cxn ang="0">
                  <a:pos x="14" y="38"/>
                </a:cxn>
              </a:cxnLst>
              <a:rect l="0" t="0" r="r" b="b"/>
              <a:pathLst>
                <a:path w="25" h="38">
                  <a:moveTo>
                    <a:pt x="14" y="38"/>
                  </a:moveTo>
                  <a:cubicBezTo>
                    <a:pt x="10" y="38"/>
                    <a:pt x="6" y="36"/>
                    <a:pt x="4" y="32"/>
                  </a:cubicBezTo>
                  <a:cubicBezTo>
                    <a:pt x="1" y="29"/>
                    <a:pt x="0" y="24"/>
                    <a:pt x="0" y="18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7" y="0"/>
                    <a:pt x="19" y="0"/>
                    <a:pt x="21" y="2"/>
                  </a:cubicBezTo>
                  <a:cubicBezTo>
                    <a:pt x="23" y="4"/>
                    <a:pt x="24" y="6"/>
                    <a:pt x="24" y="9"/>
                  </a:cubicBezTo>
                  <a:cubicBezTo>
                    <a:pt x="24" y="10"/>
                    <a:pt x="24" y="11"/>
                    <a:pt x="23" y="12"/>
                  </a:cubicBezTo>
                  <a:cubicBezTo>
                    <a:pt x="23" y="13"/>
                    <a:pt x="22" y="14"/>
                    <a:pt x="21" y="14"/>
                  </a:cubicBezTo>
                  <a:cubicBezTo>
                    <a:pt x="20" y="14"/>
                    <a:pt x="19" y="13"/>
                    <a:pt x="18" y="13"/>
                  </a:cubicBezTo>
                  <a:cubicBezTo>
                    <a:pt x="17" y="12"/>
                    <a:pt x="17" y="11"/>
                    <a:pt x="17" y="10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8" y="6"/>
                    <a:pt x="18" y="5"/>
                    <a:pt x="18" y="4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2"/>
                    <a:pt x="12" y="3"/>
                    <a:pt x="11" y="3"/>
                  </a:cubicBezTo>
                  <a:cubicBezTo>
                    <a:pt x="10" y="4"/>
                    <a:pt x="10" y="4"/>
                    <a:pt x="9" y="6"/>
                  </a:cubicBezTo>
                  <a:cubicBezTo>
                    <a:pt x="8" y="7"/>
                    <a:pt x="8" y="9"/>
                    <a:pt x="7" y="11"/>
                  </a:cubicBezTo>
                  <a:cubicBezTo>
                    <a:pt x="7" y="13"/>
                    <a:pt x="6" y="15"/>
                    <a:pt x="6" y="18"/>
                  </a:cubicBezTo>
                  <a:cubicBezTo>
                    <a:pt x="6" y="23"/>
                    <a:pt x="7" y="26"/>
                    <a:pt x="9" y="29"/>
                  </a:cubicBezTo>
                  <a:cubicBezTo>
                    <a:pt x="10" y="32"/>
                    <a:pt x="13" y="34"/>
                    <a:pt x="15" y="34"/>
                  </a:cubicBezTo>
                  <a:cubicBezTo>
                    <a:pt x="17" y="34"/>
                    <a:pt x="19" y="33"/>
                    <a:pt x="20" y="32"/>
                  </a:cubicBezTo>
                  <a:cubicBezTo>
                    <a:pt x="21" y="31"/>
                    <a:pt x="22" y="29"/>
                    <a:pt x="24" y="27"/>
                  </a:cubicBezTo>
                  <a:cubicBezTo>
                    <a:pt x="24" y="27"/>
                    <a:pt x="25" y="28"/>
                    <a:pt x="25" y="28"/>
                  </a:cubicBezTo>
                  <a:cubicBezTo>
                    <a:pt x="24" y="31"/>
                    <a:pt x="22" y="34"/>
                    <a:pt x="20" y="35"/>
                  </a:cubicBezTo>
                  <a:cubicBezTo>
                    <a:pt x="18" y="37"/>
                    <a:pt x="16" y="38"/>
                    <a:pt x="14" y="3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3543">
              <a:extLst>
                <a:ext uri="{FF2B5EF4-FFF2-40B4-BE49-F238E27FC236}">
                  <a16:creationId xmlns:a16="http://schemas.microsoft.com/office/drawing/2014/main" id="{A1B8BAD2-9106-4ACB-AF60-A5140D739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079" y="3504692"/>
              <a:ext cx="54198" cy="82381"/>
            </a:xfrm>
            <a:custGeom>
              <a:avLst/>
              <a:gdLst/>
              <a:ahLst/>
              <a:cxnLst>
                <a:cxn ang="0">
                  <a:pos x="13" y="38"/>
                </a:cxn>
                <a:cxn ang="0">
                  <a:pos x="3" y="33"/>
                </a:cxn>
                <a:cxn ang="0">
                  <a:pos x="0" y="19"/>
                </a:cxn>
                <a:cxn ang="0">
                  <a:pos x="1" y="12"/>
                </a:cxn>
                <a:cxn ang="0">
                  <a:pos x="3" y="6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20" y="3"/>
                </a:cxn>
                <a:cxn ang="0">
                  <a:pos x="23" y="10"/>
                </a:cxn>
                <a:cxn ang="0">
                  <a:pos x="22" y="13"/>
                </a:cxn>
                <a:cxn ang="0">
                  <a:pos x="20" y="14"/>
                </a:cxn>
                <a:cxn ang="0">
                  <a:pos x="17" y="13"/>
                </a:cxn>
                <a:cxn ang="0">
                  <a:pos x="16" y="11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6" y="3"/>
                </a:cxn>
                <a:cxn ang="0">
                  <a:pos x="13" y="3"/>
                </a:cxn>
                <a:cxn ang="0">
                  <a:pos x="11" y="3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6" y="18"/>
                </a:cxn>
                <a:cxn ang="0">
                  <a:pos x="8" y="30"/>
                </a:cxn>
                <a:cxn ang="0">
                  <a:pos x="15" y="34"/>
                </a:cxn>
                <a:cxn ang="0">
                  <a:pos x="19" y="32"/>
                </a:cxn>
                <a:cxn ang="0">
                  <a:pos x="23" y="27"/>
                </a:cxn>
                <a:cxn ang="0">
                  <a:pos x="25" y="29"/>
                </a:cxn>
                <a:cxn ang="0">
                  <a:pos x="20" y="35"/>
                </a:cxn>
                <a:cxn ang="0">
                  <a:pos x="13" y="38"/>
                </a:cxn>
              </a:cxnLst>
              <a:rect l="0" t="0" r="r" b="b"/>
              <a:pathLst>
                <a:path w="25" h="38">
                  <a:moveTo>
                    <a:pt x="13" y="38"/>
                  </a:moveTo>
                  <a:cubicBezTo>
                    <a:pt x="9" y="38"/>
                    <a:pt x="6" y="36"/>
                    <a:pt x="3" y="33"/>
                  </a:cubicBezTo>
                  <a:cubicBezTo>
                    <a:pt x="1" y="29"/>
                    <a:pt x="0" y="24"/>
                    <a:pt x="0" y="19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5" y="4"/>
                    <a:pt x="6" y="2"/>
                    <a:pt x="8" y="1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6" y="0"/>
                    <a:pt x="19" y="1"/>
                    <a:pt x="20" y="3"/>
                  </a:cubicBezTo>
                  <a:cubicBezTo>
                    <a:pt x="22" y="4"/>
                    <a:pt x="23" y="7"/>
                    <a:pt x="23" y="10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19" y="14"/>
                    <a:pt x="18" y="14"/>
                    <a:pt x="17" y="13"/>
                  </a:cubicBezTo>
                  <a:cubicBezTo>
                    <a:pt x="17" y="12"/>
                    <a:pt x="16" y="11"/>
                    <a:pt x="16" y="11"/>
                  </a:cubicBezTo>
                  <a:cubicBezTo>
                    <a:pt x="16" y="9"/>
                    <a:pt x="17" y="8"/>
                    <a:pt x="17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6" y="3"/>
                    <a:pt x="16" y="3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4"/>
                    <a:pt x="9" y="5"/>
                    <a:pt x="8" y="6"/>
                  </a:cubicBezTo>
                  <a:cubicBezTo>
                    <a:pt x="7" y="7"/>
                    <a:pt x="7" y="9"/>
                    <a:pt x="6" y="11"/>
                  </a:cubicBezTo>
                  <a:cubicBezTo>
                    <a:pt x="6" y="13"/>
                    <a:pt x="6" y="16"/>
                    <a:pt x="6" y="18"/>
                  </a:cubicBezTo>
                  <a:cubicBezTo>
                    <a:pt x="6" y="23"/>
                    <a:pt x="7" y="27"/>
                    <a:pt x="8" y="30"/>
                  </a:cubicBezTo>
                  <a:cubicBezTo>
                    <a:pt x="10" y="32"/>
                    <a:pt x="12" y="34"/>
                    <a:pt x="15" y="34"/>
                  </a:cubicBezTo>
                  <a:cubicBezTo>
                    <a:pt x="16" y="34"/>
                    <a:pt x="18" y="33"/>
                    <a:pt x="19" y="32"/>
                  </a:cubicBezTo>
                  <a:cubicBezTo>
                    <a:pt x="21" y="31"/>
                    <a:pt x="22" y="29"/>
                    <a:pt x="23" y="27"/>
                  </a:cubicBezTo>
                  <a:cubicBezTo>
                    <a:pt x="23" y="28"/>
                    <a:pt x="24" y="28"/>
                    <a:pt x="25" y="29"/>
                  </a:cubicBezTo>
                  <a:cubicBezTo>
                    <a:pt x="23" y="32"/>
                    <a:pt x="22" y="34"/>
                    <a:pt x="20" y="35"/>
                  </a:cubicBezTo>
                  <a:cubicBezTo>
                    <a:pt x="18" y="37"/>
                    <a:pt x="15" y="38"/>
                    <a:pt x="13" y="3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3544">
              <a:extLst>
                <a:ext uri="{FF2B5EF4-FFF2-40B4-BE49-F238E27FC236}">
                  <a16:creationId xmlns:a16="http://schemas.microsoft.com/office/drawing/2014/main" id="{FB3834C5-C5C7-41C7-8EF1-85ED38238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612" y="3504692"/>
              <a:ext cx="56366" cy="82381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1" y="36"/>
                </a:cxn>
                <a:cxn ang="0">
                  <a:pos x="14" y="38"/>
                </a:cxn>
                <a:cxn ang="0">
                  <a:pos x="8" y="37"/>
                </a:cxn>
                <a:cxn ang="0">
                  <a:pos x="3" y="32"/>
                </a:cxn>
                <a:cxn ang="0">
                  <a:pos x="1" y="26"/>
                </a:cxn>
                <a:cxn ang="0">
                  <a:pos x="0" y="19"/>
                </a:cxn>
                <a:cxn ang="0">
                  <a:pos x="1" y="12"/>
                </a:cxn>
                <a:cxn ang="0">
                  <a:pos x="3" y="6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18"/>
                </a:cxn>
                <a:cxn ang="0">
                  <a:pos x="6" y="18"/>
                </a:cxn>
                <a:cxn ang="0">
                  <a:pos x="6" y="24"/>
                </a:cxn>
                <a:cxn ang="0">
                  <a:pos x="8" y="30"/>
                </a:cxn>
                <a:cxn ang="0">
                  <a:pos x="11" y="33"/>
                </a:cxn>
                <a:cxn ang="0">
                  <a:pos x="15" y="34"/>
                </a:cxn>
                <a:cxn ang="0">
                  <a:pos x="20" y="33"/>
                </a:cxn>
                <a:cxn ang="0">
                  <a:pos x="24" y="27"/>
                </a:cxn>
                <a:cxn ang="0">
                  <a:pos x="26" y="29"/>
                </a:cxn>
                <a:cxn ang="0">
                  <a:pos x="19" y="15"/>
                </a:cxn>
                <a:cxn ang="0">
                  <a:pos x="19" y="11"/>
                </a:cxn>
                <a:cxn ang="0">
                  <a:pos x="18" y="7"/>
                </a:cxn>
                <a:cxn ang="0">
                  <a:pos x="16" y="4"/>
                </a:cxn>
                <a:cxn ang="0">
                  <a:pos x="13" y="3"/>
                </a:cxn>
                <a:cxn ang="0">
                  <a:pos x="8" y="6"/>
                </a:cxn>
                <a:cxn ang="0">
                  <a:pos x="6" y="15"/>
                </a:cxn>
                <a:cxn ang="0">
                  <a:pos x="19" y="15"/>
                </a:cxn>
              </a:cxnLst>
              <a:rect l="0" t="0" r="r" b="b"/>
              <a:pathLst>
                <a:path w="26" h="38">
                  <a:moveTo>
                    <a:pt x="26" y="29"/>
                  </a:moveTo>
                  <a:cubicBezTo>
                    <a:pt x="24" y="32"/>
                    <a:pt x="23" y="34"/>
                    <a:pt x="21" y="36"/>
                  </a:cubicBezTo>
                  <a:cubicBezTo>
                    <a:pt x="19" y="37"/>
                    <a:pt x="16" y="38"/>
                    <a:pt x="14" y="38"/>
                  </a:cubicBezTo>
                  <a:cubicBezTo>
                    <a:pt x="11" y="38"/>
                    <a:pt x="9" y="38"/>
                    <a:pt x="8" y="37"/>
                  </a:cubicBezTo>
                  <a:cubicBezTo>
                    <a:pt x="6" y="36"/>
                    <a:pt x="4" y="34"/>
                    <a:pt x="3" y="32"/>
                  </a:cubicBezTo>
                  <a:cubicBezTo>
                    <a:pt x="2" y="31"/>
                    <a:pt x="1" y="29"/>
                    <a:pt x="1" y="26"/>
                  </a:cubicBezTo>
                  <a:cubicBezTo>
                    <a:pt x="0" y="24"/>
                    <a:pt x="0" y="21"/>
                    <a:pt x="0" y="19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5" y="4"/>
                    <a:pt x="6" y="3"/>
                    <a:pt x="8" y="2"/>
                  </a:cubicBezTo>
                  <a:cubicBezTo>
                    <a:pt x="9" y="1"/>
                    <a:pt x="11" y="0"/>
                    <a:pt x="13" y="0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20" y="2"/>
                    <a:pt x="21" y="4"/>
                    <a:pt x="22" y="5"/>
                  </a:cubicBezTo>
                  <a:cubicBezTo>
                    <a:pt x="23" y="6"/>
                    <a:pt x="24" y="8"/>
                    <a:pt x="24" y="10"/>
                  </a:cubicBezTo>
                  <a:cubicBezTo>
                    <a:pt x="25" y="12"/>
                    <a:pt x="25" y="14"/>
                    <a:pt x="25" y="16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19" y="18"/>
                    <a:pt x="12" y="18"/>
                    <a:pt x="6" y="18"/>
                  </a:cubicBezTo>
                  <a:cubicBezTo>
                    <a:pt x="6" y="20"/>
                    <a:pt x="6" y="23"/>
                    <a:pt x="6" y="24"/>
                  </a:cubicBezTo>
                  <a:cubicBezTo>
                    <a:pt x="7" y="26"/>
                    <a:pt x="7" y="28"/>
                    <a:pt x="8" y="30"/>
                  </a:cubicBezTo>
                  <a:cubicBezTo>
                    <a:pt x="9" y="31"/>
                    <a:pt x="10" y="32"/>
                    <a:pt x="11" y="33"/>
                  </a:cubicBezTo>
                  <a:cubicBezTo>
                    <a:pt x="12" y="34"/>
                    <a:pt x="14" y="34"/>
                    <a:pt x="15" y="34"/>
                  </a:cubicBezTo>
                  <a:cubicBezTo>
                    <a:pt x="17" y="34"/>
                    <a:pt x="19" y="34"/>
                    <a:pt x="20" y="33"/>
                  </a:cubicBezTo>
                  <a:cubicBezTo>
                    <a:pt x="21" y="32"/>
                    <a:pt x="22" y="30"/>
                    <a:pt x="24" y="27"/>
                  </a:cubicBezTo>
                  <a:cubicBezTo>
                    <a:pt x="24" y="28"/>
                    <a:pt x="25" y="28"/>
                    <a:pt x="26" y="29"/>
                  </a:cubicBezTo>
                  <a:close/>
                  <a:moveTo>
                    <a:pt x="19" y="15"/>
                  </a:moveTo>
                  <a:cubicBezTo>
                    <a:pt x="19" y="14"/>
                    <a:pt x="19" y="12"/>
                    <a:pt x="19" y="11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1" y="3"/>
                    <a:pt x="9" y="4"/>
                    <a:pt x="8" y="6"/>
                  </a:cubicBezTo>
                  <a:cubicBezTo>
                    <a:pt x="7" y="8"/>
                    <a:pt x="6" y="11"/>
                    <a:pt x="6" y="15"/>
                  </a:cubicBezTo>
                  <a:cubicBezTo>
                    <a:pt x="10" y="15"/>
                    <a:pt x="15" y="15"/>
                    <a:pt x="19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3545">
              <a:extLst>
                <a:ext uri="{FF2B5EF4-FFF2-40B4-BE49-F238E27FC236}">
                  <a16:creationId xmlns:a16="http://schemas.microsoft.com/office/drawing/2014/main" id="{EAD37CBB-8DD0-4326-AEA6-D202DE34F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482" y="3506860"/>
              <a:ext cx="45526" cy="82381"/>
            </a:xfrm>
            <a:custGeom>
              <a:avLst/>
              <a:gdLst/>
              <a:ahLst/>
              <a:cxnLst>
                <a:cxn ang="0">
                  <a:pos x="19" y="19"/>
                </a:cxn>
                <a:cxn ang="0">
                  <a:pos x="21" y="22"/>
                </a:cxn>
                <a:cxn ang="0">
                  <a:pos x="21" y="26"/>
                </a:cxn>
                <a:cxn ang="0">
                  <a:pos x="18" y="34"/>
                </a:cxn>
                <a:cxn ang="0">
                  <a:pos x="11" y="37"/>
                </a:cxn>
                <a:cxn ang="0">
                  <a:pos x="6" y="36"/>
                </a:cxn>
                <a:cxn ang="0">
                  <a:pos x="3" y="34"/>
                </a:cxn>
                <a:cxn ang="0">
                  <a:pos x="2" y="37"/>
                </a:cxn>
                <a:cxn ang="0">
                  <a:pos x="0" y="37"/>
                </a:cxn>
                <a:cxn ang="0">
                  <a:pos x="0" y="24"/>
                </a:cxn>
                <a:cxn ang="0">
                  <a:pos x="2" y="24"/>
                </a:cxn>
                <a:cxn ang="0">
                  <a:pos x="3" y="27"/>
                </a:cxn>
                <a:cxn ang="0">
                  <a:pos x="5" y="31"/>
                </a:cxn>
                <a:cxn ang="0">
                  <a:pos x="8" y="34"/>
                </a:cxn>
                <a:cxn ang="0">
                  <a:pos x="11" y="35"/>
                </a:cxn>
                <a:cxn ang="0">
                  <a:pos x="15" y="33"/>
                </a:cxn>
                <a:cxn ang="0">
                  <a:pos x="17" y="29"/>
                </a:cxn>
                <a:cxn ang="0">
                  <a:pos x="16" y="26"/>
                </a:cxn>
                <a:cxn ang="0">
                  <a:pos x="15" y="24"/>
                </a:cxn>
                <a:cxn ang="0">
                  <a:pos x="13" y="23"/>
                </a:cxn>
                <a:cxn ang="0">
                  <a:pos x="10" y="21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1" y="10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0" y="11"/>
                </a:cxn>
                <a:cxn ang="0">
                  <a:pos x="18" y="11"/>
                </a:cxn>
                <a:cxn ang="0">
                  <a:pos x="15" y="5"/>
                </a:cxn>
                <a:cxn ang="0">
                  <a:pos x="10" y="2"/>
                </a:cxn>
                <a:cxn ang="0">
                  <a:pos x="7" y="4"/>
                </a:cxn>
                <a:cxn ang="0">
                  <a:pos x="5" y="8"/>
                </a:cxn>
                <a:cxn ang="0">
                  <a:pos x="6" y="10"/>
                </a:cxn>
                <a:cxn ang="0">
                  <a:pos x="7" y="12"/>
                </a:cxn>
                <a:cxn ang="0">
                  <a:pos x="9" y="14"/>
                </a:cxn>
                <a:cxn ang="0">
                  <a:pos x="12" y="15"/>
                </a:cxn>
                <a:cxn ang="0">
                  <a:pos x="16" y="17"/>
                </a:cxn>
                <a:cxn ang="0">
                  <a:pos x="19" y="19"/>
                </a:cxn>
              </a:cxnLst>
              <a:rect l="0" t="0" r="r" b="b"/>
              <a:pathLst>
                <a:path w="21" h="38">
                  <a:moveTo>
                    <a:pt x="19" y="19"/>
                  </a:moveTo>
                  <a:cubicBezTo>
                    <a:pt x="20" y="20"/>
                    <a:pt x="20" y="21"/>
                    <a:pt x="21" y="22"/>
                  </a:cubicBezTo>
                  <a:cubicBezTo>
                    <a:pt x="21" y="23"/>
                    <a:pt x="21" y="25"/>
                    <a:pt x="21" y="26"/>
                  </a:cubicBezTo>
                  <a:cubicBezTo>
                    <a:pt x="21" y="30"/>
                    <a:pt x="20" y="32"/>
                    <a:pt x="18" y="34"/>
                  </a:cubicBezTo>
                  <a:cubicBezTo>
                    <a:pt x="16" y="37"/>
                    <a:pt x="14" y="38"/>
                    <a:pt x="11" y="37"/>
                  </a:cubicBezTo>
                  <a:cubicBezTo>
                    <a:pt x="9" y="37"/>
                    <a:pt x="7" y="37"/>
                    <a:pt x="6" y="36"/>
                  </a:cubicBezTo>
                  <a:cubicBezTo>
                    <a:pt x="5" y="36"/>
                    <a:pt x="4" y="35"/>
                    <a:pt x="3" y="34"/>
                  </a:cubicBezTo>
                  <a:cubicBezTo>
                    <a:pt x="3" y="35"/>
                    <a:pt x="3" y="36"/>
                    <a:pt x="2" y="37"/>
                  </a:cubicBezTo>
                  <a:cubicBezTo>
                    <a:pt x="2" y="37"/>
                    <a:pt x="1" y="37"/>
                    <a:pt x="0" y="37"/>
                  </a:cubicBezTo>
                  <a:cubicBezTo>
                    <a:pt x="0" y="32"/>
                    <a:pt x="0" y="28"/>
                    <a:pt x="0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2" y="25"/>
                    <a:pt x="2" y="26"/>
                    <a:pt x="3" y="27"/>
                  </a:cubicBezTo>
                  <a:cubicBezTo>
                    <a:pt x="3" y="29"/>
                    <a:pt x="4" y="30"/>
                    <a:pt x="5" y="31"/>
                  </a:cubicBezTo>
                  <a:cubicBezTo>
                    <a:pt x="6" y="32"/>
                    <a:pt x="6" y="33"/>
                    <a:pt x="8" y="34"/>
                  </a:cubicBezTo>
                  <a:cubicBezTo>
                    <a:pt x="9" y="34"/>
                    <a:pt x="10" y="35"/>
                    <a:pt x="11" y="35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2"/>
                    <a:pt x="17" y="31"/>
                    <a:pt x="17" y="29"/>
                  </a:cubicBezTo>
                  <a:cubicBezTo>
                    <a:pt x="17" y="28"/>
                    <a:pt x="17" y="27"/>
                    <a:pt x="16" y="26"/>
                  </a:cubicBezTo>
                  <a:cubicBezTo>
                    <a:pt x="16" y="25"/>
                    <a:pt x="16" y="25"/>
                    <a:pt x="15" y="24"/>
                  </a:cubicBezTo>
                  <a:cubicBezTo>
                    <a:pt x="14" y="24"/>
                    <a:pt x="14" y="23"/>
                    <a:pt x="13" y="23"/>
                  </a:cubicBezTo>
                  <a:cubicBezTo>
                    <a:pt x="12" y="22"/>
                    <a:pt x="11" y="22"/>
                    <a:pt x="10" y="21"/>
                  </a:cubicBezTo>
                  <a:cubicBezTo>
                    <a:pt x="9" y="21"/>
                    <a:pt x="8" y="20"/>
                    <a:pt x="6" y="20"/>
                  </a:cubicBezTo>
                  <a:cubicBezTo>
                    <a:pt x="5" y="19"/>
                    <a:pt x="4" y="18"/>
                    <a:pt x="4" y="18"/>
                  </a:cubicBezTo>
                  <a:cubicBezTo>
                    <a:pt x="3" y="17"/>
                    <a:pt x="2" y="16"/>
                    <a:pt x="2" y="14"/>
                  </a:cubicBezTo>
                  <a:cubicBezTo>
                    <a:pt x="1" y="13"/>
                    <a:pt x="1" y="12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3" y="0"/>
                    <a:pt x="14" y="0"/>
                  </a:cubicBezTo>
                  <a:cubicBezTo>
                    <a:pt x="15" y="1"/>
                    <a:pt x="16" y="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4"/>
                    <a:pt x="20" y="8"/>
                    <a:pt x="20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7" y="9"/>
                    <a:pt x="17" y="7"/>
                    <a:pt x="15" y="5"/>
                  </a:cubicBezTo>
                  <a:cubicBezTo>
                    <a:pt x="14" y="3"/>
                    <a:pt x="12" y="3"/>
                    <a:pt x="10" y="2"/>
                  </a:cubicBezTo>
                  <a:cubicBezTo>
                    <a:pt x="9" y="2"/>
                    <a:pt x="7" y="3"/>
                    <a:pt x="7" y="4"/>
                  </a:cubicBezTo>
                  <a:cubicBezTo>
                    <a:pt x="6" y="5"/>
                    <a:pt x="5" y="6"/>
                    <a:pt x="5" y="8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8" y="13"/>
                    <a:pt x="9" y="14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4" y="16"/>
                    <a:pt x="15" y="16"/>
                    <a:pt x="16" y="17"/>
                  </a:cubicBezTo>
                  <a:cubicBezTo>
                    <a:pt x="17" y="18"/>
                    <a:pt x="18" y="18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3546">
              <a:extLst>
                <a:ext uri="{FF2B5EF4-FFF2-40B4-BE49-F238E27FC236}">
                  <a16:creationId xmlns:a16="http://schemas.microsoft.com/office/drawing/2014/main" id="{337EEF6E-A5A5-4686-B552-8A610D327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847" y="3506860"/>
              <a:ext cx="45526" cy="82381"/>
            </a:xfrm>
            <a:custGeom>
              <a:avLst/>
              <a:gdLst/>
              <a:ahLst/>
              <a:cxnLst>
                <a:cxn ang="0">
                  <a:pos x="19" y="20"/>
                </a:cxn>
                <a:cxn ang="0">
                  <a:pos x="20" y="23"/>
                </a:cxn>
                <a:cxn ang="0">
                  <a:pos x="21" y="27"/>
                </a:cxn>
                <a:cxn ang="0">
                  <a:pos x="18" y="35"/>
                </a:cxn>
                <a:cxn ang="0">
                  <a:pos x="10" y="38"/>
                </a:cxn>
                <a:cxn ang="0">
                  <a:pos x="6" y="37"/>
                </a:cxn>
                <a:cxn ang="0">
                  <a:pos x="3" y="35"/>
                </a:cxn>
                <a:cxn ang="0">
                  <a:pos x="2" y="37"/>
                </a:cxn>
                <a:cxn ang="0">
                  <a:pos x="0" y="37"/>
                </a:cxn>
                <a:cxn ang="0">
                  <a:pos x="0" y="24"/>
                </a:cxn>
                <a:cxn ang="0">
                  <a:pos x="2" y="24"/>
                </a:cxn>
                <a:cxn ang="0">
                  <a:pos x="3" y="28"/>
                </a:cxn>
                <a:cxn ang="0">
                  <a:pos x="5" y="31"/>
                </a:cxn>
                <a:cxn ang="0">
                  <a:pos x="7" y="34"/>
                </a:cxn>
                <a:cxn ang="0">
                  <a:pos x="11" y="35"/>
                </a:cxn>
                <a:cxn ang="0">
                  <a:pos x="15" y="34"/>
                </a:cxn>
                <a:cxn ang="0">
                  <a:pos x="17" y="29"/>
                </a:cxn>
                <a:cxn ang="0">
                  <a:pos x="16" y="26"/>
                </a:cxn>
                <a:cxn ang="0">
                  <a:pos x="15" y="24"/>
                </a:cxn>
                <a:cxn ang="0">
                  <a:pos x="12" y="23"/>
                </a:cxn>
                <a:cxn ang="0">
                  <a:pos x="9" y="22"/>
                </a:cxn>
                <a:cxn ang="0">
                  <a:pos x="6" y="20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6" y="2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0" y="12"/>
                </a:cxn>
                <a:cxn ang="0">
                  <a:pos x="18" y="12"/>
                </a:cxn>
                <a:cxn ang="0">
                  <a:pos x="15" y="5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5" y="8"/>
                </a:cxn>
                <a:cxn ang="0">
                  <a:pos x="5" y="11"/>
                </a:cxn>
                <a:cxn ang="0">
                  <a:pos x="7" y="13"/>
                </a:cxn>
                <a:cxn ang="0">
                  <a:pos x="9" y="14"/>
                </a:cxn>
                <a:cxn ang="0">
                  <a:pos x="12" y="15"/>
                </a:cxn>
                <a:cxn ang="0">
                  <a:pos x="16" y="17"/>
                </a:cxn>
                <a:cxn ang="0">
                  <a:pos x="19" y="20"/>
                </a:cxn>
              </a:cxnLst>
              <a:rect l="0" t="0" r="r" b="b"/>
              <a:pathLst>
                <a:path w="21" h="38">
                  <a:moveTo>
                    <a:pt x="19" y="20"/>
                  </a:moveTo>
                  <a:cubicBezTo>
                    <a:pt x="19" y="20"/>
                    <a:pt x="20" y="21"/>
                    <a:pt x="20" y="23"/>
                  </a:cubicBezTo>
                  <a:cubicBezTo>
                    <a:pt x="21" y="24"/>
                    <a:pt x="21" y="25"/>
                    <a:pt x="21" y="27"/>
                  </a:cubicBezTo>
                  <a:cubicBezTo>
                    <a:pt x="21" y="30"/>
                    <a:pt x="20" y="33"/>
                    <a:pt x="18" y="35"/>
                  </a:cubicBezTo>
                  <a:cubicBezTo>
                    <a:pt x="16" y="37"/>
                    <a:pt x="14" y="38"/>
                    <a:pt x="10" y="38"/>
                  </a:cubicBezTo>
                  <a:cubicBezTo>
                    <a:pt x="9" y="38"/>
                    <a:pt x="7" y="37"/>
                    <a:pt x="6" y="37"/>
                  </a:cubicBezTo>
                  <a:cubicBezTo>
                    <a:pt x="4" y="36"/>
                    <a:pt x="3" y="35"/>
                    <a:pt x="3" y="35"/>
                  </a:cubicBezTo>
                  <a:cubicBezTo>
                    <a:pt x="3" y="35"/>
                    <a:pt x="2" y="36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cubicBezTo>
                    <a:pt x="0" y="33"/>
                    <a:pt x="0" y="29"/>
                    <a:pt x="0" y="24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2" y="25"/>
                    <a:pt x="2" y="27"/>
                    <a:pt x="3" y="28"/>
                  </a:cubicBezTo>
                  <a:cubicBezTo>
                    <a:pt x="3" y="29"/>
                    <a:pt x="4" y="30"/>
                    <a:pt x="5" y="31"/>
                  </a:cubicBezTo>
                  <a:cubicBezTo>
                    <a:pt x="5" y="32"/>
                    <a:pt x="6" y="33"/>
                    <a:pt x="7" y="34"/>
                  </a:cubicBezTo>
                  <a:cubicBezTo>
                    <a:pt x="8" y="35"/>
                    <a:pt x="9" y="35"/>
                    <a:pt x="11" y="35"/>
                  </a:cubicBezTo>
                  <a:cubicBezTo>
                    <a:pt x="13" y="35"/>
                    <a:pt x="14" y="35"/>
                    <a:pt x="15" y="34"/>
                  </a:cubicBezTo>
                  <a:cubicBezTo>
                    <a:pt x="16" y="32"/>
                    <a:pt x="17" y="31"/>
                    <a:pt x="17" y="29"/>
                  </a:cubicBezTo>
                  <a:cubicBezTo>
                    <a:pt x="17" y="28"/>
                    <a:pt x="16" y="27"/>
                    <a:pt x="16" y="26"/>
                  </a:cubicBezTo>
                  <a:cubicBezTo>
                    <a:pt x="16" y="26"/>
                    <a:pt x="15" y="25"/>
                    <a:pt x="15" y="24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11" y="22"/>
                    <a:pt x="10" y="22"/>
                    <a:pt x="9" y="22"/>
                  </a:cubicBezTo>
                  <a:cubicBezTo>
                    <a:pt x="8" y="21"/>
                    <a:pt x="7" y="21"/>
                    <a:pt x="6" y="20"/>
                  </a:cubicBezTo>
                  <a:cubicBezTo>
                    <a:pt x="5" y="20"/>
                    <a:pt x="4" y="19"/>
                    <a:pt x="3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2" y="0"/>
                    <a:pt x="14" y="1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7" y="2"/>
                    <a:pt x="17" y="1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4"/>
                    <a:pt x="19" y="8"/>
                    <a:pt x="20" y="12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7" y="9"/>
                    <a:pt x="16" y="7"/>
                    <a:pt x="15" y="5"/>
                  </a:cubicBezTo>
                  <a:cubicBezTo>
                    <a:pt x="14" y="4"/>
                    <a:pt x="12" y="3"/>
                    <a:pt x="10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3"/>
                    <a:pt x="9" y="14"/>
                  </a:cubicBezTo>
                  <a:cubicBezTo>
                    <a:pt x="10" y="14"/>
                    <a:pt x="11" y="15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7" y="18"/>
                    <a:pt x="18" y="19"/>
                    <a:pt x="19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3547">
              <a:extLst>
                <a:ext uri="{FF2B5EF4-FFF2-40B4-BE49-F238E27FC236}">
                  <a16:creationId xmlns:a16="http://schemas.microsoft.com/office/drawing/2014/main" id="{3675FDFD-3D71-4EA2-991D-A6F95F43D8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74010" y="2043519"/>
              <a:ext cx="156090" cy="370713"/>
            </a:xfrm>
            <a:custGeom>
              <a:avLst/>
              <a:gdLst/>
              <a:ahLst/>
              <a:cxnLst>
                <a:cxn ang="0">
                  <a:pos x="62" y="13"/>
                </a:cxn>
                <a:cxn ang="0">
                  <a:pos x="69" y="28"/>
                </a:cxn>
                <a:cxn ang="0">
                  <a:pos x="72" y="46"/>
                </a:cxn>
                <a:cxn ang="0">
                  <a:pos x="61" y="82"/>
                </a:cxn>
                <a:cxn ang="0">
                  <a:pos x="30" y="99"/>
                </a:cxn>
                <a:cxn ang="0">
                  <a:pos x="30" y="125"/>
                </a:cxn>
                <a:cxn ang="0">
                  <a:pos x="22" y="125"/>
                </a:cxn>
                <a:cxn ang="0">
                  <a:pos x="22" y="81"/>
                </a:cxn>
                <a:cxn ang="0">
                  <a:pos x="33" y="78"/>
                </a:cxn>
                <a:cxn ang="0">
                  <a:pos x="44" y="72"/>
                </a:cxn>
                <a:cxn ang="0">
                  <a:pos x="51" y="61"/>
                </a:cxn>
                <a:cxn ang="0">
                  <a:pos x="54" y="44"/>
                </a:cxn>
                <a:cxn ang="0">
                  <a:pos x="48" y="18"/>
                </a:cxn>
                <a:cxn ang="0">
                  <a:pos x="31" y="9"/>
                </a:cxn>
                <a:cxn ang="0">
                  <a:pos x="23" y="11"/>
                </a:cxn>
                <a:cxn ang="0">
                  <a:pos x="18" y="14"/>
                </a:cxn>
                <a:cxn ang="0">
                  <a:pos x="20" y="22"/>
                </a:cxn>
                <a:cxn ang="0">
                  <a:pos x="20" y="30"/>
                </a:cxn>
                <a:cxn ang="0">
                  <a:pos x="18" y="38"/>
                </a:cxn>
                <a:cxn ang="0">
                  <a:pos x="9" y="42"/>
                </a:cxn>
                <a:cxn ang="0">
                  <a:pos x="2" y="38"/>
                </a:cxn>
                <a:cxn ang="0">
                  <a:pos x="0" y="28"/>
                </a:cxn>
                <a:cxn ang="0">
                  <a:pos x="2" y="19"/>
                </a:cxn>
                <a:cxn ang="0">
                  <a:pos x="8" y="10"/>
                </a:cxn>
                <a:cxn ang="0">
                  <a:pos x="18" y="3"/>
                </a:cxn>
                <a:cxn ang="0">
                  <a:pos x="31" y="0"/>
                </a:cxn>
                <a:cxn ang="0">
                  <a:pos x="49" y="3"/>
                </a:cxn>
                <a:cxn ang="0">
                  <a:pos x="62" y="13"/>
                </a:cxn>
                <a:cxn ang="0">
                  <a:pos x="39" y="155"/>
                </a:cxn>
                <a:cxn ang="0">
                  <a:pos x="35" y="166"/>
                </a:cxn>
                <a:cxn ang="0">
                  <a:pos x="26" y="171"/>
                </a:cxn>
                <a:cxn ang="0">
                  <a:pos x="17" y="167"/>
                </a:cxn>
                <a:cxn ang="0">
                  <a:pos x="14" y="156"/>
                </a:cxn>
                <a:cxn ang="0">
                  <a:pos x="17" y="144"/>
                </a:cxn>
                <a:cxn ang="0">
                  <a:pos x="26" y="139"/>
                </a:cxn>
                <a:cxn ang="0">
                  <a:pos x="35" y="144"/>
                </a:cxn>
                <a:cxn ang="0">
                  <a:pos x="39" y="155"/>
                </a:cxn>
              </a:cxnLst>
              <a:rect l="0" t="0" r="r" b="b"/>
              <a:pathLst>
                <a:path w="72" h="171">
                  <a:moveTo>
                    <a:pt x="62" y="13"/>
                  </a:moveTo>
                  <a:cubicBezTo>
                    <a:pt x="65" y="17"/>
                    <a:pt x="68" y="22"/>
                    <a:pt x="69" y="28"/>
                  </a:cubicBezTo>
                  <a:cubicBezTo>
                    <a:pt x="71" y="33"/>
                    <a:pt x="72" y="39"/>
                    <a:pt x="72" y="46"/>
                  </a:cubicBezTo>
                  <a:cubicBezTo>
                    <a:pt x="72" y="60"/>
                    <a:pt x="68" y="72"/>
                    <a:pt x="61" y="82"/>
                  </a:cubicBezTo>
                  <a:cubicBezTo>
                    <a:pt x="53" y="91"/>
                    <a:pt x="43" y="97"/>
                    <a:pt x="30" y="99"/>
                  </a:cubicBezTo>
                  <a:cubicBezTo>
                    <a:pt x="30" y="108"/>
                    <a:pt x="30" y="116"/>
                    <a:pt x="30" y="125"/>
                  </a:cubicBezTo>
                  <a:cubicBezTo>
                    <a:pt x="28" y="125"/>
                    <a:pt x="25" y="125"/>
                    <a:pt x="22" y="125"/>
                  </a:cubicBezTo>
                  <a:cubicBezTo>
                    <a:pt x="22" y="110"/>
                    <a:pt x="22" y="96"/>
                    <a:pt x="22" y="81"/>
                  </a:cubicBezTo>
                  <a:cubicBezTo>
                    <a:pt x="26" y="80"/>
                    <a:pt x="30" y="80"/>
                    <a:pt x="33" y="78"/>
                  </a:cubicBezTo>
                  <a:cubicBezTo>
                    <a:pt x="37" y="77"/>
                    <a:pt x="41" y="75"/>
                    <a:pt x="44" y="72"/>
                  </a:cubicBezTo>
                  <a:cubicBezTo>
                    <a:pt x="47" y="69"/>
                    <a:pt x="49" y="65"/>
                    <a:pt x="51" y="61"/>
                  </a:cubicBezTo>
                  <a:cubicBezTo>
                    <a:pt x="53" y="57"/>
                    <a:pt x="54" y="51"/>
                    <a:pt x="54" y="44"/>
                  </a:cubicBezTo>
                  <a:cubicBezTo>
                    <a:pt x="54" y="32"/>
                    <a:pt x="52" y="24"/>
                    <a:pt x="48" y="18"/>
                  </a:cubicBezTo>
                  <a:cubicBezTo>
                    <a:pt x="44" y="12"/>
                    <a:pt x="38" y="9"/>
                    <a:pt x="31" y="9"/>
                  </a:cubicBezTo>
                  <a:cubicBezTo>
                    <a:pt x="28" y="9"/>
                    <a:pt x="25" y="10"/>
                    <a:pt x="23" y="11"/>
                  </a:cubicBezTo>
                  <a:cubicBezTo>
                    <a:pt x="21" y="12"/>
                    <a:pt x="19" y="13"/>
                    <a:pt x="18" y="14"/>
                  </a:cubicBezTo>
                  <a:cubicBezTo>
                    <a:pt x="19" y="16"/>
                    <a:pt x="19" y="19"/>
                    <a:pt x="20" y="22"/>
                  </a:cubicBezTo>
                  <a:cubicBezTo>
                    <a:pt x="20" y="25"/>
                    <a:pt x="20" y="28"/>
                    <a:pt x="20" y="30"/>
                  </a:cubicBezTo>
                  <a:cubicBezTo>
                    <a:pt x="20" y="33"/>
                    <a:pt x="19" y="35"/>
                    <a:pt x="18" y="38"/>
                  </a:cubicBezTo>
                  <a:cubicBezTo>
                    <a:pt x="16" y="40"/>
                    <a:pt x="13" y="42"/>
                    <a:pt x="9" y="42"/>
                  </a:cubicBezTo>
                  <a:cubicBezTo>
                    <a:pt x="5" y="42"/>
                    <a:pt x="3" y="41"/>
                    <a:pt x="2" y="38"/>
                  </a:cubicBezTo>
                  <a:cubicBezTo>
                    <a:pt x="0" y="35"/>
                    <a:pt x="0" y="32"/>
                    <a:pt x="0" y="28"/>
                  </a:cubicBezTo>
                  <a:cubicBezTo>
                    <a:pt x="0" y="25"/>
                    <a:pt x="0" y="22"/>
                    <a:pt x="2" y="19"/>
                  </a:cubicBezTo>
                  <a:cubicBezTo>
                    <a:pt x="3" y="16"/>
                    <a:pt x="5" y="13"/>
                    <a:pt x="8" y="10"/>
                  </a:cubicBezTo>
                  <a:cubicBezTo>
                    <a:pt x="10" y="7"/>
                    <a:pt x="14" y="5"/>
                    <a:pt x="18" y="3"/>
                  </a:cubicBezTo>
                  <a:cubicBezTo>
                    <a:pt x="22" y="1"/>
                    <a:pt x="27" y="0"/>
                    <a:pt x="31" y="0"/>
                  </a:cubicBezTo>
                  <a:cubicBezTo>
                    <a:pt x="38" y="0"/>
                    <a:pt x="44" y="1"/>
                    <a:pt x="49" y="3"/>
                  </a:cubicBezTo>
                  <a:cubicBezTo>
                    <a:pt x="54" y="5"/>
                    <a:pt x="58" y="9"/>
                    <a:pt x="62" y="13"/>
                  </a:cubicBezTo>
                  <a:close/>
                  <a:moveTo>
                    <a:pt x="39" y="155"/>
                  </a:moveTo>
                  <a:cubicBezTo>
                    <a:pt x="39" y="159"/>
                    <a:pt x="38" y="163"/>
                    <a:pt x="35" y="166"/>
                  </a:cubicBezTo>
                  <a:cubicBezTo>
                    <a:pt x="33" y="169"/>
                    <a:pt x="30" y="171"/>
                    <a:pt x="26" y="171"/>
                  </a:cubicBezTo>
                  <a:cubicBezTo>
                    <a:pt x="23" y="171"/>
                    <a:pt x="20" y="169"/>
                    <a:pt x="17" y="167"/>
                  </a:cubicBezTo>
                  <a:cubicBezTo>
                    <a:pt x="15" y="164"/>
                    <a:pt x="14" y="160"/>
                    <a:pt x="14" y="156"/>
                  </a:cubicBezTo>
                  <a:cubicBezTo>
                    <a:pt x="14" y="151"/>
                    <a:pt x="15" y="147"/>
                    <a:pt x="17" y="144"/>
                  </a:cubicBezTo>
                  <a:cubicBezTo>
                    <a:pt x="20" y="141"/>
                    <a:pt x="23" y="139"/>
                    <a:pt x="26" y="139"/>
                  </a:cubicBezTo>
                  <a:cubicBezTo>
                    <a:pt x="30" y="139"/>
                    <a:pt x="33" y="141"/>
                    <a:pt x="35" y="144"/>
                  </a:cubicBezTo>
                  <a:cubicBezTo>
                    <a:pt x="38" y="147"/>
                    <a:pt x="39" y="150"/>
                    <a:pt x="39" y="15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3548">
              <a:extLst>
                <a:ext uri="{FF2B5EF4-FFF2-40B4-BE49-F238E27FC236}">
                  <a16:creationId xmlns:a16="http://schemas.microsoft.com/office/drawing/2014/main" id="{A5F6941E-6439-44EB-BCE8-A6D47A92FD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1106" y="3519867"/>
              <a:ext cx="47694" cy="93220"/>
            </a:xfrm>
            <a:custGeom>
              <a:avLst/>
              <a:gdLst/>
              <a:ahLst/>
              <a:cxnLst>
                <a:cxn ang="0">
                  <a:pos x="22" y="29"/>
                </a:cxn>
                <a:cxn ang="0">
                  <a:pos x="19" y="39"/>
                </a:cxn>
                <a:cxn ang="0">
                  <a:pos x="13" y="42"/>
                </a:cxn>
                <a:cxn ang="0">
                  <a:pos x="9" y="42"/>
                </a:cxn>
                <a:cxn ang="0">
                  <a:pos x="6" y="40"/>
                </a:cxn>
                <a:cxn ang="0">
                  <a:pos x="5" y="43"/>
                </a:cxn>
                <a:cxn ang="0">
                  <a:pos x="3" y="42"/>
                </a:cxn>
                <a:cxn ang="0">
                  <a:pos x="4" y="38"/>
                </a:cxn>
                <a:cxn ang="0">
                  <a:pos x="4" y="32"/>
                </a:cxn>
                <a:cxn ang="0">
                  <a:pos x="4" y="6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5"/>
                </a:cxn>
                <a:cxn ang="0">
                  <a:pos x="13" y="15"/>
                </a:cxn>
                <a:cxn ang="0">
                  <a:pos x="20" y="19"/>
                </a:cxn>
                <a:cxn ang="0">
                  <a:pos x="22" y="29"/>
                </a:cxn>
                <a:cxn ang="0">
                  <a:pos x="18" y="29"/>
                </a:cxn>
                <a:cxn ang="0">
                  <a:pos x="18" y="25"/>
                </a:cxn>
                <a:cxn ang="0">
                  <a:pos x="17" y="21"/>
                </a:cxn>
                <a:cxn ang="0">
                  <a:pos x="15" y="19"/>
                </a:cxn>
                <a:cxn ang="0">
                  <a:pos x="12" y="18"/>
                </a:cxn>
                <a:cxn ang="0">
                  <a:pos x="9" y="18"/>
                </a:cxn>
                <a:cxn ang="0">
                  <a:pos x="8" y="20"/>
                </a:cxn>
                <a:cxn ang="0">
                  <a:pos x="8" y="35"/>
                </a:cxn>
                <a:cxn ang="0">
                  <a:pos x="8" y="37"/>
                </a:cxn>
                <a:cxn ang="0">
                  <a:pos x="9" y="39"/>
                </a:cxn>
                <a:cxn ang="0">
                  <a:pos x="10" y="40"/>
                </a:cxn>
                <a:cxn ang="0">
                  <a:pos x="12" y="40"/>
                </a:cxn>
                <a:cxn ang="0">
                  <a:pos x="16" y="37"/>
                </a:cxn>
                <a:cxn ang="0">
                  <a:pos x="18" y="29"/>
                </a:cxn>
              </a:cxnLst>
              <a:rect l="0" t="0" r="r" b="b"/>
              <a:pathLst>
                <a:path w="22" h="43">
                  <a:moveTo>
                    <a:pt x="22" y="29"/>
                  </a:moveTo>
                  <a:cubicBezTo>
                    <a:pt x="22" y="33"/>
                    <a:pt x="21" y="36"/>
                    <a:pt x="19" y="39"/>
                  </a:cubicBezTo>
                  <a:cubicBezTo>
                    <a:pt x="17" y="41"/>
                    <a:pt x="15" y="43"/>
                    <a:pt x="13" y="42"/>
                  </a:cubicBezTo>
                  <a:cubicBezTo>
                    <a:pt x="12" y="42"/>
                    <a:pt x="10" y="42"/>
                    <a:pt x="9" y="42"/>
                  </a:cubicBezTo>
                  <a:cubicBezTo>
                    <a:pt x="8" y="41"/>
                    <a:pt x="7" y="41"/>
                    <a:pt x="6" y="40"/>
                  </a:cubicBezTo>
                  <a:cubicBezTo>
                    <a:pt x="6" y="41"/>
                    <a:pt x="5" y="42"/>
                    <a:pt x="5" y="43"/>
                  </a:cubicBezTo>
                  <a:cubicBezTo>
                    <a:pt x="4" y="43"/>
                    <a:pt x="4" y="42"/>
                    <a:pt x="3" y="42"/>
                  </a:cubicBezTo>
                  <a:cubicBezTo>
                    <a:pt x="3" y="41"/>
                    <a:pt x="4" y="39"/>
                    <a:pt x="4" y="38"/>
                  </a:cubicBezTo>
                  <a:cubicBezTo>
                    <a:pt x="4" y="36"/>
                    <a:pt x="4" y="34"/>
                    <a:pt x="4" y="32"/>
                  </a:cubicBezTo>
                  <a:cubicBezTo>
                    <a:pt x="4" y="23"/>
                    <a:pt x="4" y="1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6"/>
                    <a:pt x="8" y="12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7"/>
                    <a:pt x="9" y="16"/>
                    <a:pt x="10" y="15"/>
                  </a:cubicBezTo>
                  <a:cubicBezTo>
                    <a:pt x="11" y="15"/>
                    <a:pt x="12" y="15"/>
                    <a:pt x="13" y="15"/>
                  </a:cubicBezTo>
                  <a:cubicBezTo>
                    <a:pt x="16" y="15"/>
                    <a:pt x="18" y="16"/>
                    <a:pt x="20" y="19"/>
                  </a:cubicBezTo>
                  <a:cubicBezTo>
                    <a:pt x="21" y="21"/>
                    <a:pt x="22" y="25"/>
                    <a:pt x="22" y="29"/>
                  </a:cubicBezTo>
                  <a:close/>
                  <a:moveTo>
                    <a:pt x="18" y="29"/>
                  </a:moveTo>
                  <a:cubicBezTo>
                    <a:pt x="18" y="28"/>
                    <a:pt x="18" y="26"/>
                    <a:pt x="18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16" y="20"/>
                    <a:pt x="16" y="19"/>
                    <a:pt x="15" y="19"/>
                  </a:cubicBezTo>
                  <a:cubicBezTo>
                    <a:pt x="14" y="18"/>
                    <a:pt x="13" y="18"/>
                    <a:pt x="12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9" y="19"/>
                    <a:pt x="8" y="19"/>
                    <a:pt x="8" y="20"/>
                  </a:cubicBezTo>
                  <a:cubicBezTo>
                    <a:pt x="8" y="25"/>
                    <a:pt x="8" y="30"/>
                    <a:pt x="8" y="35"/>
                  </a:cubicBezTo>
                  <a:cubicBezTo>
                    <a:pt x="8" y="36"/>
                    <a:pt x="8" y="36"/>
                    <a:pt x="8" y="37"/>
                  </a:cubicBezTo>
                  <a:cubicBezTo>
                    <a:pt x="8" y="38"/>
                    <a:pt x="9" y="38"/>
                    <a:pt x="9" y="39"/>
                  </a:cubicBezTo>
                  <a:cubicBezTo>
                    <a:pt x="9" y="39"/>
                    <a:pt x="10" y="40"/>
                    <a:pt x="10" y="40"/>
                  </a:cubicBezTo>
                  <a:cubicBezTo>
                    <a:pt x="11" y="40"/>
                    <a:pt x="12" y="40"/>
                    <a:pt x="12" y="40"/>
                  </a:cubicBezTo>
                  <a:cubicBezTo>
                    <a:pt x="14" y="40"/>
                    <a:pt x="15" y="40"/>
                    <a:pt x="16" y="37"/>
                  </a:cubicBezTo>
                  <a:cubicBezTo>
                    <a:pt x="17" y="35"/>
                    <a:pt x="18" y="33"/>
                    <a:pt x="18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3549">
              <a:extLst>
                <a:ext uri="{FF2B5EF4-FFF2-40B4-BE49-F238E27FC236}">
                  <a16:creationId xmlns:a16="http://schemas.microsoft.com/office/drawing/2014/main" id="{18C266CA-7476-43EA-8009-82A90C906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304" y="3554554"/>
              <a:ext cx="47694" cy="58534"/>
            </a:xfrm>
            <a:custGeom>
              <a:avLst/>
              <a:gdLst/>
              <a:ahLst/>
              <a:cxnLst>
                <a:cxn ang="0">
                  <a:pos x="22" y="27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14" y="25"/>
                </a:cxn>
                <a:cxn ang="0">
                  <a:pos x="13" y="26"/>
                </a:cxn>
                <a:cxn ang="0">
                  <a:pos x="11" y="27"/>
                </a:cxn>
                <a:cxn ang="0">
                  <a:pos x="8" y="27"/>
                </a:cxn>
                <a:cxn ang="0">
                  <a:pos x="4" y="25"/>
                </a:cxn>
                <a:cxn ang="0">
                  <a:pos x="3" y="18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7" y="0"/>
                </a:cxn>
                <a:cxn ang="0">
                  <a:pos x="7" y="19"/>
                </a:cxn>
                <a:cxn ang="0">
                  <a:pos x="8" y="23"/>
                </a:cxn>
                <a:cxn ang="0">
                  <a:pos x="10" y="24"/>
                </a:cxn>
                <a:cxn ang="0">
                  <a:pos x="12" y="24"/>
                </a:cxn>
                <a:cxn ang="0">
                  <a:pos x="13" y="23"/>
                </a:cxn>
                <a:cxn ang="0">
                  <a:pos x="14" y="22"/>
                </a:cxn>
                <a:cxn ang="0">
                  <a:pos x="15" y="21"/>
                </a:cxn>
                <a:cxn ang="0">
                  <a:pos x="15" y="6"/>
                </a:cxn>
                <a:cxn ang="0">
                  <a:pos x="15" y="5"/>
                </a:cxn>
                <a:cxn ang="0">
                  <a:pos x="14" y="3"/>
                </a:cxn>
                <a:cxn ang="0">
                  <a:pos x="13" y="3"/>
                </a:cxn>
                <a:cxn ang="0">
                  <a:pos x="11" y="3"/>
                </a:cxn>
                <a:cxn ang="0">
                  <a:pos x="11" y="1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22"/>
                </a:cxn>
                <a:cxn ang="0">
                  <a:pos x="19" y="23"/>
                </a:cxn>
                <a:cxn ang="0">
                  <a:pos x="20" y="24"/>
                </a:cxn>
                <a:cxn ang="0">
                  <a:pos x="21" y="25"/>
                </a:cxn>
                <a:cxn ang="0">
                  <a:pos x="22" y="25"/>
                </a:cxn>
                <a:cxn ang="0">
                  <a:pos x="22" y="27"/>
                </a:cxn>
              </a:cxnLst>
              <a:rect l="0" t="0" r="r" b="b"/>
              <a:pathLst>
                <a:path w="22" h="27">
                  <a:moveTo>
                    <a:pt x="22" y="27"/>
                  </a:moveTo>
                  <a:cubicBezTo>
                    <a:pt x="20" y="27"/>
                    <a:pt x="18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4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2" y="26"/>
                    <a:pt x="11" y="27"/>
                    <a:pt x="11" y="27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6" y="27"/>
                    <a:pt x="5" y="26"/>
                    <a:pt x="4" y="25"/>
                  </a:cubicBezTo>
                  <a:cubicBezTo>
                    <a:pt x="3" y="23"/>
                    <a:pt x="3" y="21"/>
                    <a:pt x="3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6"/>
                    <a:pt x="7" y="13"/>
                    <a:pt x="7" y="19"/>
                  </a:cubicBezTo>
                  <a:cubicBezTo>
                    <a:pt x="7" y="20"/>
                    <a:pt x="7" y="22"/>
                    <a:pt x="8" y="23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1" y="24"/>
                    <a:pt x="11" y="24"/>
                    <a:pt x="12" y="24"/>
                  </a:cubicBezTo>
                  <a:cubicBezTo>
                    <a:pt x="13" y="24"/>
                    <a:pt x="13" y="23"/>
                    <a:pt x="13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16"/>
                    <a:pt x="15" y="11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4"/>
                    <a:pt x="14" y="4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4" y="1"/>
                    <a:pt x="16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8"/>
                    <a:pt x="19" y="15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2" y="25"/>
                    <a:pt x="22" y="26"/>
                    <a:pt x="22" y="2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3550">
              <a:extLst>
                <a:ext uri="{FF2B5EF4-FFF2-40B4-BE49-F238E27FC236}">
                  <a16:creationId xmlns:a16="http://schemas.microsoft.com/office/drawing/2014/main" id="{20554704-D60E-4213-9461-EF28BB2D1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502" y="3556722"/>
              <a:ext cx="30351" cy="58534"/>
            </a:xfrm>
            <a:custGeom>
              <a:avLst/>
              <a:gdLst/>
              <a:ahLst/>
              <a:cxnLst>
                <a:cxn ang="0">
                  <a:pos x="13" y="14"/>
                </a:cxn>
                <a:cxn ang="0">
                  <a:pos x="14" y="16"/>
                </a:cxn>
                <a:cxn ang="0">
                  <a:pos x="14" y="19"/>
                </a:cxn>
                <a:cxn ang="0">
                  <a:pos x="12" y="25"/>
                </a:cxn>
                <a:cxn ang="0">
                  <a:pos x="7" y="27"/>
                </a:cxn>
                <a:cxn ang="0">
                  <a:pos x="4" y="26"/>
                </a:cxn>
                <a:cxn ang="0">
                  <a:pos x="2" y="25"/>
                </a:cxn>
                <a:cxn ang="0">
                  <a:pos x="1" y="26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1" y="17"/>
                </a:cxn>
                <a:cxn ang="0">
                  <a:pos x="2" y="20"/>
                </a:cxn>
                <a:cxn ang="0">
                  <a:pos x="3" y="22"/>
                </a:cxn>
                <a:cxn ang="0">
                  <a:pos x="5" y="24"/>
                </a:cxn>
                <a:cxn ang="0">
                  <a:pos x="7" y="25"/>
                </a:cxn>
                <a:cxn ang="0">
                  <a:pos x="10" y="24"/>
                </a:cxn>
                <a:cxn ang="0">
                  <a:pos x="11" y="21"/>
                </a:cxn>
                <a:cxn ang="0">
                  <a:pos x="11" y="19"/>
                </a:cxn>
                <a:cxn ang="0">
                  <a:pos x="10" y="18"/>
                </a:cxn>
                <a:cxn ang="0">
                  <a:pos x="8" y="17"/>
                </a:cxn>
                <a:cxn ang="0">
                  <a:pos x="6" y="15"/>
                </a:cxn>
                <a:cxn ang="0">
                  <a:pos x="4" y="14"/>
                </a:cxn>
                <a:cxn ang="0">
                  <a:pos x="2" y="13"/>
                </a:cxn>
                <a:cxn ang="0">
                  <a:pos x="1" y="10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1" y="2"/>
                </a:cxn>
                <a:cxn ang="0">
                  <a:pos x="12" y="0"/>
                </a:cxn>
                <a:cxn ang="0">
                  <a:pos x="13" y="0"/>
                </a:cxn>
                <a:cxn ang="0">
                  <a:pos x="13" y="9"/>
                </a:cxn>
                <a:cxn ang="0">
                  <a:pos x="12" y="9"/>
                </a:cxn>
                <a:cxn ang="0">
                  <a:pos x="10" y="4"/>
                </a:cxn>
                <a:cxn ang="0">
                  <a:pos x="7" y="2"/>
                </a:cxn>
                <a:cxn ang="0">
                  <a:pos x="4" y="3"/>
                </a:cxn>
                <a:cxn ang="0">
                  <a:pos x="3" y="6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11"/>
                </a:cxn>
                <a:cxn ang="0">
                  <a:pos x="11" y="13"/>
                </a:cxn>
                <a:cxn ang="0">
                  <a:pos x="13" y="14"/>
                </a:cxn>
              </a:cxnLst>
              <a:rect l="0" t="0" r="r" b="b"/>
              <a:pathLst>
                <a:path w="14" h="27">
                  <a:moveTo>
                    <a:pt x="13" y="14"/>
                  </a:moveTo>
                  <a:cubicBezTo>
                    <a:pt x="13" y="15"/>
                    <a:pt x="14" y="16"/>
                    <a:pt x="14" y="16"/>
                  </a:cubicBezTo>
                  <a:cubicBezTo>
                    <a:pt x="14" y="17"/>
                    <a:pt x="14" y="18"/>
                    <a:pt x="14" y="19"/>
                  </a:cubicBezTo>
                  <a:cubicBezTo>
                    <a:pt x="14" y="22"/>
                    <a:pt x="14" y="24"/>
                    <a:pt x="12" y="25"/>
                  </a:cubicBezTo>
                  <a:cubicBezTo>
                    <a:pt x="11" y="27"/>
                    <a:pt x="9" y="27"/>
                    <a:pt x="7" y="27"/>
                  </a:cubicBezTo>
                  <a:cubicBezTo>
                    <a:pt x="6" y="27"/>
                    <a:pt x="5" y="27"/>
                    <a:pt x="4" y="26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2" y="25"/>
                    <a:pt x="1" y="26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3"/>
                    <a:pt x="0" y="20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8"/>
                    <a:pt x="1" y="19"/>
                    <a:pt x="2" y="20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3" y="23"/>
                    <a:pt x="4" y="24"/>
                    <a:pt x="5" y="24"/>
                  </a:cubicBezTo>
                  <a:cubicBezTo>
                    <a:pt x="6" y="25"/>
                    <a:pt x="6" y="25"/>
                    <a:pt x="7" y="25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1" y="24"/>
                    <a:pt x="11" y="22"/>
                    <a:pt x="11" y="21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9"/>
                    <a:pt x="10" y="18"/>
                    <a:pt x="10" y="18"/>
                  </a:cubicBezTo>
                  <a:cubicBezTo>
                    <a:pt x="10" y="17"/>
                    <a:pt x="9" y="17"/>
                    <a:pt x="8" y="17"/>
                  </a:cubicBezTo>
                  <a:cubicBezTo>
                    <a:pt x="8" y="16"/>
                    <a:pt x="7" y="16"/>
                    <a:pt x="6" y="15"/>
                  </a:cubicBezTo>
                  <a:cubicBezTo>
                    <a:pt x="6" y="15"/>
                    <a:pt x="5" y="15"/>
                    <a:pt x="4" y="14"/>
                  </a:cubicBezTo>
                  <a:cubicBezTo>
                    <a:pt x="3" y="14"/>
                    <a:pt x="3" y="13"/>
                    <a:pt x="2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3"/>
                    <a:pt x="13" y="6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2" y="7"/>
                    <a:pt x="11" y="5"/>
                    <a:pt x="10" y="4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9" y="12"/>
                    <a:pt x="10" y="12"/>
                    <a:pt x="11" y="13"/>
                  </a:cubicBezTo>
                  <a:cubicBezTo>
                    <a:pt x="12" y="13"/>
                    <a:pt x="12" y="14"/>
                    <a:pt x="13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3551">
              <a:extLst>
                <a:ext uri="{FF2B5EF4-FFF2-40B4-BE49-F238E27FC236}">
                  <a16:creationId xmlns:a16="http://schemas.microsoft.com/office/drawing/2014/main" id="{E4D39087-01C0-46B5-AF6F-4B5D244BCD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6356" y="3530707"/>
              <a:ext cx="21679" cy="84549"/>
            </a:xfrm>
            <a:custGeom>
              <a:avLst/>
              <a:gdLst/>
              <a:ahLst/>
              <a:cxnLst>
                <a:cxn ang="0">
                  <a:pos x="10" y="39"/>
                </a:cxn>
                <a:cxn ang="0">
                  <a:pos x="0" y="39"/>
                </a:cxn>
                <a:cxn ang="0">
                  <a:pos x="0" y="37"/>
                </a:cxn>
                <a:cxn ang="0">
                  <a:pos x="1" y="37"/>
                </a:cxn>
                <a:cxn ang="0">
                  <a:pos x="2" y="37"/>
                </a:cxn>
                <a:cxn ang="0">
                  <a:pos x="3" y="36"/>
                </a:cxn>
                <a:cxn ang="0">
                  <a:pos x="3" y="35"/>
                </a:cxn>
                <a:cxn ang="0">
                  <a:pos x="3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1" y="16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7" y="13"/>
                </a:cxn>
                <a:cxn ang="0">
                  <a:pos x="7" y="14"/>
                </a:cxn>
                <a:cxn ang="0">
                  <a:pos x="7" y="35"/>
                </a:cxn>
                <a:cxn ang="0">
                  <a:pos x="7" y="36"/>
                </a:cxn>
                <a:cxn ang="0">
                  <a:pos x="8" y="37"/>
                </a:cxn>
                <a:cxn ang="0">
                  <a:pos x="9" y="37"/>
                </a:cxn>
                <a:cxn ang="0">
                  <a:pos x="10" y="38"/>
                </a:cxn>
                <a:cxn ang="0">
                  <a:pos x="10" y="39"/>
                </a:cxn>
                <a:cxn ang="0">
                  <a:pos x="7" y="3"/>
                </a:cxn>
                <a:cxn ang="0">
                  <a:pos x="7" y="6"/>
                </a:cxn>
                <a:cxn ang="0">
                  <a:pos x="5" y="7"/>
                </a:cxn>
                <a:cxn ang="0">
                  <a:pos x="3" y="6"/>
                </a:cxn>
                <a:cxn ang="0">
                  <a:pos x="2" y="3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7" y="3"/>
                </a:cxn>
              </a:cxnLst>
              <a:rect l="0" t="0" r="r" b="b"/>
              <a:pathLst>
                <a:path w="10" h="39">
                  <a:moveTo>
                    <a:pt x="10" y="39"/>
                  </a:moveTo>
                  <a:cubicBezTo>
                    <a:pt x="7" y="39"/>
                    <a:pt x="4" y="39"/>
                    <a:pt x="0" y="39"/>
                  </a:cubicBezTo>
                  <a:cubicBezTo>
                    <a:pt x="0" y="38"/>
                    <a:pt x="0" y="38"/>
                    <a:pt x="0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7"/>
                    <a:pt x="3" y="37"/>
                    <a:pt x="3" y="36"/>
                  </a:cubicBezTo>
                  <a:cubicBezTo>
                    <a:pt x="3" y="36"/>
                    <a:pt x="3" y="35"/>
                    <a:pt x="3" y="35"/>
                  </a:cubicBezTo>
                  <a:cubicBezTo>
                    <a:pt x="3" y="30"/>
                    <a:pt x="3" y="24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7"/>
                    <a:pt x="3" y="17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14"/>
                    <a:pt x="4" y="14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21"/>
                    <a:pt x="7" y="28"/>
                    <a:pt x="7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9" y="38"/>
                    <a:pt x="10" y="38"/>
                    <a:pt x="10" y="38"/>
                  </a:cubicBezTo>
                  <a:cubicBezTo>
                    <a:pt x="10" y="38"/>
                    <a:pt x="10" y="39"/>
                    <a:pt x="10" y="39"/>
                  </a:cubicBezTo>
                  <a:close/>
                  <a:moveTo>
                    <a:pt x="7" y="3"/>
                  </a:moveTo>
                  <a:cubicBezTo>
                    <a:pt x="7" y="4"/>
                    <a:pt x="7" y="5"/>
                    <a:pt x="7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2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2" name="Freeform 3552">
              <a:extLst>
                <a:ext uri="{FF2B5EF4-FFF2-40B4-BE49-F238E27FC236}">
                  <a16:creationId xmlns:a16="http://schemas.microsoft.com/office/drawing/2014/main" id="{B5E64F9E-9C4B-4A1F-BFAB-3354E344B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371" y="3561058"/>
              <a:ext cx="47694" cy="58534"/>
            </a:xfrm>
            <a:custGeom>
              <a:avLst/>
              <a:gdLst/>
              <a:ahLst/>
              <a:cxnLst>
                <a:cxn ang="0">
                  <a:pos x="22" y="27"/>
                </a:cxn>
                <a:cxn ang="0">
                  <a:pos x="12" y="26"/>
                </a:cxn>
                <a:cxn ang="0">
                  <a:pos x="12" y="24"/>
                </a:cxn>
                <a:cxn ang="0">
                  <a:pos x="13" y="24"/>
                </a:cxn>
                <a:cxn ang="0">
                  <a:pos x="14" y="24"/>
                </a:cxn>
                <a:cxn ang="0">
                  <a:pos x="15" y="23"/>
                </a:cxn>
                <a:cxn ang="0">
                  <a:pos x="15" y="22"/>
                </a:cxn>
                <a:cxn ang="0">
                  <a:pos x="15" y="9"/>
                </a:cxn>
                <a:cxn ang="0">
                  <a:pos x="14" y="5"/>
                </a:cxn>
                <a:cxn ang="0">
                  <a:pos x="12" y="3"/>
                </a:cxn>
                <a:cxn ang="0">
                  <a:pos x="10" y="3"/>
                </a:cxn>
                <a:cxn ang="0">
                  <a:pos x="9" y="4"/>
                </a:cxn>
                <a:cxn ang="0">
                  <a:pos x="8" y="6"/>
                </a:cxn>
                <a:cxn ang="0">
                  <a:pos x="7" y="7"/>
                </a:cxn>
                <a:cxn ang="0">
                  <a:pos x="7" y="21"/>
                </a:cxn>
                <a:cxn ang="0">
                  <a:pos x="7" y="23"/>
                </a:cxn>
                <a:cxn ang="0">
                  <a:pos x="8" y="24"/>
                </a:cxn>
                <a:cxn ang="0">
                  <a:pos x="9" y="24"/>
                </a:cxn>
                <a:cxn ang="0">
                  <a:pos x="10" y="24"/>
                </a:cxn>
                <a:cxn ang="0">
                  <a:pos x="10" y="26"/>
                </a:cxn>
                <a:cxn ang="0">
                  <a:pos x="0" y="26"/>
                </a:cxn>
                <a:cxn ang="0">
                  <a:pos x="0" y="24"/>
                </a:cxn>
                <a:cxn ang="0">
                  <a:pos x="1" y="24"/>
                </a:cxn>
                <a:cxn ang="0">
                  <a:pos x="2" y="24"/>
                </a:cxn>
                <a:cxn ang="0">
                  <a:pos x="3" y="23"/>
                </a:cxn>
                <a:cxn ang="0">
                  <a:pos x="3" y="21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3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4" y="0"/>
                </a:cxn>
                <a:cxn ang="0">
                  <a:pos x="18" y="3"/>
                </a:cxn>
                <a:cxn ang="0">
                  <a:pos x="19" y="9"/>
                </a:cxn>
                <a:cxn ang="0">
                  <a:pos x="19" y="22"/>
                </a:cxn>
                <a:cxn ang="0">
                  <a:pos x="19" y="23"/>
                </a:cxn>
                <a:cxn ang="0">
                  <a:pos x="20" y="24"/>
                </a:cxn>
                <a:cxn ang="0">
                  <a:pos x="21" y="25"/>
                </a:cxn>
                <a:cxn ang="0">
                  <a:pos x="22" y="25"/>
                </a:cxn>
                <a:cxn ang="0">
                  <a:pos x="22" y="27"/>
                </a:cxn>
              </a:cxnLst>
              <a:rect l="0" t="0" r="r" b="b"/>
              <a:pathLst>
                <a:path w="22" h="27">
                  <a:moveTo>
                    <a:pt x="22" y="27"/>
                  </a:moveTo>
                  <a:cubicBezTo>
                    <a:pt x="19" y="26"/>
                    <a:pt x="16" y="26"/>
                    <a:pt x="12" y="26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18"/>
                    <a:pt x="15" y="13"/>
                    <a:pt x="15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12"/>
                    <a:pt x="7" y="16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7" y="26"/>
                    <a:pt x="4" y="26"/>
                    <a:pt x="0" y="26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16"/>
                    <a:pt x="3" y="11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6" y="0"/>
                    <a:pt x="17" y="1"/>
                    <a:pt x="18" y="3"/>
                  </a:cubicBezTo>
                  <a:cubicBezTo>
                    <a:pt x="19" y="4"/>
                    <a:pt x="19" y="6"/>
                    <a:pt x="19" y="9"/>
                  </a:cubicBezTo>
                  <a:cubicBezTo>
                    <a:pt x="19" y="13"/>
                    <a:pt x="19" y="18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5"/>
                    <a:pt x="21" y="25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2" y="25"/>
                    <a:pt x="22" y="26"/>
                    <a:pt x="22" y="2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3553">
              <a:extLst>
                <a:ext uri="{FF2B5EF4-FFF2-40B4-BE49-F238E27FC236}">
                  <a16:creationId xmlns:a16="http://schemas.microsoft.com/office/drawing/2014/main" id="{1DB3B754-BC28-4642-85D5-3D1D8C7D2F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4401" y="3563226"/>
              <a:ext cx="36855" cy="58534"/>
            </a:xfrm>
            <a:custGeom>
              <a:avLst/>
              <a:gdLst/>
              <a:ahLst/>
              <a:cxnLst>
                <a:cxn ang="0">
                  <a:pos x="17" y="21"/>
                </a:cxn>
                <a:cxn ang="0">
                  <a:pos x="14" y="25"/>
                </a:cxn>
                <a:cxn ang="0">
                  <a:pos x="10" y="27"/>
                </a:cxn>
                <a:cxn ang="0">
                  <a:pos x="5" y="25"/>
                </a:cxn>
                <a:cxn ang="0">
                  <a:pos x="3" y="22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5" y="1"/>
                </a:cxn>
                <a:cxn ang="0">
                  <a:pos x="9" y="0"/>
                </a:cxn>
                <a:cxn ang="0">
                  <a:pos x="13" y="2"/>
                </a:cxn>
                <a:cxn ang="0">
                  <a:pos x="15" y="4"/>
                </a:cxn>
                <a:cxn ang="0">
                  <a:pos x="17" y="7"/>
                </a:cxn>
                <a:cxn ang="0">
                  <a:pos x="17" y="12"/>
                </a:cxn>
                <a:cxn ang="0">
                  <a:pos x="17" y="13"/>
                </a:cxn>
                <a:cxn ang="0">
                  <a:pos x="4" y="13"/>
                </a:cxn>
                <a:cxn ang="0">
                  <a:pos x="5" y="17"/>
                </a:cxn>
                <a:cxn ang="0">
                  <a:pos x="6" y="21"/>
                </a:cxn>
                <a:cxn ang="0">
                  <a:pos x="8" y="23"/>
                </a:cxn>
                <a:cxn ang="0">
                  <a:pos x="11" y="24"/>
                </a:cxn>
                <a:cxn ang="0">
                  <a:pos x="14" y="23"/>
                </a:cxn>
                <a:cxn ang="0">
                  <a:pos x="16" y="19"/>
                </a:cxn>
                <a:cxn ang="0">
                  <a:pos x="17" y="21"/>
                </a:cxn>
                <a:cxn ang="0">
                  <a:pos x="13" y="11"/>
                </a:cxn>
                <a:cxn ang="0">
                  <a:pos x="13" y="8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6" y="4"/>
                </a:cxn>
                <a:cxn ang="0">
                  <a:pos x="4" y="10"/>
                </a:cxn>
                <a:cxn ang="0">
                  <a:pos x="13" y="11"/>
                </a:cxn>
              </a:cxnLst>
              <a:rect l="0" t="0" r="r" b="b"/>
              <a:pathLst>
                <a:path w="17" h="27">
                  <a:moveTo>
                    <a:pt x="17" y="21"/>
                  </a:moveTo>
                  <a:cubicBezTo>
                    <a:pt x="17" y="23"/>
                    <a:pt x="16" y="24"/>
                    <a:pt x="14" y="25"/>
                  </a:cubicBezTo>
                  <a:cubicBezTo>
                    <a:pt x="13" y="26"/>
                    <a:pt x="11" y="27"/>
                    <a:pt x="10" y="27"/>
                  </a:cubicBezTo>
                  <a:cubicBezTo>
                    <a:pt x="8" y="27"/>
                    <a:pt x="7" y="26"/>
                    <a:pt x="5" y="25"/>
                  </a:cubicBezTo>
                  <a:cubicBezTo>
                    <a:pt x="4" y="25"/>
                    <a:pt x="3" y="24"/>
                    <a:pt x="3" y="22"/>
                  </a:cubicBezTo>
                  <a:cubicBezTo>
                    <a:pt x="2" y="21"/>
                    <a:pt x="1" y="20"/>
                    <a:pt x="1" y="18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1" y="10"/>
                    <a:pt x="1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4" y="2"/>
                    <a:pt x="15" y="3"/>
                    <a:pt x="15" y="4"/>
                  </a:cubicBezTo>
                  <a:cubicBezTo>
                    <a:pt x="16" y="5"/>
                    <a:pt x="16" y="6"/>
                    <a:pt x="17" y="7"/>
                  </a:cubicBezTo>
                  <a:cubicBezTo>
                    <a:pt x="17" y="9"/>
                    <a:pt x="17" y="10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3" y="13"/>
                    <a:pt x="9" y="13"/>
                    <a:pt x="4" y="13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5" y="18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9" y="24"/>
                    <a:pt x="10" y="24"/>
                    <a:pt x="11" y="24"/>
                  </a:cubicBezTo>
                  <a:cubicBezTo>
                    <a:pt x="12" y="24"/>
                    <a:pt x="13" y="24"/>
                    <a:pt x="14" y="23"/>
                  </a:cubicBezTo>
                  <a:cubicBezTo>
                    <a:pt x="14" y="22"/>
                    <a:pt x="15" y="21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lose/>
                  <a:moveTo>
                    <a:pt x="13" y="11"/>
                  </a:moveTo>
                  <a:cubicBezTo>
                    <a:pt x="13" y="10"/>
                    <a:pt x="13" y="9"/>
                    <a:pt x="13" y="8"/>
                  </a:cubicBezTo>
                  <a:cubicBezTo>
                    <a:pt x="13" y="7"/>
                    <a:pt x="13" y="6"/>
                    <a:pt x="12" y="5"/>
                  </a:cubicBezTo>
                  <a:cubicBezTo>
                    <a:pt x="12" y="4"/>
                    <a:pt x="12" y="4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3"/>
                    <a:pt x="6" y="4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7" y="11"/>
                    <a:pt x="10" y="11"/>
                    <a:pt x="13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3554">
              <a:extLst>
                <a:ext uri="{FF2B5EF4-FFF2-40B4-BE49-F238E27FC236}">
                  <a16:creationId xmlns:a16="http://schemas.microsoft.com/office/drawing/2014/main" id="{CCF9E458-C7E6-494A-80D4-8B66FFF72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760" y="3565394"/>
              <a:ext cx="30351" cy="58534"/>
            </a:xfrm>
            <a:custGeom>
              <a:avLst/>
              <a:gdLst/>
              <a:ahLst/>
              <a:cxnLst>
                <a:cxn ang="0">
                  <a:pos x="12" y="14"/>
                </a:cxn>
                <a:cxn ang="0">
                  <a:pos x="13" y="16"/>
                </a:cxn>
                <a:cxn ang="0">
                  <a:pos x="14" y="19"/>
                </a:cxn>
                <a:cxn ang="0">
                  <a:pos x="12" y="25"/>
                </a:cxn>
                <a:cxn ang="0">
                  <a:pos x="7" y="27"/>
                </a:cxn>
                <a:cxn ang="0">
                  <a:pos x="4" y="26"/>
                </a:cxn>
                <a:cxn ang="0">
                  <a:pos x="2" y="24"/>
                </a:cxn>
                <a:cxn ang="0">
                  <a:pos x="1" y="26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1" y="17"/>
                </a:cxn>
                <a:cxn ang="0">
                  <a:pos x="2" y="19"/>
                </a:cxn>
                <a:cxn ang="0">
                  <a:pos x="3" y="22"/>
                </a:cxn>
                <a:cxn ang="0">
                  <a:pos x="5" y="24"/>
                </a:cxn>
                <a:cxn ang="0">
                  <a:pos x="7" y="25"/>
                </a:cxn>
                <a:cxn ang="0">
                  <a:pos x="10" y="24"/>
                </a:cxn>
                <a:cxn ang="0">
                  <a:pos x="11" y="21"/>
                </a:cxn>
                <a:cxn ang="0">
                  <a:pos x="11" y="19"/>
                </a:cxn>
                <a:cxn ang="0">
                  <a:pos x="10" y="17"/>
                </a:cxn>
                <a:cxn ang="0">
                  <a:pos x="8" y="16"/>
                </a:cxn>
                <a:cxn ang="0">
                  <a:pos x="6" y="15"/>
                </a:cxn>
                <a:cxn ang="0">
                  <a:pos x="4" y="14"/>
                </a:cxn>
                <a:cxn ang="0">
                  <a:pos x="2" y="13"/>
                </a:cxn>
                <a:cxn ang="0">
                  <a:pos x="1" y="10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7" y="1"/>
                </a:cxn>
                <a:cxn ang="0">
                  <a:pos x="9" y="1"/>
                </a:cxn>
                <a:cxn ang="0">
                  <a:pos x="11" y="2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3" y="9"/>
                </a:cxn>
                <a:cxn ang="0">
                  <a:pos x="11" y="9"/>
                </a:cxn>
                <a:cxn ang="0">
                  <a:pos x="10" y="4"/>
                </a:cxn>
                <a:cxn ang="0">
                  <a:pos x="7" y="2"/>
                </a:cxn>
                <a:cxn ang="0">
                  <a:pos x="4" y="3"/>
                </a:cxn>
                <a:cxn ang="0">
                  <a:pos x="3" y="6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11"/>
                </a:cxn>
                <a:cxn ang="0">
                  <a:pos x="10" y="13"/>
                </a:cxn>
                <a:cxn ang="0">
                  <a:pos x="12" y="14"/>
                </a:cxn>
              </a:cxnLst>
              <a:rect l="0" t="0" r="r" b="b"/>
              <a:pathLst>
                <a:path w="14" h="27">
                  <a:moveTo>
                    <a:pt x="12" y="14"/>
                  </a:moveTo>
                  <a:cubicBezTo>
                    <a:pt x="13" y="15"/>
                    <a:pt x="13" y="16"/>
                    <a:pt x="13" y="16"/>
                  </a:cubicBezTo>
                  <a:cubicBezTo>
                    <a:pt x="14" y="17"/>
                    <a:pt x="14" y="18"/>
                    <a:pt x="14" y="19"/>
                  </a:cubicBezTo>
                  <a:cubicBezTo>
                    <a:pt x="14" y="21"/>
                    <a:pt x="13" y="23"/>
                    <a:pt x="12" y="25"/>
                  </a:cubicBezTo>
                  <a:cubicBezTo>
                    <a:pt x="11" y="26"/>
                    <a:pt x="9" y="27"/>
                    <a:pt x="7" y="27"/>
                  </a:cubicBezTo>
                  <a:cubicBezTo>
                    <a:pt x="6" y="27"/>
                    <a:pt x="5" y="26"/>
                    <a:pt x="4" y="26"/>
                  </a:cubicBezTo>
                  <a:cubicBezTo>
                    <a:pt x="3" y="25"/>
                    <a:pt x="2" y="25"/>
                    <a:pt x="2" y="24"/>
                  </a:cubicBezTo>
                  <a:cubicBezTo>
                    <a:pt x="2" y="25"/>
                    <a:pt x="1" y="25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3"/>
                    <a:pt x="0" y="20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2" y="20"/>
                    <a:pt x="2" y="21"/>
                    <a:pt x="3" y="22"/>
                  </a:cubicBezTo>
                  <a:cubicBezTo>
                    <a:pt x="3" y="23"/>
                    <a:pt x="4" y="23"/>
                    <a:pt x="5" y="24"/>
                  </a:cubicBezTo>
                  <a:cubicBezTo>
                    <a:pt x="5" y="24"/>
                    <a:pt x="6" y="25"/>
                    <a:pt x="7" y="25"/>
                  </a:cubicBezTo>
                  <a:cubicBezTo>
                    <a:pt x="8" y="25"/>
                    <a:pt x="9" y="24"/>
                    <a:pt x="10" y="24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0" y="18"/>
                    <a:pt x="10" y="18"/>
                    <a:pt x="10" y="17"/>
                  </a:cubicBezTo>
                  <a:cubicBezTo>
                    <a:pt x="9" y="17"/>
                    <a:pt x="9" y="17"/>
                    <a:pt x="8" y="16"/>
                  </a:cubicBezTo>
                  <a:cubicBezTo>
                    <a:pt x="7" y="16"/>
                    <a:pt x="7" y="16"/>
                    <a:pt x="6" y="15"/>
                  </a:cubicBezTo>
                  <a:cubicBezTo>
                    <a:pt x="5" y="15"/>
                    <a:pt x="5" y="15"/>
                    <a:pt x="4" y="14"/>
                  </a:cubicBezTo>
                  <a:cubicBezTo>
                    <a:pt x="3" y="14"/>
                    <a:pt x="3" y="13"/>
                    <a:pt x="2" y="13"/>
                  </a:cubicBezTo>
                  <a:cubicBezTo>
                    <a:pt x="2" y="12"/>
                    <a:pt x="1" y="11"/>
                    <a:pt x="1" y="10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1" y="4"/>
                    <a:pt x="2" y="2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0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4"/>
                    <a:pt x="13" y="6"/>
                    <a:pt x="13" y="9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1" y="7"/>
                    <a:pt x="11" y="6"/>
                    <a:pt x="10" y="4"/>
                  </a:cubicBezTo>
                  <a:cubicBezTo>
                    <a:pt x="9" y="3"/>
                    <a:pt x="8" y="3"/>
                    <a:pt x="7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6" y="10"/>
                    <a:pt x="7" y="11"/>
                    <a:pt x="8" y="11"/>
                  </a:cubicBezTo>
                  <a:cubicBezTo>
                    <a:pt x="9" y="12"/>
                    <a:pt x="10" y="12"/>
                    <a:pt x="10" y="13"/>
                  </a:cubicBezTo>
                  <a:cubicBezTo>
                    <a:pt x="11" y="13"/>
                    <a:pt x="12" y="14"/>
                    <a:pt x="12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3555">
              <a:extLst>
                <a:ext uri="{FF2B5EF4-FFF2-40B4-BE49-F238E27FC236}">
                  <a16:creationId xmlns:a16="http://schemas.microsoft.com/office/drawing/2014/main" id="{14B94D3E-1029-43BF-9DA1-F38066F1C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614" y="3569729"/>
              <a:ext cx="30351" cy="56366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3" y="15"/>
                </a:cxn>
                <a:cxn ang="0">
                  <a:pos x="14" y="18"/>
                </a:cxn>
                <a:cxn ang="0">
                  <a:pos x="12" y="24"/>
                </a:cxn>
                <a:cxn ang="0">
                  <a:pos x="7" y="25"/>
                </a:cxn>
                <a:cxn ang="0">
                  <a:pos x="4" y="25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6"/>
                </a:cxn>
                <a:cxn ang="0">
                  <a:pos x="2" y="18"/>
                </a:cxn>
                <a:cxn ang="0">
                  <a:pos x="3" y="21"/>
                </a:cxn>
                <a:cxn ang="0">
                  <a:pos x="5" y="23"/>
                </a:cxn>
                <a:cxn ang="0">
                  <a:pos x="7" y="24"/>
                </a:cxn>
                <a:cxn ang="0">
                  <a:pos x="10" y="23"/>
                </a:cxn>
                <a:cxn ang="0">
                  <a:pos x="11" y="20"/>
                </a:cxn>
                <a:cxn ang="0">
                  <a:pos x="10" y="18"/>
                </a:cxn>
                <a:cxn ang="0">
                  <a:pos x="9" y="16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4" y="13"/>
                </a:cxn>
                <a:cxn ang="0">
                  <a:pos x="2" y="12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3" y="8"/>
                </a:cxn>
                <a:cxn ang="0">
                  <a:pos x="11" y="8"/>
                </a:cxn>
                <a:cxn ang="0">
                  <a:pos x="10" y="3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10"/>
                </a:cxn>
                <a:cxn ang="0">
                  <a:pos x="10" y="12"/>
                </a:cxn>
                <a:cxn ang="0">
                  <a:pos x="12" y="13"/>
                </a:cxn>
              </a:cxnLst>
              <a:rect l="0" t="0" r="r" b="b"/>
              <a:pathLst>
                <a:path w="14" h="26">
                  <a:moveTo>
                    <a:pt x="12" y="13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3" y="16"/>
                    <a:pt x="14" y="17"/>
                    <a:pt x="14" y="18"/>
                  </a:cubicBezTo>
                  <a:cubicBezTo>
                    <a:pt x="14" y="20"/>
                    <a:pt x="13" y="22"/>
                    <a:pt x="12" y="24"/>
                  </a:cubicBezTo>
                  <a:cubicBezTo>
                    <a:pt x="10" y="25"/>
                    <a:pt x="9" y="26"/>
                    <a:pt x="7" y="25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3" y="24"/>
                    <a:pt x="2" y="23"/>
                    <a:pt x="2" y="23"/>
                  </a:cubicBezTo>
                  <a:cubicBezTo>
                    <a:pt x="2" y="24"/>
                    <a:pt x="1" y="24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2"/>
                    <a:pt x="0" y="19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" y="17"/>
                    <a:pt x="1" y="17"/>
                    <a:pt x="2" y="18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3" y="22"/>
                    <a:pt x="4" y="22"/>
                    <a:pt x="5" y="23"/>
                  </a:cubicBezTo>
                  <a:cubicBezTo>
                    <a:pt x="5" y="23"/>
                    <a:pt x="6" y="24"/>
                    <a:pt x="7" y="24"/>
                  </a:cubicBezTo>
                  <a:cubicBezTo>
                    <a:pt x="8" y="24"/>
                    <a:pt x="9" y="23"/>
                    <a:pt x="10" y="23"/>
                  </a:cubicBezTo>
                  <a:cubicBezTo>
                    <a:pt x="10" y="22"/>
                    <a:pt x="11" y="21"/>
                    <a:pt x="11" y="20"/>
                  </a:cubicBezTo>
                  <a:cubicBezTo>
                    <a:pt x="11" y="19"/>
                    <a:pt x="11" y="18"/>
                    <a:pt x="10" y="18"/>
                  </a:cubicBezTo>
                  <a:cubicBezTo>
                    <a:pt x="10" y="17"/>
                    <a:pt x="10" y="17"/>
                    <a:pt x="9" y="16"/>
                  </a:cubicBezTo>
                  <a:cubicBezTo>
                    <a:pt x="9" y="16"/>
                    <a:pt x="9" y="16"/>
                    <a:pt x="8" y="15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3"/>
                    <a:pt x="13" y="5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6"/>
                    <a:pt x="11" y="5"/>
                    <a:pt x="10" y="3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6" y="9"/>
                    <a:pt x="7" y="10"/>
                    <a:pt x="8" y="10"/>
                  </a:cubicBezTo>
                  <a:cubicBezTo>
                    <a:pt x="9" y="11"/>
                    <a:pt x="9" y="11"/>
                    <a:pt x="10" y="12"/>
                  </a:cubicBezTo>
                  <a:cubicBezTo>
                    <a:pt x="11" y="12"/>
                    <a:pt x="12" y="13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Freeform 3556">
              <a:extLst>
                <a:ext uri="{FF2B5EF4-FFF2-40B4-BE49-F238E27FC236}">
                  <a16:creationId xmlns:a16="http://schemas.microsoft.com/office/drawing/2014/main" id="{D43F5D49-5E98-4591-B719-5BB2C9064D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7409" y="1612104"/>
              <a:ext cx="26015" cy="104060"/>
            </a:xfrm>
            <a:custGeom>
              <a:avLst/>
              <a:gdLst/>
              <a:ahLst/>
              <a:cxnLst>
                <a:cxn ang="0">
                  <a:pos x="12" y="46"/>
                </a:cxn>
                <a:cxn ang="0">
                  <a:pos x="1" y="48"/>
                </a:cxn>
                <a:cxn ang="0">
                  <a:pos x="1" y="46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4" y="44"/>
                </a:cxn>
                <a:cxn ang="0">
                  <a:pos x="4" y="43"/>
                </a:cxn>
                <a:cxn ang="0">
                  <a:pos x="4" y="24"/>
                </a:cxn>
                <a:cxn ang="0">
                  <a:pos x="4" y="22"/>
                </a:cxn>
                <a:cxn ang="0">
                  <a:pos x="3" y="21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0" y="18"/>
                </a:cxn>
                <a:cxn ang="0">
                  <a:pos x="8" y="16"/>
                </a:cxn>
                <a:cxn ang="0">
                  <a:pos x="9" y="16"/>
                </a:cxn>
                <a:cxn ang="0">
                  <a:pos x="9" y="41"/>
                </a:cxn>
                <a:cxn ang="0">
                  <a:pos x="9" y="43"/>
                </a:cxn>
                <a:cxn ang="0">
                  <a:pos x="10" y="44"/>
                </a:cxn>
                <a:cxn ang="0">
                  <a:pos x="11" y="44"/>
                </a:cxn>
                <a:cxn ang="0">
                  <a:pos x="12" y="44"/>
                </a:cxn>
                <a:cxn ang="0">
                  <a:pos x="12" y="46"/>
                </a:cxn>
                <a:cxn ang="0">
                  <a:pos x="9" y="4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4" y="8"/>
                </a:cxn>
                <a:cxn ang="0">
                  <a:pos x="3" y="5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8" y="1"/>
                </a:cxn>
                <a:cxn ang="0">
                  <a:pos x="9" y="4"/>
                </a:cxn>
              </a:cxnLst>
              <a:rect l="0" t="0" r="r" b="b"/>
              <a:pathLst>
                <a:path w="12" h="48">
                  <a:moveTo>
                    <a:pt x="12" y="46"/>
                  </a:moveTo>
                  <a:cubicBezTo>
                    <a:pt x="8" y="47"/>
                    <a:pt x="5" y="48"/>
                    <a:pt x="1" y="48"/>
                  </a:cubicBezTo>
                  <a:cubicBezTo>
                    <a:pt x="1" y="48"/>
                    <a:pt x="1" y="47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3" y="45"/>
                    <a:pt x="4" y="45"/>
                    <a:pt x="4" y="44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4" y="36"/>
                    <a:pt x="4" y="30"/>
                    <a:pt x="4" y="24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3" y="17"/>
                    <a:pt x="6" y="17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25"/>
                    <a:pt x="9" y="33"/>
                    <a:pt x="9" y="41"/>
                  </a:cubicBezTo>
                  <a:cubicBezTo>
                    <a:pt x="9" y="42"/>
                    <a:pt x="9" y="43"/>
                    <a:pt x="9" y="43"/>
                  </a:cubicBezTo>
                  <a:cubicBezTo>
                    <a:pt x="9" y="44"/>
                    <a:pt x="10" y="44"/>
                    <a:pt x="1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2" y="46"/>
                    <a:pt x="12" y="46"/>
                  </a:cubicBezTo>
                  <a:close/>
                  <a:moveTo>
                    <a:pt x="9" y="4"/>
                  </a:moveTo>
                  <a:cubicBezTo>
                    <a:pt x="9" y="5"/>
                    <a:pt x="9" y="6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2"/>
                    <a:pt x="9" y="3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Freeform 3557">
              <a:extLst>
                <a:ext uri="{FF2B5EF4-FFF2-40B4-BE49-F238E27FC236}">
                  <a16:creationId xmlns:a16="http://schemas.microsoft.com/office/drawing/2014/main" id="{E605EB8F-7683-4F6C-86FB-C6248CA4B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927" y="1635951"/>
              <a:ext cx="60702" cy="75877"/>
            </a:xfrm>
            <a:custGeom>
              <a:avLst/>
              <a:gdLst/>
              <a:ahLst/>
              <a:cxnLst>
                <a:cxn ang="0">
                  <a:pos x="28" y="30"/>
                </a:cxn>
                <a:cxn ang="0">
                  <a:pos x="16" y="32"/>
                </a:cxn>
                <a:cxn ang="0">
                  <a:pos x="16" y="30"/>
                </a:cxn>
                <a:cxn ang="0">
                  <a:pos x="17" y="30"/>
                </a:cxn>
                <a:cxn ang="0">
                  <a:pos x="18" y="30"/>
                </a:cxn>
                <a:cxn ang="0">
                  <a:pos x="19" y="28"/>
                </a:cxn>
                <a:cxn ang="0">
                  <a:pos x="19" y="27"/>
                </a:cxn>
                <a:cxn ang="0">
                  <a:pos x="19" y="11"/>
                </a:cxn>
                <a:cxn ang="0">
                  <a:pos x="18" y="6"/>
                </a:cxn>
                <a:cxn ang="0">
                  <a:pos x="15" y="5"/>
                </a:cxn>
                <a:cxn ang="0">
                  <a:pos x="13" y="5"/>
                </a:cxn>
                <a:cxn ang="0">
                  <a:pos x="11" y="7"/>
                </a:cxn>
                <a:cxn ang="0">
                  <a:pos x="9" y="9"/>
                </a:cxn>
                <a:cxn ang="0">
                  <a:pos x="9" y="10"/>
                </a:cxn>
                <a:cxn ang="0">
                  <a:pos x="9" y="28"/>
                </a:cxn>
                <a:cxn ang="0">
                  <a:pos x="9" y="30"/>
                </a:cxn>
                <a:cxn ang="0">
                  <a:pos x="10" y="31"/>
                </a:cxn>
                <a:cxn ang="0">
                  <a:pos x="11" y="31"/>
                </a:cxn>
                <a:cxn ang="0">
                  <a:pos x="13" y="31"/>
                </a:cxn>
                <a:cxn ang="0">
                  <a:pos x="13" y="33"/>
                </a:cxn>
                <a:cxn ang="0">
                  <a:pos x="0" y="35"/>
                </a:cxn>
                <a:cxn ang="0">
                  <a:pos x="0" y="33"/>
                </a:cxn>
                <a:cxn ang="0">
                  <a:pos x="2" y="32"/>
                </a:cxn>
                <a:cxn ang="0">
                  <a:pos x="3" y="32"/>
                </a:cxn>
                <a:cxn ang="0">
                  <a:pos x="4" y="31"/>
                </a:cxn>
                <a:cxn ang="0">
                  <a:pos x="4" y="29"/>
                </a:cxn>
                <a:cxn ang="0">
                  <a:pos x="4" y="10"/>
                </a:cxn>
                <a:cxn ang="0">
                  <a:pos x="4" y="8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8" y="2"/>
                </a:cxn>
                <a:cxn ang="0">
                  <a:pos x="9" y="3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10" y="5"/>
                </a:cxn>
                <a:cxn ang="0">
                  <a:pos x="12" y="3"/>
                </a:cxn>
                <a:cxn ang="0">
                  <a:pos x="14" y="1"/>
                </a:cxn>
                <a:cxn ang="0">
                  <a:pos x="17" y="0"/>
                </a:cxn>
                <a:cxn ang="0">
                  <a:pos x="22" y="2"/>
                </a:cxn>
                <a:cxn ang="0">
                  <a:pos x="24" y="9"/>
                </a:cxn>
                <a:cxn ang="0">
                  <a:pos x="24" y="26"/>
                </a:cxn>
                <a:cxn ang="0">
                  <a:pos x="24" y="27"/>
                </a:cxn>
                <a:cxn ang="0">
                  <a:pos x="25" y="28"/>
                </a:cxn>
                <a:cxn ang="0">
                  <a:pos x="26" y="28"/>
                </a:cxn>
                <a:cxn ang="0">
                  <a:pos x="28" y="28"/>
                </a:cxn>
                <a:cxn ang="0">
                  <a:pos x="28" y="30"/>
                </a:cxn>
              </a:cxnLst>
              <a:rect l="0" t="0" r="r" b="b"/>
              <a:pathLst>
                <a:path w="28" h="35">
                  <a:moveTo>
                    <a:pt x="28" y="30"/>
                  </a:moveTo>
                  <a:cubicBezTo>
                    <a:pt x="24" y="31"/>
                    <a:pt x="20" y="32"/>
                    <a:pt x="16" y="32"/>
                  </a:cubicBezTo>
                  <a:cubicBezTo>
                    <a:pt x="16" y="32"/>
                    <a:pt x="16" y="31"/>
                    <a:pt x="16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18" y="29"/>
                    <a:pt x="19" y="29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1"/>
                    <a:pt x="19" y="16"/>
                    <a:pt x="19" y="11"/>
                  </a:cubicBezTo>
                  <a:cubicBezTo>
                    <a:pt x="19" y="9"/>
                    <a:pt x="19" y="7"/>
                    <a:pt x="18" y="6"/>
                  </a:cubicBezTo>
                  <a:cubicBezTo>
                    <a:pt x="17" y="5"/>
                    <a:pt x="16" y="4"/>
                    <a:pt x="15" y="5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2" y="6"/>
                    <a:pt x="11" y="6"/>
                    <a:pt x="11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6"/>
                    <a:pt x="9" y="22"/>
                    <a:pt x="9" y="28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9" y="30"/>
                    <a:pt x="10" y="30"/>
                    <a:pt x="10" y="31"/>
                  </a:cubicBezTo>
                  <a:cubicBezTo>
                    <a:pt x="10" y="31"/>
                    <a:pt x="11" y="31"/>
                    <a:pt x="11" y="31"/>
                  </a:cubicBezTo>
                  <a:cubicBezTo>
                    <a:pt x="12" y="31"/>
                    <a:pt x="12" y="31"/>
                    <a:pt x="13" y="31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8" y="34"/>
                    <a:pt x="4" y="34"/>
                    <a:pt x="0" y="35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1" y="33"/>
                    <a:pt x="1" y="33"/>
                    <a:pt x="2" y="32"/>
                  </a:cubicBezTo>
                  <a:cubicBezTo>
                    <a:pt x="2" y="32"/>
                    <a:pt x="2" y="32"/>
                    <a:pt x="3" y="32"/>
                  </a:cubicBezTo>
                  <a:cubicBezTo>
                    <a:pt x="3" y="32"/>
                    <a:pt x="4" y="31"/>
                    <a:pt x="4" y="31"/>
                  </a:cubicBezTo>
                  <a:cubicBezTo>
                    <a:pt x="4" y="30"/>
                    <a:pt x="4" y="30"/>
                    <a:pt x="4" y="29"/>
                  </a:cubicBezTo>
                  <a:cubicBezTo>
                    <a:pt x="4" y="23"/>
                    <a:pt x="4" y="16"/>
                    <a:pt x="4" y="10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4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6"/>
                    <a:pt x="10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3" y="2"/>
                    <a:pt x="13" y="2"/>
                    <a:pt x="14" y="1"/>
                  </a:cubicBezTo>
                  <a:cubicBezTo>
                    <a:pt x="15" y="1"/>
                    <a:pt x="16" y="1"/>
                    <a:pt x="17" y="0"/>
                  </a:cubicBezTo>
                  <a:cubicBezTo>
                    <a:pt x="19" y="0"/>
                    <a:pt x="21" y="1"/>
                    <a:pt x="22" y="2"/>
                  </a:cubicBezTo>
                  <a:cubicBezTo>
                    <a:pt x="24" y="4"/>
                    <a:pt x="24" y="6"/>
                    <a:pt x="24" y="9"/>
                  </a:cubicBezTo>
                  <a:cubicBezTo>
                    <a:pt x="24" y="15"/>
                    <a:pt x="24" y="20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8" y="28"/>
                  </a:cubicBezTo>
                  <a:cubicBezTo>
                    <a:pt x="28" y="29"/>
                    <a:pt x="28" y="30"/>
                    <a:pt x="28" y="3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3558">
              <a:extLst>
                <a:ext uri="{FF2B5EF4-FFF2-40B4-BE49-F238E27FC236}">
                  <a16:creationId xmlns:a16="http://schemas.microsoft.com/office/drawing/2014/main" id="{3E8C6796-30C2-4131-8915-680514F8A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133" y="1627279"/>
              <a:ext cx="45526" cy="73709"/>
            </a:xfrm>
            <a:custGeom>
              <a:avLst/>
              <a:gdLst/>
              <a:ahLst/>
              <a:cxnLst>
                <a:cxn ang="0">
                  <a:pos x="11" y="33"/>
                </a:cxn>
                <a:cxn ang="0">
                  <a:pos x="3" y="30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3" y="7"/>
                </a:cxn>
                <a:cxn ang="0">
                  <a:pos x="7" y="3"/>
                </a:cxn>
                <a:cxn ang="0">
                  <a:pos x="12" y="0"/>
                </a:cxn>
                <a:cxn ang="0">
                  <a:pos x="17" y="2"/>
                </a:cxn>
                <a:cxn ang="0">
                  <a:pos x="20" y="7"/>
                </a:cxn>
                <a:cxn ang="0">
                  <a:pos x="19" y="10"/>
                </a:cxn>
                <a:cxn ang="0">
                  <a:pos x="17" y="12"/>
                </a:cxn>
                <a:cxn ang="0">
                  <a:pos x="15" y="11"/>
                </a:cxn>
                <a:cxn ang="0">
                  <a:pos x="14" y="9"/>
                </a:cxn>
                <a:cxn ang="0">
                  <a:pos x="14" y="6"/>
                </a:cxn>
                <a:cxn ang="0">
                  <a:pos x="15" y="4"/>
                </a:cxn>
                <a:cxn ang="0">
                  <a:pos x="13" y="3"/>
                </a:cxn>
                <a:cxn ang="0">
                  <a:pos x="11" y="3"/>
                </a:cxn>
                <a:cxn ang="0">
                  <a:pos x="9" y="4"/>
                </a:cxn>
                <a:cxn ang="0">
                  <a:pos x="7" y="6"/>
                </a:cxn>
                <a:cxn ang="0">
                  <a:pos x="5" y="11"/>
                </a:cxn>
                <a:cxn ang="0">
                  <a:pos x="5" y="17"/>
                </a:cxn>
                <a:cxn ang="0">
                  <a:pos x="7" y="27"/>
                </a:cxn>
                <a:cxn ang="0">
                  <a:pos x="12" y="29"/>
                </a:cxn>
                <a:cxn ang="0">
                  <a:pos x="17" y="27"/>
                </a:cxn>
                <a:cxn ang="0">
                  <a:pos x="20" y="22"/>
                </a:cxn>
                <a:cxn ang="0">
                  <a:pos x="21" y="24"/>
                </a:cxn>
                <a:cxn ang="0">
                  <a:pos x="17" y="30"/>
                </a:cxn>
                <a:cxn ang="0">
                  <a:pos x="11" y="33"/>
                </a:cxn>
              </a:cxnLst>
              <a:rect l="0" t="0" r="r" b="b"/>
              <a:pathLst>
                <a:path w="21" h="34">
                  <a:moveTo>
                    <a:pt x="11" y="33"/>
                  </a:moveTo>
                  <a:cubicBezTo>
                    <a:pt x="8" y="34"/>
                    <a:pt x="5" y="33"/>
                    <a:pt x="3" y="30"/>
                  </a:cubicBezTo>
                  <a:cubicBezTo>
                    <a:pt x="1" y="27"/>
                    <a:pt x="0" y="23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0"/>
                    <a:pt x="2" y="8"/>
                    <a:pt x="3" y="7"/>
                  </a:cubicBezTo>
                  <a:cubicBezTo>
                    <a:pt x="4" y="5"/>
                    <a:pt x="5" y="4"/>
                    <a:pt x="7" y="3"/>
                  </a:cubicBezTo>
                  <a:cubicBezTo>
                    <a:pt x="8" y="1"/>
                    <a:pt x="10" y="1"/>
                    <a:pt x="12" y="0"/>
                  </a:cubicBezTo>
                  <a:cubicBezTo>
                    <a:pt x="14" y="0"/>
                    <a:pt x="16" y="0"/>
                    <a:pt x="17" y="2"/>
                  </a:cubicBezTo>
                  <a:cubicBezTo>
                    <a:pt x="19" y="3"/>
                    <a:pt x="20" y="5"/>
                    <a:pt x="20" y="7"/>
                  </a:cubicBezTo>
                  <a:cubicBezTo>
                    <a:pt x="20" y="8"/>
                    <a:pt x="20" y="9"/>
                    <a:pt x="19" y="10"/>
                  </a:cubicBezTo>
                  <a:cubicBezTo>
                    <a:pt x="19" y="11"/>
                    <a:pt x="18" y="11"/>
                    <a:pt x="17" y="12"/>
                  </a:cubicBezTo>
                  <a:cubicBezTo>
                    <a:pt x="16" y="12"/>
                    <a:pt x="15" y="12"/>
                    <a:pt x="15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8" y="4"/>
                    <a:pt x="8" y="5"/>
                    <a:pt x="7" y="6"/>
                  </a:cubicBezTo>
                  <a:cubicBezTo>
                    <a:pt x="6" y="8"/>
                    <a:pt x="6" y="9"/>
                    <a:pt x="5" y="11"/>
                  </a:cubicBezTo>
                  <a:cubicBezTo>
                    <a:pt x="5" y="13"/>
                    <a:pt x="5" y="15"/>
                    <a:pt x="5" y="17"/>
                  </a:cubicBezTo>
                  <a:cubicBezTo>
                    <a:pt x="5" y="21"/>
                    <a:pt x="6" y="24"/>
                    <a:pt x="7" y="27"/>
                  </a:cubicBezTo>
                  <a:cubicBezTo>
                    <a:pt x="8" y="29"/>
                    <a:pt x="10" y="30"/>
                    <a:pt x="12" y="29"/>
                  </a:cubicBezTo>
                  <a:cubicBezTo>
                    <a:pt x="14" y="29"/>
                    <a:pt x="15" y="29"/>
                    <a:pt x="17" y="27"/>
                  </a:cubicBezTo>
                  <a:cubicBezTo>
                    <a:pt x="18" y="26"/>
                    <a:pt x="19" y="25"/>
                    <a:pt x="20" y="22"/>
                  </a:cubicBezTo>
                  <a:cubicBezTo>
                    <a:pt x="20" y="23"/>
                    <a:pt x="21" y="23"/>
                    <a:pt x="21" y="24"/>
                  </a:cubicBezTo>
                  <a:cubicBezTo>
                    <a:pt x="20" y="26"/>
                    <a:pt x="19" y="28"/>
                    <a:pt x="17" y="30"/>
                  </a:cubicBezTo>
                  <a:cubicBezTo>
                    <a:pt x="15" y="32"/>
                    <a:pt x="13" y="33"/>
                    <a:pt x="11" y="3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3559">
              <a:extLst>
                <a:ext uri="{FF2B5EF4-FFF2-40B4-BE49-F238E27FC236}">
                  <a16:creationId xmlns:a16="http://schemas.microsoft.com/office/drawing/2014/main" id="{E45BF198-3D83-4535-BDF9-7D5CC5030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995" y="1618608"/>
              <a:ext cx="41190" cy="73709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8"/>
                </a:cxn>
                <a:cxn ang="0">
                  <a:pos x="17" y="9"/>
                </a:cxn>
                <a:cxn ang="0">
                  <a:pos x="14" y="9"/>
                </a:cxn>
                <a:cxn ang="0">
                  <a:pos x="14" y="7"/>
                </a:cxn>
                <a:cxn ang="0">
                  <a:pos x="14" y="5"/>
                </a:cxn>
                <a:cxn ang="0">
                  <a:pos x="14" y="4"/>
                </a:cxn>
                <a:cxn ang="0">
                  <a:pos x="11" y="6"/>
                </a:cxn>
                <a:cxn ang="0">
                  <a:pos x="8" y="10"/>
                </a:cxn>
                <a:cxn ang="0">
                  <a:pos x="8" y="28"/>
                </a:cxn>
                <a:cxn ang="0">
                  <a:pos x="9" y="29"/>
                </a:cxn>
                <a:cxn ang="0">
                  <a:pos x="10" y="30"/>
                </a:cxn>
                <a:cxn ang="0">
                  <a:pos x="11" y="31"/>
                </a:cxn>
                <a:cxn ang="0">
                  <a:pos x="13" y="30"/>
                </a:cxn>
                <a:cxn ang="0">
                  <a:pos x="13" y="33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1" y="32"/>
                </a:cxn>
                <a:cxn ang="0">
                  <a:pos x="2" y="32"/>
                </a:cxn>
                <a:cxn ang="0">
                  <a:pos x="3" y="31"/>
                </a:cxn>
                <a:cxn ang="0">
                  <a:pos x="4" y="29"/>
                </a:cxn>
                <a:cxn ang="0">
                  <a:pos x="4" y="10"/>
                </a:cxn>
                <a:cxn ang="0">
                  <a:pos x="3" y="8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7"/>
                </a:cxn>
                <a:cxn ang="0">
                  <a:pos x="9" y="7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19" y="5"/>
                </a:cxn>
              </a:cxnLst>
              <a:rect l="0" t="0" r="r" b="b"/>
              <a:pathLst>
                <a:path w="19" h="34">
                  <a:moveTo>
                    <a:pt x="19" y="5"/>
                  </a:moveTo>
                  <a:cubicBezTo>
                    <a:pt x="19" y="6"/>
                    <a:pt x="19" y="7"/>
                    <a:pt x="19" y="8"/>
                  </a:cubicBezTo>
                  <a:cubicBezTo>
                    <a:pt x="18" y="8"/>
                    <a:pt x="17" y="9"/>
                    <a:pt x="17" y="9"/>
                  </a:cubicBezTo>
                  <a:cubicBezTo>
                    <a:pt x="16" y="9"/>
                    <a:pt x="15" y="9"/>
                    <a:pt x="14" y="9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2" y="5"/>
                    <a:pt x="11" y="6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8" y="16"/>
                    <a:pt x="8" y="22"/>
                    <a:pt x="8" y="28"/>
                  </a:cubicBezTo>
                  <a:cubicBezTo>
                    <a:pt x="8" y="28"/>
                    <a:pt x="9" y="29"/>
                    <a:pt x="9" y="29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0" y="30"/>
                    <a:pt x="11" y="31"/>
                    <a:pt x="11" y="31"/>
                  </a:cubicBezTo>
                  <a:cubicBezTo>
                    <a:pt x="12" y="31"/>
                    <a:pt x="13" y="31"/>
                    <a:pt x="13" y="30"/>
                  </a:cubicBezTo>
                  <a:cubicBezTo>
                    <a:pt x="13" y="31"/>
                    <a:pt x="13" y="32"/>
                    <a:pt x="13" y="33"/>
                  </a:cubicBezTo>
                  <a:cubicBezTo>
                    <a:pt x="9" y="33"/>
                    <a:pt x="4" y="34"/>
                    <a:pt x="0" y="34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0"/>
                    <a:pt x="4" y="29"/>
                    <a:pt x="4" y="29"/>
                  </a:cubicBezTo>
                  <a:cubicBezTo>
                    <a:pt x="4" y="22"/>
                    <a:pt x="4" y="16"/>
                    <a:pt x="4" y="10"/>
                  </a:cubicBezTo>
                  <a:cubicBezTo>
                    <a:pt x="4" y="9"/>
                    <a:pt x="4" y="8"/>
                    <a:pt x="3" y="8"/>
                  </a:cubicBezTo>
                  <a:cubicBezTo>
                    <a:pt x="3" y="7"/>
                    <a:pt x="3" y="7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3" y="3"/>
                    <a:pt x="5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5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5"/>
                    <a:pt x="11" y="3"/>
                    <a:pt x="12" y="2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3560">
              <a:extLst>
                <a:ext uri="{FF2B5EF4-FFF2-40B4-BE49-F238E27FC236}">
                  <a16:creationId xmlns:a16="http://schemas.microsoft.com/office/drawing/2014/main" id="{0467A0CA-E2FE-44FC-8DD0-4E609012B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2521" y="1614272"/>
              <a:ext cx="47694" cy="71541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18" y="30"/>
                </a:cxn>
                <a:cxn ang="0">
                  <a:pos x="12" y="33"/>
                </a:cxn>
                <a:cxn ang="0">
                  <a:pos x="7" y="32"/>
                </a:cxn>
                <a:cxn ang="0">
                  <a:pos x="3" y="29"/>
                </a:cxn>
                <a:cxn ang="0">
                  <a:pos x="1" y="24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3" y="6"/>
                </a:cxn>
                <a:cxn ang="0">
                  <a:pos x="7" y="2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3"/>
                </a:cxn>
                <a:cxn ang="0">
                  <a:pos x="21" y="7"/>
                </a:cxn>
                <a:cxn ang="0">
                  <a:pos x="22" y="12"/>
                </a:cxn>
                <a:cxn ang="0">
                  <a:pos x="22" y="14"/>
                </a:cxn>
                <a:cxn ang="0">
                  <a:pos x="5" y="16"/>
                </a:cxn>
                <a:cxn ang="0">
                  <a:pos x="6" y="22"/>
                </a:cxn>
                <a:cxn ang="0">
                  <a:pos x="7" y="26"/>
                </a:cxn>
                <a:cxn ang="0">
                  <a:pos x="10" y="28"/>
                </a:cxn>
                <a:cxn ang="0">
                  <a:pos x="14" y="29"/>
                </a:cxn>
                <a:cxn ang="0">
                  <a:pos x="18" y="27"/>
                </a:cxn>
                <a:cxn ang="0">
                  <a:pos x="21" y="22"/>
                </a:cxn>
                <a:cxn ang="0">
                  <a:pos x="22" y="23"/>
                </a:cxn>
                <a:cxn ang="0">
                  <a:pos x="17" y="12"/>
                </a:cxn>
                <a:cxn ang="0">
                  <a:pos x="17" y="8"/>
                </a:cxn>
                <a:cxn ang="0">
                  <a:pos x="16" y="5"/>
                </a:cxn>
                <a:cxn ang="0">
                  <a:pos x="14" y="3"/>
                </a:cxn>
                <a:cxn ang="0">
                  <a:pos x="12" y="2"/>
                </a:cxn>
                <a:cxn ang="0">
                  <a:pos x="7" y="6"/>
                </a:cxn>
                <a:cxn ang="0">
                  <a:pos x="5" y="14"/>
                </a:cxn>
                <a:cxn ang="0">
                  <a:pos x="17" y="12"/>
                </a:cxn>
              </a:cxnLst>
              <a:rect l="0" t="0" r="r" b="b"/>
              <a:pathLst>
                <a:path w="22" h="33">
                  <a:moveTo>
                    <a:pt x="22" y="23"/>
                  </a:move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4" y="32"/>
                    <a:pt x="12" y="33"/>
                  </a:cubicBezTo>
                  <a:cubicBezTo>
                    <a:pt x="10" y="33"/>
                    <a:pt x="8" y="33"/>
                    <a:pt x="7" y="32"/>
                  </a:cubicBezTo>
                  <a:cubicBezTo>
                    <a:pt x="5" y="31"/>
                    <a:pt x="4" y="30"/>
                    <a:pt x="3" y="29"/>
                  </a:cubicBezTo>
                  <a:cubicBezTo>
                    <a:pt x="2" y="28"/>
                    <a:pt x="1" y="26"/>
                    <a:pt x="1" y="24"/>
                  </a:cubicBezTo>
                  <a:cubicBezTo>
                    <a:pt x="1" y="22"/>
                    <a:pt x="0" y="20"/>
                    <a:pt x="0" y="18"/>
                  </a:cubicBezTo>
                  <a:cubicBezTo>
                    <a:pt x="0" y="16"/>
                    <a:pt x="1" y="14"/>
                    <a:pt x="1" y="12"/>
                  </a:cubicBezTo>
                  <a:cubicBezTo>
                    <a:pt x="2" y="10"/>
                    <a:pt x="2" y="8"/>
                    <a:pt x="3" y="6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0" y="4"/>
                    <a:pt x="21" y="5"/>
                    <a:pt x="21" y="7"/>
                  </a:cubicBezTo>
                  <a:cubicBezTo>
                    <a:pt x="22" y="8"/>
                    <a:pt x="22" y="10"/>
                    <a:pt x="22" y="12"/>
                  </a:cubicBezTo>
                  <a:cubicBezTo>
                    <a:pt x="22" y="12"/>
                    <a:pt x="22" y="13"/>
                    <a:pt x="22" y="14"/>
                  </a:cubicBezTo>
                  <a:cubicBezTo>
                    <a:pt x="16" y="15"/>
                    <a:pt x="11" y="15"/>
                    <a:pt x="5" y="16"/>
                  </a:cubicBezTo>
                  <a:cubicBezTo>
                    <a:pt x="5" y="18"/>
                    <a:pt x="5" y="20"/>
                    <a:pt x="6" y="22"/>
                  </a:cubicBezTo>
                  <a:cubicBezTo>
                    <a:pt x="6" y="23"/>
                    <a:pt x="7" y="25"/>
                    <a:pt x="7" y="26"/>
                  </a:cubicBezTo>
                  <a:cubicBezTo>
                    <a:pt x="8" y="27"/>
                    <a:pt x="9" y="28"/>
                    <a:pt x="10" y="28"/>
                  </a:cubicBezTo>
                  <a:cubicBezTo>
                    <a:pt x="11" y="29"/>
                    <a:pt x="12" y="29"/>
                    <a:pt x="14" y="29"/>
                  </a:cubicBezTo>
                  <a:cubicBezTo>
                    <a:pt x="15" y="29"/>
                    <a:pt x="16" y="28"/>
                    <a:pt x="18" y="27"/>
                  </a:cubicBezTo>
                  <a:cubicBezTo>
                    <a:pt x="19" y="26"/>
                    <a:pt x="20" y="24"/>
                    <a:pt x="21" y="22"/>
                  </a:cubicBezTo>
                  <a:cubicBezTo>
                    <a:pt x="21" y="22"/>
                    <a:pt x="22" y="23"/>
                    <a:pt x="22" y="23"/>
                  </a:cubicBezTo>
                  <a:close/>
                  <a:moveTo>
                    <a:pt x="17" y="12"/>
                  </a:moveTo>
                  <a:cubicBezTo>
                    <a:pt x="17" y="11"/>
                    <a:pt x="17" y="9"/>
                    <a:pt x="17" y="8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5" y="4"/>
                    <a:pt x="15" y="3"/>
                    <a:pt x="14" y="3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0" y="2"/>
                    <a:pt x="8" y="4"/>
                    <a:pt x="7" y="6"/>
                  </a:cubicBezTo>
                  <a:cubicBezTo>
                    <a:pt x="6" y="8"/>
                    <a:pt x="5" y="10"/>
                    <a:pt x="5" y="14"/>
                  </a:cubicBezTo>
                  <a:cubicBezTo>
                    <a:pt x="9" y="13"/>
                    <a:pt x="13" y="12"/>
                    <a:pt x="17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3561">
              <a:extLst>
                <a:ext uri="{FF2B5EF4-FFF2-40B4-BE49-F238E27FC236}">
                  <a16:creationId xmlns:a16="http://schemas.microsoft.com/office/drawing/2014/main" id="{7F316DD4-5984-48FB-85C7-81F21B9299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8887" y="1605600"/>
              <a:ext cx="49862" cy="73709"/>
            </a:xfrm>
            <a:custGeom>
              <a:avLst/>
              <a:gdLst/>
              <a:ahLst/>
              <a:cxnLst>
                <a:cxn ang="0">
                  <a:pos x="23" y="30"/>
                </a:cxn>
                <a:cxn ang="0">
                  <a:pos x="21" y="31"/>
                </a:cxn>
                <a:cxn ang="0">
                  <a:pos x="19" y="32"/>
                </a:cxn>
                <a:cxn ang="0">
                  <a:pos x="16" y="31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1" y="32"/>
                </a:cxn>
                <a:cxn ang="0">
                  <a:pos x="6" y="34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0" y="24"/>
                </a:cxn>
                <a:cxn ang="0">
                  <a:pos x="1" y="21"/>
                </a:cxn>
                <a:cxn ang="0">
                  <a:pos x="3" y="19"/>
                </a:cxn>
                <a:cxn ang="0">
                  <a:pos x="5" y="18"/>
                </a:cxn>
                <a:cxn ang="0">
                  <a:pos x="9" y="15"/>
                </a:cxn>
                <a:cxn ang="0">
                  <a:pos x="14" y="12"/>
                </a:cxn>
                <a:cxn ang="0">
                  <a:pos x="14" y="9"/>
                </a:cxn>
                <a:cxn ang="0">
                  <a:pos x="14" y="7"/>
                </a:cxn>
                <a:cxn ang="0">
                  <a:pos x="13" y="5"/>
                </a:cxn>
                <a:cxn ang="0">
                  <a:pos x="12" y="3"/>
                </a:cxn>
                <a:cxn ang="0">
                  <a:pos x="9" y="3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6" y="7"/>
                </a:cxn>
                <a:cxn ang="0">
                  <a:pos x="6" y="9"/>
                </a:cxn>
                <a:cxn ang="0">
                  <a:pos x="5" y="11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2" y="6"/>
                </a:cxn>
                <a:cxn ang="0">
                  <a:pos x="4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9" y="10"/>
                </a:cxn>
                <a:cxn ang="0">
                  <a:pos x="19" y="18"/>
                </a:cxn>
                <a:cxn ang="0">
                  <a:pos x="19" y="25"/>
                </a:cxn>
                <a:cxn ang="0">
                  <a:pos x="19" y="27"/>
                </a:cxn>
                <a:cxn ang="0">
                  <a:pos x="20" y="28"/>
                </a:cxn>
                <a:cxn ang="0">
                  <a:pos x="21" y="28"/>
                </a:cxn>
                <a:cxn ang="0">
                  <a:pos x="23" y="28"/>
                </a:cxn>
                <a:cxn ang="0">
                  <a:pos x="23" y="30"/>
                </a:cxn>
                <a:cxn ang="0">
                  <a:pos x="14" y="15"/>
                </a:cxn>
                <a:cxn ang="0">
                  <a:pos x="10" y="17"/>
                </a:cxn>
                <a:cxn ang="0">
                  <a:pos x="7" y="19"/>
                </a:cxn>
                <a:cxn ang="0">
                  <a:pos x="5" y="22"/>
                </a:cxn>
                <a:cxn ang="0">
                  <a:pos x="5" y="26"/>
                </a:cxn>
                <a:cxn ang="0">
                  <a:pos x="6" y="29"/>
                </a:cxn>
                <a:cxn ang="0">
                  <a:pos x="9" y="30"/>
                </a:cxn>
                <a:cxn ang="0">
                  <a:pos x="12" y="29"/>
                </a:cxn>
                <a:cxn ang="0">
                  <a:pos x="14" y="26"/>
                </a:cxn>
                <a:cxn ang="0">
                  <a:pos x="14" y="15"/>
                </a:cxn>
              </a:cxnLst>
              <a:rect l="0" t="0" r="r" b="b"/>
              <a:pathLst>
                <a:path w="23" h="34">
                  <a:moveTo>
                    <a:pt x="23" y="30"/>
                  </a:moveTo>
                  <a:cubicBezTo>
                    <a:pt x="22" y="31"/>
                    <a:pt x="22" y="31"/>
                    <a:pt x="21" y="31"/>
                  </a:cubicBezTo>
                  <a:cubicBezTo>
                    <a:pt x="20" y="32"/>
                    <a:pt x="20" y="32"/>
                    <a:pt x="19" y="32"/>
                  </a:cubicBezTo>
                  <a:cubicBezTo>
                    <a:pt x="18" y="32"/>
                    <a:pt x="17" y="32"/>
                    <a:pt x="16" y="31"/>
                  </a:cubicBezTo>
                  <a:cubicBezTo>
                    <a:pt x="15" y="31"/>
                    <a:pt x="15" y="30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30"/>
                    <a:pt x="12" y="31"/>
                    <a:pt x="11" y="32"/>
                  </a:cubicBezTo>
                  <a:cubicBezTo>
                    <a:pt x="9" y="33"/>
                    <a:pt x="8" y="34"/>
                    <a:pt x="6" y="34"/>
                  </a:cubicBezTo>
                  <a:cubicBezTo>
                    <a:pt x="4" y="34"/>
                    <a:pt x="3" y="34"/>
                    <a:pt x="1" y="32"/>
                  </a:cubicBezTo>
                  <a:cubicBezTo>
                    <a:pt x="0" y="31"/>
                    <a:pt x="0" y="29"/>
                    <a:pt x="0" y="27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1" y="22"/>
                    <a:pt x="1" y="21"/>
                  </a:cubicBezTo>
                  <a:cubicBezTo>
                    <a:pt x="2" y="20"/>
                    <a:pt x="2" y="20"/>
                    <a:pt x="3" y="19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2" y="14"/>
                    <a:pt x="13" y="13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9"/>
                    <a:pt x="14" y="8"/>
                    <a:pt x="14" y="7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1" y="3"/>
                    <a:pt x="11" y="3"/>
                    <a:pt x="9" y="3"/>
                  </a:cubicBezTo>
                  <a:cubicBezTo>
                    <a:pt x="9" y="3"/>
                    <a:pt x="8" y="3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2" y="12"/>
                    <a:pt x="2" y="12"/>
                    <a:pt x="1" y="11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1" y="8"/>
                    <a:pt x="1" y="7"/>
                    <a:pt x="2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3"/>
                    <a:pt x="5" y="2"/>
                    <a:pt x="7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1"/>
                    <a:pt x="16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9" y="6"/>
                    <a:pt x="19" y="7"/>
                    <a:pt x="19" y="10"/>
                  </a:cubicBezTo>
                  <a:cubicBezTo>
                    <a:pt x="19" y="13"/>
                    <a:pt x="19" y="15"/>
                    <a:pt x="19" y="18"/>
                  </a:cubicBezTo>
                  <a:cubicBezTo>
                    <a:pt x="19" y="20"/>
                    <a:pt x="19" y="23"/>
                    <a:pt x="19" y="25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8"/>
                    <a:pt x="21" y="29"/>
                    <a:pt x="21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9"/>
                    <a:pt x="23" y="30"/>
                    <a:pt x="23" y="30"/>
                  </a:cubicBezTo>
                  <a:close/>
                  <a:moveTo>
                    <a:pt x="14" y="15"/>
                  </a:moveTo>
                  <a:cubicBezTo>
                    <a:pt x="13" y="15"/>
                    <a:pt x="12" y="16"/>
                    <a:pt x="10" y="17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20"/>
                    <a:pt x="6" y="21"/>
                    <a:pt x="5" y="22"/>
                  </a:cubicBezTo>
                  <a:cubicBezTo>
                    <a:pt x="5" y="23"/>
                    <a:pt x="5" y="24"/>
                    <a:pt x="5" y="26"/>
                  </a:cubicBezTo>
                  <a:cubicBezTo>
                    <a:pt x="5" y="27"/>
                    <a:pt x="5" y="29"/>
                    <a:pt x="6" y="29"/>
                  </a:cubicBezTo>
                  <a:cubicBezTo>
                    <a:pt x="7" y="30"/>
                    <a:pt x="7" y="30"/>
                    <a:pt x="9" y="30"/>
                  </a:cubicBezTo>
                  <a:cubicBezTo>
                    <a:pt x="10" y="30"/>
                    <a:pt x="11" y="29"/>
                    <a:pt x="12" y="29"/>
                  </a:cubicBezTo>
                  <a:cubicBezTo>
                    <a:pt x="13" y="28"/>
                    <a:pt x="13" y="27"/>
                    <a:pt x="14" y="26"/>
                  </a:cubicBezTo>
                  <a:cubicBezTo>
                    <a:pt x="14" y="22"/>
                    <a:pt x="14" y="18"/>
                    <a:pt x="14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Freeform 3562">
              <a:extLst>
                <a:ext uri="{FF2B5EF4-FFF2-40B4-BE49-F238E27FC236}">
                  <a16:creationId xmlns:a16="http://schemas.microsoft.com/office/drawing/2014/main" id="{390B2FFF-97F6-458F-97B2-1B343D9B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252" y="1596929"/>
              <a:ext cx="39022" cy="75877"/>
            </a:xfrm>
            <a:custGeom>
              <a:avLst/>
              <a:gdLst/>
              <a:ahLst/>
              <a:cxnLst>
                <a:cxn ang="0">
                  <a:pos x="16" y="17"/>
                </a:cxn>
                <a:cxn ang="0">
                  <a:pos x="18" y="20"/>
                </a:cxn>
                <a:cxn ang="0">
                  <a:pos x="18" y="23"/>
                </a:cxn>
                <a:cxn ang="0">
                  <a:pos x="16" y="31"/>
                </a:cxn>
                <a:cxn ang="0">
                  <a:pos x="9" y="34"/>
                </a:cxn>
                <a:cxn ang="0">
                  <a:pos x="5" y="34"/>
                </a:cxn>
                <a:cxn ang="0">
                  <a:pos x="2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24"/>
                </a:cxn>
                <a:cxn ang="0">
                  <a:pos x="1" y="24"/>
                </a:cxn>
                <a:cxn ang="0">
                  <a:pos x="2" y="26"/>
                </a:cxn>
                <a:cxn ang="0">
                  <a:pos x="4" y="29"/>
                </a:cxn>
                <a:cxn ang="0">
                  <a:pos x="6" y="31"/>
                </a:cxn>
                <a:cxn ang="0">
                  <a:pos x="9" y="32"/>
                </a:cxn>
                <a:cxn ang="0">
                  <a:pos x="13" y="30"/>
                </a:cxn>
                <a:cxn ang="0">
                  <a:pos x="14" y="26"/>
                </a:cxn>
                <a:cxn ang="0">
                  <a:pos x="14" y="24"/>
                </a:cxn>
                <a:cxn ang="0">
                  <a:pos x="13" y="22"/>
                </a:cxn>
                <a:cxn ang="0">
                  <a:pos x="11" y="21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3" y="5"/>
                </a:cxn>
                <a:cxn ang="0">
                  <a:pos x="9" y="1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17" y="10"/>
                </a:cxn>
                <a:cxn ang="0">
                  <a:pos x="15" y="10"/>
                </a:cxn>
                <a:cxn ang="0">
                  <a:pos x="13" y="5"/>
                </a:cxn>
                <a:cxn ang="0">
                  <a:pos x="9" y="4"/>
                </a:cxn>
                <a:cxn ang="0">
                  <a:pos x="5" y="5"/>
                </a:cxn>
                <a:cxn ang="0">
                  <a:pos x="4" y="9"/>
                </a:cxn>
                <a:cxn ang="0">
                  <a:pos x="5" y="11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11" y="14"/>
                </a:cxn>
                <a:cxn ang="0">
                  <a:pos x="14" y="16"/>
                </a:cxn>
                <a:cxn ang="0">
                  <a:pos x="16" y="17"/>
                </a:cxn>
              </a:cxnLst>
              <a:rect l="0" t="0" r="r" b="b"/>
              <a:pathLst>
                <a:path w="18" h="35">
                  <a:moveTo>
                    <a:pt x="16" y="17"/>
                  </a:moveTo>
                  <a:cubicBezTo>
                    <a:pt x="17" y="18"/>
                    <a:pt x="17" y="19"/>
                    <a:pt x="18" y="20"/>
                  </a:cubicBezTo>
                  <a:cubicBezTo>
                    <a:pt x="18" y="21"/>
                    <a:pt x="18" y="22"/>
                    <a:pt x="18" y="23"/>
                  </a:cubicBezTo>
                  <a:cubicBezTo>
                    <a:pt x="18" y="26"/>
                    <a:pt x="18" y="29"/>
                    <a:pt x="16" y="31"/>
                  </a:cubicBezTo>
                  <a:cubicBezTo>
                    <a:pt x="14" y="33"/>
                    <a:pt x="12" y="34"/>
                    <a:pt x="9" y="34"/>
                  </a:cubicBezTo>
                  <a:cubicBezTo>
                    <a:pt x="8" y="34"/>
                    <a:pt x="6" y="34"/>
                    <a:pt x="5" y="34"/>
                  </a:cubicBezTo>
                  <a:cubicBezTo>
                    <a:pt x="4" y="33"/>
                    <a:pt x="3" y="33"/>
                    <a:pt x="2" y="32"/>
                  </a:cubicBezTo>
                  <a:cubicBezTo>
                    <a:pt x="2" y="33"/>
                    <a:pt x="2" y="34"/>
                    <a:pt x="2" y="34"/>
                  </a:cubicBezTo>
                  <a:cubicBezTo>
                    <a:pt x="1" y="35"/>
                    <a:pt x="1" y="35"/>
                    <a:pt x="0" y="35"/>
                  </a:cubicBezTo>
                  <a:cubicBezTo>
                    <a:pt x="0" y="31"/>
                    <a:pt x="0" y="27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2" y="24"/>
                    <a:pt x="2" y="25"/>
                    <a:pt x="2" y="26"/>
                  </a:cubicBezTo>
                  <a:cubicBezTo>
                    <a:pt x="3" y="27"/>
                    <a:pt x="3" y="28"/>
                    <a:pt x="4" y="29"/>
                  </a:cubicBezTo>
                  <a:cubicBezTo>
                    <a:pt x="5" y="30"/>
                    <a:pt x="5" y="31"/>
                    <a:pt x="6" y="31"/>
                  </a:cubicBezTo>
                  <a:cubicBezTo>
                    <a:pt x="7" y="32"/>
                    <a:pt x="8" y="32"/>
                    <a:pt x="9" y="32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4" y="29"/>
                    <a:pt x="14" y="28"/>
                    <a:pt x="14" y="26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4" y="23"/>
                    <a:pt x="13" y="22"/>
                    <a:pt x="13" y="22"/>
                  </a:cubicBezTo>
                  <a:cubicBezTo>
                    <a:pt x="12" y="22"/>
                    <a:pt x="12" y="21"/>
                    <a:pt x="11" y="21"/>
                  </a:cubicBezTo>
                  <a:cubicBezTo>
                    <a:pt x="10" y="21"/>
                    <a:pt x="9" y="20"/>
                    <a:pt x="8" y="20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4" y="19"/>
                    <a:pt x="4" y="18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9"/>
                    <a:pt x="1" y="7"/>
                    <a:pt x="3" y="5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1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4"/>
                    <a:pt x="17" y="7"/>
                    <a:pt x="17" y="10"/>
                  </a:cubicBezTo>
                  <a:cubicBezTo>
                    <a:pt x="17" y="10"/>
                    <a:pt x="16" y="10"/>
                    <a:pt x="15" y="10"/>
                  </a:cubicBezTo>
                  <a:cubicBezTo>
                    <a:pt x="15" y="8"/>
                    <a:pt x="14" y="7"/>
                    <a:pt x="13" y="5"/>
                  </a:cubicBezTo>
                  <a:cubicBezTo>
                    <a:pt x="12" y="4"/>
                    <a:pt x="10" y="3"/>
                    <a:pt x="9" y="4"/>
                  </a:cubicBezTo>
                  <a:cubicBezTo>
                    <a:pt x="7" y="4"/>
                    <a:pt x="6" y="4"/>
                    <a:pt x="5" y="5"/>
                  </a:cubicBezTo>
                  <a:cubicBezTo>
                    <a:pt x="5" y="6"/>
                    <a:pt x="4" y="7"/>
                    <a:pt x="4" y="9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5" y="12"/>
                    <a:pt x="5" y="12"/>
                    <a:pt x="6" y="13"/>
                  </a:cubicBezTo>
                  <a:cubicBezTo>
                    <a:pt x="6" y="13"/>
                    <a:pt x="7" y="13"/>
                    <a:pt x="8" y="13"/>
                  </a:cubicBezTo>
                  <a:cubicBezTo>
                    <a:pt x="8" y="14"/>
                    <a:pt x="9" y="14"/>
                    <a:pt x="11" y="14"/>
                  </a:cubicBezTo>
                  <a:cubicBezTo>
                    <a:pt x="12" y="15"/>
                    <a:pt x="13" y="15"/>
                    <a:pt x="14" y="16"/>
                  </a:cubicBezTo>
                  <a:cubicBezTo>
                    <a:pt x="15" y="16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Freeform 3563">
              <a:extLst>
                <a:ext uri="{FF2B5EF4-FFF2-40B4-BE49-F238E27FC236}">
                  <a16:creationId xmlns:a16="http://schemas.microsoft.com/office/drawing/2014/main" id="{20AFA917-F545-4EF8-8A40-808CDD1C6F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2946" y="1592593"/>
              <a:ext cx="49862" cy="73709"/>
            </a:xfrm>
            <a:custGeom>
              <a:avLst/>
              <a:gdLst/>
              <a:ahLst/>
              <a:cxnLst>
                <a:cxn ang="0">
                  <a:pos x="23" y="24"/>
                </a:cxn>
                <a:cxn ang="0">
                  <a:pos x="18" y="30"/>
                </a:cxn>
                <a:cxn ang="0">
                  <a:pos x="12" y="33"/>
                </a:cxn>
                <a:cxn ang="0">
                  <a:pos x="7" y="33"/>
                </a:cxn>
                <a:cxn ang="0">
                  <a:pos x="3" y="29"/>
                </a:cxn>
                <a:cxn ang="0">
                  <a:pos x="1" y="24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3" y="6"/>
                </a:cxn>
                <a:cxn ang="0">
                  <a:pos x="7" y="2"/>
                </a:cxn>
                <a:cxn ang="0">
                  <a:pos x="12" y="0"/>
                </a:cxn>
                <a:cxn ang="0">
                  <a:pos x="16" y="1"/>
                </a:cxn>
                <a:cxn ang="0">
                  <a:pos x="20" y="3"/>
                </a:cxn>
                <a:cxn ang="0">
                  <a:pos x="21" y="7"/>
                </a:cxn>
                <a:cxn ang="0">
                  <a:pos x="22" y="13"/>
                </a:cxn>
                <a:cxn ang="0">
                  <a:pos x="22" y="15"/>
                </a:cxn>
                <a:cxn ang="0">
                  <a:pos x="5" y="17"/>
                </a:cxn>
                <a:cxn ang="0">
                  <a:pos x="6" y="22"/>
                </a:cxn>
                <a:cxn ang="0">
                  <a:pos x="7" y="26"/>
                </a:cxn>
                <a:cxn ang="0">
                  <a:pos x="10" y="29"/>
                </a:cxn>
                <a:cxn ang="0">
                  <a:pos x="14" y="30"/>
                </a:cxn>
                <a:cxn ang="0">
                  <a:pos x="18" y="28"/>
                </a:cxn>
                <a:cxn ang="0">
                  <a:pos x="21" y="23"/>
                </a:cxn>
                <a:cxn ang="0">
                  <a:pos x="23" y="24"/>
                </a:cxn>
                <a:cxn ang="0">
                  <a:pos x="17" y="13"/>
                </a:cxn>
                <a:cxn ang="0">
                  <a:pos x="17" y="9"/>
                </a:cxn>
                <a:cxn ang="0">
                  <a:pos x="16" y="5"/>
                </a:cxn>
                <a:cxn ang="0">
                  <a:pos x="14" y="3"/>
                </a:cxn>
                <a:cxn ang="0">
                  <a:pos x="12" y="3"/>
                </a:cxn>
                <a:cxn ang="0">
                  <a:pos x="7" y="6"/>
                </a:cxn>
                <a:cxn ang="0">
                  <a:pos x="5" y="14"/>
                </a:cxn>
                <a:cxn ang="0">
                  <a:pos x="17" y="13"/>
                </a:cxn>
              </a:cxnLst>
              <a:rect l="0" t="0" r="r" b="b"/>
              <a:pathLst>
                <a:path w="23" h="34">
                  <a:moveTo>
                    <a:pt x="23" y="24"/>
                  </a:moveTo>
                  <a:cubicBezTo>
                    <a:pt x="22" y="27"/>
                    <a:pt x="20" y="29"/>
                    <a:pt x="18" y="30"/>
                  </a:cubicBezTo>
                  <a:cubicBezTo>
                    <a:pt x="17" y="32"/>
                    <a:pt x="15" y="33"/>
                    <a:pt x="12" y="33"/>
                  </a:cubicBezTo>
                  <a:cubicBezTo>
                    <a:pt x="10" y="34"/>
                    <a:pt x="8" y="33"/>
                    <a:pt x="7" y="33"/>
                  </a:cubicBezTo>
                  <a:cubicBezTo>
                    <a:pt x="5" y="32"/>
                    <a:pt x="4" y="31"/>
                    <a:pt x="3" y="29"/>
                  </a:cubicBezTo>
                  <a:cubicBezTo>
                    <a:pt x="2" y="28"/>
                    <a:pt x="1" y="26"/>
                    <a:pt x="1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2" y="10"/>
                    <a:pt x="2" y="8"/>
                    <a:pt x="3" y="6"/>
                  </a:cubicBezTo>
                  <a:cubicBezTo>
                    <a:pt x="4" y="5"/>
                    <a:pt x="5" y="3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0" y="4"/>
                    <a:pt x="21" y="6"/>
                    <a:pt x="21" y="7"/>
                  </a:cubicBezTo>
                  <a:cubicBezTo>
                    <a:pt x="22" y="9"/>
                    <a:pt x="22" y="11"/>
                    <a:pt x="22" y="13"/>
                  </a:cubicBezTo>
                  <a:cubicBezTo>
                    <a:pt x="22" y="13"/>
                    <a:pt x="22" y="14"/>
                    <a:pt x="22" y="15"/>
                  </a:cubicBezTo>
                  <a:cubicBezTo>
                    <a:pt x="16" y="15"/>
                    <a:pt x="11" y="16"/>
                    <a:pt x="5" y="17"/>
                  </a:cubicBezTo>
                  <a:cubicBezTo>
                    <a:pt x="5" y="19"/>
                    <a:pt x="5" y="20"/>
                    <a:pt x="6" y="22"/>
                  </a:cubicBezTo>
                  <a:cubicBezTo>
                    <a:pt x="6" y="24"/>
                    <a:pt x="7" y="25"/>
                    <a:pt x="7" y="26"/>
                  </a:cubicBezTo>
                  <a:cubicBezTo>
                    <a:pt x="8" y="28"/>
                    <a:pt x="9" y="28"/>
                    <a:pt x="10" y="29"/>
                  </a:cubicBezTo>
                  <a:cubicBezTo>
                    <a:pt x="11" y="30"/>
                    <a:pt x="12" y="30"/>
                    <a:pt x="14" y="30"/>
                  </a:cubicBezTo>
                  <a:cubicBezTo>
                    <a:pt x="15" y="29"/>
                    <a:pt x="17" y="29"/>
                    <a:pt x="18" y="28"/>
                  </a:cubicBezTo>
                  <a:cubicBezTo>
                    <a:pt x="19" y="27"/>
                    <a:pt x="20" y="25"/>
                    <a:pt x="21" y="23"/>
                  </a:cubicBezTo>
                  <a:cubicBezTo>
                    <a:pt x="21" y="23"/>
                    <a:pt x="22" y="24"/>
                    <a:pt x="23" y="24"/>
                  </a:cubicBezTo>
                  <a:close/>
                  <a:moveTo>
                    <a:pt x="17" y="13"/>
                  </a:moveTo>
                  <a:cubicBezTo>
                    <a:pt x="17" y="11"/>
                    <a:pt x="17" y="10"/>
                    <a:pt x="17" y="9"/>
                  </a:cubicBezTo>
                  <a:cubicBezTo>
                    <a:pt x="17" y="7"/>
                    <a:pt x="16" y="6"/>
                    <a:pt x="16" y="5"/>
                  </a:cubicBezTo>
                  <a:cubicBezTo>
                    <a:pt x="16" y="4"/>
                    <a:pt x="15" y="4"/>
                    <a:pt x="14" y="3"/>
                  </a:cubicBezTo>
                  <a:cubicBezTo>
                    <a:pt x="14" y="3"/>
                    <a:pt x="13" y="2"/>
                    <a:pt x="12" y="3"/>
                  </a:cubicBezTo>
                  <a:cubicBezTo>
                    <a:pt x="10" y="3"/>
                    <a:pt x="8" y="4"/>
                    <a:pt x="7" y="6"/>
                  </a:cubicBezTo>
                  <a:cubicBezTo>
                    <a:pt x="6" y="8"/>
                    <a:pt x="5" y="11"/>
                    <a:pt x="5" y="14"/>
                  </a:cubicBezTo>
                  <a:cubicBezTo>
                    <a:pt x="9" y="13"/>
                    <a:pt x="13" y="13"/>
                    <a:pt x="1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Freeform 3564">
              <a:extLst>
                <a:ext uri="{FF2B5EF4-FFF2-40B4-BE49-F238E27FC236}">
                  <a16:creationId xmlns:a16="http://schemas.microsoft.com/office/drawing/2014/main" id="{87A15265-0EE8-43DE-A999-C99641B58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172" y="2865158"/>
              <a:ext cx="73709" cy="121403"/>
            </a:xfrm>
            <a:custGeom>
              <a:avLst/>
              <a:gdLst/>
              <a:ahLst/>
              <a:cxnLst>
                <a:cxn ang="0">
                  <a:pos x="34" y="9"/>
                </a:cxn>
                <a:cxn ang="0">
                  <a:pos x="33" y="14"/>
                </a:cxn>
                <a:cxn ang="0">
                  <a:pos x="29" y="16"/>
                </a:cxn>
                <a:cxn ang="0">
                  <a:pos x="25" y="14"/>
                </a:cxn>
                <a:cxn ang="0">
                  <a:pos x="24" y="10"/>
                </a:cxn>
                <a:cxn ang="0">
                  <a:pos x="24" y="8"/>
                </a:cxn>
                <a:cxn ang="0">
                  <a:pos x="25" y="6"/>
                </a:cxn>
                <a:cxn ang="0">
                  <a:pos x="20" y="8"/>
                </a:cxn>
                <a:cxn ang="0">
                  <a:pos x="15" y="14"/>
                </a:cxn>
                <a:cxn ang="0">
                  <a:pos x="15" y="45"/>
                </a:cxn>
                <a:cxn ang="0">
                  <a:pos x="16" y="49"/>
                </a:cxn>
                <a:cxn ang="0">
                  <a:pos x="17" y="50"/>
                </a:cxn>
                <a:cxn ang="0">
                  <a:pos x="20" y="51"/>
                </a:cxn>
                <a:cxn ang="0">
                  <a:pos x="23" y="52"/>
                </a:cxn>
                <a:cxn ang="0">
                  <a:pos x="23" y="56"/>
                </a:cxn>
                <a:cxn ang="0">
                  <a:pos x="0" y="54"/>
                </a:cxn>
                <a:cxn ang="0">
                  <a:pos x="0" y="51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6" y="48"/>
                </a:cxn>
                <a:cxn ang="0">
                  <a:pos x="7" y="45"/>
                </a:cxn>
                <a:cxn ang="0">
                  <a:pos x="7" y="12"/>
                </a:cxn>
                <a:cxn ang="0">
                  <a:pos x="6" y="8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21" y="2"/>
                </a:cxn>
                <a:cxn ang="0">
                  <a:pos x="27" y="0"/>
                </a:cxn>
                <a:cxn ang="0">
                  <a:pos x="32" y="3"/>
                </a:cxn>
                <a:cxn ang="0">
                  <a:pos x="34" y="9"/>
                </a:cxn>
              </a:cxnLst>
              <a:rect l="0" t="0" r="r" b="b"/>
              <a:pathLst>
                <a:path w="34" h="56">
                  <a:moveTo>
                    <a:pt x="34" y="9"/>
                  </a:moveTo>
                  <a:cubicBezTo>
                    <a:pt x="34" y="11"/>
                    <a:pt x="33" y="13"/>
                    <a:pt x="33" y="14"/>
                  </a:cubicBezTo>
                  <a:cubicBezTo>
                    <a:pt x="32" y="15"/>
                    <a:pt x="31" y="16"/>
                    <a:pt x="29" y="16"/>
                  </a:cubicBezTo>
                  <a:cubicBezTo>
                    <a:pt x="28" y="16"/>
                    <a:pt x="26" y="15"/>
                    <a:pt x="25" y="14"/>
                  </a:cubicBezTo>
                  <a:cubicBezTo>
                    <a:pt x="25" y="13"/>
                    <a:pt x="24" y="12"/>
                    <a:pt x="24" y="10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4" y="8"/>
                    <a:pt x="25" y="7"/>
                    <a:pt x="25" y="6"/>
                  </a:cubicBezTo>
                  <a:cubicBezTo>
                    <a:pt x="23" y="6"/>
                    <a:pt x="22" y="7"/>
                    <a:pt x="20" y="8"/>
                  </a:cubicBezTo>
                  <a:cubicBezTo>
                    <a:pt x="18" y="9"/>
                    <a:pt x="16" y="11"/>
                    <a:pt x="15" y="14"/>
                  </a:cubicBezTo>
                  <a:cubicBezTo>
                    <a:pt x="15" y="24"/>
                    <a:pt x="15" y="35"/>
                    <a:pt x="15" y="45"/>
                  </a:cubicBezTo>
                  <a:cubicBezTo>
                    <a:pt x="15" y="47"/>
                    <a:pt x="15" y="48"/>
                    <a:pt x="16" y="49"/>
                  </a:cubicBezTo>
                  <a:cubicBezTo>
                    <a:pt x="16" y="49"/>
                    <a:pt x="17" y="50"/>
                    <a:pt x="17" y="50"/>
                  </a:cubicBezTo>
                  <a:cubicBezTo>
                    <a:pt x="18" y="51"/>
                    <a:pt x="19" y="51"/>
                    <a:pt x="20" y="51"/>
                  </a:cubicBezTo>
                  <a:cubicBezTo>
                    <a:pt x="21" y="52"/>
                    <a:pt x="23" y="52"/>
                    <a:pt x="23" y="52"/>
                  </a:cubicBezTo>
                  <a:cubicBezTo>
                    <a:pt x="23" y="53"/>
                    <a:pt x="23" y="55"/>
                    <a:pt x="23" y="56"/>
                  </a:cubicBezTo>
                  <a:cubicBezTo>
                    <a:pt x="16" y="55"/>
                    <a:pt x="8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3" y="50"/>
                    <a:pt x="4" y="50"/>
                    <a:pt x="4" y="50"/>
                  </a:cubicBezTo>
                  <a:cubicBezTo>
                    <a:pt x="5" y="50"/>
                    <a:pt x="6" y="49"/>
                    <a:pt x="6" y="48"/>
                  </a:cubicBezTo>
                  <a:cubicBezTo>
                    <a:pt x="7" y="48"/>
                    <a:pt x="7" y="47"/>
                    <a:pt x="7" y="45"/>
                  </a:cubicBezTo>
                  <a:cubicBezTo>
                    <a:pt x="7" y="34"/>
                    <a:pt x="7" y="23"/>
                    <a:pt x="7" y="12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4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3"/>
                    <a:pt x="15" y="6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6"/>
                    <a:pt x="19" y="3"/>
                    <a:pt x="21" y="2"/>
                  </a:cubicBezTo>
                  <a:cubicBezTo>
                    <a:pt x="24" y="1"/>
                    <a:pt x="26" y="0"/>
                    <a:pt x="27" y="0"/>
                  </a:cubicBezTo>
                  <a:cubicBezTo>
                    <a:pt x="29" y="0"/>
                    <a:pt x="31" y="1"/>
                    <a:pt x="32" y="3"/>
                  </a:cubicBezTo>
                  <a:cubicBezTo>
                    <a:pt x="33" y="4"/>
                    <a:pt x="34" y="7"/>
                    <a:pt x="34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3565">
              <a:extLst>
                <a:ext uri="{FF2B5EF4-FFF2-40B4-BE49-F238E27FC236}">
                  <a16:creationId xmlns:a16="http://schemas.microsoft.com/office/drawing/2014/main" id="{39C3622C-A20E-47BD-892A-75C374940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4217" y="2808792"/>
              <a:ext cx="47694" cy="182105"/>
            </a:xfrm>
            <a:custGeom>
              <a:avLst/>
              <a:gdLst/>
              <a:ahLst/>
              <a:cxnLst>
                <a:cxn ang="0">
                  <a:pos x="22" y="84"/>
                </a:cxn>
                <a:cxn ang="0">
                  <a:pos x="2" y="83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79"/>
                </a:cxn>
                <a:cxn ang="0">
                  <a:pos x="7" y="77"/>
                </a:cxn>
                <a:cxn ang="0">
                  <a:pos x="8" y="74"/>
                </a:cxn>
                <a:cxn ang="0">
                  <a:pos x="8" y="40"/>
                </a:cxn>
                <a:cxn ang="0">
                  <a:pos x="7" y="37"/>
                </a:cxn>
                <a:cxn ang="0">
                  <a:pos x="5" y="35"/>
                </a:cxn>
                <a:cxn ang="0">
                  <a:pos x="3" y="33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15" y="29"/>
                </a:cxn>
                <a:cxn ang="0">
                  <a:pos x="16" y="30"/>
                </a:cxn>
                <a:cxn ang="0">
                  <a:pos x="16" y="74"/>
                </a:cxn>
                <a:cxn ang="0">
                  <a:pos x="17" y="77"/>
                </a:cxn>
                <a:cxn ang="0">
                  <a:pos x="19" y="79"/>
                </a:cxn>
                <a:cxn ang="0">
                  <a:pos x="20" y="80"/>
                </a:cxn>
                <a:cxn ang="0">
                  <a:pos x="22" y="81"/>
                </a:cxn>
                <a:cxn ang="0">
                  <a:pos x="22" y="84"/>
                </a:cxn>
                <a:cxn ang="0">
                  <a:pos x="17" y="8"/>
                </a:cxn>
                <a:cxn ang="0">
                  <a:pos x="15" y="13"/>
                </a:cxn>
                <a:cxn ang="0">
                  <a:pos x="11" y="15"/>
                </a:cxn>
                <a:cxn ang="0">
                  <a:pos x="7" y="12"/>
                </a:cxn>
                <a:cxn ang="0">
                  <a:pos x="6" y="7"/>
                </a:cxn>
                <a:cxn ang="0">
                  <a:pos x="7" y="2"/>
                </a:cxn>
                <a:cxn ang="0">
                  <a:pos x="11" y="0"/>
                </a:cxn>
                <a:cxn ang="0">
                  <a:pos x="15" y="3"/>
                </a:cxn>
                <a:cxn ang="0">
                  <a:pos x="17" y="8"/>
                </a:cxn>
              </a:cxnLst>
              <a:rect l="0" t="0" r="r" b="b"/>
              <a:pathLst>
                <a:path w="22" h="84">
                  <a:moveTo>
                    <a:pt x="22" y="84"/>
                  </a:moveTo>
                  <a:cubicBezTo>
                    <a:pt x="15" y="84"/>
                    <a:pt x="9" y="83"/>
                    <a:pt x="2" y="83"/>
                  </a:cubicBezTo>
                  <a:cubicBezTo>
                    <a:pt x="2" y="82"/>
                    <a:pt x="2" y="80"/>
                    <a:pt x="2" y="79"/>
                  </a:cubicBezTo>
                  <a:cubicBezTo>
                    <a:pt x="2" y="79"/>
                    <a:pt x="3" y="79"/>
                    <a:pt x="4" y="79"/>
                  </a:cubicBezTo>
                  <a:cubicBezTo>
                    <a:pt x="4" y="79"/>
                    <a:pt x="5" y="79"/>
                    <a:pt x="5" y="79"/>
                  </a:cubicBezTo>
                  <a:cubicBezTo>
                    <a:pt x="6" y="78"/>
                    <a:pt x="7" y="78"/>
                    <a:pt x="7" y="77"/>
                  </a:cubicBezTo>
                  <a:cubicBezTo>
                    <a:pt x="8" y="76"/>
                    <a:pt x="8" y="75"/>
                    <a:pt x="8" y="74"/>
                  </a:cubicBezTo>
                  <a:cubicBezTo>
                    <a:pt x="8" y="63"/>
                    <a:pt x="8" y="52"/>
                    <a:pt x="8" y="40"/>
                  </a:cubicBezTo>
                  <a:cubicBezTo>
                    <a:pt x="8" y="39"/>
                    <a:pt x="8" y="38"/>
                    <a:pt x="7" y="37"/>
                  </a:cubicBezTo>
                  <a:cubicBezTo>
                    <a:pt x="7" y="36"/>
                    <a:pt x="6" y="35"/>
                    <a:pt x="5" y="35"/>
                  </a:cubicBezTo>
                  <a:cubicBezTo>
                    <a:pt x="5" y="34"/>
                    <a:pt x="4" y="34"/>
                    <a:pt x="3" y="33"/>
                  </a:cubicBezTo>
                  <a:cubicBezTo>
                    <a:pt x="2" y="33"/>
                    <a:pt x="1" y="33"/>
                    <a:pt x="0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5" y="29"/>
                    <a:pt x="10" y="29"/>
                    <a:pt x="15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44"/>
                    <a:pt x="16" y="59"/>
                    <a:pt x="16" y="74"/>
                  </a:cubicBezTo>
                  <a:cubicBezTo>
                    <a:pt x="16" y="75"/>
                    <a:pt x="16" y="76"/>
                    <a:pt x="17" y="77"/>
                  </a:cubicBezTo>
                  <a:cubicBezTo>
                    <a:pt x="17" y="78"/>
                    <a:pt x="18" y="79"/>
                    <a:pt x="19" y="79"/>
                  </a:cubicBezTo>
                  <a:cubicBezTo>
                    <a:pt x="19" y="80"/>
                    <a:pt x="20" y="80"/>
                    <a:pt x="20" y="80"/>
                  </a:cubicBezTo>
                  <a:cubicBezTo>
                    <a:pt x="21" y="80"/>
                    <a:pt x="22" y="81"/>
                    <a:pt x="22" y="81"/>
                  </a:cubicBezTo>
                  <a:cubicBezTo>
                    <a:pt x="22" y="82"/>
                    <a:pt x="22" y="83"/>
                    <a:pt x="22" y="84"/>
                  </a:cubicBezTo>
                  <a:close/>
                  <a:moveTo>
                    <a:pt x="17" y="8"/>
                  </a:moveTo>
                  <a:cubicBezTo>
                    <a:pt x="17" y="10"/>
                    <a:pt x="16" y="12"/>
                    <a:pt x="15" y="13"/>
                  </a:cubicBezTo>
                  <a:cubicBezTo>
                    <a:pt x="14" y="14"/>
                    <a:pt x="13" y="15"/>
                    <a:pt x="11" y="15"/>
                  </a:cubicBezTo>
                  <a:cubicBezTo>
                    <a:pt x="10" y="15"/>
                    <a:pt x="8" y="14"/>
                    <a:pt x="7" y="12"/>
                  </a:cubicBezTo>
                  <a:cubicBezTo>
                    <a:pt x="6" y="11"/>
                    <a:pt x="6" y="9"/>
                    <a:pt x="6" y="7"/>
                  </a:cubicBezTo>
                  <a:cubicBezTo>
                    <a:pt x="6" y="5"/>
                    <a:pt x="6" y="3"/>
                    <a:pt x="7" y="2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13" y="0"/>
                    <a:pt x="14" y="1"/>
                    <a:pt x="15" y="3"/>
                  </a:cubicBezTo>
                  <a:cubicBezTo>
                    <a:pt x="16" y="4"/>
                    <a:pt x="17" y="6"/>
                    <a:pt x="1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Freeform 3566">
              <a:extLst>
                <a:ext uri="{FF2B5EF4-FFF2-40B4-BE49-F238E27FC236}">
                  <a16:creationId xmlns:a16="http://schemas.microsoft.com/office/drawing/2014/main" id="{EA57CF1F-B541-457E-BB65-43A12A835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19" y="2873829"/>
              <a:ext cx="69373" cy="125739"/>
            </a:xfrm>
            <a:custGeom>
              <a:avLst/>
              <a:gdLst/>
              <a:ahLst/>
              <a:cxnLst>
                <a:cxn ang="0">
                  <a:pos x="28" y="31"/>
                </a:cxn>
                <a:cxn ang="0">
                  <a:pos x="31" y="35"/>
                </a:cxn>
                <a:cxn ang="0">
                  <a:pos x="32" y="42"/>
                </a:cxn>
                <a:cxn ang="0">
                  <a:pos x="27" y="53"/>
                </a:cxn>
                <a:cxn ang="0">
                  <a:pos x="16" y="57"/>
                </a:cxn>
                <a:cxn ang="0">
                  <a:pos x="9" y="55"/>
                </a:cxn>
                <a:cxn ang="0">
                  <a:pos x="4" y="52"/>
                </a:cxn>
                <a:cxn ang="0">
                  <a:pos x="4" y="55"/>
                </a:cxn>
                <a:cxn ang="0">
                  <a:pos x="0" y="55"/>
                </a:cxn>
                <a:cxn ang="0">
                  <a:pos x="0" y="36"/>
                </a:cxn>
                <a:cxn ang="0">
                  <a:pos x="3" y="36"/>
                </a:cxn>
                <a:cxn ang="0">
                  <a:pos x="4" y="41"/>
                </a:cxn>
                <a:cxn ang="0">
                  <a:pos x="7" y="47"/>
                </a:cxn>
                <a:cxn ang="0">
                  <a:pos x="11" y="51"/>
                </a:cxn>
                <a:cxn ang="0">
                  <a:pos x="17" y="53"/>
                </a:cxn>
                <a:cxn ang="0">
                  <a:pos x="23" y="51"/>
                </a:cxn>
                <a:cxn ang="0">
                  <a:pos x="25" y="45"/>
                </a:cxn>
                <a:cxn ang="0">
                  <a:pos x="24" y="41"/>
                </a:cxn>
                <a:cxn ang="0">
                  <a:pos x="22" y="38"/>
                </a:cxn>
                <a:cxn ang="0">
                  <a:pos x="19" y="35"/>
                </a:cxn>
                <a:cxn ang="0">
                  <a:pos x="14" y="33"/>
                </a:cxn>
                <a:cxn ang="0">
                  <a:pos x="10" y="30"/>
                </a:cxn>
                <a:cxn ang="0">
                  <a:pos x="5" y="27"/>
                </a:cxn>
                <a:cxn ang="0">
                  <a:pos x="2" y="22"/>
                </a:cxn>
                <a:cxn ang="0">
                  <a:pos x="1" y="15"/>
                </a:cxn>
                <a:cxn ang="0">
                  <a:pos x="5" y="4"/>
                </a:cxn>
                <a:cxn ang="0">
                  <a:pos x="15" y="0"/>
                </a:cxn>
                <a:cxn ang="0">
                  <a:pos x="21" y="2"/>
                </a:cxn>
                <a:cxn ang="0">
                  <a:pos x="25" y="4"/>
                </a:cxn>
                <a:cxn ang="0">
                  <a:pos x="26" y="1"/>
                </a:cxn>
                <a:cxn ang="0">
                  <a:pos x="29" y="2"/>
                </a:cxn>
                <a:cxn ang="0">
                  <a:pos x="30" y="19"/>
                </a:cxn>
                <a:cxn ang="0">
                  <a:pos x="27" y="19"/>
                </a:cxn>
                <a:cxn ang="0">
                  <a:pos x="23" y="9"/>
                </a:cxn>
                <a:cxn ang="0">
                  <a:pos x="15" y="5"/>
                </a:cxn>
                <a:cxn ang="0">
                  <a:pos x="10" y="6"/>
                </a:cxn>
                <a:cxn ang="0">
                  <a:pos x="8" y="12"/>
                </a:cxn>
                <a:cxn ang="0">
                  <a:pos x="8" y="16"/>
                </a:cxn>
                <a:cxn ang="0">
                  <a:pos x="10" y="19"/>
                </a:cxn>
                <a:cxn ang="0">
                  <a:pos x="14" y="21"/>
                </a:cxn>
                <a:cxn ang="0">
                  <a:pos x="19" y="24"/>
                </a:cxn>
                <a:cxn ang="0">
                  <a:pos x="24" y="27"/>
                </a:cxn>
                <a:cxn ang="0">
                  <a:pos x="28" y="31"/>
                </a:cxn>
              </a:cxnLst>
              <a:rect l="0" t="0" r="r" b="b"/>
              <a:pathLst>
                <a:path w="32" h="58">
                  <a:moveTo>
                    <a:pt x="28" y="31"/>
                  </a:moveTo>
                  <a:cubicBezTo>
                    <a:pt x="29" y="32"/>
                    <a:pt x="30" y="34"/>
                    <a:pt x="31" y="35"/>
                  </a:cubicBezTo>
                  <a:cubicBezTo>
                    <a:pt x="32" y="37"/>
                    <a:pt x="32" y="39"/>
                    <a:pt x="32" y="42"/>
                  </a:cubicBezTo>
                  <a:cubicBezTo>
                    <a:pt x="32" y="47"/>
                    <a:pt x="30" y="51"/>
                    <a:pt x="27" y="53"/>
                  </a:cubicBezTo>
                  <a:cubicBezTo>
                    <a:pt x="24" y="56"/>
                    <a:pt x="21" y="58"/>
                    <a:pt x="16" y="57"/>
                  </a:cubicBezTo>
                  <a:cubicBezTo>
                    <a:pt x="13" y="57"/>
                    <a:pt x="11" y="56"/>
                    <a:pt x="9" y="55"/>
                  </a:cubicBezTo>
                  <a:cubicBezTo>
                    <a:pt x="7" y="54"/>
                    <a:pt x="5" y="53"/>
                    <a:pt x="4" y="52"/>
                  </a:cubicBezTo>
                  <a:cubicBezTo>
                    <a:pt x="4" y="53"/>
                    <a:pt x="4" y="54"/>
                    <a:pt x="4" y="55"/>
                  </a:cubicBezTo>
                  <a:cubicBezTo>
                    <a:pt x="2" y="55"/>
                    <a:pt x="1" y="55"/>
                    <a:pt x="0" y="55"/>
                  </a:cubicBezTo>
                  <a:cubicBezTo>
                    <a:pt x="0" y="49"/>
                    <a:pt x="0" y="42"/>
                    <a:pt x="0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3" y="38"/>
                    <a:pt x="4" y="39"/>
                    <a:pt x="4" y="41"/>
                  </a:cubicBezTo>
                  <a:cubicBezTo>
                    <a:pt x="5" y="43"/>
                    <a:pt x="6" y="45"/>
                    <a:pt x="7" y="47"/>
                  </a:cubicBezTo>
                  <a:cubicBezTo>
                    <a:pt x="8" y="48"/>
                    <a:pt x="10" y="50"/>
                    <a:pt x="11" y="51"/>
                  </a:cubicBezTo>
                  <a:cubicBezTo>
                    <a:pt x="13" y="52"/>
                    <a:pt x="15" y="53"/>
                    <a:pt x="17" y="53"/>
                  </a:cubicBezTo>
                  <a:cubicBezTo>
                    <a:pt x="19" y="53"/>
                    <a:pt x="21" y="53"/>
                    <a:pt x="23" y="51"/>
                  </a:cubicBezTo>
                  <a:cubicBezTo>
                    <a:pt x="24" y="50"/>
                    <a:pt x="25" y="48"/>
                    <a:pt x="25" y="45"/>
                  </a:cubicBezTo>
                  <a:cubicBezTo>
                    <a:pt x="25" y="43"/>
                    <a:pt x="25" y="42"/>
                    <a:pt x="24" y="41"/>
                  </a:cubicBezTo>
                  <a:cubicBezTo>
                    <a:pt x="24" y="40"/>
                    <a:pt x="23" y="39"/>
                    <a:pt x="22" y="38"/>
                  </a:cubicBezTo>
                  <a:cubicBezTo>
                    <a:pt x="21" y="37"/>
                    <a:pt x="20" y="36"/>
                    <a:pt x="19" y="35"/>
                  </a:cubicBezTo>
                  <a:cubicBezTo>
                    <a:pt x="17" y="34"/>
                    <a:pt x="16" y="33"/>
                    <a:pt x="14" y="33"/>
                  </a:cubicBezTo>
                  <a:cubicBezTo>
                    <a:pt x="13" y="32"/>
                    <a:pt x="11" y="31"/>
                    <a:pt x="10" y="30"/>
                  </a:cubicBezTo>
                  <a:cubicBezTo>
                    <a:pt x="8" y="29"/>
                    <a:pt x="7" y="28"/>
                    <a:pt x="5" y="27"/>
                  </a:cubicBezTo>
                  <a:cubicBezTo>
                    <a:pt x="4" y="25"/>
                    <a:pt x="3" y="24"/>
                    <a:pt x="2" y="22"/>
                  </a:cubicBezTo>
                  <a:cubicBezTo>
                    <a:pt x="1" y="20"/>
                    <a:pt x="1" y="18"/>
                    <a:pt x="1" y="15"/>
                  </a:cubicBezTo>
                  <a:cubicBezTo>
                    <a:pt x="1" y="11"/>
                    <a:pt x="2" y="7"/>
                    <a:pt x="5" y="4"/>
                  </a:cubicBezTo>
                  <a:cubicBezTo>
                    <a:pt x="8" y="1"/>
                    <a:pt x="11" y="0"/>
                    <a:pt x="15" y="0"/>
                  </a:cubicBezTo>
                  <a:cubicBezTo>
                    <a:pt x="17" y="1"/>
                    <a:pt x="19" y="1"/>
                    <a:pt x="21" y="2"/>
                  </a:cubicBezTo>
                  <a:cubicBezTo>
                    <a:pt x="22" y="2"/>
                    <a:pt x="24" y="3"/>
                    <a:pt x="25" y="4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29" y="7"/>
                    <a:pt x="29" y="13"/>
                    <a:pt x="30" y="19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6" y="15"/>
                    <a:pt x="25" y="12"/>
                    <a:pt x="23" y="9"/>
                  </a:cubicBezTo>
                  <a:cubicBezTo>
                    <a:pt x="21" y="6"/>
                    <a:pt x="18" y="5"/>
                    <a:pt x="15" y="5"/>
                  </a:cubicBezTo>
                  <a:cubicBezTo>
                    <a:pt x="13" y="4"/>
                    <a:pt x="11" y="5"/>
                    <a:pt x="10" y="6"/>
                  </a:cubicBezTo>
                  <a:cubicBezTo>
                    <a:pt x="8" y="8"/>
                    <a:pt x="8" y="10"/>
                    <a:pt x="8" y="12"/>
                  </a:cubicBezTo>
                  <a:cubicBezTo>
                    <a:pt x="8" y="13"/>
                    <a:pt x="8" y="15"/>
                    <a:pt x="8" y="16"/>
                  </a:cubicBezTo>
                  <a:cubicBezTo>
                    <a:pt x="9" y="17"/>
                    <a:pt x="9" y="18"/>
                    <a:pt x="10" y="19"/>
                  </a:cubicBezTo>
                  <a:cubicBezTo>
                    <a:pt x="11" y="20"/>
                    <a:pt x="12" y="20"/>
                    <a:pt x="14" y="21"/>
                  </a:cubicBezTo>
                  <a:cubicBezTo>
                    <a:pt x="15" y="22"/>
                    <a:pt x="17" y="23"/>
                    <a:pt x="19" y="24"/>
                  </a:cubicBezTo>
                  <a:cubicBezTo>
                    <a:pt x="20" y="25"/>
                    <a:pt x="22" y="26"/>
                    <a:pt x="24" y="27"/>
                  </a:cubicBezTo>
                  <a:cubicBezTo>
                    <a:pt x="26" y="28"/>
                    <a:pt x="27" y="29"/>
                    <a:pt x="28" y="3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3567">
              <a:extLst>
                <a:ext uri="{FF2B5EF4-FFF2-40B4-BE49-F238E27FC236}">
                  <a16:creationId xmlns:a16="http://schemas.microsoft.com/office/drawing/2014/main" id="{E9B1997C-D003-4F49-9CD9-59A38D8D7D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7299" y="2882501"/>
              <a:ext cx="82381" cy="123571"/>
            </a:xfrm>
            <a:custGeom>
              <a:avLst/>
              <a:gdLst/>
              <a:ahLst/>
              <a:cxnLst>
                <a:cxn ang="0">
                  <a:pos x="38" y="44"/>
                </a:cxn>
                <a:cxn ang="0">
                  <a:pos x="31" y="54"/>
                </a:cxn>
                <a:cxn ang="0">
                  <a:pos x="21" y="57"/>
                </a:cxn>
                <a:cxn ang="0">
                  <a:pos x="12" y="54"/>
                </a:cxn>
                <a:cxn ang="0">
                  <a:pos x="5" y="47"/>
                </a:cxn>
                <a:cxn ang="0">
                  <a:pos x="2" y="38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2" y="2"/>
                </a:cxn>
                <a:cxn ang="0">
                  <a:pos x="20" y="0"/>
                </a:cxn>
                <a:cxn ang="0">
                  <a:pos x="28" y="3"/>
                </a:cxn>
                <a:cxn ang="0">
                  <a:pos x="33" y="9"/>
                </a:cxn>
                <a:cxn ang="0">
                  <a:pos x="36" y="16"/>
                </a:cxn>
                <a:cxn ang="0">
                  <a:pos x="37" y="25"/>
                </a:cxn>
                <a:cxn ang="0">
                  <a:pos x="37" y="29"/>
                </a:cxn>
                <a:cxn ang="0">
                  <a:pos x="9" y="26"/>
                </a:cxn>
                <a:cxn ang="0">
                  <a:pos x="10" y="36"/>
                </a:cxn>
                <a:cxn ang="0">
                  <a:pos x="12" y="43"/>
                </a:cxn>
                <a:cxn ang="0">
                  <a:pos x="17" y="49"/>
                </a:cxn>
                <a:cxn ang="0">
                  <a:pos x="23" y="51"/>
                </a:cxn>
                <a:cxn ang="0">
                  <a:pos x="30" y="49"/>
                </a:cxn>
                <a:cxn ang="0">
                  <a:pos x="35" y="42"/>
                </a:cxn>
                <a:cxn ang="0">
                  <a:pos x="38" y="44"/>
                </a:cxn>
                <a:cxn ang="0">
                  <a:pos x="29" y="23"/>
                </a:cxn>
                <a:cxn ang="0">
                  <a:pos x="28" y="17"/>
                </a:cxn>
                <a:cxn ang="0">
                  <a:pos x="27" y="11"/>
                </a:cxn>
                <a:cxn ang="0">
                  <a:pos x="24" y="6"/>
                </a:cxn>
                <a:cxn ang="0">
                  <a:pos x="20" y="5"/>
                </a:cxn>
                <a:cxn ang="0">
                  <a:pos x="12" y="9"/>
                </a:cxn>
                <a:cxn ang="0">
                  <a:pos x="9" y="21"/>
                </a:cxn>
                <a:cxn ang="0">
                  <a:pos x="29" y="23"/>
                </a:cxn>
              </a:cxnLst>
              <a:rect l="0" t="0" r="r" b="b"/>
              <a:pathLst>
                <a:path w="38" h="57">
                  <a:moveTo>
                    <a:pt x="38" y="44"/>
                  </a:moveTo>
                  <a:cubicBezTo>
                    <a:pt x="36" y="48"/>
                    <a:pt x="34" y="52"/>
                    <a:pt x="31" y="54"/>
                  </a:cubicBezTo>
                  <a:cubicBezTo>
                    <a:pt x="28" y="56"/>
                    <a:pt x="25" y="57"/>
                    <a:pt x="21" y="57"/>
                  </a:cubicBezTo>
                  <a:cubicBezTo>
                    <a:pt x="17" y="56"/>
                    <a:pt x="14" y="55"/>
                    <a:pt x="12" y="54"/>
                  </a:cubicBezTo>
                  <a:cubicBezTo>
                    <a:pt x="9" y="52"/>
                    <a:pt x="7" y="50"/>
                    <a:pt x="5" y="47"/>
                  </a:cubicBezTo>
                  <a:cubicBezTo>
                    <a:pt x="4" y="44"/>
                    <a:pt x="2" y="41"/>
                    <a:pt x="2" y="38"/>
                  </a:cubicBezTo>
                  <a:cubicBezTo>
                    <a:pt x="1" y="34"/>
                    <a:pt x="0" y="30"/>
                    <a:pt x="0" y="26"/>
                  </a:cubicBezTo>
                  <a:cubicBezTo>
                    <a:pt x="0" y="23"/>
                    <a:pt x="1" y="20"/>
                    <a:pt x="2" y="16"/>
                  </a:cubicBezTo>
                  <a:cubicBezTo>
                    <a:pt x="3" y="13"/>
                    <a:pt x="4" y="10"/>
                    <a:pt x="6" y="8"/>
                  </a:cubicBezTo>
                  <a:cubicBezTo>
                    <a:pt x="7" y="5"/>
                    <a:pt x="9" y="3"/>
                    <a:pt x="12" y="2"/>
                  </a:cubicBezTo>
                  <a:cubicBezTo>
                    <a:pt x="14" y="1"/>
                    <a:pt x="17" y="0"/>
                    <a:pt x="20" y="0"/>
                  </a:cubicBezTo>
                  <a:cubicBezTo>
                    <a:pt x="23" y="1"/>
                    <a:pt x="26" y="2"/>
                    <a:pt x="28" y="3"/>
                  </a:cubicBezTo>
                  <a:cubicBezTo>
                    <a:pt x="30" y="4"/>
                    <a:pt x="32" y="6"/>
                    <a:pt x="33" y="9"/>
                  </a:cubicBezTo>
                  <a:cubicBezTo>
                    <a:pt x="34" y="11"/>
                    <a:pt x="35" y="13"/>
                    <a:pt x="36" y="16"/>
                  </a:cubicBezTo>
                  <a:cubicBezTo>
                    <a:pt x="37" y="19"/>
                    <a:pt x="37" y="22"/>
                    <a:pt x="37" y="25"/>
                  </a:cubicBezTo>
                  <a:cubicBezTo>
                    <a:pt x="37" y="26"/>
                    <a:pt x="37" y="27"/>
                    <a:pt x="37" y="29"/>
                  </a:cubicBezTo>
                  <a:cubicBezTo>
                    <a:pt x="28" y="28"/>
                    <a:pt x="18" y="27"/>
                    <a:pt x="9" y="26"/>
                  </a:cubicBezTo>
                  <a:cubicBezTo>
                    <a:pt x="9" y="29"/>
                    <a:pt x="9" y="33"/>
                    <a:pt x="10" y="36"/>
                  </a:cubicBezTo>
                  <a:cubicBezTo>
                    <a:pt x="10" y="39"/>
                    <a:pt x="11" y="41"/>
                    <a:pt x="12" y="43"/>
                  </a:cubicBezTo>
                  <a:cubicBezTo>
                    <a:pt x="13" y="46"/>
                    <a:pt x="15" y="47"/>
                    <a:pt x="17" y="49"/>
                  </a:cubicBezTo>
                  <a:cubicBezTo>
                    <a:pt x="18" y="50"/>
                    <a:pt x="21" y="51"/>
                    <a:pt x="23" y="51"/>
                  </a:cubicBezTo>
                  <a:cubicBezTo>
                    <a:pt x="26" y="51"/>
                    <a:pt x="28" y="51"/>
                    <a:pt x="30" y="49"/>
                  </a:cubicBezTo>
                  <a:cubicBezTo>
                    <a:pt x="32" y="48"/>
                    <a:pt x="33" y="46"/>
                    <a:pt x="35" y="42"/>
                  </a:cubicBezTo>
                  <a:cubicBezTo>
                    <a:pt x="36" y="43"/>
                    <a:pt x="37" y="43"/>
                    <a:pt x="38" y="44"/>
                  </a:cubicBezTo>
                  <a:close/>
                  <a:moveTo>
                    <a:pt x="29" y="23"/>
                  </a:moveTo>
                  <a:cubicBezTo>
                    <a:pt x="29" y="21"/>
                    <a:pt x="28" y="19"/>
                    <a:pt x="28" y="17"/>
                  </a:cubicBezTo>
                  <a:cubicBezTo>
                    <a:pt x="28" y="14"/>
                    <a:pt x="27" y="12"/>
                    <a:pt x="27" y="11"/>
                  </a:cubicBezTo>
                  <a:cubicBezTo>
                    <a:pt x="26" y="9"/>
                    <a:pt x="25" y="8"/>
                    <a:pt x="24" y="6"/>
                  </a:cubicBezTo>
                  <a:cubicBezTo>
                    <a:pt x="23" y="5"/>
                    <a:pt x="22" y="5"/>
                    <a:pt x="20" y="5"/>
                  </a:cubicBezTo>
                  <a:cubicBezTo>
                    <a:pt x="17" y="4"/>
                    <a:pt x="14" y="6"/>
                    <a:pt x="12" y="9"/>
                  </a:cubicBezTo>
                  <a:cubicBezTo>
                    <a:pt x="10" y="11"/>
                    <a:pt x="9" y="16"/>
                    <a:pt x="9" y="21"/>
                  </a:cubicBezTo>
                  <a:cubicBezTo>
                    <a:pt x="16" y="22"/>
                    <a:pt x="22" y="23"/>
                    <a:pt x="29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3568">
              <a:extLst>
                <a:ext uri="{FF2B5EF4-FFF2-40B4-BE49-F238E27FC236}">
                  <a16:creationId xmlns:a16="http://schemas.microsoft.com/office/drawing/2014/main" id="{63FDCA71-25DB-4EF2-A4EF-4F989E97BA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5453" y="2984393"/>
              <a:ext cx="650374" cy="1736498"/>
            </a:xfrm>
            <a:custGeom>
              <a:avLst/>
              <a:gdLst/>
              <a:ahLst/>
              <a:cxnLst>
                <a:cxn ang="0">
                  <a:pos x="138" y="534"/>
                </a:cxn>
                <a:cxn ang="0">
                  <a:pos x="122" y="593"/>
                </a:cxn>
                <a:cxn ang="0">
                  <a:pos x="117" y="638"/>
                </a:cxn>
                <a:cxn ang="0">
                  <a:pos x="104" y="702"/>
                </a:cxn>
                <a:cxn ang="0">
                  <a:pos x="73" y="760"/>
                </a:cxn>
                <a:cxn ang="0">
                  <a:pos x="69" y="787"/>
                </a:cxn>
                <a:cxn ang="0">
                  <a:pos x="42" y="801"/>
                </a:cxn>
                <a:cxn ang="0">
                  <a:pos x="33" y="773"/>
                </a:cxn>
                <a:cxn ang="0">
                  <a:pos x="28" y="745"/>
                </a:cxn>
                <a:cxn ang="0">
                  <a:pos x="37" y="696"/>
                </a:cxn>
                <a:cxn ang="0">
                  <a:pos x="38" y="629"/>
                </a:cxn>
                <a:cxn ang="0">
                  <a:pos x="58" y="512"/>
                </a:cxn>
                <a:cxn ang="0">
                  <a:pos x="62" y="366"/>
                </a:cxn>
                <a:cxn ang="0">
                  <a:pos x="9" y="296"/>
                </a:cxn>
                <a:cxn ang="0">
                  <a:pos x="19" y="162"/>
                </a:cxn>
                <a:cxn ang="0">
                  <a:pos x="104" y="106"/>
                </a:cxn>
                <a:cxn ang="0">
                  <a:pos x="108" y="81"/>
                </a:cxn>
                <a:cxn ang="0">
                  <a:pos x="108" y="32"/>
                </a:cxn>
                <a:cxn ang="0">
                  <a:pos x="182" y="17"/>
                </a:cxn>
                <a:cxn ang="0">
                  <a:pos x="179" y="88"/>
                </a:cxn>
                <a:cxn ang="0">
                  <a:pos x="165" y="114"/>
                </a:cxn>
                <a:cxn ang="0">
                  <a:pos x="226" y="139"/>
                </a:cxn>
                <a:cxn ang="0">
                  <a:pos x="232" y="233"/>
                </a:cxn>
                <a:cxn ang="0">
                  <a:pos x="219" y="304"/>
                </a:cxn>
                <a:cxn ang="0">
                  <a:pos x="231" y="338"/>
                </a:cxn>
                <a:cxn ang="0">
                  <a:pos x="239" y="424"/>
                </a:cxn>
                <a:cxn ang="0">
                  <a:pos x="229" y="541"/>
                </a:cxn>
                <a:cxn ang="0">
                  <a:pos x="239" y="650"/>
                </a:cxn>
                <a:cxn ang="0">
                  <a:pos x="250" y="690"/>
                </a:cxn>
                <a:cxn ang="0">
                  <a:pos x="282" y="732"/>
                </a:cxn>
                <a:cxn ang="0">
                  <a:pos x="285" y="754"/>
                </a:cxn>
                <a:cxn ang="0">
                  <a:pos x="246" y="749"/>
                </a:cxn>
                <a:cxn ang="0">
                  <a:pos x="210" y="736"/>
                </a:cxn>
                <a:cxn ang="0">
                  <a:pos x="201" y="702"/>
                </a:cxn>
                <a:cxn ang="0">
                  <a:pos x="177" y="647"/>
                </a:cxn>
                <a:cxn ang="0">
                  <a:pos x="173" y="543"/>
                </a:cxn>
                <a:cxn ang="0">
                  <a:pos x="159" y="468"/>
                </a:cxn>
                <a:cxn ang="0">
                  <a:pos x="138" y="534"/>
                </a:cxn>
                <a:cxn ang="0">
                  <a:pos x="68" y="259"/>
                </a:cxn>
                <a:cxn ang="0">
                  <a:pos x="66" y="226"/>
                </a:cxn>
                <a:cxn ang="0">
                  <a:pos x="56" y="244"/>
                </a:cxn>
                <a:cxn ang="0">
                  <a:pos x="55" y="270"/>
                </a:cxn>
                <a:cxn ang="0">
                  <a:pos x="61" y="287"/>
                </a:cxn>
                <a:cxn ang="0">
                  <a:pos x="71" y="306"/>
                </a:cxn>
                <a:cxn ang="0">
                  <a:pos x="68" y="259"/>
                </a:cxn>
              </a:cxnLst>
              <a:rect l="0" t="0" r="r" b="b"/>
              <a:pathLst>
                <a:path w="300" h="801">
                  <a:moveTo>
                    <a:pt x="138" y="534"/>
                  </a:moveTo>
                  <a:cubicBezTo>
                    <a:pt x="138" y="549"/>
                    <a:pt x="124" y="587"/>
                    <a:pt x="122" y="593"/>
                  </a:cubicBezTo>
                  <a:cubicBezTo>
                    <a:pt x="120" y="599"/>
                    <a:pt x="118" y="619"/>
                    <a:pt x="117" y="638"/>
                  </a:cubicBezTo>
                  <a:cubicBezTo>
                    <a:pt x="116" y="657"/>
                    <a:pt x="111" y="681"/>
                    <a:pt x="104" y="702"/>
                  </a:cubicBezTo>
                  <a:cubicBezTo>
                    <a:pt x="98" y="723"/>
                    <a:pt x="84" y="751"/>
                    <a:pt x="73" y="760"/>
                  </a:cubicBezTo>
                  <a:cubicBezTo>
                    <a:pt x="62" y="769"/>
                    <a:pt x="75" y="776"/>
                    <a:pt x="69" y="787"/>
                  </a:cubicBezTo>
                  <a:cubicBezTo>
                    <a:pt x="63" y="797"/>
                    <a:pt x="54" y="801"/>
                    <a:pt x="42" y="801"/>
                  </a:cubicBezTo>
                  <a:cubicBezTo>
                    <a:pt x="31" y="801"/>
                    <a:pt x="32" y="783"/>
                    <a:pt x="33" y="773"/>
                  </a:cubicBezTo>
                  <a:cubicBezTo>
                    <a:pt x="34" y="763"/>
                    <a:pt x="31" y="755"/>
                    <a:pt x="28" y="745"/>
                  </a:cubicBezTo>
                  <a:cubicBezTo>
                    <a:pt x="25" y="735"/>
                    <a:pt x="30" y="714"/>
                    <a:pt x="37" y="696"/>
                  </a:cubicBezTo>
                  <a:cubicBezTo>
                    <a:pt x="43" y="678"/>
                    <a:pt x="39" y="649"/>
                    <a:pt x="38" y="629"/>
                  </a:cubicBezTo>
                  <a:cubicBezTo>
                    <a:pt x="36" y="609"/>
                    <a:pt x="51" y="545"/>
                    <a:pt x="58" y="512"/>
                  </a:cubicBezTo>
                  <a:cubicBezTo>
                    <a:pt x="65" y="478"/>
                    <a:pt x="62" y="380"/>
                    <a:pt x="62" y="366"/>
                  </a:cubicBezTo>
                  <a:cubicBezTo>
                    <a:pt x="48" y="353"/>
                    <a:pt x="18" y="316"/>
                    <a:pt x="9" y="296"/>
                  </a:cubicBezTo>
                  <a:cubicBezTo>
                    <a:pt x="0" y="277"/>
                    <a:pt x="19" y="162"/>
                    <a:pt x="19" y="162"/>
                  </a:cubicBezTo>
                  <a:cubicBezTo>
                    <a:pt x="19" y="148"/>
                    <a:pt x="98" y="112"/>
                    <a:pt x="104" y="106"/>
                  </a:cubicBezTo>
                  <a:cubicBezTo>
                    <a:pt x="111" y="100"/>
                    <a:pt x="111" y="92"/>
                    <a:pt x="108" y="81"/>
                  </a:cubicBezTo>
                  <a:cubicBezTo>
                    <a:pt x="105" y="69"/>
                    <a:pt x="103" y="65"/>
                    <a:pt x="108" y="32"/>
                  </a:cubicBezTo>
                  <a:cubicBezTo>
                    <a:pt x="113" y="0"/>
                    <a:pt x="161" y="6"/>
                    <a:pt x="182" y="17"/>
                  </a:cubicBezTo>
                  <a:cubicBezTo>
                    <a:pt x="204" y="28"/>
                    <a:pt x="184" y="73"/>
                    <a:pt x="179" y="88"/>
                  </a:cubicBezTo>
                  <a:cubicBezTo>
                    <a:pt x="174" y="102"/>
                    <a:pt x="165" y="114"/>
                    <a:pt x="165" y="114"/>
                  </a:cubicBezTo>
                  <a:cubicBezTo>
                    <a:pt x="165" y="114"/>
                    <a:pt x="211" y="130"/>
                    <a:pt x="226" y="139"/>
                  </a:cubicBezTo>
                  <a:cubicBezTo>
                    <a:pt x="240" y="148"/>
                    <a:pt x="230" y="214"/>
                    <a:pt x="232" y="233"/>
                  </a:cubicBezTo>
                  <a:cubicBezTo>
                    <a:pt x="235" y="283"/>
                    <a:pt x="219" y="295"/>
                    <a:pt x="219" y="304"/>
                  </a:cubicBezTo>
                  <a:cubicBezTo>
                    <a:pt x="219" y="311"/>
                    <a:pt x="226" y="319"/>
                    <a:pt x="231" y="338"/>
                  </a:cubicBezTo>
                  <a:cubicBezTo>
                    <a:pt x="237" y="356"/>
                    <a:pt x="236" y="396"/>
                    <a:pt x="239" y="424"/>
                  </a:cubicBezTo>
                  <a:cubicBezTo>
                    <a:pt x="242" y="453"/>
                    <a:pt x="229" y="526"/>
                    <a:pt x="229" y="541"/>
                  </a:cubicBezTo>
                  <a:cubicBezTo>
                    <a:pt x="229" y="557"/>
                    <a:pt x="238" y="639"/>
                    <a:pt x="239" y="650"/>
                  </a:cubicBezTo>
                  <a:cubicBezTo>
                    <a:pt x="240" y="661"/>
                    <a:pt x="248" y="678"/>
                    <a:pt x="250" y="690"/>
                  </a:cubicBezTo>
                  <a:cubicBezTo>
                    <a:pt x="252" y="702"/>
                    <a:pt x="269" y="725"/>
                    <a:pt x="282" y="732"/>
                  </a:cubicBezTo>
                  <a:cubicBezTo>
                    <a:pt x="294" y="740"/>
                    <a:pt x="300" y="750"/>
                    <a:pt x="285" y="754"/>
                  </a:cubicBezTo>
                  <a:cubicBezTo>
                    <a:pt x="269" y="758"/>
                    <a:pt x="254" y="758"/>
                    <a:pt x="246" y="749"/>
                  </a:cubicBezTo>
                  <a:cubicBezTo>
                    <a:pt x="238" y="740"/>
                    <a:pt x="221" y="737"/>
                    <a:pt x="210" y="736"/>
                  </a:cubicBezTo>
                  <a:cubicBezTo>
                    <a:pt x="199" y="735"/>
                    <a:pt x="201" y="716"/>
                    <a:pt x="201" y="702"/>
                  </a:cubicBezTo>
                  <a:cubicBezTo>
                    <a:pt x="201" y="688"/>
                    <a:pt x="186" y="671"/>
                    <a:pt x="177" y="647"/>
                  </a:cubicBezTo>
                  <a:cubicBezTo>
                    <a:pt x="168" y="622"/>
                    <a:pt x="175" y="590"/>
                    <a:pt x="173" y="543"/>
                  </a:cubicBezTo>
                  <a:cubicBezTo>
                    <a:pt x="171" y="497"/>
                    <a:pt x="159" y="468"/>
                    <a:pt x="159" y="468"/>
                  </a:cubicBezTo>
                  <a:cubicBezTo>
                    <a:pt x="151" y="479"/>
                    <a:pt x="138" y="518"/>
                    <a:pt x="138" y="534"/>
                  </a:cubicBezTo>
                  <a:close/>
                  <a:moveTo>
                    <a:pt x="68" y="259"/>
                  </a:moveTo>
                  <a:cubicBezTo>
                    <a:pt x="68" y="253"/>
                    <a:pt x="66" y="226"/>
                    <a:pt x="66" y="226"/>
                  </a:cubicBezTo>
                  <a:cubicBezTo>
                    <a:pt x="66" y="226"/>
                    <a:pt x="58" y="238"/>
                    <a:pt x="56" y="244"/>
                  </a:cubicBezTo>
                  <a:cubicBezTo>
                    <a:pt x="54" y="250"/>
                    <a:pt x="55" y="258"/>
                    <a:pt x="55" y="270"/>
                  </a:cubicBezTo>
                  <a:cubicBezTo>
                    <a:pt x="55" y="282"/>
                    <a:pt x="61" y="287"/>
                    <a:pt x="61" y="287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71" y="306"/>
                    <a:pt x="68" y="265"/>
                    <a:pt x="68" y="259"/>
                  </a:cubicBezTo>
                  <a:close/>
                </a:path>
              </a:pathLst>
            </a:custGeom>
            <a:solidFill>
              <a:srgbClr val="000000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Freeform 3569">
              <a:extLst>
                <a:ext uri="{FF2B5EF4-FFF2-40B4-BE49-F238E27FC236}">
                  <a16:creationId xmlns:a16="http://schemas.microsoft.com/office/drawing/2014/main" id="{6EA5DACF-437C-44EA-A263-52B61F2DC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413" y="3201184"/>
              <a:ext cx="153922" cy="340362"/>
            </a:xfrm>
            <a:custGeom>
              <a:avLst/>
              <a:gdLst/>
              <a:ahLst/>
              <a:cxnLst>
                <a:cxn ang="0">
                  <a:pos x="71" y="157"/>
                </a:cxn>
                <a:cxn ang="0">
                  <a:pos x="28" y="65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42" y="28"/>
                </a:cxn>
                <a:cxn ang="0">
                  <a:pos x="64" y="14"/>
                </a:cxn>
                <a:cxn ang="0">
                  <a:pos x="69" y="24"/>
                </a:cxn>
                <a:cxn ang="0">
                  <a:pos x="71" y="157"/>
                </a:cxn>
              </a:cxnLst>
              <a:rect l="0" t="0" r="r" b="b"/>
              <a:pathLst>
                <a:path w="71" h="157">
                  <a:moveTo>
                    <a:pt x="71" y="157"/>
                  </a:moveTo>
                  <a:cubicBezTo>
                    <a:pt x="71" y="157"/>
                    <a:pt x="39" y="85"/>
                    <a:pt x="28" y="65"/>
                  </a:cubicBezTo>
                  <a:cubicBezTo>
                    <a:pt x="17" y="45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34" y="28"/>
                    <a:pt x="42" y="28"/>
                  </a:cubicBezTo>
                  <a:cubicBezTo>
                    <a:pt x="49" y="29"/>
                    <a:pt x="63" y="17"/>
                    <a:pt x="64" y="14"/>
                  </a:cubicBezTo>
                  <a:cubicBezTo>
                    <a:pt x="66" y="11"/>
                    <a:pt x="68" y="17"/>
                    <a:pt x="69" y="24"/>
                  </a:cubicBezTo>
                  <a:cubicBezTo>
                    <a:pt x="70" y="31"/>
                    <a:pt x="71" y="157"/>
                    <a:pt x="71" y="157"/>
                  </a:cubicBez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Freeform 3570">
              <a:extLst>
                <a:ext uri="{FF2B5EF4-FFF2-40B4-BE49-F238E27FC236}">
                  <a16:creationId xmlns:a16="http://schemas.microsoft.com/office/drawing/2014/main" id="{6AD8CE95-E505-4E0E-85DB-C181EE49A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625" y="3264054"/>
              <a:ext cx="71541" cy="26882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8" y="0"/>
                </a:cxn>
                <a:cxn ang="0">
                  <a:pos x="17" y="9"/>
                </a:cxn>
                <a:cxn ang="0">
                  <a:pos x="13" y="18"/>
                </a:cxn>
                <a:cxn ang="0">
                  <a:pos x="33" y="60"/>
                </a:cxn>
                <a:cxn ang="0">
                  <a:pos x="33" y="124"/>
                </a:cxn>
                <a:cxn ang="0">
                  <a:pos x="4" y="62"/>
                </a:cxn>
                <a:cxn ang="0">
                  <a:pos x="4" y="19"/>
                </a:cxn>
                <a:cxn ang="0">
                  <a:pos x="0" y="9"/>
                </a:cxn>
              </a:cxnLst>
              <a:rect l="0" t="0" r="r" b="b"/>
              <a:pathLst>
                <a:path w="33" h="124">
                  <a:moveTo>
                    <a:pt x="0" y="9"/>
                  </a:moveTo>
                  <a:cubicBezTo>
                    <a:pt x="0" y="9"/>
                    <a:pt x="3" y="0"/>
                    <a:pt x="8" y="0"/>
                  </a:cubicBezTo>
                  <a:cubicBezTo>
                    <a:pt x="12" y="0"/>
                    <a:pt x="17" y="6"/>
                    <a:pt x="17" y="9"/>
                  </a:cubicBezTo>
                  <a:cubicBezTo>
                    <a:pt x="16" y="12"/>
                    <a:pt x="12" y="15"/>
                    <a:pt x="13" y="18"/>
                  </a:cubicBezTo>
                  <a:cubicBezTo>
                    <a:pt x="15" y="20"/>
                    <a:pt x="32" y="54"/>
                    <a:pt x="33" y="60"/>
                  </a:cubicBezTo>
                  <a:cubicBezTo>
                    <a:pt x="33" y="66"/>
                    <a:pt x="33" y="124"/>
                    <a:pt x="33" y="124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5" y="21"/>
                    <a:pt x="4" y="19"/>
                  </a:cubicBezTo>
                  <a:cubicBezTo>
                    <a:pt x="3" y="18"/>
                    <a:pt x="0" y="12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3571">
              <a:extLst>
                <a:ext uri="{FF2B5EF4-FFF2-40B4-BE49-F238E27FC236}">
                  <a16:creationId xmlns:a16="http://schemas.microsoft.com/office/drawing/2014/main" id="{882196A7-B524-403E-B2C5-93ECCF41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969" y="3264054"/>
              <a:ext cx="39022" cy="36855"/>
            </a:xfrm>
            <a:custGeom>
              <a:avLst/>
              <a:gdLst/>
              <a:ahLst/>
              <a:cxnLst>
                <a:cxn ang="0">
                  <a:pos x="18" y="1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8" y="17"/>
                </a:cxn>
              </a:cxnLst>
              <a:rect l="0" t="0" r="r" b="b"/>
              <a:pathLst>
                <a:path w="18" h="17">
                  <a:moveTo>
                    <a:pt x="18" y="17"/>
                  </a:moveTo>
                  <a:cubicBezTo>
                    <a:pt x="18" y="8"/>
                    <a:pt x="1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17" y="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3572">
              <a:extLst>
                <a:ext uri="{FF2B5EF4-FFF2-40B4-BE49-F238E27FC236}">
                  <a16:creationId xmlns:a16="http://schemas.microsoft.com/office/drawing/2014/main" id="{C3E2DB48-699B-47C6-B7C0-A23B5EE9E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618" y="3264054"/>
              <a:ext cx="30351" cy="47694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22"/>
                </a:cxn>
              </a:cxnLst>
              <a:rect l="0" t="0" r="r" b="b"/>
              <a:pathLst>
                <a:path w="14" h="22">
                  <a:moveTo>
                    <a:pt x="1" y="22"/>
                  </a:moveTo>
                  <a:cubicBezTo>
                    <a:pt x="1" y="10"/>
                    <a:pt x="7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1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3573">
              <a:extLst>
                <a:ext uri="{FF2B5EF4-FFF2-40B4-BE49-F238E27FC236}">
                  <a16:creationId xmlns:a16="http://schemas.microsoft.com/office/drawing/2014/main" id="{769F0CF9-B0DC-4A4E-8AE7-609B2844E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823" y="3266222"/>
              <a:ext cx="17343" cy="3468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4" y="0"/>
                </a:cxn>
                <a:cxn ang="0">
                  <a:pos x="0" y="32"/>
                </a:cxn>
                <a:cxn ang="0">
                  <a:pos x="2" y="32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6" h="32">
                  <a:moveTo>
                    <a:pt x="16" y="0"/>
                  </a:moveTo>
                  <a:lnTo>
                    <a:pt x="14" y="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Freeform 3574">
              <a:extLst>
                <a:ext uri="{FF2B5EF4-FFF2-40B4-BE49-F238E27FC236}">
                  <a16:creationId xmlns:a16="http://schemas.microsoft.com/office/drawing/2014/main" id="{177DA6E2-82F5-40B2-AFDF-75FEBD6E5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092" y="3266222"/>
              <a:ext cx="45526" cy="45526"/>
            </a:xfrm>
            <a:custGeom>
              <a:avLst/>
              <a:gdLst/>
              <a:ahLst/>
              <a:cxnLst>
                <a:cxn ang="0">
                  <a:pos x="42" y="4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42" y="42"/>
                </a:cxn>
                <a:cxn ang="0">
                  <a:pos x="42" y="40"/>
                </a:cxn>
                <a:cxn ang="0">
                  <a:pos x="42" y="40"/>
                </a:cxn>
              </a:cxnLst>
              <a:rect l="0" t="0" r="r" b="b"/>
              <a:pathLst>
                <a:path w="42" h="42">
                  <a:moveTo>
                    <a:pt x="42" y="4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96309741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D3B1DA-389C-407C-8D4F-2D8A77A782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601" y="625178"/>
            <a:ext cx="9143998" cy="877887"/>
          </a:xfrm>
        </p:spPr>
        <p:txBody>
          <a:bodyPr>
            <a:normAutofit fontScale="90000"/>
          </a:bodyPr>
          <a:lstStyle/>
          <a:p>
            <a:r>
              <a:rPr lang="en-ID" sz="4900" dirty="0" err="1">
                <a:solidFill>
                  <a:schemeClr val="tx1"/>
                </a:solidFill>
                <a:latin typeface="+mj-lt"/>
              </a:rPr>
              <a:t>Tujuan</a:t>
            </a:r>
            <a:r>
              <a:rPr lang="en-ID" sz="4900" dirty="0">
                <a:solidFill>
                  <a:schemeClr val="tx1"/>
                </a:solidFill>
                <a:latin typeface="+mj-lt"/>
              </a:rPr>
              <a:t> Tata Kelola &amp; Management</a:t>
            </a:r>
            <a:br>
              <a:rPr lang="en-ID" b="1" dirty="0">
                <a:solidFill>
                  <a:schemeClr val="tx1"/>
                </a:solidFill>
              </a:rPr>
            </a:br>
            <a:r>
              <a:rPr lang="en-ID" sz="2000" i="1" dirty="0">
                <a:solidFill>
                  <a:schemeClr val="tx1"/>
                </a:solidFill>
              </a:rPr>
              <a:t>(Governance and  Management Objectives)</a:t>
            </a:r>
            <a:br>
              <a:rPr lang="en-ID" dirty="0">
                <a:solidFill>
                  <a:schemeClr val="tx1"/>
                </a:solidFill>
                <a:latin typeface="Times New Roman"/>
                <a:cs typeface="Times New Roman"/>
              </a:rPr>
            </a:br>
            <a:endParaRPr lang="en-ID" dirty="0">
              <a:solidFill>
                <a:schemeClr val="tx1"/>
              </a:solidFill>
            </a:endParaRPr>
          </a:p>
        </p:txBody>
      </p:sp>
      <p:sp>
        <p:nvSpPr>
          <p:cNvPr id="6" name="object 7">
            <a:extLst>
              <a:ext uri="{FF2B5EF4-FFF2-40B4-BE49-F238E27FC236}">
                <a16:creationId xmlns:a16="http://schemas.microsoft.com/office/drawing/2014/main" id="{6B10F0D6-4AF8-4A27-9C73-2F41590D7B7E}"/>
              </a:ext>
            </a:extLst>
          </p:cNvPr>
          <p:cNvSpPr/>
          <p:nvPr/>
        </p:nvSpPr>
        <p:spPr>
          <a:xfrm>
            <a:off x="1524002" y="1350071"/>
            <a:ext cx="9143999" cy="47762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47096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D3B1DA-389C-407C-8D4F-2D8A77A782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4954" y="230680"/>
            <a:ext cx="10202091" cy="877887"/>
          </a:xfrm>
        </p:spPr>
        <p:txBody>
          <a:bodyPr>
            <a:noAutofit/>
          </a:bodyPr>
          <a:lstStyle/>
          <a:p>
            <a:r>
              <a:rPr lang="en-ID" b="1" dirty="0">
                <a:solidFill>
                  <a:schemeClr val="tx1"/>
                </a:solidFill>
                <a:latin typeface="+mj-lt"/>
              </a:rPr>
              <a:t>COBIT 2019 Core Model </a:t>
            </a:r>
            <a:r>
              <a:rPr lang="en-ID" dirty="0">
                <a:solidFill>
                  <a:schemeClr val="tx1"/>
                </a:solidFill>
                <a:latin typeface="+mj-lt"/>
              </a:rPr>
              <a:t>(40 objectives)</a:t>
            </a:r>
          </a:p>
        </p:txBody>
      </p:sp>
      <p:sp>
        <p:nvSpPr>
          <p:cNvPr id="4" name="object 19">
            <a:extLst>
              <a:ext uri="{FF2B5EF4-FFF2-40B4-BE49-F238E27FC236}">
                <a16:creationId xmlns:a16="http://schemas.microsoft.com/office/drawing/2014/main" id="{89356CD8-7BA6-4459-B31B-3F1040CABCC7}"/>
              </a:ext>
            </a:extLst>
          </p:cNvPr>
          <p:cNvSpPr/>
          <p:nvPr/>
        </p:nvSpPr>
        <p:spPr>
          <a:xfrm>
            <a:off x="1907175" y="1003760"/>
            <a:ext cx="8151223" cy="56235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5348055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952D7A-5614-454E-ADD2-D3F60C2EC9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Goals Cascade</a:t>
            </a:r>
            <a:endParaRPr lang="en-ID" dirty="0">
              <a:solidFill>
                <a:schemeClr val="tx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C9571D0-3E6B-4F6B-8669-774A6316A3FD}"/>
              </a:ext>
            </a:extLst>
          </p:cNvPr>
          <p:cNvGrpSpPr/>
          <p:nvPr/>
        </p:nvGrpSpPr>
        <p:grpSpPr>
          <a:xfrm>
            <a:off x="3786377" y="1553717"/>
            <a:ext cx="4560789" cy="4939157"/>
            <a:chOff x="2609850" y="1809750"/>
            <a:chExt cx="3887724" cy="4268724"/>
          </a:xfrm>
        </p:grpSpPr>
        <p:sp>
          <p:nvSpPr>
            <p:cNvPr id="4" name="object 23">
              <a:extLst>
                <a:ext uri="{FF2B5EF4-FFF2-40B4-BE49-F238E27FC236}">
                  <a16:creationId xmlns:a16="http://schemas.microsoft.com/office/drawing/2014/main" id="{1F76211B-749A-4F4A-B539-46FBD2FEC894}"/>
                </a:ext>
              </a:extLst>
            </p:cNvPr>
            <p:cNvSpPr/>
            <p:nvPr/>
          </p:nvSpPr>
          <p:spPr>
            <a:xfrm>
              <a:off x="4408932" y="3653028"/>
              <a:ext cx="286512" cy="606552"/>
            </a:xfrm>
            <a:custGeom>
              <a:avLst/>
              <a:gdLst/>
              <a:ahLst/>
              <a:cxnLst/>
              <a:rect l="l" t="t" r="r" b="b"/>
              <a:pathLst>
                <a:path w="286512" h="606551">
                  <a:moveTo>
                    <a:pt x="143255" y="606552"/>
                  </a:moveTo>
                  <a:lnTo>
                    <a:pt x="286512" y="463296"/>
                  </a:lnTo>
                  <a:lnTo>
                    <a:pt x="214883" y="463296"/>
                  </a:lnTo>
                  <a:lnTo>
                    <a:pt x="214883" y="0"/>
                  </a:lnTo>
                  <a:lnTo>
                    <a:pt x="71627" y="0"/>
                  </a:lnTo>
                  <a:lnTo>
                    <a:pt x="71627" y="463296"/>
                  </a:lnTo>
                  <a:lnTo>
                    <a:pt x="0" y="463296"/>
                  </a:lnTo>
                  <a:lnTo>
                    <a:pt x="143255" y="606552"/>
                  </a:lnTo>
                  <a:close/>
                </a:path>
              </a:pathLst>
            </a:custGeom>
            <a:solidFill>
              <a:srgbClr val="710C0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" name="object 24">
              <a:extLst>
                <a:ext uri="{FF2B5EF4-FFF2-40B4-BE49-F238E27FC236}">
                  <a16:creationId xmlns:a16="http://schemas.microsoft.com/office/drawing/2014/main" id="{BBAA5C16-625D-442B-9026-865336BABA66}"/>
                </a:ext>
              </a:extLst>
            </p:cNvPr>
            <p:cNvSpPr/>
            <p:nvPr/>
          </p:nvSpPr>
          <p:spPr>
            <a:xfrm>
              <a:off x="2609850" y="3028950"/>
              <a:ext cx="3887724" cy="611124"/>
            </a:xfrm>
            <a:custGeom>
              <a:avLst/>
              <a:gdLst/>
              <a:ahLst/>
              <a:cxnLst/>
              <a:rect l="l" t="t" r="r" b="b"/>
              <a:pathLst>
                <a:path w="3887724" h="611124">
                  <a:moveTo>
                    <a:pt x="0" y="126619"/>
                  </a:moveTo>
                  <a:lnTo>
                    <a:pt x="8" y="485984"/>
                  </a:lnTo>
                  <a:lnTo>
                    <a:pt x="7766" y="528212"/>
                  </a:lnTo>
                  <a:lnTo>
                    <a:pt x="28336" y="564277"/>
                  </a:lnTo>
                  <a:lnTo>
                    <a:pt x="59192" y="591655"/>
                  </a:lnTo>
                  <a:lnTo>
                    <a:pt x="97809" y="607822"/>
                  </a:lnTo>
                  <a:lnTo>
                    <a:pt x="126618" y="611124"/>
                  </a:lnTo>
                  <a:lnTo>
                    <a:pt x="3762584" y="611115"/>
                  </a:lnTo>
                  <a:lnTo>
                    <a:pt x="3804812" y="603357"/>
                  </a:lnTo>
                  <a:lnTo>
                    <a:pt x="3840877" y="582787"/>
                  </a:lnTo>
                  <a:lnTo>
                    <a:pt x="3868255" y="551931"/>
                  </a:lnTo>
                  <a:lnTo>
                    <a:pt x="3884422" y="513314"/>
                  </a:lnTo>
                  <a:lnTo>
                    <a:pt x="3887724" y="484504"/>
                  </a:lnTo>
                  <a:lnTo>
                    <a:pt x="3887715" y="125139"/>
                  </a:lnTo>
                  <a:lnTo>
                    <a:pt x="3879957" y="82911"/>
                  </a:lnTo>
                  <a:lnTo>
                    <a:pt x="3859387" y="46846"/>
                  </a:lnTo>
                  <a:lnTo>
                    <a:pt x="3828531" y="19468"/>
                  </a:lnTo>
                  <a:lnTo>
                    <a:pt x="3789914" y="3301"/>
                  </a:lnTo>
                  <a:lnTo>
                    <a:pt x="3761104" y="0"/>
                  </a:lnTo>
                  <a:lnTo>
                    <a:pt x="125139" y="8"/>
                  </a:lnTo>
                  <a:lnTo>
                    <a:pt x="82911" y="7766"/>
                  </a:lnTo>
                  <a:lnTo>
                    <a:pt x="46846" y="28336"/>
                  </a:lnTo>
                  <a:lnTo>
                    <a:pt x="19468" y="59192"/>
                  </a:lnTo>
                  <a:lnTo>
                    <a:pt x="3301" y="97809"/>
                  </a:lnTo>
                  <a:lnTo>
                    <a:pt x="0" y="12661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" name="object 25">
              <a:extLst>
                <a:ext uri="{FF2B5EF4-FFF2-40B4-BE49-F238E27FC236}">
                  <a16:creationId xmlns:a16="http://schemas.microsoft.com/office/drawing/2014/main" id="{2CD09D1B-90C0-4A9F-97F2-42909469380F}"/>
                </a:ext>
              </a:extLst>
            </p:cNvPr>
            <p:cNvSpPr/>
            <p:nvPr/>
          </p:nvSpPr>
          <p:spPr>
            <a:xfrm>
              <a:off x="2609850" y="3028950"/>
              <a:ext cx="3887724" cy="611124"/>
            </a:xfrm>
            <a:custGeom>
              <a:avLst/>
              <a:gdLst/>
              <a:ahLst/>
              <a:cxnLst/>
              <a:rect l="l" t="t" r="r" b="b"/>
              <a:pathLst>
                <a:path w="3887724" h="611124">
                  <a:moveTo>
                    <a:pt x="0" y="126619"/>
                  </a:moveTo>
                  <a:lnTo>
                    <a:pt x="7289" y="84230"/>
                  </a:lnTo>
                  <a:lnTo>
                    <a:pt x="27473" y="47919"/>
                  </a:lnTo>
                  <a:lnTo>
                    <a:pt x="58027" y="20212"/>
                  </a:lnTo>
                  <a:lnTo>
                    <a:pt x="96427" y="3632"/>
                  </a:lnTo>
                  <a:lnTo>
                    <a:pt x="126618" y="0"/>
                  </a:lnTo>
                  <a:lnTo>
                    <a:pt x="3761104" y="0"/>
                  </a:lnTo>
                  <a:lnTo>
                    <a:pt x="3803493" y="7289"/>
                  </a:lnTo>
                  <a:lnTo>
                    <a:pt x="3839804" y="27473"/>
                  </a:lnTo>
                  <a:lnTo>
                    <a:pt x="3867511" y="58027"/>
                  </a:lnTo>
                  <a:lnTo>
                    <a:pt x="3884091" y="96427"/>
                  </a:lnTo>
                  <a:lnTo>
                    <a:pt x="3887724" y="126619"/>
                  </a:lnTo>
                  <a:lnTo>
                    <a:pt x="3887724" y="484504"/>
                  </a:lnTo>
                  <a:lnTo>
                    <a:pt x="3880434" y="526893"/>
                  </a:lnTo>
                  <a:lnTo>
                    <a:pt x="3860250" y="563204"/>
                  </a:lnTo>
                  <a:lnTo>
                    <a:pt x="3829696" y="590911"/>
                  </a:lnTo>
                  <a:lnTo>
                    <a:pt x="3791296" y="607491"/>
                  </a:lnTo>
                  <a:lnTo>
                    <a:pt x="3761104" y="611124"/>
                  </a:lnTo>
                  <a:lnTo>
                    <a:pt x="126618" y="611124"/>
                  </a:lnTo>
                  <a:lnTo>
                    <a:pt x="84230" y="603834"/>
                  </a:lnTo>
                  <a:lnTo>
                    <a:pt x="47919" y="583650"/>
                  </a:lnTo>
                  <a:lnTo>
                    <a:pt x="20212" y="553096"/>
                  </a:lnTo>
                  <a:lnTo>
                    <a:pt x="3632" y="514696"/>
                  </a:lnTo>
                  <a:lnTo>
                    <a:pt x="0" y="484504"/>
                  </a:lnTo>
                  <a:lnTo>
                    <a:pt x="0" y="126619"/>
                  </a:lnTo>
                  <a:close/>
                </a:path>
              </a:pathLst>
            </a:custGeom>
            <a:ln w="25907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" name="object 26">
              <a:extLst>
                <a:ext uri="{FF2B5EF4-FFF2-40B4-BE49-F238E27FC236}">
                  <a16:creationId xmlns:a16="http://schemas.microsoft.com/office/drawing/2014/main" id="{0C094284-8792-46FC-8374-24242CE6405B}"/>
                </a:ext>
              </a:extLst>
            </p:cNvPr>
            <p:cNvSpPr/>
            <p:nvPr/>
          </p:nvSpPr>
          <p:spPr>
            <a:xfrm>
              <a:off x="4418076" y="4860036"/>
              <a:ext cx="286512" cy="608076"/>
            </a:xfrm>
            <a:custGeom>
              <a:avLst/>
              <a:gdLst/>
              <a:ahLst/>
              <a:cxnLst/>
              <a:rect l="l" t="t" r="r" b="b"/>
              <a:pathLst>
                <a:path w="286512" h="608076">
                  <a:moveTo>
                    <a:pt x="143256" y="608076"/>
                  </a:moveTo>
                  <a:lnTo>
                    <a:pt x="286512" y="464819"/>
                  </a:lnTo>
                  <a:lnTo>
                    <a:pt x="214884" y="464819"/>
                  </a:lnTo>
                  <a:lnTo>
                    <a:pt x="214884" y="0"/>
                  </a:lnTo>
                  <a:lnTo>
                    <a:pt x="71627" y="0"/>
                  </a:lnTo>
                  <a:lnTo>
                    <a:pt x="71627" y="464819"/>
                  </a:lnTo>
                  <a:lnTo>
                    <a:pt x="0" y="464819"/>
                  </a:lnTo>
                  <a:lnTo>
                    <a:pt x="143256" y="608076"/>
                  </a:lnTo>
                  <a:close/>
                </a:path>
              </a:pathLst>
            </a:custGeom>
            <a:solidFill>
              <a:srgbClr val="710C0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" name="object 27">
              <a:extLst>
                <a:ext uri="{FF2B5EF4-FFF2-40B4-BE49-F238E27FC236}">
                  <a16:creationId xmlns:a16="http://schemas.microsoft.com/office/drawing/2014/main" id="{27170882-CBE4-4CE5-BEBE-6D569C3B912B}"/>
                </a:ext>
              </a:extLst>
            </p:cNvPr>
            <p:cNvSpPr/>
            <p:nvPr/>
          </p:nvSpPr>
          <p:spPr>
            <a:xfrm>
              <a:off x="2609850" y="4246626"/>
              <a:ext cx="3887724" cy="612648"/>
            </a:xfrm>
            <a:custGeom>
              <a:avLst/>
              <a:gdLst/>
              <a:ahLst/>
              <a:cxnLst/>
              <a:rect l="l" t="t" r="r" b="b"/>
              <a:pathLst>
                <a:path w="3887724" h="612648">
                  <a:moveTo>
                    <a:pt x="0" y="127000"/>
                  </a:moveTo>
                  <a:lnTo>
                    <a:pt x="17" y="487757"/>
                  </a:lnTo>
                  <a:lnTo>
                    <a:pt x="7946" y="529940"/>
                  </a:lnTo>
                  <a:lnTo>
                    <a:pt x="28617" y="565936"/>
                  </a:lnTo>
                  <a:lnTo>
                    <a:pt x="59527" y="593242"/>
                  </a:lnTo>
                  <a:lnTo>
                    <a:pt x="98173" y="609357"/>
                  </a:lnTo>
                  <a:lnTo>
                    <a:pt x="127000" y="612648"/>
                  </a:lnTo>
                  <a:lnTo>
                    <a:pt x="3762833" y="612630"/>
                  </a:lnTo>
                  <a:lnTo>
                    <a:pt x="3805016" y="604701"/>
                  </a:lnTo>
                  <a:lnTo>
                    <a:pt x="3841012" y="584030"/>
                  </a:lnTo>
                  <a:lnTo>
                    <a:pt x="3868318" y="553120"/>
                  </a:lnTo>
                  <a:lnTo>
                    <a:pt x="3884433" y="514474"/>
                  </a:lnTo>
                  <a:lnTo>
                    <a:pt x="3887724" y="485648"/>
                  </a:lnTo>
                  <a:lnTo>
                    <a:pt x="3887706" y="124890"/>
                  </a:lnTo>
                  <a:lnTo>
                    <a:pt x="3879777" y="82707"/>
                  </a:lnTo>
                  <a:lnTo>
                    <a:pt x="3859106" y="46711"/>
                  </a:lnTo>
                  <a:lnTo>
                    <a:pt x="3828196" y="19405"/>
                  </a:lnTo>
                  <a:lnTo>
                    <a:pt x="3789550" y="3290"/>
                  </a:lnTo>
                  <a:lnTo>
                    <a:pt x="3760724" y="0"/>
                  </a:lnTo>
                  <a:lnTo>
                    <a:pt x="124890" y="17"/>
                  </a:lnTo>
                  <a:lnTo>
                    <a:pt x="82707" y="7946"/>
                  </a:lnTo>
                  <a:lnTo>
                    <a:pt x="46711" y="28617"/>
                  </a:lnTo>
                  <a:lnTo>
                    <a:pt x="19405" y="59527"/>
                  </a:lnTo>
                  <a:lnTo>
                    <a:pt x="3290" y="98173"/>
                  </a:lnTo>
                  <a:lnTo>
                    <a:pt x="0" y="12700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28">
              <a:extLst>
                <a:ext uri="{FF2B5EF4-FFF2-40B4-BE49-F238E27FC236}">
                  <a16:creationId xmlns:a16="http://schemas.microsoft.com/office/drawing/2014/main" id="{FBC04573-8528-4E5A-8EB6-79822970BF40}"/>
                </a:ext>
              </a:extLst>
            </p:cNvPr>
            <p:cNvSpPr/>
            <p:nvPr/>
          </p:nvSpPr>
          <p:spPr>
            <a:xfrm>
              <a:off x="2609850" y="4246626"/>
              <a:ext cx="3887724" cy="612648"/>
            </a:xfrm>
            <a:custGeom>
              <a:avLst/>
              <a:gdLst/>
              <a:ahLst/>
              <a:cxnLst/>
              <a:rect l="l" t="t" r="r" b="b"/>
              <a:pathLst>
                <a:path w="3887724" h="612648">
                  <a:moveTo>
                    <a:pt x="0" y="127000"/>
                  </a:moveTo>
                  <a:lnTo>
                    <a:pt x="7263" y="84586"/>
                  </a:lnTo>
                  <a:lnTo>
                    <a:pt x="27387" y="48240"/>
                  </a:lnTo>
                  <a:lnTo>
                    <a:pt x="57868" y="20466"/>
                  </a:lnTo>
                  <a:lnTo>
                    <a:pt x="96204" y="3764"/>
                  </a:lnTo>
                  <a:lnTo>
                    <a:pt x="127000" y="0"/>
                  </a:lnTo>
                  <a:lnTo>
                    <a:pt x="3760724" y="0"/>
                  </a:lnTo>
                  <a:lnTo>
                    <a:pt x="3803137" y="7263"/>
                  </a:lnTo>
                  <a:lnTo>
                    <a:pt x="3839483" y="27387"/>
                  </a:lnTo>
                  <a:lnTo>
                    <a:pt x="3867257" y="57868"/>
                  </a:lnTo>
                  <a:lnTo>
                    <a:pt x="3883959" y="96204"/>
                  </a:lnTo>
                  <a:lnTo>
                    <a:pt x="3887724" y="127000"/>
                  </a:lnTo>
                  <a:lnTo>
                    <a:pt x="3887724" y="485648"/>
                  </a:lnTo>
                  <a:lnTo>
                    <a:pt x="3880460" y="528061"/>
                  </a:lnTo>
                  <a:lnTo>
                    <a:pt x="3860336" y="564407"/>
                  </a:lnTo>
                  <a:lnTo>
                    <a:pt x="3829855" y="592181"/>
                  </a:lnTo>
                  <a:lnTo>
                    <a:pt x="3791519" y="608883"/>
                  </a:lnTo>
                  <a:lnTo>
                    <a:pt x="3760724" y="612648"/>
                  </a:lnTo>
                  <a:lnTo>
                    <a:pt x="127000" y="612648"/>
                  </a:lnTo>
                  <a:lnTo>
                    <a:pt x="84586" y="605384"/>
                  </a:lnTo>
                  <a:lnTo>
                    <a:pt x="48240" y="585260"/>
                  </a:lnTo>
                  <a:lnTo>
                    <a:pt x="20466" y="554779"/>
                  </a:lnTo>
                  <a:lnTo>
                    <a:pt x="3764" y="516443"/>
                  </a:lnTo>
                  <a:lnTo>
                    <a:pt x="0" y="485648"/>
                  </a:lnTo>
                  <a:lnTo>
                    <a:pt x="0" y="127000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29">
              <a:extLst>
                <a:ext uri="{FF2B5EF4-FFF2-40B4-BE49-F238E27FC236}">
                  <a16:creationId xmlns:a16="http://schemas.microsoft.com/office/drawing/2014/main" id="{DCE4F527-53C1-429A-9F2F-BCA06B35988A}"/>
                </a:ext>
              </a:extLst>
            </p:cNvPr>
            <p:cNvSpPr/>
            <p:nvPr/>
          </p:nvSpPr>
          <p:spPr>
            <a:xfrm>
              <a:off x="2609850" y="5465826"/>
              <a:ext cx="3887724" cy="612648"/>
            </a:xfrm>
            <a:custGeom>
              <a:avLst/>
              <a:gdLst/>
              <a:ahLst/>
              <a:cxnLst/>
              <a:rect l="l" t="t" r="r" b="b"/>
              <a:pathLst>
                <a:path w="3887724" h="612648">
                  <a:moveTo>
                    <a:pt x="0" y="126987"/>
                  </a:moveTo>
                  <a:lnTo>
                    <a:pt x="17" y="487760"/>
                  </a:lnTo>
                  <a:lnTo>
                    <a:pt x="7944" y="529954"/>
                  </a:lnTo>
                  <a:lnTo>
                    <a:pt x="28614" y="565950"/>
                  </a:lnTo>
                  <a:lnTo>
                    <a:pt x="59524" y="593250"/>
                  </a:lnTo>
                  <a:lnTo>
                    <a:pt x="98172" y="609359"/>
                  </a:lnTo>
                  <a:lnTo>
                    <a:pt x="127000" y="612648"/>
                  </a:lnTo>
                  <a:lnTo>
                    <a:pt x="3762823" y="612630"/>
                  </a:lnTo>
                  <a:lnTo>
                    <a:pt x="3805009" y="604708"/>
                  </a:lnTo>
                  <a:lnTo>
                    <a:pt x="3841007" y="584047"/>
                  </a:lnTo>
                  <a:lnTo>
                    <a:pt x="3868316" y="553144"/>
                  </a:lnTo>
                  <a:lnTo>
                    <a:pt x="3884433" y="514495"/>
                  </a:lnTo>
                  <a:lnTo>
                    <a:pt x="3887724" y="485660"/>
                  </a:lnTo>
                  <a:lnTo>
                    <a:pt x="3887706" y="124888"/>
                  </a:lnTo>
                  <a:lnTo>
                    <a:pt x="3879779" y="82708"/>
                  </a:lnTo>
                  <a:lnTo>
                    <a:pt x="3859109" y="46713"/>
                  </a:lnTo>
                  <a:lnTo>
                    <a:pt x="3828199" y="19406"/>
                  </a:lnTo>
                  <a:lnTo>
                    <a:pt x="3789551" y="3290"/>
                  </a:lnTo>
                  <a:lnTo>
                    <a:pt x="3760724" y="0"/>
                  </a:lnTo>
                  <a:lnTo>
                    <a:pt x="124900" y="17"/>
                  </a:lnTo>
                  <a:lnTo>
                    <a:pt x="82714" y="7944"/>
                  </a:lnTo>
                  <a:lnTo>
                    <a:pt x="46716" y="28613"/>
                  </a:lnTo>
                  <a:lnTo>
                    <a:pt x="19407" y="59520"/>
                  </a:lnTo>
                  <a:lnTo>
                    <a:pt x="3290" y="98164"/>
                  </a:lnTo>
                  <a:lnTo>
                    <a:pt x="0" y="126987"/>
                  </a:lnTo>
                  <a:close/>
                </a:path>
              </a:pathLst>
            </a:custGeom>
            <a:solidFill>
              <a:srgbClr val="5B81B1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30">
              <a:extLst>
                <a:ext uri="{FF2B5EF4-FFF2-40B4-BE49-F238E27FC236}">
                  <a16:creationId xmlns:a16="http://schemas.microsoft.com/office/drawing/2014/main" id="{C51FB7A7-7CA8-41F6-9A34-A36B544644E4}"/>
                </a:ext>
              </a:extLst>
            </p:cNvPr>
            <p:cNvSpPr/>
            <p:nvPr/>
          </p:nvSpPr>
          <p:spPr>
            <a:xfrm>
              <a:off x="2609850" y="5465826"/>
              <a:ext cx="3887724" cy="612648"/>
            </a:xfrm>
            <a:custGeom>
              <a:avLst/>
              <a:gdLst/>
              <a:ahLst/>
              <a:cxnLst/>
              <a:rect l="l" t="t" r="r" b="b"/>
              <a:pathLst>
                <a:path w="3887724" h="612648">
                  <a:moveTo>
                    <a:pt x="0" y="126987"/>
                  </a:moveTo>
                  <a:lnTo>
                    <a:pt x="7264" y="84578"/>
                  </a:lnTo>
                  <a:lnTo>
                    <a:pt x="27390" y="48235"/>
                  </a:lnTo>
                  <a:lnTo>
                    <a:pt x="57873" y="20462"/>
                  </a:lnTo>
                  <a:lnTo>
                    <a:pt x="96212" y="3762"/>
                  </a:lnTo>
                  <a:lnTo>
                    <a:pt x="127000" y="0"/>
                  </a:lnTo>
                  <a:lnTo>
                    <a:pt x="3760724" y="0"/>
                  </a:lnTo>
                  <a:lnTo>
                    <a:pt x="3803139" y="7264"/>
                  </a:lnTo>
                  <a:lnTo>
                    <a:pt x="3839486" y="27389"/>
                  </a:lnTo>
                  <a:lnTo>
                    <a:pt x="3867261" y="57870"/>
                  </a:lnTo>
                  <a:lnTo>
                    <a:pt x="3883961" y="96205"/>
                  </a:lnTo>
                  <a:lnTo>
                    <a:pt x="3887724" y="126987"/>
                  </a:lnTo>
                  <a:lnTo>
                    <a:pt x="3887724" y="485660"/>
                  </a:lnTo>
                  <a:lnTo>
                    <a:pt x="3880459" y="528085"/>
                  </a:lnTo>
                  <a:lnTo>
                    <a:pt x="3860333" y="564428"/>
                  </a:lnTo>
                  <a:lnTo>
                    <a:pt x="3829850" y="592195"/>
                  </a:lnTo>
                  <a:lnTo>
                    <a:pt x="3791511" y="608887"/>
                  </a:lnTo>
                  <a:lnTo>
                    <a:pt x="3760724" y="612648"/>
                  </a:lnTo>
                  <a:lnTo>
                    <a:pt x="127000" y="612648"/>
                  </a:lnTo>
                  <a:lnTo>
                    <a:pt x="84584" y="605387"/>
                  </a:lnTo>
                  <a:lnTo>
                    <a:pt x="48237" y="585270"/>
                  </a:lnTo>
                  <a:lnTo>
                    <a:pt x="20462" y="554794"/>
                  </a:lnTo>
                  <a:lnTo>
                    <a:pt x="3762" y="516455"/>
                  </a:lnTo>
                  <a:lnTo>
                    <a:pt x="0" y="485660"/>
                  </a:lnTo>
                  <a:lnTo>
                    <a:pt x="0" y="12698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31">
              <a:extLst>
                <a:ext uri="{FF2B5EF4-FFF2-40B4-BE49-F238E27FC236}">
                  <a16:creationId xmlns:a16="http://schemas.microsoft.com/office/drawing/2014/main" id="{4B5FFAA6-6F96-48A1-A103-FD01538CA82C}"/>
                </a:ext>
              </a:extLst>
            </p:cNvPr>
            <p:cNvSpPr/>
            <p:nvPr/>
          </p:nvSpPr>
          <p:spPr>
            <a:xfrm>
              <a:off x="4408932" y="2420112"/>
              <a:ext cx="286512" cy="608076"/>
            </a:xfrm>
            <a:custGeom>
              <a:avLst/>
              <a:gdLst/>
              <a:ahLst/>
              <a:cxnLst/>
              <a:rect l="l" t="t" r="r" b="b"/>
              <a:pathLst>
                <a:path w="286512" h="608076">
                  <a:moveTo>
                    <a:pt x="143255" y="608076"/>
                  </a:moveTo>
                  <a:lnTo>
                    <a:pt x="286512" y="464820"/>
                  </a:lnTo>
                  <a:lnTo>
                    <a:pt x="214883" y="464820"/>
                  </a:lnTo>
                  <a:lnTo>
                    <a:pt x="214883" y="0"/>
                  </a:lnTo>
                  <a:lnTo>
                    <a:pt x="71627" y="0"/>
                  </a:lnTo>
                  <a:lnTo>
                    <a:pt x="71627" y="464820"/>
                  </a:lnTo>
                  <a:lnTo>
                    <a:pt x="0" y="464820"/>
                  </a:lnTo>
                  <a:lnTo>
                    <a:pt x="143255" y="608076"/>
                  </a:lnTo>
                  <a:close/>
                </a:path>
              </a:pathLst>
            </a:custGeom>
            <a:solidFill>
              <a:srgbClr val="710C0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32">
              <a:extLst>
                <a:ext uri="{FF2B5EF4-FFF2-40B4-BE49-F238E27FC236}">
                  <a16:creationId xmlns:a16="http://schemas.microsoft.com/office/drawing/2014/main" id="{D6A150BA-DC34-4E6D-9CE7-9354BE3FA953}"/>
                </a:ext>
              </a:extLst>
            </p:cNvPr>
            <p:cNvSpPr/>
            <p:nvPr/>
          </p:nvSpPr>
          <p:spPr>
            <a:xfrm>
              <a:off x="2609850" y="1809750"/>
              <a:ext cx="3887724" cy="611124"/>
            </a:xfrm>
            <a:custGeom>
              <a:avLst/>
              <a:gdLst/>
              <a:ahLst/>
              <a:cxnLst/>
              <a:rect l="l" t="t" r="r" b="b"/>
              <a:pathLst>
                <a:path w="3887724" h="611124">
                  <a:moveTo>
                    <a:pt x="0" y="126619"/>
                  </a:moveTo>
                  <a:lnTo>
                    <a:pt x="8" y="485984"/>
                  </a:lnTo>
                  <a:lnTo>
                    <a:pt x="7766" y="528212"/>
                  </a:lnTo>
                  <a:lnTo>
                    <a:pt x="28336" y="564277"/>
                  </a:lnTo>
                  <a:lnTo>
                    <a:pt x="59192" y="591655"/>
                  </a:lnTo>
                  <a:lnTo>
                    <a:pt x="97809" y="607822"/>
                  </a:lnTo>
                  <a:lnTo>
                    <a:pt x="126618" y="611124"/>
                  </a:lnTo>
                  <a:lnTo>
                    <a:pt x="3762584" y="611115"/>
                  </a:lnTo>
                  <a:lnTo>
                    <a:pt x="3804812" y="603357"/>
                  </a:lnTo>
                  <a:lnTo>
                    <a:pt x="3840877" y="582787"/>
                  </a:lnTo>
                  <a:lnTo>
                    <a:pt x="3868255" y="551931"/>
                  </a:lnTo>
                  <a:lnTo>
                    <a:pt x="3884422" y="513314"/>
                  </a:lnTo>
                  <a:lnTo>
                    <a:pt x="3887724" y="484504"/>
                  </a:lnTo>
                  <a:lnTo>
                    <a:pt x="3887715" y="125139"/>
                  </a:lnTo>
                  <a:lnTo>
                    <a:pt x="3879957" y="82911"/>
                  </a:lnTo>
                  <a:lnTo>
                    <a:pt x="3859387" y="46846"/>
                  </a:lnTo>
                  <a:lnTo>
                    <a:pt x="3828531" y="19468"/>
                  </a:lnTo>
                  <a:lnTo>
                    <a:pt x="3789914" y="3301"/>
                  </a:lnTo>
                  <a:lnTo>
                    <a:pt x="3761104" y="0"/>
                  </a:lnTo>
                  <a:lnTo>
                    <a:pt x="125139" y="8"/>
                  </a:lnTo>
                  <a:lnTo>
                    <a:pt x="82911" y="7766"/>
                  </a:lnTo>
                  <a:lnTo>
                    <a:pt x="46846" y="28336"/>
                  </a:lnTo>
                  <a:lnTo>
                    <a:pt x="19468" y="59192"/>
                  </a:lnTo>
                  <a:lnTo>
                    <a:pt x="3301" y="97809"/>
                  </a:lnTo>
                  <a:lnTo>
                    <a:pt x="0" y="12661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" name="object 33">
              <a:extLst>
                <a:ext uri="{FF2B5EF4-FFF2-40B4-BE49-F238E27FC236}">
                  <a16:creationId xmlns:a16="http://schemas.microsoft.com/office/drawing/2014/main" id="{D5FE8CF2-54B3-492A-B358-6FE0C6DF3D5E}"/>
                </a:ext>
              </a:extLst>
            </p:cNvPr>
            <p:cNvSpPr/>
            <p:nvPr/>
          </p:nvSpPr>
          <p:spPr>
            <a:xfrm>
              <a:off x="2609850" y="1809750"/>
              <a:ext cx="3887724" cy="611124"/>
            </a:xfrm>
            <a:custGeom>
              <a:avLst/>
              <a:gdLst/>
              <a:ahLst/>
              <a:cxnLst/>
              <a:rect l="l" t="t" r="r" b="b"/>
              <a:pathLst>
                <a:path w="3887724" h="611124">
                  <a:moveTo>
                    <a:pt x="0" y="126619"/>
                  </a:moveTo>
                  <a:lnTo>
                    <a:pt x="7289" y="84230"/>
                  </a:lnTo>
                  <a:lnTo>
                    <a:pt x="27473" y="47919"/>
                  </a:lnTo>
                  <a:lnTo>
                    <a:pt x="58027" y="20212"/>
                  </a:lnTo>
                  <a:lnTo>
                    <a:pt x="96427" y="3632"/>
                  </a:lnTo>
                  <a:lnTo>
                    <a:pt x="126618" y="0"/>
                  </a:lnTo>
                  <a:lnTo>
                    <a:pt x="3761104" y="0"/>
                  </a:lnTo>
                  <a:lnTo>
                    <a:pt x="3803493" y="7289"/>
                  </a:lnTo>
                  <a:lnTo>
                    <a:pt x="3839804" y="27473"/>
                  </a:lnTo>
                  <a:lnTo>
                    <a:pt x="3867511" y="58027"/>
                  </a:lnTo>
                  <a:lnTo>
                    <a:pt x="3884091" y="96427"/>
                  </a:lnTo>
                  <a:lnTo>
                    <a:pt x="3887724" y="126619"/>
                  </a:lnTo>
                  <a:lnTo>
                    <a:pt x="3887724" y="484504"/>
                  </a:lnTo>
                  <a:lnTo>
                    <a:pt x="3880434" y="526893"/>
                  </a:lnTo>
                  <a:lnTo>
                    <a:pt x="3860250" y="563204"/>
                  </a:lnTo>
                  <a:lnTo>
                    <a:pt x="3829696" y="590911"/>
                  </a:lnTo>
                  <a:lnTo>
                    <a:pt x="3791296" y="607491"/>
                  </a:lnTo>
                  <a:lnTo>
                    <a:pt x="3761104" y="611124"/>
                  </a:lnTo>
                  <a:lnTo>
                    <a:pt x="126618" y="611124"/>
                  </a:lnTo>
                  <a:lnTo>
                    <a:pt x="84230" y="603834"/>
                  </a:lnTo>
                  <a:lnTo>
                    <a:pt x="47919" y="583650"/>
                  </a:lnTo>
                  <a:lnTo>
                    <a:pt x="20212" y="553096"/>
                  </a:lnTo>
                  <a:lnTo>
                    <a:pt x="3632" y="514696"/>
                  </a:lnTo>
                  <a:lnTo>
                    <a:pt x="0" y="484504"/>
                  </a:lnTo>
                  <a:lnTo>
                    <a:pt x="0" y="126619"/>
                  </a:lnTo>
                  <a:close/>
                </a:path>
              </a:pathLst>
            </a:custGeom>
            <a:ln w="25907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21">
              <a:extLst>
                <a:ext uri="{FF2B5EF4-FFF2-40B4-BE49-F238E27FC236}">
                  <a16:creationId xmlns:a16="http://schemas.microsoft.com/office/drawing/2014/main" id="{7BF77EC1-00F8-4ACA-B2F5-21E47BC684D4}"/>
                </a:ext>
              </a:extLst>
            </p:cNvPr>
            <p:cNvSpPr/>
            <p:nvPr/>
          </p:nvSpPr>
          <p:spPr>
            <a:xfrm>
              <a:off x="4955286" y="3746754"/>
              <a:ext cx="1542288" cy="393191"/>
            </a:xfrm>
            <a:custGeom>
              <a:avLst/>
              <a:gdLst/>
              <a:ahLst/>
              <a:cxnLst/>
              <a:rect l="l" t="t" r="r" b="b"/>
              <a:pathLst>
                <a:path w="1542288" h="393191">
                  <a:moveTo>
                    <a:pt x="0" y="196596"/>
                  </a:moveTo>
                  <a:lnTo>
                    <a:pt x="651" y="212721"/>
                  </a:lnTo>
                  <a:lnTo>
                    <a:pt x="2572" y="228486"/>
                  </a:lnTo>
                  <a:lnTo>
                    <a:pt x="15448" y="273123"/>
                  </a:lnTo>
                  <a:lnTo>
                    <a:pt x="37929" y="312706"/>
                  </a:lnTo>
                  <a:lnTo>
                    <a:pt x="68650" y="345870"/>
                  </a:lnTo>
                  <a:lnTo>
                    <a:pt x="106245" y="371249"/>
                  </a:lnTo>
                  <a:lnTo>
                    <a:pt x="149349" y="387478"/>
                  </a:lnTo>
                  <a:lnTo>
                    <a:pt x="196596" y="393192"/>
                  </a:lnTo>
                  <a:lnTo>
                    <a:pt x="1345691" y="393192"/>
                  </a:lnTo>
                  <a:lnTo>
                    <a:pt x="1392938" y="387478"/>
                  </a:lnTo>
                  <a:lnTo>
                    <a:pt x="1436042" y="371249"/>
                  </a:lnTo>
                  <a:lnTo>
                    <a:pt x="1473637" y="345870"/>
                  </a:lnTo>
                  <a:lnTo>
                    <a:pt x="1504358" y="312706"/>
                  </a:lnTo>
                  <a:lnTo>
                    <a:pt x="1526839" y="273123"/>
                  </a:lnTo>
                  <a:lnTo>
                    <a:pt x="1539715" y="228486"/>
                  </a:lnTo>
                  <a:lnTo>
                    <a:pt x="1542288" y="196596"/>
                  </a:lnTo>
                  <a:lnTo>
                    <a:pt x="1536574" y="149349"/>
                  </a:lnTo>
                  <a:lnTo>
                    <a:pt x="1520345" y="106245"/>
                  </a:lnTo>
                  <a:lnTo>
                    <a:pt x="1494966" y="68650"/>
                  </a:lnTo>
                  <a:lnTo>
                    <a:pt x="1461802" y="37929"/>
                  </a:lnTo>
                  <a:lnTo>
                    <a:pt x="1422219" y="15448"/>
                  </a:lnTo>
                  <a:lnTo>
                    <a:pt x="1377582" y="2572"/>
                  </a:lnTo>
                  <a:lnTo>
                    <a:pt x="1345691" y="0"/>
                  </a:lnTo>
                  <a:lnTo>
                    <a:pt x="196596" y="0"/>
                  </a:lnTo>
                  <a:lnTo>
                    <a:pt x="149349" y="5713"/>
                  </a:lnTo>
                  <a:lnTo>
                    <a:pt x="106245" y="21942"/>
                  </a:lnTo>
                  <a:lnTo>
                    <a:pt x="68650" y="47321"/>
                  </a:lnTo>
                  <a:lnTo>
                    <a:pt x="37929" y="80485"/>
                  </a:lnTo>
                  <a:lnTo>
                    <a:pt x="15448" y="120068"/>
                  </a:lnTo>
                  <a:lnTo>
                    <a:pt x="2572" y="164705"/>
                  </a:lnTo>
                  <a:lnTo>
                    <a:pt x="651" y="180470"/>
                  </a:lnTo>
                  <a:lnTo>
                    <a:pt x="0" y="196596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" name="object 22">
              <a:extLst>
                <a:ext uri="{FF2B5EF4-FFF2-40B4-BE49-F238E27FC236}">
                  <a16:creationId xmlns:a16="http://schemas.microsoft.com/office/drawing/2014/main" id="{DFCC3BEE-4C79-468F-AB60-A4B58BC90A08}"/>
                </a:ext>
              </a:extLst>
            </p:cNvPr>
            <p:cNvSpPr/>
            <p:nvPr/>
          </p:nvSpPr>
          <p:spPr>
            <a:xfrm>
              <a:off x="4955286" y="3746754"/>
              <a:ext cx="1542288" cy="393191"/>
            </a:xfrm>
            <a:custGeom>
              <a:avLst/>
              <a:gdLst/>
              <a:ahLst/>
              <a:cxnLst/>
              <a:rect l="l" t="t" r="r" b="b"/>
              <a:pathLst>
                <a:path w="1542288" h="393191">
                  <a:moveTo>
                    <a:pt x="0" y="196596"/>
                  </a:moveTo>
                  <a:lnTo>
                    <a:pt x="5713" y="149349"/>
                  </a:lnTo>
                  <a:lnTo>
                    <a:pt x="21942" y="106245"/>
                  </a:lnTo>
                  <a:lnTo>
                    <a:pt x="47321" y="68650"/>
                  </a:lnTo>
                  <a:lnTo>
                    <a:pt x="80485" y="37929"/>
                  </a:lnTo>
                  <a:lnTo>
                    <a:pt x="120068" y="15448"/>
                  </a:lnTo>
                  <a:lnTo>
                    <a:pt x="164705" y="2572"/>
                  </a:lnTo>
                  <a:lnTo>
                    <a:pt x="196596" y="0"/>
                  </a:lnTo>
                  <a:lnTo>
                    <a:pt x="1345691" y="0"/>
                  </a:lnTo>
                  <a:lnTo>
                    <a:pt x="1392938" y="5713"/>
                  </a:lnTo>
                  <a:lnTo>
                    <a:pt x="1436042" y="21942"/>
                  </a:lnTo>
                  <a:lnTo>
                    <a:pt x="1473637" y="47321"/>
                  </a:lnTo>
                  <a:lnTo>
                    <a:pt x="1504358" y="80485"/>
                  </a:lnTo>
                  <a:lnTo>
                    <a:pt x="1526839" y="120068"/>
                  </a:lnTo>
                  <a:lnTo>
                    <a:pt x="1539715" y="164705"/>
                  </a:lnTo>
                  <a:lnTo>
                    <a:pt x="1542288" y="196596"/>
                  </a:lnTo>
                  <a:lnTo>
                    <a:pt x="1536574" y="243842"/>
                  </a:lnTo>
                  <a:lnTo>
                    <a:pt x="1520345" y="286946"/>
                  </a:lnTo>
                  <a:lnTo>
                    <a:pt x="1494966" y="324541"/>
                  </a:lnTo>
                  <a:lnTo>
                    <a:pt x="1461802" y="355262"/>
                  </a:lnTo>
                  <a:lnTo>
                    <a:pt x="1422219" y="377743"/>
                  </a:lnTo>
                  <a:lnTo>
                    <a:pt x="1377582" y="390619"/>
                  </a:lnTo>
                  <a:lnTo>
                    <a:pt x="1345691" y="393192"/>
                  </a:lnTo>
                  <a:lnTo>
                    <a:pt x="196596" y="393192"/>
                  </a:lnTo>
                  <a:lnTo>
                    <a:pt x="149349" y="387478"/>
                  </a:lnTo>
                  <a:lnTo>
                    <a:pt x="106245" y="371249"/>
                  </a:lnTo>
                  <a:lnTo>
                    <a:pt x="68650" y="345870"/>
                  </a:lnTo>
                  <a:lnTo>
                    <a:pt x="37929" y="312706"/>
                  </a:lnTo>
                  <a:lnTo>
                    <a:pt x="15448" y="273123"/>
                  </a:lnTo>
                  <a:lnTo>
                    <a:pt x="2572" y="228486"/>
                  </a:lnTo>
                  <a:lnTo>
                    <a:pt x="651" y="212721"/>
                  </a:lnTo>
                  <a:lnTo>
                    <a:pt x="0" y="196596"/>
                  </a:lnTo>
                  <a:close/>
                </a:path>
              </a:pathLst>
            </a:custGeom>
            <a:ln w="25908">
              <a:solidFill>
                <a:srgbClr val="6391C8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19">
              <a:extLst>
                <a:ext uri="{FF2B5EF4-FFF2-40B4-BE49-F238E27FC236}">
                  <a16:creationId xmlns:a16="http://schemas.microsoft.com/office/drawing/2014/main" id="{022277E6-8F3A-464D-933C-56654FB05549}"/>
                </a:ext>
              </a:extLst>
            </p:cNvPr>
            <p:cNvSpPr/>
            <p:nvPr/>
          </p:nvSpPr>
          <p:spPr>
            <a:xfrm>
              <a:off x="4955286" y="4965954"/>
              <a:ext cx="1542288" cy="393191"/>
            </a:xfrm>
            <a:custGeom>
              <a:avLst/>
              <a:gdLst/>
              <a:ahLst/>
              <a:cxnLst/>
              <a:rect l="l" t="t" r="r" b="b"/>
              <a:pathLst>
                <a:path w="1542288" h="393191">
                  <a:moveTo>
                    <a:pt x="0" y="196596"/>
                  </a:moveTo>
                  <a:lnTo>
                    <a:pt x="651" y="212721"/>
                  </a:lnTo>
                  <a:lnTo>
                    <a:pt x="2572" y="228486"/>
                  </a:lnTo>
                  <a:lnTo>
                    <a:pt x="15448" y="273123"/>
                  </a:lnTo>
                  <a:lnTo>
                    <a:pt x="37929" y="312706"/>
                  </a:lnTo>
                  <a:lnTo>
                    <a:pt x="68650" y="345870"/>
                  </a:lnTo>
                  <a:lnTo>
                    <a:pt x="106245" y="371249"/>
                  </a:lnTo>
                  <a:lnTo>
                    <a:pt x="149349" y="387478"/>
                  </a:lnTo>
                  <a:lnTo>
                    <a:pt x="196596" y="393192"/>
                  </a:lnTo>
                  <a:lnTo>
                    <a:pt x="1345691" y="393192"/>
                  </a:lnTo>
                  <a:lnTo>
                    <a:pt x="1392938" y="387478"/>
                  </a:lnTo>
                  <a:lnTo>
                    <a:pt x="1436042" y="371249"/>
                  </a:lnTo>
                  <a:lnTo>
                    <a:pt x="1473637" y="345870"/>
                  </a:lnTo>
                  <a:lnTo>
                    <a:pt x="1504358" y="312706"/>
                  </a:lnTo>
                  <a:lnTo>
                    <a:pt x="1526839" y="273123"/>
                  </a:lnTo>
                  <a:lnTo>
                    <a:pt x="1539715" y="228486"/>
                  </a:lnTo>
                  <a:lnTo>
                    <a:pt x="1542288" y="196596"/>
                  </a:lnTo>
                  <a:lnTo>
                    <a:pt x="1536574" y="149349"/>
                  </a:lnTo>
                  <a:lnTo>
                    <a:pt x="1520345" y="106245"/>
                  </a:lnTo>
                  <a:lnTo>
                    <a:pt x="1494966" y="68650"/>
                  </a:lnTo>
                  <a:lnTo>
                    <a:pt x="1461802" y="37929"/>
                  </a:lnTo>
                  <a:lnTo>
                    <a:pt x="1422219" y="15448"/>
                  </a:lnTo>
                  <a:lnTo>
                    <a:pt x="1377582" y="2572"/>
                  </a:lnTo>
                  <a:lnTo>
                    <a:pt x="1345691" y="0"/>
                  </a:lnTo>
                  <a:lnTo>
                    <a:pt x="196596" y="0"/>
                  </a:lnTo>
                  <a:lnTo>
                    <a:pt x="149349" y="5713"/>
                  </a:lnTo>
                  <a:lnTo>
                    <a:pt x="106245" y="21942"/>
                  </a:lnTo>
                  <a:lnTo>
                    <a:pt x="68650" y="47321"/>
                  </a:lnTo>
                  <a:lnTo>
                    <a:pt x="37929" y="80485"/>
                  </a:lnTo>
                  <a:lnTo>
                    <a:pt x="15448" y="120068"/>
                  </a:lnTo>
                  <a:lnTo>
                    <a:pt x="2572" y="164705"/>
                  </a:lnTo>
                  <a:lnTo>
                    <a:pt x="651" y="180470"/>
                  </a:lnTo>
                  <a:lnTo>
                    <a:pt x="0" y="196596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" name="object 20">
              <a:extLst>
                <a:ext uri="{FF2B5EF4-FFF2-40B4-BE49-F238E27FC236}">
                  <a16:creationId xmlns:a16="http://schemas.microsoft.com/office/drawing/2014/main" id="{E08679FF-4C83-4C78-A38E-ED75F312DDDD}"/>
                </a:ext>
              </a:extLst>
            </p:cNvPr>
            <p:cNvSpPr/>
            <p:nvPr/>
          </p:nvSpPr>
          <p:spPr>
            <a:xfrm>
              <a:off x="4955286" y="4965954"/>
              <a:ext cx="1542288" cy="393191"/>
            </a:xfrm>
            <a:custGeom>
              <a:avLst/>
              <a:gdLst/>
              <a:ahLst/>
              <a:cxnLst/>
              <a:rect l="l" t="t" r="r" b="b"/>
              <a:pathLst>
                <a:path w="1542288" h="393191">
                  <a:moveTo>
                    <a:pt x="0" y="196596"/>
                  </a:moveTo>
                  <a:lnTo>
                    <a:pt x="5713" y="149349"/>
                  </a:lnTo>
                  <a:lnTo>
                    <a:pt x="21942" y="106245"/>
                  </a:lnTo>
                  <a:lnTo>
                    <a:pt x="47321" y="68650"/>
                  </a:lnTo>
                  <a:lnTo>
                    <a:pt x="80485" y="37929"/>
                  </a:lnTo>
                  <a:lnTo>
                    <a:pt x="120068" y="15448"/>
                  </a:lnTo>
                  <a:lnTo>
                    <a:pt x="164705" y="2572"/>
                  </a:lnTo>
                  <a:lnTo>
                    <a:pt x="196596" y="0"/>
                  </a:lnTo>
                  <a:lnTo>
                    <a:pt x="1345691" y="0"/>
                  </a:lnTo>
                  <a:lnTo>
                    <a:pt x="1392938" y="5713"/>
                  </a:lnTo>
                  <a:lnTo>
                    <a:pt x="1436042" y="21942"/>
                  </a:lnTo>
                  <a:lnTo>
                    <a:pt x="1473637" y="47321"/>
                  </a:lnTo>
                  <a:lnTo>
                    <a:pt x="1504358" y="80485"/>
                  </a:lnTo>
                  <a:lnTo>
                    <a:pt x="1526839" y="120068"/>
                  </a:lnTo>
                  <a:lnTo>
                    <a:pt x="1539715" y="164705"/>
                  </a:lnTo>
                  <a:lnTo>
                    <a:pt x="1542288" y="196596"/>
                  </a:lnTo>
                  <a:lnTo>
                    <a:pt x="1536574" y="243842"/>
                  </a:lnTo>
                  <a:lnTo>
                    <a:pt x="1520345" y="286946"/>
                  </a:lnTo>
                  <a:lnTo>
                    <a:pt x="1494966" y="324541"/>
                  </a:lnTo>
                  <a:lnTo>
                    <a:pt x="1461802" y="355262"/>
                  </a:lnTo>
                  <a:lnTo>
                    <a:pt x="1422219" y="377743"/>
                  </a:lnTo>
                  <a:lnTo>
                    <a:pt x="1377582" y="390619"/>
                  </a:lnTo>
                  <a:lnTo>
                    <a:pt x="1345691" y="393192"/>
                  </a:lnTo>
                  <a:lnTo>
                    <a:pt x="196596" y="393192"/>
                  </a:lnTo>
                  <a:lnTo>
                    <a:pt x="149349" y="387478"/>
                  </a:lnTo>
                  <a:lnTo>
                    <a:pt x="106245" y="371249"/>
                  </a:lnTo>
                  <a:lnTo>
                    <a:pt x="68650" y="345870"/>
                  </a:lnTo>
                  <a:lnTo>
                    <a:pt x="37929" y="312706"/>
                  </a:lnTo>
                  <a:lnTo>
                    <a:pt x="15448" y="273123"/>
                  </a:lnTo>
                  <a:lnTo>
                    <a:pt x="2572" y="228486"/>
                  </a:lnTo>
                  <a:lnTo>
                    <a:pt x="651" y="212721"/>
                  </a:lnTo>
                  <a:lnTo>
                    <a:pt x="0" y="196596"/>
                  </a:lnTo>
                  <a:close/>
                </a:path>
              </a:pathLst>
            </a:custGeom>
            <a:ln w="25908">
              <a:solidFill>
                <a:srgbClr val="6391C8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" name="object 17">
              <a:extLst>
                <a:ext uri="{FF2B5EF4-FFF2-40B4-BE49-F238E27FC236}">
                  <a16:creationId xmlns:a16="http://schemas.microsoft.com/office/drawing/2014/main" id="{C76BCDAE-A969-4FF5-B809-0C562CC95EA0}"/>
                </a:ext>
              </a:extLst>
            </p:cNvPr>
            <p:cNvSpPr/>
            <p:nvPr/>
          </p:nvSpPr>
          <p:spPr>
            <a:xfrm>
              <a:off x="4955286" y="2527554"/>
              <a:ext cx="1542288" cy="393192"/>
            </a:xfrm>
            <a:custGeom>
              <a:avLst/>
              <a:gdLst/>
              <a:ahLst/>
              <a:cxnLst/>
              <a:rect l="l" t="t" r="r" b="b"/>
              <a:pathLst>
                <a:path w="1542288" h="393192">
                  <a:moveTo>
                    <a:pt x="0" y="196596"/>
                  </a:moveTo>
                  <a:lnTo>
                    <a:pt x="651" y="212721"/>
                  </a:lnTo>
                  <a:lnTo>
                    <a:pt x="2572" y="228486"/>
                  </a:lnTo>
                  <a:lnTo>
                    <a:pt x="15448" y="273123"/>
                  </a:lnTo>
                  <a:lnTo>
                    <a:pt x="37929" y="312706"/>
                  </a:lnTo>
                  <a:lnTo>
                    <a:pt x="68650" y="345870"/>
                  </a:lnTo>
                  <a:lnTo>
                    <a:pt x="106245" y="371249"/>
                  </a:lnTo>
                  <a:lnTo>
                    <a:pt x="149349" y="387478"/>
                  </a:lnTo>
                  <a:lnTo>
                    <a:pt x="196596" y="393192"/>
                  </a:lnTo>
                  <a:lnTo>
                    <a:pt x="1345691" y="393192"/>
                  </a:lnTo>
                  <a:lnTo>
                    <a:pt x="1392938" y="387478"/>
                  </a:lnTo>
                  <a:lnTo>
                    <a:pt x="1436042" y="371249"/>
                  </a:lnTo>
                  <a:lnTo>
                    <a:pt x="1473637" y="345870"/>
                  </a:lnTo>
                  <a:lnTo>
                    <a:pt x="1504358" y="312706"/>
                  </a:lnTo>
                  <a:lnTo>
                    <a:pt x="1526839" y="273123"/>
                  </a:lnTo>
                  <a:lnTo>
                    <a:pt x="1539715" y="228486"/>
                  </a:lnTo>
                  <a:lnTo>
                    <a:pt x="1542288" y="196596"/>
                  </a:lnTo>
                  <a:lnTo>
                    <a:pt x="1536574" y="149349"/>
                  </a:lnTo>
                  <a:lnTo>
                    <a:pt x="1520345" y="106245"/>
                  </a:lnTo>
                  <a:lnTo>
                    <a:pt x="1494966" y="68650"/>
                  </a:lnTo>
                  <a:lnTo>
                    <a:pt x="1461802" y="37929"/>
                  </a:lnTo>
                  <a:lnTo>
                    <a:pt x="1422219" y="15448"/>
                  </a:lnTo>
                  <a:lnTo>
                    <a:pt x="1377582" y="2572"/>
                  </a:lnTo>
                  <a:lnTo>
                    <a:pt x="1345691" y="0"/>
                  </a:lnTo>
                  <a:lnTo>
                    <a:pt x="196596" y="0"/>
                  </a:lnTo>
                  <a:lnTo>
                    <a:pt x="149349" y="5713"/>
                  </a:lnTo>
                  <a:lnTo>
                    <a:pt x="106245" y="21942"/>
                  </a:lnTo>
                  <a:lnTo>
                    <a:pt x="68650" y="47321"/>
                  </a:lnTo>
                  <a:lnTo>
                    <a:pt x="37929" y="80485"/>
                  </a:lnTo>
                  <a:lnTo>
                    <a:pt x="15448" y="120068"/>
                  </a:lnTo>
                  <a:lnTo>
                    <a:pt x="2572" y="164705"/>
                  </a:lnTo>
                  <a:lnTo>
                    <a:pt x="651" y="180470"/>
                  </a:lnTo>
                  <a:lnTo>
                    <a:pt x="0" y="196596"/>
                  </a:lnTo>
                  <a:close/>
                </a:path>
              </a:pathLst>
            </a:custGeom>
            <a:solidFill>
              <a:srgbClr val="93B4DA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" name="object 18">
              <a:extLst>
                <a:ext uri="{FF2B5EF4-FFF2-40B4-BE49-F238E27FC236}">
                  <a16:creationId xmlns:a16="http://schemas.microsoft.com/office/drawing/2014/main" id="{A08EA883-4AE9-49EE-8CB5-AF73981B581A}"/>
                </a:ext>
              </a:extLst>
            </p:cNvPr>
            <p:cNvSpPr/>
            <p:nvPr/>
          </p:nvSpPr>
          <p:spPr>
            <a:xfrm>
              <a:off x="4955286" y="2527554"/>
              <a:ext cx="1542288" cy="393192"/>
            </a:xfrm>
            <a:custGeom>
              <a:avLst/>
              <a:gdLst/>
              <a:ahLst/>
              <a:cxnLst/>
              <a:rect l="l" t="t" r="r" b="b"/>
              <a:pathLst>
                <a:path w="1542288" h="393192">
                  <a:moveTo>
                    <a:pt x="0" y="196596"/>
                  </a:moveTo>
                  <a:lnTo>
                    <a:pt x="5713" y="149349"/>
                  </a:lnTo>
                  <a:lnTo>
                    <a:pt x="21942" y="106245"/>
                  </a:lnTo>
                  <a:lnTo>
                    <a:pt x="47321" y="68650"/>
                  </a:lnTo>
                  <a:lnTo>
                    <a:pt x="80485" y="37929"/>
                  </a:lnTo>
                  <a:lnTo>
                    <a:pt x="120068" y="15448"/>
                  </a:lnTo>
                  <a:lnTo>
                    <a:pt x="164705" y="2572"/>
                  </a:lnTo>
                  <a:lnTo>
                    <a:pt x="196596" y="0"/>
                  </a:lnTo>
                  <a:lnTo>
                    <a:pt x="1345691" y="0"/>
                  </a:lnTo>
                  <a:lnTo>
                    <a:pt x="1392938" y="5713"/>
                  </a:lnTo>
                  <a:lnTo>
                    <a:pt x="1436042" y="21942"/>
                  </a:lnTo>
                  <a:lnTo>
                    <a:pt x="1473637" y="47321"/>
                  </a:lnTo>
                  <a:lnTo>
                    <a:pt x="1504358" y="80485"/>
                  </a:lnTo>
                  <a:lnTo>
                    <a:pt x="1526839" y="120068"/>
                  </a:lnTo>
                  <a:lnTo>
                    <a:pt x="1539715" y="164705"/>
                  </a:lnTo>
                  <a:lnTo>
                    <a:pt x="1542288" y="196596"/>
                  </a:lnTo>
                  <a:lnTo>
                    <a:pt x="1536574" y="243842"/>
                  </a:lnTo>
                  <a:lnTo>
                    <a:pt x="1520345" y="286946"/>
                  </a:lnTo>
                  <a:lnTo>
                    <a:pt x="1494966" y="324541"/>
                  </a:lnTo>
                  <a:lnTo>
                    <a:pt x="1461802" y="355262"/>
                  </a:lnTo>
                  <a:lnTo>
                    <a:pt x="1422219" y="377743"/>
                  </a:lnTo>
                  <a:lnTo>
                    <a:pt x="1377582" y="390619"/>
                  </a:lnTo>
                  <a:lnTo>
                    <a:pt x="1345691" y="393192"/>
                  </a:lnTo>
                  <a:lnTo>
                    <a:pt x="196596" y="393192"/>
                  </a:lnTo>
                  <a:lnTo>
                    <a:pt x="149349" y="387478"/>
                  </a:lnTo>
                  <a:lnTo>
                    <a:pt x="106245" y="371249"/>
                  </a:lnTo>
                  <a:lnTo>
                    <a:pt x="68650" y="345870"/>
                  </a:lnTo>
                  <a:lnTo>
                    <a:pt x="37929" y="312706"/>
                  </a:lnTo>
                  <a:lnTo>
                    <a:pt x="15448" y="273123"/>
                  </a:lnTo>
                  <a:lnTo>
                    <a:pt x="2572" y="228486"/>
                  </a:lnTo>
                  <a:lnTo>
                    <a:pt x="651" y="212721"/>
                  </a:lnTo>
                  <a:lnTo>
                    <a:pt x="0" y="196596"/>
                  </a:lnTo>
                  <a:close/>
                </a:path>
              </a:pathLst>
            </a:custGeom>
            <a:solidFill>
              <a:srgbClr val="002060"/>
            </a:solidFill>
            <a:ln w="25908">
              <a:solidFill>
                <a:srgbClr val="6391C8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" name="object 12">
              <a:extLst>
                <a:ext uri="{FF2B5EF4-FFF2-40B4-BE49-F238E27FC236}">
                  <a16:creationId xmlns:a16="http://schemas.microsoft.com/office/drawing/2014/main" id="{2A3771C0-93E0-45C9-BCAA-002C232B815B}"/>
                </a:ext>
              </a:extLst>
            </p:cNvPr>
            <p:cNvSpPr txBox="1"/>
            <p:nvPr/>
          </p:nvSpPr>
          <p:spPr>
            <a:xfrm>
              <a:off x="2851150" y="2002464"/>
              <a:ext cx="3354349" cy="254000"/>
            </a:xfrm>
            <a:prstGeom prst="rect">
              <a:avLst/>
            </a:prstGeom>
          </p:spPr>
          <p:txBody>
            <a:bodyPr wrap="square" lIns="0" tIns="12319" rIns="0" bIns="0" rtlCol="0">
              <a:noAutofit/>
            </a:bodyPr>
            <a:lstStyle/>
            <a:p>
              <a:pPr marL="12700" algn="ctr">
                <a:lnSpc>
                  <a:spcPts val="1939"/>
                </a:lnSpc>
              </a:pPr>
              <a:r>
                <a:rPr sz="1600" b="1" spc="-3" dirty="0">
                  <a:solidFill>
                    <a:srgbClr val="FFFFFF"/>
                  </a:solidFill>
                  <a:latin typeface="Arial"/>
                  <a:cs typeface="Arial"/>
                </a:rPr>
                <a:t>Stakeholder Drivers</a:t>
              </a:r>
              <a:r>
                <a:rPr lang="en-ID" sz="1600" b="1" spc="-3" dirty="0">
                  <a:solidFill>
                    <a:srgbClr val="FFFFFF"/>
                  </a:solidFill>
                  <a:latin typeface="Arial"/>
                  <a:cs typeface="Arial"/>
                </a:rPr>
                <a:t> </a:t>
              </a:r>
              <a:r>
                <a:rPr lang="en-ID" sz="1600" b="1" dirty="0">
                  <a:solidFill>
                    <a:srgbClr val="FFFFFF"/>
                  </a:solidFill>
                  <a:cs typeface="Arial"/>
                </a:rPr>
                <a:t>and Needs</a:t>
              </a:r>
              <a:endParaRPr lang="en-ID" sz="1600" dirty="0">
                <a:cs typeface="Arial"/>
              </a:endParaRPr>
            </a:p>
            <a:p>
              <a:pPr marL="12700" algn="ctr">
                <a:lnSpc>
                  <a:spcPts val="1939"/>
                </a:lnSpc>
              </a:pPr>
              <a:endParaRPr sz="1600" dirty="0">
                <a:latin typeface="Arial"/>
                <a:cs typeface="Arial"/>
              </a:endParaRPr>
            </a:p>
          </p:txBody>
        </p:sp>
        <p:sp>
          <p:nvSpPr>
            <p:cNvPr id="22" name="object 10">
              <a:extLst>
                <a:ext uri="{FF2B5EF4-FFF2-40B4-BE49-F238E27FC236}">
                  <a16:creationId xmlns:a16="http://schemas.microsoft.com/office/drawing/2014/main" id="{A6DA86E3-1546-45B1-AB58-2108EBA080C3}"/>
                </a:ext>
              </a:extLst>
            </p:cNvPr>
            <p:cNvSpPr txBox="1"/>
            <p:nvPr/>
          </p:nvSpPr>
          <p:spPr>
            <a:xfrm>
              <a:off x="5264023" y="2633004"/>
              <a:ext cx="950818" cy="203708"/>
            </a:xfrm>
            <a:prstGeom prst="rect">
              <a:avLst/>
            </a:prstGeom>
          </p:spPr>
          <p:txBody>
            <a:bodyPr wrap="square" lIns="0" tIns="9747" rIns="0" bIns="0" rtlCol="0">
              <a:noAutofit/>
            </a:bodyPr>
            <a:lstStyle/>
            <a:p>
              <a:pPr marL="12700">
                <a:lnSpc>
                  <a:spcPts val="1535"/>
                </a:lnSpc>
              </a:pPr>
              <a:r>
                <a:rPr sz="1400" spc="-1" dirty="0">
                  <a:solidFill>
                    <a:schemeClr val="bg1"/>
                  </a:solidFill>
                  <a:latin typeface="Arial"/>
                  <a:cs typeface="Arial"/>
                </a:rPr>
                <a:t>Cascade to</a:t>
              </a:r>
              <a:endParaRPr sz="14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  <p:sp>
          <p:nvSpPr>
            <p:cNvPr id="23" name="object 9">
              <a:extLst>
                <a:ext uri="{FF2B5EF4-FFF2-40B4-BE49-F238E27FC236}">
                  <a16:creationId xmlns:a16="http://schemas.microsoft.com/office/drawing/2014/main" id="{453AEDDA-F477-4ACA-BFFC-11485DAA9F0C}"/>
                </a:ext>
              </a:extLst>
            </p:cNvPr>
            <p:cNvSpPr txBox="1"/>
            <p:nvPr/>
          </p:nvSpPr>
          <p:spPr>
            <a:xfrm>
              <a:off x="3618789" y="3195955"/>
              <a:ext cx="1889175" cy="254000"/>
            </a:xfrm>
            <a:prstGeom prst="rect">
              <a:avLst/>
            </a:prstGeom>
          </p:spPr>
          <p:txBody>
            <a:bodyPr wrap="square" lIns="0" tIns="12319" rIns="0" bIns="0" rtlCol="0">
              <a:noAutofit/>
            </a:bodyPr>
            <a:lstStyle/>
            <a:p>
              <a:pPr marL="12700" algn="ctr">
                <a:lnSpc>
                  <a:spcPts val="1939"/>
                </a:lnSpc>
              </a:pPr>
              <a:r>
                <a:rPr sz="1600" b="1" dirty="0">
                  <a:solidFill>
                    <a:srgbClr val="FFFFFF"/>
                  </a:solidFill>
                  <a:latin typeface="Arial"/>
                  <a:cs typeface="Arial"/>
                </a:rPr>
                <a:t>Enterprise Goals</a:t>
              </a:r>
              <a:endParaRPr sz="1600" dirty="0">
                <a:latin typeface="Arial"/>
                <a:cs typeface="Arial"/>
              </a:endParaRPr>
            </a:p>
          </p:txBody>
        </p:sp>
        <p:sp>
          <p:nvSpPr>
            <p:cNvPr id="24" name="object 8">
              <a:extLst>
                <a:ext uri="{FF2B5EF4-FFF2-40B4-BE49-F238E27FC236}">
                  <a16:creationId xmlns:a16="http://schemas.microsoft.com/office/drawing/2014/main" id="{C33E5FA2-8E9B-4391-8DE5-785E3E34079C}"/>
                </a:ext>
              </a:extLst>
            </p:cNvPr>
            <p:cNvSpPr txBox="1"/>
            <p:nvPr/>
          </p:nvSpPr>
          <p:spPr>
            <a:xfrm>
              <a:off x="5264023" y="3852204"/>
              <a:ext cx="950818" cy="203707"/>
            </a:xfrm>
            <a:prstGeom prst="rect">
              <a:avLst/>
            </a:prstGeom>
          </p:spPr>
          <p:txBody>
            <a:bodyPr wrap="square" lIns="0" tIns="9747" rIns="0" bIns="0" rtlCol="0">
              <a:noAutofit/>
            </a:bodyPr>
            <a:lstStyle/>
            <a:p>
              <a:pPr marL="12700">
                <a:lnSpc>
                  <a:spcPts val="1535"/>
                </a:lnSpc>
              </a:pPr>
              <a:r>
                <a:rPr sz="1400" spc="-1" dirty="0">
                  <a:solidFill>
                    <a:schemeClr val="bg1"/>
                  </a:solidFill>
                  <a:latin typeface="Arial"/>
                  <a:cs typeface="Arial"/>
                </a:rPr>
                <a:t>Cascade to</a:t>
              </a:r>
              <a:endParaRPr sz="14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  <p:sp>
          <p:nvSpPr>
            <p:cNvPr id="25" name="object 7">
              <a:extLst>
                <a:ext uri="{FF2B5EF4-FFF2-40B4-BE49-F238E27FC236}">
                  <a16:creationId xmlns:a16="http://schemas.microsoft.com/office/drawing/2014/main" id="{A5FD938F-5B40-4744-A42A-5BD43F0F6365}"/>
                </a:ext>
              </a:extLst>
            </p:cNvPr>
            <p:cNvSpPr txBox="1"/>
            <p:nvPr/>
          </p:nvSpPr>
          <p:spPr>
            <a:xfrm>
              <a:off x="3631819" y="4440864"/>
              <a:ext cx="1876145" cy="254000"/>
            </a:xfrm>
            <a:prstGeom prst="rect">
              <a:avLst/>
            </a:prstGeom>
          </p:spPr>
          <p:txBody>
            <a:bodyPr wrap="square" lIns="0" tIns="12319" rIns="0" bIns="0" rtlCol="0">
              <a:noAutofit/>
            </a:bodyPr>
            <a:lstStyle/>
            <a:p>
              <a:pPr marL="12700" algn="ctr">
                <a:lnSpc>
                  <a:spcPts val="1939"/>
                </a:lnSpc>
              </a:pPr>
              <a:r>
                <a:rPr sz="1600" b="1" dirty="0">
                  <a:solidFill>
                    <a:srgbClr val="FFFFFF"/>
                  </a:solidFill>
                  <a:latin typeface="Arial"/>
                  <a:cs typeface="Arial"/>
                </a:rPr>
                <a:t>Alignment Goals</a:t>
              </a:r>
              <a:endParaRPr sz="1600" dirty="0">
                <a:latin typeface="Arial"/>
                <a:cs typeface="Arial"/>
              </a:endParaRPr>
            </a:p>
          </p:txBody>
        </p:sp>
        <p:sp>
          <p:nvSpPr>
            <p:cNvPr id="26" name="object 6">
              <a:extLst>
                <a:ext uri="{FF2B5EF4-FFF2-40B4-BE49-F238E27FC236}">
                  <a16:creationId xmlns:a16="http://schemas.microsoft.com/office/drawing/2014/main" id="{2EBD9BF7-1FE6-4352-BC9A-6DD4B16ED7A6}"/>
                </a:ext>
              </a:extLst>
            </p:cNvPr>
            <p:cNvSpPr txBox="1"/>
            <p:nvPr/>
          </p:nvSpPr>
          <p:spPr>
            <a:xfrm>
              <a:off x="5264023" y="5071404"/>
              <a:ext cx="950818" cy="203707"/>
            </a:xfrm>
            <a:prstGeom prst="rect">
              <a:avLst/>
            </a:prstGeom>
          </p:spPr>
          <p:txBody>
            <a:bodyPr wrap="square" lIns="0" tIns="9747" rIns="0" bIns="0" rtlCol="0">
              <a:noAutofit/>
            </a:bodyPr>
            <a:lstStyle/>
            <a:p>
              <a:pPr marL="12700">
                <a:lnSpc>
                  <a:spcPts val="1535"/>
                </a:lnSpc>
              </a:pPr>
              <a:r>
                <a:rPr sz="1400" spc="-1" dirty="0">
                  <a:solidFill>
                    <a:schemeClr val="bg1"/>
                  </a:solidFill>
                  <a:latin typeface="Arial"/>
                  <a:cs typeface="Arial"/>
                </a:rPr>
                <a:t>Cascade to</a:t>
              </a:r>
              <a:endParaRPr sz="14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  <p:sp>
          <p:nvSpPr>
            <p:cNvPr id="27" name="object 5">
              <a:extLst>
                <a:ext uri="{FF2B5EF4-FFF2-40B4-BE49-F238E27FC236}">
                  <a16:creationId xmlns:a16="http://schemas.microsoft.com/office/drawing/2014/main" id="{84D7C0A3-11D0-4F32-BA77-2057709AF405}"/>
                </a:ext>
              </a:extLst>
            </p:cNvPr>
            <p:cNvSpPr txBox="1"/>
            <p:nvPr/>
          </p:nvSpPr>
          <p:spPr>
            <a:xfrm>
              <a:off x="2913634" y="5522853"/>
              <a:ext cx="3291865" cy="528319"/>
            </a:xfrm>
            <a:prstGeom prst="rect">
              <a:avLst/>
            </a:prstGeom>
          </p:spPr>
          <p:txBody>
            <a:bodyPr wrap="square" lIns="0" tIns="12319" rIns="0" bIns="0" rtlCol="0">
              <a:noAutofit/>
            </a:bodyPr>
            <a:lstStyle/>
            <a:p>
              <a:pPr algn="ctr">
                <a:lnSpc>
                  <a:spcPts val="1939"/>
                </a:lnSpc>
              </a:pPr>
              <a:r>
                <a:rPr sz="1600" b="1" dirty="0">
                  <a:solidFill>
                    <a:srgbClr val="FFFFFF"/>
                  </a:solidFill>
                  <a:latin typeface="Arial"/>
                  <a:cs typeface="Arial"/>
                </a:rPr>
                <a:t>Governance and Management</a:t>
              </a:r>
              <a:endParaRPr sz="1600" dirty="0">
                <a:latin typeface="Arial"/>
                <a:cs typeface="Arial"/>
              </a:endParaRPr>
            </a:p>
            <a:p>
              <a:pPr marL="1033271" marR="1047216" algn="ctr">
                <a:lnSpc>
                  <a:spcPct val="95825"/>
                </a:lnSpc>
              </a:pPr>
              <a:r>
                <a:rPr sz="1600" b="1" spc="-3" dirty="0">
                  <a:solidFill>
                    <a:srgbClr val="FFFFFF"/>
                  </a:solidFill>
                  <a:latin typeface="Arial"/>
                  <a:cs typeface="Arial"/>
                </a:rPr>
                <a:t>Objectives</a:t>
              </a:r>
              <a:endParaRPr sz="1600" dirty="0"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400472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952D7A-5614-454E-ADD2-D3F60C2EC9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marL="12700">
              <a:lnSpc>
                <a:spcPts val="2555"/>
              </a:lnSpc>
            </a:pPr>
            <a:r>
              <a:rPr lang="en-ID" dirty="0">
                <a:solidFill>
                  <a:schemeClr val="tx1"/>
                </a:solidFill>
                <a:cs typeface="Arial"/>
              </a:rPr>
              <a:t>COBIT 2019 – Enterprise Goals</a:t>
            </a:r>
          </a:p>
        </p:txBody>
      </p:sp>
      <p:sp>
        <p:nvSpPr>
          <p:cNvPr id="28" name="object 26">
            <a:extLst>
              <a:ext uri="{FF2B5EF4-FFF2-40B4-BE49-F238E27FC236}">
                <a16:creationId xmlns:a16="http://schemas.microsoft.com/office/drawing/2014/main" id="{FF938BD5-6DF0-4585-9AAC-8C244D15F119}"/>
              </a:ext>
            </a:extLst>
          </p:cNvPr>
          <p:cNvSpPr/>
          <p:nvPr/>
        </p:nvSpPr>
        <p:spPr>
          <a:xfrm>
            <a:off x="2612772" y="1585827"/>
            <a:ext cx="1508125" cy="304800"/>
          </a:xfrm>
          <a:custGeom>
            <a:avLst/>
            <a:gdLst/>
            <a:ahLst/>
            <a:cxnLst/>
            <a:rect l="l" t="t" r="r" b="b"/>
            <a:pathLst>
              <a:path w="1508125" h="304800">
                <a:moveTo>
                  <a:pt x="0" y="304800"/>
                </a:moveTo>
                <a:lnTo>
                  <a:pt x="1508125" y="304800"/>
                </a:lnTo>
                <a:lnTo>
                  <a:pt x="1508125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0033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7">
            <a:extLst>
              <a:ext uri="{FF2B5EF4-FFF2-40B4-BE49-F238E27FC236}">
                <a16:creationId xmlns:a16="http://schemas.microsoft.com/office/drawing/2014/main" id="{8095A127-E28A-44EE-BD43-ADC70A2DB458}"/>
              </a:ext>
            </a:extLst>
          </p:cNvPr>
          <p:cNvSpPr/>
          <p:nvPr/>
        </p:nvSpPr>
        <p:spPr>
          <a:xfrm>
            <a:off x="4120896" y="15858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0033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28">
            <a:extLst>
              <a:ext uri="{FF2B5EF4-FFF2-40B4-BE49-F238E27FC236}">
                <a16:creationId xmlns:a16="http://schemas.microsoft.com/office/drawing/2014/main" id="{F9E38C03-E2A9-4899-9651-79807FE72BF5}"/>
              </a:ext>
            </a:extLst>
          </p:cNvPr>
          <p:cNvSpPr/>
          <p:nvPr/>
        </p:nvSpPr>
        <p:spPr>
          <a:xfrm>
            <a:off x="4806696" y="15858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0033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29">
            <a:extLst>
              <a:ext uri="{FF2B5EF4-FFF2-40B4-BE49-F238E27FC236}">
                <a16:creationId xmlns:a16="http://schemas.microsoft.com/office/drawing/2014/main" id="{9E24D452-1D11-40F0-AD02-9D61AB404625}"/>
              </a:ext>
            </a:extLst>
          </p:cNvPr>
          <p:cNvSpPr/>
          <p:nvPr/>
        </p:nvSpPr>
        <p:spPr>
          <a:xfrm>
            <a:off x="2612772" y="1890627"/>
            <a:ext cx="1508125" cy="1219200"/>
          </a:xfrm>
          <a:custGeom>
            <a:avLst/>
            <a:gdLst/>
            <a:ahLst/>
            <a:cxnLst/>
            <a:rect l="l" t="t" r="r" b="b"/>
            <a:pathLst>
              <a:path w="1508125" h="1219200">
                <a:moveTo>
                  <a:pt x="0" y="1219200"/>
                </a:moveTo>
                <a:lnTo>
                  <a:pt x="1508125" y="1219200"/>
                </a:lnTo>
                <a:lnTo>
                  <a:pt x="1508125" y="0"/>
                </a:lnTo>
                <a:lnTo>
                  <a:pt x="0" y="0"/>
                </a:lnTo>
                <a:lnTo>
                  <a:pt x="0" y="121920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0">
            <a:extLst>
              <a:ext uri="{FF2B5EF4-FFF2-40B4-BE49-F238E27FC236}">
                <a16:creationId xmlns:a16="http://schemas.microsoft.com/office/drawing/2014/main" id="{167E89AA-6373-4A57-9B09-2B3AA0010F7D}"/>
              </a:ext>
            </a:extLst>
          </p:cNvPr>
          <p:cNvSpPr/>
          <p:nvPr/>
        </p:nvSpPr>
        <p:spPr>
          <a:xfrm>
            <a:off x="4120896" y="18906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1">
            <a:extLst>
              <a:ext uri="{FF2B5EF4-FFF2-40B4-BE49-F238E27FC236}">
                <a16:creationId xmlns:a16="http://schemas.microsoft.com/office/drawing/2014/main" id="{9C4B2520-5067-46AD-8123-BBEEA55D2D94}"/>
              </a:ext>
            </a:extLst>
          </p:cNvPr>
          <p:cNvSpPr/>
          <p:nvPr/>
        </p:nvSpPr>
        <p:spPr>
          <a:xfrm>
            <a:off x="4806696" y="18906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2">
            <a:extLst>
              <a:ext uri="{FF2B5EF4-FFF2-40B4-BE49-F238E27FC236}">
                <a16:creationId xmlns:a16="http://schemas.microsoft.com/office/drawing/2014/main" id="{3206CE94-128E-4F04-859D-815B30848F5F}"/>
              </a:ext>
            </a:extLst>
          </p:cNvPr>
          <p:cNvSpPr/>
          <p:nvPr/>
        </p:nvSpPr>
        <p:spPr>
          <a:xfrm>
            <a:off x="4120896" y="21954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3">
            <a:extLst>
              <a:ext uri="{FF2B5EF4-FFF2-40B4-BE49-F238E27FC236}">
                <a16:creationId xmlns:a16="http://schemas.microsoft.com/office/drawing/2014/main" id="{0987B4BC-753A-4C67-B5E9-9F08C79DCC1F}"/>
              </a:ext>
            </a:extLst>
          </p:cNvPr>
          <p:cNvSpPr/>
          <p:nvPr/>
        </p:nvSpPr>
        <p:spPr>
          <a:xfrm>
            <a:off x="4806696" y="21954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4">
            <a:extLst>
              <a:ext uri="{FF2B5EF4-FFF2-40B4-BE49-F238E27FC236}">
                <a16:creationId xmlns:a16="http://schemas.microsoft.com/office/drawing/2014/main" id="{B9C8E8E1-8D33-4C1A-8D50-AC34175C3F1B}"/>
              </a:ext>
            </a:extLst>
          </p:cNvPr>
          <p:cNvSpPr/>
          <p:nvPr/>
        </p:nvSpPr>
        <p:spPr>
          <a:xfrm>
            <a:off x="4120896" y="25002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5">
            <a:extLst>
              <a:ext uri="{FF2B5EF4-FFF2-40B4-BE49-F238E27FC236}">
                <a16:creationId xmlns:a16="http://schemas.microsoft.com/office/drawing/2014/main" id="{FC603A6E-0BFF-44D5-BE36-40C5258B7393}"/>
              </a:ext>
            </a:extLst>
          </p:cNvPr>
          <p:cNvSpPr/>
          <p:nvPr/>
        </p:nvSpPr>
        <p:spPr>
          <a:xfrm>
            <a:off x="4806696" y="25002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6">
            <a:extLst>
              <a:ext uri="{FF2B5EF4-FFF2-40B4-BE49-F238E27FC236}">
                <a16:creationId xmlns:a16="http://schemas.microsoft.com/office/drawing/2014/main" id="{F75E807A-01FF-4FAF-96C8-54740245200D}"/>
              </a:ext>
            </a:extLst>
          </p:cNvPr>
          <p:cNvSpPr/>
          <p:nvPr/>
        </p:nvSpPr>
        <p:spPr>
          <a:xfrm>
            <a:off x="4120896" y="28050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7">
            <a:extLst>
              <a:ext uri="{FF2B5EF4-FFF2-40B4-BE49-F238E27FC236}">
                <a16:creationId xmlns:a16="http://schemas.microsoft.com/office/drawing/2014/main" id="{BA12CE41-9619-4223-9A2C-2705048B1192}"/>
              </a:ext>
            </a:extLst>
          </p:cNvPr>
          <p:cNvSpPr/>
          <p:nvPr/>
        </p:nvSpPr>
        <p:spPr>
          <a:xfrm>
            <a:off x="4806696" y="28050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38">
            <a:extLst>
              <a:ext uri="{FF2B5EF4-FFF2-40B4-BE49-F238E27FC236}">
                <a16:creationId xmlns:a16="http://schemas.microsoft.com/office/drawing/2014/main" id="{C58A3AA9-0774-4524-962B-764FD175F17C}"/>
              </a:ext>
            </a:extLst>
          </p:cNvPr>
          <p:cNvSpPr/>
          <p:nvPr/>
        </p:nvSpPr>
        <p:spPr>
          <a:xfrm>
            <a:off x="2612772" y="3109827"/>
            <a:ext cx="1508125" cy="914400"/>
          </a:xfrm>
          <a:custGeom>
            <a:avLst/>
            <a:gdLst/>
            <a:ahLst/>
            <a:cxnLst/>
            <a:rect l="l" t="t" r="r" b="b"/>
            <a:pathLst>
              <a:path w="1508125" h="914400">
                <a:moveTo>
                  <a:pt x="0" y="914400"/>
                </a:moveTo>
                <a:lnTo>
                  <a:pt x="1508125" y="914400"/>
                </a:lnTo>
                <a:lnTo>
                  <a:pt x="1508125" y="0"/>
                </a:lnTo>
                <a:lnTo>
                  <a:pt x="0" y="0"/>
                </a:lnTo>
                <a:lnTo>
                  <a:pt x="0" y="91440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cap="sq">
            <a:noFill/>
          </a:ln>
        </p:spPr>
        <p:txBody>
          <a:bodyPr wrap="square" lIns="0" tIns="0" rIns="0" bIns="0" rtlCol="0">
            <a:noAutofit/>
          </a:bodyPr>
          <a:lstStyle/>
          <a:p>
            <a:endParaRPr dirty="0">
              <a:highlight>
                <a:srgbClr val="939393"/>
              </a:highlight>
            </a:endParaRPr>
          </a:p>
        </p:txBody>
      </p:sp>
      <p:sp>
        <p:nvSpPr>
          <p:cNvPr id="41" name="object 39">
            <a:extLst>
              <a:ext uri="{FF2B5EF4-FFF2-40B4-BE49-F238E27FC236}">
                <a16:creationId xmlns:a16="http://schemas.microsoft.com/office/drawing/2014/main" id="{629A7CFF-E730-4731-80A5-33443B29B738}"/>
              </a:ext>
            </a:extLst>
          </p:cNvPr>
          <p:cNvSpPr/>
          <p:nvPr/>
        </p:nvSpPr>
        <p:spPr>
          <a:xfrm>
            <a:off x="4120896" y="31098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0">
            <a:extLst>
              <a:ext uri="{FF2B5EF4-FFF2-40B4-BE49-F238E27FC236}">
                <a16:creationId xmlns:a16="http://schemas.microsoft.com/office/drawing/2014/main" id="{412D2F69-3D46-44BD-A43F-A2F2D1B68AB3}"/>
              </a:ext>
            </a:extLst>
          </p:cNvPr>
          <p:cNvSpPr/>
          <p:nvPr/>
        </p:nvSpPr>
        <p:spPr>
          <a:xfrm>
            <a:off x="4806696" y="31098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1">
            <a:extLst>
              <a:ext uri="{FF2B5EF4-FFF2-40B4-BE49-F238E27FC236}">
                <a16:creationId xmlns:a16="http://schemas.microsoft.com/office/drawing/2014/main" id="{9B00C6B7-8EF5-45BD-9C09-9342B524EE9F}"/>
              </a:ext>
            </a:extLst>
          </p:cNvPr>
          <p:cNvSpPr/>
          <p:nvPr/>
        </p:nvSpPr>
        <p:spPr>
          <a:xfrm>
            <a:off x="4120896" y="34146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2">
            <a:extLst>
              <a:ext uri="{FF2B5EF4-FFF2-40B4-BE49-F238E27FC236}">
                <a16:creationId xmlns:a16="http://schemas.microsoft.com/office/drawing/2014/main" id="{DE6BF2A9-8C81-482C-824C-52C8D0953444}"/>
              </a:ext>
            </a:extLst>
          </p:cNvPr>
          <p:cNvSpPr/>
          <p:nvPr/>
        </p:nvSpPr>
        <p:spPr>
          <a:xfrm>
            <a:off x="4806696" y="34146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3">
            <a:extLst>
              <a:ext uri="{FF2B5EF4-FFF2-40B4-BE49-F238E27FC236}">
                <a16:creationId xmlns:a16="http://schemas.microsoft.com/office/drawing/2014/main" id="{58128317-0C51-412C-8633-D2020387DC97}"/>
              </a:ext>
            </a:extLst>
          </p:cNvPr>
          <p:cNvSpPr/>
          <p:nvPr/>
        </p:nvSpPr>
        <p:spPr>
          <a:xfrm>
            <a:off x="4120896" y="37194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4">
            <a:extLst>
              <a:ext uri="{FF2B5EF4-FFF2-40B4-BE49-F238E27FC236}">
                <a16:creationId xmlns:a16="http://schemas.microsoft.com/office/drawing/2014/main" id="{9C431C9E-E1AD-43DD-906F-5C8BBAFDD07E}"/>
              </a:ext>
            </a:extLst>
          </p:cNvPr>
          <p:cNvSpPr/>
          <p:nvPr/>
        </p:nvSpPr>
        <p:spPr>
          <a:xfrm>
            <a:off x="4806696" y="37194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5">
            <a:extLst>
              <a:ext uri="{FF2B5EF4-FFF2-40B4-BE49-F238E27FC236}">
                <a16:creationId xmlns:a16="http://schemas.microsoft.com/office/drawing/2014/main" id="{F5399A18-8EEB-48FE-ADEE-48E89B0FADED}"/>
              </a:ext>
            </a:extLst>
          </p:cNvPr>
          <p:cNvSpPr/>
          <p:nvPr/>
        </p:nvSpPr>
        <p:spPr>
          <a:xfrm>
            <a:off x="2612772" y="4024227"/>
            <a:ext cx="1508125" cy="1219200"/>
          </a:xfrm>
          <a:custGeom>
            <a:avLst/>
            <a:gdLst/>
            <a:ahLst/>
            <a:cxnLst/>
            <a:rect l="l" t="t" r="r" b="b"/>
            <a:pathLst>
              <a:path w="1508125" h="1219200">
                <a:moveTo>
                  <a:pt x="0" y="1219200"/>
                </a:moveTo>
                <a:lnTo>
                  <a:pt x="1508125" y="1219200"/>
                </a:lnTo>
                <a:lnTo>
                  <a:pt x="1508125" y="0"/>
                </a:lnTo>
                <a:lnTo>
                  <a:pt x="0" y="0"/>
                </a:lnTo>
                <a:lnTo>
                  <a:pt x="0" y="1219200"/>
                </a:lnTo>
                <a:close/>
              </a:path>
            </a:pathLst>
          </a:custGeom>
          <a:solidFill>
            <a:srgbClr val="92D0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6">
            <a:extLst>
              <a:ext uri="{FF2B5EF4-FFF2-40B4-BE49-F238E27FC236}">
                <a16:creationId xmlns:a16="http://schemas.microsoft.com/office/drawing/2014/main" id="{907994B5-17D4-419C-AE5F-6E7A919EF2BB}"/>
              </a:ext>
            </a:extLst>
          </p:cNvPr>
          <p:cNvSpPr/>
          <p:nvPr/>
        </p:nvSpPr>
        <p:spPr>
          <a:xfrm>
            <a:off x="4120896" y="40242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7">
            <a:extLst>
              <a:ext uri="{FF2B5EF4-FFF2-40B4-BE49-F238E27FC236}">
                <a16:creationId xmlns:a16="http://schemas.microsoft.com/office/drawing/2014/main" id="{96DDC212-A027-421E-87D5-9950C092F562}"/>
              </a:ext>
            </a:extLst>
          </p:cNvPr>
          <p:cNvSpPr/>
          <p:nvPr/>
        </p:nvSpPr>
        <p:spPr>
          <a:xfrm>
            <a:off x="4806696" y="40242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48">
            <a:extLst>
              <a:ext uri="{FF2B5EF4-FFF2-40B4-BE49-F238E27FC236}">
                <a16:creationId xmlns:a16="http://schemas.microsoft.com/office/drawing/2014/main" id="{D8582C82-2028-499A-BBDB-A154B4117F2D}"/>
              </a:ext>
            </a:extLst>
          </p:cNvPr>
          <p:cNvSpPr/>
          <p:nvPr/>
        </p:nvSpPr>
        <p:spPr>
          <a:xfrm>
            <a:off x="4120896" y="43290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49">
            <a:extLst>
              <a:ext uri="{FF2B5EF4-FFF2-40B4-BE49-F238E27FC236}">
                <a16:creationId xmlns:a16="http://schemas.microsoft.com/office/drawing/2014/main" id="{6CCED559-2C4C-43CA-AE7B-0DAF3E51EE16}"/>
              </a:ext>
            </a:extLst>
          </p:cNvPr>
          <p:cNvSpPr/>
          <p:nvPr/>
        </p:nvSpPr>
        <p:spPr>
          <a:xfrm>
            <a:off x="4806696" y="43290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0">
            <a:extLst>
              <a:ext uri="{FF2B5EF4-FFF2-40B4-BE49-F238E27FC236}">
                <a16:creationId xmlns:a16="http://schemas.microsoft.com/office/drawing/2014/main" id="{BDB1D9FC-2A61-444D-96D9-7837CC146DCB}"/>
              </a:ext>
            </a:extLst>
          </p:cNvPr>
          <p:cNvSpPr/>
          <p:nvPr/>
        </p:nvSpPr>
        <p:spPr>
          <a:xfrm>
            <a:off x="4120896" y="46338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1">
            <a:extLst>
              <a:ext uri="{FF2B5EF4-FFF2-40B4-BE49-F238E27FC236}">
                <a16:creationId xmlns:a16="http://schemas.microsoft.com/office/drawing/2014/main" id="{FC2852F3-EB99-4CA4-82A5-0EEB6C713D85}"/>
              </a:ext>
            </a:extLst>
          </p:cNvPr>
          <p:cNvSpPr/>
          <p:nvPr/>
        </p:nvSpPr>
        <p:spPr>
          <a:xfrm>
            <a:off x="4806696" y="46338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2">
            <a:extLst>
              <a:ext uri="{FF2B5EF4-FFF2-40B4-BE49-F238E27FC236}">
                <a16:creationId xmlns:a16="http://schemas.microsoft.com/office/drawing/2014/main" id="{E28BBB18-B6DA-4DC3-9127-E6E3D25D7776}"/>
              </a:ext>
            </a:extLst>
          </p:cNvPr>
          <p:cNvSpPr/>
          <p:nvPr/>
        </p:nvSpPr>
        <p:spPr>
          <a:xfrm>
            <a:off x="4120896" y="49386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3">
            <a:extLst>
              <a:ext uri="{FF2B5EF4-FFF2-40B4-BE49-F238E27FC236}">
                <a16:creationId xmlns:a16="http://schemas.microsoft.com/office/drawing/2014/main" id="{81AEAAB0-2439-409D-8E3D-44E2D851931A}"/>
              </a:ext>
            </a:extLst>
          </p:cNvPr>
          <p:cNvSpPr/>
          <p:nvPr/>
        </p:nvSpPr>
        <p:spPr>
          <a:xfrm>
            <a:off x="4806696" y="49386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4">
            <a:extLst>
              <a:ext uri="{FF2B5EF4-FFF2-40B4-BE49-F238E27FC236}">
                <a16:creationId xmlns:a16="http://schemas.microsoft.com/office/drawing/2014/main" id="{4B94B935-92C7-41FF-A8B9-0604279ECE13}"/>
              </a:ext>
            </a:extLst>
          </p:cNvPr>
          <p:cNvSpPr/>
          <p:nvPr/>
        </p:nvSpPr>
        <p:spPr>
          <a:xfrm>
            <a:off x="2612772" y="5243477"/>
            <a:ext cx="1508125" cy="609600"/>
          </a:xfrm>
          <a:custGeom>
            <a:avLst/>
            <a:gdLst/>
            <a:ahLst/>
            <a:cxnLst/>
            <a:rect l="l" t="t" r="r" b="b"/>
            <a:pathLst>
              <a:path w="1508125" h="609600">
                <a:moveTo>
                  <a:pt x="0" y="609600"/>
                </a:moveTo>
                <a:lnTo>
                  <a:pt x="1508125" y="609600"/>
                </a:lnTo>
                <a:lnTo>
                  <a:pt x="1508125" y="0"/>
                </a:lnTo>
                <a:lnTo>
                  <a:pt x="0" y="0"/>
                </a:lnTo>
                <a:lnTo>
                  <a:pt x="0" y="609600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5">
            <a:extLst>
              <a:ext uri="{FF2B5EF4-FFF2-40B4-BE49-F238E27FC236}">
                <a16:creationId xmlns:a16="http://schemas.microsoft.com/office/drawing/2014/main" id="{19AE897F-D1A1-4EDE-A7A0-1CA0E646B85E}"/>
              </a:ext>
            </a:extLst>
          </p:cNvPr>
          <p:cNvSpPr/>
          <p:nvPr/>
        </p:nvSpPr>
        <p:spPr>
          <a:xfrm>
            <a:off x="4120896" y="524342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6">
            <a:extLst>
              <a:ext uri="{FF2B5EF4-FFF2-40B4-BE49-F238E27FC236}">
                <a16:creationId xmlns:a16="http://schemas.microsoft.com/office/drawing/2014/main" id="{4BD7F7B5-8186-4235-98A9-494C2B78C6A0}"/>
              </a:ext>
            </a:extLst>
          </p:cNvPr>
          <p:cNvSpPr/>
          <p:nvPr/>
        </p:nvSpPr>
        <p:spPr>
          <a:xfrm>
            <a:off x="4806696" y="524342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7">
            <a:extLst>
              <a:ext uri="{FF2B5EF4-FFF2-40B4-BE49-F238E27FC236}">
                <a16:creationId xmlns:a16="http://schemas.microsoft.com/office/drawing/2014/main" id="{C6E12CFE-37A2-424A-B194-976B93AD97F1}"/>
              </a:ext>
            </a:extLst>
          </p:cNvPr>
          <p:cNvSpPr/>
          <p:nvPr/>
        </p:nvSpPr>
        <p:spPr>
          <a:xfrm>
            <a:off x="4120896" y="5548277"/>
            <a:ext cx="685800" cy="304800"/>
          </a:xfrm>
          <a:custGeom>
            <a:avLst/>
            <a:gdLst/>
            <a:ahLst/>
            <a:cxnLst/>
            <a:rect l="l" t="t" r="r" b="b"/>
            <a:pathLst>
              <a:path w="685800" h="304800">
                <a:moveTo>
                  <a:pt x="0" y="304800"/>
                </a:moveTo>
                <a:lnTo>
                  <a:pt x="685800" y="304800"/>
                </a:lnTo>
                <a:lnTo>
                  <a:pt x="6858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58">
            <a:extLst>
              <a:ext uri="{FF2B5EF4-FFF2-40B4-BE49-F238E27FC236}">
                <a16:creationId xmlns:a16="http://schemas.microsoft.com/office/drawing/2014/main" id="{19E685AB-CB65-4C94-8765-9F49B641CBCD}"/>
              </a:ext>
            </a:extLst>
          </p:cNvPr>
          <p:cNvSpPr/>
          <p:nvPr/>
        </p:nvSpPr>
        <p:spPr>
          <a:xfrm>
            <a:off x="4806696" y="5548277"/>
            <a:ext cx="4686300" cy="304800"/>
          </a:xfrm>
          <a:custGeom>
            <a:avLst/>
            <a:gdLst/>
            <a:ahLst/>
            <a:cxnLst/>
            <a:rect l="l" t="t" r="r" b="b"/>
            <a:pathLst>
              <a:path w="4686300" h="304800">
                <a:moveTo>
                  <a:pt x="0" y="304800"/>
                </a:moveTo>
                <a:lnTo>
                  <a:pt x="4686300" y="304800"/>
                </a:lnTo>
                <a:lnTo>
                  <a:pt x="4686300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59">
            <a:extLst>
              <a:ext uri="{FF2B5EF4-FFF2-40B4-BE49-F238E27FC236}">
                <a16:creationId xmlns:a16="http://schemas.microsoft.com/office/drawing/2014/main" id="{93C619E2-5B00-465A-8CC0-050C31EDCDA1}"/>
              </a:ext>
            </a:extLst>
          </p:cNvPr>
          <p:cNvSpPr/>
          <p:nvPr/>
        </p:nvSpPr>
        <p:spPr>
          <a:xfrm>
            <a:off x="2606422" y="1890627"/>
            <a:ext cx="6892925" cy="0"/>
          </a:xfrm>
          <a:custGeom>
            <a:avLst/>
            <a:gdLst/>
            <a:ahLst/>
            <a:cxnLst/>
            <a:rect l="l" t="t" r="r" b="b"/>
            <a:pathLst>
              <a:path w="6892925">
                <a:moveTo>
                  <a:pt x="0" y="0"/>
                </a:moveTo>
                <a:lnTo>
                  <a:pt x="6892925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17">
            <a:extLst>
              <a:ext uri="{FF2B5EF4-FFF2-40B4-BE49-F238E27FC236}">
                <a16:creationId xmlns:a16="http://schemas.microsoft.com/office/drawing/2014/main" id="{5A63C2D9-4099-44E0-93EE-025F67B9EE53}"/>
              </a:ext>
            </a:extLst>
          </p:cNvPr>
          <p:cNvSpPr txBox="1"/>
          <p:nvPr/>
        </p:nvSpPr>
        <p:spPr>
          <a:xfrm>
            <a:off x="2612772" y="1585827"/>
            <a:ext cx="6880225" cy="3048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719">
              <a:lnSpc>
                <a:spcPct val="95825"/>
              </a:lnSpc>
            </a:pPr>
            <a:r>
              <a:rPr sz="1400" b="1" spc="-4" dirty="0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SC </a:t>
            </a:r>
            <a:r>
              <a:rPr sz="1400" b="1" spc="-4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400" b="1" spc="4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me</a:t>
            </a:r>
            <a:r>
              <a:rPr sz="1400" b="1" spc="-4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400" b="1" spc="4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400" b="1" spc="-4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n  </a:t>
            </a:r>
            <a:r>
              <a:rPr sz="1400" b="1" spc="352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en-US" sz="1400" b="1" spc="352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400" b="1" spc="-4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ef.      </a:t>
            </a:r>
            <a:r>
              <a:rPr sz="1400" b="1" spc="39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en-US" sz="1400" b="1" spc="39" dirty="0">
                <a:solidFill>
                  <a:srgbClr val="FFFFFF"/>
                </a:solidFill>
                <a:latin typeface="Arial"/>
                <a:cs typeface="Arial"/>
              </a:rPr>
              <a:t>		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400" b="1" spc="-4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te</a:t>
            </a:r>
            <a:r>
              <a:rPr sz="1400" b="1" spc="4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400" b="1" spc="-4" dirty="0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sz="1400" b="1" spc="4" dirty="0">
                <a:solidFill>
                  <a:srgbClr val="FFFFFF"/>
                </a:solidFill>
                <a:latin typeface="Arial"/>
                <a:cs typeface="Arial"/>
              </a:rPr>
              <a:t>ri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se</a:t>
            </a:r>
            <a:r>
              <a:rPr sz="1400" b="1" spc="-39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1400" b="1" spc="-4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400" b="1" dirty="0">
                <a:solidFill>
                  <a:srgbClr val="FFFFFF"/>
                </a:solidFill>
                <a:latin typeface="Arial"/>
                <a:cs typeface="Arial"/>
              </a:rPr>
              <a:t>al</a:t>
            </a:r>
            <a:endParaRPr sz="1400" dirty="0">
              <a:latin typeface="Arial"/>
              <a:cs typeface="Arial"/>
            </a:endParaRPr>
          </a:p>
        </p:txBody>
      </p:sp>
      <p:sp>
        <p:nvSpPr>
          <p:cNvPr id="63" name="object 16">
            <a:extLst>
              <a:ext uri="{FF2B5EF4-FFF2-40B4-BE49-F238E27FC236}">
                <a16:creationId xmlns:a16="http://schemas.microsoft.com/office/drawing/2014/main" id="{556F5849-5557-4F85-8031-2594D3017F44}"/>
              </a:ext>
            </a:extLst>
          </p:cNvPr>
          <p:cNvSpPr txBox="1"/>
          <p:nvPr/>
        </p:nvSpPr>
        <p:spPr>
          <a:xfrm>
            <a:off x="2612772" y="1890627"/>
            <a:ext cx="1508125" cy="21336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719">
              <a:lnSpc>
                <a:spcPct val="95825"/>
              </a:lnSpc>
            </a:pP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Financial</a:t>
            </a:r>
          </a:p>
          <a:p>
            <a:pPr marL="91719">
              <a:lnSpc>
                <a:spcPct val="95825"/>
              </a:lnSpc>
              <a:spcBef>
                <a:spcPts val="7990"/>
              </a:spcBef>
            </a:pP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Customer</a:t>
            </a:r>
          </a:p>
        </p:txBody>
      </p:sp>
      <p:sp>
        <p:nvSpPr>
          <p:cNvPr id="64" name="object 15">
            <a:extLst>
              <a:ext uri="{FF2B5EF4-FFF2-40B4-BE49-F238E27FC236}">
                <a16:creationId xmlns:a16="http://schemas.microsoft.com/office/drawing/2014/main" id="{774044CD-B7D1-427F-80B4-D3E2653BD1B2}"/>
              </a:ext>
            </a:extLst>
          </p:cNvPr>
          <p:cNvSpPr txBox="1"/>
          <p:nvPr/>
        </p:nvSpPr>
        <p:spPr>
          <a:xfrm>
            <a:off x="4120896" y="1890627"/>
            <a:ext cx="5372100" cy="3048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EG01</a:t>
            </a:r>
            <a:r>
              <a:rPr sz="1400" dirty="0">
                <a:latin typeface="Arial"/>
                <a:cs typeface="Arial"/>
              </a:rPr>
              <a:t>  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dirty="0">
                <a:latin typeface="Arial"/>
                <a:cs typeface="Arial"/>
              </a:rPr>
              <a:t>Por</a:t>
            </a:r>
            <a:r>
              <a:rPr sz="1400" spc="4" dirty="0">
                <a:latin typeface="Arial"/>
                <a:cs typeface="Arial"/>
              </a:rPr>
              <a:t>tf</a:t>
            </a:r>
            <a:r>
              <a:rPr sz="1400" dirty="0">
                <a:latin typeface="Arial"/>
                <a:cs typeface="Arial"/>
              </a:rPr>
              <a:t>olio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of 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o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pe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19" dirty="0">
                <a:latin typeface="Arial"/>
                <a:cs typeface="Arial"/>
              </a:rPr>
              <a:t>v</a:t>
            </a:r>
            <a:r>
              <a:rPr sz="1400" dirty="0">
                <a:latin typeface="Arial"/>
                <a:cs typeface="Arial"/>
              </a:rPr>
              <a:t>e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produc</a:t>
            </a:r>
            <a:r>
              <a:rPr sz="1400" spc="9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-3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and</a:t>
            </a:r>
            <a:r>
              <a:rPr sz="1400" spc="-14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er</a:t>
            </a:r>
            <a:r>
              <a:rPr sz="1400" spc="-19" dirty="0">
                <a:latin typeface="Arial"/>
                <a:cs typeface="Arial"/>
              </a:rPr>
              <a:t>v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es</a:t>
            </a:r>
          </a:p>
        </p:txBody>
      </p:sp>
      <p:sp>
        <p:nvSpPr>
          <p:cNvPr id="65" name="object 14">
            <a:extLst>
              <a:ext uri="{FF2B5EF4-FFF2-40B4-BE49-F238E27FC236}">
                <a16:creationId xmlns:a16="http://schemas.microsoft.com/office/drawing/2014/main" id="{D9A12336-998A-47FD-9ACA-536C6941F43E}"/>
              </a:ext>
            </a:extLst>
          </p:cNvPr>
          <p:cNvSpPr txBox="1"/>
          <p:nvPr/>
        </p:nvSpPr>
        <p:spPr>
          <a:xfrm>
            <a:off x="4120896" y="2195427"/>
            <a:ext cx="5372100" cy="3048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EG02</a:t>
            </a:r>
            <a:r>
              <a:rPr sz="1400" dirty="0">
                <a:latin typeface="Arial"/>
                <a:cs typeface="Arial"/>
              </a:rPr>
              <a:t>  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anaged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bu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ine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-4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ri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k</a:t>
            </a:r>
          </a:p>
        </p:txBody>
      </p:sp>
      <p:sp>
        <p:nvSpPr>
          <p:cNvPr id="66" name="object 13">
            <a:extLst>
              <a:ext uri="{FF2B5EF4-FFF2-40B4-BE49-F238E27FC236}">
                <a16:creationId xmlns:a16="http://schemas.microsoft.com/office/drawing/2014/main" id="{BF9973F4-527B-440C-8A3C-6CED7D6CAE18}"/>
              </a:ext>
            </a:extLst>
          </p:cNvPr>
          <p:cNvSpPr txBox="1"/>
          <p:nvPr/>
        </p:nvSpPr>
        <p:spPr>
          <a:xfrm>
            <a:off x="4120896" y="2500227"/>
            <a:ext cx="5372100" cy="3048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EG03  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spc="-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o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plian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e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spc="-19" dirty="0">
                <a:latin typeface="Arial"/>
                <a:cs typeface="Arial"/>
              </a:rPr>
              <a:t>w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h</a:t>
            </a:r>
            <a:r>
              <a:rPr sz="1400" spc="-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e</a:t>
            </a:r>
            <a:r>
              <a:rPr sz="1400" spc="-19" dirty="0">
                <a:latin typeface="Arial"/>
                <a:cs typeface="Arial"/>
              </a:rPr>
              <a:t>x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ernal</a:t>
            </a:r>
            <a:r>
              <a:rPr sz="1400" spc="-1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la</a:t>
            </a:r>
            <a:r>
              <a:rPr sz="1400" spc="-19" dirty="0">
                <a:latin typeface="Arial"/>
                <a:cs typeface="Arial"/>
              </a:rPr>
              <a:t>w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and</a:t>
            </a:r>
            <a:r>
              <a:rPr sz="1400" spc="-1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regulat</a:t>
            </a:r>
            <a:r>
              <a:rPr sz="1400" spc="4" dirty="0">
                <a:latin typeface="Arial"/>
                <a:cs typeface="Arial"/>
              </a:rPr>
              <a:t>i</a:t>
            </a:r>
            <a:r>
              <a:rPr sz="1400" dirty="0">
                <a:latin typeface="Arial"/>
                <a:cs typeface="Arial"/>
              </a:rPr>
              <a:t>o</a:t>
            </a:r>
            <a:r>
              <a:rPr sz="1400" spc="-14" dirty="0">
                <a:latin typeface="Arial"/>
                <a:cs typeface="Arial"/>
              </a:rPr>
              <a:t>n</a:t>
            </a:r>
            <a:r>
              <a:rPr sz="1400" dirty="0">
                <a:latin typeface="Arial"/>
                <a:cs typeface="Arial"/>
              </a:rPr>
              <a:t>s</a:t>
            </a:r>
          </a:p>
        </p:txBody>
      </p:sp>
      <p:sp>
        <p:nvSpPr>
          <p:cNvPr id="67" name="object 12">
            <a:extLst>
              <a:ext uri="{FF2B5EF4-FFF2-40B4-BE49-F238E27FC236}">
                <a16:creationId xmlns:a16="http://schemas.microsoft.com/office/drawing/2014/main" id="{3E1C4DC3-E601-43BA-9A73-8159587958A5}"/>
              </a:ext>
            </a:extLst>
          </p:cNvPr>
          <p:cNvSpPr txBox="1"/>
          <p:nvPr/>
        </p:nvSpPr>
        <p:spPr>
          <a:xfrm>
            <a:off x="4120896" y="2805027"/>
            <a:ext cx="5372100" cy="3048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EG04</a:t>
            </a:r>
            <a:r>
              <a:rPr sz="1400" dirty="0">
                <a:latin typeface="Arial"/>
                <a:cs typeface="Arial"/>
              </a:rPr>
              <a:t>  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dirty="0">
                <a:latin typeface="Arial"/>
                <a:cs typeface="Arial"/>
              </a:rPr>
              <a:t>Quali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y</a:t>
            </a:r>
            <a:r>
              <a:rPr sz="1400" spc="-1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of</a:t>
            </a:r>
            <a:r>
              <a:rPr sz="1400" spc="-9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f</a:t>
            </a:r>
            <a:r>
              <a:rPr sz="1400" dirty="0">
                <a:latin typeface="Arial"/>
                <a:cs typeface="Arial"/>
              </a:rPr>
              <a:t>inan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ial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in</a:t>
            </a:r>
            <a:r>
              <a:rPr sz="1400" spc="4" dirty="0">
                <a:latin typeface="Arial"/>
                <a:cs typeface="Arial"/>
              </a:rPr>
              <a:t>f</a:t>
            </a:r>
            <a:r>
              <a:rPr sz="1400" dirty="0">
                <a:latin typeface="Arial"/>
                <a:cs typeface="Arial"/>
              </a:rPr>
              <a:t>or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ion</a:t>
            </a:r>
          </a:p>
        </p:txBody>
      </p:sp>
      <p:sp>
        <p:nvSpPr>
          <p:cNvPr id="68" name="object 11">
            <a:extLst>
              <a:ext uri="{FF2B5EF4-FFF2-40B4-BE49-F238E27FC236}">
                <a16:creationId xmlns:a16="http://schemas.microsoft.com/office/drawing/2014/main" id="{008D26F9-4E01-465C-BE6B-650D1E16CB23}"/>
              </a:ext>
            </a:extLst>
          </p:cNvPr>
          <p:cNvSpPr txBox="1"/>
          <p:nvPr/>
        </p:nvSpPr>
        <p:spPr>
          <a:xfrm>
            <a:off x="4120896" y="3109827"/>
            <a:ext cx="5372100" cy="3048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EG05 </a:t>
            </a:r>
            <a:r>
              <a:rPr sz="1400" dirty="0">
                <a:latin typeface="Arial"/>
                <a:cs typeface="Arial"/>
              </a:rPr>
              <a:t> 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spc="-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u</a:t>
            </a:r>
            <a:r>
              <a:rPr sz="1400" spc="4" dirty="0">
                <a:latin typeface="Arial"/>
                <a:cs typeface="Arial"/>
              </a:rPr>
              <a:t>st</a:t>
            </a:r>
            <a:r>
              <a:rPr sz="1400" dirty="0">
                <a:latin typeface="Arial"/>
                <a:cs typeface="Arial"/>
              </a:rPr>
              <a:t>o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er-</a:t>
            </a:r>
            <a:r>
              <a:rPr sz="1400" spc="-14" dirty="0">
                <a:latin typeface="Arial"/>
                <a:cs typeface="Arial"/>
              </a:rPr>
              <a:t>o</a:t>
            </a:r>
            <a:r>
              <a:rPr sz="1400" dirty="0">
                <a:latin typeface="Arial"/>
                <a:cs typeface="Arial"/>
              </a:rPr>
              <a:t>ri</a:t>
            </a:r>
            <a:r>
              <a:rPr sz="1400" spc="-9" dirty="0">
                <a:latin typeface="Arial"/>
                <a:cs typeface="Arial"/>
              </a:rPr>
              <a:t>e</a:t>
            </a:r>
            <a:r>
              <a:rPr sz="1400" dirty="0">
                <a:latin typeface="Arial"/>
                <a:cs typeface="Arial"/>
              </a:rPr>
              <a:t>n</a:t>
            </a:r>
            <a:r>
              <a:rPr sz="1400" spc="-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ed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er</a:t>
            </a:r>
            <a:r>
              <a:rPr sz="1400" spc="-19" dirty="0">
                <a:latin typeface="Arial"/>
                <a:cs typeface="Arial"/>
              </a:rPr>
              <a:t>v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e</a:t>
            </a:r>
            <a:r>
              <a:rPr sz="1400" spc="-14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ul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ure</a:t>
            </a:r>
          </a:p>
        </p:txBody>
      </p:sp>
      <p:sp>
        <p:nvSpPr>
          <p:cNvPr id="69" name="object 10">
            <a:extLst>
              <a:ext uri="{FF2B5EF4-FFF2-40B4-BE49-F238E27FC236}">
                <a16:creationId xmlns:a16="http://schemas.microsoft.com/office/drawing/2014/main" id="{7AAEFF10-96DD-403D-A940-7469A9FC0430}"/>
              </a:ext>
            </a:extLst>
          </p:cNvPr>
          <p:cNvSpPr txBox="1"/>
          <p:nvPr/>
        </p:nvSpPr>
        <p:spPr>
          <a:xfrm>
            <a:off x="4120896" y="3414627"/>
            <a:ext cx="5372100" cy="304800"/>
          </a:xfrm>
          <a:prstGeom prst="rect">
            <a:avLst/>
          </a:prstGeom>
        </p:spPr>
        <p:txBody>
          <a:bodyPr wrap="square" lIns="0" tIns="52069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EG06</a:t>
            </a:r>
            <a:r>
              <a:rPr sz="1400" dirty="0">
                <a:latin typeface="Arial"/>
                <a:cs typeface="Arial"/>
              </a:rPr>
              <a:t>  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dirty="0">
                <a:latin typeface="Arial"/>
                <a:cs typeface="Arial"/>
              </a:rPr>
              <a:t>Bu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ine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spc="9" dirty="0">
                <a:latin typeface="Arial"/>
                <a:cs typeface="Arial"/>
              </a:rPr>
              <a:t>s</a:t>
            </a:r>
            <a:r>
              <a:rPr sz="1400" spc="-9" dirty="0">
                <a:latin typeface="Arial"/>
                <a:cs typeface="Arial"/>
              </a:rPr>
              <a:t>-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spc="-14" dirty="0">
                <a:latin typeface="Arial"/>
                <a:cs typeface="Arial"/>
              </a:rPr>
              <a:t>e</a:t>
            </a:r>
            <a:r>
              <a:rPr sz="1400" dirty="0">
                <a:latin typeface="Arial"/>
                <a:cs typeface="Arial"/>
              </a:rPr>
              <a:t>r</a:t>
            </a:r>
            <a:r>
              <a:rPr sz="1400" spc="-14" dirty="0">
                <a:latin typeface="Arial"/>
                <a:cs typeface="Arial"/>
              </a:rPr>
              <a:t>v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e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on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inui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y</a:t>
            </a:r>
            <a:r>
              <a:rPr sz="1400" spc="-4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and</a:t>
            </a:r>
            <a:r>
              <a:rPr sz="1400" spc="-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-19" dirty="0">
                <a:latin typeface="Arial"/>
                <a:cs typeface="Arial"/>
              </a:rPr>
              <a:t>v</a:t>
            </a:r>
            <a:r>
              <a:rPr sz="1400" dirty="0">
                <a:latin typeface="Arial"/>
                <a:cs typeface="Arial"/>
              </a:rPr>
              <a:t>ailabili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y</a:t>
            </a:r>
          </a:p>
        </p:txBody>
      </p:sp>
      <p:sp>
        <p:nvSpPr>
          <p:cNvPr id="70" name="object 9">
            <a:extLst>
              <a:ext uri="{FF2B5EF4-FFF2-40B4-BE49-F238E27FC236}">
                <a16:creationId xmlns:a16="http://schemas.microsoft.com/office/drawing/2014/main" id="{DE26BCF6-4C80-453A-A5C3-DA7EECDC96E9}"/>
              </a:ext>
            </a:extLst>
          </p:cNvPr>
          <p:cNvSpPr txBox="1"/>
          <p:nvPr/>
        </p:nvSpPr>
        <p:spPr>
          <a:xfrm>
            <a:off x="4120896" y="3719427"/>
            <a:ext cx="5372100" cy="304800"/>
          </a:xfrm>
          <a:prstGeom prst="rect">
            <a:avLst/>
          </a:prstGeom>
        </p:spPr>
        <p:txBody>
          <a:bodyPr wrap="square" lIns="0" tIns="52069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EG07  </a:t>
            </a:r>
            <a:r>
              <a:rPr sz="1400" dirty="0">
                <a:latin typeface="Arial"/>
                <a:cs typeface="Arial"/>
              </a:rPr>
              <a:t>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dirty="0">
                <a:latin typeface="Arial"/>
                <a:cs typeface="Arial"/>
              </a:rPr>
              <a:t>Quali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y</a:t>
            </a:r>
            <a:r>
              <a:rPr sz="1400" spc="-1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of</a:t>
            </a:r>
            <a:r>
              <a:rPr sz="1400" spc="-9" dirty="0">
                <a:latin typeface="Arial"/>
                <a:cs typeface="Arial"/>
              </a:rPr>
              <a:t> 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anage</a:t>
            </a:r>
            <a:r>
              <a:rPr sz="1400" spc="-9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ent</a:t>
            </a:r>
            <a:r>
              <a:rPr sz="1400" spc="-4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in</a:t>
            </a:r>
            <a:r>
              <a:rPr sz="1400" spc="4" dirty="0">
                <a:latin typeface="Arial"/>
                <a:cs typeface="Arial"/>
              </a:rPr>
              <a:t>f</a:t>
            </a:r>
            <a:r>
              <a:rPr sz="1400" dirty="0">
                <a:latin typeface="Arial"/>
                <a:cs typeface="Arial"/>
              </a:rPr>
              <a:t>or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ion</a:t>
            </a:r>
          </a:p>
        </p:txBody>
      </p:sp>
      <p:sp>
        <p:nvSpPr>
          <p:cNvPr id="71" name="object 8">
            <a:extLst>
              <a:ext uri="{FF2B5EF4-FFF2-40B4-BE49-F238E27FC236}">
                <a16:creationId xmlns:a16="http://schemas.microsoft.com/office/drawing/2014/main" id="{85D25760-3261-475A-8982-18D5A05C1AE9}"/>
              </a:ext>
            </a:extLst>
          </p:cNvPr>
          <p:cNvSpPr txBox="1"/>
          <p:nvPr/>
        </p:nvSpPr>
        <p:spPr>
          <a:xfrm>
            <a:off x="2612772" y="4024227"/>
            <a:ext cx="1508125" cy="1828850"/>
          </a:xfrm>
          <a:prstGeom prst="rect">
            <a:avLst/>
          </a:prstGeom>
        </p:spPr>
        <p:txBody>
          <a:bodyPr wrap="square" lIns="0" tIns="52069" rIns="0" bIns="0" rtlCol="0">
            <a:noAutofit/>
          </a:bodyPr>
          <a:lstStyle/>
          <a:p>
            <a:pPr marL="91719">
              <a:lnSpc>
                <a:spcPct val="95825"/>
              </a:lnSpc>
              <a:spcBef>
                <a:spcPts val="7990"/>
              </a:spcBef>
            </a:pP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Internal</a:t>
            </a:r>
          </a:p>
          <a:p>
            <a:pPr marL="91719">
              <a:lnSpc>
                <a:spcPct val="95825"/>
              </a:lnSpc>
              <a:spcBef>
                <a:spcPts val="7990"/>
              </a:spcBef>
            </a:pP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Learning </a:t>
            </a:r>
            <a:r>
              <a:rPr lang="en-US" sz="1400" b="1" dirty="0">
                <a:solidFill>
                  <a:srgbClr val="002060"/>
                </a:solidFill>
                <a:latin typeface="Arial"/>
                <a:cs typeface="Arial"/>
              </a:rPr>
              <a:t>&amp; </a:t>
            </a: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Growth</a:t>
            </a:r>
          </a:p>
        </p:txBody>
      </p:sp>
      <p:sp>
        <p:nvSpPr>
          <p:cNvPr id="72" name="object 7">
            <a:extLst>
              <a:ext uri="{FF2B5EF4-FFF2-40B4-BE49-F238E27FC236}">
                <a16:creationId xmlns:a16="http://schemas.microsoft.com/office/drawing/2014/main" id="{D23F7191-D74F-494D-B157-C02A541E8ADA}"/>
              </a:ext>
            </a:extLst>
          </p:cNvPr>
          <p:cNvSpPr txBox="1"/>
          <p:nvPr/>
        </p:nvSpPr>
        <p:spPr>
          <a:xfrm>
            <a:off x="4120896" y="4024227"/>
            <a:ext cx="5372100" cy="304800"/>
          </a:xfrm>
          <a:prstGeom prst="rect">
            <a:avLst/>
          </a:prstGeom>
        </p:spPr>
        <p:txBody>
          <a:bodyPr wrap="square" lIns="0" tIns="52069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EG08 </a:t>
            </a:r>
            <a:r>
              <a:rPr sz="1400" dirty="0">
                <a:latin typeface="Arial"/>
                <a:cs typeface="Arial"/>
              </a:rPr>
              <a:t> 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dirty="0">
                <a:latin typeface="Arial"/>
                <a:cs typeface="Arial"/>
              </a:rPr>
              <a:t>Op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z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14" dirty="0">
                <a:latin typeface="Arial"/>
                <a:cs typeface="Arial"/>
              </a:rPr>
              <a:t>o</a:t>
            </a:r>
            <a:r>
              <a:rPr sz="1400" dirty="0">
                <a:latin typeface="Arial"/>
                <a:cs typeface="Arial"/>
              </a:rPr>
              <a:t>n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of</a:t>
            </a:r>
            <a:r>
              <a:rPr sz="1400" spc="-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in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ernal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bu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ine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-3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pro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e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-44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f</a:t>
            </a:r>
            <a:r>
              <a:rPr sz="1400" dirty="0">
                <a:latin typeface="Arial"/>
                <a:cs typeface="Arial"/>
              </a:rPr>
              <a:t>un</a:t>
            </a:r>
            <a:r>
              <a:rPr sz="1400" spc="4" dirty="0">
                <a:latin typeface="Arial"/>
                <a:cs typeface="Arial"/>
              </a:rPr>
              <a:t>ct</a:t>
            </a:r>
            <a:r>
              <a:rPr sz="1400" dirty="0">
                <a:latin typeface="Arial"/>
                <a:cs typeface="Arial"/>
              </a:rPr>
              <a:t>io</a:t>
            </a:r>
            <a:r>
              <a:rPr sz="1400" spc="-14" dirty="0">
                <a:latin typeface="Arial"/>
                <a:cs typeface="Arial"/>
              </a:rPr>
              <a:t>n</a:t>
            </a:r>
            <a:r>
              <a:rPr sz="1400" dirty="0">
                <a:latin typeface="Arial"/>
                <a:cs typeface="Arial"/>
              </a:rPr>
              <a:t>ali</a:t>
            </a:r>
            <a:r>
              <a:rPr sz="1400" spc="-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y</a:t>
            </a:r>
          </a:p>
        </p:txBody>
      </p:sp>
      <p:sp>
        <p:nvSpPr>
          <p:cNvPr id="73" name="object 6">
            <a:extLst>
              <a:ext uri="{FF2B5EF4-FFF2-40B4-BE49-F238E27FC236}">
                <a16:creationId xmlns:a16="http://schemas.microsoft.com/office/drawing/2014/main" id="{0F56BBDB-4D5F-4A64-88B7-BF86EE4D7C51}"/>
              </a:ext>
            </a:extLst>
          </p:cNvPr>
          <p:cNvSpPr txBox="1"/>
          <p:nvPr/>
        </p:nvSpPr>
        <p:spPr>
          <a:xfrm>
            <a:off x="4120896" y="4329027"/>
            <a:ext cx="5372100" cy="304800"/>
          </a:xfrm>
          <a:prstGeom prst="rect">
            <a:avLst/>
          </a:prstGeom>
        </p:spPr>
        <p:txBody>
          <a:bodyPr wrap="square" lIns="0" tIns="52069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EG09  </a:t>
            </a:r>
            <a:r>
              <a:rPr sz="1400" dirty="0">
                <a:latin typeface="Arial"/>
                <a:cs typeface="Arial"/>
              </a:rPr>
              <a:t>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dirty="0">
                <a:latin typeface="Arial"/>
                <a:cs typeface="Arial"/>
              </a:rPr>
              <a:t>Op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z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14" dirty="0">
                <a:latin typeface="Arial"/>
                <a:cs typeface="Arial"/>
              </a:rPr>
              <a:t>o</a:t>
            </a:r>
            <a:r>
              <a:rPr sz="1400" dirty="0">
                <a:latin typeface="Arial"/>
                <a:cs typeface="Arial"/>
              </a:rPr>
              <a:t>n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of</a:t>
            </a:r>
            <a:r>
              <a:rPr sz="1400" spc="-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bu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ine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-3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pro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e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-34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o</a:t>
            </a:r>
            <a:r>
              <a:rPr sz="1400" spc="4" dirty="0">
                <a:latin typeface="Arial"/>
                <a:cs typeface="Arial"/>
              </a:rPr>
              <a:t>st</a:t>
            </a:r>
            <a:r>
              <a:rPr sz="1400" dirty="0">
                <a:latin typeface="Arial"/>
                <a:cs typeface="Arial"/>
              </a:rPr>
              <a:t>s</a:t>
            </a:r>
          </a:p>
        </p:txBody>
      </p:sp>
      <p:sp>
        <p:nvSpPr>
          <p:cNvPr id="74" name="object 5">
            <a:extLst>
              <a:ext uri="{FF2B5EF4-FFF2-40B4-BE49-F238E27FC236}">
                <a16:creationId xmlns:a16="http://schemas.microsoft.com/office/drawing/2014/main" id="{5AF35C11-A4DC-40D8-AEC3-BC2B150FAEE8}"/>
              </a:ext>
            </a:extLst>
          </p:cNvPr>
          <p:cNvSpPr txBox="1"/>
          <p:nvPr/>
        </p:nvSpPr>
        <p:spPr>
          <a:xfrm>
            <a:off x="4120896" y="4633827"/>
            <a:ext cx="5372100" cy="304800"/>
          </a:xfrm>
          <a:prstGeom prst="rect">
            <a:avLst/>
          </a:prstGeom>
        </p:spPr>
        <p:txBody>
          <a:bodyPr wrap="square" lIns="0" tIns="52069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EG10  </a:t>
            </a:r>
            <a:r>
              <a:rPr sz="1400" dirty="0">
                <a:latin typeface="Arial"/>
                <a:cs typeface="Arial"/>
              </a:rPr>
              <a:t>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-19" dirty="0">
                <a:latin typeface="Arial"/>
                <a:cs typeface="Arial"/>
              </a:rPr>
              <a:t>f</a:t>
            </a:r>
            <a:r>
              <a:rPr sz="1400" dirty="0">
                <a:latin typeface="Arial"/>
                <a:cs typeface="Arial"/>
              </a:rPr>
              <a:t>f</a:t>
            </a:r>
            <a:r>
              <a:rPr sz="1400" spc="-25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sk</a:t>
            </a:r>
            <a:r>
              <a:rPr sz="1400" dirty="0">
                <a:latin typeface="Arial"/>
                <a:cs typeface="Arial"/>
              </a:rPr>
              <a:t>ill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,</a:t>
            </a:r>
            <a:r>
              <a:rPr sz="1400" spc="-34" dirty="0">
                <a:latin typeface="Arial"/>
                <a:cs typeface="Arial"/>
              </a:rPr>
              <a:t> 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o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19" dirty="0">
                <a:latin typeface="Arial"/>
                <a:cs typeface="Arial"/>
              </a:rPr>
              <a:t>v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ion</a:t>
            </a:r>
            <a:r>
              <a:rPr sz="1400" spc="-1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and</a:t>
            </a:r>
            <a:r>
              <a:rPr sz="1400" spc="-1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produc</a:t>
            </a:r>
            <a:r>
              <a:rPr sz="1400" spc="9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19" dirty="0">
                <a:latin typeface="Arial"/>
                <a:cs typeface="Arial"/>
              </a:rPr>
              <a:t>v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y</a:t>
            </a:r>
          </a:p>
        </p:txBody>
      </p:sp>
      <p:sp>
        <p:nvSpPr>
          <p:cNvPr id="75" name="object 4">
            <a:extLst>
              <a:ext uri="{FF2B5EF4-FFF2-40B4-BE49-F238E27FC236}">
                <a16:creationId xmlns:a16="http://schemas.microsoft.com/office/drawing/2014/main" id="{265B94AA-A81C-4517-BAAB-EAA49BCE169D}"/>
              </a:ext>
            </a:extLst>
          </p:cNvPr>
          <p:cNvSpPr txBox="1"/>
          <p:nvPr/>
        </p:nvSpPr>
        <p:spPr>
          <a:xfrm>
            <a:off x="4120896" y="4938627"/>
            <a:ext cx="5372100" cy="304800"/>
          </a:xfrm>
          <a:prstGeom prst="rect">
            <a:avLst/>
          </a:prstGeom>
        </p:spPr>
        <p:txBody>
          <a:bodyPr wrap="square" lIns="0" tIns="52069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EG11 </a:t>
            </a:r>
            <a:r>
              <a:rPr sz="1400" dirty="0">
                <a:latin typeface="Arial"/>
                <a:cs typeface="Arial"/>
              </a:rPr>
              <a:t>  </a:t>
            </a:r>
            <a:r>
              <a:rPr sz="1400" spc="372" dirty="0">
                <a:latin typeface="Arial"/>
                <a:cs typeface="Arial"/>
              </a:rPr>
              <a:t> </a:t>
            </a:r>
            <a:r>
              <a:rPr lang="en-US" sz="1400" spc="372" dirty="0">
                <a:latin typeface="Arial"/>
                <a:cs typeface="Arial"/>
              </a:rPr>
              <a:t>	</a:t>
            </a:r>
            <a:r>
              <a:rPr sz="1400" spc="-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o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plian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e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spc="-19" dirty="0">
                <a:latin typeface="Arial"/>
                <a:cs typeface="Arial"/>
              </a:rPr>
              <a:t>w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h</a:t>
            </a:r>
            <a:r>
              <a:rPr sz="1400" spc="-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in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ernal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poli</a:t>
            </a:r>
            <a:r>
              <a:rPr sz="1400" spc="4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ies</a:t>
            </a:r>
          </a:p>
        </p:txBody>
      </p:sp>
      <p:sp>
        <p:nvSpPr>
          <p:cNvPr id="76" name="object 3">
            <a:extLst>
              <a:ext uri="{FF2B5EF4-FFF2-40B4-BE49-F238E27FC236}">
                <a16:creationId xmlns:a16="http://schemas.microsoft.com/office/drawing/2014/main" id="{2A4DD8FC-50CE-4CDE-A23E-2DB11E346A20}"/>
              </a:ext>
            </a:extLst>
          </p:cNvPr>
          <p:cNvSpPr txBox="1"/>
          <p:nvPr/>
        </p:nvSpPr>
        <p:spPr>
          <a:xfrm>
            <a:off x="4120896" y="5243428"/>
            <a:ext cx="5372100" cy="304825"/>
          </a:xfrm>
          <a:prstGeom prst="rect">
            <a:avLst/>
          </a:prstGeom>
        </p:spPr>
        <p:txBody>
          <a:bodyPr wrap="square" lIns="0" tIns="52069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EG12 </a:t>
            </a:r>
            <a:r>
              <a:rPr sz="1400" dirty="0">
                <a:latin typeface="Arial"/>
                <a:cs typeface="Arial"/>
              </a:rPr>
              <a:t>  </a:t>
            </a:r>
            <a:r>
              <a:rPr sz="1400" spc="262" dirty="0">
                <a:latin typeface="Arial"/>
                <a:cs typeface="Arial"/>
              </a:rPr>
              <a:t> </a:t>
            </a:r>
            <a:r>
              <a:rPr lang="en-US" sz="1400" spc="262" dirty="0">
                <a:latin typeface="Arial"/>
                <a:cs typeface="Arial"/>
              </a:rPr>
              <a:t>	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anaged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digi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al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ran</a:t>
            </a:r>
            <a:r>
              <a:rPr sz="1400" spc="4" dirty="0">
                <a:latin typeface="Arial"/>
                <a:cs typeface="Arial"/>
              </a:rPr>
              <a:t>sf</a:t>
            </a:r>
            <a:r>
              <a:rPr sz="1400" spc="-14" dirty="0">
                <a:latin typeface="Arial"/>
                <a:cs typeface="Arial"/>
              </a:rPr>
              <a:t>o</a:t>
            </a:r>
            <a:r>
              <a:rPr sz="1400" dirty="0">
                <a:latin typeface="Arial"/>
                <a:cs typeface="Arial"/>
              </a:rPr>
              <a:t>r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spc="-14" dirty="0">
                <a:latin typeface="Arial"/>
                <a:cs typeface="Arial"/>
              </a:rPr>
              <a:t>a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14" dirty="0">
                <a:latin typeface="Arial"/>
                <a:cs typeface="Arial"/>
              </a:rPr>
              <a:t>o</a:t>
            </a:r>
            <a:r>
              <a:rPr sz="1400" dirty="0">
                <a:latin typeface="Arial"/>
                <a:cs typeface="Arial"/>
              </a:rPr>
              <a:t>n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progra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s</a:t>
            </a:r>
          </a:p>
        </p:txBody>
      </p:sp>
      <p:sp>
        <p:nvSpPr>
          <p:cNvPr id="77" name="object 2">
            <a:extLst>
              <a:ext uri="{FF2B5EF4-FFF2-40B4-BE49-F238E27FC236}">
                <a16:creationId xmlns:a16="http://schemas.microsoft.com/office/drawing/2014/main" id="{2D69C012-4A69-4BA8-BCB2-1137F6367746}"/>
              </a:ext>
            </a:extLst>
          </p:cNvPr>
          <p:cNvSpPr txBox="1"/>
          <p:nvPr/>
        </p:nvSpPr>
        <p:spPr>
          <a:xfrm>
            <a:off x="4120896" y="5548253"/>
            <a:ext cx="5372100" cy="304825"/>
          </a:xfrm>
          <a:prstGeom prst="rect">
            <a:avLst/>
          </a:prstGeom>
        </p:spPr>
        <p:txBody>
          <a:bodyPr wrap="square" lIns="0" tIns="52069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EG13 </a:t>
            </a:r>
            <a:r>
              <a:rPr sz="1400" dirty="0">
                <a:latin typeface="Arial"/>
                <a:cs typeface="Arial"/>
              </a:rPr>
              <a:t>  </a:t>
            </a:r>
            <a:r>
              <a:rPr lang="en-US" sz="1400" dirty="0">
                <a:latin typeface="Arial"/>
                <a:cs typeface="Arial"/>
              </a:rPr>
              <a:t>	</a:t>
            </a:r>
            <a:r>
              <a:rPr sz="1400" dirty="0">
                <a:latin typeface="Arial"/>
                <a:cs typeface="Arial"/>
              </a:rPr>
              <a:t>Product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and</a:t>
            </a:r>
            <a:r>
              <a:rPr sz="1400" spc="-1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bu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ine</a:t>
            </a:r>
            <a:r>
              <a:rPr sz="1400" spc="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-3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inno</a:t>
            </a:r>
            <a:r>
              <a:rPr sz="1400" spc="-19" dirty="0">
                <a:latin typeface="Arial"/>
                <a:cs typeface="Arial"/>
              </a:rPr>
              <a:t>v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ion</a:t>
            </a:r>
          </a:p>
        </p:txBody>
      </p:sp>
    </p:spTree>
    <p:extLst>
      <p:ext uri="{BB962C8B-B14F-4D97-AF65-F5344CB8AC3E}">
        <p14:creationId xmlns:p14="http://schemas.microsoft.com/office/powerpoint/2010/main" val="66504080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952D7A-5614-454E-ADD2-D3F60C2EC9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Alignment Goals</a:t>
            </a:r>
            <a:endParaRPr lang="en-ID" dirty="0">
              <a:solidFill>
                <a:schemeClr val="tx1"/>
              </a:solidFill>
            </a:endParaRPr>
          </a:p>
        </p:txBody>
      </p:sp>
      <p:sp>
        <p:nvSpPr>
          <p:cNvPr id="78" name="object 27">
            <a:extLst>
              <a:ext uri="{FF2B5EF4-FFF2-40B4-BE49-F238E27FC236}">
                <a16:creationId xmlns:a16="http://schemas.microsoft.com/office/drawing/2014/main" id="{1B85FD1C-0C03-485E-9E9E-BBB8C2483E69}"/>
              </a:ext>
            </a:extLst>
          </p:cNvPr>
          <p:cNvSpPr/>
          <p:nvPr/>
        </p:nvSpPr>
        <p:spPr>
          <a:xfrm>
            <a:off x="2457260" y="1402266"/>
            <a:ext cx="1508125" cy="274320"/>
          </a:xfrm>
          <a:custGeom>
            <a:avLst/>
            <a:gdLst/>
            <a:ahLst/>
            <a:cxnLst/>
            <a:rect l="l" t="t" r="r" b="b"/>
            <a:pathLst>
              <a:path w="1508125" h="274320">
                <a:moveTo>
                  <a:pt x="0" y="274320"/>
                </a:moveTo>
                <a:lnTo>
                  <a:pt x="1508125" y="274320"/>
                </a:lnTo>
                <a:lnTo>
                  <a:pt x="1508125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0033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28">
            <a:extLst>
              <a:ext uri="{FF2B5EF4-FFF2-40B4-BE49-F238E27FC236}">
                <a16:creationId xmlns:a16="http://schemas.microsoft.com/office/drawing/2014/main" id="{C3A1273D-CDBD-4B92-AD47-FAD188E28096}"/>
              </a:ext>
            </a:extLst>
          </p:cNvPr>
          <p:cNvSpPr/>
          <p:nvPr/>
        </p:nvSpPr>
        <p:spPr>
          <a:xfrm>
            <a:off x="3965384" y="1402266"/>
            <a:ext cx="685800" cy="274320"/>
          </a:xfrm>
          <a:custGeom>
            <a:avLst/>
            <a:gdLst/>
            <a:ahLst/>
            <a:cxnLst/>
            <a:rect l="l" t="t" r="r" b="b"/>
            <a:pathLst>
              <a:path w="685800" h="274320">
                <a:moveTo>
                  <a:pt x="0" y="274320"/>
                </a:moveTo>
                <a:lnTo>
                  <a:pt x="685800" y="274320"/>
                </a:lnTo>
                <a:lnTo>
                  <a:pt x="6858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0033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29">
            <a:extLst>
              <a:ext uri="{FF2B5EF4-FFF2-40B4-BE49-F238E27FC236}">
                <a16:creationId xmlns:a16="http://schemas.microsoft.com/office/drawing/2014/main" id="{D2C507B1-E9F4-4F78-98AC-EF6B2FC479F6}"/>
              </a:ext>
            </a:extLst>
          </p:cNvPr>
          <p:cNvSpPr/>
          <p:nvPr/>
        </p:nvSpPr>
        <p:spPr>
          <a:xfrm>
            <a:off x="4651184" y="1402266"/>
            <a:ext cx="5083551" cy="274320"/>
          </a:xfrm>
          <a:custGeom>
            <a:avLst/>
            <a:gdLst/>
            <a:ahLst/>
            <a:cxnLst/>
            <a:rect l="l" t="t" r="r" b="b"/>
            <a:pathLst>
              <a:path w="4686300" h="274320">
                <a:moveTo>
                  <a:pt x="0" y="274320"/>
                </a:moveTo>
                <a:lnTo>
                  <a:pt x="4686300" y="274320"/>
                </a:lnTo>
                <a:lnTo>
                  <a:pt x="46863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0033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30">
            <a:extLst>
              <a:ext uri="{FF2B5EF4-FFF2-40B4-BE49-F238E27FC236}">
                <a16:creationId xmlns:a16="http://schemas.microsoft.com/office/drawing/2014/main" id="{EEBC3FEE-1308-4A81-BEF4-05B4D219024A}"/>
              </a:ext>
            </a:extLst>
          </p:cNvPr>
          <p:cNvSpPr/>
          <p:nvPr/>
        </p:nvSpPr>
        <p:spPr>
          <a:xfrm>
            <a:off x="2457260" y="1676588"/>
            <a:ext cx="1508125" cy="1463039"/>
          </a:xfrm>
          <a:custGeom>
            <a:avLst/>
            <a:gdLst/>
            <a:ahLst/>
            <a:cxnLst/>
            <a:rect l="l" t="t" r="r" b="b"/>
            <a:pathLst>
              <a:path w="1508125" h="1463039">
                <a:moveTo>
                  <a:pt x="0" y="1463039"/>
                </a:moveTo>
                <a:lnTo>
                  <a:pt x="1508125" y="1463039"/>
                </a:lnTo>
                <a:lnTo>
                  <a:pt x="1508125" y="0"/>
                </a:lnTo>
                <a:lnTo>
                  <a:pt x="0" y="0"/>
                </a:lnTo>
                <a:lnTo>
                  <a:pt x="0" y="146303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31">
            <a:extLst>
              <a:ext uri="{FF2B5EF4-FFF2-40B4-BE49-F238E27FC236}">
                <a16:creationId xmlns:a16="http://schemas.microsoft.com/office/drawing/2014/main" id="{D5828153-F09C-4515-ABE2-FC3306118AE1}"/>
              </a:ext>
            </a:extLst>
          </p:cNvPr>
          <p:cNvSpPr/>
          <p:nvPr/>
        </p:nvSpPr>
        <p:spPr>
          <a:xfrm>
            <a:off x="3965384" y="1676587"/>
            <a:ext cx="685800" cy="457200"/>
          </a:xfrm>
          <a:custGeom>
            <a:avLst/>
            <a:gdLst/>
            <a:ahLst/>
            <a:cxnLst/>
            <a:rect l="l" t="t" r="r" b="b"/>
            <a:pathLst>
              <a:path w="685800" h="457200">
                <a:moveTo>
                  <a:pt x="0" y="457200"/>
                </a:moveTo>
                <a:lnTo>
                  <a:pt x="685800" y="457200"/>
                </a:lnTo>
                <a:lnTo>
                  <a:pt x="6858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32">
            <a:extLst>
              <a:ext uri="{FF2B5EF4-FFF2-40B4-BE49-F238E27FC236}">
                <a16:creationId xmlns:a16="http://schemas.microsoft.com/office/drawing/2014/main" id="{5268F605-CECD-4F6F-B3A3-8D47FC00EE30}"/>
              </a:ext>
            </a:extLst>
          </p:cNvPr>
          <p:cNvSpPr/>
          <p:nvPr/>
        </p:nvSpPr>
        <p:spPr>
          <a:xfrm>
            <a:off x="4651184" y="1676587"/>
            <a:ext cx="5083550" cy="457200"/>
          </a:xfrm>
          <a:custGeom>
            <a:avLst/>
            <a:gdLst/>
            <a:ahLst/>
            <a:cxnLst/>
            <a:rect l="l" t="t" r="r" b="b"/>
            <a:pathLst>
              <a:path w="4686300" h="457200">
                <a:moveTo>
                  <a:pt x="0" y="457200"/>
                </a:moveTo>
                <a:lnTo>
                  <a:pt x="4686300" y="457200"/>
                </a:lnTo>
                <a:lnTo>
                  <a:pt x="46863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33">
            <a:extLst>
              <a:ext uri="{FF2B5EF4-FFF2-40B4-BE49-F238E27FC236}">
                <a16:creationId xmlns:a16="http://schemas.microsoft.com/office/drawing/2014/main" id="{9EC8F38A-4817-4DD1-823C-387B42EEB8D3}"/>
              </a:ext>
            </a:extLst>
          </p:cNvPr>
          <p:cNvSpPr/>
          <p:nvPr/>
        </p:nvSpPr>
        <p:spPr>
          <a:xfrm>
            <a:off x="3965384" y="2133786"/>
            <a:ext cx="685800" cy="274320"/>
          </a:xfrm>
          <a:custGeom>
            <a:avLst/>
            <a:gdLst/>
            <a:ahLst/>
            <a:cxnLst/>
            <a:rect l="l" t="t" r="r" b="b"/>
            <a:pathLst>
              <a:path w="685800" h="274320">
                <a:moveTo>
                  <a:pt x="0" y="274320"/>
                </a:moveTo>
                <a:lnTo>
                  <a:pt x="685800" y="274320"/>
                </a:lnTo>
                <a:lnTo>
                  <a:pt x="6858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34">
            <a:extLst>
              <a:ext uri="{FF2B5EF4-FFF2-40B4-BE49-F238E27FC236}">
                <a16:creationId xmlns:a16="http://schemas.microsoft.com/office/drawing/2014/main" id="{EDB513CF-E277-45AE-AA60-E6F99492E564}"/>
              </a:ext>
            </a:extLst>
          </p:cNvPr>
          <p:cNvSpPr/>
          <p:nvPr/>
        </p:nvSpPr>
        <p:spPr>
          <a:xfrm>
            <a:off x="4651184" y="2133786"/>
            <a:ext cx="5083557" cy="274320"/>
          </a:xfrm>
          <a:custGeom>
            <a:avLst/>
            <a:gdLst/>
            <a:ahLst/>
            <a:cxnLst/>
            <a:rect l="l" t="t" r="r" b="b"/>
            <a:pathLst>
              <a:path w="4686300" h="274320">
                <a:moveTo>
                  <a:pt x="0" y="274320"/>
                </a:moveTo>
                <a:lnTo>
                  <a:pt x="4686300" y="274320"/>
                </a:lnTo>
                <a:lnTo>
                  <a:pt x="46863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35">
            <a:extLst>
              <a:ext uri="{FF2B5EF4-FFF2-40B4-BE49-F238E27FC236}">
                <a16:creationId xmlns:a16="http://schemas.microsoft.com/office/drawing/2014/main" id="{7367389D-6003-4DEE-9DFE-988343D10549}"/>
              </a:ext>
            </a:extLst>
          </p:cNvPr>
          <p:cNvSpPr/>
          <p:nvPr/>
        </p:nvSpPr>
        <p:spPr>
          <a:xfrm>
            <a:off x="3965384" y="2408106"/>
            <a:ext cx="685800" cy="457200"/>
          </a:xfrm>
          <a:custGeom>
            <a:avLst/>
            <a:gdLst/>
            <a:ahLst/>
            <a:cxnLst/>
            <a:rect l="l" t="t" r="r" b="b"/>
            <a:pathLst>
              <a:path w="685800" h="457200">
                <a:moveTo>
                  <a:pt x="0" y="457200"/>
                </a:moveTo>
                <a:lnTo>
                  <a:pt x="685800" y="457200"/>
                </a:lnTo>
                <a:lnTo>
                  <a:pt x="6858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36">
            <a:extLst>
              <a:ext uri="{FF2B5EF4-FFF2-40B4-BE49-F238E27FC236}">
                <a16:creationId xmlns:a16="http://schemas.microsoft.com/office/drawing/2014/main" id="{306FE520-C22F-49D2-991B-17AA72BF29A5}"/>
              </a:ext>
            </a:extLst>
          </p:cNvPr>
          <p:cNvSpPr/>
          <p:nvPr/>
        </p:nvSpPr>
        <p:spPr>
          <a:xfrm>
            <a:off x="4651184" y="2408106"/>
            <a:ext cx="5083550" cy="457200"/>
          </a:xfrm>
          <a:custGeom>
            <a:avLst/>
            <a:gdLst/>
            <a:ahLst/>
            <a:cxnLst/>
            <a:rect l="l" t="t" r="r" b="b"/>
            <a:pathLst>
              <a:path w="4686300" h="457200">
                <a:moveTo>
                  <a:pt x="0" y="457200"/>
                </a:moveTo>
                <a:lnTo>
                  <a:pt x="4686300" y="457200"/>
                </a:lnTo>
                <a:lnTo>
                  <a:pt x="46863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37">
            <a:extLst>
              <a:ext uri="{FF2B5EF4-FFF2-40B4-BE49-F238E27FC236}">
                <a16:creationId xmlns:a16="http://schemas.microsoft.com/office/drawing/2014/main" id="{5F503F9F-DB96-4451-BF11-9FF88F960ABA}"/>
              </a:ext>
            </a:extLst>
          </p:cNvPr>
          <p:cNvSpPr/>
          <p:nvPr/>
        </p:nvSpPr>
        <p:spPr>
          <a:xfrm>
            <a:off x="3965384" y="2865306"/>
            <a:ext cx="685800" cy="274320"/>
          </a:xfrm>
          <a:custGeom>
            <a:avLst/>
            <a:gdLst/>
            <a:ahLst/>
            <a:cxnLst/>
            <a:rect l="l" t="t" r="r" b="b"/>
            <a:pathLst>
              <a:path w="685800" h="274320">
                <a:moveTo>
                  <a:pt x="0" y="274320"/>
                </a:moveTo>
                <a:lnTo>
                  <a:pt x="685800" y="274320"/>
                </a:lnTo>
                <a:lnTo>
                  <a:pt x="6858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38">
            <a:extLst>
              <a:ext uri="{FF2B5EF4-FFF2-40B4-BE49-F238E27FC236}">
                <a16:creationId xmlns:a16="http://schemas.microsoft.com/office/drawing/2014/main" id="{96C0CD21-8358-4FA4-B73B-ADB987E09CBB}"/>
              </a:ext>
            </a:extLst>
          </p:cNvPr>
          <p:cNvSpPr/>
          <p:nvPr/>
        </p:nvSpPr>
        <p:spPr>
          <a:xfrm>
            <a:off x="4651184" y="2865306"/>
            <a:ext cx="5083549" cy="274320"/>
          </a:xfrm>
          <a:custGeom>
            <a:avLst/>
            <a:gdLst/>
            <a:ahLst/>
            <a:cxnLst/>
            <a:rect l="l" t="t" r="r" b="b"/>
            <a:pathLst>
              <a:path w="4686300" h="274320">
                <a:moveTo>
                  <a:pt x="0" y="274320"/>
                </a:moveTo>
                <a:lnTo>
                  <a:pt x="4686300" y="274320"/>
                </a:lnTo>
                <a:lnTo>
                  <a:pt x="46863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39">
            <a:extLst>
              <a:ext uri="{FF2B5EF4-FFF2-40B4-BE49-F238E27FC236}">
                <a16:creationId xmlns:a16="http://schemas.microsoft.com/office/drawing/2014/main" id="{F7271E7E-BC07-4AB2-83F7-487AE1EEB75D}"/>
              </a:ext>
            </a:extLst>
          </p:cNvPr>
          <p:cNvSpPr/>
          <p:nvPr/>
        </p:nvSpPr>
        <p:spPr>
          <a:xfrm>
            <a:off x="2457260" y="3139628"/>
            <a:ext cx="1508125" cy="548639"/>
          </a:xfrm>
          <a:custGeom>
            <a:avLst/>
            <a:gdLst/>
            <a:ahLst/>
            <a:cxnLst/>
            <a:rect l="l" t="t" r="r" b="b"/>
            <a:pathLst>
              <a:path w="1508125" h="548639">
                <a:moveTo>
                  <a:pt x="0" y="548639"/>
                </a:moveTo>
                <a:lnTo>
                  <a:pt x="1508125" y="548639"/>
                </a:lnTo>
                <a:lnTo>
                  <a:pt x="1508125" y="0"/>
                </a:lnTo>
                <a:lnTo>
                  <a:pt x="0" y="0"/>
                </a:lnTo>
                <a:lnTo>
                  <a:pt x="0" y="54863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40">
            <a:extLst>
              <a:ext uri="{FF2B5EF4-FFF2-40B4-BE49-F238E27FC236}">
                <a16:creationId xmlns:a16="http://schemas.microsoft.com/office/drawing/2014/main" id="{F2269B8D-7129-4AE1-B355-A0C0BDF5075E}"/>
              </a:ext>
            </a:extLst>
          </p:cNvPr>
          <p:cNvSpPr/>
          <p:nvPr/>
        </p:nvSpPr>
        <p:spPr>
          <a:xfrm>
            <a:off x="3965384" y="3139627"/>
            <a:ext cx="685800" cy="274320"/>
          </a:xfrm>
          <a:custGeom>
            <a:avLst/>
            <a:gdLst/>
            <a:ahLst/>
            <a:cxnLst/>
            <a:rect l="l" t="t" r="r" b="b"/>
            <a:pathLst>
              <a:path w="685800" h="274320">
                <a:moveTo>
                  <a:pt x="0" y="274320"/>
                </a:moveTo>
                <a:lnTo>
                  <a:pt x="685800" y="274320"/>
                </a:lnTo>
                <a:lnTo>
                  <a:pt x="6858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41">
            <a:extLst>
              <a:ext uri="{FF2B5EF4-FFF2-40B4-BE49-F238E27FC236}">
                <a16:creationId xmlns:a16="http://schemas.microsoft.com/office/drawing/2014/main" id="{681B7C1F-DABE-4CCF-9BC2-3173990BDFC6}"/>
              </a:ext>
            </a:extLst>
          </p:cNvPr>
          <p:cNvSpPr/>
          <p:nvPr/>
        </p:nvSpPr>
        <p:spPr>
          <a:xfrm>
            <a:off x="4651184" y="3139627"/>
            <a:ext cx="5083548" cy="274320"/>
          </a:xfrm>
          <a:custGeom>
            <a:avLst/>
            <a:gdLst/>
            <a:ahLst/>
            <a:cxnLst/>
            <a:rect l="l" t="t" r="r" b="b"/>
            <a:pathLst>
              <a:path w="4686300" h="274320">
                <a:moveTo>
                  <a:pt x="0" y="274320"/>
                </a:moveTo>
                <a:lnTo>
                  <a:pt x="4686300" y="274320"/>
                </a:lnTo>
                <a:lnTo>
                  <a:pt x="46863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42">
            <a:extLst>
              <a:ext uri="{FF2B5EF4-FFF2-40B4-BE49-F238E27FC236}">
                <a16:creationId xmlns:a16="http://schemas.microsoft.com/office/drawing/2014/main" id="{8DD236B2-E73C-4EC3-BFA7-F0B937F64987}"/>
              </a:ext>
            </a:extLst>
          </p:cNvPr>
          <p:cNvSpPr/>
          <p:nvPr/>
        </p:nvSpPr>
        <p:spPr>
          <a:xfrm>
            <a:off x="3965384" y="3413946"/>
            <a:ext cx="685800" cy="274320"/>
          </a:xfrm>
          <a:custGeom>
            <a:avLst/>
            <a:gdLst/>
            <a:ahLst/>
            <a:cxnLst/>
            <a:rect l="l" t="t" r="r" b="b"/>
            <a:pathLst>
              <a:path w="685800" h="274320">
                <a:moveTo>
                  <a:pt x="0" y="274320"/>
                </a:moveTo>
                <a:lnTo>
                  <a:pt x="685800" y="274320"/>
                </a:lnTo>
                <a:lnTo>
                  <a:pt x="6858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43">
            <a:extLst>
              <a:ext uri="{FF2B5EF4-FFF2-40B4-BE49-F238E27FC236}">
                <a16:creationId xmlns:a16="http://schemas.microsoft.com/office/drawing/2014/main" id="{7219C58C-92A4-4519-8E08-0E2622DCACF3}"/>
              </a:ext>
            </a:extLst>
          </p:cNvPr>
          <p:cNvSpPr/>
          <p:nvPr/>
        </p:nvSpPr>
        <p:spPr>
          <a:xfrm>
            <a:off x="4651184" y="3413946"/>
            <a:ext cx="5083556" cy="274320"/>
          </a:xfrm>
          <a:custGeom>
            <a:avLst/>
            <a:gdLst/>
            <a:ahLst/>
            <a:cxnLst/>
            <a:rect l="l" t="t" r="r" b="b"/>
            <a:pathLst>
              <a:path w="4686300" h="274320">
                <a:moveTo>
                  <a:pt x="0" y="274320"/>
                </a:moveTo>
                <a:lnTo>
                  <a:pt x="4686300" y="274320"/>
                </a:lnTo>
                <a:lnTo>
                  <a:pt x="46863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44">
            <a:extLst>
              <a:ext uri="{FF2B5EF4-FFF2-40B4-BE49-F238E27FC236}">
                <a16:creationId xmlns:a16="http://schemas.microsoft.com/office/drawing/2014/main" id="{3186E364-993F-4ECA-8841-30D0205765F2}"/>
              </a:ext>
            </a:extLst>
          </p:cNvPr>
          <p:cNvSpPr/>
          <p:nvPr/>
        </p:nvSpPr>
        <p:spPr>
          <a:xfrm>
            <a:off x="2457260" y="3688242"/>
            <a:ext cx="1508125" cy="1920239"/>
          </a:xfrm>
          <a:custGeom>
            <a:avLst/>
            <a:gdLst/>
            <a:ahLst/>
            <a:cxnLst/>
            <a:rect l="l" t="t" r="r" b="b"/>
            <a:pathLst>
              <a:path w="1508125" h="1920239">
                <a:moveTo>
                  <a:pt x="0" y="1920239"/>
                </a:moveTo>
                <a:lnTo>
                  <a:pt x="1508125" y="1920239"/>
                </a:lnTo>
                <a:lnTo>
                  <a:pt x="1508125" y="0"/>
                </a:lnTo>
                <a:lnTo>
                  <a:pt x="0" y="0"/>
                </a:lnTo>
                <a:lnTo>
                  <a:pt x="0" y="1920239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45">
            <a:extLst>
              <a:ext uri="{FF2B5EF4-FFF2-40B4-BE49-F238E27FC236}">
                <a16:creationId xmlns:a16="http://schemas.microsoft.com/office/drawing/2014/main" id="{8070EE54-DCC7-4FA2-B8D4-2027EF2229B0}"/>
              </a:ext>
            </a:extLst>
          </p:cNvPr>
          <p:cNvSpPr/>
          <p:nvPr/>
        </p:nvSpPr>
        <p:spPr>
          <a:xfrm>
            <a:off x="3965384" y="3688267"/>
            <a:ext cx="685800" cy="457200"/>
          </a:xfrm>
          <a:custGeom>
            <a:avLst/>
            <a:gdLst/>
            <a:ahLst/>
            <a:cxnLst/>
            <a:rect l="l" t="t" r="r" b="b"/>
            <a:pathLst>
              <a:path w="685800" h="457200">
                <a:moveTo>
                  <a:pt x="0" y="457200"/>
                </a:moveTo>
                <a:lnTo>
                  <a:pt x="685800" y="457200"/>
                </a:lnTo>
                <a:lnTo>
                  <a:pt x="6858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46">
            <a:extLst>
              <a:ext uri="{FF2B5EF4-FFF2-40B4-BE49-F238E27FC236}">
                <a16:creationId xmlns:a16="http://schemas.microsoft.com/office/drawing/2014/main" id="{00A3C0F1-6E92-4E75-B4E3-937938569ED8}"/>
              </a:ext>
            </a:extLst>
          </p:cNvPr>
          <p:cNvSpPr/>
          <p:nvPr/>
        </p:nvSpPr>
        <p:spPr>
          <a:xfrm>
            <a:off x="4651184" y="3688267"/>
            <a:ext cx="5083531" cy="457200"/>
          </a:xfrm>
          <a:custGeom>
            <a:avLst/>
            <a:gdLst/>
            <a:ahLst/>
            <a:cxnLst/>
            <a:rect l="l" t="t" r="r" b="b"/>
            <a:pathLst>
              <a:path w="4686300" h="457200">
                <a:moveTo>
                  <a:pt x="0" y="457200"/>
                </a:moveTo>
                <a:lnTo>
                  <a:pt x="4686300" y="457200"/>
                </a:lnTo>
                <a:lnTo>
                  <a:pt x="46863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47">
            <a:extLst>
              <a:ext uri="{FF2B5EF4-FFF2-40B4-BE49-F238E27FC236}">
                <a16:creationId xmlns:a16="http://schemas.microsoft.com/office/drawing/2014/main" id="{57D4C1C5-C35C-4E1A-A8C2-1E1ACB97A536}"/>
              </a:ext>
            </a:extLst>
          </p:cNvPr>
          <p:cNvSpPr/>
          <p:nvPr/>
        </p:nvSpPr>
        <p:spPr>
          <a:xfrm>
            <a:off x="3965384" y="4145467"/>
            <a:ext cx="685800" cy="457200"/>
          </a:xfrm>
          <a:custGeom>
            <a:avLst/>
            <a:gdLst/>
            <a:ahLst/>
            <a:cxnLst/>
            <a:rect l="l" t="t" r="r" b="b"/>
            <a:pathLst>
              <a:path w="685800" h="457200">
                <a:moveTo>
                  <a:pt x="0" y="457200"/>
                </a:moveTo>
                <a:lnTo>
                  <a:pt x="685800" y="457200"/>
                </a:lnTo>
                <a:lnTo>
                  <a:pt x="6858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48">
            <a:extLst>
              <a:ext uri="{FF2B5EF4-FFF2-40B4-BE49-F238E27FC236}">
                <a16:creationId xmlns:a16="http://schemas.microsoft.com/office/drawing/2014/main" id="{3CB5D330-CE94-4BC6-B377-CCCBEC2B4417}"/>
              </a:ext>
            </a:extLst>
          </p:cNvPr>
          <p:cNvSpPr/>
          <p:nvPr/>
        </p:nvSpPr>
        <p:spPr>
          <a:xfrm>
            <a:off x="4651184" y="4145467"/>
            <a:ext cx="5083548" cy="457200"/>
          </a:xfrm>
          <a:custGeom>
            <a:avLst/>
            <a:gdLst/>
            <a:ahLst/>
            <a:cxnLst/>
            <a:rect l="l" t="t" r="r" b="b"/>
            <a:pathLst>
              <a:path w="4686300" h="457200">
                <a:moveTo>
                  <a:pt x="0" y="457200"/>
                </a:moveTo>
                <a:lnTo>
                  <a:pt x="4686300" y="457200"/>
                </a:lnTo>
                <a:lnTo>
                  <a:pt x="46863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49">
            <a:extLst>
              <a:ext uri="{FF2B5EF4-FFF2-40B4-BE49-F238E27FC236}">
                <a16:creationId xmlns:a16="http://schemas.microsoft.com/office/drawing/2014/main" id="{49181B93-F72A-4F9F-ADC5-AFEA1943BD32}"/>
              </a:ext>
            </a:extLst>
          </p:cNvPr>
          <p:cNvSpPr/>
          <p:nvPr/>
        </p:nvSpPr>
        <p:spPr>
          <a:xfrm>
            <a:off x="3965384" y="4602667"/>
            <a:ext cx="685800" cy="457200"/>
          </a:xfrm>
          <a:custGeom>
            <a:avLst/>
            <a:gdLst/>
            <a:ahLst/>
            <a:cxnLst/>
            <a:rect l="l" t="t" r="r" b="b"/>
            <a:pathLst>
              <a:path w="685800" h="457200">
                <a:moveTo>
                  <a:pt x="0" y="457200"/>
                </a:moveTo>
                <a:lnTo>
                  <a:pt x="685800" y="457200"/>
                </a:lnTo>
                <a:lnTo>
                  <a:pt x="6858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50">
            <a:extLst>
              <a:ext uri="{FF2B5EF4-FFF2-40B4-BE49-F238E27FC236}">
                <a16:creationId xmlns:a16="http://schemas.microsoft.com/office/drawing/2014/main" id="{14B62711-8C46-4350-AAD3-51F4C62A9C82}"/>
              </a:ext>
            </a:extLst>
          </p:cNvPr>
          <p:cNvSpPr/>
          <p:nvPr/>
        </p:nvSpPr>
        <p:spPr>
          <a:xfrm>
            <a:off x="4651184" y="4602667"/>
            <a:ext cx="5083547" cy="457200"/>
          </a:xfrm>
          <a:custGeom>
            <a:avLst/>
            <a:gdLst/>
            <a:ahLst/>
            <a:cxnLst/>
            <a:rect l="l" t="t" r="r" b="b"/>
            <a:pathLst>
              <a:path w="4686300" h="457200">
                <a:moveTo>
                  <a:pt x="0" y="457200"/>
                </a:moveTo>
                <a:lnTo>
                  <a:pt x="4686300" y="457200"/>
                </a:lnTo>
                <a:lnTo>
                  <a:pt x="46863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51">
            <a:extLst>
              <a:ext uri="{FF2B5EF4-FFF2-40B4-BE49-F238E27FC236}">
                <a16:creationId xmlns:a16="http://schemas.microsoft.com/office/drawing/2014/main" id="{C5CAFFF2-5D52-47E2-8268-5847376460EC}"/>
              </a:ext>
            </a:extLst>
          </p:cNvPr>
          <p:cNvSpPr/>
          <p:nvPr/>
        </p:nvSpPr>
        <p:spPr>
          <a:xfrm>
            <a:off x="3965384" y="5059867"/>
            <a:ext cx="685800" cy="274320"/>
          </a:xfrm>
          <a:custGeom>
            <a:avLst/>
            <a:gdLst/>
            <a:ahLst/>
            <a:cxnLst/>
            <a:rect l="l" t="t" r="r" b="b"/>
            <a:pathLst>
              <a:path w="685800" h="274320">
                <a:moveTo>
                  <a:pt x="0" y="274320"/>
                </a:moveTo>
                <a:lnTo>
                  <a:pt x="685800" y="274320"/>
                </a:lnTo>
                <a:lnTo>
                  <a:pt x="6858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52">
            <a:extLst>
              <a:ext uri="{FF2B5EF4-FFF2-40B4-BE49-F238E27FC236}">
                <a16:creationId xmlns:a16="http://schemas.microsoft.com/office/drawing/2014/main" id="{E1C6AD50-6FCD-4D7E-B2E0-AAB77186A16E}"/>
              </a:ext>
            </a:extLst>
          </p:cNvPr>
          <p:cNvSpPr/>
          <p:nvPr/>
        </p:nvSpPr>
        <p:spPr>
          <a:xfrm>
            <a:off x="4651184" y="5059867"/>
            <a:ext cx="5083541" cy="274320"/>
          </a:xfrm>
          <a:custGeom>
            <a:avLst/>
            <a:gdLst/>
            <a:ahLst/>
            <a:cxnLst/>
            <a:rect l="l" t="t" r="r" b="b"/>
            <a:pathLst>
              <a:path w="4686300" h="274320">
                <a:moveTo>
                  <a:pt x="0" y="274320"/>
                </a:moveTo>
                <a:lnTo>
                  <a:pt x="4686300" y="274320"/>
                </a:lnTo>
                <a:lnTo>
                  <a:pt x="46863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53">
            <a:extLst>
              <a:ext uri="{FF2B5EF4-FFF2-40B4-BE49-F238E27FC236}">
                <a16:creationId xmlns:a16="http://schemas.microsoft.com/office/drawing/2014/main" id="{0A6A010B-4098-437E-9520-C89B60D94495}"/>
              </a:ext>
            </a:extLst>
          </p:cNvPr>
          <p:cNvSpPr/>
          <p:nvPr/>
        </p:nvSpPr>
        <p:spPr>
          <a:xfrm>
            <a:off x="3965384" y="5334162"/>
            <a:ext cx="685800" cy="274319"/>
          </a:xfrm>
          <a:custGeom>
            <a:avLst/>
            <a:gdLst/>
            <a:ahLst/>
            <a:cxnLst/>
            <a:rect l="l" t="t" r="r" b="b"/>
            <a:pathLst>
              <a:path w="685800" h="274319">
                <a:moveTo>
                  <a:pt x="0" y="274319"/>
                </a:moveTo>
                <a:lnTo>
                  <a:pt x="685800" y="274319"/>
                </a:lnTo>
                <a:lnTo>
                  <a:pt x="685800" y="0"/>
                </a:lnTo>
                <a:lnTo>
                  <a:pt x="0" y="0"/>
                </a:lnTo>
                <a:lnTo>
                  <a:pt x="0" y="274319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54">
            <a:extLst>
              <a:ext uri="{FF2B5EF4-FFF2-40B4-BE49-F238E27FC236}">
                <a16:creationId xmlns:a16="http://schemas.microsoft.com/office/drawing/2014/main" id="{988E78DE-3111-40C8-ADBA-B0C97BF93695}"/>
              </a:ext>
            </a:extLst>
          </p:cNvPr>
          <p:cNvSpPr/>
          <p:nvPr/>
        </p:nvSpPr>
        <p:spPr>
          <a:xfrm>
            <a:off x="4651184" y="5334162"/>
            <a:ext cx="5083533" cy="274319"/>
          </a:xfrm>
          <a:custGeom>
            <a:avLst/>
            <a:gdLst/>
            <a:ahLst/>
            <a:cxnLst/>
            <a:rect l="l" t="t" r="r" b="b"/>
            <a:pathLst>
              <a:path w="4686300" h="274319">
                <a:moveTo>
                  <a:pt x="0" y="274319"/>
                </a:moveTo>
                <a:lnTo>
                  <a:pt x="4686300" y="274319"/>
                </a:lnTo>
                <a:lnTo>
                  <a:pt x="4686300" y="0"/>
                </a:lnTo>
                <a:lnTo>
                  <a:pt x="0" y="0"/>
                </a:lnTo>
                <a:lnTo>
                  <a:pt x="0" y="274319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55">
            <a:extLst>
              <a:ext uri="{FF2B5EF4-FFF2-40B4-BE49-F238E27FC236}">
                <a16:creationId xmlns:a16="http://schemas.microsoft.com/office/drawing/2014/main" id="{6E1ADE81-18D4-4412-9E76-7F699D8B359C}"/>
              </a:ext>
            </a:extLst>
          </p:cNvPr>
          <p:cNvSpPr/>
          <p:nvPr/>
        </p:nvSpPr>
        <p:spPr>
          <a:xfrm>
            <a:off x="2457260" y="5608481"/>
            <a:ext cx="1508125" cy="731520"/>
          </a:xfrm>
          <a:custGeom>
            <a:avLst/>
            <a:gdLst/>
            <a:ahLst/>
            <a:cxnLst/>
            <a:rect l="l" t="t" r="r" b="b"/>
            <a:pathLst>
              <a:path w="1508125" h="731520">
                <a:moveTo>
                  <a:pt x="0" y="731520"/>
                </a:moveTo>
                <a:lnTo>
                  <a:pt x="1508125" y="731520"/>
                </a:lnTo>
                <a:lnTo>
                  <a:pt x="1508125" y="0"/>
                </a:lnTo>
                <a:lnTo>
                  <a:pt x="0" y="0"/>
                </a:lnTo>
                <a:lnTo>
                  <a:pt x="0" y="7315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56">
            <a:extLst>
              <a:ext uri="{FF2B5EF4-FFF2-40B4-BE49-F238E27FC236}">
                <a16:creationId xmlns:a16="http://schemas.microsoft.com/office/drawing/2014/main" id="{F9636892-C40C-4B6E-B2ED-7BBFD5B9BD26}"/>
              </a:ext>
            </a:extLst>
          </p:cNvPr>
          <p:cNvSpPr/>
          <p:nvPr/>
        </p:nvSpPr>
        <p:spPr>
          <a:xfrm>
            <a:off x="3965384" y="5608481"/>
            <a:ext cx="685800" cy="457200"/>
          </a:xfrm>
          <a:custGeom>
            <a:avLst/>
            <a:gdLst/>
            <a:ahLst/>
            <a:cxnLst/>
            <a:rect l="l" t="t" r="r" b="b"/>
            <a:pathLst>
              <a:path w="685800" h="457200">
                <a:moveTo>
                  <a:pt x="0" y="457200"/>
                </a:moveTo>
                <a:lnTo>
                  <a:pt x="685800" y="457200"/>
                </a:lnTo>
                <a:lnTo>
                  <a:pt x="6858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57">
            <a:extLst>
              <a:ext uri="{FF2B5EF4-FFF2-40B4-BE49-F238E27FC236}">
                <a16:creationId xmlns:a16="http://schemas.microsoft.com/office/drawing/2014/main" id="{3D43D61D-ED97-4BED-BFFB-44BE7A235868}"/>
              </a:ext>
            </a:extLst>
          </p:cNvPr>
          <p:cNvSpPr/>
          <p:nvPr/>
        </p:nvSpPr>
        <p:spPr>
          <a:xfrm>
            <a:off x="4651184" y="5608481"/>
            <a:ext cx="5083530" cy="457200"/>
          </a:xfrm>
          <a:custGeom>
            <a:avLst/>
            <a:gdLst/>
            <a:ahLst/>
            <a:cxnLst/>
            <a:rect l="l" t="t" r="r" b="b"/>
            <a:pathLst>
              <a:path w="4686300" h="457200">
                <a:moveTo>
                  <a:pt x="0" y="457200"/>
                </a:moveTo>
                <a:lnTo>
                  <a:pt x="4686300" y="457200"/>
                </a:lnTo>
                <a:lnTo>
                  <a:pt x="4686300" y="0"/>
                </a:lnTo>
                <a:lnTo>
                  <a:pt x="0" y="0"/>
                </a:lnTo>
                <a:lnTo>
                  <a:pt x="0" y="457200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58">
            <a:extLst>
              <a:ext uri="{FF2B5EF4-FFF2-40B4-BE49-F238E27FC236}">
                <a16:creationId xmlns:a16="http://schemas.microsoft.com/office/drawing/2014/main" id="{0188F0D7-EDE6-401A-A5AC-4F31C099DA10}"/>
              </a:ext>
            </a:extLst>
          </p:cNvPr>
          <p:cNvSpPr/>
          <p:nvPr/>
        </p:nvSpPr>
        <p:spPr>
          <a:xfrm>
            <a:off x="3965384" y="6065681"/>
            <a:ext cx="685800" cy="274320"/>
          </a:xfrm>
          <a:custGeom>
            <a:avLst/>
            <a:gdLst/>
            <a:ahLst/>
            <a:cxnLst/>
            <a:rect l="l" t="t" r="r" b="b"/>
            <a:pathLst>
              <a:path w="685800" h="274320">
                <a:moveTo>
                  <a:pt x="0" y="274320"/>
                </a:moveTo>
                <a:lnTo>
                  <a:pt x="685800" y="274320"/>
                </a:lnTo>
                <a:lnTo>
                  <a:pt x="6858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59">
            <a:extLst>
              <a:ext uri="{FF2B5EF4-FFF2-40B4-BE49-F238E27FC236}">
                <a16:creationId xmlns:a16="http://schemas.microsoft.com/office/drawing/2014/main" id="{C02F759C-A69E-45A2-A8B6-F25A985B495B}"/>
              </a:ext>
            </a:extLst>
          </p:cNvPr>
          <p:cNvSpPr/>
          <p:nvPr/>
        </p:nvSpPr>
        <p:spPr>
          <a:xfrm>
            <a:off x="4651184" y="6065681"/>
            <a:ext cx="5083527" cy="274320"/>
          </a:xfrm>
          <a:custGeom>
            <a:avLst/>
            <a:gdLst/>
            <a:ahLst/>
            <a:cxnLst/>
            <a:rect l="l" t="t" r="r" b="b"/>
            <a:pathLst>
              <a:path w="4686300" h="274320">
                <a:moveTo>
                  <a:pt x="0" y="274320"/>
                </a:moveTo>
                <a:lnTo>
                  <a:pt x="4686300" y="274320"/>
                </a:lnTo>
                <a:lnTo>
                  <a:pt x="4686300" y="0"/>
                </a:lnTo>
                <a:lnTo>
                  <a:pt x="0" y="0"/>
                </a:lnTo>
                <a:lnTo>
                  <a:pt x="0" y="274320"/>
                </a:lnTo>
                <a:close/>
              </a:path>
            </a:pathLst>
          </a:custGeom>
          <a:solidFill>
            <a:srgbClr val="CACD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60">
            <a:extLst>
              <a:ext uri="{FF2B5EF4-FFF2-40B4-BE49-F238E27FC236}">
                <a16:creationId xmlns:a16="http://schemas.microsoft.com/office/drawing/2014/main" id="{4A36AED4-D9C9-4020-8913-72DAB1A113D1}"/>
              </a:ext>
            </a:extLst>
          </p:cNvPr>
          <p:cNvSpPr/>
          <p:nvPr/>
        </p:nvSpPr>
        <p:spPr>
          <a:xfrm flipV="1">
            <a:off x="2450909" y="1630869"/>
            <a:ext cx="7290180" cy="45719"/>
          </a:xfrm>
          <a:custGeom>
            <a:avLst/>
            <a:gdLst/>
            <a:ahLst/>
            <a:cxnLst/>
            <a:rect l="l" t="t" r="r" b="b"/>
            <a:pathLst>
              <a:path w="6892925">
                <a:moveTo>
                  <a:pt x="0" y="0"/>
                </a:moveTo>
                <a:lnTo>
                  <a:pt x="6892925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61">
            <a:extLst>
              <a:ext uri="{FF2B5EF4-FFF2-40B4-BE49-F238E27FC236}">
                <a16:creationId xmlns:a16="http://schemas.microsoft.com/office/drawing/2014/main" id="{07F610F7-69DF-4C40-8BE3-A46E070FD1A7}"/>
              </a:ext>
            </a:extLst>
          </p:cNvPr>
          <p:cNvSpPr/>
          <p:nvPr/>
        </p:nvSpPr>
        <p:spPr>
          <a:xfrm>
            <a:off x="9734710" y="1389567"/>
            <a:ext cx="0" cy="4950434"/>
          </a:xfrm>
          <a:custGeom>
            <a:avLst/>
            <a:gdLst/>
            <a:ahLst/>
            <a:cxnLst/>
            <a:rect l="l" t="t" r="r" b="b"/>
            <a:pathLst>
              <a:path h="4950434">
                <a:moveTo>
                  <a:pt x="0" y="0"/>
                </a:moveTo>
                <a:lnTo>
                  <a:pt x="0" y="4950434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62">
            <a:extLst>
              <a:ext uri="{FF2B5EF4-FFF2-40B4-BE49-F238E27FC236}">
                <a16:creationId xmlns:a16="http://schemas.microsoft.com/office/drawing/2014/main" id="{61A8EBE0-74FA-4E7C-95AC-3D2D9DA9F367}"/>
              </a:ext>
            </a:extLst>
          </p:cNvPr>
          <p:cNvSpPr/>
          <p:nvPr/>
        </p:nvSpPr>
        <p:spPr>
          <a:xfrm>
            <a:off x="2450910" y="6340001"/>
            <a:ext cx="6892925" cy="0"/>
          </a:xfrm>
          <a:custGeom>
            <a:avLst/>
            <a:gdLst/>
            <a:ahLst/>
            <a:cxnLst/>
            <a:rect l="l" t="t" r="r" b="b"/>
            <a:pathLst>
              <a:path w="6892925">
                <a:moveTo>
                  <a:pt x="0" y="0"/>
                </a:moveTo>
                <a:lnTo>
                  <a:pt x="689292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7">
            <a:extLst>
              <a:ext uri="{FF2B5EF4-FFF2-40B4-BE49-F238E27FC236}">
                <a16:creationId xmlns:a16="http://schemas.microsoft.com/office/drawing/2014/main" id="{FE44DC3B-3D55-4622-BBBC-BA64542C92E1}"/>
              </a:ext>
            </a:extLst>
          </p:cNvPr>
          <p:cNvSpPr txBox="1"/>
          <p:nvPr/>
        </p:nvSpPr>
        <p:spPr>
          <a:xfrm>
            <a:off x="2457260" y="1402266"/>
            <a:ext cx="6880225" cy="274320"/>
          </a:xfrm>
          <a:prstGeom prst="rect">
            <a:avLst/>
          </a:prstGeom>
        </p:spPr>
        <p:txBody>
          <a:bodyPr wrap="square" lIns="0" tIns="50800" rIns="0" bIns="0" rtlCol="0">
            <a:noAutofit/>
          </a:bodyPr>
          <a:lstStyle/>
          <a:p>
            <a:pPr marL="91719">
              <a:lnSpc>
                <a:spcPct val="95825"/>
              </a:lnSpc>
            </a:pP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BSC dim</a:t>
            </a:r>
            <a:r>
              <a:rPr sz="1200" b="1" spc="4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nsion        </a:t>
            </a:r>
            <a:r>
              <a:rPr sz="1200" b="1" spc="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Ref.        </a:t>
            </a:r>
            <a:r>
              <a:rPr sz="1200" b="1" spc="14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39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1200" b="1" spc="4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gnment</a:t>
            </a:r>
            <a:r>
              <a:rPr sz="1200" b="1" spc="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Go</a:t>
            </a:r>
            <a:r>
              <a:rPr sz="1200" b="1" spc="4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5" name="object 16">
            <a:extLst>
              <a:ext uri="{FF2B5EF4-FFF2-40B4-BE49-F238E27FC236}">
                <a16:creationId xmlns:a16="http://schemas.microsoft.com/office/drawing/2014/main" id="{427118D4-F645-4EDB-B8DB-DED2E530CE4D}"/>
              </a:ext>
            </a:extLst>
          </p:cNvPr>
          <p:cNvSpPr txBox="1"/>
          <p:nvPr/>
        </p:nvSpPr>
        <p:spPr>
          <a:xfrm>
            <a:off x="2457260" y="1676587"/>
            <a:ext cx="1508125" cy="3931894"/>
          </a:xfrm>
          <a:prstGeom prst="rect">
            <a:avLst/>
          </a:prstGeom>
        </p:spPr>
        <p:txBody>
          <a:bodyPr wrap="square" lIns="0" tIns="50800" rIns="0" bIns="0" rtlCol="0">
            <a:noAutofit/>
          </a:bodyPr>
          <a:lstStyle/>
          <a:p>
            <a:pPr marL="91719">
              <a:lnSpc>
                <a:spcPct val="95825"/>
              </a:lnSpc>
            </a:pP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Financial</a:t>
            </a:r>
          </a:p>
          <a:p>
            <a:pPr marL="91719">
              <a:lnSpc>
                <a:spcPct val="95825"/>
              </a:lnSpc>
              <a:spcBef>
                <a:spcPts val="10142"/>
              </a:spcBef>
            </a:pP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Customer</a:t>
            </a:r>
            <a:endParaRPr lang="en-US" sz="1400" b="1" dirty="0">
              <a:solidFill>
                <a:srgbClr val="002060"/>
              </a:solidFill>
              <a:latin typeface="Arial"/>
              <a:cs typeface="Arial"/>
            </a:endParaRPr>
          </a:p>
          <a:p>
            <a:pPr marL="91719">
              <a:lnSpc>
                <a:spcPct val="95825"/>
              </a:lnSpc>
              <a:spcBef>
                <a:spcPts val="2940"/>
              </a:spcBef>
            </a:pP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Internal</a:t>
            </a:r>
          </a:p>
        </p:txBody>
      </p:sp>
      <p:sp>
        <p:nvSpPr>
          <p:cNvPr id="116" name="object 15">
            <a:extLst>
              <a:ext uri="{FF2B5EF4-FFF2-40B4-BE49-F238E27FC236}">
                <a16:creationId xmlns:a16="http://schemas.microsoft.com/office/drawing/2014/main" id="{83D04179-87CB-4425-94E4-CF3D78E08100}"/>
              </a:ext>
            </a:extLst>
          </p:cNvPr>
          <p:cNvSpPr txBox="1"/>
          <p:nvPr/>
        </p:nvSpPr>
        <p:spPr>
          <a:xfrm>
            <a:off x="3965384" y="1676587"/>
            <a:ext cx="5372100" cy="457200"/>
          </a:xfrm>
          <a:prstGeom prst="rect">
            <a:avLst/>
          </a:prstGeom>
        </p:spPr>
        <p:txBody>
          <a:bodyPr wrap="square" lIns="0" tIns="50800" rIns="0" bIns="0" rtlCol="0">
            <a:noAutofit/>
          </a:bodyPr>
          <a:lstStyle/>
          <a:p>
            <a:pPr marL="777875" marR="214175" indent="-686181">
              <a:lnSpc>
                <a:spcPct val="100041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AG01</a:t>
            </a:r>
            <a:r>
              <a:rPr sz="1400" dirty="0">
                <a:latin typeface="Arial"/>
                <a:cs typeface="Arial"/>
              </a:rPr>
              <a:t>     IT</a:t>
            </a:r>
            <a:r>
              <a:rPr sz="1400" spc="-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c</a:t>
            </a:r>
            <a:r>
              <a:rPr sz="1400" spc="4" dirty="0">
                <a:latin typeface="Arial"/>
                <a:cs typeface="Arial"/>
              </a:rPr>
              <a:t>omp</a:t>
            </a:r>
            <a:r>
              <a:rPr sz="1400" dirty="0">
                <a:latin typeface="Arial"/>
                <a:cs typeface="Arial"/>
              </a:rPr>
              <a:t>l</a:t>
            </a:r>
            <a:r>
              <a:rPr sz="1400" spc="-4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a</a:t>
            </a:r>
            <a:r>
              <a:rPr sz="1400" spc="-4" dirty="0">
                <a:latin typeface="Arial"/>
                <a:cs typeface="Arial"/>
              </a:rPr>
              <a:t>n</a:t>
            </a:r>
            <a:r>
              <a:rPr sz="1400" dirty="0">
                <a:latin typeface="Arial"/>
                <a:cs typeface="Arial"/>
              </a:rPr>
              <a:t>ce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an</a:t>
            </a:r>
            <a:r>
              <a:rPr sz="1400" dirty="0">
                <a:latin typeface="Arial"/>
                <a:cs typeface="Arial"/>
              </a:rPr>
              <a:t>d</a:t>
            </a:r>
            <a:r>
              <a:rPr sz="1400" spc="-1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s</a:t>
            </a:r>
            <a:r>
              <a:rPr sz="1400" spc="4" dirty="0">
                <a:latin typeface="Arial"/>
                <a:cs typeface="Arial"/>
              </a:rPr>
              <a:t>uppo</a:t>
            </a:r>
            <a:r>
              <a:rPr sz="1400" dirty="0">
                <a:latin typeface="Arial"/>
                <a:cs typeface="Arial"/>
              </a:rPr>
              <a:t>rt</a:t>
            </a:r>
            <a:r>
              <a:rPr sz="1400" spc="-34" dirty="0">
                <a:latin typeface="Arial"/>
                <a:cs typeface="Arial"/>
              </a:rPr>
              <a:t> </a:t>
            </a:r>
            <a:r>
              <a:rPr sz="1400" spc="14" dirty="0">
                <a:latin typeface="Arial"/>
                <a:cs typeface="Arial"/>
              </a:rPr>
              <a:t>f</a:t>
            </a:r>
            <a:r>
              <a:rPr sz="1400" spc="4" dirty="0">
                <a:latin typeface="Arial"/>
                <a:cs typeface="Arial"/>
              </a:rPr>
              <a:t>o</a:t>
            </a:r>
            <a:r>
              <a:rPr sz="1400" dirty="0">
                <a:latin typeface="Arial"/>
                <a:cs typeface="Arial"/>
              </a:rPr>
              <a:t>r</a:t>
            </a:r>
            <a:r>
              <a:rPr sz="1400" spc="-9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bu</a:t>
            </a:r>
            <a:r>
              <a:rPr sz="1400" dirty="0">
                <a:latin typeface="Arial"/>
                <a:cs typeface="Arial"/>
              </a:rPr>
              <a:t>sin</a:t>
            </a:r>
            <a:r>
              <a:rPr sz="1400" spc="4" dirty="0">
                <a:latin typeface="Arial"/>
                <a:cs typeface="Arial"/>
              </a:rPr>
              <a:t>e</a:t>
            </a:r>
            <a:r>
              <a:rPr sz="1400" dirty="0">
                <a:latin typeface="Arial"/>
                <a:cs typeface="Arial"/>
              </a:rPr>
              <a:t>ss</a:t>
            </a:r>
            <a:r>
              <a:rPr sz="1400" spc="-29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c</a:t>
            </a:r>
            <a:r>
              <a:rPr sz="1400" spc="4" dirty="0">
                <a:latin typeface="Arial"/>
                <a:cs typeface="Arial"/>
              </a:rPr>
              <a:t>omp</a:t>
            </a:r>
            <a:r>
              <a:rPr sz="1400" dirty="0">
                <a:latin typeface="Arial"/>
                <a:cs typeface="Arial"/>
              </a:rPr>
              <a:t>l</a:t>
            </a:r>
            <a:r>
              <a:rPr sz="1400" spc="-4" dirty="0">
                <a:latin typeface="Arial"/>
                <a:cs typeface="Arial"/>
              </a:rPr>
              <a:t>i</a:t>
            </a:r>
            <a:r>
              <a:rPr sz="1400" spc="4" dirty="0">
                <a:latin typeface="Arial"/>
                <a:cs typeface="Arial"/>
              </a:rPr>
              <a:t>a</a:t>
            </a:r>
            <a:r>
              <a:rPr sz="1400" spc="-4" dirty="0">
                <a:latin typeface="Arial"/>
                <a:cs typeface="Arial"/>
              </a:rPr>
              <a:t>n</a:t>
            </a:r>
            <a:r>
              <a:rPr sz="1400" dirty="0">
                <a:latin typeface="Arial"/>
                <a:cs typeface="Arial"/>
              </a:rPr>
              <a:t>ce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spc="-14" dirty="0">
                <a:latin typeface="Arial"/>
                <a:cs typeface="Arial"/>
              </a:rPr>
              <a:t>w</a:t>
            </a:r>
            <a:r>
              <a:rPr sz="1400" dirty="0">
                <a:latin typeface="Arial"/>
                <a:cs typeface="Arial"/>
              </a:rPr>
              <a:t>ith</a:t>
            </a:r>
            <a:r>
              <a:rPr lang="en-US" sz="1400" dirty="0">
                <a:latin typeface="Arial"/>
                <a:cs typeface="Arial"/>
              </a:rPr>
              <a:t> </a:t>
            </a:r>
            <a:r>
              <a:rPr sz="1400" spc="4" dirty="0">
                <a:latin typeface="Arial"/>
                <a:cs typeface="Arial"/>
              </a:rPr>
              <a:t>e</a:t>
            </a:r>
            <a:r>
              <a:rPr sz="1400" spc="-9" dirty="0">
                <a:latin typeface="Arial"/>
                <a:cs typeface="Arial"/>
              </a:rPr>
              <a:t>x</a:t>
            </a:r>
            <a:r>
              <a:rPr sz="1400" dirty="0">
                <a:latin typeface="Arial"/>
                <a:cs typeface="Arial"/>
              </a:rPr>
              <a:t>t</a:t>
            </a:r>
            <a:r>
              <a:rPr sz="1400" spc="4" dirty="0">
                <a:latin typeface="Arial"/>
                <a:cs typeface="Arial"/>
              </a:rPr>
              <a:t>e</a:t>
            </a:r>
            <a:r>
              <a:rPr sz="1400" dirty="0">
                <a:latin typeface="Arial"/>
                <a:cs typeface="Arial"/>
              </a:rPr>
              <a:t>rn</a:t>
            </a:r>
            <a:r>
              <a:rPr sz="1400" spc="4" dirty="0">
                <a:latin typeface="Arial"/>
                <a:cs typeface="Arial"/>
              </a:rPr>
              <a:t>a</a:t>
            </a:r>
            <a:r>
              <a:rPr sz="1400" dirty="0">
                <a:latin typeface="Arial"/>
                <a:cs typeface="Arial"/>
              </a:rPr>
              <a:t>l la</a:t>
            </a:r>
            <a:r>
              <a:rPr sz="1400" spc="-9" dirty="0">
                <a:latin typeface="Arial"/>
                <a:cs typeface="Arial"/>
              </a:rPr>
              <a:t>w</a:t>
            </a:r>
            <a:r>
              <a:rPr sz="1400" dirty="0">
                <a:latin typeface="Arial"/>
                <a:cs typeface="Arial"/>
              </a:rPr>
              <a:t>s </a:t>
            </a:r>
            <a:r>
              <a:rPr sz="1400" spc="4" dirty="0">
                <a:latin typeface="Arial"/>
                <a:cs typeface="Arial"/>
              </a:rPr>
              <a:t>an</a:t>
            </a:r>
            <a:r>
              <a:rPr sz="1400" dirty="0">
                <a:latin typeface="Arial"/>
                <a:cs typeface="Arial"/>
              </a:rPr>
              <a:t>d</a:t>
            </a:r>
            <a:r>
              <a:rPr sz="1400" spc="-14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re</a:t>
            </a:r>
            <a:r>
              <a:rPr sz="1400" spc="-4" dirty="0">
                <a:latin typeface="Arial"/>
                <a:cs typeface="Arial"/>
              </a:rPr>
              <a:t>g</a:t>
            </a:r>
            <a:r>
              <a:rPr sz="1400" spc="4" dirty="0">
                <a:latin typeface="Arial"/>
                <a:cs typeface="Arial"/>
              </a:rPr>
              <a:t>u</a:t>
            </a:r>
            <a:r>
              <a:rPr sz="1400" dirty="0">
                <a:latin typeface="Arial"/>
                <a:cs typeface="Arial"/>
              </a:rPr>
              <a:t>la</a:t>
            </a:r>
            <a:r>
              <a:rPr sz="1400" spc="4" dirty="0">
                <a:latin typeface="Arial"/>
                <a:cs typeface="Arial"/>
              </a:rPr>
              <a:t>t</a:t>
            </a:r>
            <a:r>
              <a:rPr sz="1400" dirty="0">
                <a:latin typeface="Arial"/>
                <a:cs typeface="Arial"/>
              </a:rPr>
              <a:t>io</a:t>
            </a:r>
            <a:r>
              <a:rPr sz="1400" spc="-4" dirty="0">
                <a:latin typeface="Arial"/>
                <a:cs typeface="Arial"/>
              </a:rPr>
              <a:t>n</a:t>
            </a:r>
            <a:r>
              <a:rPr sz="1400" dirty="0">
                <a:latin typeface="Arial"/>
                <a:cs typeface="Arial"/>
              </a:rPr>
              <a:t>s</a:t>
            </a:r>
          </a:p>
        </p:txBody>
      </p:sp>
      <p:sp>
        <p:nvSpPr>
          <p:cNvPr id="117" name="object 14">
            <a:extLst>
              <a:ext uri="{FF2B5EF4-FFF2-40B4-BE49-F238E27FC236}">
                <a16:creationId xmlns:a16="http://schemas.microsoft.com/office/drawing/2014/main" id="{DE621664-32B3-4970-944E-54F770FBD6C6}"/>
              </a:ext>
            </a:extLst>
          </p:cNvPr>
          <p:cNvSpPr txBox="1"/>
          <p:nvPr/>
        </p:nvSpPr>
        <p:spPr>
          <a:xfrm>
            <a:off x="3965384" y="2133788"/>
            <a:ext cx="5372100" cy="274319"/>
          </a:xfrm>
          <a:prstGeom prst="rect">
            <a:avLst/>
          </a:prstGeom>
        </p:spPr>
        <p:txBody>
          <a:bodyPr wrap="square" lIns="0" tIns="50800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AG02</a:t>
            </a:r>
            <a:r>
              <a:rPr sz="1200" dirty="0">
                <a:latin typeface="Arial"/>
                <a:cs typeface="Arial"/>
              </a:rPr>
              <a:t>     </a:t>
            </a:r>
            <a:r>
              <a:rPr sz="1400" spc="-4" dirty="0">
                <a:latin typeface="Arial"/>
                <a:cs typeface="Arial"/>
              </a:rPr>
              <a:t>M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4" dirty="0">
                <a:latin typeface="Arial"/>
                <a:cs typeface="Arial"/>
              </a:rPr>
              <a:t>n</a:t>
            </a:r>
            <a:r>
              <a:rPr sz="1400" dirty="0">
                <a:latin typeface="Arial"/>
                <a:cs typeface="Arial"/>
              </a:rPr>
              <a:t>a</a:t>
            </a:r>
            <a:r>
              <a:rPr sz="1400" spc="-4" dirty="0">
                <a:latin typeface="Arial"/>
                <a:cs typeface="Arial"/>
              </a:rPr>
              <a:t>g</a:t>
            </a:r>
            <a:r>
              <a:rPr sz="1400" dirty="0">
                <a:latin typeface="Arial"/>
                <a:cs typeface="Arial"/>
              </a:rPr>
              <a:t>ed</a:t>
            </a:r>
            <a:r>
              <a:rPr sz="1400" spc="-25" dirty="0">
                <a:latin typeface="Arial"/>
                <a:cs typeface="Arial"/>
              </a:rPr>
              <a:t> 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50" dirty="0">
                <a:latin typeface="Arial"/>
                <a:cs typeface="Arial"/>
              </a:rPr>
              <a:t>T</a:t>
            </a:r>
            <a:r>
              <a:rPr sz="1400" spc="-4" dirty="0">
                <a:latin typeface="Arial"/>
                <a:cs typeface="Arial"/>
              </a:rPr>
              <a:t>-r</a:t>
            </a:r>
            <a:r>
              <a:rPr sz="1400" dirty="0">
                <a:latin typeface="Arial"/>
                <a:cs typeface="Arial"/>
              </a:rPr>
              <a:t>elat</a:t>
            </a:r>
            <a:r>
              <a:rPr sz="1400" spc="4" dirty="0">
                <a:latin typeface="Arial"/>
                <a:cs typeface="Arial"/>
              </a:rPr>
              <a:t>e</a:t>
            </a:r>
            <a:r>
              <a:rPr sz="1400" dirty="0">
                <a:latin typeface="Arial"/>
                <a:cs typeface="Arial"/>
              </a:rPr>
              <a:t>d</a:t>
            </a:r>
            <a:r>
              <a:rPr sz="1400" spc="-39" dirty="0">
                <a:latin typeface="Arial"/>
                <a:cs typeface="Arial"/>
              </a:rPr>
              <a:t> </a:t>
            </a:r>
            <a:r>
              <a:rPr sz="1400" spc="-4" dirty="0">
                <a:latin typeface="Arial"/>
                <a:cs typeface="Arial"/>
              </a:rPr>
              <a:t>r</a:t>
            </a:r>
            <a:r>
              <a:rPr sz="1400" dirty="0">
                <a:latin typeface="Arial"/>
                <a:cs typeface="Arial"/>
              </a:rPr>
              <a:t>i</a:t>
            </a:r>
            <a:r>
              <a:rPr sz="1400" spc="-4" dirty="0">
                <a:latin typeface="Arial"/>
                <a:cs typeface="Arial"/>
              </a:rPr>
              <a:t>s</a:t>
            </a:r>
            <a:r>
              <a:rPr sz="1400" dirty="0">
                <a:latin typeface="Arial"/>
                <a:cs typeface="Arial"/>
              </a:rPr>
              <a:t>k</a:t>
            </a:r>
          </a:p>
        </p:txBody>
      </p:sp>
      <p:sp>
        <p:nvSpPr>
          <p:cNvPr id="118" name="object 13">
            <a:extLst>
              <a:ext uri="{FF2B5EF4-FFF2-40B4-BE49-F238E27FC236}">
                <a16:creationId xmlns:a16="http://schemas.microsoft.com/office/drawing/2014/main" id="{B1270875-4F0F-485A-A5E0-9766D440D6E5}"/>
              </a:ext>
            </a:extLst>
          </p:cNvPr>
          <p:cNvSpPr txBox="1"/>
          <p:nvPr/>
        </p:nvSpPr>
        <p:spPr>
          <a:xfrm>
            <a:off x="3965384" y="2408106"/>
            <a:ext cx="5769356" cy="457200"/>
          </a:xfrm>
          <a:prstGeom prst="rect">
            <a:avLst/>
          </a:prstGeom>
        </p:spPr>
        <p:txBody>
          <a:bodyPr wrap="square" lIns="0" tIns="50800" rIns="0" bIns="0" rtlCol="0">
            <a:noAutofit/>
          </a:bodyPr>
          <a:lstStyle/>
          <a:p>
            <a:pPr marL="777875" marR="552807" indent="-686181">
              <a:lnSpc>
                <a:spcPct val="100041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AG03 </a:t>
            </a:r>
            <a:r>
              <a:rPr sz="1200" dirty="0">
                <a:latin typeface="Arial"/>
                <a:cs typeface="Arial"/>
              </a:rPr>
              <a:t>    </a:t>
            </a:r>
            <a:r>
              <a:rPr sz="1400" spc="-4" dirty="0">
                <a:latin typeface="Arial"/>
                <a:cs typeface="Arial"/>
              </a:rPr>
              <a:t>Realized benefits from IT enabled investments and services portfolio</a:t>
            </a:r>
          </a:p>
        </p:txBody>
      </p:sp>
      <p:sp>
        <p:nvSpPr>
          <p:cNvPr id="119" name="object 12">
            <a:extLst>
              <a:ext uri="{FF2B5EF4-FFF2-40B4-BE49-F238E27FC236}">
                <a16:creationId xmlns:a16="http://schemas.microsoft.com/office/drawing/2014/main" id="{D74FEC3F-CDFC-4E04-996A-5662089CBF90}"/>
              </a:ext>
            </a:extLst>
          </p:cNvPr>
          <p:cNvSpPr txBox="1"/>
          <p:nvPr/>
        </p:nvSpPr>
        <p:spPr>
          <a:xfrm>
            <a:off x="3965384" y="2865306"/>
            <a:ext cx="5372100" cy="274320"/>
          </a:xfrm>
          <a:prstGeom prst="rect">
            <a:avLst/>
          </a:prstGeom>
        </p:spPr>
        <p:txBody>
          <a:bodyPr wrap="square" lIns="0" tIns="50800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AG04 </a:t>
            </a:r>
            <a:r>
              <a:rPr sz="1200" dirty="0">
                <a:latin typeface="Arial"/>
                <a:cs typeface="Arial"/>
              </a:rPr>
              <a:t>    </a:t>
            </a:r>
            <a:r>
              <a:rPr sz="1400" spc="-4" dirty="0">
                <a:latin typeface="Arial"/>
                <a:cs typeface="Arial"/>
              </a:rPr>
              <a:t>Quality of technology-related financial information</a:t>
            </a:r>
          </a:p>
        </p:txBody>
      </p:sp>
      <p:sp>
        <p:nvSpPr>
          <p:cNvPr id="120" name="object 11">
            <a:extLst>
              <a:ext uri="{FF2B5EF4-FFF2-40B4-BE49-F238E27FC236}">
                <a16:creationId xmlns:a16="http://schemas.microsoft.com/office/drawing/2014/main" id="{5B5FFC85-A156-48B0-ACE7-D905117CB566}"/>
              </a:ext>
            </a:extLst>
          </p:cNvPr>
          <p:cNvSpPr txBox="1"/>
          <p:nvPr/>
        </p:nvSpPr>
        <p:spPr>
          <a:xfrm>
            <a:off x="3965384" y="3139628"/>
            <a:ext cx="5769356" cy="274319"/>
          </a:xfrm>
          <a:prstGeom prst="rect">
            <a:avLst/>
          </a:prstGeom>
        </p:spPr>
        <p:txBody>
          <a:bodyPr wrap="square" lIns="0" tIns="50800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AG05 </a:t>
            </a:r>
            <a:r>
              <a:rPr sz="1200" dirty="0">
                <a:latin typeface="Arial"/>
                <a:cs typeface="Arial"/>
              </a:rPr>
              <a:t>    </a:t>
            </a:r>
            <a:r>
              <a:rPr sz="1400" spc="-4" dirty="0">
                <a:latin typeface="Arial"/>
                <a:cs typeface="Arial"/>
              </a:rPr>
              <a:t>Delivery of I&amp;T services in line with business requirements</a:t>
            </a:r>
          </a:p>
        </p:txBody>
      </p:sp>
      <p:sp>
        <p:nvSpPr>
          <p:cNvPr id="121" name="object 10">
            <a:extLst>
              <a:ext uri="{FF2B5EF4-FFF2-40B4-BE49-F238E27FC236}">
                <a16:creationId xmlns:a16="http://schemas.microsoft.com/office/drawing/2014/main" id="{2430E3F8-5F2E-4A8F-A567-9EE98169D37A}"/>
              </a:ext>
            </a:extLst>
          </p:cNvPr>
          <p:cNvSpPr txBox="1"/>
          <p:nvPr/>
        </p:nvSpPr>
        <p:spPr>
          <a:xfrm>
            <a:off x="3965384" y="3413946"/>
            <a:ext cx="5769356" cy="274320"/>
          </a:xfrm>
          <a:prstGeom prst="rect">
            <a:avLst/>
          </a:prstGeom>
        </p:spPr>
        <p:txBody>
          <a:bodyPr wrap="square" lIns="0" tIns="50800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AG06 </a:t>
            </a:r>
            <a:r>
              <a:rPr sz="1200" dirty="0">
                <a:latin typeface="Arial"/>
                <a:cs typeface="Arial"/>
              </a:rPr>
              <a:t>    </a:t>
            </a:r>
            <a:r>
              <a:rPr sz="1400" spc="-4" dirty="0">
                <a:latin typeface="Arial"/>
                <a:cs typeface="Arial"/>
              </a:rPr>
              <a:t>Agility to turn business requirements into operational solutions</a:t>
            </a:r>
          </a:p>
        </p:txBody>
      </p:sp>
      <p:sp>
        <p:nvSpPr>
          <p:cNvPr id="122" name="object 9">
            <a:extLst>
              <a:ext uri="{FF2B5EF4-FFF2-40B4-BE49-F238E27FC236}">
                <a16:creationId xmlns:a16="http://schemas.microsoft.com/office/drawing/2014/main" id="{4FB011F6-80B1-473D-AE3D-7BE5ED79D776}"/>
              </a:ext>
            </a:extLst>
          </p:cNvPr>
          <p:cNvSpPr txBox="1"/>
          <p:nvPr/>
        </p:nvSpPr>
        <p:spPr>
          <a:xfrm>
            <a:off x="3914156" y="3686042"/>
            <a:ext cx="6160356" cy="457200"/>
          </a:xfrm>
          <a:prstGeom prst="rect">
            <a:avLst/>
          </a:prstGeom>
        </p:spPr>
        <p:txBody>
          <a:bodyPr wrap="square" lIns="0" tIns="50800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AG07   </a:t>
            </a:r>
            <a:r>
              <a:rPr sz="1200" dirty="0">
                <a:latin typeface="Arial"/>
                <a:cs typeface="Arial"/>
              </a:rPr>
              <a:t>  </a:t>
            </a:r>
            <a:r>
              <a:rPr sz="1400" spc="-4" dirty="0">
                <a:latin typeface="Arial"/>
                <a:cs typeface="Arial"/>
              </a:rPr>
              <a:t>Security of information, processing infrastructure </a:t>
            </a:r>
            <a:r>
              <a:rPr lang="en-US" sz="1400" spc="-4" dirty="0">
                <a:latin typeface="Arial"/>
                <a:cs typeface="Arial"/>
              </a:rPr>
              <a:t>&amp;</a:t>
            </a:r>
            <a:r>
              <a:rPr sz="1400" spc="-4" dirty="0">
                <a:latin typeface="Arial"/>
                <a:cs typeface="Arial"/>
              </a:rPr>
              <a:t> applications,</a:t>
            </a:r>
          </a:p>
          <a:p>
            <a:pPr marL="777875">
              <a:lnSpc>
                <a:spcPct val="95825"/>
              </a:lnSpc>
              <a:spcBef>
                <a:spcPts val="60"/>
              </a:spcBef>
            </a:pPr>
            <a:r>
              <a:rPr sz="1400" spc="-4" dirty="0">
                <a:latin typeface="Arial"/>
                <a:cs typeface="Arial"/>
              </a:rPr>
              <a:t>and privacy</a:t>
            </a:r>
          </a:p>
        </p:txBody>
      </p:sp>
      <p:sp>
        <p:nvSpPr>
          <p:cNvPr id="123" name="object 8">
            <a:extLst>
              <a:ext uri="{FF2B5EF4-FFF2-40B4-BE49-F238E27FC236}">
                <a16:creationId xmlns:a16="http://schemas.microsoft.com/office/drawing/2014/main" id="{C1B2EA82-48D6-4CC3-8A8F-73C8FFD7FDD1}"/>
              </a:ext>
            </a:extLst>
          </p:cNvPr>
          <p:cNvSpPr txBox="1"/>
          <p:nvPr/>
        </p:nvSpPr>
        <p:spPr>
          <a:xfrm>
            <a:off x="3965384" y="4145467"/>
            <a:ext cx="6109128" cy="4572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777875" marR="600509" indent="-686181">
              <a:lnSpc>
                <a:spcPct val="100041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AG08 </a:t>
            </a:r>
            <a:r>
              <a:rPr sz="1200" dirty="0">
                <a:latin typeface="Arial"/>
                <a:cs typeface="Arial"/>
              </a:rPr>
              <a:t>    </a:t>
            </a:r>
            <a:r>
              <a:rPr sz="1400" spc="-4" dirty="0">
                <a:latin typeface="Arial"/>
                <a:cs typeface="Arial"/>
              </a:rPr>
              <a:t>Enabling and supporting business processes by</a:t>
            </a:r>
            <a:r>
              <a:rPr lang="en-US" sz="1400" spc="-4" dirty="0">
                <a:latin typeface="Arial"/>
                <a:cs typeface="Arial"/>
              </a:rPr>
              <a:t> </a:t>
            </a:r>
            <a:r>
              <a:rPr sz="1400" spc="-4" dirty="0">
                <a:latin typeface="Arial"/>
                <a:cs typeface="Arial"/>
              </a:rPr>
              <a:t>integrating applications and technology</a:t>
            </a:r>
          </a:p>
        </p:txBody>
      </p:sp>
      <p:sp>
        <p:nvSpPr>
          <p:cNvPr id="124" name="object 7">
            <a:extLst>
              <a:ext uri="{FF2B5EF4-FFF2-40B4-BE49-F238E27FC236}">
                <a16:creationId xmlns:a16="http://schemas.microsoft.com/office/drawing/2014/main" id="{16E4E48D-0765-40BE-AD38-79F7DDF381A3}"/>
              </a:ext>
            </a:extLst>
          </p:cNvPr>
          <p:cNvSpPr txBox="1"/>
          <p:nvPr/>
        </p:nvSpPr>
        <p:spPr>
          <a:xfrm>
            <a:off x="3965384" y="4602667"/>
            <a:ext cx="6160355" cy="4572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777875" marR="984404" indent="-686181">
              <a:lnSpc>
                <a:spcPct val="100041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AG09 </a:t>
            </a:r>
            <a:r>
              <a:rPr sz="1200" dirty="0">
                <a:latin typeface="Arial"/>
                <a:cs typeface="Arial"/>
              </a:rPr>
              <a:t>    </a:t>
            </a:r>
            <a:r>
              <a:rPr sz="1400" spc="-4" dirty="0">
                <a:latin typeface="Arial"/>
                <a:cs typeface="Arial"/>
              </a:rPr>
              <a:t>Delivery of programs on time, on budget and meeting requirements and quality standards</a:t>
            </a:r>
          </a:p>
        </p:txBody>
      </p:sp>
      <p:sp>
        <p:nvSpPr>
          <p:cNvPr id="125" name="object 6">
            <a:extLst>
              <a:ext uri="{FF2B5EF4-FFF2-40B4-BE49-F238E27FC236}">
                <a16:creationId xmlns:a16="http://schemas.microsoft.com/office/drawing/2014/main" id="{81BFFDDE-421F-4F7F-8763-438CAC21A8FF}"/>
              </a:ext>
            </a:extLst>
          </p:cNvPr>
          <p:cNvSpPr txBox="1"/>
          <p:nvPr/>
        </p:nvSpPr>
        <p:spPr>
          <a:xfrm>
            <a:off x="3965384" y="5059868"/>
            <a:ext cx="5372100" cy="274307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AG10 </a:t>
            </a:r>
            <a:r>
              <a:rPr sz="1200" dirty="0">
                <a:latin typeface="Arial"/>
                <a:cs typeface="Arial"/>
              </a:rPr>
              <a:t>   </a:t>
            </a:r>
            <a:r>
              <a:rPr sz="1400" spc="-4" dirty="0">
                <a:latin typeface="Arial"/>
                <a:cs typeface="Arial"/>
              </a:rPr>
              <a:t>Quality of IT management information</a:t>
            </a:r>
          </a:p>
        </p:txBody>
      </p:sp>
      <p:sp>
        <p:nvSpPr>
          <p:cNvPr id="126" name="object 5">
            <a:extLst>
              <a:ext uri="{FF2B5EF4-FFF2-40B4-BE49-F238E27FC236}">
                <a16:creationId xmlns:a16="http://schemas.microsoft.com/office/drawing/2014/main" id="{D86B178E-0BE6-4BE8-8061-2547040388A4}"/>
              </a:ext>
            </a:extLst>
          </p:cNvPr>
          <p:cNvSpPr txBox="1"/>
          <p:nvPr/>
        </p:nvSpPr>
        <p:spPr>
          <a:xfrm>
            <a:off x="3965384" y="5334175"/>
            <a:ext cx="5372100" cy="274307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AG11  </a:t>
            </a:r>
            <a:r>
              <a:rPr sz="1200" dirty="0">
                <a:latin typeface="Arial"/>
                <a:cs typeface="Arial"/>
              </a:rPr>
              <a:t>   </a:t>
            </a:r>
            <a:r>
              <a:rPr sz="1400" spc="-4" dirty="0">
                <a:latin typeface="Arial"/>
                <a:cs typeface="Arial"/>
              </a:rPr>
              <a:t>IT compliance with internal policies</a:t>
            </a:r>
          </a:p>
        </p:txBody>
      </p:sp>
      <p:sp>
        <p:nvSpPr>
          <p:cNvPr id="127" name="object 4">
            <a:extLst>
              <a:ext uri="{FF2B5EF4-FFF2-40B4-BE49-F238E27FC236}">
                <a16:creationId xmlns:a16="http://schemas.microsoft.com/office/drawing/2014/main" id="{6C6E64F4-42FF-493B-8755-3BA4DA05AE4B}"/>
              </a:ext>
            </a:extLst>
          </p:cNvPr>
          <p:cNvSpPr txBox="1"/>
          <p:nvPr/>
        </p:nvSpPr>
        <p:spPr>
          <a:xfrm>
            <a:off x="2457260" y="5608481"/>
            <a:ext cx="1508125" cy="73152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719">
              <a:lnSpc>
                <a:spcPct val="95825"/>
              </a:lnSpc>
              <a:spcBef>
                <a:spcPts val="2940"/>
              </a:spcBef>
            </a:pP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Learning and</a:t>
            </a:r>
            <a:r>
              <a:rPr lang="en-US" sz="1400" b="1" dirty="0">
                <a:solidFill>
                  <a:srgbClr val="002060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2060"/>
                </a:solidFill>
                <a:latin typeface="Arial"/>
                <a:cs typeface="Arial"/>
              </a:rPr>
              <a:t>Growth</a:t>
            </a:r>
          </a:p>
        </p:txBody>
      </p:sp>
      <p:sp>
        <p:nvSpPr>
          <p:cNvPr id="128" name="object 3">
            <a:extLst>
              <a:ext uri="{FF2B5EF4-FFF2-40B4-BE49-F238E27FC236}">
                <a16:creationId xmlns:a16="http://schemas.microsoft.com/office/drawing/2014/main" id="{56E88F64-98D3-46CC-B767-1364495C2F14}"/>
              </a:ext>
            </a:extLst>
          </p:cNvPr>
          <p:cNvSpPr txBox="1"/>
          <p:nvPr/>
        </p:nvSpPr>
        <p:spPr>
          <a:xfrm>
            <a:off x="3921916" y="5562761"/>
            <a:ext cx="5819174" cy="45720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777875" marR="1685444" indent="-686181">
              <a:lnSpc>
                <a:spcPct val="100041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AG12   </a:t>
            </a:r>
            <a:r>
              <a:rPr sz="1200" dirty="0">
                <a:latin typeface="Arial"/>
                <a:cs typeface="Arial"/>
              </a:rPr>
              <a:t>  </a:t>
            </a:r>
            <a:r>
              <a:rPr sz="1400" spc="-4" dirty="0">
                <a:latin typeface="Arial"/>
                <a:cs typeface="Arial"/>
              </a:rPr>
              <a:t>Competent and motivated staff with mutual</a:t>
            </a:r>
            <a:r>
              <a:rPr lang="en-US" sz="1400" spc="-4" dirty="0">
                <a:latin typeface="Arial"/>
                <a:cs typeface="Arial"/>
              </a:rPr>
              <a:t> </a:t>
            </a:r>
            <a:r>
              <a:rPr sz="1400" spc="-4" dirty="0">
                <a:latin typeface="Arial"/>
                <a:cs typeface="Arial"/>
              </a:rPr>
              <a:t>understanding of technology and business</a:t>
            </a:r>
          </a:p>
        </p:txBody>
      </p:sp>
      <p:sp>
        <p:nvSpPr>
          <p:cNvPr id="129" name="object 2">
            <a:extLst>
              <a:ext uri="{FF2B5EF4-FFF2-40B4-BE49-F238E27FC236}">
                <a16:creationId xmlns:a16="http://schemas.microsoft.com/office/drawing/2014/main" id="{965A60BB-AAD1-4129-B435-9069BCA55A6E}"/>
              </a:ext>
            </a:extLst>
          </p:cNvPr>
          <p:cNvSpPr txBox="1"/>
          <p:nvPr/>
        </p:nvSpPr>
        <p:spPr>
          <a:xfrm>
            <a:off x="3914157" y="6065681"/>
            <a:ext cx="5862635" cy="274320"/>
          </a:xfrm>
          <a:prstGeom prst="rect">
            <a:avLst/>
          </a:prstGeom>
        </p:spPr>
        <p:txBody>
          <a:bodyPr wrap="square" lIns="0" tIns="51435" rIns="0" bIns="0" rtlCol="0">
            <a:noAutofit/>
          </a:bodyPr>
          <a:lstStyle/>
          <a:p>
            <a:pPr marL="91693">
              <a:lnSpc>
                <a:spcPct val="95825"/>
              </a:lnSpc>
            </a:pPr>
            <a:r>
              <a:rPr sz="1400" b="1" dirty="0">
                <a:solidFill>
                  <a:srgbClr val="000000"/>
                </a:solidFill>
                <a:latin typeface="Arial"/>
                <a:cs typeface="Arial"/>
              </a:rPr>
              <a:t>AG13  </a:t>
            </a:r>
            <a:r>
              <a:rPr sz="1200" dirty="0">
                <a:latin typeface="Arial"/>
                <a:cs typeface="Arial"/>
              </a:rPr>
              <a:t>  </a:t>
            </a:r>
            <a:r>
              <a:rPr sz="1400" spc="-4" dirty="0">
                <a:latin typeface="Arial"/>
                <a:cs typeface="Arial"/>
              </a:rPr>
              <a:t>Knowledge, expertise and initiatives for business innovation</a:t>
            </a:r>
          </a:p>
        </p:txBody>
      </p:sp>
    </p:spTree>
    <p:extLst>
      <p:ext uri="{BB962C8B-B14F-4D97-AF65-F5344CB8AC3E}">
        <p14:creationId xmlns:p14="http://schemas.microsoft.com/office/powerpoint/2010/main" val="399204425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7819EC-F0D4-470B-9591-0B4BBB9A53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 err="1">
                <a:solidFill>
                  <a:schemeClr val="tx1"/>
                </a:solidFill>
              </a:rPr>
              <a:t>Komponen</a:t>
            </a:r>
            <a:r>
              <a:rPr lang="en-ID" dirty="0"/>
              <a:t> COBIT 2019</a:t>
            </a:r>
          </a:p>
        </p:txBody>
      </p:sp>
      <p:sp>
        <p:nvSpPr>
          <p:cNvPr id="3" name="object 8">
            <a:extLst>
              <a:ext uri="{FF2B5EF4-FFF2-40B4-BE49-F238E27FC236}">
                <a16:creationId xmlns:a16="http://schemas.microsoft.com/office/drawing/2014/main" id="{9CEE8C72-7EAA-4C73-9397-BB9B9739DF74}"/>
              </a:ext>
            </a:extLst>
          </p:cNvPr>
          <p:cNvSpPr txBox="1"/>
          <p:nvPr/>
        </p:nvSpPr>
        <p:spPr>
          <a:xfrm>
            <a:off x="1606731" y="1840992"/>
            <a:ext cx="9392195" cy="3176016"/>
          </a:xfrm>
          <a:prstGeom prst="rect">
            <a:avLst/>
          </a:prstGeom>
        </p:spPr>
        <p:txBody>
          <a:bodyPr wrap="square" lIns="0" tIns="13652" rIns="0" bIns="0" rtlCol="0">
            <a:noAutofit/>
          </a:bodyPr>
          <a:lstStyle/>
          <a:p>
            <a:pPr marL="12700" marR="31111">
              <a:spcBef>
                <a:spcPts val="600"/>
              </a:spcBef>
            </a:pPr>
            <a:r>
              <a:rPr lang="en-ID" sz="2400" spc="-1" dirty="0" err="1">
                <a:cs typeface="Arial"/>
              </a:rPr>
              <a:t>Untuk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memenuhi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tujuan</a:t>
            </a:r>
            <a:r>
              <a:rPr lang="en-ID" sz="2400" spc="-1" dirty="0">
                <a:cs typeface="Arial"/>
              </a:rPr>
              <a:t>, </a:t>
            </a:r>
            <a:r>
              <a:rPr lang="en-ID" sz="2400" spc="-1" dirty="0" err="1">
                <a:cs typeface="Arial"/>
              </a:rPr>
              <a:t>setiap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perusahaan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perlu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membangun</a:t>
            </a:r>
            <a:r>
              <a:rPr lang="en-ID" sz="2400" spc="-1" dirty="0">
                <a:cs typeface="Arial"/>
              </a:rPr>
              <a:t>, </a:t>
            </a:r>
            <a:r>
              <a:rPr lang="en-ID" sz="2400" spc="-1" dirty="0" err="1">
                <a:cs typeface="Arial"/>
              </a:rPr>
              <a:t>menyesuaikan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mempertahankan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sistem</a:t>
            </a:r>
            <a:r>
              <a:rPr lang="en-ID" sz="2400" spc="-1" dirty="0">
                <a:cs typeface="Arial"/>
              </a:rPr>
              <a:t>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dibuat</a:t>
            </a:r>
            <a:r>
              <a:rPr lang="en-ID" sz="2400" spc="-1" dirty="0">
                <a:cs typeface="Arial"/>
              </a:rPr>
              <a:t>, yang </a:t>
            </a:r>
            <a:r>
              <a:rPr lang="en-ID" sz="2400" spc="-1" dirty="0" err="1">
                <a:cs typeface="Arial"/>
              </a:rPr>
              <a:t>terdiri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dari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sejumlah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komponen</a:t>
            </a:r>
            <a:r>
              <a:rPr lang="en-ID" sz="2400" spc="-1" dirty="0">
                <a:cs typeface="Arial"/>
              </a:rPr>
              <a:t>.</a:t>
            </a:r>
          </a:p>
          <a:p>
            <a:pPr marL="355600" marR="31111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ID" sz="2400" spc="-1" dirty="0" err="1">
                <a:cs typeface="Arial"/>
              </a:rPr>
              <a:t>Komponen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merupakan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faktor</a:t>
            </a:r>
            <a:r>
              <a:rPr lang="en-ID" sz="2400" spc="-1" dirty="0">
                <a:cs typeface="Arial"/>
              </a:rPr>
              <a:t>, yang </a:t>
            </a:r>
            <a:r>
              <a:rPr lang="en-ID" sz="2400" spc="-1" dirty="0" err="1">
                <a:cs typeface="Arial"/>
              </a:rPr>
              <a:t>secara</a:t>
            </a:r>
            <a:r>
              <a:rPr lang="en-ID" sz="2400" spc="-1" dirty="0">
                <a:cs typeface="Arial"/>
              </a:rPr>
              <a:t> individual &amp; </a:t>
            </a:r>
            <a:r>
              <a:rPr lang="en-ID" sz="2400" spc="-1" dirty="0" err="1">
                <a:cs typeface="Arial"/>
              </a:rPr>
              <a:t>kolektif</a:t>
            </a:r>
            <a:r>
              <a:rPr lang="en-ID" sz="2400" spc="-1" dirty="0">
                <a:cs typeface="Arial"/>
              </a:rPr>
              <a:t>, </a:t>
            </a:r>
            <a:r>
              <a:rPr lang="en-ID" sz="2400" spc="-1" dirty="0" err="1">
                <a:cs typeface="Arial"/>
              </a:rPr>
              <a:t>akan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berkontribusi</a:t>
            </a:r>
            <a:r>
              <a:rPr lang="en-ID" sz="2400" spc="-1" dirty="0">
                <a:cs typeface="Arial"/>
              </a:rPr>
              <a:t> pada </a:t>
            </a:r>
            <a:r>
              <a:rPr lang="en-ID" sz="2400" spc="-1" dirty="0" err="1">
                <a:cs typeface="Arial"/>
              </a:rPr>
              <a:t>pelaksanaan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sistem</a:t>
            </a:r>
            <a:r>
              <a:rPr lang="en-ID" sz="2400" spc="-1" dirty="0">
                <a:cs typeface="Arial"/>
              </a:rPr>
              <a:t>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perusahaan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baik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terkait</a:t>
            </a:r>
            <a:r>
              <a:rPr lang="en-ID" sz="2400" spc="-1" dirty="0">
                <a:cs typeface="Arial"/>
              </a:rPr>
              <a:t> TI.</a:t>
            </a:r>
          </a:p>
          <a:p>
            <a:pPr marL="355600" marR="31111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ID" sz="2400" spc="-1" dirty="0" err="1">
                <a:cs typeface="Arial"/>
              </a:rPr>
              <a:t>Komponen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akan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berinteraksi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satu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sama</a:t>
            </a:r>
            <a:r>
              <a:rPr lang="en-ID" sz="2400" spc="-1" dirty="0">
                <a:cs typeface="Arial"/>
              </a:rPr>
              <a:t> lain, yang </a:t>
            </a:r>
            <a:r>
              <a:rPr lang="en-ID" sz="2400" spc="-1" dirty="0" err="1">
                <a:cs typeface="Arial"/>
              </a:rPr>
              <a:t>akan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menghasilkan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sistem</a:t>
            </a:r>
            <a:r>
              <a:rPr lang="en-ID" sz="2400" spc="-1" dirty="0">
                <a:cs typeface="Arial"/>
              </a:rPr>
              <a:t>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secara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holistik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untuk</a:t>
            </a:r>
            <a:r>
              <a:rPr lang="en-ID" sz="2400" spc="-1" dirty="0">
                <a:cs typeface="Arial"/>
              </a:rPr>
              <a:t> TI.</a:t>
            </a:r>
          </a:p>
          <a:p>
            <a:pPr marL="355600" marR="31111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ID" sz="2400" spc="-1" dirty="0" err="1">
                <a:cs typeface="Arial"/>
              </a:rPr>
              <a:t>Komponen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terdiri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dari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berbagai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macam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jenis</a:t>
            </a:r>
            <a:r>
              <a:rPr lang="en-ID" sz="2400" spc="-1" dirty="0">
                <a:cs typeface="Arial"/>
              </a:rPr>
              <a:t>.</a:t>
            </a:r>
          </a:p>
          <a:p>
            <a:pPr marL="12700" marR="31111">
              <a:spcBef>
                <a:spcPts val="600"/>
              </a:spcBef>
            </a:pPr>
            <a:endParaRPr sz="2400" dirty="0">
              <a:latin typeface="Arial"/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6000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7876A0-D01E-4123-8EFA-5C743A4AF8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7165"/>
            <a:ext cx="10515600" cy="1325563"/>
          </a:xfrm>
        </p:spPr>
        <p:txBody>
          <a:bodyPr/>
          <a:lstStyle/>
          <a:p>
            <a:r>
              <a:rPr lang="en-ID" dirty="0" err="1">
                <a:solidFill>
                  <a:schemeClr val="tx1"/>
                </a:solidFill>
              </a:rPr>
              <a:t>Komponen</a:t>
            </a:r>
            <a:r>
              <a:rPr lang="en-ID" dirty="0">
                <a:solidFill>
                  <a:schemeClr val="tx1"/>
                </a:solidFill>
              </a:rPr>
              <a:t> COBIT 2019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A3E0265-4A84-4045-AAF4-E739AC5D68BD}"/>
              </a:ext>
            </a:extLst>
          </p:cNvPr>
          <p:cNvGrpSpPr/>
          <p:nvPr/>
        </p:nvGrpSpPr>
        <p:grpSpPr>
          <a:xfrm>
            <a:off x="2727487" y="1306569"/>
            <a:ext cx="5932424" cy="5299232"/>
            <a:chOff x="1379982" y="1431798"/>
            <a:chExt cx="6056375" cy="5356035"/>
          </a:xfrm>
        </p:grpSpPr>
        <p:sp>
          <p:nvSpPr>
            <p:cNvPr id="4" name="object 16">
              <a:extLst>
                <a:ext uri="{FF2B5EF4-FFF2-40B4-BE49-F238E27FC236}">
                  <a16:creationId xmlns:a16="http://schemas.microsoft.com/office/drawing/2014/main" id="{84D46B79-1921-432D-9728-E5E43AA8CCEB}"/>
                </a:ext>
              </a:extLst>
            </p:cNvPr>
            <p:cNvSpPr/>
            <p:nvPr/>
          </p:nvSpPr>
          <p:spPr>
            <a:xfrm>
              <a:off x="3996690" y="3487674"/>
              <a:ext cx="1418844" cy="1418844"/>
            </a:xfrm>
            <a:custGeom>
              <a:avLst/>
              <a:gdLst/>
              <a:ahLst/>
              <a:cxnLst/>
              <a:rect l="l" t="t" r="r" b="b"/>
              <a:pathLst>
                <a:path w="1418844" h="1418844">
                  <a:moveTo>
                    <a:pt x="0" y="709421"/>
                  </a:moveTo>
                  <a:lnTo>
                    <a:pt x="2351" y="767604"/>
                  </a:lnTo>
                  <a:lnTo>
                    <a:pt x="9285" y="824492"/>
                  </a:lnTo>
                  <a:lnTo>
                    <a:pt x="20618" y="879901"/>
                  </a:lnTo>
                  <a:lnTo>
                    <a:pt x="36167" y="933651"/>
                  </a:lnTo>
                  <a:lnTo>
                    <a:pt x="55751" y="985557"/>
                  </a:lnTo>
                  <a:lnTo>
                    <a:pt x="79185" y="1035438"/>
                  </a:lnTo>
                  <a:lnTo>
                    <a:pt x="106289" y="1083111"/>
                  </a:lnTo>
                  <a:lnTo>
                    <a:pt x="136879" y="1128393"/>
                  </a:lnTo>
                  <a:lnTo>
                    <a:pt x="170773" y="1171102"/>
                  </a:lnTo>
                  <a:lnTo>
                    <a:pt x="207787" y="1211056"/>
                  </a:lnTo>
                  <a:lnTo>
                    <a:pt x="247741" y="1248070"/>
                  </a:lnTo>
                  <a:lnTo>
                    <a:pt x="290450" y="1281964"/>
                  </a:lnTo>
                  <a:lnTo>
                    <a:pt x="335732" y="1312554"/>
                  </a:lnTo>
                  <a:lnTo>
                    <a:pt x="383405" y="1339658"/>
                  </a:lnTo>
                  <a:lnTo>
                    <a:pt x="433286" y="1363092"/>
                  </a:lnTo>
                  <a:lnTo>
                    <a:pt x="485192" y="1382676"/>
                  </a:lnTo>
                  <a:lnTo>
                    <a:pt x="538942" y="1398225"/>
                  </a:lnTo>
                  <a:lnTo>
                    <a:pt x="594351" y="1409558"/>
                  </a:lnTo>
                  <a:lnTo>
                    <a:pt x="651239" y="1416492"/>
                  </a:lnTo>
                  <a:lnTo>
                    <a:pt x="709422" y="1418844"/>
                  </a:lnTo>
                  <a:lnTo>
                    <a:pt x="767604" y="1416492"/>
                  </a:lnTo>
                  <a:lnTo>
                    <a:pt x="824492" y="1409558"/>
                  </a:lnTo>
                  <a:lnTo>
                    <a:pt x="879901" y="1398225"/>
                  </a:lnTo>
                  <a:lnTo>
                    <a:pt x="933651" y="1382676"/>
                  </a:lnTo>
                  <a:lnTo>
                    <a:pt x="985557" y="1363092"/>
                  </a:lnTo>
                  <a:lnTo>
                    <a:pt x="1035438" y="1339658"/>
                  </a:lnTo>
                  <a:lnTo>
                    <a:pt x="1083111" y="1312554"/>
                  </a:lnTo>
                  <a:lnTo>
                    <a:pt x="1128393" y="1281964"/>
                  </a:lnTo>
                  <a:lnTo>
                    <a:pt x="1171102" y="1248070"/>
                  </a:lnTo>
                  <a:lnTo>
                    <a:pt x="1211056" y="1211056"/>
                  </a:lnTo>
                  <a:lnTo>
                    <a:pt x="1248070" y="1171102"/>
                  </a:lnTo>
                  <a:lnTo>
                    <a:pt x="1281964" y="1128393"/>
                  </a:lnTo>
                  <a:lnTo>
                    <a:pt x="1312554" y="1083111"/>
                  </a:lnTo>
                  <a:lnTo>
                    <a:pt x="1339658" y="1035438"/>
                  </a:lnTo>
                  <a:lnTo>
                    <a:pt x="1363092" y="985557"/>
                  </a:lnTo>
                  <a:lnTo>
                    <a:pt x="1382676" y="933651"/>
                  </a:lnTo>
                  <a:lnTo>
                    <a:pt x="1398225" y="879901"/>
                  </a:lnTo>
                  <a:lnTo>
                    <a:pt x="1409558" y="824492"/>
                  </a:lnTo>
                  <a:lnTo>
                    <a:pt x="1416492" y="767604"/>
                  </a:lnTo>
                  <a:lnTo>
                    <a:pt x="1418844" y="709421"/>
                  </a:lnTo>
                  <a:lnTo>
                    <a:pt x="1416492" y="651239"/>
                  </a:lnTo>
                  <a:lnTo>
                    <a:pt x="1409558" y="594351"/>
                  </a:lnTo>
                  <a:lnTo>
                    <a:pt x="1398225" y="538942"/>
                  </a:lnTo>
                  <a:lnTo>
                    <a:pt x="1382676" y="485192"/>
                  </a:lnTo>
                  <a:lnTo>
                    <a:pt x="1363092" y="433286"/>
                  </a:lnTo>
                  <a:lnTo>
                    <a:pt x="1339658" y="383405"/>
                  </a:lnTo>
                  <a:lnTo>
                    <a:pt x="1312554" y="335732"/>
                  </a:lnTo>
                  <a:lnTo>
                    <a:pt x="1281964" y="290450"/>
                  </a:lnTo>
                  <a:lnTo>
                    <a:pt x="1248070" y="247741"/>
                  </a:lnTo>
                  <a:lnTo>
                    <a:pt x="1211056" y="207787"/>
                  </a:lnTo>
                  <a:lnTo>
                    <a:pt x="1171102" y="170773"/>
                  </a:lnTo>
                  <a:lnTo>
                    <a:pt x="1128393" y="136879"/>
                  </a:lnTo>
                  <a:lnTo>
                    <a:pt x="1083111" y="106289"/>
                  </a:lnTo>
                  <a:lnTo>
                    <a:pt x="1035438" y="79185"/>
                  </a:lnTo>
                  <a:lnTo>
                    <a:pt x="985557" y="55751"/>
                  </a:lnTo>
                  <a:lnTo>
                    <a:pt x="933651" y="36167"/>
                  </a:lnTo>
                  <a:lnTo>
                    <a:pt x="879901" y="20618"/>
                  </a:lnTo>
                  <a:lnTo>
                    <a:pt x="824492" y="9285"/>
                  </a:lnTo>
                  <a:lnTo>
                    <a:pt x="767604" y="2351"/>
                  </a:lnTo>
                  <a:lnTo>
                    <a:pt x="709422" y="0"/>
                  </a:lnTo>
                  <a:lnTo>
                    <a:pt x="651239" y="2351"/>
                  </a:lnTo>
                  <a:lnTo>
                    <a:pt x="594351" y="9285"/>
                  </a:lnTo>
                  <a:lnTo>
                    <a:pt x="538942" y="20618"/>
                  </a:lnTo>
                  <a:lnTo>
                    <a:pt x="485192" y="36167"/>
                  </a:lnTo>
                  <a:lnTo>
                    <a:pt x="433286" y="55751"/>
                  </a:lnTo>
                  <a:lnTo>
                    <a:pt x="383405" y="79185"/>
                  </a:lnTo>
                  <a:lnTo>
                    <a:pt x="335732" y="106289"/>
                  </a:lnTo>
                  <a:lnTo>
                    <a:pt x="290450" y="136879"/>
                  </a:lnTo>
                  <a:lnTo>
                    <a:pt x="247741" y="170773"/>
                  </a:lnTo>
                  <a:lnTo>
                    <a:pt x="207787" y="207787"/>
                  </a:lnTo>
                  <a:lnTo>
                    <a:pt x="170773" y="247741"/>
                  </a:lnTo>
                  <a:lnTo>
                    <a:pt x="136879" y="290450"/>
                  </a:lnTo>
                  <a:lnTo>
                    <a:pt x="106289" y="335732"/>
                  </a:lnTo>
                  <a:lnTo>
                    <a:pt x="79185" y="383405"/>
                  </a:lnTo>
                  <a:lnTo>
                    <a:pt x="55751" y="433286"/>
                  </a:lnTo>
                  <a:lnTo>
                    <a:pt x="36167" y="485192"/>
                  </a:lnTo>
                  <a:lnTo>
                    <a:pt x="20618" y="538942"/>
                  </a:lnTo>
                  <a:lnTo>
                    <a:pt x="9285" y="594351"/>
                  </a:lnTo>
                  <a:lnTo>
                    <a:pt x="2351" y="651239"/>
                  </a:lnTo>
                  <a:lnTo>
                    <a:pt x="0" y="7094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" name="object 17">
              <a:extLst>
                <a:ext uri="{FF2B5EF4-FFF2-40B4-BE49-F238E27FC236}">
                  <a16:creationId xmlns:a16="http://schemas.microsoft.com/office/drawing/2014/main" id="{D9AF22F2-F8A9-4204-8DCD-AB24ADC21410}"/>
                </a:ext>
              </a:extLst>
            </p:cNvPr>
            <p:cNvSpPr/>
            <p:nvPr/>
          </p:nvSpPr>
          <p:spPr>
            <a:xfrm>
              <a:off x="3996690" y="3487674"/>
              <a:ext cx="1418844" cy="1418844"/>
            </a:xfrm>
            <a:custGeom>
              <a:avLst/>
              <a:gdLst/>
              <a:ahLst/>
              <a:cxnLst/>
              <a:rect l="l" t="t" r="r" b="b"/>
              <a:pathLst>
                <a:path w="1418844" h="1418844">
                  <a:moveTo>
                    <a:pt x="0" y="709421"/>
                  </a:moveTo>
                  <a:lnTo>
                    <a:pt x="2351" y="651239"/>
                  </a:lnTo>
                  <a:lnTo>
                    <a:pt x="9285" y="594351"/>
                  </a:lnTo>
                  <a:lnTo>
                    <a:pt x="20618" y="538942"/>
                  </a:lnTo>
                  <a:lnTo>
                    <a:pt x="36167" y="485192"/>
                  </a:lnTo>
                  <a:lnTo>
                    <a:pt x="55751" y="433286"/>
                  </a:lnTo>
                  <a:lnTo>
                    <a:pt x="79185" y="383405"/>
                  </a:lnTo>
                  <a:lnTo>
                    <a:pt x="106289" y="335732"/>
                  </a:lnTo>
                  <a:lnTo>
                    <a:pt x="136879" y="290450"/>
                  </a:lnTo>
                  <a:lnTo>
                    <a:pt x="170773" y="247741"/>
                  </a:lnTo>
                  <a:lnTo>
                    <a:pt x="207787" y="207787"/>
                  </a:lnTo>
                  <a:lnTo>
                    <a:pt x="247741" y="170773"/>
                  </a:lnTo>
                  <a:lnTo>
                    <a:pt x="290450" y="136879"/>
                  </a:lnTo>
                  <a:lnTo>
                    <a:pt x="335732" y="106289"/>
                  </a:lnTo>
                  <a:lnTo>
                    <a:pt x="383405" y="79185"/>
                  </a:lnTo>
                  <a:lnTo>
                    <a:pt x="433286" y="55751"/>
                  </a:lnTo>
                  <a:lnTo>
                    <a:pt x="485192" y="36167"/>
                  </a:lnTo>
                  <a:lnTo>
                    <a:pt x="538942" y="20618"/>
                  </a:lnTo>
                  <a:lnTo>
                    <a:pt x="594351" y="9285"/>
                  </a:lnTo>
                  <a:lnTo>
                    <a:pt x="651239" y="2351"/>
                  </a:lnTo>
                  <a:lnTo>
                    <a:pt x="709422" y="0"/>
                  </a:lnTo>
                  <a:lnTo>
                    <a:pt x="767604" y="2351"/>
                  </a:lnTo>
                  <a:lnTo>
                    <a:pt x="824492" y="9285"/>
                  </a:lnTo>
                  <a:lnTo>
                    <a:pt x="879901" y="20618"/>
                  </a:lnTo>
                  <a:lnTo>
                    <a:pt x="933651" y="36167"/>
                  </a:lnTo>
                  <a:lnTo>
                    <a:pt x="985557" y="55751"/>
                  </a:lnTo>
                  <a:lnTo>
                    <a:pt x="1035438" y="79185"/>
                  </a:lnTo>
                  <a:lnTo>
                    <a:pt x="1083111" y="106289"/>
                  </a:lnTo>
                  <a:lnTo>
                    <a:pt x="1128393" y="136879"/>
                  </a:lnTo>
                  <a:lnTo>
                    <a:pt x="1171102" y="170773"/>
                  </a:lnTo>
                  <a:lnTo>
                    <a:pt x="1211056" y="207787"/>
                  </a:lnTo>
                  <a:lnTo>
                    <a:pt x="1248070" y="247741"/>
                  </a:lnTo>
                  <a:lnTo>
                    <a:pt x="1281964" y="290450"/>
                  </a:lnTo>
                  <a:lnTo>
                    <a:pt x="1312554" y="335732"/>
                  </a:lnTo>
                  <a:lnTo>
                    <a:pt x="1339658" y="383405"/>
                  </a:lnTo>
                  <a:lnTo>
                    <a:pt x="1363092" y="433286"/>
                  </a:lnTo>
                  <a:lnTo>
                    <a:pt x="1382676" y="485192"/>
                  </a:lnTo>
                  <a:lnTo>
                    <a:pt x="1398225" y="538942"/>
                  </a:lnTo>
                  <a:lnTo>
                    <a:pt x="1409558" y="594351"/>
                  </a:lnTo>
                  <a:lnTo>
                    <a:pt x="1416492" y="651239"/>
                  </a:lnTo>
                  <a:lnTo>
                    <a:pt x="1418844" y="709421"/>
                  </a:lnTo>
                  <a:lnTo>
                    <a:pt x="1416492" y="767604"/>
                  </a:lnTo>
                  <a:lnTo>
                    <a:pt x="1409558" y="824492"/>
                  </a:lnTo>
                  <a:lnTo>
                    <a:pt x="1398225" y="879901"/>
                  </a:lnTo>
                  <a:lnTo>
                    <a:pt x="1382676" y="933651"/>
                  </a:lnTo>
                  <a:lnTo>
                    <a:pt x="1363092" y="985557"/>
                  </a:lnTo>
                  <a:lnTo>
                    <a:pt x="1339658" y="1035438"/>
                  </a:lnTo>
                  <a:lnTo>
                    <a:pt x="1312554" y="1083111"/>
                  </a:lnTo>
                  <a:lnTo>
                    <a:pt x="1281964" y="1128393"/>
                  </a:lnTo>
                  <a:lnTo>
                    <a:pt x="1248070" y="1171102"/>
                  </a:lnTo>
                  <a:lnTo>
                    <a:pt x="1211056" y="1211056"/>
                  </a:lnTo>
                  <a:lnTo>
                    <a:pt x="1171102" y="1248070"/>
                  </a:lnTo>
                  <a:lnTo>
                    <a:pt x="1128393" y="1281964"/>
                  </a:lnTo>
                  <a:lnTo>
                    <a:pt x="1083111" y="1312554"/>
                  </a:lnTo>
                  <a:lnTo>
                    <a:pt x="1035438" y="1339658"/>
                  </a:lnTo>
                  <a:lnTo>
                    <a:pt x="985557" y="1363092"/>
                  </a:lnTo>
                  <a:lnTo>
                    <a:pt x="933651" y="1382676"/>
                  </a:lnTo>
                  <a:lnTo>
                    <a:pt x="879901" y="1398225"/>
                  </a:lnTo>
                  <a:lnTo>
                    <a:pt x="824492" y="1409558"/>
                  </a:lnTo>
                  <a:lnTo>
                    <a:pt x="767604" y="1416492"/>
                  </a:lnTo>
                  <a:lnTo>
                    <a:pt x="709422" y="1418844"/>
                  </a:lnTo>
                  <a:lnTo>
                    <a:pt x="651239" y="1416492"/>
                  </a:lnTo>
                  <a:lnTo>
                    <a:pt x="594351" y="1409558"/>
                  </a:lnTo>
                  <a:lnTo>
                    <a:pt x="538942" y="1398225"/>
                  </a:lnTo>
                  <a:lnTo>
                    <a:pt x="485192" y="1382676"/>
                  </a:lnTo>
                  <a:lnTo>
                    <a:pt x="433286" y="1363092"/>
                  </a:lnTo>
                  <a:lnTo>
                    <a:pt x="383405" y="1339658"/>
                  </a:lnTo>
                  <a:lnTo>
                    <a:pt x="335732" y="1312554"/>
                  </a:lnTo>
                  <a:lnTo>
                    <a:pt x="290450" y="1281964"/>
                  </a:lnTo>
                  <a:lnTo>
                    <a:pt x="247741" y="1248070"/>
                  </a:lnTo>
                  <a:lnTo>
                    <a:pt x="207787" y="1211056"/>
                  </a:lnTo>
                  <a:lnTo>
                    <a:pt x="170773" y="1171102"/>
                  </a:lnTo>
                  <a:lnTo>
                    <a:pt x="136879" y="1128393"/>
                  </a:lnTo>
                  <a:lnTo>
                    <a:pt x="106289" y="1083111"/>
                  </a:lnTo>
                  <a:lnTo>
                    <a:pt x="79185" y="1035438"/>
                  </a:lnTo>
                  <a:lnTo>
                    <a:pt x="55751" y="985557"/>
                  </a:lnTo>
                  <a:lnTo>
                    <a:pt x="36167" y="933651"/>
                  </a:lnTo>
                  <a:lnTo>
                    <a:pt x="20618" y="879901"/>
                  </a:lnTo>
                  <a:lnTo>
                    <a:pt x="9285" y="824492"/>
                  </a:lnTo>
                  <a:lnTo>
                    <a:pt x="2351" y="767604"/>
                  </a:lnTo>
                  <a:lnTo>
                    <a:pt x="0" y="709421"/>
                  </a:lnTo>
                  <a:close/>
                </a:path>
              </a:pathLst>
            </a:custGeom>
            <a:ln w="25908">
              <a:solidFill>
                <a:srgbClr val="FFFFFF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" name="object 18">
              <a:extLst>
                <a:ext uri="{FF2B5EF4-FFF2-40B4-BE49-F238E27FC236}">
                  <a16:creationId xmlns:a16="http://schemas.microsoft.com/office/drawing/2014/main" id="{2253EE93-3B0F-40C0-9DC8-F6C86B2ED684}"/>
                </a:ext>
              </a:extLst>
            </p:cNvPr>
            <p:cNvSpPr/>
            <p:nvPr/>
          </p:nvSpPr>
          <p:spPr>
            <a:xfrm>
              <a:off x="4706493" y="2849753"/>
              <a:ext cx="0" cy="637921"/>
            </a:xfrm>
            <a:custGeom>
              <a:avLst/>
              <a:gdLst/>
              <a:ahLst/>
              <a:cxnLst/>
              <a:rect l="l" t="t" r="r" b="b"/>
              <a:pathLst>
                <a:path h="637921">
                  <a:moveTo>
                    <a:pt x="0" y="637921"/>
                  </a:moveTo>
                  <a:lnTo>
                    <a:pt x="0" y="0"/>
                  </a:lnTo>
                </a:path>
              </a:pathLst>
            </a:custGeom>
            <a:ln w="25908">
              <a:solidFill>
                <a:srgbClr val="00275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" name="object 19">
              <a:extLst>
                <a:ext uri="{FF2B5EF4-FFF2-40B4-BE49-F238E27FC236}">
                  <a16:creationId xmlns:a16="http://schemas.microsoft.com/office/drawing/2014/main" id="{7C424E8B-BFAD-40A0-869B-4AF970992E0A}"/>
                </a:ext>
              </a:extLst>
            </p:cNvPr>
            <p:cNvSpPr/>
            <p:nvPr/>
          </p:nvSpPr>
          <p:spPr>
            <a:xfrm>
              <a:off x="3996690" y="1431798"/>
              <a:ext cx="1418844" cy="1418843"/>
            </a:xfrm>
            <a:custGeom>
              <a:avLst/>
              <a:gdLst/>
              <a:ahLst/>
              <a:cxnLst/>
              <a:rect l="l" t="t" r="r" b="b"/>
              <a:pathLst>
                <a:path w="1418844" h="1418843">
                  <a:moveTo>
                    <a:pt x="0" y="709422"/>
                  </a:moveTo>
                  <a:lnTo>
                    <a:pt x="2351" y="767604"/>
                  </a:lnTo>
                  <a:lnTo>
                    <a:pt x="9285" y="824492"/>
                  </a:lnTo>
                  <a:lnTo>
                    <a:pt x="20618" y="879901"/>
                  </a:lnTo>
                  <a:lnTo>
                    <a:pt x="36167" y="933651"/>
                  </a:lnTo>
                  <a:lnTo>
                    <a:pt x="55751" y="985557"/>
                  </a:lnTo>
                  <a:lnTo>
                    <a:pt x="79185" y="1035438"/>
                  </a:lnTo>
                  <a:lnTo>
                    <a:pt x="106289" y="1083111"/>
                  </a:lnTo>
                  <a:lnTo>
                    <a:pt x="136879" y="1128393"/>
                  </a:lnTo>
                  <a:lnTo>
                    <a:pt x="170773" y="1171102"/>
                  </a:lnTo>
                  <a:lnTo>
                    <a:pt x="207787" y="1211056"/>
                  </a:lnTo>
                  <a:lnTo>
                    <a:pt x="247741" y="1248070"/>
                  </a:lnTo>
                  <a:lnTo>
                    <a:pt x="290450" y="1281964"/>
                  </a:lnTo>
                  <a:lnTo>
                    <a:pt x="335732" y="1312554"/>
                  </a:lnTo>
                  <a:lnTo>
                    <a:pt x="383405" y="1339658"/>
                  </a:lnTo>
                  <a:lnTo>
                    <a:pt x="433286" y="1363092"/>
                  </a:lnTo>
                  <a:lnTo>
                    <a:pt x="485192" y="1382676"/>
                  </a:lnTo>
                  <a:lnTo>
                    <a:pt x="538942" y="1398225"/>
                  </a:lnTo>
                  <a:lnTo>
                    <a:pt x="594351" y="1409558"/>
                  </a:lnTo>
                  <a:lnTo>
                    <a:pt x="651239" y="1416492"/>
                  </a:lnTo>
                  <a:lnTo>
                    <a:pt x="709422" y="1418843"/>
                  </a:lnTo>
                  <a:lnTo>
                    <a:pt x="767604" y="1416492"/>
                  </a:lnTo>
                  <a:lnTo>
                    <a:pt x="824492" y="1409558"/>
                  </a:lnTo>
                  <a:lnTo>
                    <a:pt x="879901" y="1398225"/>
                  </a:lnTo>
                  <a:lnTo>
                    <a:pt x="933651" y="1382676"/>
                  </a:lnTo>
                  <a:lnTo>
                    <a:pt x="985557" y="1363092"/>
                  </a:lnTo>
                  <a:lnTo>
                    <a:pt x="1035438" y="1339658"/>
                  </a:lnTo>
                  <a:lnTo>
                    <a:pt x="1083111" y="1312554"/>
                  </a:lnTo>
                  <a:lnTo>
                    <a:pt x="1128393" y="1281964"/>
                  </a:lnTo>
                  <a:lnTo>
                    <a:pt x="1171102" y="1248070"/>
                  </a:lnTo>
                  <a:lnTo>
                    <a:pt x="1211056" y="1211056"/>
                  </a:lnTo>
                  <a:lnTo>
                    <a:pt x="1248070" y="1171102"/>
                  </a:lnTo>
                  <a:lnTo>
                    <a:pt x="1281964" y="1128393"/>
                  </a:lnTo>
                  <a:lnTo>
                    <a:pt x="1312554" y="1083111"/>
                  </a:lnTo>
                  <a:lnTo>
                    <a:pt x="1339658" y="1035438"/>
                  </a:lnTo>
                  <a:lnTo>
                    <a:pt x="1363092" y="985557"/>
                  </a:lnTo>
                  <a:lnTo>
                    <a:pt x="1382676" y="933651"/>
                  </a:lnTo>
                  <a:lnTo>
                    <a:pt x="1398225" y="879901"/>
                  </a:lnTo>
                  <a:lnTo>
                    <a:pt x="1409558" y="824492"/>
                  </a:lnTo>
                  <a:lnTo>
                    <a:pt x="1416492" y="767604"/>
                  </a:lnTo>
                  <a:lnTo>
                    <a:pt x="1418844" y="709422"/>
                  </a:lnTo>
                  <a:lnTo>
                    <a:pt x="1416492" y="651239"/>
                  </a:lnTo>
                  <a:lnTo>
                    <a:pt x="1409558" y="594351"/>
                  </a:lnTo>
                  <a:lnTo>
                    <a:pt x="1398225" y="538942"/>
                  </a:lnTo>
                  <a:lnTo>
                    <a:pt x="1382676" y="485192"/>
                  </a:lnTo>
                  <a:lnTo>
                    <a:pt x="1363092" y="433286"/>
                  </a:lnTo>
                  <a:lnTo>
                    <a:pt x="1339658" y="383405"/>
                  </a:lnTo>
                  <a:lnTo>
                    <a:pt x="1312554" y="335732"/>
                  </a:lnTo>
                  <a:lnTo>
                    <a:pt x="1281964" y="290450"/>
                  </a:lnTo>
                  <a:lnTo>
                    <a:pt x="1248070" y="247741"/>
                  </a:lnTo>
                  <a:lnTo>
                    <a:pt x="1211056" y="207787"/>
                  </a:lnTo>
                  <a:lnTo>
                    <a:pt x="1171102" y="170773"/>
                  </a:lnTo>
                  <a:lnTo>
                    <a:pt x="1128393" y="136879"/>
                  </a:lnTo>
                  <a:lnTo>
                    <a:pt x="1083111" y="106289"/>
                  </a:lnTo>
                  <a:lnTo>
                    <a:pt x="1035438" y="79185"/>
                  </a:lnTo>
                  <a:lnTo>
                    <a:pt x="985557" y="55751"/>
                  </a:lnTo>
                  <a:lnTo>
                    <a:pt x="933651" y="36167"/>
                  </a:lnTo>
                  <a:lnTo>
                    <a:pt x="879901" y="20618"/>
                  </a:lnTo>
                  <a:lnTo>
                    <a:pt x="824492" y="9285"/>
                  </a:lnTo>
                  <a:lnTo>
                    <a:pt x="767604" y="2351"/>
                  </a:lnTo>
                  <a:lnTo>
                    <a:pt x="709422" y="0"/>
                  </a:lnTo>
                  <a:lnTo>
                    <a:pt x="651239" y="2351"/>
                  </a:lnTo>
                  <a:lnTo>
                    <a:pt x="594351" y="9285"/>
                  </a:lnTo>
                  <a:lnTo>
                    <a:pt x="538942" y="20618"/>
                  </a:lnTo>
                  <a:lnTo>
                    <a:pt x="485192" y="36167"/>
                  </a:lnTo>
                  <a:lnTo>
                    <a:pt x="433286" y="55751"/>
                  </a:lnTo>
                  <a:lnTo>
                    <a:pt x="383405" y="79185"/>
                  </a:lnTo>
                  <a:lnTo>
                    <a:pt x="335732" y="106289"/>
                  </a:lnTo>
                  <a:lnTo>
                    <a:pt x="290450" y="136879"/>
                  </a:lnTo>
                  <a:lnTo>
                    <a:pt x="247741" y="170773"/>
                  </a:lnTo>
                  <a:lnTo>
                    <a:pt x="207787" y="207787"/>
                  </a:lnTo>
                  <a:lnTo>
                    <a:pt x="170773" y="247741"/>
                  </a:lnTo>
                  <a:lnTo>
                    <a:pt x="136879" y="290450"/>
                  </a:lnTo>
                  <a:lnTo>
                    <a:pt x="106289" y="335732"/>
                  </a:lnTo>
                  <a:lnTo>
                    <a:pt x="79185" y="383405"/>
                  </a:lnTo>
                  <a:lnTo>
                    <a:pt x="55751" y="433286"/>
                  </a:lnTo>
                  <a:lnTo>
                    <a:pt x="36167" y="485192"/>
                  </a:lnTo>
                  <a:lnTo>
                    <a:pt x="20618" y="538942"/>
                  </a:lnTo>
                  <a:lnTo>
                    <a:pt x="9285" y="594351"/>
                  </a:lnTo>
                  <a:lnTo>
                    <a:pt x="2351" y="651239"/>
                  </a:lnTo>
                  <a:lnTo>
                    <a:pt x="0" y="709422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" name="object 20">
              <a:extLst>
                <a:ext uri="{FF2B5EF4-FFF2-40B4-BE49-F238E27FC236}">
                  <a16:creationId xmlns:a16="http://schemas.microsoft.com/office/drawing/2014/main" id="{4136985D-CB68-465B-B92A-610360DF4800}"/>
                </a:ext>
              </a:extLst>
            </p:cNvPr>
            <p:cNvSpPr/>
            <p:nvPr/>
          </p:nvSpPr>
          <p:spPr>
            <a:xfrm>
              <a:off x="3996690" y="1431798"/>
              <a:ext cx="1418844" cy="1418843"/>
            </a:xfrm>
            <a:custGeom>
              <a:avLst/>
              <a:gdLst/>
              <a:ahLst/>
              <a:cxnLst/>
              <a:rect l="l" t="t" r="r" b="b"/>
              <a:pathLst>
                <a:path w="1418844" h="1418843">
                  <a:moveTo>
                    <a:pt x="0" y="709422"/>
                  </a:moveTo>
                  <a:lnTo>
                    <a:pt x="2351" y="651239"/>
                  </a:lnTo>
                  <a:lnTo>
                    <a:pt x="9285" y="594351"/>
                  </a:lnTo>
                  <a:lnTo>
                    <a:pt x="20618" y="538942"/>
                  </a:lnTo>
                  <a:lnTo>
                    <a:pt x="36167" y="485192"/>
                  </a:lnTo>
                  <a:lnTo>
                    <a:pt x="55751" y="433286"/>
                  </a:lnTo>
                  <a:lnTo>
                    <a:pt x="79185" y="383405"/>
                  </a:lnTo>
                  <a:lnTo>
                    <a:pt x="106289" y="335732"/>
                  </a:lnTo>
                  <a:lnTo>
                    <a:pt x="136879" y="290450"/>
                  </a:lnTo>
                  <a:lnTo>
                    <a:pt x="170773" y="247741"/>
                  </a:lnTo>
                  <a:lnTo>
                    <a:pt x="207787" y="207787"/>
                  </a:lnTo>
                  <a:lnTo>
                    <a:pt x="247741" y="170773"/>
                  </a:lnTo>
                  <a:lnTo>
                    <a:pt x="290450" y="136879"/>
                  </a:lnTo>
                  <a:lnTo>
                    <a:pt x="335732" y="106289"/>
                  </a:lnTo>
                  <a:lnTo>
                    <a:pt x="383405" y="79185"/>
                  </a:lnTo>
                  <a:lnTo>
                    <a:pt x="433286" y="55751"/>
                  </a:lnTo>
                  <a:lnTo>
                    <a:pt x="485192" y="36167"/>
                  </a:lnTo>
                  <a:lnTo>
                    <a:pt x="538942" y="20618"/>
                  </a:lnTo>
                  <a:lnTo>
                    <a:pt x="594351" y="9285"/>
                  </a:lnTo>
                  <a:lnTo>
                    <a:pt x="651239" y="2351"/>
                  </a:lnTo>
                  <a:lnTo>
                    <a:pt x="709422" y="0"/>
                  </a:lnTo>
                  <a:lnTo>
                    <a:pt x="767604" y="2351"/>
                  </a:lnTo>
                  <a:lnTo>
                    <a:pt x="824492" y="9285"/>
                  </a:lnTo>
                  <a:lnTo>
                    <a:pt x="879901" y="20618"/>
                  </a:lnTo>
                  <a:lnTo>
                    <a:pt x="933651" y="36167"/>
                  </a:lnTo>
                  <a:lnTo>
                    <a:pt x="985557" y="55751"/>
                  </a:lnTo>
                  <a:lnTo>
                    <a:pt x="1035438" y="79185"/>
                  </a:lnTo>
                  <a:lnTo>
                    <a:pt x="1083111" y="106289"/>
                  </a:lnTo>
                  <a:lnTo>
                    <a:pt x="1128393" y="136879"/>
                  </a:lnTo>
                  <a:lnTo>
                    <a:pt x="1171102" y="170773"/>
                  </a:lnTo>
                  <a:lnTo>
                    <a:pt x="1211056" y="207787"/>
                  </a:lnTo>
                  <a:lnTo>
                    <a:pt x="1248070" y="247741"/>
                  </a:lnTo>
                  <a:lnTo>
                    <a:pt x="1281964" y="290450"/>
                  </a:lnTo>
                  <a:lnTo>
                    <a:pt x="1312554" y="335732"/>
                  </a:lnTo>
                  <a:lnTo>
                    <a:pt x="1339658" y="383405"/>
                  </a:lnTo>
                  <a:lnTo>
                    <a:pt x="1363092" y="433286"/>
                  </a:lnTo>
                  <a:lnTo>
                    <a:pt x="1382676" y="485192"/>
                  </a:lnTo>
                  <a:lnTo>
                    <a:pt x="1398225" y="538942"/>
                  </a:lnTo>
                  <a:lnTo>
                    <a:pt x="1409558" y="594351"/>
                  </a:lnTo>
                  <a:lnTo>
                    <a:pt x="1416492" y="651239"/>
                  </a:lnTo>
                  <a:lnTo>
                    <a:pt x="1418844" y="709422"/>
                  </a:lnTo>
                  <a:lnTo>
                    <a:pt x="1416492" y="767604"/>
                  </a:lnTo>
                  <a:lnTo>
                    <a:pt x="1409558" y="824492"/>
                  </a:lnTo>
                  <a:lnTo>
                    <a:pt x="1398225" y="879901"/>
                  </a:lnTo>
                  <a:lnTo>
                    <a:pt x="1382676" y="933651"/>
                  </a:lnTo>
                  <a:lnTo>
                    <a:pt x="1363092" y="985557"/>
                  </a:lnTo>
                  <a:lnTo>
                    <a:pt x="1339658" y="1035438"/>
                  </a:lnTo>
                  <a:lnTo>
                    <a:pt x="1312554" y="1083111"/>
                  </a:lnTo>
                  <a:lnTo>
                    <a:pt x="1281964" y="1128393"/>
                  </a:lnTo>
                  <a:lnTo>
                    <a:pt x="1248070" y="1171102"/>
                  </a:lnTo>
                  <a:lnTo>
                    <a:pt x="1211056" y="1211056"/>
                  </a:lnTo>
                  <a:lnTo>
                    <a:pt x="1171102" y="1248070"/>
                  </a:lnTo>
                  <a:lnTo>
                    <a:pt x="1128393" y="1281964"/>
                  </a:lnTo>
                  <a:lnTo>
                    <a:pt x="1083111" y="1312554"/>
                  </a:lnTo>
                  <a:lnTo>
                    <a:pt x="1035438" y="1339658"/>
                  </a:lnTo>
                  <a:lnTo>
                    <a:pt x="985557" y="1363092"/>
                  </a:lnTo>
                  <a:lnTo>
                    <a:pt x="933651" y="1382676"/>
                  </a:lnTo>
                  <a:lnTo>
                    <a:pt x="879901" y="1398225"/>
                  </a:lnTo>
                  <a:lnTo>
                    <a:pt x="824492" y="1409558"/>
                  </a:lnTo>
                  <a:lnTo>
                    <a:pt x="767604" y="1416492"/>
                  </a:lnTo>
                  <a:lnTo>
                    <a:pt x="709422" y="1418843"/>
                  </a:lnTo>
                  <a:lnTo>
                    <a:pt x="651239" y="1416492"/>
                  </a:lnTo>
                  <a:lnTo>
                    <a:pt x="594351" y="1409558"/>
                  </a:lnTo>
                  <a:lnTo>
                    <a:pt x="538942" y="1398225"/>
                  </a:lnTo>
                  <a:lnTo>
                    <a:pt x="485192" y="1382676"/>
                  </a:lnTo>
                  <a:lnTo>
                    <a:pt x="433286" y="1363092"/>
                  </a:lnTo>
                  <a:lnTo>
                    <a:pt x="383405" y="1339658"/>
                  </a:lnTo>
                  <a:lnTo>
                    <a:pt x="335732" y="1312554"/>
                  </a:lnTo>
                  <a:lnTo>
                    <a:pt x="290450" y="1281964"/>
                  </a:lnTo>
                  <a:lnTo>
                    <a:pt x="247741" y="1248070"/>
                  </a:lnTo>
                  <a:lnTo>
                    <a:pt x="207787" y="1211056"/>
                  </a:lnTo>
                  <a:lnTo>
                    <a:pt x="170773" y="1171102"/>
                  </a:lnTo>
                  <a:lnTo>
                    <a:pt x="136879" y="1128393"/>
                  </a:lnTo>
                  <a:lnTo>
                    <a:pt x="106289" y="1083111"/>
                  </a:lnTo>
                  <a:lnTo>
                    <a:pt x="79185" y="1035438"/>
                  </a:lnTo>
                  <a:lnTo>
                    <a:pt x="55751" y="985557"/>
                  </a:lnTo>
                  <a:lnTo>
                    <a:pt x="36167" y="933651"/>
                  </a:lnTo>
                  <a:lnTo>
                    <a:pt x="20618" y="879901"/>
                  </a:lnTo>
                  <a:lnTo>
                    <a:pt x="9285" y="824492"/>
                  </a:lnTo>
                  <a:lnTo>
                    <a:pt x="2351" y="767604"/>
                  </a:lnTo>
                  <a:lnTo>
                    <a:pt x="0" y="709422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21">
              <a:extLst>
                <a:ext uri="{FF2B5EF4-FFF2-40B4-BE49-F238E27FC236}">
                  <a16:creationId xmlns:a16="http://schemas.microsoft.com/office/drawing/2014/main" id="{81602AD1-AB9D-4F5E-8D95-6BDAD41A15F1}"/>
                </a:ext>
              </a:extLst>
            </p:cNvPr>
            <p:cNvSpPr/>
            <p:nvPr/>
          </p:nvSpPr>
          <p:spPr>
            <a:xfrm>
              <a:off x="5259070" y="3342004"/>
              <a:ext cx="513460" cy="411353"/>
            </a:xfrm>
            <a:custGeom>
              <a:avLst/>
              <a:gdLst/>
              <a:ahLst/>
              <a:cxnLst/>
              <a:rect l="l" t="t" r="r" b="b"/>
              <a:pathLst>
                <a:path w="513460" h="411352">
                  <a:moveTo>
                    <a:pt x="0" y="411353"/>
                  </a:moveTo>
                  <a:lnTo>
                    <a:pt x="513460" y="0"/>
                  </a:lnTo>
                </a:path>
              </a:pathLst>
            </a:custGeom>
            <a:ln w="25400">
              <a:solidFill>
                <a:srgbClr val="00275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22">
              <a:extLst>
                <a:ext uri="{FF2B5EF4-FFF2-40B4-BE49-F238E27FC236}">
                  <a16:creationId xmlns:a16="http://schemas.microsoft.com/office/drawing/2014/main" id="{BE19ADBD-D46E-4E1A-A7A7-498FE863B32A}"/>
                </a:ext>
              </a:extLst>
            </p:cNvPr>
            <p:cNvSpPr/>
            <p:nvPr/>
          </p:nvSpPr>
          <p:spPr>
            <a:xfrm>
              <a:off x="5618226" y="2189226"/>
              <a:ext cx="1418844" cy="1418844"/>
            </a:xfrm>
            <a:custGeom>
              <a:avLst/>
              <a:gdLst/>
              <a:ahLst/>
              <a:cxnLst/>
              <a:rect l="l" t="t" r="r" b="b"/>
              <a:pathLst>
                <a:path w="1418844" h="1418844">
                  <a:moveTo>
                    <a:pt x="0" y="709422"/>
                  </a:moveTo>
                  <a:lnTo>
                    <a:pt x="2351" y="767604"/>
                  </a:lnTo>
                  <a:lnTo>
                    <a:pt x="9285" y="824492"/>
                  </a:lnTo>
                  <a:lnTo>
                    <a:pt x="20618" y="879901"/>
                  </a:lnTo>
                  <a:lnTo>
                    <a:pt x="36167" y="933651"/>
                  </a:lnTo>
                  <a:lnTo>
                    <a:pt x="55751" y="985557"/>
                  </a:lnTo>
                  <a:lnTo>
                    <a:pt x="79185" y="1035438"/>
                  </a:lnTo>
                  <a:lnTo>
                    <a:pt x="106289" y="1083111"/>
                  </a:lnTo>
                  <a:lnTo>
                    <a:pt x="136879" y="1128393"/>
                  </a:lnTo>
                  <a:lnTo>
                    <a:pt x="170773" y="1171102"/>
                  </a:lnTo>
                  <a:lnTo>
                    <a:pt x="207787" y="1211056"/>
                  </a:lnTo>
                  <a:lnTo>
                    <a:pt x="247741" y="1248070"/>
                  </a:lnTo>
                  <a:lnTo>
                    <a:pt x="290450" y="1281964"/>
                  </a:lnTo>
                  <a:lnTo>
                    <a:pt x="335732" y="1312554"/>
                  </a:lnTo>
                  <a:lnTo>
                    <a:pt x="383405" y="1339658"/>
                  </a:lnTo>
                  <a:lnTo>
                    <a:pt x="433286" y="1363092"/>
                  </a:lnTo>
                  <a:lnTo>
                    <a:pt x="485192" y="1382676"/>
                  </a:lnTo>
                  <a:lnTo>
                    <a:pt x="538942" y="1398225"/>
                  </a:lnTo>
                  <a:lnTo>
                    <a:pt x="594351" y="1409558"/>
                  </a:lnTo>
                  <a:lnTo>
                    <a:pt x="651239" y="1416492"/>
                  </a:lnTo>
                  <a:lnTo>
                    <a:pt x="709422" y="1418844"/>
                  </a:lnTo>
                  <a:lnTo>
                    <a:pt x="767604" y="1416492"/>
                  </a:lnTo>
                  <a:lnTo>
                    <a:pt x="824492" y="1409558"/>
                  </a:lnTo>
                  <a:lnTo>
                    <a:pt x="879901" y="1398225"/>
                  </a:lnTo>
                  <a:lnTo>
                    <a:pt x="933651" y="1382676"/>
                  </a:lnTo>
                  <a:lnTo>
                    <a:pt x="985557" y="1363092"/>
                  </a:lnTo>
                  <a:lnTo>
                    <a:pt x="1035438" y="1339658"/>
                  </a:lnTo>
                  <a:lnTo>
                    <a:pt x="1083111" y="1312554"/>
                  </a:lnTo>
                  <a:lnTo>
                    <a:pt x="1128393" y="1281964"/>
                  </a:lnTo>
                  <a:lnTo>
                    <a:pt x="1171102" y="1248070"/>
                  </a:lnTo>
                  <a:lnTo>
                    <a:pt x="1211056" y="1211056"/>
                  </a:lnTo>
                  <a:lnTo>
                    <a:pt x="1248070" y="1171102"/>
                  </a:lnTo>
                  <a:lnTo>
                    <a:pt x="1281964" y="1128393"/>
                  </a:lnTo>
                  <a:lnTo>
                    <a:pt x="1312554" y="1083111"/>
                  </a:lnTo>
                  <a:lnTo>
                    <a:pt x="1339658" y="1035438"/>
                  </a:lnTo>
                  <a:lnTo>
                    <a:pt x="1363092" y="985557"/>
                  </a:lnTo>
                  <a:lnTo>
                    <a:pt x="1382676" y="933651"/>
                  </a:lnTo>
                  <a:lnTo>
                    <a:pt x="1398225" y="879901"/>
                  </a:lnTo>
                  <a:lnTo>
                    <a:pt x="1409558" y="824492"/>
                  </a:lnTo>
                  <a:lnTo>
                    <a:pt x="1416492" y="767604"/>
                  </a:lnTo>
                  <a:lnTo>
                    <a:pt x="1418844" y="709422"/>
                  </a:lnTo>
                  <a:lnTo>
                    <a:pt x="1416492" y="651239"/>
                  </a:lnTo>
                  <a:lnTo>
                    <a:pt x="1409558" y="594351"/>
                  </a:lnTo>
                  <a:lnTo>
                    <a:pt x="1398225" y="538942"/>
                  </a:lnTo>
                  <a:lnTo>
                    <a:pt x="1382676" y="485192"/>
                  </a:lnTo>
                  <a:lnTo>
                    <a:pt x="1363092" y="433286"/>
                  </a:lnTo>
                  <a:lnTo>
                    <a:pt x="1339658" y="383405"/>
                  </a:lnTo>
                  <a:lnTo>
                    <a:pt x="1312554" y="335732"/>
                  </a:lnTo>
                  <a:lnTo>
                    <a:pt x="1281964" y="290450"/>
                  </a:lnTo>
                  <a:lnTo>
                    <a:pt x="1248070" y="247741"/>
                  </a:lnTo>
                  <a:lnTo>
                    <a:pt x="1211056" y="207787"/>
                  </a:lnTo>
                  <a:lnTo>
                    <a:pt x="1171102" y="170773"/>
                  </a:lnTo>
                  <a:lnTo>
                    <a:pt x="1128393" y="136879"/>
                  </a:lnTo>
                  <a:lnTo>
                    <a:pt x="1083111" y="106289"/>
                  </a:lnTo>
                  <a:lnTo>
                    <a:pt x="1035438" y="79185"/>
                  </a:lnTo>
                  <a:lnTo>
                    <a:pt x="985557" y="55751"/>
                  </a:lnTo>
                  <a:lnTo>
                    <a:pt x="933651" y="36167"/>
                  </a:lnTo>
                  <a:lnTo>
                    <a:pt x="879901" y="20618"/>
                  </a:lnTo>
                  <a:lnTo>
                    <a:pt x="824492" y="9285"/>
                  </a:lnTo>
                  <a:lnTo>
                    <a:pt x="767604" y="2351"/>
                  </a:lnTo>
                  <a:lnTo>
                    <a:pt x="709422" y="0"/>
                  </a:lnTo>
                  <a:lnTo>
                    <a:pt x="651239" y="2351"/>
                  </a:lnTo>
                  <a:lnTo>
                    <a:pt x="594351" y="9285"/>
                  </a:lnTo>
                  <a:lnTo>
                    <a:pt x="538942" y="20618"/>
                  </a:lnTo>
                  <a:lnTo>
                    <a:pt x="485192" y="36167"/>
                  </a:lnTo>
                  <a:lnTo>
                    <a:pt x="433286" y="55751"/>
                  </a:lnTo>
                  <a:lnTo>
                    <a:pt x="383405" y="79185"/>
                  </a:lnTo>
                  <a:lnTo>
                    <a:pt x="335732" y="106289"/>
                  </a:lnTo>
                  <a:lnTo>
                    <a:pt x="290450" y="136879"/>
                  </a:lnTo>
                  <a:lnTo>
                    <a:pt x="247741" y="170773"/>
                  </a:lnTo>
                  <a:lnTo>
                    <a:pt x="207787" y="207787"/>
                  </a:lnTo>
                  <a:lnTo>
                    <a:pt x="170773" y="247741"/>
                  </a:lnTo>
                  <a:lnTo>
                    <a:pt x="136879" y="290450"/>
                  </a:lnTo>
                  <a:lnTo>
                    <a:pt x="106289" y="335732"/>
                  </a:lnTo>
                  <a:lnTo>
                    <a:pt x="79185" y="383405"/>
                  </a:lnTo>
                  <a:lnTo>
                    <a:pt x="55751" y="433286"/>
                  </a:lnTo>
                  <a:lnTo>
                    <a:pt x="36167" y="485192"/>
                  </a:lnTo>
                  <a:lnTo>
                    <a:pt x="20618" y="538942"/>
                  </a:lnTo>
                  <a:lnTo>
                    <a:pt x="9285" y="594351"/>
                  </a:lnTo>
                  <a:lnTo>
                    <a:pt x="2351" y="651239"/>
                  </a:lnTo>
                  <a:lnTo>
                    <a:pt x="0" y="709422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 dirty="0"/>
            </a:p>
          </p:txBody>
        </p:sp>
        <p:sp>
          <p:nvSpPr>
            <p:cNvPr id="11" name="object 23">
              <a:extLst>
                <a:ext uri="{FF2B5EF4-FFF2-40B4-BE49-F238E27FC236}">
                  <a16:creationId xmlns:a16="http://schemas.microsoft.com/office/drawing/2014/main" id="{830E8F7A-9E80-46AD-938A-950EAAF4301D}"/>
                </a:ext>
              </a:extLst>
            </p:cNvPr>
            <p:cNvSpPr/>
            <p:nvPr/>
          </p:nvSpPr>
          <p:spPr>
            <a:xfrm>
              <a:off x="5618226" y="2189226"/>
              <a:ext cx="1418844" cy="1418844"/>
            </a:xfrm>
            <a:custGeom>
              <a:avLst/>
              <a:gdLst/>
              <a:ahLst/>
              <a:cxnLst/>
              <a:rect l="l" t="t" r="r" b="b"/>
              <a:pathLst>
                <a:path w="1418844" h="1418844">
                  <a:moveTo>
                    <a:pt x="0" y="709422"/>
                  </a:moveTo>
                  <a:lnTo>
                    <a:pt x="2351" y="651239"/>
                  </a:lnTo>
                  <a:lnTo>
                    <a:pt x="9285" y="594351"/>
                  </a:lnTo>
                  <a:lnTo>
                    <a:pt x="20618" y="538942"/>
                  </a:lnTo>
                  <a:lnTo>
                    <a:pt x="36167" y="485192"/>
                  </a:lnTo>
                  <a:lnTo>
                    <a:pt x="55751" y="433286"/>
                  </a:lnTo>
                  <a:lnTo>
                    <a:pt x="79185" y="383405"/>
                  </a:lnTo>
                  <a:lnTo>
                    <a:pt x="106289" y="335732"/>
                  </a:lnTo>
                  <a:lnTo>
                    <a:pt x="136879" y="290450"/>
                  </a:lnTo>
                  <a:lnTo>
                    <a:pt x="170773" y="247741"/>
                  </a:lnTo>
                  <a:lnTo>
                    <a:pt x="207787" y="207787"/>
                  </a:lnTo>
                  <a:lnTo>
                    <a:pt x="247741" y="170773"/>
                  </a:lnTo>
                  <a:lnTo>
                    <a:pt x="290450" y="136879"/>
                  </a:lnTo>
                  <a:lnTo>
                    <a:pt x="335732" y="106289"/>
                  </a:lnTo>
                  <a:lnTo>
                    <a:pt x="383405" y="79185"/>
                  </a:lnTo>
                  <a:lnTo>
                    <a:pt x="433286" y="55751"/>
                  </a:lnTo>
                  <a:lnTo>
                    <a:pt x="485192" y="36167"/>
                  </a:lnTo>
                  <a:lnTo>
                    <a:pt x="538942" y="20618"/>
                  </a:lnTo>
                  <a:lnTo>
                    <a:pt x="594351" y="9285"/>
                  </a:lnTo>
                  <a:lnTo>
                    <a:pt x="651239" y="2351"/>
                  </a:lnTo>
                  <a:lnTo>
                    <a:pt x="709422" y="0"/>
                  </a:lnTo>
                  <a:lnTo>
                    <a:pt x="767604" y="2351"/>
                  </a:lnTo>
                  <a:lnTo>
                    <a:pt x="824492" y="9285"/>
                  </a:lnTo>
                  <a:lnTo>
                    <a:pt x="879901" y="20618"/>
                  </a:lnTo>
                  <a:lnTo>
                    <a:pt x="933651" y="36167"/>
                  </a:lnTo>
                  <a:lnTo>
                    <a:pt x="985557" y="55751"/>
                  </a:lnTo>
                  <a:lnTo>
                    <a:pt x="1035438" y="79185"/>
                  </a:lnTo>
                  <a:lnTo>
                    <a:pt x="1083111" y="106289"/>
                  </a:lnTo>
                  <a:lnTo>
                    <a:pt x="1128393" y="136879"/>
                  </a:lnTo>
                  <a:lnTo>
                    <a:pt x="1171102" y="170773"/>
                  </a:lnTo>
                  <a:lnTo>
                    <a:pt x="1211056" y="207787"/>
                  </a:lnTo>
                  <a:lnTo>
                    <a:pt x="1248070" y="247741"/>
                  </a:lnTo>
                  <a:lnTo>
                    <a:pt x="1281964" y="290450"/>
                  </a:lnTo>
                  <a:lnTo>
                    <a:pt x="1312554" y="335732"/>
                  </a:lnTo>
                  <a:lnTo>
                    <a:pt x="1339658" y="383405"/>
                  </a:lnTo>
                  <a:lnTo>
                    <a:pt x="1363092" y="433286"/>
                  </a:lnTo>
                  <a:lnTo>
                    <a:pt x="1382676" y="485192"/>
                  </a:lnTo>
                  <a:lnTo>
                    <a:pt x="1398225" y="538942"/>
                  </a:lnTo>
                  <a:lnTo>
                    <a:pt x="1409558" y="594351"/>
                  </a:lnTo>
                  <a:lnTo>
                    <a:pt x="1416492" y="651239"/>
                  </a:lnTo>
                  <a:lnTo>
                    <a:pt x="1418844" y="709422"/>
                  </a:lnTo>
                  <a:lnTo>
                    <a:pt x="1416492" y="767604"/>
                  </a:lnTo>
                  <a:lnTo>
                    <a:pt x="1409558" y="824492"/>
                  </a:lnTo>
                  <a:lnTo>
                    <a:pt x="1398225" y="879901"/>
                  </a:lnTo>
                  <a:lnTo>
                    <a:pt x="1382676" y="933651"/>
                  </a:lnTo>
                  <a:lnTo>
                    <a:pt x="1363092" y="985557"/>
                  </a:lnTo>
                  <a:lnTo>
                    <a:pt x="1339658" y="1035438"/>
                  </a:lnTo>
                  <a:lnTo>
                    <a:pt x="1312554" y="1083111"/>
                  </a:lnTo>
                  <a:lnTo>
                    <a:pt x="1281964" y="1128393"/>
                  </a:lnTo>
                  <a:lnTo>
                    <a:pt x="1248070" y="1171102"/>
                  </a:lnTo>
                  <a:lnTo>
                    <a:pt x="1211056" y="1211056"/>
                  </a:lnTo>
                  <a:lnTo>
                    <a:pt x="1171102" y="1248070"/>
                  </a:lnTo>
                  <a:lnTo>
                    <a:pt x="1128393" y="1281964"/>
                  </a:lnTo>
                  <a:lnTo>
                    <a:pt x="1083111" y="1312554"/>
                  </a:lnTo>
                  <a:lnTo>
                    <a:pt x="1035438" y="1339658"/>
                  </a:lnTo>
                  <a:lnTo>
                    <a:pt x="985557" y="1363092"/>
                  </a:lnTo>
                  <a:lnTo>
                    <a:pt x="933651" y="1382676"/>
                  </a:lnTo>
                  <a:lnTo>
                    <a:pt x="879901" y="1398225"/>
                  </a:lnTo>
                  <a:lnTo>
                    <a:pt x="824492" y="1409558"/>
                  </a:lnTo>
                  <a:lnTo>
                    <a:pt x="767604" y="1416492"/>
                  </a:lnTo>
                  <a:lnTo>
                    <a:pt x="709422" y="1418844"/>
                  </a:lnTo>
                  <a:lnTo>
                    <a:pt x="651239" y="1416492"/>
                  </a:lnTo>
                  <a:lnTo>
                    <a:pt x="594351" y="1409558"/>
                  </a:lnTo>
                  <a:lnTo>
                    <a:pt x="538942" y="1398225"/>
                  </a:lnTo>
                  <a:lnTo>
                    <a:pt x="485192" y="1382676"/>
                  </a:lnTo>
                  <a:lnTo>
                    <a:pt x="433286" y="1363092"/>
                  </a:lnTo>
                  <a:lnTo>
                    <a:pt x="383405" y="1339658"/>
                  </a:lnTo>
                  <a:lnTo>
                    <a:pt x="335732" y="1312554"/>
                  </a:lnTo>
                  <a:lnTo>
                    <a:pt x="290450" y="1281964"/>
                  </a:lnTo>
                  <a:lnTo>
                    <a:pt x="247741" y="1248070"/>
                  </a:lnTo>
                  <a:lnTo>
                    <a:pt x="207787" y="1211056"/>
                  </a:lnTo>
                  <a:lnTo>
                    <a:pt x="170773" y="1171102"/>
                  </a:lnTo>
                  <a:lnTo>
                    <a:pt x="136879" y="1128393"/>
                  </a:lnTo>
                  <a:lnTo>
                    <a:pt x="106289" y="1083111"/>
                  </a:lnTo>
                  <a:lnTo>
                    <a:pt x="79185" y="1035438"/>
                  </a:lnTo>
                  <a:lnTo>
                    <a:pt x="55751" y="985557"/>
                  </a:lnTo>
                  <a:lnTo>
                    <a:pt x="36167" y="933651"/>
                  </a:lnTo>
                  <a:lnTo>
                    <a:pt x="20618" y="879901"/>
                  </a:lnTo>
                  <a:lnTo>
                    <a:pt x="9285" y="824492"/>
                  </a:lnTo>
                  <a:lnTo>
                    <a:pt x="2351" y="767604"/>
                  </a:lnTo>
                  <a:lnTo>
                    <a:pt x="0" y="709422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24">
              <a:extLst>
                <a:ext uri="{FF2B5EF4-FFF2-40B4-BE49-F238E27FC236}">
                  <a16:creationId xmlns:a16="http://schemas.microsoft.com/office/drawing/2014/main" id="{39049DD3-D5D3-4434-85D5-29A54E3ACD49}"/>
                </a:ext>
              </a:extLst>
            </p:cNvPr>
            <p:cNvSpPr/>
            <p:nvPr/>
          </p:nvSpPr>
          <p:spPr>
            <a:xfrm>
              <a:off x="5397754" y="4350639"/>
              <a:ext cx="636143" cy="141350"/>
            </a:xfrm>
            <a:custGeom>
              <a:avLst/>
              <a:gdLst/>
              <a:ahLst/>
              <a:cxnLst/>
              <a:rect l="l" t="t" r="r" b="b"/>
              <a:pathLst>
                <a:path w="636143" h="141350">
                  <a:moveTo>
                    <a:pt x="0" y="0"/>
                  </a:moveTo>
                  <a:lnTo>
                    <a:pt x="636143" y="141350"/>
                  </a:lnTo>
                </a:path>
              </a:pathLst>
            </a:custGeom>
            <a:ln w="25400">
              <a:solidFill>
                <a:srgbClr val="00275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25">
              <a:extLst>
                <a:ext uri="{FF2B5EF4-FFF2-40B4-BE49-F238E27FC236}">
                  <a16:creationId xmlns:a16="http://schemas.microsoft.com/office/drawing/2014/main" id="{F87FA29A-95AE-4167-9EF5-0E20E3E9EADE}"/>
                </a:ext>
              </a:extLst>
            </p:cNvPr>
            <p:cNvSpPr/>
            <p:nvPr/>
          </p:nvSpPr>
          <p:spPr>
            <a:xfrm>
              <a:off x="6017514" y="3937254"/>
              <a:ext cx="1418843" cy="1418843"/>
            </a:xfrm>
            <a:custGeom>
              <a:avLst/>
              <a:gdLst/>
              <a:ahLst/>
              <a:cxnLst/>
              <a:rect l="l" t="t" r="r" b="b"/>
              <a:pathLst>
                <a:path w="1418843" h="1418843">
                  <a:moveTo>
                    <a:pt x="0" y="709422"/>
                  </a:moveTo>
                  <a:lnTo>
                    <a:pt x="2351" y="767604"/>
                  </a:lnTo>
                  <a:lnTo>
                    <a:pt x="9285" y="824492"/>
                  </a:lnTo>
                  <a:lnTo>
                    <a:pt x="20618" y="879901"/>
                  </a:lnTo>
                  <a:lnTo>
                    <a:pt x="36167" y="933651"/>
                  </a:lnTo>
                  <a:lnTo>
                    <a:pt x="55751" y="985557"/>
                  </a:lnTo>
                  <a:lnTo>
                    <a:pt x="79185" y="1035438"/>
                  </a:lnTo>
                  <a:lnTo>
                    <a:pt x="106289" y="1083111"/>
                  </a:lnTo>
                  <a:lnTo>
                    <a:pt x="136879" y="1128393"/>
                  </a:lnTo>
                  <a:lnTo>
                    <a:pt x="170773" y="1171102"/>
                  </a:lnTo>
                  <a:lnTo>
                    <a:pt x="207787" y="1211056"/>
                  </a:lnTo>
                  <a:lnTo>
                    <a:pt x="247741" y="1248070"/>
                  </a:lnTo>
                  <a:lnTo>
                    <a:pt x="290450" y="1281964"/>
                  </a:lnTo>
                  <a:lnTo>
                    <a:pt x="335732" y="1312554"/>
                  </a:lnTo>
                  <a:lnTo>
                    <a:pt x="383405" y="1339658"/>
                  </a:lnTo>
                  <a:lnTo>
                    <a:pt x="433286" y="1363092"/>
                  </a:lnTo>
                  <a:lnTo>
                    <a:pt x="485192" y="1382676"/>
                  </a:lnTo>
                  <a:lnTo>
                    <a:pt x="538942" y="1398225"/>
                  </a:lnTo>
                  <a:lnTo>
                    <a:pt x="594351" y="1409558"/>
                  </a:lnTo>
                  <a:lnTo>
                    <a:pt x="651239" y="1416492"/>
                  </a:lnTo>
                  <a:lnTo>
                    <a:pt x="709421" y="1418844"/>
                  </a:lnTo>
                  <a:lnTo>
                    <a:pt x="767604" y="1416492"/>
                  </a:lnTo>
                  <a:lnTo>
                    <a:pt x="824492" y="1409558"/>
                  </a:lnTo>
                  <a:lnTo>
                    <a:pt x="879901" y="1398225"/>
                  </a:lnTo>
                  <a:lnTo>
                    <a:pt x="933651" y="1382676"/>
                  </a:lnTo>
                  <a:lnTo>
                    <a:pt x="985557" y="1363092"/>
                  </a:lnTo>
                  <a:lnTo>
                    <a:pt x="1035438" y="1339658"/>
                  </a:lnTo>
                  <a:lnTo>
                    <a:pt x="1083111" y="1312554"/>
                  </a:lnTo>
                  <a:lnTo>
                    <a:pt x="1128393" y="1281964"/>
                  </a:lnTo>
                  <a:lnTo>
                    <a:pt x="1171102" y="1248070"/>
                  </a:lnTo>
                  <a:lnTo>
                    <a:pt x="1211056" y="1211056"/>
                  </a:lnTo>
                  <a:lnTo>
                    <a:pt x="1248070" y="1171102"/>
                  </a:lnTo>
                  <a:lnTo>
                    <a:pt x="1281964" y="1128393"/>
                  </a:lnTo>
                  <a:lnTo>
                    <a:pt x="1312554" y="1083111"/>
                  </a:lnTo>
                  <a:lnTo>
                    <a:pt x="1339658" y="1035438"/>
                  </a:lnTo>
                  <a:lnTo>
                    <a:pt x="1363092" y="985557"/>
                  </a:lnTo>
                  <a:lnTo>
                    <a:pt x="1382676" y="933651"/>
                  </a:lnTo>
                  <a:lnTo>
                    <a:pt x="1398225" y="879901"/>
                  </a:lnTo>
                  <a:lnTo>
                    <a:pt x="1409558" y="824492"/>
                  </a:lnTo>
                  <a:lnTo>
                    <a:pt x="1416492" y="767604"/>
                  </a:lnTo>
                  <a:lnTo>
                    <a:pt x="1418843" y="709422"/>
                  </a:lnTo>
                  <a:lnTo>
                    <a:pt x="1416492" y="651239"/>
                  </a:lnTo>
                  <a:lnTo>
                    <a:pt x="1409558" y="594351"/>
                  </a:lnTo>
                  <a:lnTo>
                    <a:pt x="1398225" y="538942"/>
                  </a:lnTo>
                  <a:lnTo>
                    <a:pt x="1382676" y="485192"/>
                  </a:lnTo>
                  <a:lnTo>
                    <a:pt x="1363092" y="433286"/>
                  </a:lnTo>
                  <a:lnTo>
                    <a:pt x="1339658" y="383405"/>
                  </a:lnTo>
                  <a:lnTo>
                    <a:pt x="1312554" y="335732"/>
                  </a:lnTo>
                  <a:lnTo>
                    <a:pt x="1281964" y="290450"/>
                  </a:lnTo>
                  <a:lnTo>
                    <a:pt x="1248070" y="247741"/>
                  </a:lnTo>
                  <a:lnTo>
                    <a:pt x="1211056" y="207787"/>
                  </a:lnTo>
                  <a:lnTo>
                    <a:pt x="1171102" y="170773"/>
                  </a:lnTo>
                  <a:lnTo>
                    <a:pt x="1128393" y="136879"/>
                  </a:lnTo>
                  <a:lnTo>
                    <a:pt x="1083111" y="106289"/>
                  </a:lnTo>
                  <a:lnTo>
                    <a:pt x="1035438" y="79185"/>
                  </a:lnTo>
                  <a:lnTo>
                    <a:pt x="985557" y="55751"/>
                  </a:lnTo>
                  <a:lnTo>
                    <a:pt x="933651" y="36167"/>
                  </a:lnTo>
                  <a:lnTo>
                    <a:pt x="879901" y="20618"/>
                  </a:lnTo>
                  <a:lnTo>
                    <a:pt x="824492" y="9285"/>
                  </a:lnTo>
                  <a:lnTo>
                    <a:pt x="767604" y="2351"/>
                  </a:lnTo>
                  <a:lnTo>
                    <a:pt x="709421" y="0"/>
                  </a:lnTo>
                  <a:lnTo>
                    <a:pt x="651239" y="2351"/>
                  </a:lnTo>
                  <a:lnTo>
                    <a:pt x="594351" y="9285"/>
                  </a:lnTo>
                  <a:lnTo>
                    <a:pt x="538942" y="20618"/>
                  </a:lnTo>
                  <a:lnTo>
                    <a:pt x="485192" y="36167"/>
                  </a:lnTo>
                  <a:lnTo>
                    <a:pt x="433286" y="55751"/>
                  </a:lnTo>
                  <a:lnTo>
                    <a:pt x="383405" y="79185"/>
                  </a:lnTo>
                  <a:lnTo>
                    <a:pt x="335732" y="106289"/>
                  </a:lnTo>
                  <a:lnTo>
                    <a:pt x="290450" y="136879"/>
                  </a:lnTo>
                  <a:lnTo>
                    <a:pt x="247741" y="170773"/>
                  </a:lnTo>
                  <a:lnTo>
                    <a:pt x="207787" y="207787"/>
                  </a:lnTo>
                  <a:lnTo>
                    <a:pt x="170773" y="247741"/>
                  </a:lnTo>
                  <a:lnTo>
                    <a:pt x="136879" y="290450"/>
                  </a:lnTo>
                  <a:lnTo>
                    <a:pt x="106289" y="335732"/>
                  </a:lnTo>
                  <a:lnTo>
                    <a:pt x="79185" y="383405"/>
                  </a:lnTo>
                  <a:lnTo>
                    <a:pt x="55751" y="433286"/>
                  </a:lnTo>
                  <a:lnTo>
                    <a:pt x="36167" y="485192"/>
                  </a:lnTo>
                  <a:lnTo>
                    <a:pt x="20618" y="538942"/>
                  </a:lnTo>
                  <a:lnTo>
                    <a:pt x="9285" y="594351"/>
                  </a:lnTo>
                  <a:lnTo>
                    <a:pt x="2351" y="651239"/>
                  </a:lnTo>
                  <a:lnTo>
                    <a:pt x="0" y="709422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" name="object 26">
              <a:extLst>
                <a:ext uri="{FF2B5EF4-FFF2-40B4-BE49-F238E27FC236}">
                  <a16:creationId xmlns:a16="http://schemas.microsoft.com/office/drawing/2014/main" id="{AF5D9FA1-0A90-444C-B46B-F9D4059CF7E2}"/>
                </a:ext>
              </a:extLst>
            </p:cNvPr>
            <p:cNvSpPr/>
            <p:nvPr/>
          </p:nvSpPr>
          <p:spPr>
            <a:xfrm>
              <a:off x="6017514" y="3937254"/>
              <a:ext cx="1418843" cy="1418843"/>
            </a:xfrm>
            <a:custGeom>
              <a:avLst/>
              <a:gdLst/>
              <a:ahLst/>
              <a:cxnLst/>
              <a:rect l="l" t="t" r="r" b="b"/>
              <a:pathLst>
                <a:path w="1418843" h="1418843">
                  <a:moveTo>
                    <a:pt x="0" y="709422"/>
                  </a:moveTo>
                  <a:lnTo>
                    <a:pt x="2351" y="651239"/>
                  </a:lnTo>
                  <a:lnTo>
                    <a:pt x="9285" y="594351"/>
                  </a:lnTo>
                  <a:lnTo>
                    <a:pt x="20618" y="538942"/>
                  </a:lnTo>
                  <a:lnTo>
                    <a:pt x="36167" y="485192"/>
                  </a:lnTo>
                  <a:lnTo>
                    <a:pt x="55751" y="433286"/>
                  </a:lnTo>
                  <a:lnTo>
                    <a:pt x="79185" y="383405"/>
                  </a:lnTo>
                  <a:lnTo>
                    <a:pt x="106289" y="335732"/>
                  </a:lnTo>
                  <a:lnTo>
                    <a:pt x="136879" y="290450"/>
                  </a:lnTo>
                  <a:lnTo>
                    <a:pt x="170773" y="247741"/>
                  </a:lnTo>
                  <a:lnTo>
                    <a:pt x="207787" y="207787"/>
                  </a:lnTo>
                  <a:lnTo>
                    <a:pt x="247741" y="170773"/>
                  </a:lnTo>
                  <a:lnTo>
                    <a:pt x="290450" y="136879"/>
                  </a:lnTo>
                  <a:lnTo>
                    <a:pt x="335732" y="106289"/>
                  </a:lnTo>
                  <a:lnTo>
                    <a:pt x="383405" y="79185"/>
                  </a:lnTo>
                  <a:lnTo>
                    <a:pt x="433286" y="55751"/>
                  </a:lnTo>
                  <a:lnTo>
                    <a:pt x="485192" y="36167"/>
                  </a:lnTo>
                  <a:lnTo>
                    <a:pt x="538942" y="20618"/>
                  </a:lnTo>
                  <a:lnTo>
                    <a:pt x="594351" y="9285"/>
                  </a:lnTo>
                  <a:lnTo>
                    <a:pt x="651239" y="2351"/>
                  </a:lnTo>
                  <a:lnTo>
                    <a:pt x="709421" y="0"/>
                  </a:lnTo>
                  <a:lnTo>
                    <a:pt x="767604" y="2351"/>
                  </a:lnTo>
                  <a:lnTo>
                    <a:pt x="824492" y="9285"/>
                  </a:lnTo>
                  <a:lnTo>
                    <a:pt x="879901" y="20618"/>
                  </a:lnTo>
                  <a:lnTo>
                    <a:pt x="933651" y="36167"/>
                  </a:lnTo>
                  <a:lnTo>
                    <a:pt x="985557" y="55751"/>
                  </a:lnTo>
                  <a:lnTo>
                    <a:pt x="1035438" y="79185"/>
                  </a:lnTo>
                  <a:lnTo>
                    <a:pt x="1083111" y="106289"/>
                  </a:lnTo>
                  <a:lnTo>
                    <a:pt x="1128393" y="136879"/>
                  </a:lnTo>
                  <a:lnTo>
                    <a:pt x="1171102" y="170773"/>
                  </a:lnTo>
                  <a:lnTo>
                    <a:pt x="1211056" y="207787"/>
                  </a:lnTo>
                  <a:lnTo>
                    <a:pt x="1248070" y="247741"/>
                  </a:lnTo>
                  <a:lnTo>
                    <a:pt x="1281964" y="290450"/>
                  </a:lnTo>
                  <a:lnTo>
                    <a:pt x="1312554" y="335732"/>
                  </a:lnTo>
                  <a:lnTo>
                    <a:pt x="1339658" y="383405"/>
                  </a:lnTo>
                  <a:lnTo>
                    <a:pt x="1363092" y="433286"/>
                  </a:lnTo>
                  <a:lnTo>
                    <a:pt x="1382676" y="485192"/>
                  </a:lnTo>
                  <a:lnTo>
                    <a:pt x="1398225" y="538942"/>
                  </a:lnTo>
                  <a:lnTo>
                    <a:pt x="1409558" y="594351"/>
                  </a:lnTo>
                  <a:lnTo>
                    <a:pt x="1416492" y="651239"/>
                  </a:lnTo>
                  <a:lnTo>
                    <a:pt x="1418843" y="709422"/>
                  </a:lnTo>
                  <a:lnTo>
                    <a:pt x="1416492" y="767604"/>
                  </a:lnTo>
                  <a:lnTo>
                    <a:pt x="1409558" y="824492"/>
                  </a:lnTo>
                  <a:lnTo>
                    <a:pt x="1398225" y="879901"/>
                  </a:lnTo>
                  <a:lnTo>
                    <a:pt x="1382676" y="933651"/>
                  </a:lnTo>
                  <a:lnTo>
                    <a:pt x="1363092" y="985557"/>
                  </a:lnTo>
                  <a:lnTo>
                    <a:pt x="1339658" y="1035438"/>
                  </a:lnTo>
                  <a:lnTo>
                    <a:pt x="1312554" y="1083111"/>
                  </a:lnTo>
                  <a:lnTo>
                    <a:pt x="1281964" y="1128393"/>
                  </a:lnTo>
                  <a:lnTo>
                    <a:pt x="1248070" y="1171102"/>
                  </a:lnTo>
                  <a:lnTo>
                    <a:pt x="1211056" y="1211056"/>
                  </a:lnTo>
                  <a:lnTo>
                    <a:pt x="1171102" y="1248070"/>
                  </a:lnTo>
                  <a:lnTo>
                    <a:pt x="1128393" y="1281964"/>
                  </a:lnTo>
                  <a:lnTo>
                    <a:pt x="1083111" y="1312554"/>
                  </a:lnTo>
                  <a:lnTo>
                    <a:pt x="1035438" y="1339658"/>
                  </a:lnTo>
                  <a:lnTo>
                    <a:pt x="985557" y="1363092"/>
                  </a:lnTo>
                  <a:lnTo>
                    <a:pt x="933651" y="1382676"/>
                  </a:lnTo>
                  <a:lnTo>
                    <a:pt x="879901" y="1398225"/>
                  </a:lnTo>
                  <a:lnTo>
                    <a:pt x="824492" y="1409558"/>
                  </a:lnTo>
                  <a:lnTo>
                    <a:pt x="767604" y="1416492"/>
                  </a:lnTo>
                  <a:lnTo>
                    <a:pt x="709421" y="1418844"/>
                  </a:lnTo>
                  <a:lnTo>
                    <a:pt x="651239" y="1416492"/>
                  </a:lnTo>
                  <a:lnTo>
                    <a:pt x="594351" y="1409558"/>
                  </a:lnTo>
                  <a:lnTo>
                    <a:pt x="538942" y="1398225"/>
                  </a:lnTo>
                  <a:lnTo>
                    <a:pt x="485192" y="1382676"/>
                  </a:lnTo>
                  <a:lnTo>
                    <a:pt x="433286" y="1363092"/>
                  </a:lnTo>
                  <a:lnTo>
                    <a:pt x="383405" y="1339658"/>
                  </a:lnTo>
                  <a:lnTo>
                    <a:pt x="335732" y="1312554"/>
                  </a:lnTo>
                  <a:lnTo>
                    <a:pt x="290450" y="1281964"/>
                  </a:lnTo>
                  <a:lnTo>
                    <a:pt x="247741" y="1248070"/>
                  </a:lnTo>
                  <a:lnTo>
                    <a:pt x="207787" y="1211056"/>
                  </a:lnTo>
                  <a:lnTo>
                    <a:pt x="170773" y="1171102"/>
                  </a:lnTo>
                  <a:lnTo>
                    <a:pt x="136879" y="1128393"/>
                  </a:lnTo>
                  <a:lnTo>
                    <a:pt x="106289" y="1083111"/>
                  </a:lnTo>
                  <a:lnTo>
                    <a:pt x="79185" y="1035438"/>
                  </a:lnTo>
                  <a:lnTo>
                    <a:pt x="55751" y="985557"/>
                  </a:lnTo>
                  <a:lnTo>
                    <a:pt x="36167" y="933651"/>
                  </a:lnTo>
                  <a:lnTo>
                    <a:pt x="20618" y="879901"/>
                  </a:lnTo>
                  <a:lnTo>
                    <a:pt x="9285" y="824492"/>
                  </a:lnTo>
                  <a:lnTo>
                    <a:pt x="2351" y="767604"/>
                  </a:lnTo>
                  <a:lnTo>
                    <a:pt x="0" y="709422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27">
              <a:extLst>
                <a:ext uri="{FF2B5EF4-FFF2-40B4-BE49-F238E27FC236}">
                  <a16:creationId xmlns:a16="http://schemas.microsoft.com/office/drawing/2014/main" id="{F94DC374-609C-44D7-90C3-80CC6F7642DB}"/>
                </a:ext>
              </a:extLst>
            </p:cNvPr>
            <p:cNvSpPr/>
            <p:nvPr/>
          </p:nvSpPr>
          <p:spPr>
            <a:xfrm>
              <a:off x="5018024" y="4833493"/>
              <a:ext cx="282066" cy="574166"/>
            </a:xfrm>
            <a:custGeom>
              <a:avLst/>
              <a:gdLst/>
              <a:ahLst/>
              <a:cxnLst/>
              <a:rect l="l" t="t" r="r" b="b"/>
              <a:pathLst>
                <a:path w="282066" h="574166">
                  <a:moveTo>
                    <a:pt x="0" y="0"/>
                  </a:moveTo>
                  <a:lnTo>
                    <a:pt x="282066" y="574166"/>
                  </a:lnTo>
                </a:path>
              </a:pathLst>
            </a:custGeom>
            <a:ln w="25400">
              <a:solidFill>
                <a:srgbClr val="00275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" name="object 28">
              <a:extLst>
                <a:ext uri="{FF2B5EF4-FFF2-40B4-BE49-F238E27FC236}">
                  <a16:creationId xmlns:a16="http://schemas.microsoft.com/office/drawing/2014/main" id="{A00E492A-FFBF-4597-872A-68636CAA3B01}"/>
                </a:ext>
              </a:extLst>
            </p:cNvPr>
            <p:cNvSpPr/>
            <p:nvPr/>
          </p:nvSpPr>
          <p:spPr>
            <a:xfrm>
              <a:off x="4903470" y="5336286"/>
              <a:ext cx="1418843" cy="1418844"/>
            </a:xfrm>
            <a:custGeom>
              <a:avLst/>
              <a:gdLst/>
              <a:ahLst/>
              <a:cxnLst/>
              <a:rect l="l" t="t" r="r" b="b"/>
              <a:pathLst>
                <a:path w="1418843" h="1418843">
                  <a:moveTo>
                    <a:pt x="0" y="709421"/>
                  </a:moveTo>
                  <a:lnTo>
                    <a:pt x="2351" y="767606"/>
                  </a:lnTo>
                  <a:lnTo>
                    <a:pt x="9285" y="824495"/>
                  </a:lnTo>
                  <a:lnTo>
                    <a:pt x="20618" y="879905"/>
                  </a:lnTo>
                  <a:lnTo>
                    <a:pt x="36167" y="933656"/>
                  </a:lnTo>
                  <a:lnTo>
                    <a:pt x="55751" y="985563"/>
                  </a:lnTo>
                  <a:lnTo>
                    <a:pt x="79185" y="1035444"/>
                  </a:lnTo>
                  <a:lnTo>
                    <a:pt x="106289" y="1083117"/>
                  </a:lnTo>
                  <a:lnTo>
                    <a:pt x="136879" y="1128399"/>
                  </a:lnTo>
                  <a:lnTo>
                    <a:pt x="170773" y="1171108"/>
                  </a:lnTo>
                  <a:lnTo>
                    <a:pt x="207787" y="1211060"/>
                  </a:lnTo>
                  <a:lnTo>
                    <a:pt x="247741" y="1248075"/>
                  </a:lnTo>
                  <a:lnTo>
                    <a:pt x="290450" y="1281968"/>
                  </a:lnTo>
                  <a:lnTo>
                    <a:pt x="335732" y="1312557"/>
                  </a:lnTo>
                  <a:lnTo>
                    <a:pt x="383405" y="1339660"/>
                  </a:lnTo>
                  <a:lnTo>
                    <a:pt x="433286" y="1363094"/>
                  </a:lnTo>
                  <a:lnTo>
                    <a:pt x="485192" y="1382677"/>
                  </a:lnTo>
                  <a:lnTo>
                    <a:pt x="538942" y="1398226"/>
                  </a:lnTo>
                  <a:lnTo>
                    <a:pt x="594351" y="1409558"/>
                  </a:lnTo>
                  <a:lnTo>
                    <a:pt x="651239" y="1416492"/>
                  </a:lnTo>
                  <a:lnTo>
                    <a:pt x="709421" y="1418844"/>
                  </a:lnTo>
                  <a:lnTo>
                    <a:pt x="767604" y="1416492"/>
                  </a:lnTo>
                  <a:lnTo>
                    <a:pt x="824492" y="1409558"/>
                  </a:lnTo>
                  <a:lnTo>
                    <a:pt x="879901" y="1398226"/>
                  </a:lnTo>
                  <a:lnTo>
                    <a:pt x="933651" y="1382677"/>
                  </a:lnTo>
                  <a:lnTo>
                    <a:pt x="985557" y="1363094"/>
                  </a:lnTo>
                  <a:lnTo>
                    <a:pt x="1035438" y="1339660"/>
                  </a:lnTo>
                  <a:lnTo>
                    <a:pt x="1083111" y="1312557"/>
                  </a:lnTo>
                  <a:lnTo>
                    <a:pt x="1128393" y="1281968"/>
                  </a:lnTo>
                  <a:lnTo>
                    <a:pt x="1171102" y="1248075"/>
                  </a:lnTo>
                  <a:lnTo>
                    <a:pt x="1211056" y="1211060"/>
                  </a:lnTo>
                  <a:lnTo>
                    <a:pt x="1248070" y="1171108"/>
                  </a:lnTo>
                  <a:lnTo>
                    <a:pt x="1281964" y="1128399"/>
                  </a:lnTo>
                  <a:lnTo>
                    <a:pt x="1312554" y="1083117"/>
                  </a:lnTo>
                  <a:lnTo>
                    <a:pt x="1339658" y="1035444"/>
                  </a:lnTo>
                  <a:lnTo>
                    <a:pt x="1363092" y="985563"/>
                  </a:lnTo>
                  <a:lnTo>
                    <a:pt x="1382676" y="933656"/>
                  </a:lnTo>
                  <a:lnTo>
                    <a:pt x="1398225" y="879905"/>
                  </a:lnTo>
                  <a:lnTo>
                    <a:pt x="1409558" y="824495"/>
                  </a:lnTo>
                  <a:lnTo>
                    <a:pt x="1416492" y="767606"/>
                  </a:lnTo>
                  <a:lnTo>
                    <a:pt x="1418843" y="709421"/>
                  </a:lnTo>
                  <a:lnTo>
                    <a:pt x="1416492" y="651237"/>
                  </a:lnTo>
                  <a:lnTo>
                    <a:pt x="1409558" y="594348"/>
                  </a:lnTo>
                  <a:lnTo>
                    <a:pt x="1398225" y="538938"/>
                  </a:lnTo>
                  <a:lnTo>
                    <a:pt x="1382676" y="485187"/>
                  </a:lnTo>
                  <a:lnTo>
                    <a:pt x="1363092" y="433280"/>
                  </a:lnTo>
                  <a:lnTo>
                    <a:pt x="1339658" y="383399"/>
                  </a:lnTo>
                  <a:lnTo>
                    <a:pt x="1312554" y="335726"/>
                  </a:lnTo>
                  <a:lnTo>
                    <a:pt x="1281964" y="290444"/>
                  </a:lnTo>
                  <a:lnTo>
                    <a:pt x="1248070" y="247735"/>
                  </a:lnTo>
                  <a:lnTo>
                    <a:pt x="1211056" y="207783"/>
                  </a:lnTo>
                  <a:lnTo>
                    <a:pt x="1171102" y="170768"/>
                  </a:lnTo>
                  <a:lnTo>
                    <a:pt x="1128393" y="136875"/>
                  </a:lnTo>
                  <a:lnTo>
                    <a:pt x="1083111" y="106286"/>
                  </a:lnTo>
                  <a:lnTo>
                    <a:pt x="1035438" y="79183"/>
                  </a:lnTo>
                  <a:lnTo>
                    <a:pt x="985557" y="55749"/>
                  </a:lnTo>
                  <a:lnTo>
                    <a:pt x="933651" y="36166"/>
                  </a:lnTo>
                  <a:lnTo>
                    <a:pt x="879901" y="20617"/>
                  </a:lnTo>
                  <a:lnTo>
                    <a:pt x="824492" y="9285"/>
                  </a:lnTo>
                  <a:lnTo>
                    <a:pt x="767604" y="2351"/>
                  </a:lnTo>
                  <a:lnTo>
                    <a:pt x="709421" y="0"/>
                  </a:lnTo>
                  <a:lnTo>
                    <a:pt x="651239" y="2351"/>
                  </a:lnTo>
                  <a:lnTo>
                    <a:pt x="594351" y="9285"/>
                  </a:lnTo>
                  <a:lnTo>
                    <a:pt x="538942" y="20617"/>
                  </a:lnTo>
                  <a:lnTo>
                    <a:pt x="485192" y="36166"/>
                  </a:lnTo>
                  <a:lnTo>
                    <a:pt x="433286" y="55749"/>
                  </a:lnTo>
                  <a:lnTo>
                    <a:pt x="383405" y="79183"/>
                  </a:lnTo>
                  <a:lnTo>
                    <a:pt x="335732" y="106286"/>
                  </a:lnTo>
                  <a:lnTo>
                    <a:pt x="290450" y="136875"/>
                  </a:lnTo>
                  <a:lnTo>
                    <a:pt x="247741" y="170768"/>
                  </a:lnTo>
                  <a:lnTo>
                    <a:pt x="207787" y="207783"/>
                  </a:lnTo>
                  <a:lnTo>
                    <a:pt x="170773" y="247735"/>
                  </a:lnTo>
                  <a:lnTo>
                    <a:pt x="136879" y="290444"/>
                  </a:lnTo>
                  <a:lnTo>
                    <a:pt x="106289" y="335726"/>
                  </a:lnTo>
                  <a:lnTo>
                    <a:pt x="79185" y="383399"/>
                  </a:lnTo>
                  <a:lnTo>
                    <a:pt x="55751" y="433280"/>
                  </a:lnTo>
                  <a:lnTo>
                    <a:pt x="36167" y="485187"/>
                  </a:lnTo>
                  <a:lnTo>
                    <a:pt x="20618" y="538938"/>
                  </a:lnTo>
                  <a:lnTo>
                    <a:pt x="9285" y="594348"/>
                  </a:lnTo>
                  <a:lnTo>
                    <a:pt x="2351" y="651237"/>
                  </a:lnTo>
                  <a:lnTo>
                    <a:pt x="0" y="709421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29">
              <a:extLst>
                <a:ext uri="{FF2B5EF4-FFF2-40B4-BE49-F238E27FC236}">
                  <a16:creationId xmlns:a16="http://schemas.microsoft.com/office/drawing/2014/main" id="{BC7F188A-A6FB-45C5-8F1F-A06814739DE9}"/>
                </a:ext>
              </a:extLst>
            </p:cNvPr>
            <p:cNvSpPr/>
            <p:nvPr/>
          </p:nvSpPr>
          <p:spPr>
            <a:xfrm>
              <a:off x="4903470" y="5336286"/>
              <a:ext cx="1418843" cy="1418844"/>
            </a:xfrm>
            <a:custGeom>
              <a:avLst/>
              <a:gdLst/>
              <a:ahLst/>
              <a:cxnLst/>
              <a:rect l="l" t="t" r="r" b="b"/>
              <a:pathLst>
                <a:path w="1418843" h="1418843">
                  <a:moveTo>
                    <a:pt x="0" y="709421"/>
                  </a:moveTo>
                  <a:lnTo>
                    <a:pt x="2351" y="651237"/>
                  </a:lnTo>
                  <a:lnTo>
                    <a:pt x="9285" y="594348"/>
                  </a:lnTo>
                  <a:lnTo>
                    <a:pt x="20618" y="538938"/>
                  </a:lnTo>
                  <a:lnTo>
                    <a:pt x="36167" y="485187"/>
                  </a:lnTo>
                  <a:lnTo>
                    <a:pt x="55751" y="433280"/>
                  </a:lnTo>
                  <a:lnTo>
                    <a:pt x="79185" y="383399"/>
                  </a:lnTo>
                  <a:lnTo>
                    <a:pt x="106289" y="335726"/>
                  </a:lnTo>
                  <a:lnTo>
                    <a:pt x="136879" y="290444"/>
                  </a:lnTo>
                  <a:lnTo>
                    <a:pt x="170773" y="247735"/>
                  </a:lnTo>
                  <a:lnTo>
                    <a:pt x="207787" y="207783"/>
                  </a:lnTo>
                  <a:lnTo>
                    <a:pt x="247741" y="170768"/>
                  </a:lnTo>
                  <a:lnTo>
                    <a:pt x="290450" y="136875"/>
                  </a:lnTo>
                  <a:lnTo>
                    <a:pt x="335732" y="106286"/>
                  </a:lnTo>
                  <a:lnTo>
                    <a:pt x="383405" y="79183"/>
                  </a:lnTo>
                  <a:lnTo>
                    <a:pt x="433286" y="55749"/>
                  </a:lnTo>
                  <a:lnTo>
                    <a:pt x="485192" y="36166"/>
                  </a:lnTo>
                  <a:lnTo>
                    <a:pt x="538942" y="20617"/>
                  </a:lnTo>
                  <a:lnTo>
                    <a:pt x="594351" y="9285"/>
                  </a:lnTo>
                  <a:lnTo>
                    <a:pt x="651239" y="2351"/>
                  </a:lnTo>
                  <a:lnTo>
                    <a:pt x="709421" y="0"/>
                  </a:lnTo>
                  <a:lnTo>
                    <a:pt x="767604" y="2351"/>
                  </a:lnTo>
                  <a:lnTo>
                    <a:pt x="824492" y="9285"/>
                  </a:lnTo>
                  <a:lnTo>
                    <a:pt x="879901" y="20617"/>
                  </a:lnTo>
                  <a:lnTo>
                    <a:pt x="933651" y="36166"/>
                  </a:lnTo>
                  <a:lnTo>
                    <a:pt x="985557" y="55749"/>
                  </a:lnTo>
                  <a:lnTo>
                    <a:pt x="1035438" y="79183"/>
                  </a:lnTo>
                  <a:lnTo>
                    <a:pt x="1083111" y="106286"/>
                  </a:lnTo>
                  <a:lnTo>
                    <a:pt x="1128393" y="136875"/>
                  </a:lnTo>
                  <a:lnTo>
                    <a:pt x="1171102" y="170768"/>
                  </a:lnTo>
                  <a:lnTo>
                    <a:pt x="1211056" y="207783"/>
                  </a:lnTo>
                  <a:lnTo>
                    <a:pt x="1248070" y="247735"/>
                  </a:lnTo>
                  <a:lnTo>
                    <a:pt x="1281964" y="290444"/>
                  </a:lnTo>
                  <a:lnTo>
                    <a:pt x="1312554" y="335726"/>
                  </a:lnTo>
                  <a:lnTo>
                    <a:pt x="1339658" y="383399"/>
                  </a:lnTo>
                  <a:lnTo>
                    <a:pt x="1363092" y="433280"/>
                  </a:lnTo>
                  <a:lnTo>
                    <a:pt x="1382676" y="485187"/>
                  </a:lnTo>
                  <a:lnTo>
                    <a:pt x="1398225" y="538938"/>
                  </a:lnTo>
                  <a:lnTo>
                    <a:pt x="1409558" y="594348"/>
                  </a:lnTo>
                  <a:lnTo>
                    <a:pt x="1416492" y="651237"/>
                  </a:lnTo>
                  <a:lnTo>
                    <a:pt x="1418843" y="709421"/>
                  </a:lnTo>
                  <a:lnTo>
                    <a:pt x="1416492" y="767606"/>
                  </a:lnTo>
                  <a:lnTo>
                    <a:pt x="1409558" y="824495"/>
                  </a:lnTo>
                  <a:lnTo>
                    <a:pt x="1398225" y="879905"/>
                  </a:lnTo>
                  <a:lnTo>
                    <a:pt x="1382676" y="933656"/>
                  </a:lnTo>
                  <a:lnTo>
                    <a:pt x="1363092" y="985563"/>
                  </a:lnTo>
                  <a:lnTo>
                    <a:pt x="1339658" y="1035444"/>
                  </a:lnTo>
                  <a:lnTo>
                    <a:pt x="1312554" y="1083117"/>
                  </a:lnTo>
                  <a:lnTo>
                    <a:pt x="1281964" y="1128399"/>
                  </a:lnTo>
                  <a:lnTo>
                    <a:pt x="1248070" y="1171108"/>
                  </a:lnTo>
                  <a:lnTo>
                    <a:pt x="1211056" y="1211060"/>
                  </a:lnTo>
                  <a:lnTo>
                    <a:pt x="1171102" y="1248075"/>
                  </a:lnTo>
                  <a:lnTo>
                    <a:pt x="1128393" y="1281968"/>
                  </a:lnTo>
                  <a:lnTo>
                    <a:pt x="1083111" y="1312557"/>
                  </a:lnTo>
                  <a:lnTo>
                    <a:pt x="1035438" y="1339660"/>
                  </a:lnTo>
                  <a:lnTo>
                    <a:pt x="985557" y="1363094"/>
                  </a:lnTo>
                  <a:lnTo>
                    <a:pt x="933651" y="1382677"/>
                  </a:lnTo>
                  <a:lnTo>
                    <a:pt x="879901" y="1398226"/>
                  </a:lnTo>
                  <a:lnTo>
                    <a:pt x="824492" y="1409558"/>
                  </a:lnTo>
                  <a:lnTo>
                    <a:pt x="767604" y="1416492"/>
                  </a:lnTo>
                  <a:lnTo>
                    <a:pt x="709421" y="1418844"/>
                  </a:lnTo>
                  <a:lnTo>
                    <a:pt x="651239" y="1416492"/>
                  </a:lnTo>
                  <a:lnTo>
                    <a:pt x="594351" y="1409558"/>
                  </a:lnTo>
                  <a:lnTo>
                    <a:pt x="538942" y="1398226"/>
                  </a:lnTo>
                  <a:lnTo>
                    <a:pt x="485192" y="1382677"/>
                  </a:lnTo>
                  <a:lnTo>
                    <a:pt x="433286" y="1363094"/>
                  </a:lnTo>
                  <a:lnTo>
                    <a:pt x="383405" y="1339660"/>
                  </a:lnTo>
                  <a:lnTo>
                    <a:pt x="335732" y="1312557"/>
                  </a:lnTo>
                  <a:lnTo>
                    <a:pt x="290450" y="1281968"/>
                  </a:lnTo>
                  <a:lnTo>
                    <a:pt x="247741" y="1248075"/>
                  </a:lnTo>
                  <a:lnTo>
                    <a:pt x="207787" y="1211060"/>
                  </a:lnTo>
                  <a:lnTo>
                    <a:pt x="170773" y="1171108"/>
                  </a:lnTo>
                  <a:lnTo>
                    <a:pt x="136879" y="1128399"/>
                  </a:lnTo>
                  <a:lnTo>
                    <a:pt x="106289" y="1083117"/>
                  </a:lnTo>
                  <a:lnTo>
                    <a:pt x="79185" y="1035444"/>
                  </a:lnTo>
                  <a:lnTo>
                    <a:pt x="55751" y="985563"/>
                  </a:lnTo>
                  <a:lnTo>
                    <a:pt x="36167" y="933656"/>
                  </a:lnTo>
                  <a:lnTo>
                    <a:pt x="20618" y="879905"/>
                  </a:lnTo>
                  <a:lnTo>
                    <a:pt x="9285" y="824495"/>
                  </a:lnTo>
                  <a:lnTo>
                    <a:pt x="2351" y="767606"/>
                  </a:lnTo>
                  <a:lnTo>
                    <a:pt x="0" y="709421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" name="object 30">
              <a:extLst>
                <a:ext uri="{FF2B5EF4-FFF2-40B4-BE49-F238E27FC236}">
                  <a16:creationId xmlns:a16="http://schemas.microsoft.com/office/drawing/2014/main" id="{8CC0DFEA-8A0D-4718-ACEC-CA59F72145DE}"/>
                </a:ext>
              </a:extLst>
            </p:cNvPr>
            <p:cNvSpPr/>
            <p:nvPr/>
          </p:nvSpPr>
          <p:spPr>
            <a:xfrm>
              <a:off x="4116070" y="4836033"/>
              <a:ext cx="281813" cy="586232"/>
            </a:xfrm>
            <a:custGeom>
              <a:avLst/>
              <a:gdLst/>
              <a:ahLst/>
              <a:cxnLst/>
              <a:rect l="l" t="t" r="r" b="b"/>
              <a:pathLst>
                <a:path w="281813" h="586232">
                  <a:moveTo>
                    <a:pt x="281813" y="0"/>
                  </a:moveTo>
                  <a:lnTo>
                    <a:pt x="0" y="586232"/>
                  </a:lnTo>
                </a:path>
              </a:pathLst>
            </a:custGeom>
            <a:ln w="25400">
              <a:solidFill>
                <a:srgbClr val="00275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" name="object 31">
              <a:extLst>
                <a:ext uri="{FF2B5EF4-FFF2-40B4-BE49-F238E27FC236}">
                  <a16:creationId xmlns:a16="http://schemas.microsoft.com/office/drawing/2014/main" id="{1E1E719E-5694-48F9-8DE2-D59F477337B9}"/>
                </a:ext>
              </a:extLst>
            </p:cNvPr>
            <p:cNvSpPr/>
            <p:nvPr/>
          </p:nvSpPr>
          <p:spPr>
            <a:xfrm>
              <a:off x="3100578" y="5353050"/>
              <a:ext cx="1418844" cy="1418844"/>
            </a:xfrm>
            <a:custGeom>
              <a:avLst/>
              <a:gdLst/>
              <a:ahLst/>
              <a:cxnLst/>
              <a:rect l="l" t="t" r="r" b="b"/>
              <a:pathLst>
                <a:path w="1418844" h="1418844">
                  <a:moveTo>
                    <a:pt x="0" y="709422"/>
                  </a:moveTo>
                  <a:lnTo>
                    <a:pt x="2351" y="767606"/>
                  </a:lnTo>
                  <a:lnTo>
                    <a:pt x="9285" y="824495"/>
                  </a:lnTo>
                  <a:lnTo>
                    <a:pt x="20618" y="879905"/>
                  </a:lnTo>
                  <a:lnTo>
                    <a:pt x="36167" y="933656"/>
                  </a:lnTo>
                  <a:lnTo>
                    <a:pt x="55751" y="985563"/>
                  </a:lnTo>
                  <a:lnTo>
                    <a:pt x="79185" y="1035444"/>
                  </a:lnTo>
                  <a:lnTo>
                    <a:pt x="106289" y="1083117"/>
                  </a:lnTo>
                  <a:lnTo>
                    <a:pt x="136879" y="1128399"/>
                  </a:lnTo>
                  <a:lnTo>
                    <a:pt x="170773" y="1171108"/>
                  </a:lnTo>
                  <a:lnTo>
                    <a:pt x="207787" y="1211060"/>
                  </a:lnTo>
                  <a:lnTo>
                    <a:pt x="247741" y="1248075"/>
                  </a:lnTo>
                  <a:lnTo>
                    <a:pt x="290450" y="1281968"/>
                  </a:lnTo>
                  <a:lnTo>
                    <a:pt x="335732" y="1312557"/>
                  </a:lnTo>
                  <a:lnTo>
                    <a:pt x="383405" y="1339660"/>
                  </a:lnTo>
                  <a:lnTo>
                    <a:pt x="433286" y="1363094"/>
                  </a:lnTo>
                  <a:lnTo>
                    <a:pt x="485192" y="1382677"/>
                  </a:lnTo>
                  <a:lnTo>
                    <a:pt x="538942" y="1398226"/>
                  </a:lnTo>
                  <a:lnTo>
                    <a:pt x="594351" y="1409558"/>
                  </a:lnTo>
                  <a:lnTo>
                    <a:pt x="651239" y="1416492"/>
                  </a:lnTo>
                  <a:lnTo>
                    <a:pt x="709422" y="1418844"/>
                  </a:lnTo>
                  <a:lnTo>
                    <a:pt x="767604" y="1416492"/>
                  </a:lnTo>
                  <a:lnTo>
                    <a:pt x="824492" y="1409558"/>
                  </a:lnTo>
                  <a:lnTo>
                    <a:pt x="879901" y="1398226"/>
                  </a:lnTo>
                  <a:lnTo>
                    <a:pt x="933651" y="1382677"/>
                  </a:lnTo>
                  <a:lnTo>
                    <a:pt x="985557" y="1363094"/>
                  </a:lnTo>
                  <a:lnTo>
                    <a:pt x="1035438" y="1339660"/>
                  </a:lnTo>
                  <a:lnTo>
                    <a:pt x="1083111" y="1312557"/>
                  </a:lnTo>
                  <a:lnTo>
                    <a:pt x="1128393" y="1281968"/>
                  </a:lnTo>
                  <a:lnTo>
                    <a:pt x="1171102" y="1248075"/>
                  </a:lnTo>
                  <a:lnTo>
                    <a:pt x="1211056" y="1211060"/>
                  </a:lnTo>
                  <a:lnTo>
                    <a:pt x="1248070" y="1171108"/>
                  </a:lnTo>
                  <a:lnTo>
                    <a:pt x="1281964" y="1128399"/>
                  </a:lnTo>
                  <a:lnTo>
                    <a:pt x="1312554" y="1083117"/>
                  </a:lnTo>
                  <a:lnTo>
                    <a:pt x="1339658" y="1035444"/>
                  </a:lnTo>
                  <a:lnTo>
                    <a:pt x="1363092" y="985563"/>
                  </a:lnTo>
                  <a:lnTo>
                    <a:pt x="1382676" y="933656"/>
                  </a:lnTo>
                  <a:lnTo>
                    <a:pt x="1398225" y="879905"/>
                  </a:lnTo>
                  <a:lnTo>
                    <a:pt x="1409558" y="824495"/>
                  </a:lnTo>
                  <a:lnTo>
                    <a:pt x="1416492" y="767606"/>
                  </a:lnTo>
                  <a:lnTo>
                    <a:pt x="1418844" y="709422"/>
                  </a:lnTo>
                  <a:lnTo>
                    <a:pt x="1416492" y="651237"/>
                  </a:lnTo>
                  <a:lnTo>
                    <a:pt x="1409558" y="594348"/>
                  </a:lnTo>
                  <a:lnTo>
                    <a:pt x="1398225" y="538938"/>
                  </a:lnTo>
                  <a:lnTo>
                    <a:pt x="1382676" y="485187"/>
                  </a:lnTo>
                  <a:lnTo>
                    <a:pt x="1363092" y="433280"/>
                  </a:lnTo>
                  <a:lnTo>
                    <a:pt x="1339658" y="383399"/>
                  </a:lnTo>
                  <a:lnTo>
                    <a:pt x="1312554" y="335726"/>
                  </a:lnTo>
                  <a:lnTo>
                    <a:pt x="1281964" y="290444"/>
                  </a:lnTo>
                  <a:lnTo>
                    <a:pt x="1248070" y="247735"/>
                  </a:lnTo>
                  <a:lnTo>
                    <a:pt x="1211056" y="207783"/>
                  </a:lnTo>
                  <a:lnTo>
                    <a:pt x="1171102" y="170768"/>
                  </a:lnTo>
                  <a:lnTo>
                    <a:pt x="1128393" y="136875"/>
                  </a:lnTo>
                  <a:lnTo>
                    <a:pt x="1083111" y="106286"/>
                  </a:lnTo>
                  <a:lnTo>
                    <a:pt x="1035438" y="79183"/>
                  </a:lnTo>
                  <a:lnTo>
                    <a:pt x="985557" y="55749"/>
                  </a:lnTo>
                  <a:lnTo>
                    <a:pt x="933651" y="36166"/>
                  </a:lnTo>
                  <a:lnTo>
                    <a:pt x="879901" y="20617"/>
                  </a:lnTo>
                  <a:lnTo>
                    <a:pt x="824492" y="9285"/>
                  </a:lnTo>
                  <a:lnTo>
                    <a:pt x="767604" y="2351"/>
                  </a:lnTo>
                  <a:lnTo>
                    <a:pt x="709422" y="0"/>
                  </a:lnTo>
                  <a:lnTo>
                    <a:pt x="651239" y="2351"/>
                  </a:lnTo>
                  <a:lnTo>
                    <a:pt x="594351" y="9285"/>
                  </a:lnTo>
                  <a:lnTo>
                    <a:pt x="538942" y="20617"/>
                  </a:lnTo>
                  <a:lnTo>
                    <a:pt x="485192" y="36166"/>
                  </a:lnTo>
                  <a:lnTo>
                    <a:pt x="433286" y="55749"/>
                  </a:lnTo>
                  <a:lnTo>
                    <a:pt x="383405" y="79183"/>
                  </a:lnTo>
                  <a:lnTo>
                    <a:pt x="335732" y="106286"/>
                  </a:lnTo>
                  <a:lnTo>
                    <a:pt x="290450" y="136875"/>
                  </a:lnTo>
                  <a:lnTo>
                    <a:pt x="247741" y="170768"/>
                  </a:lnTo>
                  <a:lnTo>
                    <a:pt x="207787" y="207783"/>
                  </a:lnTo>
                  <a:lnTo>
                    <a:pt x="170773" y="247735"/>
                  </a:lnTo>
                  <a:lnTo>
                    <a:pt x="136879" y="290444"/>
                  </a:lnTo>
                  <a:lnTo>
                    <a:pt x="106289" y="335726"/>
                  </a:lnTo>
                  <a:lnTo>
                    <a:pt x="79185" y="383399"/>
                  </a:lnTo>
                  <a:lnTo>
                    <a:pt x="55751" y="433280"/>
                  </a:lnTo>
                  <a:lnTo>
                    <a:pt x="36167" y="485187"/>
                  </a:lnTo>
                  <a:lnTo>
                    <a:pt x="20618" y="538938"/>
                  </a:lnTo>
                  <a:lnTo>
                    <a:pt x="9285" y="594348"/>
                  </a:lnTo>
                  <a:lnTo>
                    <a:pt x="2351" y="651237"/>
                  </a:lnTo>
                  <a:lnTo>
                    <a:pt x="0" y="709422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" name="object 32">
              <a:extLst>
                <a:ext uri="{FF2B5EF4-FFF2-40B4-BE49-F238E27FC236}">
                  <a16:creationId xmlns:a16="http://schemas.microsoft.com/office/drawing/2014/main" id="{29F9CBBF-C212-4AA4-83CB-4CC6B5B122DA}"/>
                </a:ext>
              </a:extLst>
            </p:cNvPr>
            <p:cNvSpPr/>
            <p:nvPr/>
          </p:nvSpPr>
          <p:spPr>
            <a:xfrm>
              <a:off x="3100578" y="5353050"/>
              <a:ext cx="1418844" cy="1418844"/>
            </a:xfrm>
            <a:custGeom>
              <a:avLst/>
              <a:gdLst/>
              <a:ahLst/>
              <a:cxnLst/>
              <a:rect l="l" t="t" r="r" b="b"/>
              <a:pathLst>
                <a:path w="1418844" h="1418844">
                  <a:moveTo>
                    <a:pt x="0" y="709422"/>
                  </a:moveTo>
                  <a:lnTo>
                    <a:pt x="2351" y="651237"/>
                  </a:lnTo>
                  <a:lnTo>
                    <a:pt x="9285" y="594348"/>
                  </a:lnTo>
                  <a:lnTo>
                    <a:pt x="20618" y="538938"/>
                  </a:lnTo>
                  <a:lnTo>
                    <a:pt x="36167" y="485187"/>
                  </a:lnTo>
                  <a:lnTo>
                    <a:pt x="55751" y="433280"/>
                  </a:lnTo>
                  <a:lnTo>
                    <a:pt x="79185" y="383399"/>
                  </a:lnTo>
                  <a:lnTo>
                    <a:pt x="106289" y="335726"/>
                  </a:lnTo>
                  <a:lnTo>
                    <a:pt x="136879" y="290444"/>
                  </a:lnTo>
                  <a:lnTo>
                    <a:pt x="170773" y="247735"/>
                  </a:lnTo>
                  <a:lnTo>
                    <a:pt x="207787" y="207783"/>
                  </a:lnTo>
                  <a:lnTo>
                    <a:pt x="247741" y="170768"/>
                  </a:lnTo>
                  <a:lnTo>
                    <a:pt x="290450" y="136875"/>
                  </a:lnTo>
                  <a:lnTo>
                    <a:pt x="335732" y="106286"/>
                  </a:lnTo>
                  <a:lnTo>
                    <a:pt x="383405" y="79183"/>
                  </a:lnTo>
                  <a:lnTo>
                    <a:pt x="433286" y="55749"/>
                  </a:lnTo>
                  <a:lnTo>
                    <a:pt x="485192" y="36166"/>
                  </a:lnTo>
                  <a:lnTo>
                    <a:pt x="538942" y="20617"/>
                  </a:lnTo>
                  <a:lnTo>
                    <a:pt x="594351" y="9285"/>
                  </a:lnTo>
                  <a:lnTo>
                    <a:pt x="651239" y="2351"/>
                  </a:lnTo>
                  <a:lnTo>
                    <a:pt x="709422" y="0"/>
                  </a:lnTo>
                  <a:lnTo>
                    <a:pt x="767604" y="2351"/>
                  </a:lnTo>
                  <a:lnTo>
                    <a:pt x="824492" y="9285"/>
                  </a:lnTo>
                  <a:lnTo>
                    <a:pt x="879901" y="20617"/>
                  </a:lnTo>
                  <a:lnTo>
                    <a:pt x="933651" y="36166"/>
                  </a:lnTo>
                  <a:lnTo>
                    <a:pt x="985557" y="55749"/>
                  </a:lnTo>
                  <a:lnTo>
                    <a:pt x="1035438" y="79183"/>
                  </a:lnTo>
                  <a:lnTo>
                    <a:pt x="1083111" y="106286"/>
                  </a:lnTo>
                  <a:lnTo>
                    <a:pt x="1128393" y="136875"/>
                  </a:lnTo>
                  <a:lnTo>
                    <a:pt x="1171102" y="170768"/>
                  </a:lnTo>
                  <a:lnTo>
                    <a:pt x="1211056" y="207783"/>
                  </a:lnTo>
                  <a:lnTo>
                    <a:pt x="1248070" y="247735"/>
                  </a:lnTo>
                  <a:lnTo>
                    <a:pt x="1281964" y="290444"/>
                  </a:lnTo>
                  <a:lnTo>
                    <a:pt x="1312554" y="335726"/>
                  </a:lnTo>
                  <a:lnTo>
                    <a:pt x="1339658" y="383399"/>
                  </a:lnTo>
                  <a:lnTo>
                    <a:pt x="1363092" y="433280"/>
                  </a:lnTo>
                  <a:lnTo>
                    <a:pt x="1382676" y="485187"/>
                  </a:lnTo>
                  <a:lnTo>
                    <a:pt x="1398225" y="538938"/>
                  </a:lnTo>
                  <a:lnTo>
                    <a:pt x="1409558" y="594348"/>
                  </a:lnTo>
                  <a:lnTo>
                    <a:pt x="1416492" y="651237"/>
                  </a:lnTo>
                  <a:lnTo>
                    <a:pt x="1418844" y="709422"/>
                  </a:lnTo>
                  <a:lnTo>
                    <a:pt x="1416492" y="767606"/>
                  </a:lnTo>
                  <a:lnTo>
                    <a:pt x="1409558" y="824495"/>
                  </a:lnTo>
                  <a:lnTo>
                    <a:pt x="1398225" y="879905"/>
                  </a:lnTo>
                  <a:lnTo>
                    <a:pt x="1382676" y="933656"/>
                  </a:lnTo>
                  <a:lnTo>
                    <a:pt x="1363092" y="985563"/>
                  </a:lnTo>
                  <a:lnTo>
                    <a:pt x="1339658" y="1035444"/>
                  </a:lnTo>
                  <a:lnTo>
                    <a:pt x="1312554" y="1083117"/>
                  </a:lnTo>
                  <a:lnTo>
                    <a:pt x="1281964" y="1128399"/>
                  </a:lnTo>
                  <a:lnTo>
                    <a:pt x="1248070" y="1171108"/>
                  </a:lnTo>
                  <a:lnTo>
                    <a:pt x="1211056" y="1211060"/>
                  </a:lnTo>
                  <a:lnTo>
                    <a:pt x="1171102" y="1248075"/>
                  </a:lnTo>
                  <a:lnTo>
                    <a:pt x="1128393" y="1281968"/>
                  </a:lnTo>
                  <a:lnTo>
                    <a:pt x="1083111" y="1312557"/>
                  </a:lnTo>
                  <a:lnTo>
                    <a:pt x="1035438" y="1339660"/>
                  </a:lnTo>
                  <a:lnTo>
                    <a:pt x="985557" y="1363094"/>
                  </a:lnTo>
                  <a:lnTo>
                    <a:pt x="933651" y="1382677"/>
                  </a:lnTo>
                  <a:lnTo>
                    <a:pt x="879901" y="1398226"/>
                  </a:lnTo>
                  <a:lnTo>
                    <a:pt x="824492" y="1409558"/>
                  </a:lnTo>
                  <a:lnTo>
                    <a:pt x="767604" y="1416492"/>
                  </a:lnTo>
                  <a:lnTo>
                    <a:pt x="709422" y="1418844"/>
                  </a:lnTo>
                  <a:lnTo>
                    <a:pt x="651239" y="1416492"/>
                  </a:lnTo>
                  <a:lnTo>
                    <a:pt x="594351" y="1409558"/>
                  </a:lnTo>
                  <a:lnTo>
                    <a:pt x="538942" y="1398226"/>
                  </a:lnTo>
                  <a:lnTo>
                    <a:pt x="485192" y="1382677"/>
                  </a:lnTo>
                  <a:lnTo>
                    <a:pt x="433286" y="1363094"/>
                  </a:lnTo>
                  <a:lnTo>
                    <a:pt x="383405" y="1339660"/>
                  </a:lnTo>
                  <a:lnTo>
                    <a:pt x="335732" y="1312557"/>
                  </a:lnTo>
                  <a:lnTo>
                    <a:pt x="290450" y="1281968"/>
                  </a:lnTo>
                  <a:lnTo>
                    <a:pt x="247741" y="1248075"/>
                  </a:lnTo>
                  <a:lnTo>
                    <a:pt x="207787" y="1211060"/>
                  </a:lnTo>
                  <a:lnTo>
                    <a:pt x="170773" y="1171108"/>
                  </a:lnTo>
                  <a:lnTo>
                    <a:pt x="136879" y="1128399"/>
                  </a:lnTo>
                  <a:lnTo>
                    <a:pt x="106289" y="1083117"/>
                  </a:lnTo>
                  <a:lnTo>
                    <a:pt x="79185" y="1035444"/>
                  </a:lnTo>
                  <a:lnTo>
                    <a:pt x="55751" y="985563"/>
                  </a:lnTo>
                  <a:lnTo>
                    <a:pt x="36167" y="933656"/>
                  </a:lnTo>
                  <a:lnTo>
                    <a:pt x="20618" y="879905"/>
                  </a:lnTo>
                  <a:lnTo>
                    <a:pt x="9285" y="824495"/>
                  </a:lnTo>
                  <a:lnTo>
                    <a:pt x="2351" y="767606"/>
                  </a:lnTo>
                  <a:lnTo>
                    <a:pt x="0" y="709422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" name="object 33">
              <a:extLst>
                <a:ext uri="{FF2B5EF4-FFF2-40B4-BE49-F238E27FC236}">
                  <a16:creationId xmlns:a16="http://schemas.microsoft.com/office/drawing/2014/main" id="{CF71DBAA-5192-47B8-81B3-51A58FF9C547}"/>
                </a:ext>
              </a:extLst>
            </p:cNvPr>
            <p:cNvSpPr/>
            <p:nvPr/>
          </p:nvSpPr>
          <p:spPr>
            <a:xfrm>
              <a:off x="3376803" y="4350637"/>
              <a:ext cx="636143" cy="141352"/>
            </a:xfrm>
            <a:custGeom>
              <a:avLst/>
              <a:gdLst/>
              <a:ahLst/>
              <a:cxnLst/>
              <a:rect l="l" t="t" r="r" b="b"/>
              <a:pathLst>
                <a:path w="636143" h="141352">
                  <a:moveTo>
                    <a:pt x="636143" y="1"/>
                  </a:moveTo>
                  <a:lnTo>
                    <a:pt x="0" y="141352"/>
                  </a:lnTo>
                  <a:lnTo>
                    <a:pt x="636143" y="0"/>
                  </a:lnTo>
                </a:path>
              </a:pathLst>
            </a:custGeom>
            <a:ln w="25400">
              <a:solidFill>
                <a:srgbClr val="00275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" name="object 34">
              <a:extLst>
                <a:ext uri="{FF2B5EF4-FFF2-40B4-BE49-F238E27FC236}">
                  <a16:creationId xmlns:a16="http://schemas.microsoft.com/office/drawing/2014/main" id="{EEC2A204-0A0A-4DD2-8B31-76B074F94813}"/>
                </a:ext>
              </a:extLst>
            </p:cNvPr>
            <p:cNvSpPr/>
            <p:nvPr/>
          </p:nvSpPr>
          <p:spPr>
            <a:xfrm>
              <a:off x="1975866" y="3937254"/>
              <a:ext cx="1418844" cy="1418843"/>
            </a:xfrm>
            <a:custGeom>
              <a:avLst/>
              <a:gdLst/>
              <a:ahLst/>
              <a:cxnLst/>
              <a:rect l="l" t="t" r="r" b="b"/>
              <a:pathLst>
                <a:path w="1418844" h="1418843">
                  <a:moveTo>
                    <a:pt x="0" y="709422"/>
                  </a:moveTo>
                  <a:lnTo>
                    <a:pt x="2351" y="767604"/>
                  </a:lnTo>
                  <a:lnTo>
                    <a:pt x="9285" y="824492"/>
                  </a:lnTo>
                  <a:lnTo>
                    <a:pt x="20618" y="879901"/>
                  </a:lnTo>
                  <a:lnTo>
                    <a:pt x="36167" y="933651"/>
                  </a:lnTo>
                  <a:lnTo>
                    <a:pt x="55751" y="985557"/>
                  </a:lnTo>
                  <a:lnTo>
                    <a:pt x="79185" y="1035438"/>
                  </a:lnTo>
                  <a:lnTo>
                    <a:pt x="106289" y="1083111"/>
                  </a:lnTo>
                  <a:lnTo>
                    <a:pt x="136879" y="1128393"/>
                  </a:lnTo>
                  <a:lnTo>
                    <a:pt x="170773" y="1171102"/>
                  </a:lnTo>
                  <a:lnTo>
                    <a:pt x="207787" y="1211056"/>
                  </a:lnTo>
                  <a:lnTo>
                    <a:pt x="247741" y="1248070"/>
                  </a:lnTo>
                  <a:lnTo>
                    <a:pt x="290450" y="1281964"/>
                  </a:lnTo>
                  <a:lnTo>
                    <a:pt x="335732" y="1312554"/>
                  </a:lnTo>
                  <a:lnTo>
                    <a:pt x="383405" y="1339658"/>
                  </a:lnTo>
                  <a:lnTo>
                    <a:pt x="433286" y="1363092"/>
                  </a:lnTo>
                  <a:lnTo>
                    <a:pt x="485192" y="1382676"/>
                  </a:lnTo>
                  <a:lnTo>
                    <a:pt x="538942" y="1398225"/>
                  </a:lnTo>
                  <a:lnTo>
                    <a:pt x="594351" y="1409558"/>
                  </a:lnTo>
                  <a:lnTo>
                    <a:pt x="651239" y="1416492"/>
                  </a:lnTo>
                  <a:lnTo>
                    <a:pt x="709421" y="1418844"/>
                  </a:lnTo>
                  <a:lnTo>
                    <a:pt x="767604" y="1416492"/>
                  </a:lnTo>
                  <a:lnTo>
                    <a:pt x="824492" y="1409558"/>
                  </a:lnTo>
                  <a:lnTo>
                    <a:pt x="879901" y="1398225"/>
                  </a:lnTo>
                  <a:lnTo>
                    <a:pt x="933651" y="1382676"/>
                  </a:lnTo>
                  <a:lnTo>
                    <a:pt x="985557" y="1363092"/>
                  </a:lnTo>
                  <a:lnTo>
                    <a:pt x="1035438" y="1339658"/>
                  </a:lnTo>
                  <a:lnTo>
                    <a:pt x="1083111" y="1312554"/>
                  </a:lnTo>
                  <a:lnTo>
                    <a:pt x="1128393" y="1281964"/>
                  </a:lnTo>
                  <a:lnTo>
                    <a:pt x="1171102" y="1248070"/>
                  </a:lnTo>
                  <a:lnTo>
                    <a:pt x="1211056" y="1211056"/>
                  </a:lnTo>
                  <a:lnTo>
                    <a:pt x="1248070" y="1171102"/>
                  </a:lnTo>
                  <a:lnTo>
                    <a:pt x="1281964" y="1128393"/>
                  </a:lnTo>
                  <a:lnTo>
                    <a:pt x="1312554" y="1083111"/>
                  </a:lnTo>
                  <a:lnTo>
                    <a:pt x="1339658" y="1035438"/>
                  </a:lnTo>
                  <a:lnTo>
                    <a:pt x="1363092" y="985557"/>
                  </a:lnTo>
                  <a:lnTo>
                    <a:pt x="1382676" y="933651"/>
                  </a:lnTo>
                  <a:lnTo>
                    <a:pt x="1398225" y="879901"/>
                  </a:lnTo>
                  <a:lnTo>
                    <a:pt x="1409558" y="824492"/>
                  </a:lnTo>
                  <a:lnTo>
                    <a:pt x="1416492" y="767604"/>
                  </a:lnTo>
                  <a:lnTo>
                    <a:pt x="1418844" y="709422"/>
                  </a:lnTo>
                  <a:lnTo>
                    <a:pt x="1416492" y="651239"/>
                  </a:lnTo>
                  <a:lnTo>
                    <a:pt x="1409558" y="594351"/>
                  </a:lnTo>
                  <a:lnTo>
                    <a:pt x="1398225" y="538942"/>
                  </a:lnTo>
                  <a:lnTo>
                    <a:pt x="1382676" y="485192"/>
                  </a:lnTo>
                  <a:lnTo>
                    <a:pt x="1363092" y="433286"/>
                  </a:lnTo>
                  <a:lnTo>
                    <a:pt x="1339658" y="383405"/>
                  </a:lnTo>
                  <a:lnTo>
                    <a:pt x="1312554" y="335732"/>
                  </a:lnTo>
                  <a:lnTo>
                    <a:pt x="1281964" y="290450"/>
                  </a:lnTo>
                  <a:lnTo>
                    <a:pt x="1248070" y="247741"/>
                  </a:lnTo>
                  <a:lnTo>
                    <a:pt x="1211056" y="207787"/>
                  </a:lnTo>
                  <a:lnTo>
                    <a:pt x="1171102" y="170773"/>
                  </a:lnTo>
                  <a:lnTo>
                    <a:pt x="1128393" y="136879"/>
                  </a:lnTo>
                  <a:lnTo>
                    <a:pt x="1083111" y="106289"/>
                  </a:lnTo>
                  <a:lnTo>
                    <a:pt x="1035438" y="79185"/>
                  </a:lnTo>
                  <a:lnTo>
                    <a:pt x="985557" y="55751"/>
                  </a:lnTo>
                  <a:lnTo>
                    <a:pt x="933651" y="36167"/>
                  </a:lnTo>
                  <a:lnTo>
                    <a:pt x="879901" y="20618"/>
                  </a:lnTo>
                  <a:lnTo>
                    <a:pt x="824492" y="9285"/>
                  </a:lnTo>
                  <a:lnTo>
                    <a:pt x="767604" y="2351"/>
                  </a:lnTo>
                  <a:lnTo>
                    <a:pt x="709421" y="0"/>
                  </a:lnTo>
                  <a:lnTo>
                    <a:pt x="651239" y="2351"/>
                  </a:lnTo>
                  <a:lnTo>
                    <a:pt x="594351" y="9285"/>
                  </a:lnTo>
                  <a:lnTo>
                    <a:pt x="538942" y="20618"/>
                  </a:lnTo>
                  <a:lnTo>
                    <a:pt x="485192" y="36167"/>
                  </a:lnTo>
                  <a:lnTo>
                    <a:pt x="433286" y="55751"/>
                  </a:lnTo>
                  <a:lnTo>
                    <a:pt x="383405" y="79185"/>
                  </a:lnTo>
                  <a:lnTo>
                    <a:pt x="335732" y="106289"/>
                  </a:lnTo>
                  <a:lnTo>
                    <a:pt x="290450" y="136879"/>
                  </a:lnTo>
                  <a:lnTo>
                    <a:pt x="247741" y="170773"/>
                  </a:lnTo>
                  <a:lnTo>
                    <a:pt x="207787" y="207787"/>
                  </a:lnTo>
                  <a:lnTo>
                    <a:pt x="170773" y="247741"/>
                  </a:lnTo>
                  <a:lnTo>
                    <a:pt x="136879" y="290450"/>
                  </a:lnTo>
                  <a:lnTo>
                    <a:pt x="106289" y="335732"/>
                  </a:lnTo>
                  <a:lnTo>
                    <a:pt x="79185" y="383405"/>
                  </a:lnTo>
                  <a:lnTo>
                    <a:pt x="55751" y="433286"/>
                  </a:lnTo>
                  <a:lnTo>
                    <a:pt x="36167" y="485192"/>
                  </a:lnTo>
                  <a:lnTo>
                    <a:pt x="20618" y="538942"/>
                  </a:lnTo>
                  <a:lnTo>
                    <a:pt x="9285" y="594351"/>
                  </a:lnTo>
                  <a:lnTo>
                    <a:pt x="2351" y="651239"/>
                  </a:lnTo>
                  <a:lnTo>
                    <a:pt x="0" y="709422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35">
              <a:extLst>
                <a:ext uri="{FF2B5EF4-FFF2-40B4-BE49-F238E27FC236}">
                  <a16:creationId xmlns:a16="http://schemas.microsoft.com/office/drawing/2014/main" id="{8C81690B-E48A-4B8B-9C9E-63BCA77B9A3F}"/>
                </a:ext>
              </a:extLst>
            </p:cNvPr>
            <p:cNvSpPr/>
            <p:nvPr/>
          </p:nvSpPr>
          <p:spPr>
            <a:xfrm>
              <a:off x="1975866" y="3937254"/>
              <a:ext cx="1418844" cy="1418843"/>
            </a:xfrm>
            <a:custGeom>
              <a:avLst/>
              <a:gdLst/>
              <a:ahLst/>
              <a:cxnLst/>
              <a:rect l="l" t="t" r="r" b="b"/>
              <a:pathLst>
                <a:path w="1418844" h="1418843">
                  <a:moveTo>
                    <a:pt x="0" y="709422"/>
                  </a:moveTo>
                  <a:lnTo>
                    <a:pt x="2351" y="651239"/>
                  </a:lnTo>
                  <a:lnTo>
                    <a:pt x="9285" y="594351"/>
                  </a:lnTo>
                  <a:lnTo>
                    <a:pt x="20618" y="538942"/>
                  </a:lnTo>
                  <a:lnTo>
                    <a:pt x="36167" y="485192"/>
                  </a:lnTo>
                  <a:lnTo>
                    <a:pt x="55751" y="433286"/>
                  </a:lnTo>
                  <a:lnTo>
                    <a:pt x="79185" y="383405"/>
                  </a:lnTo>
                  <a:lnTo>
                    <a:pt x="106289" y="335732"/>
                  </a:lnTo>
                  <a:lnTo>
                    <a:pt x="136879" y="290450"/>
                  </a:lnTo>
                  <a:lnTo>
                    <a:pt x="170773" y="247741"/>
                  </a:lnTo>
                  <a:lnTo>
                    <a:pt x="207787" y="207787"/>
                  </a:lnTo>
                  <a:lnTo>
                    <a:pt x="247741" y="170773"/>
                  </a:lnTo>
                  <a:lnTo>
                    <a:pt x="290450" y="136879"/>
                  </a:lnTo>
                  <a:lnTo>
                    <a:pt x="335732" y="106289"/>
                  </a:lnTo>
                  <a:lnTo>
                    <a:pt x="383405" y="79185"/>
                  </a:lnTo>
                  <a:lnTo>
                    <a:pt x="433286" y="55751"/>
                  </a:lnTo>
                  <a:lnTo>
                    <a:pt x="485192" y="36167"/>
                  </a:lnTo>
                  <a:lnTo>
                    <a:pt x="538942" y="20618"/>
                  </a:lnTo>
                  <a:lnTo>
                    <a:pt x="594351" y="9285"/>
                  </a:lnTo>
                  <a:lnTo>
                    <a:pt x="651239" y="2351"/>
                  </a:lnTo>
                  <a:lnTo>
                    <a:pt x="709421" y="0"/>
                  </a:lnTo>
                  <a:lnTo>
                    <a:pt x="767604" y="2351"/>
                  </a:lnTo>
                  <a:lnTo>
                    <a:pt x="824492" y="9285"/>
                  </a:lnTo>
                  <a:lnTo>
                    <a:pt x="879901" y="20618"/>
                  </a:lnTo>
                  <a:lnTo>
                    <a:pt x="933651" y="36167"/>
                  </a:lnTo>
                  <a:lnTo>
                    <a:pt x="985557" y="55751"/>
                  </a:lnTo>
                  <a:lnTo>
                    <a:pt x="1035438" y="79185"/>
                  </a:lnTo>
                  <a:lnTo>
                    <a:pt x="1083111" y="106289"/>
                  </a:lnTo>
                  <a:lnTo>
                    <a:pt x="1128393" y="136879"/>
                  </a:lnTo>
                  <a:lnTo>
                    <a:pt x="1171102" y="170773"/>
                  </a:lnTo>
                  <a:lnTo>
                    <a:pt x="1211056" y="207787"/>
                  </a:lnTo>
                  <a:lnTo>
                    <a:pt x="1248070" y="247741"/>
                  </a:lnTo>
                  <a:lnTo>
                    <a:pt x="1281964" y="290450"/>
                  </a:lnTo>
                  <a:lnTo>
                    <a:pt x="1312554" y="335732"/>
                  </a:lnTo>
                  <a:lnTo>
                    <a:pt x="1339658" y="383405"/>
                  </a:lnTo>
                  <a:lnTo>
                    <a:pt x="1363092" y="433286"/>
                  </a:lnTo>
                  <a:lnTo>
                    <a:pt x="1382676" y="485192"/>
                  </a:lnTo>
                  <a:lnTo>
                    <a:pt x="1398225" y="538942"/>
                  </a:lnTo>
                  <a:lnTo>
                    <a:pt x="1409558" y="594351"/>
                  </a:lnTo>
                  <a:lnTo>
                    <a:pt x="1416492" y="651239"/>
                  </a:lnTo>
                  <a:lnTo>
                    <a:pt x="1418844" y="709422"/>
                  </a:lnTo>
                  <a:lnTo>
                    <a:pt x="1416492" y="767604"/>
                  </a:lnTo>
                  <a:lnTo>
                    <a:pt x="1409558" y="824492"/>
                  </a:lnTo>
                  <a:lnTo>
                    <a:pt x="1398225" y="879901"/>
                  </a:lnTo>
                  <a:lnTo>
                    <a:pt x="1382676" y="933651"/>
                  </a:lnTo>
                  <a:lnTo>
                    <a:pt x="1363092" y="985557"/>
                  </a:lnTo>
                  <a:lnTo>
                    <a:pt x="1339658" y="1035438"/>
                  </a:lnTo>
                  <a:lnTo>
                    <a:pt x="1312554" y="1083111"/>
                  </a:lnTo>
                  <a:lnTo>
                    <a:pt x="1281964" y="1128393"/>
                  </a:lnTo>
                  <a:lnTo>
                    <a:pt x="1248070" y="1171102"/>
                  </a:lnTo>
                  <a:lnTo>
                    <a:pt x="1211056" y="1211056"/>
                  </a:lnTo>
                  <a:lnTo>
                    <a:pt x="1171102" y="1248070"/>
                  </a:lnTo>
                  <a:lnTo>
                    <a:pt x="1128393" y="1281964"/>
                  </a:lnTo>
                  <a:lnTo>
                    <a:pt x="1083111" y="1312554"/>
                  </a:lnTo>
                  <a:lnTo>
                    <a:pt x="1035438" y="1339658"/>
                  </a:lnTo>
                  <a:lnTo>
                    <a:pt x="985557" y="1363092"/>
                  </a:lnTo>
                  <a:lnTo>
                    <a:pt x="933651" y="1382676"/>
                  </a:lnTo>
                  <a:lnTo>
                    <a:pt x="879901" y="1398225"/>
                  </a:lnTo>
                  <a:lnTo>
                    <a:pt x="824492" y="1409558"/>
                  </a:lnTo>
                  <a:lnTo>
                    <a:pt x="767604" y="1416492"/>
                  </a:lnTo>
                  <a:lnTo>
                    <a:pt x="709421" y="1418844"/>
                  </a:lnTo>
                  <a:lnTo>
                    <a:pt x="651239" y="1416492"/>
                  </a:lnTo>
                  <a:lnTo>
                    <a:pt x="594351" y="1409558"/>
                  </a:lnTo>
                  <a:lnTo>
                    <a:pt x="538942" y="1398225"/>
                  </a:lnTo>
                  <a:lnTo>
                    <a:pt x="485192" y="1382676"/>
                  </a:lnTo>
                  <a:lnTo>
                    <a:pt x="433286" y="1363092"/>
                  </a:lnTo>
                  <a:lnTo>
                    <a:pt x="383405" y="1339658"/>
                  </a:lnTo>
                  <a:lnTo>
                    <a:pt x="335732" y="1312554"/>
                  </a:lnTo>
                  <a:lnTo>
                    <a:pt x="290450" y="1281964"/>
                  </a:lnTo>
                  <a:lnTo>
                    <a:pt x="247741" y="1248070"/>
                  </a:lnTo>
                  <a:lnTo>
                    <a:pt x="207787" y="1211056"/>
                  </a:lnTo>
                  <a:lnTo>
                    <a:pt x="170773" y="1171102"/>
                  </a:lnTo>
                  <a:lnTo>
                    <a:pt x="136879" y="1128393"/>
                  </a:lnTo>
                  <a:lnTo>
                    <a:pt x="106289" y="1083111"/>
                  </a:lnTo>
                  <a:lnTo>
                    <a:pt x="79185" y="1035438"/>
                  </a:lnTo>
                  <a:lnTo>
                    <a:pt x="55751" y="985557"/>
                  </a:lnTo>
                  <a:lnTo>
                    <a:pt x="36167" y="933651"/>
                  </a:lnTo>
                  <a:lnTo>
                    <a:pt x="20618" y="879901"/>
                  </a:lnTo>
                  <a:lnTo>
                    <a:pt x="9285" y="824492"/>
                  </a:lnTo>
                  <a:lnTo>
                    <a:pt x="2351" y="767604"/>
                  </a:lnTo>
                  <a:lnTo>
                    <a:pt x="0" y="709422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" name="object 36">
              <a:extLst>
                <a:ext uri="{FF2B5EF4-FFF2-40B4-BE49-F238E27FC236}">
                  <a16:creationId xmlns:a16="http://schemas.microsoft.com/office/drawing/2014/main" id="{D7A1F016-09F5-4BCA-81E7-337FA194EC6F}"/>
                </a:ext>
              </a:extLst>
            </p:cNvPr>
            <p:cNvSpPr/>
            <p:nvPr/>
          </p:nvSpPr>
          <p:spPr>
            <a:xfrm>
              <a:off x="3628136" y="3350895"/>
              <a:ext cx="519302" cy="407796"/>
            </a:xfrm>
            <a:custGeom>
              <a:avLst/>
              <a:gdLst/>
              <a:ahLst/>
              <a:cxnLst/>
              <a:rect l="l" t="t" r="r" b="b"/>
              <a:pathLst>
                <a:path w="519302" h="407797">
                  <a:moveTo>
                    <a:pt x="519302" y="407796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00275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" name="object 37">
              <a:extLst>
                <a:ext uri="{FF2B5EF4-FFF2-40B4-BE49-F238E27FC236}">
                  <a16:creationId xmlns:a16="http://schemas.microsoft.com/office/drawing/2014/main" id="{1E28503C-49D7-4CDA-8BA8-2ED27059CC04}"/>
                </a:ext>
              </a:extLst>
            </p:cNvPr>
            <p:cNvSpPr/>
            <p:nvPr/>
          </p:nvSpPr>
          <p:spPr>
            <a:xfrm>
              <a:off x="2361438" y="2204466"/>
              <a:ext cx="1418844" cy="1418844"/>
            </a:xfrm>
            <a:custGeom>
              <a:avLst/>
              <a:gdLst/>
              <a:ahLst/>
              <a:cxnLst/>
              <a:rect l="l" t="t" r="r" b="b"/>
              <a:pathLst>
                <a:path w="1418844" h="1418844">
                  <a:moveTo>
                    <a:pt x="0" y="709422"/>
                  </a:moveTo>
                  <a:lnTo>
                    <a:pt x="2351" y="767604"/>
                  </a:lnTo>
                  <a:lnTo>
                    <a:pt x="9285" y="824492"/>
                  </a:lnTo>
                  <a:lnTo>
                    <a:pt x="20618" y="879901"/>
                  </a:lnTo>
                  <a:lnTo>
                    <a:pt x="36167" y="933651"/>
                  </a:lnTo>
                  <a:lnTo>
                    <a:pt x="55751" y="985557"/>
                  </a:lnTo>
                  <a:lnTo>
                    <a:pt x="79185" y="1035438"/>
                  </a:lnTo>
                  <a:lnTo>
                    <a:pt x="106289" y="1083111"/>
                  </a:lnTo>
                  <a:lnTo>
                    <a:pt x="136879" y="1128393"/>
                  </a:lnTo>
                  <a:lnTo>
                    <a:pt x="170773" y="1171102"/>
                  </a:lnTo>
                  <a:lnTo>
                    <a:pt x="207787" y="1211056"/>
                  </a:lnTo>
                  <a:lnTo>
                    <a:pt x="247741" y="1248070"/>
                  </a:lnTo>
                  <a:lnTo>
                    <a:pt x="290450" y="1281964"/>
                  </a:lnTo>
                  <a:lnTo>
                    <a:pt x="335732" y="1312554"/>
                  </a:lnTo>
                  <a:lnTo>
                    <a:pt x="383405" y="1339658"/>
                  </a:lnTo>
                  <a:lnTo>
                    <a:pt x="433286" y="1363092"/>
                  </a:lnTo>
                  <a:lnTo>
                    <a:pt x="485192" y="1382676"/>
                  </a:lnTo>
                  <a:lnTo>
                    <a:pt x="538942" y="1398225"/>
                  </a:lnTo>
                  <a:lnTo>
                    <a:pt x="594351" y="1409558"/>
                  </a:lnTo>
                  <a:lnTo>
                    <a:pt x="651239" y="1416492"/>
                  </a:lnTo>
                  <a:lnTo>
                    <a:pt x="709422" y="1418844"/>
                  </a:lnTo>
                  <a:lnTo>
                    <a:pt x="767604" y="1416492"/>
                  </a:lnTo>
                  <a:lnTo>
                    <a:pt x="824492" y="1409558"/>
                  </a:lnTo>
                  <a:lnTo>
                    <a:pt x="879901" y="1398225"/>
                  </a:lnTo>
                  <a:lnTo>
                    <a:pt x="933651" y="1382676"/>
                  </a:lnTo>
                  <a:lnTo>
                    <a:pt x="985557" y="1363092"/>
                  </a:lnTo>
                  <a:lnTo>
                    <a:pt x="1035438" y="1339658"/>
                  </a:lnTo>
                  <a:lnTo>
                    <a:pt x="1083111" y="1312554"/>
                  </a:lnTo>
                  <a:lnTo>
                    <a:pt x="1128393" y="1281964"/>
                  </a:lnTo>
                  <a:lnTo>
                    <a:pt x="1171102" y="1248070"/>
                  </a:lnTo>
                  <a:lnTo>
                    <a:pt x="1211056" y="1211056"/>
                  </a:lnTo>
                  <a:lnTo>
                    <a:pt x="1248070" y="1171102"/>
                  </a:lnTo>
                  <a:lnTo>
                    <a:pt x="1281964" y="1128393"/>
                  </a:lnTo>
                  <a:lnTo>
                    <a:pt x="1312554" y="1083111"/>
                  </a:lnTo>
                  <a:lnTo>
                    <a:pt x="1339658" y="1035438"/>
                  </a:lnTo>
                  <a:lnTo>
                    <a:pt x="1363092" y="985557"/>
                  </a:lnTo>
                  <a:lnTo>
                    <a:pt x="1382676" y="933651"/>
                  </a:lnTo>
                  <a:lnTo>
                    <a:pt x="1398225" y="879901"/>
                  </a:lnTo>
                  <a:lnTo>
                    <a:pt x="1409558" y="824492"/>
                  </a:lnTo>
                  <a:lnTo>
                    <a:pt x="1416492" y="767604"/>
                  </a:lnTo>
                  <a:lnTo>
                    <a:pt x="1418844" y="709422"/>
                  </a:lnTo>
                  <a:lnTo>
                    <a:pt x="1416492" y="651239"/>
                  </a:lnTo>
                  <a:lnTo>
                    <a:pt x="1409558" y="594351"/>
                  </a:lnTo>
                  <a:lnTo>
                    <a:pt x="1398225" y="538942"/>
                  </a:lnTo>
                  <a:lnTo>
                    <a:pt x="1382676" y="485192"/>
                  </a:lnTo>
                  <a:lnTo>
                    <a:pt x="1363092" y="433286"/>
                  </a:lnTo>
                  <a:lnTo>
                    <a:pt x="1339658" y="383405"/>
                  </a:lnTo>
                  <a:lnTo>
                    <a:pt x="1312554" y="335732"/>
                  </a:lnTo>
                  <a:lnTo>
                    <a:pt x="1281964" y="290450"/>
                  </a:lnTo>
                  <a:lnTo>
                    <a:pt x="1248070" y="247741"/>
                  </a:lnTo>
                  <a:lnTo>
                    <a:pt x="1211056" y="207787"/>
                  </a:lnTo>
                  <a:lnTo>
                    <a:pt x="1171102" y="170773"/>
                  </a:lnTo>
                  <a:lnTo>
                    <a:pt x="1128393" y="136879"/>
                  </a:lnTo>
                  <a:lnTo>
                    <a:pt x="1083111" y="106289"/>
                  </a:lnTo>
                  <a:lnTo>
                    <a:pt x="1035438" y="79185"/>
                  </a:lnTo>
                  <a:lnTo>
                    <a:pt x="985557" y="55751"/>
                  </a:lnTo>
                  <a:lnTo>
                    <a:pt x="933651" y="36167"/>
                  </a:lnTo>
                  <a:lnTo>
                    <a:pt x="879901" y="20618"/>
                  </a:lnTo>
                  <a:lnTo>
                    <a:pt x="824492" y="9285"/>
                  </a:lnTo>
                  <a:lnTo>
                    <a:pt x="767604" y="2351"/>
                  </a:lnTo>
                  <a:lnTo>
                    <a:pt x="709422" y="0"/>
                  </a:lnTo>
                  <a:lnTo>
                    <a:pt x="651239" y="2351"/>
                  </a:lnTo>
                  <a:lnTo>
                    <a:pt x="594351" y="9285"/>
                  </a:lnTo>
                  <a:lnTo>
                    <a:pt x="538942" y="20618"/>
                  </a:lnTo>
                  <a:lnTo>
                    <a:pt x="485192" y="36167"/>
                  </a:lnTo>
                  <a:lnTo>
                    <a:pt x="433286" y="55751"/>
                  </a:lnTo>
                  <a:lnTo>
                    <a:pt x="383405" y="79185"/>
                  </a:lnTo>
                  <a:lnTo>
                    <a:pt x="335732" y="106289"/>
                  </a:lnTo>
                  <a:lnTo>
                    <a:pt x="290450" y="136879"/>
                  </a:lnTo>
                  <a:lnTo>
                    <a:pt x="247741" y="170773"/>
                  </a:lnTo>
                  <a:lnTo>
                    <a:pt x="207787" y="207787"/>
                  </a:lnTo>
                  <a:lnTo>
                    <a:pt x="170773" y="247741"/>
                  </a:lnTo>
                  <a:lnTo>
                    <a:pt x="136879" y="290450"/>
                  </a:lnTo>
                  <a:lnTo>
                    <a:pt x="106289" y="335732"/>
                  </a:lnTo>
                  <a:lnTo>
                    <a:pt x="79185" y="383405"/>
                  </a:lnTo>
                  <a:lnTo>
                    <a:pt x="55751" y="433286"/>
                  </a:lnTo>
                  <a:lnTo>
                    <a:pt x="36167" y="485192"/>
                  </a:lnTo>
                  <a:lnTo>
                    <a:pt x="20618" y="538942"/>
                  </a:lnTo>
                  <a:lnTo>
                    <a:pt x="9285" y="594351"/>
                  </a:lnTo>
                  <a:lnTo>
                    <a:pt x="2351" y="651239"/>
                  </a:lnTo>
                  <a:lnTo>
                    <a:pt x="0" y="709422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" name="object 38">
              <a:extLst>
                <a:ext uri="{FF2B5EF4-FFF2-40B4-BE49-F238E27FC236}">
                  <a16:creationId xmlns:a16="http://schemas.microsoft.com/office/drawing/2014/main" id="{844E3471-04A3-4DF0-8E37-E0CF3778331D}"/>
                </a:ext>
              </a:extLst>
            </p:cNvPr>
            <p:cNvSpPr/>
            <p:nvPr/>
          </p:nvSpPr>
          <p:spPr>
            <a:xfrm>
              <a:off x="2361438" y="2204466"/>
              <a:ext cx="1418844" cy="1418844"/>
            </a:xfrm>
            <a:custGeom>
              <a:avLst/>
              <a:gdLst/>
              <a:ahLst/>
              <a:cxnLst/>
              <a:rect l="l" t="t" r="r" b="b"/>
              <a:pathLst>
                <a:path w="1418844" h="1418844">
                  <a:moveTo>
                    <a:pt x="0" y="709422"/>
                  </a:moveTo>
                  <a:lnTo>
                    <a:pt x="2351" y="651239"/>
                  </a:lnTo>
                  <a:lnTo>
                    <a:pt x="9285" y="594351"/>
                  </a:lnTo>
                  <a:lnTo>
                    <a:pt x="20618" y="538942"/>
                  </a:lnTo>
                  <a:lnTo>
                    <a:pt x="36167" y="485192"/>
                  </a:lnTo>
                  <a:lnTo>
                    <a:pt x="55751" y="433286"/>
                  </a:lnTo>
                  <a:lnTo>
                    <a:pt x="79185" y="383405"/>
                  </a:lnTo>
                  <a:lnTo>
                    <a:pt x="106289" y="335732"/>
                  </a:lnTo>
                  <a:lnTo>
                    <a:pt x="136879" y="290450"/>
                  </a:lnTo>
                  <a:lnTo>
                    <a:pt x="170773" y="247741"/>
                  </a:lnTo>
                  <a:lnTo>
                    <a:pt x="207787" y="207787"/>
                  </a:lnTo>
                  <a:lnTo>
                    <a:pt x="247741" y="170773"/>
                  </a:lnTo>
                  <a:lnTo>
                    <a:pt x="290450" y="136879"/>
                  </a:lnTo>
                  <a:lnTo>
                    <a:pt x="335732" y="106289"/>
                  </a:lnTo>
                  <a:lnTo>
                    <a:pt x="383405" y="79185"/>
                  </a:lnTo>
                  <a:lnTo>
                    <a:pt x="433286" y="55751"/>
                  </a:lnTo>
                  <a:lnTo>
                    <a:pt x="485192" y="36167"/>
                  </a:lnTo>
                  <a:lnTo>
                    <a:pt x="538942" y="20618"/>
                  </a:lnTo>
                  <a:lnTo>
                    <a:pt x="594351" y="9285"/>
                  </a:lnTo>
                  <a:lnTo>
                    <a:pt x="651239" y="2351"/>
                  </a:lnTo>
                  <a:lnTo>
                    <a:pt x="709422" y="0"/>
                  </a:lnTo>
                  <a:lnTo>
                    <a:pt x="767604" y="2351"/>
                  </a:lnTo>
                  <a:lnTo>
                    <a:pt x="824492" y="9285"/>
                  </a:lnTo>
                  <a:lnTo>
                    <a:pt x="879901" y="20618"/>
                  </a:lnTo>
                  <a:lnTo>
                    <a:pt x="933651" y="36167"/>
                  </a:lnTo>
                  <a:lnTo>
                    <a:pt x="985557" y="55751"/>
                  </a:lnTo>
                  <a:lnTo>
                    <a:pt x="1035438" y="79185"/>
                  </a:lnTo>
                  <a:lnTo>
                    <a:pt x="1083111" y="106289"/>
                  </a:lnTo>
                  <a:lnTo>
                    <a:pt x="1128393" y="136879"/>
                  </a:lnTo>
                  <a:lnTo>
                    <a:pt x="1171102" y="170773"/>
                  </a:lnTo>
                  <a:lnTo>
                    <a:pt x="1211056" y="207787"/>
                  </a:lnTo>
                  <a:lnTo>
                    <a:pt x="1248070" y="247741"/>
                  </a:lnTo>
                  <a:lnTo>
                    <a:pt x="1281964" y="290450"/>
                  </a:lnTo>
                  <a:lnTo>
                    <a:pt x="1312554" y="335732"/>
                  </a:lnTo>
                  <a:lnTo>
                    <a:pt x="1339658" y="383405"/>
                  </a:lnTo>
                  <a:lnTo>
                    <a:pt x="1363092" y="433286"/>
                  </a:lnTo>
                  <a:lnTo>
                    <a:pt x="1382676" y="485192"/>
                  </a:lnTo>
                  <a:lnTo>
                    <a:pt x="1398225" y="538942"/>
                  </a:lnTo>
                  <a:lnTo>
                    <a:pt x="1409558" y="594351"/>
                  </a:lnTo>
                  <a:lnTo>
                    <a:pt x="1416492" y="651239"/>
                  </a:lnTo>
                  <a:lnTo>
                    <a:pt x="1418844" y="709422"/>
                  </a:lnTo>
                  <a:lnTo>
                    <a:pt x="1416492" y="767604"/>
                  </a:lnTo>
                  <a:lnTo>
                    <a:pt x="1409558" y="824492"/>
                  </a:lnTo>
                  <a:lnTo>
                    <a:pt x="1398225" y="879901"/>
                  </a:lnTo>
                  <a:lnTo>
                    <a:pt x="1382676" y="933651"/>
                  </a:lnTo>
                  <a:lnTo>
                    <a:pt x="1363092" y="985557"/>
                  </a:lnTo>
                  <a:lnTo>
                    <a:pt x="1339658" y="1035438"/>
                  </a:lnTo>
                  <a:lnTo>
                    <a:pt x="1312554" y="1083111"/>
                  </a:lnTo>
                  <a:lnTo>
                    <a:pt x="1281964" y="1128393"/>
                  </a:lnTo>
                  <a:lnTo>
                    <a:pt x="1248070" y="1171102"/>
                  </a:lnTo>
                  <a:lnTo>
                    <a:pt x="1211056" y="1211056"/>
                  </a:lnTo>
                  <a:lnTo>
                    <a:pt x="1171102" y="1248070"/>
                  </a:lnTo>
                  <a:lnTo>
                    <a:pt x="1128393" y="1281964"/>
                  </a:lnTo>
                  <a:lnTo>
                    <a:pt x="1083111" y="1312554"/>
                  </a:lnTo>
                  <a:lnTo>
                    <a:pt x="1035438" y="1339658"/>
                  </a:lnTo>
                  <a:lnTo>
                    <a:pt x="985557" y="1363092"/>
                  </a:lnTo>
                  <a:lnTo>
                    <a:pt x="933651" y="1382676"/>
                  </a:lnTo>
                  <a:lnTo>
                    <a:pt x="879901" y="1398225"/>
                  </a:lnTo>
                  <a:lnTo>
                    <a:pt x="824492" y="1409558"/>
                  </a:lnTo>
                  <a:lnTo>
                    <a:pt x="767604" y="1416492"/>
                  </a:lnTo>
                  <a:lnTo>
                    <a:pt x="709422" y="1418844"/>
                  </a:lnTo>
                  <a:lnTo>
                    <a:pt x="651239" y="1416492"/>
                  </a:lnTo>
                  <a:lnTo>
                    <a:pt x="594351" y="1409558"/>
                  </a:lnTo>
                  <a:lnTo>
                    <a:pt x="538942" y="1398225"/>
                  </a:lnTo>
                  <a:lnTo>
                    <a:pt x="485192" y="1382676"/>
                  </a:lnTo>
                  <a:lnTo>
                    <a:pt x="433286" y="1363092"/>
                  </a:lnTo>
                  <a:lnTo>
                    <a:pt x="383405" y="1339658"/>
                  </a:lnTo>
                  <a:lnTo>
                    <a:pt x="335732" y="1312554"/>
                  </a:lnTo>
                  <a:lnTo>
                    <a:pt x="290450" y="1281964"/>
                  </a:lnTo>
                  <a:lnTo>
                    <a:pt x="247741" y="1248070"/>
                  </a:lnTo>
                  <a:lnTo>
                    <a:pt x="207787" y="1211056"/>
                  </a:lnTo>
                  <a:lnTo>
                    <a:pt x="170773" y="1171102"/>
                  </a:lnTo>
                  <a:lnTo>
                    <a:pt x="136879" y="1128393"/>
                  </a:lnTo>
                  <a:lnTo>
                    <a:pt x="106289" y="1083111"/>
                  </a:lnTo>
                  <a:lnTo>
                    <a:pt x="79185" y="1035438"/>
                  </a:lnTo>
                  <a:lnTo>
                    <a:pt x="55751" y="985557"/>
                  </a:lnTo>
                  <a:lnTo>
                    <a:pt x="36167" y="933651"/>
                  </a:lnTo>
                  <a:lnTo>
                    <a:pt x="20618" y="879901"/>
                  </a:lnTo>
                  <a:lnTo>
                    <a:pt x="9285" y="824492"/>
                  </a:lnTo>
                  <a:lnTo>
                    <a:pt x="2351" y="767604"/>
                  </a:lnTo>
                  <a:lnTo>
                    <a:pt x="0" y="709422"/>
                  </a:lnTo>
                  <a:close/>
                </a:path>
              </a:pathLst>
            </a:custGeom>
            <a:ln w="25908">
              <a:solidFill>
                <a:srgbClr val="251F5E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" name="object 12">
              <a:extLst>
                <a:ext uri="{FF2B5EF4-FFF2-40B4-BE49-F238E27FC236}">
                  <a16:creationId xmlns:a16="http://schemas.microsoft.com/office/drawing/2014/main" id="{074DFFF7-EAFE-4C6B-BA14-384E6CA9927F}"/>
                </a:ext>
              </a:extLst>
            </p:cNvPr>
            <p:cNvSpPr txBox="1"/>
            <p:nvPr/>
          </p:nvSpPr>
          <p:spPr>
            <a:xfrm>
              <a:off x="4336542" y="2050494"/>
              <a:ext cx="761034" cy="177800"/>
            </a:xfrm>
            <a:prstGeom prst="rect">
              <a:avLst/>
            </a:prstGeom>
          </p:spPr>
          <p:txBody>
            <a:bodyPr wrap="square" lIns="0" tIns="8413" rIns="0" bIns="0" rtlCol="0">
              <a:noAutofit/>
            </a:bodyPr>
            <a:lstStyle/>
            <a:p>
              <a:pPr marL="12700">
                <a:lnSpc>
                  <a:spcPts val="1325"/>
                </a:lnSpc>
              </a:pPr>
              <a:r>
                <a:rPr sz="1200" spc="1" dirty="0">
                  <a:solidFill>
                    <a:srgbClr val="FFFFFF"/>
                  </a:solidFill>
                  <a:latin typeface="Arial"/>
                  <a:cs typeface="Arial"/>
                </a:rPr>
                <a:t>Processes</a:t>
              </a:r>
              <a:endParaRPr sz="1200">
                <a:latin typeface="Arial"/>
                <a:cs typeface="Arial"/>
              </a:endParaRPr>
            </a:p>
          </p:txBody>
        </p:sp>
        <p:sp>
          <p:nvSpPr>
            <p:cNvPr id="28" name="object 11">
              <a:extLst>
                <a:ext uri="{FF2B5EF4-FFF2-40B4-BE49-F238E27FC236}">
                  <a16:creationId xmlns:a16="http://schemas.microsoft.com/office/drawing/2014/main" id="{16F2D88B-2982-40E8-963F-0B335D0398A0}"/>
                </a:ext>
              </a:extLst>
            </p:cNvPr>
            <p:cNvSpPr txBox="1"/>
            <p:nvPr/>
          </p:nvSpPr>
          <p:spPr>
            <a:xfrm>
              <a:off x="2606421" y="2586561"/>
              <a:ext cx="927136" cy="651763"/>
            </a:xfrm>
            <a:prstGeom prst="rect">
              <a:avLst/>
            </a:prstGeom>
          </p:spPr>
          <p:txBody>
            <a:bodyPr wrap="square" lIns="0" tIns="6985" rIns="0" bIns="0" rtlCol="0">
              <a:noAutofit/>
            </a:bodyPr>
            <a:lstStyle/>
            <a:p>
              <a:pPr indent="-762" algn="ctr">
                <a:lnSpc>
                  <a:spcPts val="1379"/>
                </a:lnSpc>
              </a:pP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Services, </a:t>
              </a:r>
              <a:endParaRPr sz="1200">
                <a:latin typeface="Arial"/>
                <a:cs typeface="Arial"/>
              </a:endParaRPr>
            </a:p>
            <a:p>
              <a:pPr algn="ctr">
                <a:lnSpc>
                  <a:spcPts val="1379"/>
                </a:lnSpc>
              </a:pP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I</a:t>
              </a:r>
              <a:r>
                <a:rPr sz="1200" spc="4" dirty="0">
                  <a:solidFill>
                    <a:srgbClr val="FFFFFF"/>
                  </a:solidFill>
                  <a:latin typeface="Arial"/>
                  <a:cs typeface="Arial"/>
                </a:rPr>
                <a:t>n</a:t>
              </a:r>
              <a:r>
                <a:rPr sz="1200" spc="14" dirty="0">
                  <a:solidFill>
                    <a:srgbClr val="FFFFFF"/>
                  </a:solidFill>
                  <a:latin typeface="Arial"/>
                  <a:cs typeface="Arial"/>
                </a:rPr>
                <a:t>f</a:t>
              </a: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rastruct</a:t>
              </a:r>
              <a:r>
                <a:rPr sz="1200" spc="4" dirty="0">
                  <a:solidFill>
                    <a:srgbClr val="FFFFFF"/>
                  </a:solidFill>
                  <a:latin typeface="Arial"/>
                  <a:cs typeface="Arial"/>
                </a:rPr>
                <a:t>u</a:t>
              </a: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re </a:t>
              </a:r>
              <a:endParaRPr sz="1200">
                <a:latin typeface="Arial"/>
                <a:cs typeface="Arial"/>
              </a:endParaRPr>
            </a:p>
            <a:p>
              <a:pPr algn="ctr">
                <a:lnSpc>
                  <a:spcPts val="1379"/>
                </a:lnSpc>
              </a:pPr>
              <a:r>
                <a:rPr sz="1200" spc="4" dirty="0">
                  <a:solidFill>
                    <a:srgbClr val="FFFFFF"/>
                  </a:solidFill>
                  <a:latin typeface="Arial"/>
                  <a:cs typeface="Arial"/>
                </a:rPr>
                <a:t>and </a:t>
              </a:r>
              <a:endParaRPr sz="1200">
                <a:latin typeface="Arial"/>
                <a:cs typeface="Arial"/>
              </a:endParaRPr>
            </a:p>
            <a:p>
              <a:pPr algn="ctr">
                <a:lnSpc>
                  <a:spcPts val="1379"/>
                </a:lnSpc>
              </a:pPr>
              <a:r>
                <a:rPr sz="1200" spc="1" dirty="0">
                  <a:solidFill>
                    <a:srgbClr val="FFFFFF"/>
                  </a:solidFill>
                  <a:latin typeface="Arial"/>
                  <a:cs typeface="Arial"/>
                </a:rPr>
                <a:t>Applications</a:t>
              </a:r>
              <a:endParaRPr sz="1200">
                <a:latin typeface="Arial"/>
                <a:cs typeface="Arial"/>
              </a:endParaRPr>
            </a:p>
          </p:txBody>
        </p:sp>
        <p:sp>
          <p:nvSpPr>
            <p:cNvPr id="29" name="object 10">
              <a:extLst>
                <a:ext uri="{FF2B5EF4-FFF2-40B4-BE49-F238E27FC236}">
                  <a16:creationId xmlns:a16="http://schemas.microsoft.com/office/drawing/2014/main" id="{B05313EF-D1E3-4D5B-B2E3-B14E3DAAB818}"/>
                </a:ext>
              </a:extLst>
            </p:cNvPr>
            <p:cNvSpPr txBox="1"/>
            <p:nvPr/>
          </p:nvSpPr>
          <p:spPr>
            <a:xfrm>
              <a:off x="5822061" y="2730198"/>
              <a:ext cx="1020913" cy="336296"/>
            </a:xfrm>
            <a:prstGeom prst="rect">
              <a:avLst/>
            </a:prstGeom>
          </p:spPr>
          <p:txBody>
            <a:bodyPr wrap="square" lIns="0" tIns="8413" rIns="0" bIns="0" rtlCol="0">
              <a:noAutofit/>
            </a:bodyPr>
            <a:lstStyle/>
            <a:p>
              <a:pPr algn="ctr">
                <a:lnSpc>
                  <a:spcPts val="1325"/>
                </a:lnSpc>
              </a:pP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Organizational</a:t>
              </a:r>
              <a:endParaRPr sz="1200">
                <a:latin typeface="Arial"/>
                <a:cs typeface="Arial"/>
              </a:endParaRPr>
            </a:p>
            <a:p>
              <a:pPr marL="131826" marR="144969" algn="ctr">
                <a:lnSpc>
                  <a:spcPts val="1250"/>
                </a:lnSpc>
              </a:pP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Structures</a:t>
              </a:r>
              <a:endParaRPr sz="1200">
                <a:latin typeface="Arial"/>
                <a:cs typeface="Arial"/>
              </a:endParaRPr>
            </a:p>
          </p:txBody>
        </p:sp>
        <p:sp>
          <p:nvSpPr>
            <p:cNvPr id="30" name="object 9">
              <a:extLst>
                <a:ext uri="{FF2B5EF4-FFF2-40B4-BE49-F238E27FC236}">
                  <a16:creationId xmlns:a16="http://schemas.microsoft.com/office/drawing/2014/main" id="{BE53AB26-508E-4D25-8D1E-93E630DBCE06}"/>
                </a:ext>
              </a:extLst>
            </p:cNvPr>
            <p:cNvSpPr txBox="1"/>
            <p:nvPr/>
          </p:nvSpPr>
          <p:spPr>
            <a:xfrm>
              <a:off x="4208145" y="4002699"/>
              <a:ext cx="1009659" cy="388111"/>
            </a:xfrm>
            <a:prstGeom prst="rect">
              <a:avLst/>
            </a:prstGeom>
          </p:spPr>
          <p:txBody>
            <a:bodyPr wrap="square" lIns="0" tIns="9747" rIns="0" bIns="0" rtlCol="0">
              <a:noAutofit/>
            </a:bodyPr>
            <a:lstStyle/>
            <a:p>
              <a:pPr algn="ctr">
                <a:lnSpc>
                  <a:spcPts val="1535"/>
                </a:lnSpc>
              </a:pPr>
              <a:r>
                <a:rPr sz="1400" spc="-1" dirty="0">
                  <a:solidFill>
                    <a:srgbClr val="FFFFFF"/>
                  </a:solidFill>
                  <a:latin typeface="Arial"/>
                  <a:cs typeface="Arial"/>
                </a:rPr>
                <a:t>Governance</a:t>
              </a:r>
              <a:endParaRPr sz="1400" dirty="0">
                <a:latin typeface="Arial"/>
                <a:cs typeface="Arial"/>
              </a:endParaRPr>
            </a:p>
            <a:p>
              <a:pPr marL="175602" marR="188679" algn="ctr">
                <a:lnSpc>
                  <a:spcPts val="1450"/>
                </a:lnSpc>
              </a:pPr>
              <a:r>
                <a:rPr sz="1400" spc="-1" dirty="0">
                  <a:solidFill>
                    <a:srgbClr val="FFFFFF"/>
                  </a:solidFill>
                  <a:latin typeface="Arial"/>
                  <a:cs typeface="Arial"/>
                </a:rPr>
                <a:t>System</a:t>
              </a:r>
              <a:endParaRPr sz="1400" dirty="0">
                <a:latin typeface="Arial"/>
                <a:cs typeface="Arial"/>
              </a:endParaRPr>
            </a:p>
          </p:txBody>
        </p:sp>
        <p:sp>
          <p:nvSpPr>
            <p:cNvPr id="31" name="object 8">
              <a:extLst>
                <a:ext uri="{FF2B5EF4-FFF2-40B4-BE49-F238E27FC236}">
                  <a16:creationId xmlns:a16="http://schemas.microsoft.com/office/drawing/2014/main" id="{943BDFB5-38CF-4355-A4AD-BA3D076C8B41}"/>
                </a:ext>
              </a:extLst>
            </p:cNvPr>
            <p:cNvSpPr txBox="1"/>
            <p:nvPr/>
          </p:nvSpPr>
          <p:spPr>
            <a:xfrm>
              <a:off x="2174875" y="4477344"/>
              <a:ext cx="1043504" cy="336796"/>
            </a:xfrm>
            <a:prstGeom prst="rect">
              <a:avLst/>
            </a:prstGeom>
          </p:spPr>
          <p:txBody>
            <a:bodyPr wrap="square" lIns="0" tIns="8445" rIns="0" bIns="0" rtlCol="0">
              <a:noAutofit/>
            </a:bodyPr>
            <a:lstStyle/>
            <a:p>
              <a:pPr marL="12700">
                <a:lnSpc>
                  <a:spcPts val="1330"/>
                </a:lnSpc>
              </a:pP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Culture, Ethics</a:t>
              </a:r>
              <a:endParaRPr sz="1200">
                <a:latin typeface="Arial"/>
                <a:cs typeface="Arial"/>
              </a:endParaRPr>
            </a:p>
            <a:p>
              <a:pPr marL="59943" marR="26286">
                <a:lnSpc>
                  <a:spcPts val="1250"/>
                </a:lnSpc>
              </a:pP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and Behavior</a:t>
              </a:r>
              <a:endParaRPr sz="1200">
                <a:latin typeface="Arial"/>
                <a:cs typeface="Arial"/>
              </a:endParaRPr>
            </a:p>
          </p:txBody>
        </p:sp>
        <p:sp>
          <p:nvSpPr>
            <p:cNvPr id="32" name="object 7">
              <a:extLst>
                <a:ext uri="{FF2B5EF4-FFF2-40B4-BE49-F238E27FC236}">
                  <a16:creationId xmlns:a16="http://schemas.microsoft.com/office/drawing/2014/main" id="{1B6BE7F9-956C-43F9-B9E5-F032C861D463}"/>
                </a:ext>
              </a:extLst>
            </p:cNvPr>
            <p:cNvSpPr txBox="1"/>
            <p:nvPr/>
          </p:nvSpPr>
          <p:spPr>
            <a:xfrm>
              <a:off x="6330442" y="4556458"/>
              <a:ext cx="814831" cy="177800"/>
            </a:xfrm>
            <a:prstGeom prst="rect">
              <a:avLst/>
            </a:prstGeom>
          </p:spPr>
          <p:txBody>
            <a:bodyPr wrap="square" lIns="0" tIns="8413" rIns="0" bIns="0" rtlCol="0">
              <a:noAutofit/>
            </a:bodyPr>
            <a:lstStyle/>
            <a:p>
              <a:pPr marL="12700">
                <a:lnSpc>
                  <a:spcPts val="1325"/>
                </a:lnSpc>
              </a:pPr>
              <a:r>
                <a:rPr sz="1200" spc="3" dirty="0">
                  <a:solidFill>
                    <a:srgbClr val="FFFFFF"/>
                  </a:solidFill>
                  <a:latin typeface="Arial"/>
                  <a:cs typeface="Arial"/>
                </a:rPr>
                <a:t>Information</a:t>
              </a:r>
              <a:endParaRPr sz="1200">
                <a:latin typeface="Arial"/>
                <a:cs typeface="Arial"/>
              </a:endParaRPr>
            </a:p>
          </p:txBody>
        </p:sp>
        <p:sp>
          <p:nvSpPr>
            <p:cNvPr id="33" name="object 6">
              <a:extLst>
                <a:ext uri="{FF2B5EF4-FFF2-40B4-BE49-F238E27FC236}">
                  <a16:creationId xmlns:a16="http://schemas.microsoft.com/office/drawing/2014/main" id="{21F0B469-8254-4BA5-BBDF-E5C6C28653DA}"/>
                </a:ext>
              </a:extLst>
            </p:cNvPr>
            <p:cNvSpPr txBox="1"/>
            <p:nvPr/>
          </p:nvSpPr>
          <p:spPr>
            <a:xfrm>
              <a:off x="5128387" y="5797654"/>
              <a:ext cx="969808" cy="493268"/>
            </a:xfrm>
            <a:prstGeom prst="rect">
              <a:avLst/>
            </a:prstGeom>
          </p:spPr>
          <p:txBody>
            <a:bodyPr wrap="square" lIns="0" tIns="7620" rIns="0" bIns="0" rtlCol="0">
              <a:noAutofit/>
            </a:bodyPr>
            <a:lstStyle/>
            <a:p>
              <a:pPr indent="304" algn="ctr">
                <a:lnSpc>
                  <a:spcPts val="1379"/>
                </a:lnSpc>
              </a:pP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People, Skills </a:t>
              </a:r>
              <a:endParaRPr sz="1200">
                <a:latin typeface="Arial"/>
                <a:cs typeface="Arial"/>
              </a:endParaRPr>
            </a:p>
            <a:p>
              <a:pPr algn="ctr">
                <a:lnSpc>
                  <a:spcPts val="1379"/>
                </a:lnSpc>
              </a:pPr>
              <a:r>
                <a:rPr sz="1200" spc="4" dirty="0">
                  <a:solidFill>
                    <a:srgbClr val="FFFFFF"/>
                  </a:solidFill>
                  <a:latin typeface="Arial"/>
                  <a:cs typeface="Arial"/>
                </a:rPr>
                <a:t>and </a:t>
              </a:r>
              <a:endParaRPr sz="1200">
                <a:latin typeface="Arial"/>
                <a:cs typeface="Arial"/>
              </a:endParaRPr>
            </a:p>
            <a:p>
              <a:pPr algn="ctr">
                <a:lnSpc>
                  <a:spcPts val="1379"/>
                </a:lnSpc>
              </a:pPr>
              <a:r>
                <a:rPr sz="1200" spc="3" dirty="0">
                  <a:solidFill>
                    <a:srgbClr val="FFFFFF"/>
                  </a:solidFill>
                  <a:latin typeface="Arial"/>
                  <a:cs typeface="Arial"/>
                </a:rPr>
                <a:t>Competences</a:t>
              </a:r>
              <a:endParaRPr sz="1200">
                <a:latin typeface="Arial"/>
                <a:cs typeface="Arial"/>
              </a:endParaRPr>
            </a:p>
          </p:txBody>
        </p:sp>
        <p:sp>
          <p:nvSpPr>
            <p:cNvPr id="34" name="object 5">
              <a:extLst>
                <a:ext uri="{FF2B5EF4-FFF2-40B4-BE49-F238E27FC236}">
                  <a16:creationId xmlns:a16="http://schemas.microsoft.com/office/drawing/2014/main" id="{E5A34279-F6B5-440C-90C7-D2DD2542E26F}"/>
                </a:ext>
              </a:extLst>
            </p:cNvPr>
            <p:cNvSpPr txBox="1"/>
            <p:nvPr/>
          </p:nvSpPr>
          <p:spPr>
            <a:xfrm>
              <a:off x="3404742" y="5814723"/>
              <a:ext cx="806893" cy="493268"/>
            </a:xfrm>
            <a:prstGeom prst="rect">
              <a:avLst/>
            </a:prstGeom>
          </p:spPr>
          <p:txBody>
            <a:bodyPr wrap="square" lIns="0" tIns="7620" rIns="0" bIns="0" rtlCol="0">
              <a:noAutofit/>
            </a:bodyPr>
            <a:lstStyle/>
            <a:p>
              <a:pPr indent="1524" algn="ctr">
                <a:lnSpc>
                  <a:spcPts val="1379"/>
                </a:lnSpc>
              </a:pP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Principles, </a:t>
              </a:r>
              <a:endParaRPr sz="1200">
                <a:latin typeface="Arial"/>
                <a:cs typeface="Arial"/>
              </a:endParaRPr>
            </a:p>
            <a:p>
              <a:pPr algn="ctr">
                <a:lnSpc>
                  <a:spcPts val="1379"/>
                </a:lnSpc>
              </a:pPr>
              <a:r>
                <a:rPr sz="1200" dirty="0">
                  <a:solidFill>
                    <a:srgbClr val="FFFFFF"/>
                  </a:solidFill>
                  <a:latin typeface="Arial"/>
                  <a:cs typeface="Arial"/>
                </a:rPr>
                <a:t>Policies, </a:t>
              </a:r>
              <a:endParaRPr sz="1200">
                <a:latin typeface="Arial"/>
                <a:cs typeface="Arial"/>
              </a:endParaRPr>
            </a:p>
            <a:p>
              <a:pPr algn="ctr">
                <a:lnSpc>
                  <a:spcPts val="1379"/>
                </a:lnSpc>
              </a:pPr>
              <a:r>
                <a:rPr sz="1200" spc="1" dirty="0">
                  <a:solidFill>
                    <a:srgbClr val="FFFFFF"/>
                  </a:solidFill>
                  <a:latin typeface="Arial"/>
                  <a:cs typeface="Arial"/>
                </a:rPr>
                <a:t>Procedures</a:t>
              </a:r>
              <a:endParaRPr sz="1200">
                <a:latin typeface="Arial"/>
                <a:cs typeface="Arial"/>
              </a:endParaRPr>
            </a:p>
          </p:txBody>
        </p:sp>
        <p:sp>
          <p:nvSpPr>
            <p:cNvPr id="35" name="object 3">
              <a:extLst>
                <a:ext uri="{FF2B5EF4-FFF2-40B4-BE49-F238E27FC236}">
                  <a16:creationId xmlns:a16="http://schemas.microsoft.com/office/drawing/2014/main" id="{383B44C9-C421-4DB9-A366-86D726A22A9A}"/>
                </a:ext>
              </a:extLst>
            </p:cNvPr>
            <p:cNvSpPr txBox="1"/>
            <p:nvPr/>
          </p:nvSpPr>
          <p:spPr>
            <a:xfrm>
              <a:off x="4373372" y="6648134"/>
              <a:ext cx="414401" cy="139699"/>
            </a:xfrm>
            <a:prstGeom prst="rect">
              <a:avLst/>
            </a:prstGeom>
          </p:spPr>
          <p:txBody>
            <a:bodyPr wrap="square" lIns="0" tIns="6477" rIns="0" bIns="0" rtlCol="0">
              <a:noAutofit/>
            </a:bodyPr>
            <a:lstStyle/>
            <a:p>
              <a:pPr marL="12700">
                <a:lnSpc>
                  <a:spcPts val="1019"/>
                </a:lnSpc>
              </a:pPr>
              <a:r>
                <a:rPr sz="900" spc="3" dirty="0">
                  <a:latin typeface="Arial"/>
                  <a:cs typeface="Arial"/>
                </a:rPr>
                <a:t>© 2019</a:t>
              </a:r>
              <a:endParaRPr sz="900">
                <a:latin typeface="Arial"/>
                <a:cs typeface="Arial"/>
              </a:endParaRPr>
            </a:p>
          </p:txBody>
        </p:sp>
        <p:sp>
          <p:nvSpPr>
            <p:cNvPr id="36" name="object 2">
              <a:extLst>
                <a:ext uri="{FF2B5EF4-FFF2-40B4-BE49-F238E27FC236}">
                  <a16:creationId xmlns:a16="http://schemas.microsoft.com/office/drawing/2014/main" id="{EFD0BB2E-3011-4092-AADA-1E872F6ABE7A}"/>
                </a:ext>
              </a:extLst>
            </p:cNvPr>
            <p:cNvSpPr txBox="1"/>
            <p:nvPr/>
          </p:nvSpPr>
          <p:spPr>
            <a:xfrm rot="16200000">
              <a:off x="0" y="3088322"/>
              <a:ext cx="3161919" cy="401955"/>
            </a:xfrm>
            <a:prstGeom prst="rect">
              <a:avLst/>
            </a:prstGeom>
          </p:spPr>
          <p:txBody>
            <a:bodyPr wrap="square" lIns="0" tIns="20097" rIns="0" bIns="0" rtlCol="0">
              <a:noAutofit/>
            </a:bodyPr>
            <a:lstStyle/>
            <a:p>
              <a:pPr marL="12700">
                <a:lnSpc>
                  <a:spcPts val="3165"/>
                </a:lnSpc>
              </a:pPr>
              <a:r>
                <a:rPr sz="2800" dirty="0">
                  <a:solidFill>
                    <a:srgbClr val="FFFFFF"/>
                  </a:solidFill>
                  <a:latin typeface="Arial"/>
                  <a:cs typeface="Arial"/>
                </a:rPr>
                <a:t>OB</a:t>
              </a:r>
              <a:r>
                <a:rPr sz="2800" spc="-4" dirty="0">
                  <a:solidFill>
                    <a:srgbClr val="FFFFFF"/>
                  </a:solidFill>
                  <a:latin typeface="Arial"/>
                  <a:cs typeface="Arial"/>
                </a:rPr>
                <a:t>I</a:t>
              </a:r>
              <a:r>
                <a:rPr sz="3000" dirty="0">
                  <a:solidFill>
                    <a:srgbClr val="FFFFFF"/>
                  </a:solidFill>
                  <a:latin typeface="Arial"/>
                  <a:cs typeface="Arial"/>
                </a:rPr>
                <a:t>T</a:t>
              </a:r>
              <a:r>
                <a:rPr sz="3000" spc="-39" dirty="0">
                  <a:solidFill>
                    <a:srgbClr val="FFFFFF"/>
                  </a:solidFill>
                  <a:latin typeface="Arial"/>
                  <a:cs typeface="Arial"/>
                </a:rPr>
                <a:t> </a:t>
              </a:r>
              <a:r>
                <a:rPr sz="3000" dirty="0">
                  <a:solidFill>
                    <a:srgbClr val="FFFFFF"/>
                  </a:solidFill>
                  <a:latin typeface="Arial"/>
                  <a:cs typeface="Arial"/>
                </a:rPr>
                <a:t>Compone</a:t>
              </a:r>
              <a:r>
                <a:rPr sz="3000" spc="-14" dirty="0">
                  <a:solidFill>
                    <a:srgbClr val="FFFFFF"/>
                  </a:solidFill>
                  <a:latin typeface="Arial"/>
                  <a:cs typeface="Arial"/>
                </a:rPr>
                <a:t>n</a:t>
              </a:r>
              <a:r>
                <a:rPr sz="3000" dirty="0">
                  <a:solidFill>
                    <a:srgbClr val="FFFFFF"/>
                  </a:solidFill>
                  <a:latin typeface="Arial"/>
                  <a:cs typeface="Arial"/>
                </a:rPr>
                <a:t>ts</a:t>
              </a:r>
              <a:endParaRPr sz="3000"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18815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E76947-B4A3-4D3D-85EF-0403670660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 err="1">
                <a:solidFill>
                  <a:schemeClr val="tx1"/>
                </a:solidFill>
              </a:rPr>
              <a:t>Komponen</a:t>
            </a:r>
            <a:r>
              <a:rPr lang="en-ID" dirty="0">
                <a:solidFill>
                  <a:schemeClr val="tx1"/>
                </a:solidFill>
              </a:rPr>
              <a:t> COBIT 2019</a:t>
            </a:r>
          </a:p>
        </p:txBody>
      </p:sp>
      <p:sp>
        <p:nvSpPr>
          <p:cNvPr id="4" name="object 8">
            <a:extLst>
              <a:ext uri="{FF2B5EF4-FFF2-40B4-BE49-F238E27FC236}">
                <a16:creationId xmlns:a16="http://schemas.microsoft.com/office/drawing/2014/main" id="{518D51FC-64F4-45C9-AEA8-831F5E866A64}"/>
              </a:ext>
            </a:extLst>
          </p:cNvPr>
          <p:cNvSpPr txBox="1"/>
          <p:nvPr/>
        </p:nvSpPr>
        <p:spPr>
          <a:xfrm>
            <a:off x="1318478" y="1555200"/>
            <a:ext cx="10035322" cy="4696968"/>
          </a:xfrm>
          <a:prstGeom prst="rect">
            <a:avLst/>
          </a:prstGeom>
        </p:spPr>
        <p:txBody>
          <a:bodyPr wrap="square" lIns="0" tIns="13652" rIns="0" bIns="0" rtlCol="0">
            <a:noAutofit/>
          </a:bodyPr>
          <a:lstStyle/>
          <a:p>
            <a:pPr marL="365125" marR="31111" indent="-365125">
              <a:lnSpc>
                <a:spcPct val="107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ID" sz="2400" b="1" spc="-1" dirty="0">
                <a:cs typeface="Arial"/>
              </a:rPr>
              <a:t>Proses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menggambarkan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serangkaian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praktik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kegiatan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terorganisir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untuk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mencapai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tujuan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tertentu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menghasilkan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serangkaian</a:t>
            </a:r>
            <a:r>
              <a:rPr lang="en-ID" sz="2400" spc="-1" dirty="0">
                <a:cs typeface="Arial"/>
              </a:rPr>
              <a:t> output yang </a:t>
            </a:r>
            <a:r>
              <a:rPr lang="en-ID" sz="2400" spc="-1" dirty="0" err="1">
                <a:cs typeface="Arial"/>
              </a:rPr>
              <a:t>mendukung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pencapaian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tujuan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terkait</a:t>
            </a:r>
            <a:r>
              <a:rPr lang="en-ID" sz="2400" spc="-1" dirty="0">
                <a:cs typeface="Arial"/>
              </a:rPr>
              <a:t> TI </a:t>
            </a:r>
            <a:r>
              <a:rPr lang="en-ID" sz="2400" spc="-1" dirty="0" err="1">
                <a:cs typeface="Arial"/>
              </a:rPr>
              <a:t>secara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keseluruhan</a:t>
            </a:r>
            <a:r>
              <a:rPr lang="en-ID" sz="2400" spc="-1" dirty="0">
                <a:cs typeface="Arial"/>
              </a:rPr>
              <a:t>.</a:t>
            </a:r>
          </a:p>
          <a:p>
            <a:pPr marL="365125" marR="31111" indent="-365125">
              <a:lnSpc>
                <a:spcPct val="107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ID" sz="2400" b="1" spc="-1" dirty="0" err="1">
                <a:cs typeface="Arial"/>
              </a:rPr>
              <a:t>Struktur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b="1" spc="-1" dirty="0" err="1">
                <a:cs typeface="Arial"/>
              </a:rPr>
              <a:t>organisasi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adalah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entitas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pengambilan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keputusan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utama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dalam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suatu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perusahaan</a:t>
            </a:r>
            <a:r>
              <a:rPr lang="en-ID" sz="2400" spc="-1" dirty="0">
                <a:cs typeface="Arial"/>
              </a:rPr>
              <a:t>.</a:t>
            </a:r>
          </a:p>
          <a:p>
            <a:pPr marL="365125" marR="31111" indent="-365125">
              <a:lnSpc>
                <a:spcPct val="107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ID" sz="2400" b="1" spc="-1" dirty="0" err="1">
                <a:cs typeface="Arial"/>
              </a:rPr>
              <a:t>Informasi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menyebar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ke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seluruh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organisasi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termasuk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semua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informasi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diproduksi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digunakan</a:t>
            </a:r>
            <a:r>
              <a:rPr lang="en-ID" sz="2400" spc="-1" dirty="0">
                <a:cs typeface="Arial"/>
              </a:rPr>
              <a:t> oleh </a:t>
            </a:r>
            <a:r>
              <a:rPr lang="en-ID" sz="2400" spc="-1" dirty="0" err="1">
                <a:cs typeface="Arial"/>
              </a:rPr>
              <a:t>perusahaan</a:t>
            </a:r>
            <a:r>
              <a:rPr lang="en-ID" sz="2400" spc="-1" dirty="0">
                <a:cs typeface="Arial"/>
              </a:rPr>
              <a:t>. COBIT </a:t>
            </a:r>
            <a:r>
              <a:rPr lang="en-ID" sz="2400" spc="-1" dirty="0" err="1">
                <a:cs typeface="Arial"/>
              </a:rPr>
              <a:t>berfokus</a:t>
            </a:r>
            <a:r>
              <a:rPr lang="en-ID" sz="2400" spc="-1" dirty="0">
                <a:cs typeface="Arial"/>
              </a:rPr>
              <a:t> pada </a:t>
            </a:r>
            <a:r>
              <a:rPr lang="en-ID" sz="2400" spc="-1" dirty="0" err="1">
                <a:cs typeface="Arial"/>
              </a:rPr>
              <a:t>informasi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diperlukan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untuk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berfungsinya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sistem</a:t>
            </a:r>
            <a:r>
              <a:rPr lang="en-ID" sz="2400" spc="-1" dirty="0">
                <a:cs typeface="Arial"/>
              </a:rPr>
              <a:t>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perusahaan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secara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efektif</a:t>
            </a:r>
            <a:r>
              <a:rPr lang="en-ID" sz="2400" spc="-1" dirty="0">
                <a:cs typeface="Arial"/>
              </a:rPr>
              <a:t>.</a:t>
            </a:r>
          </a:p>
          <a:p>
            <a:pPr marL="365125" marR="31111" indent="-365125">
              <a:lnSpc>
                <a:spcPct val="107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ID" sz="2400" b="1" spc="-1" dirty="0">
                <a:ea typeface="Calibri" panose="020F0502020204030204" pitchFamily="34" charset="0"/>
                <a:cs typeface="Arial"/>
              </a:rPr>
              <a:t>SDM</a:t>
            </a:r>
            <a:r>
              <a:rPr lang="en-ID" sz="2400" b="1" dirty="0">
                <a:ea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ID" sz="2400" b="1" dirty="0" err="1">
                <a:ea typeface="Calibri" panose="020F0502020204030204" pitchFamily="34" charset="0"/>
                <a:cs typeface="Calibri" panose="020F0502020204030204" pitchFamily="34" charset="0"/>
              </a:rPr>
              <a:t>keterampilan</a:t>
            </a:r>
            <a:r>
              <a:rPr lang="en-ID" sz="2400" b="1" dirty="0">
                <a:ea typeface="Calibri" panose="020F0502020204030204" pitchFamily="34" charset="0"/>
                <a:cs typeface="Calibri" panose="020F0502020204030204" pitchFamily="34" charset="0"/>
              </a:rPr>
              <a:t>, dan </a:t>
            </a:r>
            <a:r>
              <a:rPr lang="en-ID" sz="2400" b="1" dirty="0" err="1">
                <a:ea typeface="Calibri" panose="020F0502020204030204" pitchFamily="34" charset="0"/>
                <a:cs typeface="Calibri" panose="020F0502020204030204" pitchFamily="34" charset="0"/>
              </a:rPr>
              <a:t>kompetensi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diperlukan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untuk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keputusan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baik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pelaksanaan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tindakan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korektif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, dan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penyelesaian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semua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kegiatan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ID" sz="2400" dirty="0" err="1">
                <a:ea typeface="Calibri" panose="020F0502020204030204" pitchFamily="34" charset="0"/>
                <a:cs typeface="Calibri" panose="020F0502020204030204" pitchFamily="34" charset="0"/>
              </a:rPr>
              <a:t>berhasil</a:t>
            </a:r>
            <a:r>
              <a:rPr lang="en-ID" sz="2400" dirty="0">
                <a:ea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ID" sz="2400" dirty="0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marL="365125" marR="31111" indent="-365125">
              <a:lnSpc>
                <a:spcPct val="107000"/>
              </a:lnSpc>
              <a:spcBef>
                <a:spcPts val="600"/>
              </a:spcBef>
              <a:buFont typeface="+mj-lt"/>
              <a:buAutoNum type="arabicPeriod"/>
            </a:pPr>
            <a:endParaRPr lang="en-ID" sz="2400" spc="-1" dirty="0">
              <a:cs typeface="Arial"/>
            </a:endParaRPr>
          </a:p>
          <a:p>
            <a:pPr marL="365125" marR="31111" indent="-365125">
              <a:lnSpc>
                <a:spcPct val="107000"/>
              </a:lnSpc>
              <a:spcBef>
                <a:spcPts val="600"/>
              </a:spcBef>
              <a:buFont typeface="+mj-lt"/>
              <a:buAutoNum type="arabicPeriod"/>
            </a:pPr>
            <a:endParaRPr lang="en-ID" sz="2400" spc="-1" dirty="0">
              <a:cs typeface="Arial"/>
            </a:endParaRPr>
          </a:p>
          <a:p>
            <a:pPr marL="469900" marR="31111" indent="-457200">
              <a:spcBef>
                <a:spcPts val="600"/>
              </a:spcBef>
              <a:buFont typeface="+mj-lt"/>
              <a:buAutoNum type="arabicPeriod"/>
            </a:pPr>
            <a:endParaRPr sz="2400" dirty="0">
              <a:latin typeface="Arial"/>
              <a:cs typeface="Arial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C5141-4F94-4EFB-8CA4-D6FFBE166876}"/>
                  </a:ext>
                </a:extLst>
              </p14:cNvPr>
              <p14:cNvContentPartPr/>
              <p14:nvPr/>
            </p14:nvContentPartPr>
            <p14:xfrm>
              <a:off x="5741040" y="1555200"/>
              <a:ext cx="2280600" cy="3078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C5141-4F94-4EFB-8CA4-D6FFBE16687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1680" y="1545840"/>
                <a:ext cx="2299320" cy="3097080"/>
              </a:xfrm>
              <a:prstGeom prst="rect">
                <a:avLst/>
              </a:prstGeom>
            </p:spPr>
          </p:pic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1591943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E76947-B4A3-4D3D-85EF-0403670660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 err="1">
                <a:solidFill>
                  <a:schemeClr val="tx1"/>
                </a:solidFill>
              </a:rPr>
              <a:t>Komponen</a:t>
            </a:r>
            <a:r>
              <a:rPr lang="en-ID" dirty="0">
                <a:solidFill>
                  <a:schemeClr val="tx1"/>
                </a:solidFill>
              </a:rPr>
              <a:t> COBIT 2019</a:t>
            </a:r>
          </a:p>
        </p:txBody>
      </p:sp>
      <p:sp>
        <p:nvSpPr>
          <p:cNvPr id="4" name="object 8">
            <a:extLst>
              <a:ext uri="{FF2B5EF4-FFF2-40B4-BE49-F238E27FC236}">
                <a16:creationId xmlns:a16="http://schemas.microsoft.com/office/drawing/2014/main" id="{518D51FC-64F4-45C9-AEA8-831F5E866A64}"/>
              </a:ext>
            </a:extLst>
          </p:cNvPr>
          <p:cNvSpPr txBox="1"/>
          <p:nvPr/>
        </p:nvSpPr>
        <p:spPr>
          <a:xfrm>
            <a:off x="1410789" y="1795907"/>
            <a:ext cx="9757954" cy="4696968"/>
          </a:xfrm>
          <a:prstGeom prst="rect">
            <a:avLst/>
          </a:prstGeom>
        </p:spPr>
        <p:txBody>
          <a:bodyPr wrap="square" lIns="0" tIns="13652" rIns="0" bIns="0" rtlCol="0">
            <a:noAutofit/>
          </a:bodyPr>
          <a:lstStyle/>
          <a:p>
            <a:pPr marL="457200" marR="31111" indent="-457200">
              <a:lnSpc>
                <a:spcPct val="107000"/>
              </a:lnSpc>
              <a:spcBef>
                <a:spcPts val="600"/>
              </a:spcBef>
              <a:buFont typeface="+mj-lt"/>
              <a:buAutoNum type="arabicPeriod" startAt="5"/>
            </a:pPr>
            <a:r>
              <a:rPr lang="en-ID" sz="2400" b="1" spc="-1" dirty="0" err="1">
                <a:cs typeface="Arial"/>
              </a:rPr>
              <a:t>Prinsip</a:t>
            </a:r>
            <a:r>
              <a:rPr lang="en-ID" sz="2400" b="1" spc="-1" dirty="0">
                <a:cs typeface="Arial"/>
              </a:rPr>
              <a:t>, </a:t>
            </a:r>
            <a:r>
              <a:rPr lang="en-ID" sz="2400" b="1" spc="-1" dirty="0" err="1">
                <a:cs typeface="Arial"/>
              </a:rPr>
              <a:t>kebijakan</a:t>
            </a:r>
            <a:r>
              <a:rPr lang="en-ID" sz="2400" b="1" spc="-1" dirty="0">
                <a:cs typeface="Arial"/>
              </a:rPr>
              <a:t>, </a:t>
            </a:r>
            <a:r>
              <a:rPr lang="en-ID" sz="2400" spc="-1" dirty="0">
                <a:cs typeface="Arial"/>
              </a:rPr>
              <a:t>dan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b="1" spc="-1" dirty="0" err="1">
                <a:cs typeface="Arial"/>
              </a:rPr>
              <a:t>prosedur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menerjemahkan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perilaku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diinginkan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ke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dalam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panduan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praktis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untuk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manajemen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sehari-hari</a:t>
            </a:r>
            <a:r>
              <a:rPr lang="en-ID" sz="2400" spc="-1" dirty="0">
                <a:cs typeface="Arial"/>
              </a:rPr>
              <a:t>.</a:t>
            </a:r>
          </a:p>
          <a:p>
            <a:pPr marL="457200" marR="31111" indent="-457200">
              <a:lnSpc>
                <a:spcPct val="107000"/>
              </a:lnSpc>
              <a:spcBef>
                <a:spcPts val="600"/>
              </a:spcBef>
              <a:buFont typeface="+mj-lt"/>
              <a:buAutoNum type="arabicPeriod" startAt="5"/>
            </a:pPr>
            <a:r>
              <a:rPr lang="en-ID" sz="2400" b="1" spc="-1" dirty="0" err="1">
                <a:cs typeface="Arial"/>
              </a:rPr>
              <a:t>Budaya</a:t>
            </a:r>
            <a:r>
              <a:rPr lang="en-ID" sz="2400" b="1" spc="-1" dirty="0">
                <a:cs typeface="Arial"/>
              </a:rPr>
              <a:t>, </a:t>
            </a:r>
            <a:r>
              <a:rPr lang="en-ID" sz="2400" b="1" spc="-1" dirty="0" err="1">
                <a:cs typeface="Arial"/>
              </a:rPr>
              <a:t>etika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spc="-1" dirty="0">
                <a:cs typeface="Arial"/>
              </a:rPr>
              <a:t>dan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b="1" spc="-1" dirty="0" err="1">
                <a:cs typeface="Arial"/>
              </a:rPr>
              <a:t>perilaku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individu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perusahaan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sering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dianggap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remeh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sebagai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faktor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dalam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keberhasilan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kegiatan</a:t>
            </a:r>
            <a:r>
              <a:rPr lang="en-ID" sz="2400" spc="-1" dirty="0">
                <a:cs typeface="Arial"/>
              </a:rPr>
              <a:t>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 dan </a:t>
            </a:r>
            <a:r>
              <a:rPr lang="en-ID" sz="2400" spc="-1" dirty="0" err="1">
                <a:cs typeface="Arial"/>
              </a:rPr>
              <a:t>manajemen</a:t>
            </a:r>
            <a:r>
              <a:rPr lang="en-ID" sz="2400" spc="-1" dirty="0">
                <a:cs typeface="Arial"/>
              </a:rPr>
              <a:t>.</a:t>
            </a:r>
          </a:p>
          <a:p>
            <a:pPr marL="457200" marR="31111" indent="-457200">
              <a:lnSpc>
                <a:spcPct val="107000"/>
              </a:lnSpc>
              <a:spcBef>
                <a:spcPts val="600"/>
              </a:spcBef>
              <a:buFont typeface="+mj-lt"/>
              <a:buAutoNum type="arabicPeriod" startAt="5"/>
            </a:pPr>
            <a:r>
              <a:rPr lang="en-ID" sz="2400" b="1" spc="-1" dirty="0" err="1">
                <a:cs typeface="Arial"/>
              </a:rPr>
              <a:t>Layanan</a:t>
            </a:r>
            <a:r>
              <a:rPr lang="en-ID" sz="2400" b="1" spc="-1" dirty="0">
                <a:cs typeface="Arial"/>
              </a:rPr>
              <a:t>, </a:t>
            </a:r>
            <a:r>
              <a:rPr lang="en-ID" sz="2400" b="1" spc="-1" dirty="0" err="1">
                <a:cs typeface="Arial"/>
              </a:rPr>
              <a:t>infrastruktur</a:t>
            </a:r>
            <a:r>
              <a:rPr lang="en-ID" sz="2400" b="1" spc="-1" dirty="0">
                <a:cs typeface="Arial"/>
              </a:rPr>
              <a:t>, </a:t>
            </a:r>
            <a:r>
              <a:rPr lang="en-ID" sz="2400" spc="-1" dirty="0">
                <a:cs typeface="Arial"/>
              </a:rPr>
              <a:t>dan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b="1" spc="-1" dirty="0" err="1">
                <a:cs typeface="Arial"/>
              </a:rPr>
              <a:t>aplikasi</a:t>
            </a:r>
            <a:r>
              <a:rPr lang="en-ID" sz="2400" b="1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mencakup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infrastruktur</a:t>
            </a:r>
            <a:r>
              <a:rPr lang="en-ID" sz="2400" spc="-1" dirty="0">
                <a:cs typeface="Arial"/>
              </a:rPr>
              <a:t>, </a:t>
            </a:r>
            <a:r>
              <a:rPr lang="en-ID" sz="2400" spc="-1" dirty="0" err="1">
                <a:cs typeface="Arial"/>
              </a:rPr>
              <a:t>teknologi</a:t>
            </a:r>
            <a:r>
              <a:rPr lang="en-ID" sz="2400" spc="-1" dirty="0">
                <a:cs typeface="Arial"/>
              </a:rPr>
              <a:t>, dan </a:t>
            </a:r>
            <a:r>
              <a:rPr lang="en-ID" sz="2400" spc="-1" dirty="0" err="1">
                <a:cs typeface="Arial"/>
              </a:rPr>
              <a:t>aplikasi</a:t>
            </a:r>
            <a:r>
              <a:rPr lang="en-ID" sz="2400" spc="-1" dirty="0">
                <a:cs typeface="Arial"/>
              </a:rPr>
              <a:t> yang </a:t>
            </a:r>
            <a:r>
              <a:rPr lang="en-ID" sz="2400" spc="-1" dirty="0" err="1">
                <a:cs typeface="Arial"/>
              </a:rPr>
              <a:t>menyediakan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sistem</a:t>
            </a:r>
            <a:r>
              <a:rPr lang="en-ID" sz="2400" spc="-1" dirty="0">
                <a:cs typeface="Arial"/>
              </a:rPr>
              <a:t> tata </a:t>
            </a:r>
            <a:r>
              <a:rPr lang="en-ID" sz="2400" spc="-1" dirty="0" err="1">
                <a:cs typeface="Arial"/>
              </a:rPr>
              <a:t>kelola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bagi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perusahaan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untuk</a:t>
            </a:r>
            <a:r>
              <a:rPr lang="en-ID" sz="2400" spc="-1" dirty="0">
                <a:cs typeface="Arial"/>
              </a:rPr>
              <a:t> </a:t>
            </a:r>
            <a:r>
              <a:rPr lang="en-ID" sz="2400" spc="-1" dirty="0" err="1">
                <a:cs typeface="Arial"/>
              </a:rPr>
              <a:t>pemrosesan</a:t>
            </a:r>
            <a:r>
              <a:rPr lang="en-ID" sz="2400" spc="-1" dirty="0">
                <a:cs typeface="Arial"/>
              </a:rPr>
              <a:t> I&amp;T.</a:t>
            </a:r>
          </a:p>
          <a:p>
            <a:pPr marR="31111">
              <a:lnSpc>
                <a:spcPct val="107000"/>
              </a:lnSpc>
              <a:spcBef>
                <a:spcPts val="600"/>
              </a:spcBef>
            </a:pPr>
            <a:endParaRPr lang="en-ID" sz="2400" spc="-1" dirty="0">
              <a:cs typeface="Arial"/>
            </a:endParaRPr>
          </a:p>
          <a:p>
            <a:pPr marL="365125" marR="31111" indent="-365125">
              <a:lnSpc>
                <a:spcPct val="107000"/>
              </a:lnSpc>
              <a:spcBef>
                <a:spcPts val="600"/>
              </a:spcBef>
              <a:buFont typeface="+mj-lt"/>
              <a:buAutoNum type="arabicPeriod"/>
            </a:pPr>
            <a:endParaRPr lang="en-ID" sz="2400" spc="-1" dirty="0">
              <a:cs typeface="Arial"/>
            </a:endParaRPr>
          </a:p>
          <a:p>
            <a:pPr marL="469900" marR="31111" indent="-457200">
              <a:spcBef>
                <a:spcPts val="600"/>
              </a:spcBef>
              <a:buFont typeface="+mj-lt"/>
              <a:buAutoNum type="arabicPeriod"/>
            </a:pPr>
            <a:endParaRPr sz="24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9925161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645663-8A2A-4878-A81D-599BFED5A5BB}"/>
              </a:ext>
            </a:extLst>
          </p:cNvPr>
          <p:cNvGrpSpPr/>
          <p:nvPr/>
        </p:nvGrpSpPr>
        <p:grpSpPr>
          <a:xfrm>
            <a:off x="1698172" y="1476102"/>
            <a:ext cx="9065622" cy="4741817"/>
            <a:chOff x="815762" y="1591069"/>
            <a:chExt cx="8050949" cy="3818038"/>
          </a:xfrm>
        </p:grpSpPr>
        <p:sp>
          <p:nvSpPr>
            <p:cNvPr id="4" name="object 957">
              <a:extLst>
                <a:ext uri="{FF2B5EF4-FFF2-40B4-BE49-F238E27FC236}">
                  <a16:creationId xmlns:a16="http://schemas.microsoft.com/office/drawing/2014/main" id="{DEAC3F4E-7EF5-413C-BEBB-A93AC22BC705}"/>
                </a:ext>
              </a:extLst>
            </p:cNvPr>
            <p:cNvSpPr/>
            <p:nvPr/>
          </p:nvSpPr>
          <p:spPr>
            <a:xfrm>
              <a:off x="822702" y="1591069"/>
              <a:ext cx="8035837" cy="381842"/>
            </a:xfrm>
            <a:custGeom>
              <a:avLst/>
              <a:gdLst/>
              <a:ahLst/>
              <a:cxnLst/>
              <a:rect l="l" t="t" r="r" b="b"/>
              <a:pathLst>
                <a:path w="8035837" h="381842">
                  <a:moveTo>
                    <a:pt x="6026703" y="0"/>
                  </a:moveTo>
                  <a:lnTo>
                    <a:pt x="0" y="0"/>
                  </a:lnTo>
                  <a:lnTo>
                    <a:pt x="0" y="381842"/>
                  </a:lnTo>
                  <a:lnTo>
                    <a:pt x="8035837" y="381842"/>
                  </a:lnTo>
                  <a:lnTo>
                    <a:pt x="8035837" y="0"/>
                  </a:lnTo>
                  <a:lnTo>
                    <a:pt x="6026703" y="0"/>
                  </a:lnTo>
                  <a:close/>
                </a:path>
              </a:pathLst>
            </a:custGeom>
            <a:solidFill>
              <a:srgbClr val="85173E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" name="object 958">
              <a:extLst>
                <a:ext uri="{FF2B5EF4-FFF2-40B4-BE49-F238E27FC236}">
                  <a16:creationId xmlns:a16="http://schemas.microsoft.com/office/drawing/2014/main" id="{7E9B716B-5A59-47FC-9F11-70C749C30160}"/>
                </a:ext>
              </a:extLst>
            </p:cNvPr>
            <p:cNvSpPr/>
            <p:nvPr/>
          </p:nvSpPr>
          <p:spPr>
            <a:xfrm>
              <a:off x="822702" y="1972911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" name="object 959">
              <a:extLst>
                <a:ext uri="{FF2B5EF4-FFF2-40B4-BE49-F238E27FC236}">
                  <a16:creationId xmlns:a16="http://schemas.microsoft.com/office/drawing/2014/main" id="{F4254691-A9A7-4356-A5CD-41BFB08EDEE2}"/>
                </a:ext>
              </a:extLst>
            </p:cNvPr>
            <p:cNvSpPr/>
            <p:nvPr/>
          </p:nvSpPr>
          <p:spPr>
            <a:xfrm>
              <a:off x="822702" y="2736442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" name="object 960">
              <a:extLst>
                <a:ext uri="{FF2B5EF4-FFF2-40B4-BE49-F238E27FC236}">
                  <a16:creationId xmlns:a16="http://schemas.microsoft.com/office/drawing/2014/main" id="{950E0283-0A3A-48A9-9E7A-81CEDAEFD2D2}"/>
                </a:ext>
              </a:extLst>
            </p:cNvPr>
            <p:cNvSpPr/>
            <p:nvPr/>
          </p:nvSpPr>
          <p:spPr>
            <a:xfrm>
              <a:off x="822702" y="3192308"/>
              <a:ext cx="8035837" cy="226853"/>
            </a:xfrm>
            <a:custGeom>
              <a:avLst/>
              <a:gdLst/>
              <a:ahLst/>
              <a:cxnLst/>
              <a:rect l="l" t="t" r="r" b="b"/>
              <a:pathLst>
                <a:path w="8035837" h="226853">
                  <a:moveTo>
                    <a:pt x="0" y="0"/>
                  </a:moveTo>
                  <a:lnTo>
                    <a:pt x="0" y="226853"/>
                  </a:lnTo>
                  <a:lnTo>
                    <a:pt x="8035837" y="22685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" name="object 961">
              <a:extLst>
                <a:ext uri="{FF2B5EF4-FFF2-40B4-BE49-F238E27FC236}">
                  <a16:creationId xmlns:a16="http://schemas.microsoft.com/office/drawing/2014/main" id="{CAB69003-1C49-44C0-B846-B5B39057530C}"/>
                </a:ext>
              </a:extLst>
            </p:cNvPr>
            <p:cNvSpPr/>
            <p:nvPr/>
          </p:nvSpPr>
          <p:spPr>
            <a:xfrm>
              <a:off x="822702" y="3419162"/>
              <a:ext cx="3766390" cy="227933"/>
            </a:xfrm>
            <a:custGeom>
              <a:avLst/>
              <a:gdLst/>
              <a:ahLst/>
              <a:cxnLst/>
              <a:rect l="l" t="t" r="r" b="b"/>
              <a:pathLst>
                <a:path w="3766390" h="227933">
                  <a:moveTo>
                    <a:pt x="0" y="0"/>
                  </a:moveTo>
                  <a:lnTo>
                    <a:pt x="0" y="227933"/>
                  </a:lnTo>
                  <a:lnTo>
                    <a:pt x="3766390" y="227933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962">
              <a:extLst>
                <a:ext uri="{FF2B5EF4-FFF2-40B4-BE49-F238E27FC236}">
                  <a16:creationId xmlns:a16="http://schemas.microsoft.com/office/drawing/2014/main" id="{7DEA8AC8-C661-4FA8-B160-D40D86CCAF55}"/>
                </a:ext>
              </a:extLst>
            </p:cNvPr>
            <p:cNvSpPr/>
            <p:nvPr/>
          </p:nvSpPr>
          <p:spPr>
            <a:xfrm>
              <a:off x="4966094" y="3419162"/>
              <a:ext cx="3892445" cy="227933"/>
            </a:xfrm>
            <a:custGeom>
              <a:avLst/>
              <a:gdLst/>
              <a:ahLst/>
              <a:cxnLst/>
              <a:rect l="l" t="t" r="r" b="b"/>
              <a:pathLst>
                <a:path w="3892445" h="227933">
                  <a:moveTo>
                    <a:pt x="0" y="0"/>
                  </a:moveTo>
                  <a:lnTo>
                    <a:pt x="0" y="227933"/>
                  </a:lnTo>
                  <a:lnTo>
                    <a:pt x="3892445" y="227933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963">
              <a:extLst>
                <a:ext uri="{FF2B5EF4-FFF2-40B4-BE49-F238E27FC236}">
                  <a16:creationId xmlns:a16="http://schemas.microsoft.com/office/drawing/2014/main" id="{8BAE4F5E-9868-4B81-94E7-7D163F96FDE2}"/>
                </a:ext>
              </a:extLst>
            </p:cNvPr>
            <p:cNvSpPr/>
            <p:nvPr/>
          </p:nvSpPr>
          <p:spPr>
            <a:xfrm>
              <a:off x="822702" y="3875028"/>
              <a:ext cx="3766390" cy="226699"/>
            </a:xfrm>
            <a:custGeom>
              <a:avLst/>
              <a:gdLst/>
              <a:ahLst/>
              <a:cxnLst/>
              <a:rect l="l" t="t" r="r" b="b"/>
              <a:pathLst>
                <a:path w="3766390" h="226699">
                  <a:moveTo>
                    <a:pt x="0" y="0"/>
                  </a:moveTo>
                  <a:lnTo>
                    <a:pt x="0" y="226699"/>
                  </a:lnTo>
                  <a:lnTo>
                    <a:pt x="3766390" y="226699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964">
              <a:extLst>
                <a:ext uri="{FF2B5EF4-FFF2-40B4-BE49-F238E27FC236}">
                  <a16:creationId xmlns:a16="http://schemas.microsoft.com/office/drawing/2014/main" id="{3ACE538A-3529-472E-B28B-904355F1E16C}"/>
                </a:ext>
              </a:extLst>
            </p:cNvPr>
            <p:cNvSpPr/>
            <p:nvPr/>
          </p:nvSpPr>
          <p:spPr>
            <a:xfrm>
              <a:off x="815762" y="1591069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965">
              <a:extLst>
                <a:ext uri="{FF2B5EF4-FFF2-40B4-BE49-F238E27FC236}">
                  <a16:creationId xmlns:a16="http://schemas.microsoft.com/office/drawing/2014/main" id="{5C3420A7-483B-468F-8B80-9FAC796B037E}"/>
                </a:ext>
              </a:extLst>
            </p:cNvPr>
            <p:cNvSpPr/>
            <p:nvPr/>
          </p:nvSpPr>
          <p:spPr>
            <a:xfrm>
              <a:off x="822702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966">
              <a:extLst>
                <a:ext uri="{FF2B5EF4-FFF2-40B4-BE49-F238E27FC236}">
                  <a16:creationId xmlns:a16="http://schemas.microsoft.com/office/drawing/2014/main" id="{CE612662-6486-41E5-ACEE-244776AA52CE}"/>
                </a:ext>
              </a:extLst>
            </p:cNvPr>
            <p:cNvSpPr/>
            <p:nvPr/>
          </p:nvSpPr>
          <p:spPr>
            <a:xfrm>
              <a:off x="4589092" y="1591069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" name="object 967">
              <a:extLst>
                <a:ext uri="{FF2B5EF4-FFF2-40B4-BE49-F238E27FC236}">
                  <a16:creationId xmlns:a16="http://schemas.microsoft.com/office/drawing/2014/main" id="{7706076A-3CFF-46BF-92B4-CAF644F20CA0}"/>
                </a:ext>
              </a:extLst>
            </p:cNvPr>
            <p:cNvSpPr/>
            <p:nvPr/>
          </p:nvSpPr>
          <p:spPr>
            <a:xfrm>
              <a:off x="4966094" y="1591069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968">
              <a:extLst>
                <a:ext uri="{FF2B5EF4-FFF2-40B4-BE49-F238E27FC236}">
                  <a16:creationId xmlns:a16="http://schemas.microsoft.com/office/drawing/2014/main" id="{335F2348-E8F4-4174-963C-2049AB79465D}"/>
                </a:ext>
              </a:extLst>
            </p:cNvPr>
            <p:cNvSpPr/>
            <p:nvPr/>
          </p:nvSpPr>
          <p:spPr>
            <a:xfrm>
              <a:off x="6849406" y="1591069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" name="object 969">
              <a:extLst>
                <a:ext uri="{FF2B5EF4-FFF2-40B4-BE49-F238E27FC236}">
                  <a16:creationId xmlns:a16="http://schemas.microsoft.com/office/drawing/2014/main" id="{FADF628C-7C0C-42BF-941D-EE65F7BFB0D0}"/>
                </a:ext>
              </a:extLst>
            </p:cNvPr>
            <p:cNvSpPr/>
            <p:nvPr/>
          </p:nvSpPr>
          <p:spPr>
            <a:xfrm>
              <a:off x="8858539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970">
              <a:extLst>
                <a:ext uri="{FF2B5EF4-FFF2-40B4-BE49-F238E27FC236}">
                  <a16:creationId xmlns:a16="http://schemas.microsoft.com/office/drawing/2014/main" id="{FAE30D9A-0824-4243-8590-AF8C094254C9}"/>
                </a:ext>
              </a:extLst>
            </p:cNvPr>
            <p:cNvSpPr/>
            <p:nvPr/>
          </p:nvSpPr>
          <p:spPr>
            <a:xfrm>
              <a:off x="82270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" name="object 971">
              <a:extLst>
                <a:ext uri="{FF2B5EF4-FFF2-40B4-BE49-F238E27FC236}">
                  <a16:creationId xmlns:a16="http://schemas.microsoft.com/office/drawing/2014/main" id="{A68C3B69-A445-4669-B6F2-49A438D03CC8}"/>
                </a:ext>
              </a:extLst>
            </p:cNvPr>
            <p:cNvSpPr/>
            <p:nvPr/>
          </p:nvSpPr>
          <p:spPr>
            <a:xfrm>
              <a:off x="458909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" name="object 972">
              <a:extLst>
                <a:ext uri="{FF2B5EF4-FFF2-40B4-BE49-F238E27FC236}">
                  <a16:creationId xmlns:a16="http://schemas.microsoft.com/office/drawing/2014/main" id="{DF3C634C-3CDA-4476-A76A-23C3B9268461}"/>
                </a:ext>
              </a:extLst>
            </p:cNvPr>
            <p:cNvSpPr/>
            <p:nvPr/>
          </p:nvSpPr>
          <p:spPr>
            <a:xfrm>
              <a:off x="4966094" y="3875028"/>
              <a:ext cx="3892445" cy="226699"/>
            </a:xfrm>
            <a:custGeom>
              <a:avLst/>
              <a:gdLst/>
              <a:ahLst/>
              <a:cxnLst/>
              <a:rect l="l" t="t" r="r" b="b"/>
              <a:pathLst>
                <a:path w="3892445" h="226699">
                  <a:moveTo>
                    <a:pt x="0" y="0"/>
                  </a:moveTo>
                  <a:lnTo>
                    <a:pt x="0" y="226699"/>
                  </a:lnTo>
                  <a:lnTo>
                    <a:pt x="3892445" y="226699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" name="object 973">
              <a:extLst>
                <a:ext uri="{FF2B5EF4-FFF2-40B4-BE49-F238E27FC236}">
                  <a16:creationId xmlns:a16="http://schemas.microsoft.com/office/drawing/2014/main" id="{34375406-131E-4D3E-8C05-63E262166A18}"/>
                </a:ext>
              </a:extLst>
            </p:cNvPr>
            <p:cNvSpPr/>
            <p:nvPr/>
          </p:nvSpPr>
          <p:spPr>
            <a:xfrm>
              <a:off x="4966094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" name="object 974">
              <a:extLst>
                <a:ext uri="{FF2B5EF4-FFF2-40B4-BE49-F238E27FC236}">
                  <a16:creationId xmlns:a16="http://schemas.microsoft.com/office/drawing/2014/main" id="{327DE2C9-9680-42E1-BC62-1FDDA2CB1354}"/>
                </a:ext>
              </a:extLst>
            </p:cNvPr>
            <p:cNvSpPr/>
            <p:nvPr/>
          </p:nvSpPr>
          <p:spPr>
            <a:xfrm>
              <a:off x="8858539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" name="object 975">
              <a:extLst>
                <a:ext uri="{FF2B5EF4-FFF2-40B4-BE49-F238E27FC236}">
                  <a16:creationId xmlns:a16="http://schemas.microsoft.com/office/drawing/2014/main" id="{E58C45C1-5802-45D9-97FF-8BB73D4839AC}"/>
                </a:ext>
              </a:extLst>
            </p:cNvPr>
            <p:cNvSpPr/>
            <p:nvPr/>
          </p:nvSpPr>
          <p:spPr>
            <a:xfrm>
              <a:off x="82270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976">
              <a:extLst>
                <a:ext uri="{FF2B5EF4-FFF2-40B4-BE49-F238E27FC236}">
                  <a16:creationId xmlns:a16="http://schemas.microsoft.com/office/drawing/2014/main" id="{EB398992-7F28-4D2B-AB05-E007FA331BCE}"/>
                </a:ext>
              </a:extLst>
            </p:cNvPr>
            <p:cNvSpPr/>
            <p:nvPr/>
          </p:nvSpPr>
          <p:spPr>
            <a:xfrm>
              <a:off x="4966094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" name="object 977">
              <a:extLst>
                <a:ext uri="{FF2B5EF4-FFF2-40B4-BE49-F238E27FC236}">
                  <a16:creationId xmlns:a16="http://schemas.microsoft.com/office/drawing/2014/main" id="{EB2F4716-2517-4778-9272-AB12EEB1D075}"/>
                </a:ext>
              </a:extLst>
            </p:cNvPr>
            <p:cNvSpPr/>
            <p:nvPr/>
          </p:nvSpPr>
          <p:spPr>
            <a:xfrm>
              <a:off x="458909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" name="object 978">
              <a:extLst>
                <a:ext uri="{FF2B5EF4-FFF2-40B4-BE49-F238E27FC236}">
                  <a16:creationId xmlns:a16="http://schemas.microsoft.com/office/drawing/2014/main" id="{4F26CBA0-B9D6-400B-92B8-A869FAD6EF6C}"/>
                </a:ext>
              </a:extLst>
            </p:cNvPr>
            <p:cNvSpPr/>
            <p:nvPr/>
          </p:nvSpPr>
          <p:spPr>
            <a:xfrm>
              <a:off x="815762" y="5409107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" name="object 979">
              <a:extLst>
                <a:ext uri="{FF2B5EF4-FFF2-40B4-BE49-F238E27FC236}">
                  <a16:creationId xmlns:a16="http://schemas.microsoft.com/office/drawing/2014/main" id="{C55B0B62-9F21-4BCC-99A7-D445775671D7}"/>
                </a:ext>
              </a:extLst>
            </p:cNvPr>
            <p:cNvSpPr/>
            <p:nvPr/>
          </p:nvSpPr>
          <p:spPr>
            <a:xfrm>
              <a:off x="4589092" y="5409107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" name="object 980">
              <a:extLst>
                <a:ext uri="{FF2B5EF4-FFF2-40B4-BE49-F238E27FC236}">
                  <a16:creationId xmlns:a16="http://schemas.microsoft.com/office/drawing/2014/main" id="{AB17B18F-11A6-45C8-A356-D508349B9F99}"/>
                </a:ext>
              </a:extLst>
            </p:cNvPr>
            <p:cNvSpPr/>
            <p:nvPr/>
          </p:nvSpPr>
          <p:spPr>
            <a:xfrm>
              <a:off x="4966094" y="5409107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" name="object 981">
              <a:extLst>
                <a:ext uri="{FF2B5EF4-FFF2-40B4-BE49-F238E27FC236}">
                  <a16:creationId xmlns:a16="http://schemas.microsoft.com/office/drawing/2014/main" id="{F1525ECB-CF9A-46D0-99C4-AEDFE872EEF3}"/>
                </a:ext>
              </a:extLst>
            </p:cNvPr>
            <p:cNvSpPr/>
            <p:nvPr/>
          </p:nvSpPr>
          <p:spPr>
            <a:xfrm>
              <a:off x="8858539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" name="object 982">
              <a:extLst>
                <a:ext uri="{FF2B5EF4-FFF2-40B4-BE49-F238E27FC236}">
                  <a16:creationId xmlns:a16="http://schemas.microsoft.com/office/drawing/2014/main" id="{6346CB29-C1DC-40F4-8CF5-43B516682F3D}"/>
                </a:ext>
              </a:extLst>
            </p:cNvPr>
            <p:cNvSpPr/>
            <p:nvPr/>
          </p:nvSpPr>
          <p:spPr>
            <a:xfrm>
              <a:off x="6849406" y="5409107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" name="object 983">
              <a:extLst>
                <a:ext uri="{FF2B5EF4-FFF2-40B4-BE49-F238E27FC236}">
                  <a16:creationId xmlns:a16="http://schemas.microsoft.com/office/drawing/2014/main" id="{B9E993A4-CB32-4480-865B-8A89FA683DEE}"/>
                </a:ext>
              </a:extLst>
            </p:cNvPr>
            <p:cNvSpPr/>
            <p:nvPr/>
          </p:nvSpPr>
          <p:spPr>
            <a:xfrm>
              <a:off x="6849406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" name="object 984">
              <a:extLst>
                <a:ext uri="{FF2B5EF4-FFF2-40B4-BE49-F238E27FC236}">
                  <a16:creationId xmlns:a16="http://schemas.microsoft.com/office/drawing/2014/main" id="{DDF4024C-9727-4FA3-89C5-5D57F3A0631D}"/>
                </a:ext>
              </a:extLst>
            </p:cNvPr>
            <p:cNvSpPr/>
            <p:nvPr/>
          </p:nvSpPr>
          <p:spPr>
            <a:xfrm>
              <a:off x="822702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" name="object 985">
              <a:extLst>
                <a:ext uri="{FF2B5EF4-FFF2-40B4-BE49-F238E27FC236}">
                  <a16:creationId xmlns:a16="http://schemas.microsoft.com/office/drawing/2014/main" id="{E9C3580E-8C33-44B2-9293-67D21BBB3A4F}"/>
                </a:ext>
              </a:extLst>
            </p:cNvPr>
            <p:cNvSpPr/>
            <p:nvPr/>
          </p:nvSpPr>
          <p:spPr>
            <a:xfrm>
              <a:off x="8858539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" name="object 986">
              <a:extLst>
                <a:ext uri="{FF2B5EF4-FFF2-40B4-BE49-F238E27FC236}">
                  <a16:creationId xmlns:a16="http://schemas.microsoft.com/office/drawing/2014/main" id="{6868E715-FD84-406B-AB34-9B857A9F5C69}"/>
                </a:ext>
              </a:extLst>
            </p:cNvPr>
            <p:cNvSpPr/>
            <p:nvPr/>
          </p:nvSpPr>
          <p:spPr>
            <a:xfrm>
              <a:off x="822702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" name="object 987">
              <a:extLst>
                <a:ext uri="{FF2B5EF4-FFF2-40B4-BE49-F238E27FC236}">
                  <a16:creationId xmlns:a16="http://schemas.microsoft.com/office/drawing/2014/main" id="{BDBFD89C-FB7D-4139-B67C-F1BAF0AE8C5D}"/>
                </a:ext>
              </a:extLst>
            </p:cNvPr>
            <p:cNvSpPr/>
            <p:nvPr/>
          </p:nvSpPr>
          <p:spPr>
            <a:xfrm>
              <a:off x="8858539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" name="object 988">
              <a:extLst>
                <a:ext uri="{FF2B5EF4-FFF2-40B4-BE49-F238E27FC236}">
                  <a16:creationId xmlns:a16="http://schemas.microsoft.com/office/drawing/2014/main" id="{5F8EF6F0-2EDD-49D9-A3DE-DCF47011969B}"/>
                </a:ext>
              </a:extLst>
            </p:cNvPr>
            <p:cNvSpPr/>
            <p:nvPr/>
          </p:nvSpPr>
          <p:spPr>
            <a:xfrm>
              <a:off x="815762" y="1972911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" name="object 989">
              <a:extLst>
                <a:ext uri="{FF2B5EF4-FFF2-40B4-BE49-F238E27FC236}">
                  <a16:creationId xmlns:a16="http://schemas.microsoft.com/office/drawing/2014/main" id="{2C846753-A1FC-42A9-9ED3-015ADFD32DE5}"/>
                </a:ext>
              </a:extLst>
            </p:cNvPr>
            <p:cNvSpPr/>
            <p:nvPr/>
          </p:nvSpPr>
          <p:spPr>
            <a:xfrm>
              <a:off x="822702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" name="object 990">
              <a:extLst>
                <a:ext uri="{FF2B5EF4-FFF2-40B4-BE49-F238E27FC236}">
                  <a16:creationId xmlns:a16="http://schemas.microsoft.com/office/drawing/2014/main" id="{CC5575D2-8675-4D54-8EDD-7C36127B96A1}"/>
                </a:ext>
              </a:extLst>
            </p:cNvPr>
            <p:cNvSpPr/>
            <p:nvPr/>
          </p:nvSpPr>
          <p:spPr>
            <a:xfrm>
              <a:off x="4589092" y="1972911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" name="object 991">
              <a:extLst>
                <a:ext uri="{FF2B5EF4-FFF2-40B4-BE49-F238E27FC236}">
                  <a16:creationId xmlns:a16="http://schemas.microsoft.com/office/drawing/2014/main" id="{C2913180-C905-4AD5-8F7F-0BDED1781F07}"/>
                </a:ext>
              </a:extLst>
            </p:cNvPr>
            <p:cNvSpPr/>
            <p:nvPr/>
          </p:nvSpPr>
          <p:spPr>
            <a:xfrm>
              <a:off x="4966094" y="1972911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" name="object 992">
              <a:extLst>
                <a:ext uri="{FF2B5EF4-FFF2-40B4-BE49-F238E27FC236}">
                  <a16:creationId xmlns:a16="http://schemas.microsoft.com/office/drawing/2014/main" id="{76159CF6-35E6-441A-91F6-B3987570661C}"/>
                </a:ext>
              </a:extLst>
            </p:cNvPr>
            <p:cNvSpPr/>
            <p:nvPr/>
          </p:nvSpPr>
          <p:spPr>
            <a:xfrm>
              <a:off x="6849406" y="1972911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" name="object 993">
              <a:extLst>
                <a:ext uri="{FF2B5EF4-FFF2-40B4-BE49-F238E27FC236}">
                  <a16:creationId xmlns:a16="http://schemas.microsoft.com/office/drawing/2014/main" id="{DE3EF3F4-2BB6-4F40-BC4C-80BACF3849DF}"/>
                </a:ext>
              </a:extLst>
            </p:cNvPr>
            <p:cNvSpPr/>
            <p:nvPr/>
          </p:nvSpPr>
          <p:spPr>
            <a:xfrm>
              <a:off x="8858539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" name="object 994">
              <a:extLst>
                <a:ext uri="{FF2B5EF4-FFF2-40B4-BE49-F238E27FC236}">
                  <a16:creationId xmlns:a16="http://schemas.microsoft.com/office/drawing/2014/main" id="{F475ABE5-232D-47EF-AAF1-ABB9088FC0DF}"/>
                </a:ext>
              </a:extLst>
            </p:cNvPr>
            <p:cNvSpPr/>
            <p:nvPr/>
          </p:nvSpPr>
          <p:spPr>
            <a:xfrm>
              <a:off x="815762" y="220084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" name="object 995">
              <a:extLst>
                <a:ext uri="{FF2B5EF4-FFF2-40B4-BE49-F238E27FC236}">
                  <a16:creationId xmlns:a16="http://schemas.microsoft.com/office/drawing/2014/main" id="{CBC04845-9512-49B3-B86E-D8D3BCE514E4}"/>
                </a:ext>
              </a:extLst>
            </p:cNvPr>
            <p:cNvSpPr/>
            <p:nvPr/>
          </p:nvSpPr>
          <p:spPr>
            <a:xfrm>
              <a:off x="4589092" y="220084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" name="object 996">
              <a:extLst>
                <a:ext uri="{FF2B5EF4-FFF2-40B4-BE49-F238E27FC236}">
                  <a16:creationId xmlns:a16="http://schemas.microsoft.com/office/drawing/2014/main" id="{2517503C-1860-429F-832C-FBC7D441B86C}"/>
                </a:ext>
              </a:extLst>
            </p:cNvPr>
            <p:cNvSpPr/>
            <p:nvPr/>
          </p:nvSpPr>
          <p:spPr>
            <a:xfrm>
              <a:off x="4966094" y="220084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" name="object 997">
              <a:extLst>
                <a:ext uri="{FF2B5EF4-FFF2-40B4-BE49-F238E27FC236}">
                  <a16:creationId xmlns:a16="http://schemas.microsoft.com/office/drawing/2014/main" id="{36CD829C-552C-4756-91B2-B957F376B8A0}"/>
                </a:ext>
              </a:extLst>
            </p:cNvPr>
            <p:cNvSpPr/>
            <p:nvPr/>
          </p:nvSpPr>
          <p:spPr>
            <a:xfrm>
              <a:off x="6849406" y="220084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" name="object 998">
              <a:extLst>
                <a:ext uri="{FF2B5EF4-FFF2-40B4-BE49-F238E27FC236}">
                  <a16:creationId xmlns:a16="http://schemas.microsoft.com/office/drawing/2014/main" id="{B0F22361-C3B7-4C29-B973-2B2FEE3962D1}"/>
                </a:ext>
              </a:extLst>
            </p:cNvPr>
            <p:cNvSpPr/>
            <p:nvPr/>
          </p:nvSpPr>
          <p:spPr>
            <a:xfrm>
              <a:off x="815762" y="273644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" name="object 999">
              <a:extLst>
                <a:ext uri="{FF2B5EF4-FFF2-40B4-BE49-F238E27FC236}">
                  <a16:creationId xmlns:a16="http://schemas.microsoft.com/office/drawing/2014/main" id="{DB2309A8-20A6-409D-B026-130650C96210}"/>
                </a:ext>
              </a:extLst>
            </p:cNvPr>
            <p:cNvSpPr/>
            <p:nvPr/>
          </p:nvSpPr>
          <p:spPr>
            <a:xfrm>
              <a:off x="822702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" name="object 1000">
              <a:extLst>
                <a:ext uri="{FF2B5EF4-FFF2-40B4-BE49-F238E27FC236}">
                  <a16:creationId xmlns:a16="http://schemas.microsoft.com/office/drawing/2014/main" id="{CF6FDD57-D3DD-42AE-BC33-C39EA9A2680D}"/>
                </a:ext>
              </a:extLst>
            </p:cNvPr>
            <p:cNvSpPr/>
            <p:nvPr/>
          </p:nvSpPr>
          <p:spPr>
            <a:xfrm>
              <a:off x="4589092" y="273644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" name="object 1001">
              <a:extLst>
                <a:ext uri="{FF2B5EF4-FFF2-40B4-BE49-F238E27FC236}">
                  <a16:creationId xmlns:a16="http://schemas.microsoft.com/office/drawing/2014/main" id="{5E46E1ED-2C1A-4C40-90AD-6D9EBBD4F657}"/>
                </a:ext>
              </a:extLst>
            </p:cNvPr>
            <p:cNvSpPr/>
            <p:nvPr/>
          </p:nvSpPr>
          <p:spPr>
            <a:xfrm>
              <a:off x="4966094" y="273644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" name="object 1002">
              <a:extLst>
                <a:ext uri="{FF2B5EF4-FFF2-40B4-BE49-F238E27FC236}">
                  <a16:creationId xmlns:a16="http://schemas.microsoft.com/office/drawing/2014/main" id="{97F0F6B0-EB92-4CA1-AEC1-2FC738781BE3}"/>
                </a:ext>
              </a:extLst>
            </p:cNvPr>
            <p:cNvSpPr/>
            <p:nvPr/>
          </p:nvSpPr>
          <p:spPr>
            <a:xfrm>
              <a:off x="6849406" y="273644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" name="object 1003">
              <a:extLst>
                <a:ext uri="{FF2B5EF4-FFF2-40B4-BE49-F238E27FC236}">
                  <a16:creationId xmlns:a16="http://schemas.microsoft.com/office/drawing/2014/main" id="{DB847F49-7A59-4A01-ABF3-9110D1B82C61}"/>
                </a:ext>
              </a:extLst>
            </p:cNvPr>
            <p:cNvSpPr/>
            <p:nvPr/>
          </p:nvSpPr>
          <p:spPr>
            <a:xfrm>
              <a:off x="8858539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" name="object 1004">
              <a:extLst>
                <a:ext uri="{FF2B5EF4-FFF2-40B4-BE49-F238E27FC236}">
                  <a16:creationId xmlns:a16="http://schemas.microsoft.com/office/drawing/2014/main" id="{918AFF42-5645-436F-8D7E-0B16C2BA8A8D}"/>
                </a:ext>
              </a:extLst>
            </p:cNvPr>
            <p:cNvSpPr/>
            <p:nvPr/>
          </p:nvSpPr>
          <p:spPr>
            <a:xfrm>
              <a:off x="815762" y="296437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" name="object 1005">
              <a:extLst>
                <a:ext uri="{FF2B5EF4-FFF2-40B4-BE49-F238E27FC236}">
                  <a16:creationId xmlns:a16="http://schemas.microsoft.com/office/drawing/2014/main" id="{08F97499-5A47-45E4-B714-582D53760D94}"/>
                </a:ext>
              </a:extLst>
            </p:cNvPr>
            <p:cNvSpPr/>
            <p:nvPr/>
          </p:nvSpPr>
          <p:spPr>
            <a:xfrm>
              <a:off x="4589092" y="296437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" name="object 1006">
              <a:extLst>
                <a:ext uri="{FF2B5EF4-FFF2-40B4-BE49-F238E27FC236}">
                  <a16:creationId xmlns:a16="http://schemas.microsoft.com/office/drawing/2014/main" id="{901483B0-D3BE-4EBA-B98A-67069FF889A4}"/>
                </a:ext>
              </a:extLst>
            </p:cNvPr>
            <p:cNvSpPr/>
            <p:nvPr/>
          </p:nvSpPr>
          <p:spPr>
            <a:xfrm>
              <a:off x="4966094" y="296437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" name="object 1007">
              <a:extLst>
                <a:ext uri="{FF2B5EF4-FFF2-40B4-BE49-F238E27FC236}">
                  <a16:creationId xmlns:a16="http://schemas.microsoft.com/office/drawing/2014/main" id="{B792C445-C7BE-4498-9A5A-13799B9D4268}"/>
                </a:ext>
              </a:extLst>
            </p:cNvPr>
            <p:cNvSpPr/>
            <p:nvPr/>
          </p:nvSpPr>
          <p:spPr>
            <a:xfrm>
              <a:off x="6849406" y="296437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" name="object 1008">
              <a:extLst>
                <a:ext uri="{FF2B5EF4-FFF2-40B4-BE49-F238E27FC236}">
                  <a16:creationId xmlns:a16="http://schemas.microsoft.com/office/drawing/2014/main" id="{3D931A64-231A-4372-99C6-0972A59D073A}"/>
                </a:ext>
              </a:extLst>
            </p:cNvPr>
            <p:cNvSpPr/>
            <p:nvPr/>
          </p:nvSpPr>
          <p:spPr>
            <a:xfrm>
              <a:off x="815762" y="3192308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" name="object 1009">
              <a:extLst>
                <a:ext uri="{FF2B5EF4-FFF2-40B4-BE49-F238E27FC236}">
                  <a16:creationId xmlns:a16="http://schemas.microsoft.com/office/drawing/2014/main" id="{B26E6A61-8480-43C4-9BF7-3C8E235604A9}"/>
                </a:ext>
              </a:extLst>
            </p:cNvPr>
            <p:cNvSpPr/>
            <p:nvPr/>
          </p:nvSpPr>
          <p:spPr>
            <a:xfrm>
              <a:off x="822702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" name="object 1010">
              <a:extLst>
                <a:ext uri="{FF2B5EF4-FFF2-40B4-BE49-F238E27FC236}">
                  <a16:creationId xmlns:a16="http://schemas.microsoft.com/office/drawing/2014/main" id="{8929997A-B587-45D8-8801-AEF7F41E64A3}"/>
                </a:ext>
              </a:extLst>
            </p:cNvPr>
            <p:cNvSpPr/>
            <p:nvPr/>
          </p:nvSpPr>
          <p:spPr>
            <a:xfrm>
              <a:off x="4589092" y="3192308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" name="object 1011">
              <a:extLst>
                <a:ext uri="{FF2B5EF4-FFF2-40B4-BE49-F238E27FC236}">
                  <a16:creationId xmlns:a16="http://schemas.microsoft.com/office/drawing/2014/main" id="{F229CD31-BBA5-41B1-8612-DE70C9DB7462}"/>
                </a:ext>
              </a:extLst>
            </p:cNvPr>
            <p:cNvSpPr/>
            <p:nvPr/>
          </p:nvSpPr>
          <p:spPr>
            <a:xfrm>
              <a:off x="4966094" y="3192308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" name="object 1012">
              <a:extLst>
                <a:ext uri="{FF2B5EF4-FFF2-40B4-BE49-F238E27FC236}">
                  <a16:creationId xmlns:a16="http://schemas.microsoft.com/office/drawing/2014/main" id="{C816AA23-A153-4CF3-BA2E-AB43B7BCA9FB}"/>
                </a:ext>
              </a:extLst>
            </p:cNvPr>
            <p:cNvSpPr/>
            <p:nvPr/>
          </p:nvSpPr>
          <p:spPr>
            <a:xfrm>
              <a:off x="6849406" y="319230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" name="object 1013">
              <a:extLst>
                <a:ext uri="{FF2B5EF4-FFF2-40B4-BE49-F238E27FC236}">
                  <a16:creationId xmlns:a16="http://schemas.microsoft.com/office/drawing/2014/main" id="{F7D8FA2F-BCB3-471E-8F30-A7AA6C1DB0D5}"/>
                </a:ext>
              </a:extLst>
            </p:cNvPr>
            <p:cNvSpPr/>
            <p:nvPr/>
          </p:nvSpPr>
          <p:spPr>
            <a:xfrm>
              <a:off x="8858539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" name="object 1014">
              <a:extLst>
                <a:ext uri="{FF2B5EF4-FFF2-40B4-BE49-F238E27FC236}">
                  <a16:creationId xmlns:a16="http://schemas.microsoft.com/office/drawing/2014/main" id="{91F79A83-CD87-4923-8685-A056EBDA8BC1}"/>
                </a:ext>
              </a:extLst>
            </p:cNvPr>
            <p:cNvSpPr/>
            <p:nvPr/>
          </p:nvSpPr>
          <p:spPr>
            <a:xfrm>
              <a:off x="815762" y="341916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" name="object 1015">
              <a:extLst>
                <a:ext uri="{FF2B5EF4-FFF2-40B4-BE49-F238E27FC236}">
                  <a16:creationId xmlns:a16="http://schemas.microsoft.com/office/drawing/2014/main" id="{80215349-A373-4384-B94D-BE3FE5DAD42C}"/>
                </a:ext>
              </a:extLst>
            </p:cNvPr>
            <p:cNvSpPr/>
            <p:nvPr/>
          </p:nvSpPr>
          <p:spPr>
            <a:xfrm>
              <a:off x="82270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" name="object 1016">
              <a:extLst>
                <a:ext uri="{FF2B5EF4-FFF2-40B4-BE49-F238E27FC236}">
                  <a16:creationId xmlns:a16="http://schemas.microsoft.com/office/drawing/2014/main" id="{DAE416FD-4BF4-44AC-A40B-406F0E921A9A}"/>
                </a:ext>
              </a:extLst>
            </p:cNvPr>
            <p:cNvSpPr/>
            <p:nvPr/>
          </p:nvSpPr>
          <p:spPr>
            <a:xfrm>
              <a:off x="4589092" y="341916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" name="object 1017">
              <a:extLst>
                <a:ext uri="{FF2B5EF4-FFF2-40B4-BE49-F238E27FC236}">
                  <a16:creationId xmlns:a16="http://schemas.microsoft.com/office/drawing/2014/main" id="{CD109453-AFEC-4122-B1AC-FFBC00379594}"/>
                </a:ext>
              </a:extLst>
            </p:cNvPr>
            <p:cNvSpPr/>
            <p:nvPr/>
          </p:nvSpPr>
          <p:spPr>
            <a:xfrm>
              <a:off x="4966094" y="341916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" name="object 1018">
              <a:extLst>
                <a:ext uri="{FF2B5EF4-FFF2-40B4-BE49-F238E27FC236}">
                  <a16:creationId xmlns:a16="http://schemas.microsoft.com/office/drawing/2014/main" id="{AD9635B4-FA4B-428B-AEA3-7E11E4BF7EAF}"/>
                </a:ext>
              </a:extLst>
            </p:cNvPr>
            <p:cNvSpPr/>
            <p:nvPr/>
          </p:nvSpPr>
          <p:spPr>
            <a:xfrm>
              <a:off x="6849406" y="341916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" name="object 1019">
              <a:extLst>
                <a:ext uri="{FF2B5EF4-FFF2-40B4-BE49-F238E27FC236}">
                  <a16:creationId xmlns:a16="http://schemas.microsoft.com/office/drawing/2014/main" id="{5653D3D3-554F-4B9D-88EE-41CB7A1479DA}"/>
                </a:ext>
              </a:extLst>
            </p:cNvPr>
            <p:cNvSpPr/>
            <p:nvPr/>
          </p:nvSpPr>
          <p:spPr>
            <a:xfrm>
              <a:off x="815762" y="3647095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" name="object 1020">
              <a:extLst>
                <a:ext uri="{FF2B5EF4-FFF2-40B4-BE49-F238E27FC236}">
                  <a16:creationId xmlns:a16="http://schemas.microsoft.com/office/drawing/2014/main" id="{50595DA1-64A5-4E9A-BD65-EC26955EBE9A}"/>
                </a:ext>
              </a:extLst>
            </p:cNvPr>
            <p:cNvSpPr/>
            <p:nvPr/>
          </p:nvSpPr>
          <p:spPr>
            <a:xfrm>
              <a:off x="4958076" y="3647095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" name="object 1021">
              <a:extLst>
                <a:ext uri="{FF2B5EF4-FFF2-40B4-BE49-F238E27FC236}">
                  <a16:creationId xmlns:a16="http://schemas.microsoft.com/office/drawing/2014/main" id="{E893CAEE-92C3-456D-A8B6-FE0E5197C764}"/>
                </a:ext>
              </a:extLst>
            </p:cNvPr>
            <p:cNvSpPr/>
            <p:nvPr/>
          </p:nvSpPr>
          <p:spPr>
            <a:xfrm>
              <a:off x="6849406" y="364709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" name="object 1022">
              <a:extLst>
                <a:ext uri="{FF2B5EF4-FFF2-40B4-BE49-F238E27FC236}">
                  <a16:creationId xmlns:a16="http://schemas.microsoft.com/office/drawing/2014/main" id="{4B894A27-070B-4C2F-A981-E6AAB41B9724}"/>
                </a:ext>
              </a:extLst>
            </p:cNvPr>
            <p:cNvSpPr/>
            <p:nvPr/>
          </p:nvSpPr>
          <p:spPr>
            <a:xfrm>
              <a:off x="458909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" name="object 1023">
              <a:extLst>
                <a:ext uri="{FF2B5EF4-FFF2-40B4-BE49-F238E27FC236}">
                  <a16:creationId xmlns:a16="http://schemas.microsoft.com/office/drawing/2014/main" id="{14EC8BF1-21A1-446D-BC34-BB747B9A8904}"/>
                </a:ext>
              </a:extLst>
            </p:cNvPr>
            <p:cNvSpPr/>
            <p:nvPr/>
          </p:nvSpPr>
          <p:spPr>
            <a:xfrm>
              <a:off x="4966094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" name="object 1024">
              <a:extLst>
                <a:ext uri="{FF2B5EF4-FFF2-40B4-BE49-F238E27FC236}">
                  <a16:creationId xmlns:a16="http://schemas.microsoft.com/office/drawing/2014/main" id="{3C17AACA-C4CA-4290-B156-AE7CFA5C88A1}"/>
                </a:ext>
              </a:extLst>
            </p:cNvPr>
            <p:cNvSpPr/>
            <p:nvPr/>
          </p:nvSpPr>
          <p:spPr>
            <a:xfrm>
              <a:off x="8858539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" name="object 1025">
              <a:extLst>
                <a:ext uri="{FF2B5EF4-FFF2-40B4-BE49-F238E27FC236}">
                  <a16:creationId xmlns:a16="http://schemas.microsoft.com/office/drawing/2014/main" id="{9B5CEA7C-2601-49C3-948A-C3308A6D0F7C}"/>
                </a:ext>
              </a:extLst>
            </p:cNvPr>
            <p:cNvSpPr/>
            <p:nvPr/>
          </p:nvSpPr>
          <p:spPr>
            <a:xfrm>
              <a:off x="815762" y="38750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" name="object 1026">
              <a:extLst>
                <a:ext uri="{FF2B5EF4-FFF2-40B4-BE49-F238E27FC236}">
                  <a16:creationId xmlns:a16="http://schemas.microsoft.com/office/drawing/2014/main" id="{9B7BF960-8DCC-441B-A10B-925830C83514}"/>
                </a:ext>
              </a:extLst>
            </p:cNvPr>
            <p:cNvSpPr/>
            <p:nvPr/>
          </p:nvSpPr>
          <p:spPr>
            <a:xfrm>
              <a:off x="82270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" name="object 1027">
              <a:extLst>
                <a:ext uri="{FF2B5EF4-FFF2-40B4-BE49-F238E27FC236}">
                  <a16:creationId xmlns:a16="http://schemas.microsoft.com/office/drawing/2014/main" id="{87D465D4-502B-4E17-A025-F6BD6B472FD5}"/>
                </a:ext>
              </a:extLst>
            </p:cNvPr>
            <p:cNvSpPr/>
            <p:nvPr/>
          </p:nvSpPr>
          <p:spPr>
            <a:xfrm>
              <a:off x="4958076" y="38750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" name="object 1028">
              <a:extLst>
                <a:ext uri="{FF2B5EF4-FFF2-40B4-BE49-F238E27FC236}">
                  <a16:creationId xmlns:a16="http://schemas.microsoft.com/office/drawing/2014/main" id="{FB8E4CF3-7E4A-49B9-87DA-1A4D673ED859}"/>
                </a:ext>
              </a:extLst>
            </p:cNvPr>
            <p:cNvSpPr/>
            <p:nvPr/>
          </p:nvSpPr>
          <p:spPr>
            <a:xfrm>
              <a:off x="6849406" y="38750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" name="object 1029">
              <a:extLst>
                <a:ext uri="{FF2B5EF4-FFF2-40B4-BE49-F238E27FC236}">
                  <a16:creationId xmlns:a16="http://schemas.microsoft.com/office/drawing/2014/main" id="{BBC47569-B828-4E24-A30E-73CD0A2128CB}"/>
                </a:ext>
              </a:extLst>
            </p:cNvPr>
            <p:cNvSpPr/>
            <p:nvPr/>
          </p:nvSpPr>
          <p:spPr>
            <a:xfrm>
              <a:off x="815762" y="41017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" name="object 1030">
              <a:extLst>
                <a:ext uri="{FF2B5EF4-FFF2-40B4-BE49-F238E27FC236}">
                  <a16:creationId xmlns:a16="http://schemas.microsoft.com/office/drawing/2014/main" id="{36DD4A2E-630C-4DE2-91B4-2B175295139D}"/>
                </a:ext>
              </a:extLst>
            </p:cNvPr>
            <p:cNvSpPr/>
            <p:nvPr/>
          </p:nvSpPr>
          <p:spPr>
            <a:xfrm>
              <a:off x="4958076" y="41017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" name="object 1031">
              <a:extLst>
                <a:ext uri="{FF2B5EF4-FFF2-40B4-BE49-F238E27FC236}">
                  <a16:creationId xmlns:a16="http://schemas.microsoft.com/office/drawing/2014/main" id="{80BE84C5-EA35-4108-95E1-69E8BD5C05BA}"/>
                </a:ext>
              </a:extLst>
            </p:cNvPr>
            <p:cNvSpPr/>
            <p:nvPr/>
          </p:nvSpPr>
          <p:spPr>
            <a:xfrm>
              <a:off x="6849406" y="41017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" name="object 1032">
              <a:extLst>
                <a:ext uri="{FF2B5EF4-FFF2-40B4-BE49-F238E27FC236}">
                  <a16:creationId xmlns:a16="http://schemas.microsoft.com/office/drawing/2014/main" id="{A1E9243A-D4CA-4F31-BF99-6F4ACC4A1D1E}"/>
                </a:ext>
              </a:extLst>
            </p:cNvPr>
            <p:cNvSpPr/>
            <p:nvPr/>
          </p:nvSpPr>
          <p:spPr>
            <a:xfrm>
              <a:off x="458909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" name="object 1033">
              <a:extLst>
                <a:ext uri="{FF2B5EF4-FFF2-40B4-BE49-F238E27FC236}">
                  <a16:creationId xmlns:a16="http://schemas.microsoft.com/office/drawing/2014/main" id="{B273E2CE-7DD3-405E-98B0-5806BF2A4327}"/>
                </a:ext>
              </a:extLst>
            </p:cNvPr>
            <p:cNvSpPr/>
            <p:nvPr/>
          </p:nvSpPr>
          <p:spPr>
            <a:xfrm>
              <a:off x="4966094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" name="object 1034">
              <a:extLst>
                <a:ext uri="{FF2B5EF4-FFF2-40B4-BE49-F238E27FC236}">
                  <a16:creationId xmlns:a16="http://schemas.microsoft.com/office/drawing/2014/main" id="{1543A97F-FE3D-404A-95A8-678F7453BC90}"/>
                </a:ext>
              </a:extLst>
            </p:cNvPr>
            <p:cNvSpPr/>
            <p:nvPr/>
          </p:nvSpPr>
          <p:spPr>
            <a:xfrm>
              <a:off x="8858539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" name="object 1035">
              <a:extLst>
                <a:ext uri="{FF2B5EF4-FFF2-40B4-BE49-F238E27FC236}">
                  <a16:creationId xmlns:a16="http://schemas.microsoft.com/office/drawing/2014/main" id="{6E446CF2-9D76-4426-9C76-15C746A3E7A1}"/>
                </a:ext>
              </a:extLst>
            </p:cNvPr>
            <p:cNvSpPr/>
            <p:nvPr/>
          </p:nvSpPr>
          <p:spPr>
            <a:xfrm>
              <a:off x="893264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" name="object 1036">
              <a:extLst>
                <a:ext uri="{FF2B5EF4-FFF2-40B4-BE49-F238E27FC236}">
                  <a16:creationId xmlns:a16="http://schemas.microsoft.com/office/drawing/2014/main" id="{2477D00A-B472-481A-B460-FA1753882574}"/>
                </a:ext>
              </a:extLst>
            </p:cNvPr>
            <p:cNvSpPr/>
            <p:nvPr/>
          </p:nvSpPr>
          <p:spPr>
            <a:xfrm>
              <a:off x="966139" y="1683600"/>
              <a:ext cx="59000" cy="75258"/>
            </a:xfrm>
            <a:custGeom>
              <a:avLst/>
              <a:gdLst/>
              <a:ahLst/>
              <a:cxnLst/>
              <a:rect l="l" t="t" r="r" b="b"/>
              <a:pathLst>
                <a:path w="59000" h="75258">
                  <a:moveTo>
                    <a:pt x="20822" y="75258"/>
                  </a:moveTo>
                  <a:lnTo>
                    <a:pt x="39325" y="75258"/>
                  </a:lnTo>
                  <a:lnTo>
                    <a:pt x="39325" y="53204"/>
                  </a:lnTo>
                  <a:lnTo>
                    <a:pt x="35856" y="59065"/>
                  </a:lnTo>
                  <a:lnTo>
                    <a:pt x="23135" y="59065"/>
                  </a:lnTo>
                  <a:lnTo>
                    <a:pt x="19665" y="52125"/>
                  </a:lnTo>
                  <a:lnTo>
                    <a:pt x="19665" y="27759"/>
                  </a:lnTo>
                  <a:lnTo>
                    <a:pt x="20822" y="23132"/>
                  </a:lnTo>
                  <a:lnTo>
                    <a:pt x="21978" y="19739"/>
                  </a:lnTo>
                  <a:lnTo>
                    <a:pt x="26604" y="15113"/>
                  </a:lnTo>
                  <a:lnTo>
                    <a:pt x="33543" y="15113"/>
                  </a:lnTo>
                  <a:lnTo>
                    <a:pt x="30073" y="0"/>
                  </a:lnTo>
                  <a:lnTo>
                    <a:pt x="20822" y="0"/>
                  </a:lnTo>
                  <a:lnTo>
                    <a:pt x="13883" y="2313"/>
                  </a:lnTo>
                  <a:lnTo>
                    <a:pt x="8101" y="9253"/>
                  </a:lnTo>
                  <a:lnTo>
                    <a:pt x="7431" y="10135"/>
                  </a:lnTo>
                  <a:lnTo>
                    <a:pt x="2108" y="20938"/>
                  </a:lnTo>
                  <a:lnTo>
                    <a:pt x="0" y="34698"/>
                  </a:lnTo>
                  <a:lnTo>
                    <a:pt x="81" y="42335"/>
                  </a:lnTo>
                  <a:lnTo>
                    <a:pt x="2716" y="55550"/>
                  </a:lnTo>
                  <a:lnTo>
                    <a:pt x="8101" y="66005"/>
                  </a:lnTo>
                  <a:lnTo>
                    <a:pt x="13883" y="71711"/>
                  </a:lnTo>
                  <a:lnTo>
                    <a:pt x="20822" y="75258"/>
                  </a:lnTo>
                  <a:close/>
                </a:path>
                <a:path w="59000" h="75258">
                  <a:moveTo>
                    <a:pt x="40481" y="27759"/>
                  </a:moveTo>
                  <a:lnTo>
                    <a:pt x="40481" y="42872"/>
                  </a:lnTo>
                  <a:lnTo>
                    <a:pt x="39325" y="53204"/>
                  </a:lnTo>
                  <a:lnTo>
                    <a:pt x="39325" y="75258"/>
                  </a:lnTo>
                  <a:lnTo>
                    <a:pt x="46264" y="71711"/>
                  </a:lnTo>
                  <a:lnTo>
                    <a:pt x="52046" y="66005"/>
                  </a:lnTo>
                  <a:lnTo>
                    <a:pt x="57526" y="53360"/>
                  </a:lnTo>
                  <a:lnTo>
                    <a:pt x="59000" y="39325"/>
                  </a:lnTo>
                  <a:lnTo>
                    <a:pt x="58990" y="33553"/>
                  </a:lnTo>
                  <a:lnTo>
                    <a:pt x="57132" y="19818"/>
                  </a:lnTo>
                  <a:lnTo>
                    <a:pt x="52046" y="9253"/>
                  </a:lnTo>
                  <a:lnTo>
                    <a:pt x="46264" y="2313"/>
                  </a:lnTo>
                  <a:lnTo>
                    <a:pt x="39325" y="0"/>
                  </a:lnTo>
                  <a:lnTo>
                    <a:pt x="30073" y="0"/>
                  </a:lnTo>
                  <a:lnTo>
                    <a:pt x="33543" y="15113"/>
                  </a:lnTo>
                  <a:lnTo>
                    <a:pt x="38168" y="19739"/>
                  </a:lnTo>
                  <a:lnTo>
                    <a:pt x="39325" y="23132"/>
                  </a:lnTo>
                  <a:lnTo>
                    <a:pt x="40481" y="2775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" name="object 1037">
              <a:extLst>
                <a:ext uri="{FF2B5EF4-FFF2-40B4-BE49-F238E27FC236}">
                  <a16:creationId xmlns:a16="http://schemas.microsoft.com/office/drawing/2014/main" id="{1AE46386-257A-441E-A022-06419780B7B2}"/>
                </a:ext>
              </a:extLst>
            </p:cNvPr>
            <p:cNvSpPr/>
            <p:nvPr/>
          </p:nvSpPr>
          <p:spPr>
            <a:xfrm>
              <a:off x="1036704" y="1683600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47429" y="2313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67" y="15113"/>
                  </a:lnTo>
                  <a:lnTo>
                    <a:pt x="31224" y="16192"/>
                  </a:lnTo>
                  <a:lnTo>
                    <a:pt x="33536" y="19739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211" y="74024"/>
                  </a:lnTo>
                  <a:lnTo>
                    <a:pt x="53211" y="22053"/>
                  </a:lnTo>
                  <a:lnTo>
                    <a:pt x="55524" y="17426"/>
                  </a:lnTo>
                  <a:lnTo>
                    <a:pt x="57837" y="15113"/>
                  </a:lnTo>
                  <a:lnTo>
                    <a:pt x="61307" y="15113"/>
                  </a:lnTo>
                  <a:lnTo>
                    <a:pt x="65932" y="16192"/>
                  </a:lnTo>
                  <a:lnTo>
                    <a:pt x="68245" y="19739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5445"/>
                  </a:lnTo>
                  <a:lnTo>
                    <a:pt x="86997" y="15755"/>
                  </a:lnTo>
                  <a:lnTo>
                    <a:pt x="80541" y="3881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68" y="2313"/>
                  </a:lnTo>
                  <a:lnTo>
                    <a:pt x="50899" y="9253"/>
                  </a:lnTo>
                  <a:lnTo>
                    <a:pt x="47429" y="23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" name="object 1038">
              <a:extLst>
                <a:ext uri="{FF2B5EF4-FFF2-40B4-BE49-F238E27FC236}">
                  <a16:creationId xmlns:a16="http://schemas.microsoft.com/office/drawing/2014/main" id="{6EEECB28-8F41-45C0-ABFA-4FA2B10B4DFB}"/>
                </a:ext>
              </a:extLst>
            </p:cNvPr>
            <p:cNvSpPr/>
            <p:nvPr/>
          </p:nvSpPr>
          <p:spPr>
            <a:xfrm>
              <a:off x="1136174" y="1683600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59065"/>
                  </a:lnTo>
                  <a:lnTo>
                    <a:pt x="25457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123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1233"/>
                  </a:lnTo>
                  <a:lnTo>
                    <a:pt x="9266" y="5860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31" y="23132"/>
                  </a:lnTo>
                  <a:lnTo>
                    <a:pt x="20831" y="17426"/>
                  </a:lnTo>
                  <a:lnTo>
                    <a:pt x="23144" y="13879"/>
                  </a:lnTo>
                  <a:lnTo>
                    <a:pt x="27770" y="13879"/>
                  </a:lnTo>
                  <a:lnTo>
                    <a:pt x="32395" y="16192"/>
                  </a:lnTo>
                  <a:lnTo>
                    <a:pt x="33552" y="19739"/>
                  </a:lnTo>
                  <a:lnTo>
                    <a:pt x="33552" y="28992"/>
                  </a:lnTo>
                  <a:lnTo>
                    <a:pt x="18518" y="2899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518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97" y="69397"/>
                  </a:lnTo>
                  <a:lnTo>
                    <a:pt x="10423" y="72944"/>
                  </a:lnTo>
                  <a:lnTo>
                    <a:pt x="15049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28992"/>
                  </a:lnTo>
                  <a:lnTo>
                    <a:pt x="11579" y="31306"/>
                  </a:lnTo>
                  <a:lnTo>
                    <a:pt x="6954" y="35932"/>
                  </a:lnTo>
                  <a:lnTo>
                    <a:pt x="2312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" name="object 1039">
              <a:extLst>
                <a:ext uri="{FF2B5EF4-FFF2-40B4-BE49-F238E27FC236}">
                  <a16:creationId xmlns:a16="http://schemas.microsoft.com/office/drawing/2014/main" id="{D04337CD-53F9-4D6C-A992-AFEA73D1F4D2}"/>
                </a:ext>
              </a:extLst>
            </p:cNvPr>
            <p:cNvSpPr/>
            <p:nvPr/>
          </p:nvSpPr>
          <p:spPr>
            <a:xfrm>
              <a:off x="1202122" y="165584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2312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" name="object 1040">
              <a:extLst>
                <a:ext uri="{FF2B5EF4-FFF2-40B4-BE49-F238E27FC236}">
                  <a16:creationId xmlns:a16="http://schemas.microsoft.com/office/drawing/2014/main" id="{7C50D9C9-10D1-4569-B000-79640F440A09}"/>
                </a:ext>
              </a:extLst>
            </p:cNvPr>
            <p:cNvSpPr/>
            <p:nvPr/>
          </p:nvSpPr>
          <p:spPr>
            <a:xfrm>
              <a:off x="1235659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83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460" y="15755"/>
                  </a:lnTo>
                  <a:lnTo>
                    <a:pt x="47004" y="3881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" name="object 1041">
              <a:extLst>
                <a:ext uri="{FF2B5EF4-FFF2-40B4-BE49-F238E27FC236}">
                  <a16:creationId xmlns:a16="http://schemas.microsoft.com/office/drawing/2014/main" id="{2F03454C-75F6-4F39-AA5F-333C6E6C9127}"/>
                </a:ext>
              </a:extLst>
            </p:cNvPr>
            <p:cNvSpPr/>
            <p:nvPr/>
          </p:nvSpPr>
          <p:spPr>
            <a:xfrm>
              <a:off x="1303905" y="1681286"/>
              <a:ext cx="21987" cy="76337"/>
            </a:xfrm>
            <a:custGeom>
              <a:avLst/>
              <a:gdLst/>
              <a:ahLst/>
              <a:cxnLst/>
              <a:rect l="l" t="t" r="r" b="b"/>
              <a:pathLst>
                <a:path w="21987" h="76337">
                  <a:moveTo>
                    <a:pt x="3469" y="74024"/>
                  </a:moveTo>
                  <a:lnTo>
                    <a:pt x="8095" y="76337"/>
                  </a:lnTo>
                  <a:lnTo>
                    <a:pt x="15033" y="76337"/>
                  </a:lnTo>
                  <a:lnTo>
                    <a:pt x="19675" y="74024"/>
                  </a:lnTo>
                  <a:lnTo>
                    <a:pt x="21987" y="69397"/>
                  </a:lnTo>
                  <a:lnTo>
                    <a:pt x="21987" y="63691"/>
                  </a:lnTo>
                  <a:lnTo>
                    <a:pt x="20831" y="60144"/>
                  </a:lnTo>
                  <a:lnTo>
                    <a:pt x="19675" y="59065"/>
                  </a:lnTo>
                  <a:lnTo>
                    <a:pt x="15033" y="55518"/>
                  </a:lnTo>
                  <a:lnTo>
                    <a:pt x="8095" y="55518"/>
                  </a:lnTo>
                  <a:lnTo>
                    <a:pt x="5782" y="56751"/>
                  </a:lnTo>
                  <a:lnTo>
                    <a:pt x="1156" y="60144"/>
                  </a:lnTo>
                  <a:lnTo>
                    <a:pt x="0" y="63691"/>
                  </a:lnTo>
                  <a:lnTo>
                    <a:pt x="0" y="69397"/>
                  </a:lnTo>
                  <a:lnTo>
                    <a:pt x="3469" y="74024"/>
                  </a:lnTo>
                  <a:close/>
                </a:path>
                <a:path w="21987" h="76337">
                  <a:moveTo>
                    <a:pt x="3469" y="18506"/>
                  </a:moveTo>
                  <a:lnTo>
                    <a:pt x="8095" y="20819"/>
                  </a:lnTo>
                  <a:lnTo>
                    <a:pt x="15033" y="20819"/>
                  </a:lnTo>
                  <a:lnTo>
                    <a:pt x="19675" y="18506"/>
                  </a:lnTo>
                  <a:lnTo>
                    <a:pt x="21987" y="13879"/>
                  </a:lnTo>
                  <a:lnTo>
                    <a:pt x="21987" y="8173"/>
                  </a:lnTo>
                  <a:lnTo>
                    <a:pt x="20831" y="4626"/>
                  </a:lnTo>
                  <a:lnTo>
                    <a:pt x="19675" y="3546"/>
                  </a:lnTo>
                  <a:lnTo>
                    <a:pt x="15033" y="0"/>
                  </a:lnTo>
                  <a:lnTo>
                    <a:pt x="8095" y="0"/>
                  </a:lnTo>
                  <a:lnTo>
                    <a:pt x="5782" y="1233"/>
                  </a:lnTo>
                  <a:lnTo>
                    <a:pt x="1156" y="4626"/>
                  </a:lnTo>
                  <a:lnTo>
                    <a:pt x="0" y="8173"/>
                  </a:lnTo>
                  <a:lnTo>
                    <a:pt x="0" y="13879"/>
                  </a:lnTo>
                  <a:lnTo>
                    <a:pt x="3469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" name="object 1042">
              <a:extLst>
                <a:ext uri="{FF2B5EF4-FFF2-40B4-BE49-F238E27FC236}">
                  <a16:creationId xmlns:a16="http://schemas.microsoft.com/office/drawing/2014/main" id="{C6794FFD-674C-49A1-B05F-8A4E6D6F76FB}"/>
                </a:ext>
              </a:extLst>
            </p:cNvPr>
            <p:cNvSpPr/>
            <p:nvPr/>
          </p:nvSpPr>
          <p:spPr>
            <a:xfrm>
              <a:off x="1401077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8162" y="40404"/>
                  </a:moveTo>
                  <a:lnTo>
                    <a:pt x="19659" y="40404"/>
                  </a:lnTo>
                  <a:lnTo>
                    <a:pt x="19659" y="16192"/>
                  </a:lnTo>
                  <a:lnTo>
                    <a:pt x="34693" y="1619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0964"/>
                  </a:lnTo>
                  <a:lnTo>
                    <a:pt x="19659" y="80964"/>
                  </a:lnTo>
                  <a:lnTo>
                    <a:pt x="19659" y="55518"/>
                  </a:lnTo>
                  <a:lnTo>
                    <a:pt x="40491" y="55518"/>
                  </a:lnTo>
                  <a:lnTo>
                    <a:pt x="38162" y="40404"/>
                  </a:lnTo>
                  <a:close/>
                </a:path>
                <a:path w="63619" h="98236">
                  <a:moveTo>
                    <a:pt x="63619" y="78650"/>
                  </a:moveTo>
                  <a:lnTo>
                    <a:pt x="63619" y="63537"/>
                  </a:lnTo>
                  <a:lnTo>
                    <a:pt x="62463" y="58911"/>
                  </a:lnTo>
                  <a:lnTo>
                    <a:pt x="60150" y="55518"/>
                  </a:lnTo>
                  <a:lnTo>
                    <a:pt x="56681" y="50891"/>
                  </a:lnTo>
                  <a:lnTo>
                    <a:pt x="54368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2718"/>
                  </a:lnTo>
                  <a:lnTo>
                    <a:pt x="58994" y="39325"/>
                  </a:lnTo>
                  <a:lnTo>
                    <a:pt x="60150" y="35778"/>
                  </a:lnTo>
                  <a:lnTo>
                    <a:pt x="61307" y="31151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4368" y="6939"/>
                  </a:lnTo>
                  <a:lnTo>
                    <a:pt x="48586" y="2313"/>
                  </a:lnTo>
                  <a:lnTo>
                    <a:pt x="40491" y="0"/>
                  </a:lnTo>
                  <a:lnTo>
                    <a:pt x="30067" y="0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40491" y="20819"/>
                  </a:lnTo>
                  <a:lnTo>
                    <a:pt x="41647" y="24212"/>
                  </a:lnTo>
                  <a:lnTo>
                    <a:pt x="41647" y="37012"/>
                  </a:lnTo>
                  <a:lnTo>
                    <a:pt x="38162" y="40404"/>
                  </a:lnTo>
                  <a:lnTo>
                    <a:pt x="40491" y="55518"/>
                  </a:lnTo>
                  <a:lnTo>
                    <a:pt x="43960" y="60144"/>
                  </a:lnTo>
                  <a:lnTo>
                    <a:pt x="43960" y="72790"/>
                  </a:lnTo>
                  <a:lnTo>
                    <a:pt x="42803" y="76337"/>
                  </a:lnTo>
                  <a:lnTo>
                    <a:pt x="39319" y="79730"/>
                  </a:lnTo>
                  <a:lnTo>
                    <a:pt x="35849" y="80964"/>
                  </a:lnTo>
                  <a:lnTo>
                    <a:pt x="32380" y="80964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60150" y="85590"/>
                  </a:lnTo>
                  <a:lnTo>
                    <a:pt x="63619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" name="object 1043">
              <a:extLst>
                <a:ext uri="{FF2B5EF4-FFF2-40B4-BE49-F238E27FC236}">
                  <a16:creationId xmlns:a16="http://schemas.microsoft.com/office/drawing/2014/main" id="{3A0908AF-6B90-4890-A2EE-DE64CB29C9DF}"/>
                </a:ext>
              </a:extLst>
            </p:cNvPr>
            <p:cNvSpPr/>
            <p:nvPr/>
          </p:nvSpPr>
          <p:spPr>
            <a:xfrm>
              <a:off x="147626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9659" y="54284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6613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9659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" name="object 1044">
              <a:extLst>
                <a:ext uri="{FF2B5EF4-FFF2-40B4-BE49-F238E27FC236}">
                  <a16:creationId xmlns:a16="http://schemas.microsoft.com/office/drawing/2014/main" id="{DE4CE36A-8794-4F22-8ADF-D4EFFBE0998D}"/>
                </a:ext>
              </a:extLst>
            </p:cNvPr>
            <p:cNvSpPr/>
            <p:nvPr/>
          </p:nvSpPr>
          <p:spPr>
            <a:xfrm>
              <a:off x="1543351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992"/>
                  </a:lnTo>
                  <a:lnTo>
                    <a:pt x="1156" y="28992"/>
                  </a:lnTo>
                  <a:close/>
                </a:path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18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1156" y="15113"/>
                  </a:lnTo>
                  <a:lnTo>
                    <a:pt x="4625" y="18506"/>
                  </a:lnTo>
                  <a:lnTo>
                    <a:pt x="8095" y="19739"/>
                  </a:lnTo>
                  <a:lnTo>
                    <a:pt x="13877" y="19739"/>
                  </a:lnTo>
                  <a:lnTo>
                    <a:pt x="18518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" name="object 1045">
              <a:extLst>
                <a:ext uri="{FF2B5EF4-FFF2-40B4-BE49-F238E27FC236}">
                  <a16:creationId xmlns:a16="http://schemas.microsoft.com/office/drawing/2014/main" id="{54B4D48F-50B7-49E5-A3EB-0181E3B93A33}"/>
                </a:ext>
              </a:extLst>
            </p:cNvPr>
            <p:cNvSpPr/>
            <p:nvPr/>
          </p:nvSpPr>
          <p:spPr>
            <a:xfrm>
              <a:off x="1587889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929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" name="object 1046">
              <a:extLst>
                <a:ext uri="{FF2B5EF4-FFF2-40B4-BE49-F238E27FC236}">
                  <a16:creationId xmlns:a16="http://schemas.microsoft.com/office/drawing/2014/main" id="{642DF255-0DA4-49C5-8342-0A9001710B9C}"/>
                </a:ext>
              </a:extLst>
            </p:cNvPr>
            <p:cNvSpPr/>
            <p:nvPr/>
          </p:nvSpPr>
          <p:spPr>
            <a:xfrm>
              <a:off x="1608127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205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205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52" y="45185"/>
                  </a:lnTo>
                  <a:lnTo>
                    <a:pt x="35865" y="47498"/>
                  </a:lnTo>
                  <a:lnTo>
                    <a:pt x="38178" y="50891"/>
                  </a:lnTo>
                  <a:lnTo>
                    <a:pt x="38178" y="84511"/>
                  </a:lnTo>
                  <a:lnTo>
                    <a:pt x="35865" y="87903"/>
                  </a:lnTo>
                  <a:lnTo>
                    <a:pt x="33552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08" y="101783"/>
                  </a:lnTo>
                  <a:lnTo>
                    <a:pt x="39334" y="96077"/>
                  </a:lnTo>
                  <a:lnTo>
                    <a:pt x="39334" y="104096"/>
                  </a:lnTo>
                  <a:lnTo>
                    <a:pt x="56681" y="104096"/>
                  </a:lnTo>
                  <a:lnTo>
                    <a:pt x="56681" y="0"/>
                  </a:lnTo>
                  <a:lnTo>
                    <a:pt x="38178" y="0"/>
                  </a:lnTo>
                  <a:lnTo>
                    <a:pt x="38178" y="37012"/>
                  </a:lnTo>
                  <a:lnTo>
                    <a:pt x="34708" y="32385"/>
                  </a:lnTo>
                  <a:lnTo>
                    <a:pt x="30083" y="30072"/>
                  </a:lnTo>
                  <a:lnTo>
                    <a:pt x="16205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" name="object 1047">
              <a:extLst>
                <a:ext uri="{FF2B5EF4-FFF2-40B4-BE49-F238E27FC236}">
                  <a16:creationId xmlns:a16="http://schemas.microsoft.com/office/drawing/2014/main" id="{DAFF583B-2E50-47D1-9EA1-D3F23E07FB30}"/>
                </a:ext>
              </a:extLst>
            </p:cNvPr>
            <p:cNvSpPr/>
            <p:nvPr/>
          </p:nvSpPr>
          <p:spPr>
            <a:xfrm>
              <a:off x="1674060" y="1740352"/>
              <a:ext cx="23144" cy="41638"/>
            </a:xfrm>
            <a:custGeom>
              <a:avLst/>
              <a:gdLst/>
              <a:ahLst/>
              <a:cxnLst/>
              <a:rect l="l" t="t" r="r" b="b"/>
              <a:pathLst>
                <a:path w="23144" h="41638">
                  <a:moveTo>
                    <a:pt x="10423" y="41638"/>
                  </a:moveTo>
                  <a:lnTo>
                    <a:pt x="13892" y="38245"/>
                  </a:lnTo>
                  <a:lnTo>
                    <a:pt x="17362" y="33465"/>
                  </a:lnTo>
                  <a:lnTo>
                    <a:pt x="19675" y="28838"/>
                  </a:lnTo>
                  <a:lnTo>
                    <a:pt x="21987" y="23132"/>
                  </a:lnTo>
                  <a:lnTo>
                    <a:pt x="23144" y="18506"/>
                  </a:lnTo>
                  <a:lnTo>
                    <a:pt x="23144" y="0"/>
                  </a:lnTo>
                  <a:lnTo>
                    <a:pt x="6954" y="0"/>
                  </a:lnTo>
                  <a:lnTo>
                    <a:pt x="6954" y="20819"/>
                  </a:lnTo>
                  <a:lnTo>
                    <a:pt x="5782" y="26525"/>
                  </a:lnTo>
                  <a:lnTo>
                    <a:pt x="2312" y="31151"/>
                  </a:lnTo>
                  <a:lnTo>
                    <a:pt x="0" y="35932"/>
                  </a:lnTo>
                  <a:lnTo>
                    <a:pt x="10423" y="4163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" name="object 1048">
              <a:extLst>
                <a:ext uri="{FF2B5EF4-FFF2-40B4-BE49-F238E27FC236}">
                  <a16:creationId xmlns:a16="http://schemas.microsoft.com/office/drawing/2014/main" id="{F2B9780D-8E4A-4C6E-B3D4-D5993BD32D70}"/>
                </a:ext>
              </a:extLst>
            </p:cNvPr>
            <p:cNvSpPr/>
            <p:nvPr/>
          </p:nvSpPr>
          <p:spPr>
            <a:xfrm>
              <a:off x="1736524" y="1659387"/>
              <a:ext cx="78669" cy="98236"/>
            </a:xfrm>
            <a:custGeom>
              <a:avLst/>
              <a:gdLst/>
              <a:ahLst/>
              <a:cxnLst/>
              <a:rect l="l" t="t" r="r" b="b"/>
              <a:pathLst>
                <a:path w="78669" h="98236">
                  <a:moveTo>
                    <a:pt x="30083" y="61224"/>
                  </a:moveTo>
                  <a:lnTo>
                    <a:pt x="53211" y="77417"/>
                  </a:lnTo>
                  <a:lnTo>
                    <a:pt x="57837" y="98236"/>
                  </a:lnTo>
                  <a:lnTo>
                    <a:pt x="78669" y="98236"/>
                  </a:lnTo>
                  <a:lnTo>
                    <a:pt x="48586" y="0"/>
                  </a:lnTo>
                  <a:lnTo>
                    <a:pt x="30083" y="0"/>
                  </a:lnTo>
                  <a:lnTo>
                    <a:pt x="0" y="98236"/>
                  </a:lnTo>
                  <a:lnTo>
                    <a:pt x="20831" y="98236"/>
                  </a:lnTo>
                  <a:lnTo>
                    <a:pt x="25457" y="77417"/>
                  </a:lnTo>
                  <a:lnTo>
                    <a:pt x="53211" y="77417"/>
                  </a:lnTo>
                  <a:lnTo>
                    <a:pt x="30083" y="61224"/>
                  </a:lnTo>
                  <a:lnTo>
                    <a:pt x="39334" y="26525"/>
                  </a:lnTo>
                  <a:lnTo>
                    <a:pt x="48586" y="61224"/>
                  </a:lnTo>
                  <a:lnTo>
                    <a:pt x="30083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" name="object 1049">
              <a:extLst>
                <a:ext uri="{FF2B5EF4-FFF2-40B4-BE49-F238E27FC236}">
                  <a16:creationId xmlns:a16="http://schemas.microsoft.com/office/drawing/2014/main" id="{677D993B-E498-452E-BAF1-8B6645535412}"/>
                </a:ext>
              </a:extLst>
            </p:cNvPr>
            <p:cNvSpPr/>
            <p:nvPr/>
          </p:nvSpPr>
          <p:spPr>
            <a:xfrm>
              <a:off x="1820975" y="1683600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6598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32385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0816" y="18506"/>
                  </a:lnTo>
                  <a:lnTo>
                    <a:pt x="25441" y="15113"/>
                  </a:lnTo>
                  <a:lnTo>
                    <a:pt x="28911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803" y="72944"/>
                  </a:lnTo>
                  <a:lnTo>
                    <a:pt x="47429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" name="object 1050">
              <a:extLst>
                <a:ext uri="{FF2B5EF4-FFF2-40B4-BE49-F238E27FC236}">
                  <a16:creationId xmlns:a16="http://schemas.microsoft.com/office/drawing/2014/main" id="{B301F7ED-0C81-4DFC-B5B2-9F593592A516}"/>
                </a:ext>
              </a:extLst>
            </p:cNvPr>
            <p:cNvSpPr/>
            <p:nvPr/>
          </p:nvSpPr>
          <p:spPr>
            <a:xfrm>
              <a:off x="1883439" y="1683600"/>
              <a:ext cx="56681" cy="101937"/>
            </a:xfrm>
            <a:custGeom>
              <a:avLst/>
              <a:gdLst/>
              <a:ahLst/>
              <a:cxnLst/>
              <a:rect l="l" t="t" r="r" b="b"/>
              <a:pathLst>
                <a:path w="56681" h="101937">
                  <a:moveTo>
                    <a:pt x="23128" y="75258"/>
                  </a:moveTo>
                  <a:lnTo>
                    <a:pt x="28911" y="75258"/>
                  </a:lnTo>
                  <a:lnTo>
                    <a:pt x="33536" y="72944"/>
                  </a:lnTo>
                  <a:lnTo>
                    <a:pt x="37021" y="68318"/>
                  </a:lnTo>
                  <a:lnTo>
                    <a:pt x="37021" y="101937"/>
                  </a:lnTo>
                  <a:lnTo>
                    <a:pt x="56681" y="101937"/>
                  </a:lnTo>
                  <a:lnTo>
                    <a:pt x="56681" y="1233"/>
                  </a:lnTo>
                  <a:lnTo>
                    <a:pt x="39334" y="1233"/>
                  </a:lnTo>
                  <a:lnTo>
                    <a:pt x="38178" y="8173"/>
                  </a:lnTo>
                  <a:lnTo>
                    <a:pt x="34693" y="2313"/>
                  </a:lnTo>
                  <a:lnTo>
                    <a:pt x="30067" y="0"/>
                  </a:lnTo>
                  <a:lnTo>
                    <a:pt x="15033" y="0"/>
                  </a:lnTo>
                  <a:lnTo>
                    <a:pt x="18503" y="27759"/>
                  </a:lnTo>
                  <a:lnTo>
                    <a:pt x="19659" y="22053"/>
                  </a:lnTo>
                  <a:lnTo>
                    <a:pt x="20816" y="19739"/>
                  </a:lnTo>
                  <a:lnTo>
                    <a:pt x="23128" y="16192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5849" y="17426"/>
                  </a:lnTo>
                  <a:lnTo>
                    <a:pt x="37021" y="19739"/>
                  </a:lnTo>
                  <a:lnTo>
                    <a:pt x="37021" y="54438"/>
                  </a:lnTo>
                  <a:lnTo>
                    <a:pt x="35849" y="57831"/>
                  </a:lnTo>
                  <a:lnTo>
                    <a:pt x="32380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52125"/>
                  </a:lnTo>
                  <a:lnTo>
                    <a:pt x="18503" y="46265"/>
                  </a:lnTo>
                  <a:lnTo>
                    <a:pt x="16190" y="75258"/>
                  </a:lnTo>
                  <a:lnTo>
                    <a:pt x="23128" y="75258"/>
                  </a:lnTo>
                  <a:close/>
                </a:path>
                <a:path w="56681" h="101937">
                  <a:moveTo>
                    <a:pt x="0" y="34698"/>
                  </a:moveTo>
                  <a:lnTo>
                    <a:pt x="4" y="41475"/>
                  </a:lnTo>
                  <a:lnTo>
                    <a:pt x="1671" y="55754"/>
                  </a:lnTo>
                  <a:lnTo>
                    <a:pt x="5782" y="66005"/>
                  </a:lnTo>
                  <a:lnTo>
                    <a:pt x="10408" y="71711"/>
                  </a:lnTo>
                  <a:lnTo>
                    <a:pt x="16190" y="75258"/>
                  </a:lnTo>
                  <a:lnTo>
                    <a:pt x="18503" y="46265"/>
                  </a:lnTo>
                  <a:lnTo>
                    <a:pt x="18503" y="27759"/>
                  </a:lnTo>
                  <a:lnTo>
                    <a:pt x="15033" y="0"/>
                  </a:lnTo>
                  <a:lnTo>
                    <a:pt x="9251" y="2313"/>
                  </a:lnTo>
                  <a:lnTo>
                    <a:pt x="5782" y="8173"/>
                  </a:lnTo>
                  <a:lnTo>
                    <a:pt x="4931" y="9319"/>
                  </a:lnTo>
                  <a:lnTo>
                    <a:pt x="995" y="201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" name="object 1051">
              <a:extLst>
                <a:ext uri="{FF2B5EF4-FFF2-40B4-BE49-F238E27FC236}">
                  <a16:creationId xmlns:a16="http://schemas.microsoft.com/office/drawing/2014/main" id="{1402BAB3-C452-4670-9518-BD18EA3CB8EE}"/>
                </a:ext>
              </a:extLst>
            </p:cNvPr>
            <p:cNvSpPr/>
            <p:nvPr/>
          </p:nvSpPr>
          <p:spPr>
            <a:xfrm>
              <a:off x="195284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54284"/>
                  </a:move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6598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8503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" name="object 1052">
              <a:extLst>
                <a:ext uri="{FF2B5EF4-FFF2-40B4-BE49-F238E27FC236}">
                  <a16:creationId xmlns:a16="http://schemas.microsoft.com/office/drawing/2014/main" id="{12EBC1F3-27D6-4C7A-8952-7098F793080D}"/>
                </a:ext>
              </a:extLst>
            </p:cNvPr>
            <p:cNvSpPr/>
            <p:nvPr/>
          </p:nvSpPr>
          <p:spPr>
            <a:xfrm>
              <a:off x="2019930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" name="object 1053">
              <a:extLst>
                <a:ext uri="{FF2B5EF4-FFF2-40B4-BE49-F238E27FC236}">
                  <a16:creationId xmlns:a16="http://schemas.microsoft.com/office/drawing/2014/main" id="{CCFB3072-6EEB-4A48-A059-8441BBBCF6DA}"/>
                </a:ext>
              </a:extLst>
            </p:cNvPr>
            <p:cNvSpPr/>
            <p:nvPr/>
          </p:nvSpPr>
          <p:spPr>
            <a:xfrm>
              <a:off x="2053483" y="1683600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9659" y="74024"/>
                  </a:moveTo>
                  <a:lnTo>
                    <a:pt x="19659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30067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" name="object 1054">
              <a:extLst>
                <a:ext uri="{FF2B5EF4-FFF2-40B4-BE49-F238E27FC236}">
                  <a16:creationId xmlns:a16="http://schemas.microsoft.com/office/drawing/2014/main" id="{AD16629B-EE1F-45E9-8CB1-0994C20A8BEB}"/>
                </a:ext>
              </a:extLst>
            </p:cNvPr>
            <p:cNvSpPr/>
            <p:nvPr/>
          </p:nvSpPr>
          <p:spPr>
            <a:xfrm>
              <a:off x="2095115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" y="41981"/>
                  </a:moveTo>
                  <a:lnTo>
                    <a:pt x="2362" y="55689"/>
                  </a:lnTo>
                  <a:lnTo>
                    <a:pt x="8110" y="66005"/>
                  </a:lnTo>
                  <a:lnTo>
                    <a:pt x="13892" y="71711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691"/>
                  </a:lnTo>
                  <a:lnTo>
                    <a:pt x="48586" y="52125"/>
                  </a:lnTo>
                  <a:lnTo>
                    <a:pt x="43960" y="5675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642" y="10899"/>
                  </a:lnTo>
                  <a:lnTo>
                    <a:pt x="1549" y="21670"/>
                  </a:lnTo>
                  <a:lnTo>
                    <a:pt x="0" y="35932"/>
                  </a:lnTo>
                  <a:lnTo>
                    <a:pt x="1" y="41981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5113"/>
                  </a:lnTo>
                  <a:lnTo>
                    <a:pt x="32395" y="15113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43" y="32183"/>
                  </a:lnTo>
                  <a:lnTo>
                    <a:pt x="54681" y="18263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" name="object 1055">
              <a:extLst>
                <a:ext uri="{FF2B5EF4-FFF2-40B4-BE49-F238E27FC236}">
                  <a16:creationId xmlns:a16="http://schemas.microsoft.com/office/drawing/2014/main" id="{66AF31E6-8015-443C-A8F1-975DB2895B3E}"/>
                </a:ext>
              </a:extLst>
            </p:cNvPr>
            <p:cNvSpPr/>
            <p:nvPr/>
          </p:nvSpPr>
          <p:spPr>
            <a:xfrm>
              <a:off x="2189974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53211" y="16192"/>
                  </a:moveTo>
                  <a:lnTo>
                    <a:pt x="50899" y="10486"/>
                  </a:lnTo>
                  <a:lnTo>
                    <a:pt x="47429" y="5860"/>
                  </a:lnTo>
                  <a:lnTo>
                    <a:pt x="42803" y="123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3877" y="123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28992"/>
                  </a:lnTo>
                  <a:lnTo>
                    <a:pt x="19659" y="28992"/>
                  </a:lnTo>
                  <a:lnTo>
                    <a:pt x="19659" y="52125"/>
                  </a:lnTo>
                  <a:lnTo>
                    <a:pt x="19659" y="48578"/>
                  </a:lnTo>
                  <a:lnTo>
                    <a:pt x="20816" y="45185"/>
                  </a:lnTo>
                  <a:lnTo>
                    <a:pt x="21972" y="43951"/>
                  </a:lnTo>
                  <a:lnTo>
                    <a:pt x="26598" y="40559"/>
                  </a:lnTo>
                  <a:lnTo>
                    <a:pt x="34708" y="40559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59065"/>
                  </a:lnTo>
                  <a:lnTo>
                    <a:pt x="25441" y="60144"/>
                  </a:lnTo>
                  <a:lnTo>
                    <a:pt x="21972" y="60144"/>
                  </a:lnTo>
                  <a:lnTo>
                    <a:pt x="27754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close/>
                </a:path>
                <a:path w="56681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9659" y="28992"/>
                  </a:lnTo>
                  <a:lnTo>
                    <a:pt x="12720" y="31306"/>
                  </a:lnTo>
                  <a:lnTo>
                    <a:pt x="8095" y="35932"/>
                  </a:lnTo>
                  <a:lnTo>
                    <a:pt x="3469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" name="object 1056">
              <a:extLst>
                <a:ext uri="{FF2B5EF4-FFF2-40B4-BE49-F238E27FC236}">
                  <a16:creationId xmlns:a16="http://schemas.microsoft.com/office/drawing/2014/main" id="{424DACA8-DA28-4952-86BB-EA4E9F50F98B}"/>
                </a:ext>
              </a:extLst>
            </p:cNvPr>
            <p:cNvSpPr/>
            <p:nvPr/>
          </p:nvSpPr>
          <p:spPr>
            <a:xfrm>
              <a:off x="2255907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300" y="15113"/>
                  </a:lnTo>
                  <a:lnTo>
                    <a:pt x="27770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612" y="16468"/>
                  </a:lnTo>
                  <a:lnTo>
                    <a:pt x="47456" y="4056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" name="object 1057">
              <a:extLst>
                <a:ext uri="{FF2B5EF4-FFF2-40B4-BE49-F238E27FC236}">
                  <a16:creationId xmlns:a16="http://schemas.microsoft.com/office/drawing/2014/main" id="{DEBC1A43-ADB7-43EA-AC33-4F30C80F12E0}"/>
                </a:ext>
              </a:extLst>
            </p:cNvPr>
            <p:cNvSpPr/>
            <p:nvPr/>
          </p:nvSpPr>
          <p:spPr>
            <a:xfrm>
              <a:off x="2320683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190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190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36" y="45185"/>
                  </a:lnTo>
                  <a:lnTo>
                    <a:pt x="35849" y="47498"/>
                  </a:lnTo>
                  <a:lnTo>
                    <a:pt x="38162" y="50891"/>
                  </a:lnTo>
                  <a:lnTo>
                    <a:pt x="38162" y="84511"/>
                  </a:lnTo>
                  <a:lnTo>
                    <a:pt x="35849" y="87903"/>
                  </a:lnTo>
                  <a:lnTo>
                    <a:pt x="33536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70" y="101783"/>
                  </a:lnTo>
                  <a:lnTo>
                    <a:pt x="39396" y="96077"/>
                  </a:lnTo>
                  <a:lnTo>
                    <a:pt x="39396" y="104096"/>
                  </a:lnTo>
                  <a:lnTo>
                    <a:pt x="56665" y="104096"/>
                  </a:lnTo>
                  <a:lnTo>
                    <a:pt x="56665" y="0"/>
                  </a:lnTo>
                  <a:lnTo>
                    <a:pt x="38162" y="0"/>
                  </a:lnTo>
                  <a:lnTo>
                    <a:pt x="38162" y="37012"/>
                  </a:lnTo>
                  <a:lnTo>
                    <a:pt x="34770" y="32385"/>
                  </a:lnTo>
                  <a:lnTo>
                    <a:pt x="30083" y="30072"/>
                  </a:lnTo>
                  <a:lnTo>
                    <a:pt x="16190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" name="object 1058">
              <a:extLst>
                <a:ext uri="{FF2B5EF4-FFF2-40B4-BE49-F238E27FC236}">
                  <a16:creationId xmlns:a16="http://schemas.microsoft.com/office/drawing/2014/main" id="{97F2B3BB-2018-4BDD-8806-5E7F7DC6E1A9}"/>
                </a:ext>
              </a:extLst>
            </p:cNvPr>
            <p:cNvSpPr/>
            <p:nvPr/>
          </p:nvSpPr>
          <p:spPr>
            <a:xfrm>
              <a:off x="2433475" y="1659387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" name="object 1059">
              <a:extLst>
                <a:ext uri="{FF2B5EF4-FFF2-40B4-BE49-F238E27FC236}">
                  <a16:creationId xmlns:a16="http://schemas.microsoft.com/office/drawing/2014/main" id="{BFA8F048-FE16-4389-8C20-547A6A8E4FFD}"/>
                </a:ext>
              </a:extLst>
            </p:cNvPr>
            <p:cNvSpPr/>
            <p:nvPr/>
          </p:nvSpPr>
          <p:spPr>
            <a:xfrm>
              <a:off x="2457221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8570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2053"/>
                  </a:lnTo>
                  <a:lnTo>
                    <a:pt x="55509" y="17426"/>
                  </a:lnTo>
                  <a:lnTo>
                    <a:pt x="57822" y="15113"/>
                  </a:lnTo>
                  <a:lnTo>
                    <a:pt x="64761" y="15113"/>
                  </a:lnTo>
                  <a:lnTo>
                    <a:pt x="65840" y="16192"/>
                  </a:lnTo>
                  <a:lnTo>
                    <a:pt x="68153" y="19739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7230" y="16468"/>
                  </a:lnTo>
                  <a:lnTo>
                    <a:pt x="81442" y="4056"/>
                  </a:lnTo>
                  <a:lnTo>
                    <a:pt x="69386" y="0"/>
                  </a:lnTo>
                  <a:lnTo>
                    <a:pt x="61214" y="0"/>
                  </a:lnTo>
                  <a:lnTo>
                    <a:pt x="55509" y="2313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" name="object 1060">
              <a:extLst>
                <a:ext uri="{FF2B5EF4-FFF2-40B4-BE49-F238E27FC236}">
                  <a16:creationId xmlns:a16="http://schemas.microsoft.com/office/drawing/2014/main" id="{C5B2A64E-8E3F-4275-B12E-70610E1342D9}"/>
                </a:ext>
              </a:extLst>
            </p:cNvPr>
            <p:cNvSpPr/>
            <p:nvPr/>
          </p:nvSpPr>
          <p:spPr>
            <a:xfrm>
              <a:off x="2558989" y="1683600"/>
              <a:ext cx="56742" cy="101937"/>
            </a:xfrm>
            <a:custGeom>
              <a:avLst/>
              <a:gdLst/>
              <a:ahLst/>
              <a:cxnLst/>
              <a:rect l="l" t="t" r="r" b="b"/>
              <a:pathLst>
                <a:path w="56742" h="101937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31146" y="15113"/>
                  </a:lnTo>
                  <a:lnTo>
                    <a:pt x="35772" y="19739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0891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351" y="53849"/>
                  </a:lnTo>
                  <a:lnTo>
                    <a:pt x="56742" y="39325"/>
                  </a:lnTo>
                  <a:lnTo>
                    <a:pt x="56737" y="32681"/>
                  </a:lnTo>
                  <a:lnTo>
                    <a:pt x="55058" y="18356"/>
                  </a:lnTo>
                  <a:lnTo>
                    <a:pt x="50883" y="8173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6939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9582" y="101937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937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" name="object 1061">
              <a:extLst>
                <a:ext uri="{FF2B5EF4-FFF2-40B4-BE49-F238E27FC236}">
                  <a16:creationId xmlns:a16="http://schemas.microsoft.com/office/drawing/2014/main" id="{633B5B18-27CB-445B-83D8-760CA576811B}"/>
                </a:ext>
              </a:extLst>
            </p:cNvPr>
            <p:cNvSpPr/>
            <p:nvPr/>
          </p:nvSpPr>
          <p:spPr>
            <a:xfrm>
              <a:off x="2637087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" name="object 1062">
              <a:extLst>
                <a:ext uri="{FF2B5EF4-FFF2-40B4-BE49-F238E27FC236}">
                  <a16:creationId xmlns:a16="http://schemas.microsoft.com/office/drawing/2014/main" id="{FC2BAB0E-668B-44B0-BD69-83F5FEB917D2}"/>
                </a:ext>
              </a:extLst>
            </p:cNvPr>
            <p:cNvSpPr/>
            <p:nvPr/>
          </p:nvSpPr>
          <p:spPr>
            <a:xfrm>
              <a:off x="2658443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" name="object 1063">
              <a:extLst>
                <a:ext uri="{FF2B5EF4-FFF2-40B4-BE49-F238E27FC236}">
                  <a16:creationId xmlns:a16="http://schemas.microsoft.com/office/drawing/2014/main" id="{A3ABE702-BD83-411F-BCAA-C4D91B748446}"/>
                </a:ext>
              </a:extLst>
            </p:cNvPr>
            <p:cNvSpPr/>
            <p:nvPr/>
          </p:nvSpPr>
          <p:spPr>
            <a:xfrm>
              <a:off x="2725517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17423" y="8173"/>
                  </a:move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26675" y="15113"/>
                  </a:lnTo>
                  <a:lnTo>
                    <a:pt x="31301" y="16192"/>
                  </a:lnTo>
                  <a:lnTo>
                    <a:pt x="33614" y="19739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2053"/>
                  </a:lnTo>
                  <a:lnTo>
                    <a:pt x="54430" y="17426"/>
                  </a:lnTo>
                  <a:lnTo>
                    <a:pt x="57822" y="15113"/>
                  </a:lnTo>
                  <a:lnTo>
                    <a:pt x="61368" y="15113"/>
                  </a:lnTo>
                  <a:lnTo>
                    <a:pt x="65994" y="16192"/>
                  </a:lnTo>
                  <a:lnTo>
                    <a:pt x="68307" y="19739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6569" y="15802"/>
                  </a:lnTo>
                  <a:lnTo>
                    <a:pt x="80250" y="389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2313"/>
                  </a:lnTo>
                  <a:lnTo>
                    <a:pt x="49804" y="9253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" name="object 1064">
              <a:extLst>
                <a:ext uri="{FF2B5EF4-FFF2-40B4-BE49-F238E27FC236}">
                  <a16:creationId xmlns:a16="http://schemas.microsoft.com/office/drawing/2014/main" id="{6168958A-9C81-4046-9355-0B36639C4264}"/>
                </a:ext>
              </a:extLst>
            </p:cNvPr>
            <p:cNvSpPr/>
            <p:nvPr/>
          </p:nvSpPr>
          <p:spPr>
            <a:xfrm>
              <a:off x="2824971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" name="object 1065">
              <a:extLst>
                <a:ext uri="{FF2B5EF4-FFF2-40B4-BE49-F238E27FC236}">
                  <a16:creationId xmlns:a16="http://schemas.microsoft.com/office/drawing/2014/main" id="{304EA38E-DD68-46B0-A4EC-CB606D9B6906}"/>
                </a:ext>
              </a:extLst>
            </p:cNvPr>
            <p:cNvSpPr/>
            <p:nvPr/>
          </p:nvSpPr>
          <p:spPr>
            <a:xfrm>
              <a:off x="2890966" y="1683600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4362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673" y="16468"/>
                  </a:lnTo>
                  <a:lnTo>
                    <a:pt x="47517" y="4056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" name="object 1066">
              <a:extLst>
                <a:ext uri="{FF2B5EF4-FFF2-40B4-BE49-F238E27FC236}">
                  <a16:creationId xmlns:a16="http://schemas.microsoft.com/office/drawing/2014/main" id="{C5D5918C-81B4-4503-9466-47304EC6274C}"/>
                </a:ext>
              </a:extLst>
            </p:cNvPr>
            <p:cNvSpPr/>
            <p:nvPr/>
          </p:nvSpPr>
          <p:spPr>
            <a:xfrm>
              <a:off x="2953414" y="1666327"/>
              <a:ext cx="37006" cy="92530"/>
            </a:xfrm>
            <a:custGeom>
              <a:avLst/>
              <a:gdLst/>
              <a:ahLst/>
              <a:cxnLst/>
              <a:rect l="l" t="t" r="r" b="b"/>
              <a:pathLst>
                <a:path w="37006" h="92530">
                  <a:moveTo>
                    <a:pt x="27754" y="18506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72" y="32385"/>
                  </a:lnTo>
                  <a:lnTo>
                    <a:pt x="8172" y="70477"/>
                  </a:lnTo>
                  <a:lnTo>
                    <a:pt x="8456" y="75474"/>
                  </a:lnTo>
                  <a:lnTo>
                    <a:pt x="14269" y="88372"/>
                  </a:lnTo>
                  <a:lnTo>
                    <a:pt x="26675" y="92530"/>
                  </a:lnTo>
                  <a:lnTo>
                    <a:pt x="30067" y="92530"/>
                  </a:lnTo>
                  <a:lnTo>
                    <a:pt x="33614" y="91296"/>
                  </a:lnTo>
                  <a:lnTo>
                    <a:pt x="37006" y="90217"/>
                  </a:lnTo>
                  <a:lnTo>
                    <a:pt x="37006" y="75103"/>
                  </a:lnTo>
                  <a:lnTo>
                    <a:pt x="35926" y="76337"/>
                  </a:lnTo>
                  <a:lnTo>
                    <a:pt x="32380" y="76337"/>
                  </a:lnTo>
                  <a:lnTo>
                    <a:pt x="28988" y="75103"/>
                  </a:lnTo>
                  <a:lnTo>
                    <a:pt x="27754" y="71711"/>
                  </a:lnTo>
                  <a:lnTo>
                    <a:pt x="27754" y="32385"/>
                  </a:lnTo>
                  <a:lnTo>
                    <a:pt x="37006" y="32385"/>
                  </a:lnTo>
                  <a:lnTo>
                    <a:pt x="37006" y="18506"/>
                  </a:lnTo>
                  <a:lnTo>
                    <a:pt x="27754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" name="object 1067">
              <a:extLst>
                <a:ext uri="{FF2B5EF4-FFF2-40B4-BE49-F238E27FC236}">
                  <a16:creationId xmlns:a16="http://schemas.microsoft.com/office/drawing/2014/main" id="{2D8C8464-7709-434A-98D0-CE58947A6D5E}"/>
                </a:ext>
              </a:extLst>
            </p:cNvPr>
            <p:cNvSpPr/>
            <p:nvPr/>
          </p:nvSpPr>
          <p:spPr>
            <a:xfrm>
              <a:off x="893264" y="1813296"/>
              <a:ext cx="87914" cy="98236"/>
            </a:xfrm>
            <a:custGeom>
              <a:avLst/>
              <a:gdLst/>
              <a:ahLst/>
              <a:cxnLst/>
              <a:rect l="l" t="t" r="r" b="b"/>
              <a:pathLst>
                <a:path w="87914" h="98236">
                  <a:moveTo>
                    <a:pt x="68247" y="71711"/>
                  </a:moveTo>
                  <a:lnTo>
                    <a:pt x="68247" y="98236"/>
                  </a:lnTo>
                  <a:lnTo>
                    <a:pt x="87914" y="98236"/>
                  </a:lnTo>
                  <a:lnTo>
                    <a:pt x="87914" y="0"/>
                  </a:lnTo>
                  <a:lnTo>
                    <a:pt x="62463" y="0"/>
                  </a:lnTo>
                  <a:lnTo>
                    <a:pt x="43955" y="70477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664" y="98236"/>
                  </a:lnTo>
                  <a:lnTo>
                    <a:pt x="19664" y="71711"/>
                  </a:lnTo>
                  <a:lnTo>
                    <a:pt x="17349" y="31151"/>
                  </a:lnTo>
                  <a:lnTo>
                    <a:pt x="37015" y="98236"/>
                  </a:lnTo>
                  <a:lnTo>
                    <a:pt x="50895" y="98236"/>
                  </a:lnTo>
                  <a:lnTo>
                    <a:pt x="69403" y="31151"/>
                  </a:lnTo>
                  <a:lnTo>
                    <a:pt x="6824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" name="object 1068">
              <a:extLst>
                <a:ext uri="{FF2B5EF4-FFF2-40B4-BE49-F238E27FC236}">
                  <a16:creationId xmlns:a16="http://schemas.microsoft.com/office/drawing/2014/main" id="{66AD1464-CDA4-4956-AEB5-9B19D92D55F6}"/>
                </a:ext>
              </a:extLst>
            </p:cNvPr>
            <p:cNvSpPr/>
            <p:nvPr/>
          </p:nvSpPr>
          <p:spPr>
            <a:xfrm>
              <a:off x="993900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19659" y="23132"/>
                  </a:moveTo>
                  <a:lnTo>
                    <a:pt x="19659" y="17426"/>
                  </a:lnTo>
                  <a:lnTo>
                    <a:pt x="21972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156" y="64771"/>
                  </a:lnTo>
                  <a:lnTo>
                    <a:pt x="5782" y="69397"/>
                  </a:lnTo>
                  <a:lnTo>
                    <a:pt x="9251" y="72944"/>
                  </a:lnTo>
                  <a:lnTo>
                    <a:pt x="15033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972" y="43951"/>
                  </a:lnTo>
                  <a:lnTo>
                    <a:pt x="25441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16" y="60144"/>
                  </a:lnTo>
                  <a:lnTo>
                    <a:pt x="26598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4708" y="70631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3211" y="69397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59" y="0"/>
                  </a:lnTo>
                  <a:lnTo>
                    <a:pt x="13877" y="2313"/>
                  </a:lnTo>
                  <a:lnTo>
                    <a:pt x="8095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59" y="23132"/>
                  </a:lnTo>
                  <a:close/>
                </a:path>
                <a:path w="55524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5033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" name="object 1069">
              <a:extLst>
                <a:ext uri="{FF2B5EF4-FFF2-40B4-BE49-F238E27FC236}">
                  <a16:creationId xmlns:a16="http://schemas.microsoft.com/office/drawing/2014/main" id="{2CB37E8A-CAF3-4938-8CFD-6B1D644E5B2B}"/>
                </a:ext>
              </a:extLst>
            </p:cNvPr>
            <p:cNvSpPr/>
            <p:nvPr/>
          </p:nvSpPr>
          <p:spPr>
            <a:xfrm>
              <a:off x="1058676" y="183750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1972" y="17426"/>
                  </a:lnTo>
                  <a:lnTo>
                    <a:pt x="24300" y="16192"/>
                  </a:lnTo>
                  <a:lnTo>
                    <a:pt x="31239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679"/>
                  </a:lnTo>
                  <a:lnTo>
                    <a:pt x="53927" y="15375"/>
                  </a:lnTo>
                  <a:lnTo>
                    <a:pt x="47563" y="3722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" name="object 1070">
              <a:extLst>
                <a:ext uri="{FF2B5EF4-FFF2-40B4-BE49-F238E27FC236}">
                  <a16:creationId xmlns:a16="http://schemas.microsoft.com/office/drawing/2014/main" id="{237B244C-AA18-4B3B-8BEC-350C0721E132}"/>
                </a:ext>
              </a:extLst>
            </p:cNvPr>
            <p:cNvSpPr/>
            <p:nvPr/>
          </p:nvSpPr>
          <p:spPr>
            <a:xfrm>
              <a:off x="1124609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75" y="23132"/>
                  </a:lnTo>
                  <a:lnTo>
                    <a:pt x="19675" y="17426"/>
                  </a:lnTo>
                  <a:lnTo>
                    <a:pt x="23144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70" y="28992"/>
                  </a:lnTo>
                  <a:lnTo>
                    <a:pt x="18518" y="3007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626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" name="object 1071">
              <a:extLst>
                <a:ext uri="{FF2B5EF4-FFF2-40B4-BE49-F238E27FC236}">
                  <a16:creationId xmlns:a16="http://schemas.microsoft.com/office/drawing/2014/main" id="{A4906E03-91FF-42E1-990C-F695C9574580}"/>
                </a:ext>
              </a:extLst>
            </p:cNvPr>
            <p:cNvSpPr/>
            <p:nvPr/>
          </p:nvSpPr>
          <p:spPr>
            <a:xfrm>
              <a:off x="1188229" y="183750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0408" y="71711"/>
                  </a:lnTo>
                  <a:lnTo>
                    <a:pt x="16205" y="75258"/>
                  </a:lnTo>
                  <a:lnTo>
                    <a:pt x="24300" y="75258"/>
                  </a:lnTo>
                  <a:lnTo>
                    <a:pt x="21987" y="54438"/>
                  </a:lnTo>
                  <a:lnTo>
                    <a:pt x="19675" y="52125"/>
                  </a:lnTo>
                  <a:lnTo>
                    <a:pt x="18518" y="46265"/>
                  </a:lnTo>
                  <a:lnTo>
                    <a:pt x="18518" y="28992"/>
                  </a:lnTo>
                  <a:lnTo>
                    <a:pt x="19675" y="23132"/>
                  </a:lnTo>
                  <a:lnTo>
                    <a:pt x="16205" y="0"/>
                  </a:lnTo>
                  <a:lnTo>
                    <a:pt x="10408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  <a:path w="57837" h="103017">
                  <a:moveTo>
                    <a:pt x="6938" y="96077"/>
                  </a:moveTo>
                  <a:lnTo>
                    <a:pt x="10408" y="98390"/>
                  </a:lnTo>
                  <a:lnTo>
                    <a:pt x="15049" y="100703"/>
                  </a:lnTo>
                  <a:lnTo>
                    <a:pt x="19675" y="101783"/>
                  </a:lnTo>
                  <a:lnTo>
                    <a:pt x="23144" y="103017"/>
                  </a:lnTo>
                  <a:lnTo>
                    <a:pt x="37021" y="103017"/>
                  </a:lnTo>
                  <a:lnTo>
                    <a:pt x="45116" y="100703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233"/>
                  </a:lnTo>
                  <a:lnTo>
                    <a:pt x="40491" y="1233"/>
                  </a:lnTo>
                  <a:lnTo>
                    <a:pt x="39334" y="8173"/>
                  </a:lnTo>
                  <a:lnTo>
                    <a:pt x="35865" y="2313"/>
                  </a:lnTo>
                  <a:lnTo>
                    <a:pt x="31239" y="0"/>
                  </a:lnTo>
                  <a:lnTo>
                    <a:pt x="16205" y="0"/>
                  </a:lnTo>
                  <a:lnTo>
                    <a:pt x="19675" y="23132"/>
                  </a:lnTo>
                  <a:lnTo>
                    <a:pt x="21987" y="20819"/>
                  </a:lnTo>
                  <a:lnTo>
                    <a:pt x="23144" y="17426"/>
                  </a:lnTo>
                  <a:lnTo>
                    <a:pt x="26613" y="16192"/>
                  </a:lnTo>
                  <a:lnTo>
                    <a:pt x="33552" y="16192"/>
                  </a:lnTo>
                  <a:lnTo>
                    <a:pt x="37021" y="17426"/>
                  </a:lnTo>
                  <a:lnTo>
                    <a:pt x="38178" y="20819"/>
                  </a:lnTo>
                  <a:lnTo>
                    <a:pt x="38178" y="55518"/>
                  </a:lnTo>
                  <a:lnTo>
                    <a:pt x="37021" y="57831"/>
                  </a:lnTo>
                  <a:lnTo>
                    <a:pt x="33552" y="59065"/>
                  </a:lnTo>
                  <a:lnTo>
                    <a:pt x="26613" y="59065"/>
                  </a:lnTo>
                  <a:lnTo>
                    <a:pt x="23144" y="57831"/>
                  </a:lnTo>
                  <a:lnTo>
                    <a:pt x="21987" y="54438"/>
                  </a:lnTo>
                  <a:lnTo>
                    <a:pt x="24300" y="75258"/>
                  </a:lnTo>
                  <a:lnTo>
                    <a:pt x="30083" y="75258"/>
                  </a:lnTo>
                  <a:lnTo>
                    <a:pt x="34708" y="72944"/>
                  </a:lnTo>
                  <a:lnTo>
                    <a:pt x="38178" y="68318"/>
                  </a:lnTo>
                  <a:lnTo>
                    <a:pt x="38178" y="82197"/>
                  </a:lnTo>
                  <a:lnTo>
                    <a:pt x="35865" y="84511"/>
                  </a:lnTo>
                  <a:lnTo>
                    <a:pt x="31239" y="86824"/>
                  </a:lnTo>
                  <a:lnTo>
                    <a:pt x="20831" y="86824"/>
                  </a:lnTo>
                  <a:lnTo>
                    <a:pt x="18518" y="85590"/>
                  </a:lnTo>
                  <a:lnTo>
                    <a:pt x="15049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" name="object 1072">
              <a:extLst>
                <a:ext uri="{FF2B5EF4-FFF2-40B4-BE49-F238E27FC236}">
                  <a16:creationId xmlns:a16="http://schemas.microsoft.com/office/drawing/2014/main" id="{CB9DF278-FE6D-492D-887E-077614B810C4}"/>
                </a:ext>
              </a:extLst>
            </p:cNvPr>
            <p:cNvSpPr/>
            <p:nvPr/>
          </p:nvSpPr>
          <p:spPr>
            <a:xfrm>
              <a:off x="125763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36" y="3546"/>
                  </a:lnTo>
                  <a:lnTo>
                    <a:pt x="6954" y="9253"/>
                  </a:lnTo>
                  <a:lnTo>
                    <a:pt x="1473" y="21527"/>
                  </a:lnTo>
                  <a:lnTo>
                    <a:pt x="0" y="35932"/>
                  </a:lnTo>
                  <a:lnTo>
                    <a:pt x="0" y="41981"/>
                  </a:lnTo>
                  <a:lnTo>
                    <a:pt x="1924" y="55689"/>
                  </a:lnTo>
                  <a:lnTo>
                    <a:pt x="8110" y="66005"/>
                  </a:lnTo>
                  <a:lnTo>
                    <a:pt x="12736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" name="object 1073">
              <a:extLst>
                <a:ext uri="{FF2B5EF4-FFF2-40B4-BE49-F238E27FC236}">
                  <a16:creationId xmlns:a16="http://schemas.microsoft.com/office/drawing/2014/main" id="{A7B64EEF-440E-431D-B309-4147854A3A0C}"/>
                </a:ext>
              </a:extLst>
            </p:cNvPr>
            <p:cNvSpPr/>
            <p:nvPr/>
          </p:nvSpPr>
          <p:spPr>
            <a:xfrm>
              <a:off x="1323580" y="1837509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53196" y="22053"/>
                  </a:moveTo>
                  <a:lnTo>
                    <a:pt x="55509" y="18506"/>
                  </a:lnTo>
                  <a:lnTo>
                    <a:pt x="57822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6679"/>
                  </a:lnTo>
                  <a:lnTo>
                    <a:pt x="86784" y="15375"/>
                  </a:lnTo>
                  <a:lnTo>
                    <a:pt x="80257" y="3722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5509" y="3546"/>
                  </a:lnTo>
                  <a:lnTo>
                    <a:pt x="50883" y="9253"/>
                  </a:lnTo>
                  <a:lnTo>
                    <a:pt x="48570" y="3546"/>
                  </a:lnTo>
                  <a:lnTo>
                    <a:pt x="42788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6192"/>
                  </a:lnTo>
                  <a:lnTo>
                    <a:pt x="30067" y="16192"/>
                  </a:lnTo>
                  <a:lnTo>
                    <a:pt x="33536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352" y="74024"/>
                  </a:lnTo>
                  <a:lnTo>
                    <a:pt x="54352" y="24366"/>
                  </a:lnTo>
                  <a:lnTo>
                    <a:pt x="53196" y="220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" name="object 1074">
              <a:extLst>
                <a:ext uri="{FF2B5EF4-FFF2-40B4-BE49-F238E27FC236}">
                  <a16:creationId xmlns:a16="http://schemas.microsoft.com/office/drawing/2014/main" id="{E189FF6A-E5EE-4325-BCDC-54E4B86BE515}"/>
                </a:ext>
              </a:extLst>
            </p:cNvPr>
            <p:cNvSpPr/>
            <p:nvPr/>
          </p:nvSpPr>
          <p:spPr>
            <a:xfrm>
              <a:off x="142420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20" y="3546"/>
                  </a:lnTo>
                  <a:lnTo>
                    <a:pt x="6938" y="9253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" name="object 1075">
              <a:extLst>
                <a:ext uri="{FF2B5EF4-FFF2-40B4-BE49-F238E27FC236}">
                  <a16:creationId xmlns:a16="http://schemas.microsoft.com/office/drawing/2014/main" id="{0376D624-8A18-4847-AE39-03BC59E930D4}"/>
                </a:ext>
              </a:extLst>
            </p:cNvPr>
            <p:cNvSpPr/>
            <p:nvPr/>
          </p:nvSpPr>
          <p:spPr>
            <a:xfrm>
              <a:off x="1490139" y="183750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18" y="8173"/>
                  </a:moveTo>
                  <a:lnTo>
                    <a:pt x="17362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426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679"/>
                  </a:lnTo>
                  <a:lnTo>
                    <a:pt x="53247" y="15375"/>
                  </a:lnTo>
                  <a:lnTo>
                    <a:pt x="46720" y="3722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3144" y="2313"/>
                  </a:lnTo>
                  <a:lnTo>
                    <a:pt x="18518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" name="object 1076">
              <a:extLst>
                <a:ext uri="{FF2B5EF4-FFF2-40B4-BE49-F238E27FC236}">
                  <a16:creationId xmlns:a16="http://schemas.microsoft.com/office/drawing/2014/main" id="{45041C3B-E7BA-4F68-A2A6-748E0EA3F26A}"/>
                </a:ext>
              </a:extLst>
            </p:cNvPr>
            <p:cNvSpPr/>
            <p:nvPr/>
          </p:nvSpPr>
          <p:spPr>
            <a:xfrm>
              <a:off x="1552602" y="1821316"/>
              <a:ext cx="37021" cy="91450"/>
            </a:xfrm>
            <a:custGeom>
              <a:avLst/>
              <a:gdLst/>
              <a:ahLst/>
              <a:cxnLst/>
              <a:rect l="l" t="t" r="r" b="b"/>
              <a:pathLst>
                <a:path w="37021" h="91450">
                  <a:moveTo>
                    <a:pt x="26613" y="17426"/>
                  </a:moveTo>
                  <a:lnTo>
                    <a:pt x="26613" y="0"/>
                  </a:lnTo>
                  <a:lnTo>
                    <a:pt x="8095" y="0"/>
                  </a:lnTo>
                  <a:lnTo>
                    <a:pt x="8095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8095" y="31306"/>
                  </a:lnTo>
                  <a:lnTo>
                    <a:pt x="8095" y="70631"/>
                  </a:lnTo>
                  <a:lnTo>
                    <a:pt x="8231" y="74150"/>
                  </a:lnTo>
                  <a:lnTo>
                    <a:pt x="13427" y="87125"/>
                  </a:lnTo>
                  <a:lnTo>
                    <a:pt x="26613" y="91450"/>
                  </a:lnTo>
                  <a:lnTo>
                    <a:pt x="33552" y="91450"/>
                  </a:lnTo>
                  <a:lnTo>
                    <a:pt x="37021" y="89137"/>
                  </a:lnTo>
                  <a:lnTo>
                    <a:pt x="37021" y="75258"/>
                  </a:lnTo>
                  <a:lnTo>
                    <a:pt x="32395" y="75258"/>
                  </a:lnTo>
                  <a:lnTo>
                    <a:pt x="27770" y="72944"/>
                  </a:lnTo>
                  <a:lnTo>
                    <a:pt x="26613" y="68318"/>
                  </a:lnTo>
                  <a:lnTo>
                    <a:pt x="26613" y="31306"/>
                  </a:lnTo>
                  <a:lnTo>
                    <a:pt x="37021" y="31306"/>
                  </a:lnTo>
                  <a:lnTo>
                    <a:pt x="37021" y="17426"/>
                  </a:lnTo>
                  <a:lnTo>
                    <a:pt x="26613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" name="object 1077">
              <a:extLst>
                <a:ext uri="{FF2B5EF4-FFF2-40B4-BE49-F238E27FC236}">
                  <a16:creationId xmlns:a16="http://schemas.microsoft.com/office/drawing/2014/main" id="{200CDB94-46E2-48EE-9758-28109C90986F}"/>
                </a:ext>
              </a:extLst>
            </p:cNvPr>
            <p:cNvSpPr/>
            <p:nvPr/>
          </p:nvSpPr>
          <p:spPr>
            <a:xfrm>
              <a:off x="1628959" y="1812063"/>
              <a:ext cx="70558" cy="100703"/>
            </a:xfrm>
            <a:custGeom>
              <a:avLst/>
              <a:gdLst/>
              <a:ahLst/>
              <a:cxnLst/>
              <a:rect l="l" t="t" r="r" b="b"/>
              <a:pathLst>
                <a:path w="70558" h="100703">
                  <a:moveTo>
                    <a:pt x="274" y="67263"/>
                  </a:moveTo>
                  <a:lnTo>
                    <a:pt x="2958" y="80216"/>
                  </a:lnTo>
                  <a:lnTo>
                    <a:pt x="9251" y="90217"/>
                  </a:lnTo>
                  <a:lnTo>
                    <a:pt x="10647" y="91759"/>
                  </a:lnTo>
                  <a:lnTo>
                    <a:pt x="21249" y="98452"/>
                  </a:lnTo>
                  <a:lnTo>
                    <a:pt x="34693" y="100703"/>
                  </a:lnTo>
                  <a:lnTo>
                    <a:pt x="37319" y="100640"/>
                  </a:lnTo>
                  <a:lnTo>
                    <a:pt x="40475" y="84511"/>
                  </a:lnTo>
                  <a:lnTo>
                    <a:pt x="30067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659" y="68318"/>
                  </a:lnTo>
                  <a:lnTo>
                    <a:pt x="18675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74" y="67263"/>
                  </a:lnTo>
                  <a:close/>
                </a:path>
                <a:path w="70558" h="100703">
                  <a:moveTo>
                    <a:pt x="19659" y="33619"/>
                  </a:move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28911" y="16192"/>
                  </a:lnTo>
                  <a:lnTo>
                    <a:pt x="40475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49727" y="33619"/>
                  </a:lnTo>
                  <a:lnTo>
                    <a:pt x="49727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475" y="84511"/>
                  </a:lnTo>
                  <a:lnTo>
                    <a:pt x="37319" y="100640"/>
                  </a:lnTo>
                  <a:lnTo>
                    <a:pt x="50552" y="97639"/>
                  </a:lnTo>
                  <a:lnTo>
                    <a:pt x="60150" y="90217"/>
                  </a:lnTo>
                  <a:lnTo>
                    <a:pt x="64334" y="84534"/>
                  </a:lnTo>
                  <a:lnTo>
                    <a:pt x="69002" y="73286"/>
                  </a:lnTo>
                  <a:lnTo>
                    <a:pt x="70558" y="59065"/>
                  </a:lnTo>
                  <a:lnTo>
                    <a:pt x="70558" y="42872"/>
                  </a:lnTo>
                  <a:lnTo>
                    <a:pt x="69534" y="33832"/>
                  </a:lnTo>
                  <a:lnTo>
                    <a:pt x="66305" y="21148"/>
                  </a:lnTo>
                  <a:lnTo>
                    <a:pt x="60150" y="11566"/>
                  </a:lnTo>
                  <a:lnTo>
                    <a:pt x="47949" y="2281"/>
                  </a:lnTo>
                  <a:lnTo>
                    <a:pt x="34693" y="0"/>
                  </a:lnTo>
                  <a:lnTo>
                    <a:pt x="31616" y="89"/>
                  </a:lnTo>
                  <a:lnTo>
                    <a:pt x="18675" y="3317"/>
                  </a:lnTo>
                  <a:lnTo>
                    <a:pt x="19659" y="68318"/>
                  </a:lnTo>
                  <a:lnTo>
                    <a:pt x="19659" y="3361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" name="object 1078">
              <a:extLst>
                <a:ext uri="{FF2B5EF4-FFF2-40B4-BE49-F238E27FC236}">
                  <a16:creationId xmlns:a16="http://schemas.microsoft.com/office/drawing/2014/main" id="{016020AB-86E7-420B-93C0-9694653EB7DB}"/>
                </a:ext>
              </a:extLst>
            </p:cNvPr>
            <p:cNvSpPr/>
            <p:nvPr/>
          </p:nvSpPr>
          <p:spPr>
            <a:xfrm>
              <a:off x="1711082" y="1808670"/>
              <a:ext cx="56681" cy="104096"/>
            </a:xfrm>
            <a:custGeom>
              <a:avLst/>
              <a:gdLst/>
              <a:ahLst/>
              <a:cxnLst/>
              <a:rect l="l" t="t" r="r" b="b"/>
              <a:pathLst>
                <a:path w="56681" h="104096">
                  <a:moveTo>
                    <a:pt x="38178" y="56597"/>
                  </a:moveTo>
                  <a:lnTo>
                    <a:pt x="38178" y="77417"/>
                  </a:lnTo>
                  <a:lnTo>
                    <a:pt x="37021" y="82043"/>
                  </a:lnTo>
                  <a:lnTo>
                    <a:pt x="35865" y="84356"/>
                  </a:lnTo>
                  <a:lnTo>
                    <a:pt x="33552" y="104096"/>
                  </a:lnTo>
                  <a:lnTo>
                    <a:pt x="41647" y="104096"/>
                  </a:lnTo>
                  <a:lnTo>
                    <a:pt x="47429" y="100549"/>
                  </a:lnTo>
                  <a:lnTo>
                    <a:pt x="50899" y="94843"/>
                  </a:lnTo>
                  <a:lnTo>
                    <a:pt x="51814" y="93588"/>
                  </a:lnTo>
                  <a:lnTo>
                    <a:pt x="55697" y="83188"/>
                  </a:lnTo>
                  <a:lnTo>
                    <a:pt x="56681" y="68164"/>
                  </a:lnTo>
                  <a:lnTo>
                    <a:pt x="56666" y="61346"/>
                  </a:lnTo>
                  <a:lnTo>
                    <a:pt x="55350" y="47712"/>
                  </a:lnTo>
                  <a:lnTo>
                    <a:pt x="50899" y="37012"/>
                  </a:lnTo>
                  <a:lnTo>
                    <a:pt x="47429" y="31151"/>
                  </a:lnTo>
                  <a:lnTo>
                    <a:pt x="41647" y="28838"/>
                  </a:lnTo>
                  <a:lnTo>
                    <a:pt x="27754" y="28838"/>
                  </a:lnTo>
                  <a:lnTo>
                    <a:pt x="23128" y="31151"/>
                  </a:lnTo>
                  <a:lnTo>
                    <a:pt x="19659" y="3577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7346" y="102862"/>
                  </a:lnTo>
                  <a:lnTo>
                    <a:pt x="18503" y="95923"/>
                  </a:lnTo>
                  <a:lnTo>
                    <a:pt x="21972" y="101783"/>
                  </a:lnTo>
                  <a:lnTo>
                    <a:pt x="19659" y="83277"/>
                  </a:lnTo>
                  <a:lnTo>
                    <a:pt x="19659" y="49657"/>
                  </a:lnTo>
                  <a:lnTo>
                    <a:pt x="20816" y="46265"/>
                  </a:lnTo>
                  <a:lnTo>
                    <a:pt x="24285" y="45031"/>
                  </a:lnTo>
                  <a:lnTo>
                    <a:pt x="31239" y="45031"/>
                  </a:lnTo>
                  <a:lnTo>
                    <a:pt x="34708" y="46265"/>
                  </a:lnTo>
                  <a:lnTo>
                    <a:pt x="37021" y="50891"/>
                  </a:lnTo>
                  <a:lnTo>
                    <a:pt x="38178" y="56597"/>
                  </a:lnTo>
                  <a:close/>
                </a:path>
                <a:path w="56681" h="104096">
                  <a:moveTo>
                    <a:pt x="35865" y="84356"/>
                  </a:moveTo>
                  <a:lnTo>
                    <a:pt x="32395" y="87903"/>
                  </a:lnTo>
                  <a:lnTo>
                    <a:pt x="24285" y="87903"/>
                  </a:lnTo>
                  <a:lnTo>
                    <a:pt x="20816" y="86670"/>
                  </a:lnTo>
                  <a:lnTo>
                    <a:pt x="19659" y="83277"/>
                  </a:lnTo>
                  <a:lnTo>
                    <a:pt x="21972" y="101783"/>
                  </a:lnTo>
                  <a:lnTo>
                    <a:pt x="27754" y="104096"/>
                  </a:lnTo>
                  <a:lnTo>
                    <a:pt x="33552" y="104096"/>
                  </a:lnTo>
                  <a:lnTo>
                    <a:pt x="35865" y="8435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" name="object 1079">
              <a:extLst>
                <a:ext uri="{FF2B5EF4-FFF2-40B4-BE49-F238E27FC236}">
                  <a16:creationId xmlns:a16="http://schemas.microsoft.com/office/drawing/2014/main" id="{E683EC42-4FB0-419C-9C95-6930ABF490DC}"/>
                </a:ext>
              </a:extLst>
            </p:cNvPr>
            <p:cNvSpPr/>
            <p:nvPr/>
          </p:nvSpPr>
          <p:spPr>
            <a:xfrm>
              <a:off x="1767763" y="1809749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486"/>
                  </a:moveTo>
                  <a:lnTo>
                    <a:pt x="31224" y="6939"/>
                  </a:lnTo>
                  <a:lnTo>
                    <a:pt x="28911" y="2313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6939"/>
                  </a:lnTo>
                  <a:lnTo>
                    <a:pt x="10408" y="12800"/>
                  </a:lnTo>
                  <a:lnTo>
                    <a:pt x="13877" y="17426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739"/>
                  </a:lnTo>
                  <a:lnTo>
                    <a:pt x="30067" y="15113"/>
                  </a:lnTo>
                  <a:lnTo>
                    <a:pt x="31224" y="10486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1972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992"/>
                  </a:lnTo>
                  <a:lnTo>
                    <a:pt x="11564" y="28992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" name="object 1080">
              <a:extLst>
                <a:ext uri="{FF2B5EF4-FFF2-40B4-BE49-F238E27FC236}">
                  <a16:creationId xmlns:a16="http://schemas.microsoft.com/office/drawing/2014/main" id="{6670A39D-8E9A-48E6-B602-3EF0C35454A7}"/>
                </a:ext>
              </a:extLst>
            </p:cNvPr>
            <p:cNvSpPr/>
            <p:nvPr/>
          </p:nvSpPr>
          <p:spPr>
            <a:xfrm>
              <a:off x="180941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3128" y="17426"/>
                  </a:lnTo>
                  <a:lnTo>
                    <a:pt x="26598" y="16192"/>
                  </a:lnTo>
                  <a:lnTo>
                    <a:pt x="34693" y="16192"/>
                  </a:lnTo>
                  <a:lnTo>
                    <a:pt x="38162" y="20819"/>
                  </a:lnTo>
                  <a:lnTo>
                    <a:pt x="38162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197"/>
                  </a:lnTo>
                  <a:lnTo>
                    <a:pt x="54679" y="18755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940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99" y="70631"/>
                  </a:lnTo>
                  <a:lnTo>
                    <a:pt x="53211" y="67084"/>
                  </a:lnTo>
                  <a:lnTo>
                    <a:pt x="56681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" name="object 1081">
              <a:extLst>
                <a:ext uri="{FF2B5EF4-FFF2-40B4-BE49-F238E27FC236}">
                  <a16:creationId xmlns:a16="http://schemas.microsoft.com/office/drawing/2014/main" id="{EB01C194-7033-4884-9FAA-487485EC827C}"/>
                </a:ext>
              </a:extLst>
            </p:cNvPr>
            <p:cNvSpPr/>
            <p:nvPr/>
          </p:nvSpPr>
          <p:spPr>
            <a:xfrm>
              <a:off x="1874187" y="183750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4285" y="59065"/>
                  </a:lnTo>
                  <a:lnTo>
                    <a:pt x="20816" y="55518"/>
                  </a:lnTo>
                  <a:lnTo>
                    <a:pt x="19659" y="52125"/>
                  </a:lnTo>
                  <a:lnTo>
                    <a:pt x="19659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9739"/>
                  </a:lnTo>
                  <a:lnTo>
                    <a:pt x="52055" y="12800"/>
                  </a:lnTo>
                  <a:lnTo>
                    <a:pt x="47429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608" y="20303"/>
                  </a:lnTo>
                  <a:lnTo>
                    <a:pt x="0" y="34698"/>
                  </a:lnTo>
                  <a:lnTo>
                    <a:pt x="16" y="42226"/>
                  </a:lnTo>
                  <a:lnTo>
                    <a:pt x="2074" y="56028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7429" y="68318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" name="object 1082">
              <a:extLst>
                <a:ext uri="{FF2B5EF4-FFF2-40B4-BE49-F238E27FC236}">
                  <a16:creationId xmlns:a16="http://schemas.microsoft.com/office/drawing/2014/main" id="{21E8C4BB-0C22-4519-BFA1-32C76A564375}"/>
                </a:ext>
              </a:extLst>
            </p:cNvPr>
            <p:cNvSpPr/>
            <p:nvPr/>
          </p:nvSpPr>
          <p:spPr>
            <a:xfrm>
              <a:off x="1933181" y="1821316"/>
              <a:ext cx="38162" cy="91450"/>
            </a:xfrm>
            <a:custGeom>
              <a:avLst/>
              <a:gdLst/>
              <a:ahLst/>
              <a:cxnLst/>
              <a:rect l="l" t="t" r="r" b="b"/>
              <a:pathLst>
                <a:path w="38162" h="91450">
                  <a:moveTo>
                    <a:pt x="27754" y="17426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9251" y="31306"/>
                  </a:lnTo>
                  <a:lnTo>
                    <a:pt x="9251" y="70631"/>
                  </a:lnTo>
                  <a:lnTo>
                    <a:pt x="9386" y="74137"/>
                  </a:lnTo>
                  <a:lnTo>
                    <a:pt x="14572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162" y="89137"/>
                  </a:lnTo>
                  <a:lnTo>
                    <a:pt x="38162" y="75258"/>
                  </a:lnTo>
                  <a:lnTo>
                    <a:pt x="31224" y="75258"/>
                  </a:lnTo>
                  <a:lnTo>
                    <a:pt x="27754" y="72944"/>
                  </a:lnTo>
                  <a:lnTo>
                    <a:pt x="27754" y="31306"/>
                  </a:lnTo>
                  <a:lnTo>
                    <a:pt x="38162" y="31306"/>
                  </a:lnTo>
                  <a:lnTo>
                    <a:pt x="38162" y="17426"/>
                  </a:lnTo>
                  <a:lnTo>
                    <a:pt x="27754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" name="object 1083">
              <a:extLst>
                <a:ext uri="{FF2B5EF4-FFF2-40B4-BE49-F238E27FC236}">
                  <a16:creationId xmlns:a16="http://schemas.microsoft.com/office/drawing/2014/main" id="{721B8F12-921B-49C6-B6EB-D1822A01D3E1}"/>
                </a:ext>
              </a:extLst>
            </p:cNvPr>
            <p:cNvSpPr/>
            <p:nvPr/>
          </p:nvSpPr>
          <p:spPr>
            <a:xfrm>
              <a:off x="1980611" y="1809749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312" y="17426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739"/>
                  </a:lnTo>
                  <a:lnTo>
                    <a:pt x="19659" y="15113"/>
                  </a:lnTo>
                  <a:lnTo>
                    <a:pt x="20816" y="10486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233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2313"/>
                  </a:lnTo>
                  <a:lnTo>
                    <a:pt x="0" y="6939"/>
                  </a:lnTo>
                  <a:lnTo>
                    <a:pt x="0" y="12800"/>
                  </a:lnTo>
                  <a:lnTo>
                    <a:pt x="2312" y="17426"/>
                  </a:lnTo>
                  <a:close/>
                </a:path>
                <a:path w="20816" h="101783">
                  <a:moveTo>
                    <a:pt x="0" y="28992"/>
                  </a:moveTo>
                  <a:lnTo>
                    <a:pt x="0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0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" name="object 1084">
              <a:extLst>
                <a:ext uri="{FF2B5EF4-FFF2-40B4-BE49-F238E27FC236}">
                  <a16:creationId xmlns:a16="http://schemas.microsoft.com/office/drawing/2014/main" id="{419AB73E-4B7B-4196-8F7A-1AF5D509D2EF}"/>
                </a:ext>
              </a:extLst>
            </p:cNvPr>
            <p:cNvSpPr/>
            <p:nvPr/>
          </p:nvSpPr>
          <p:spPr>
            <a:xfrm>
              <a:off x="2008366" y="1838742"/>
              <a:ext cx="57837" cy="72790"/>
            </a:xfrm>
            <a:custGeom>
              <a:avLst/>
              <a:gdLst/>
              <a:ahLst/>
              <a:cxnLst/>
              <a:rect l="l" t="t" r="r" b="b"/>
              <a:pathLst>
                <a:path w="57837" h="72790">
                  <a:moveTo>
                    <a:pt x="28911" y="46265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790"/>
                  </a:lnTo>
                  <a:lnTo>
                    <a:pt x="38178" y="72790"/>
                  </a:lnTo>
                  <a:lnTo>
                    <a:pt x="57837" y="0"/>
                  </a:lnTo>
                  <a:lnTo>
                    <a:pt x="38178" y="0"/>
                  </a:lnTo>
                  <a:lnTo>
                    <a:pt x="28911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" name="object 1085">
              <a:extLst>
                <a:ext uri="{FF2B5EF4-FFF2-40B4-BE49-F238E27FC236}">
                  <a16:creationId xmlns:a16="http://schemas.microsoft.com/office/drawing/2014/main" id="{7E8E0DB5-4844-44C2-8ECE-348EB3F88795}"/>
                </a:ext>
              </a:extLst>
            </p:cNvPr>
            <p:cNvSpPr/>
            <p:nvPr/>
          </p:nvSpPr>
          <p:spPr>
            <a:xfrm>
              <a:off x="207198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  <a:path w="56681" h="75258">
                  <a:moveTo>
                    <a:pt x="48586" y="53204"/>
                  </a:move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6633" y="10897"/>
                  </a:lnTo>
                  <a:lnTo>
                    <a:pt x="1549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8586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" name="object 1086">
              <a:extLst>
                <a:ext uri="{FF2B5EF4-FFF2-40B4-BE49-F238E27FC236}">
                  <a16:creationId xmlns:a16="http://schemas.microsoft.com/office/drawing/2014/main" id="{16FCB484-12EA-4564-BD4D-CDC781F391A9}"/>
                </a:ext>
              </a:extLst>
            </p:cNvPr>
            <p:cNvSpPr/>
            <p:nvPr/>
          </p:nvSpPr>
          <p:spPr>
            <a:xfrm>
              <a:off x="2140231" y="1835195"/>
              <a:ext cx="21987" cy="77571"/>
            </a:xfrm>
            <a:custGeom>
              <a:avLst/>
              <a:gdLst/>
              <a:ahLst/>
              <a:cxnLst/>
              <a:rect l="l" t="t" r="r" b="b"/>
              <a:pathLst>
                <a:path w="21987" h="77571">
                  <a:moveTo>
                    <a:pt x="0" y="63691"/>
                  </a:moveTo>
                  <a:lnTo>
                    <a:pt x="0" y="69397"/>
                  </a:lnTo>
                  <a:lnTo>
                    <a:pt x="3469" y="74024"/>
                  </a:lnTo>
                  <a:lnTo>
                    <a:pt x="8095" y="77571"/>
                  </a:lnTo>
                  <a:lnTo>
                    <a:pt x="13877" y="77571"/>
                  </a:lnTo>
                  <a:lnTo>
                    <a:pt x="17346" y="76337"/>
                  </a:lnTo>
                  <a:lnTo>
                    <a:pt x="20831" y="71711"/>
                  </a:lnTo>
                  <a:lnTo>
                    <a:pt x="21987" y="67084"/>
                  </a:lnTo>
                  <a:lnTo>
                    <a:pt x="21987" y="63691"/>
                  </a:lnTo>
                  <a:lnTo>
                    <a:pt x="20831" y="61378"/>
                  </a:lnTo>
                  <a:lnTo>
                    <a:pt x="17346" y="56751"/>
                  </a:lnTo>
                  <a:lnTo>
                    <a:pt x="13877" y="55518"/>
                  </a:lnTo>
                  <a:lnTo>
                    <a:pt x="8095" y="55518"/>
                  </a:lnTo>
                  <a:lnTo>
                    <a:pt x="3469" y="59065"/>
                  </a:lnTo>
                  <a:lnTo>
                    <a:pt x="0" y="63691"/>
                  </a:lnTo>
                  <a:close/>
                </a:path>
                <a:path w="21987" h="77571">
                  <a:moveTo>
                    <a:pt x="0" y="8173"/>
                  </a:moveTo>
                  <a:lnTo>
                    <a:pt x="0" y="13879"/>
                  </a:lnTo>
                  <a:lnTo>
                    <a:pt x="3469" y="18506"/>
                  </a:lnTo>
                  <a:lnTo>
                    <a:pt x="8095" y="22053"/>
                  </a:lnTo>
                  <a:lnTo>
                    <a:pt x="13877" y="22053"/>
                  </a:lnTo>
                  <a:lnTo>
                    <a:pt x="17346" y="20819"/>
                  </a:lnTo>
                  <a:lnTo>
                    <a:pt x="20831" y="16192"/>
                  </a:lnTo>
                  <a:lnTo>
                    <a:pt x="21987" y="11566"/>
                  </a:lnTo>
                  <a:lnTo>
                    <a:pt x="21987" y="8173"/>
                  </a:lnTo>
                  <a:lnTo>
                    <a:pt x="20831" y="5860"/>
                  </a:lnTo>
                  <a:lnTo>
                    <a:pt x="17346" y="123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" name="object 1087">
              <a:extLst>
                <a:ext uri="{FF2B5EF4-FFF2-40B4-BE49-F238E27FC236}">
                  <a16:creationId xmlns:a16="http://schemas.microsoft.com/office/drawing/2014/main" id="{1E9DACA6-5D7B-4975-92A0-2E2741B6DA25}"/>
                </a:ext>
              </a:extLst>
            </p:cNvPr>
            <p:cNvSpPr/>
            <p:nvPr/>
          </p:nvSpPr>
          <p:spPr>
            <a:xfrm>
              <a:off x="2237404" y="1813296"/>
              <a:ext cx="62463" cy="98236"/>
            </a:xfrm>
            <a:custGeom>
              <a:avLst/>
              <a:gdLst/>
              <a:ahLst/>
              <a:cxnLst/>
              <a:rect l="l" t="t" r="r" b="b"/>
              <a:pathLst>
                <a:path w="62463" h="98236">
                  <a:moveTo>
                    <a:pt x="38162" y="41638"/>
                  </a:moveTo>
                  <a:lnTo>
                    <a:pt x="19659" y="41638"/>
                  </a:lnTo>
                  <a:lnTo>
                    <a:pt x="19659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659" y="82043"/>
                  </a:lnTo>
                  <a:lnTo>
                    <a:pt x="19659" y="55518"/>
                  </a:lnTo>
                  <a:lnTo>
                    <a:pt x="40475" y="55518"/>
                  </a:lnTo>
                  <a:lnTo>
                    <a:pt x="38162" y="41638"/>
                  </a:lnTo>
                  <a:close/>
                </a:path>
                <a:path w="62463" h="98236">
                  <a:moveTo>
                    <a:pt x="62463" y="69397"/>
                  </a:moveTo>
                  <a:lnTo>
                    <a:pt x="62463" y="63537"/>
                  </a:lnTo>
                  <a:lnTo>
                    <a:pt x="61307" y="58911"/>
                  </a:lnTo>
                  <a:lnTo>
                    <a:pt x="58994" y="55518"/>
                  </a:lnTo>
                  <a:lnTo>
                    <a:pt x="56681" y="51971"/>
                  </a:lnTo>
                  <a:lnTo>
                    <a:pt x="53211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3951"/>
                  </a:lnTo>
                  <a:lnTo>
                    <a:pt x="57837" y="40404"/>
                  </a:lnTo>
                  <a:lnTo>
                    <a:pt x="60150" y="35778"/>
                  </a:lnTo>
                  <a:lnTo>
                    <a:pt x="61307" y="32385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3211" y="6939"/>
                  </a:lnTo>
                  <a:lnTo>
                    <a:pt x="48586" y="2313"/>
                  </a:lnTo>
                  <a:lnTo>
                    <a:pt x="40475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162" y="41638"/>
                  </a:lnTo>
                  <a:lnTo>
                    <a:pt x="40475" y="55518"/>
                  </a:lnTo>
                  <a:lnTo>
                    <a:pt x="42803" y="60144"/>
                  </a:lnTo>
                  <a:lnTo>
                    <a:pt x="42803" y="76337"/>
                  </a:lnTo>
                  <a:lnTo>
                    <a:pt x="40475" y="78650"/>
                  </a:lnTo>
                  <a:lnTo>
                    <a:pt x="35849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5923"/>
                  </a:lnTo>
                  <a:lnTo>
                    <a:pt x="55524" y="91296"/>
                  </a:lnTo>
                  <a:lnTo>
                    <a:pt x="60150" y="85590"/>
                  </a:lnTo>
                  <a:lnTo>
                    <a:pt x="62463" y="78650"/>
                  </a:lnTo>
                  <a:lnTo>
                    <a:pt x="62463" y="6939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" name="object 1088">
              <a:extLst>
                <a:ext uri="{FF2B5EF4-FFF2-40B4-BE49-F238E27FC236}">
                  <a16:creationId xmlns:a16="http://schemas.microsoft.com/office/drawing/2014/main" id="{E76AB94D-74CC-4277-9CAC-F5C58B8ADBFE}"/>
                </a:ext>
              </a:extLst>
            </p:cNvPr>
            <p:cNvSpPr/>
            <p:nvPr/>
          </p:nvSpPr>
          <p:spPr>
            <a:xfrm>
              <a:off x="2307962" y="1813296"/>
              <a:ext cx="78638" cy="98236"/>
            </a:xfrm>
            <a:custGeom>
              <a:avLst/>
              <a:gdLst/>
              <a:ahLst/>
              <a:cxnLst/>
              <a:rect l="l" t="t" r="r" b="b"/>
              <a:pathLst>
                <a:path w="78638" h="98236">
                  <a:moveTo>
                    <a:pt x="30067" y="61224"/>
                  </a:moveTo>
                  <a:lnTo>
                    <a:pt x="53196" y="78650"/>
                  </a:lnTo>
                  <a:lnTo>
                    <a:pt x="57822" y="98236"/>
                  </a:lnTo>
                  <a:lnTo>
                    <a:pt x="78638" y="98236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5441" y="78650"/>
                  </a:lnTo>
                  <a:lnTo>
                    <a:pt x="53196" y="78650"/>
                  </a:lnTo>
                  <a:lnTo>
                    <a:pt x="30067" y="61224"/>
                  </a:lnTo>
                  <a:lnTo>
                    <a:pt x="39334" y="26525"/>
                  </a:lnTo>
                  <a:lnTo>
                    <a:pt x="48570" y="61224"/>
                  </a:lnTo>
                  <a:lnTo>
                    <a:pt x="30067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" name="object 1089">
              <a:extLst>
                <a:ext uri="{FF2B5EF4-FFF2-40B4-BE49-F238E27FC236}">
                  <a16:creationId xmlns:a16="http://schemas.microsoft.com/office/drawing/2014/main" id="{F3B68C4A-DA0F-4BD4-80D7-0EE250B700E8}"/>
                </a:ext>
              </a:extLst>
            </p:cNvPr>
            <p:cNvSpPr/>
            <p:nvPr/>
          </p:nvSpPr>
          <p:spPr>
            <a:xfrm>
              <a:off x="2406260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208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" name="object 1090">
              <a:extLst>
                <a:ext uri="{FF2B5EF4-FFF2-40B4-BE49-F238E27FC236}">
                  <a16:creationId xmlns:a16="http://schemas.microsoft.com/office/drawing/2014/main" id="{B9685C85-0367-4EF9-A787-748ACE6EBF05}"/>
                </a:ext>
              </a:extLst>
            </p:cNvPr>
            <p:cNvSpPr/>
            <p:nvPr/>
          </p:nvSpPr>
          <p:spPr>
            <a:xfrm>
              <a:off x="2430546" y="1812063"/>
              <a:ext cx="56742" cy="100703"/>
            </a:xfrm>
            <a:custGeom>
              <a:avLst/>
              <a:gdLst/>
              <a:ahLst/>
              <a:cxnLst/>
              <a:rect l="l" t="t" r="r" b="b"/>
              <a:pathLst>
                <a:path w="56742" h="100703">
                  <a:moveTo>
                    <a:pt x="217" y="66704"/>
                  </a:moveTo>
                  <a:lnTo>
                    <a:pt x="2403" y="79990"/>
                  </a:lnTo>
                  <a:lnTo>
                    <a:pt x="6938" y="90217"/>
                  </a:lnTo>
                  <a:lnTo>
                    <a:pt x="12798" y="97156"/>
                  </a:lnTo>
                  <a:lnTo>
                    <a:pt x="19736" y="100703"/>
                  </a:lnTo>
                  <a:lnTo>
                    <a:pt x="18503" y="69397"/>
                  </a:lnTo>
                  <a:lnTo>
                    <a:pt x="18503" y="23132"/>
                  </a:lnTo>
                  <a:lnTo>
                    <a:pt x="22049" y="16192"/>
                  </a:lnTo>
                  <a:lnTo>
                    <a:pt x="31301" y="16192"/>
                  </a:lnTo>
                  <a:lnTo>
                    <a:pt x="33614" y="17426"/>
                  </a:lnTo>
                  <a:lnTo>
                    <a:pt x="34693" y="22053"/>
                  </a:lnTo>
                  <a:lnTo>
                    <a:pt x="37006" y="25445"/>
                  </a:lnTo>
                  <a:lnTo>
                    <a:pt x="37006" y="76337"/>
                  </a:lnTo>
                  <a:lnTo>
                    <a:pt x="34693" y="79884"/>
                  </a:lnTo>
                  <a:lnTo>
                    <a:pt x="33614" y="83277"/>
                  </a:lnTo>
                  <a:lnTo>
                    <a:pt x="31301" y="84511"/>
                  </a:lnTo>
                  <a:lnTo>
                    <a:pt x="27754" y="84511"/>
                  </a:lnTo>
                  <a:lnTo>
                    <a:pt x="27754" y="100703"/>
                  </a:lnTo>
                  <a:lnTo>
                    <a:pt x="37006" y="100703"/>
                  </a:lnTo>
                  <a:lnTo>
                    <a:pt x="43944" y="97156"/>
                  </a:lnTo>
                  <a:lnTo>
                    <a:pt x="48570" y="90217"/>
                  </a:lnTo>
                  <a:lnTo>
                    <a:pt x="51821" y="85361"/>
                  </a:lnTo>
                  <a:lnTo>
                    <a:pt x="55588" y="73839"/>
                  </a:lnTo>
                  <a:lnTo>
                    <a:pt x="56742" y="59065"/>
                  </a:lnTo>
                  <a:lnTo>
                    <a:pt x="56742" y="41638"/>
                  </a:lnTo>
                  <a:lnTo>
                    <a:pt x="56421" y="33313"/>
                  </a:lnTo>
                  <a:lnTo>
                    <a:pt x="53923" y="20288"/>
                  </a:lnTo>
                  <a:lnTo>
                    <a:pt x="48570" y="10486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10486"/>
                  </a:lnTo>
                  <a:lnTo>
                    <a:pt x="4394" y="15581"/>
                  </a:lnTo>
                  <a:lnTo>
                    <a:pt x="1098" y="27053"/>
                  </a:lnTo>
                  <a:lnTo>
                    <a:pt x="0" y="41638"/>
                  </a:lnTo>
                  <a:lnTo>
                    <a:pt x="0" y="60144"/>
                  </a:lnTo>
                  <a:lnTo>
                    <a:pt x="217" y="66704"/>
                  </a:lnTo>
                  <a:close/>
                </a:path>
                <a:path w="56742" h="100703">
                  <a:moveTo>
                    <a:pt x="27754" y="84511"/>
                  </a:moveTo>
                  <a:lnTo>
                    <a:pt x="25441" y="84511"/>
                  </a:lnTo>
                  <a:lnTo>
                    <a:pt x="22049" y="83277"/>
                  </a:lnTo>
                  <a:lnTo>
                    <a:pt x="20816" y="78650"/>
                  </a:lnTo>
                  <a:lnTo>
                    <a:pt x="19736" y="75258"/>
                  </a:lnTo>
                  <a:lnTo>
                    <a:pt x="18503" y="69397"/>
                  </a:lnTo>
                  <a:lnTo>
                    <a:pt x="19736" y="100703"/>
                  </a:lnTo>
                  <a:lnTo>
                    <a:pt x="27754" y="100703"/>
                  </a:lnTo>
                  <a:lnTo>
                    <a:pt x="27754" y="845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" name="object 1091">
              <a:extLst>
                <a:ext uri="{FF2B5EF4-FFF2-40B4-BE49-F238E27FC236}">
                  <a16:creationId xmlns:a16="http://schemas.microsoft.com/office/drawing/2014/main" id="{49DE8865-F89B-43AA-9D63-4A87621296E6}"/>
                </a:ext>
              </a:extLst>
            </p:cNvPr>
            <p:cNvSpPr/>
            <p:nvPr/>
          </p:nvSpPr>
          <p:spPr>
            <a:xfrm>
              <a:off x="2499933" y="1812063"/>
              <a:ext cx="57822" cy="100703"/>
            </a:xfrm>
            <a:custGeom>
              <a:avLst/>
              <a:gdLst/>
              <a:ahLst/>
              <a:cxnLst/>
              <a:rect l="l" t="t" r="r" b="b"/>
              <a:pathLst>
                <a:path w="57822" h="100703">
                  <a:moveTo>
                    <a:pt x="6938" y="90217"/>
                  </a:moveTo>
                  <a:lnTo>
                    <a:pt x="12798" y="97156"/>
                  </a:lnTo>
                  <a:lnTo>
                    <a:pt x="19736" y="100703"/>
                  </a:lnTo>
                  <a:lnTo>
                    <a:pt x="19736" y="76337"/>
                  </a:lnTo>
                  <a:lnTo>
                    <a:pt x="18503" y="71711"/>
                  </a:lnTo>
                  <a:lnTo>
                    <a:pt x="18503" y="57831"/>
                  </a:lnTo>
                  <a:lnTo>
                    <a:pt x="20816" y="53204"/>
                  </a:lnTo>
                  <a:lnTo>
                    <a:pt x="23128" y="49812"/>
                  </a:lnTo>
                  <a:lnTo>
                    <a:pt x="31301" y="49812"/>
                  </a:lnTo>
                  <a:lnTo>
                    <a:pt x="33614" y="50891"/>
                  </a:lnTo>
                  <a:lnTo>
                    <a:pt x="35926" y="54438"/>
                  </a:lnTo>
                  <a:lnTo>
                    <a:pt x="37006" y="57831"/>
                  </a:lnTo>
                  <a:lnTo>
                    <a:pt x="38239" y="62458"/>
                  </a:lnTo>
                  <a:lnTo>
                    <a:pt x="38239" y="72944"/>
                  </a:lnTo>
                  <a:lnTo>
                    <a:pt x="37006" y="76337"/>
                  </a:lnTo>
                  <a:lnTo>
                    <a:pt x="35926" y="79884"/>
                  </a:lnTo>
                  <a:lnTo>
                    <a:pt x="33614" y="83277"/>
                  </a:lnTo>
                  <a:lnTo>
                    <a:pt x="28988" y="84511"/>
                  </a:lnTo>
                  <a:lnTo>
                    <a:pt x="25441" y="84511"/>
                  </a:lnTo>
                  <a:lnTo>
                    <a:pt x="23128" y="83277"/>
                  </a:lnTo>
                  <a:lnTo>
                    <a:pt x="28988" y="100703"/>
                  </a:lnTo>
                  <a:lnTo>
                    <a:pt x="34693" y="100703"/>
                  </a:lnTo>
                  <a:lnTo>
                    <a:pt x="39319" y="99470"/>
                  </a:lnTo>
                  <a:lnTo>
                    <a:pt x="43944" y="96077"/>
                  </a:lnTo>
                  <a:lnTo>
                    <a:pt x="47491" y="93764"/>
                  </a:lnTo>
                  <a:lnTo>
                    <a:pt x="50883" y="89137"/>
                  </a:lnTo>
                  <a:lnTo>
                    <a:pt x="54430" y="84511"/>
                  </a:lnTo>
                  <a:lnTo>
                    <a:pt x="56742" y="79884"/>
                  </a:lnTo>
                  <a:lnTo>
                    <a:pt x="57822" y="74024"/>
                  </a:lnTo>
                  <a:lnTo>
                    <a:pt x="57822" y="56751"/>
                  </a:lnTo>
                  <a:lnTo>
                    <a:pt x="55509" y="48578"/>
                  </a:lnTo>
                  <a:lnTo>
                    <a:pt x="50883" y="42872"/>
                  </a:lnTo>
                  <a:lnTo>
                    <a:pt x="46257" y="37012"/>
                  </a:lnTo>
                  <a:lnTo>
                    <a:pt x="41632" y="33619"/>
                  </a:lnTo>
                  <a:lnTo>
                    <a:pt x="27754" y="33619"/>
                  </a:lnTo>
                  <a:lnTo>
                    <a:pt x="23128" y="35932"/>
                  </a:lnTo>
                  <a:lnTo>
                    <a:pt x="18503" y="40559"/>
                  </a:lnTo>
                  <a:lnTo>
                    <a:pt x="19736" y="33619"/>
                  </a:lnTo>
                  <a:lnTo>
                    <a:pt x="22049" y="27759"/>
                  </a:lnTo>
                  <a:lnTo>
                    <a:pt x="26675" y="23132"/>
                  </a:lnTo>
                  <a:lnTo>
                    <a:pt x="30067" y="18506"/>
                  </a:lnTo>
                  <a:lnTo>
                    <a:pt x="35926" y="16192"/>
                  </a:lnTo>
                  <a:lnTo>
                    <a:pt x="43944" y="16192"/>
                  </a:lnTo>
                  <a:lnTo>
                    <a:pt x="43944" y="0"/>
                  </a:lnTo>
                  <a:lnTo>
                    <a:pt x="33614" y="0"/>
                  </a:lnTo>
                  <a:lnTo>
                    <a:pt x="25441" y="2313"/>
                  </a:lnTo>
                  <a:lnTo>
                    <a:pt x="19736" y="6939"/>
                  </a:lnTo>
                  <a:lnTo>
                    <a:pt x="12798" y="11566"/>
                  </a:lnTo>
                  <a:lnTo>
                    <a:pt x="8172" y="17426"/>
                  </a:lnTo>
                  <a:lnTo>
                    <a:pt x="4625" y="25445"/>
                  </a:lnTo>
                  <a:lnTo>
                    <a:pt x="3368" y="28865"/>
                  </a:lnTo>
                  <a:lnTo>
                    <a:pt x="767" y="41078"/>
                  </a:lnTo>
                  <a:lnTo>
                    <a:pt x="0" y="54438"/>
                  </a:lnTo>
                  <a:lnTo>
                    <a:pt x="0" y="61378"/>
                  </a:lnTo>
                  <a:lnTo>
                    <a:pt x="143" y="66281"/>
                  </a:lnTo>
                  <a:lnTo>
                    <a:pt x="2268" y="79606"/>
                  </a:lnTo>
                  <a:lnTo>
                    <a:pt x="6938" y="90217"/>
                  </a:lnTo>
                  <a:close/>
                </a:path>
                <a:path w="57822" h="100703">
                  <a:moveTo>
                    <a:pt x="20816" y="79884"/>
                  </a:moveTo>
                  <a:lnTo>
                    <a:pt x="19736" y="76337"/>
                  </a:lnTo>
                  <a:lnTo>
                    <a:pt x="19736" y="100703"/>
                  </a:lnTo>
                  <a:lnTo>
                    <a:pt x="28988" y="100703"/>
                  </a:lnTo>
                  <a:lnTo>
                    <a:pt x="23128" y="83277"/>
                  </a:lnTo>
                  <a:lnTo>
                    <a:pt x="20816" y="798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" name="object 1092">
              <a:extLst>
                <a:ext uri="{FF2B5EF4-FFF2-40B4-BE49-F238E27FC236}">
                  <a16:creationId xmlns:a16="http://schemas.microsoft.com/office/drawing/2014/main" id="{CFB7D41E-119F-4E29-BFA8-949167837F59}"/>
                </a:ext>
              </a:extLst>
            </p:cNvPr>
            <p:cNvSpPr/>
            <p:nvPr/>
          </p:nvSpPr>
          <p:spPr>
            <a:xfrm>
              <a:off x="2600621" y="1863571"/>
              <a:ext cx="77559" cy="0"/>
            </a:xfrm>
            <a:custGeom>
              <a:avLst/>
              <a:gdLst/>
              <a:ahLst/>
              <a:cxnLst/>
              <a:rect l="l" t="t" r="r" b="b"/>
              <a:pathLst>
                <a:path w="77559">
                  <a:moveTo>
                    <a:pt x="0" y="0"/>
                  </a:moveTo>
                  <a:lnTo>
                    <a:pt x="77559" y="0"/>
                  </a:lnTo>
                </a:path>
              </a:pathLst>
            </a:custGeom>
            <a:ln w="16383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" name="object 1093">
              <a:extLst>
                <a:ext uri="{FF2B5EF4-FFF2-40B4-BE49-F238E27FC236}">
                  <a16:creationId xmlns:a16="http://schemas.microsoft.com/office/drawing/2014/main" id="{7B99FEC7-67D8-4E30-A4F1-0B3866D65A0E}"/>
                </a:ext>
              </a:extLst>
            </p:cNvPr>
            <p:cNvSpPr/>
            <p:nvPr/>
          </p:nvSpPr>
          <p:spPr>
            <a:xfrm>
              <a:off x="2720891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423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" name="object 1094">
              <a:extLst>
                <a:ext uri="{FF2B5EF4-FFF2-40B4-BE49-F238E27FC236}">
                  <a16:creationId xmlns:a16="http://schemas.microsoft.com/office/drawing/2014/main" id="{5417FFFD-FAFC-4368-814D-E4E4A13D2886}"/>
                </a:ext>
              </a:extLst>
            </p:cNvPr>
            <p:cNvSpPr/>
            <p:nvPr/>
          </p:nvSpPr>
          <p:spPr>
            <a:xfrm>
              <a:off x="2821579" y="183750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559"/>
                  </a:lnTo>
                  <a:lnTo>
                    <a:pt x="33459" y="40559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3459" y="28992"/>
                  </a:lnTo>
                  <a:lnTo>
                    <a:pt x="27754" y="28992"/>
                  </a:lnTo>
                  <a:lnTo>
                    <a:pt x="19582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" name="object 1095">
              <a:extLst>
                <a:ext uri="{FF2B5EF4-FFF2-40B4-BE49-F238E27FC236}">
                  <a16:creationId xmlns:a16="http://schemas.microsoft.com/office/drawing/2014/main" id="{81C9C712-3E19-46F8-8309-F327CD82B8DA}"/>
                </a:ext>
              </a:extLst>
            </p:cNvPr>
            <p:cNvSpPr/>
            <p:nvPr/>
          </p:nvSpPr>
          <p:spPr>
            <a:xfrm>
              <a:off x="2887419" y="183750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426"/>
                  </a:lnTo>
                  <a:lnTo>
                    <a:pt x="23283" y="16192"/>
                  </a:lnTo>
                  <a:lnTo>
                    <a:pt x="30221" y="16192"/>
                  </a:lnTo>
                  <a:lnTo>
                    <a:pt x="33614" y="18506"/>
                  </a:lnTo>
                  <a:lnTo>
                    <a:pt x="34847" y="23132"/>
                  </a:lnTo>
                  <a:lnTo>
                    <a:pt x="34847" y="74024"/>
                  </a:lnTo>
                  <a:lnTo>
                    <a:pt x="54430" y="74024"/>
                  </a:lnTo>
                  <a:lnTo>
                    <a:pt x="54430" y="26679"/>
                  </a:lnTo>
                  <a:lnTo>
                    <a:pt x="53320" y="15419"/>
                  </a:lnTo>
                  <a:lnTo>
                    <a:pt x="46813" y="3732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17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" name="object 1096">
              <a:extLst>
                <a:ext uri="{FF2B5EF4-FFF2-40B4-BE49-F238E27FC236}">
                  <a16:creationId xmlns:a16="http://schemas.microsoft.com/office/drawing/2014/main" id="{A655DA3C-1398-4350-8DB5-24C8731E479F}"/>
                </a:ext>
              </a:extLst>
            </p:cNvPr>
            <p:cNvSpPr/>
            <p:nvPr/>
          </p:nvSpPr>
          <p:spPr>
            <a:xfrm>
              <a:off x="2952335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" name="object 1097">
              <a:extLst>
                <a:ext uri="{FF2B5EF4-FFF2-40B4-BE49-F238E27FC236}">
                  <a16:creationId xmlns:a16="http://schemas.microsoft.com/office/drawing/2014/main" id="{8B243E27-6479-432A-BB60-28A4A8F32505}"/>
                </a:ext>
              </a:extLst>
            </p:cNvPr>
            <p:cNvSpPr/>
            <p:nvPr/>
          </p:nvSpPr>
          <p:spPr>
            <a:xfrm>
              <a:off x="3015862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38239" y="82197"/>
                  </a:move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7006" y="103017"/>
                  </a:lnTo>
                  <a:lnTo>
                    <a:pt x="45178" y="100703"/>
                  </a:lnTo>
                  <a:lnTo>
                    <a:pt x="49804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552" y="1233"/>
                  </a:lnTo>
                  <a:lnTo>
                    <a:pt x="40552" y="817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426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3128" y="57831"/>
                  </a:lnTo>
                  <a:lnTo>
                    <a:pt x="22049" y="54438"/>
                  </a:lnTo>
                  <a:lnTo>
                    <a:pt x="24362" y="75258"/>
                  </a:lnTo>
                  <a:lnTo>
                    <a:pt x="30067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close/>
                </a:path>
                <a:path w="57822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24362" y="75258"/>
                  </a:lnTo>
                  <a:lnTo>
                    <a:pt x="22049" y="54438"/>
                  </a:lnTo>
                  <a:lnTo>
                    <a:pt x="19736" y="52125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4362" y="17426"/>
                  </a:lnTo>
                  <a:lnTo>
                    <a:pt x="26675" y="16192"/>
                  </a:lnTo>
                  <a:lnTo>
                    <a:pt x="31301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" name="object 1098">
              <a:extLst>
                <a:ext uri="{FF2B5EF4-FFF2-40B4-BE49-F238E27FC236}">
                  <a16:creationId xmlns:a16="http://schemas.microsoft.com/office/drawing/2014/main" id="{C8ACFFBA-CC1E-4E7D-95BC-4C10284EB7A5}"/>
                </a:ext>
              </a:extLst>
            </p:cNvPr>
            <p:cNvSpPr/>
            <p:nvPr/>
          </p:nvSpPr>
          <p:spPr>
            <a:xfrm>
              <a:off x="3085249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1472" y="21525"/>
                  </a:move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" name="object 1099">
              <a:extLst>
                <a:ext uri="{FF2B5EF4-FFF2-40B4-BE49-F238E27FC236}">
                  <a16:creationId xmlns:a16="http://schemas.microsoft.com/office/drawing/2014/main" id="{6043A64F-B6E6-4D5D-BF10-641F480BB6E7}"/>
                </a:ext>
              </a:extLst>
            </p:cNvPr>
            <p:cNvSpPr/>
            <p:nvPr/>
          </p:nvSpPr>
          <p:spPr>
            <a:xfrm>
              <a:off x="3148931" y="1808670"/>
              <a:ext cx="30067" cy="104096"/>
            </a:xfrm>
            <a:custGeom>
              <a:avLst/>
              <a:gdLst/>
              <a:ahLst/>
              <a:cxnLst/>
              <a:rect l="l" t="t" r="r" b="b"/>
              <a:pathLst>
                <a:path w="30067" h="104096">
                  <a:moveTo>
                    <a:pt x="25441" y="87903"/>
                  </a:moveTo>
                  <a:lnTo>
                    <a:pt x="21895" y="84356"/>
                  </a:lnTo>
                  <a:lnTo>
                    <a:pt x="24208" y="104096"/>
                  </a:lnTo>
                  <a:lnTo>
                    <a:pt x="30067" y="104096"/>
                  </a:lnTo>
                  <a:lnTo>
                    <a:pt x="30067" y="87903"/>
                  </a:lnTo>
                  <a:lnTo>
                    <a:pt x="25441" y="87903"/>
                  </a:lnTo>
                  <a:close/>
                </a:path>
                <a:path w="30067" h="104096">
                  <a:moveTo>
                    <a:pt x="56588" y="0"/>
                  </a:moveTo>
                  <a:lnTo>
                    <a:pt x="38085" y="0"/>
                  </a:lnTo>
                  <a:lnTo>
                    <a:pt x="38085" y="35778"/>
                  </a:lnTo>
                  <a:lnTo>
                    <a:pt x="34693" y="31151"/>
                  </a:lnTo>
                  <a:lnTo>
                    <a:pt x="30067" y="28838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6938" y="37012"/>
                  </a:lnTo>
                  <a:lnTo>
                    <a:pt x="5467" y="39396"/>
                  </a:lnTo>
                  <a:lnTo>
                    <a:pt x="1366" y="50229"/>
                  </a:lnTo>
                  <a:lnTo>
                    <a:pt x="0" y="64771"/>
                  </a:lnTo>
                  <a:lnTo>
                    <a:pt x="9" y="70665"/>
                  </a:lnTo>
                  <a:lnTo>
                    <a:pt x="1865" y="84721"/>
                  </a:lnTo>
                  <a:lnTo>
                    <a:pt x="6938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24208" y="104096"/>
                  </a:lnTo>
                  <a:lnTo>
                    <a:pt x="21895" y="84356"/>
                  </a:lnTo>
                  <a:lnTo>
                    <a:pt x="20816" y="80964"/>
                  </a:lnTo>
                  <a:lnTo>
                    <a:pt x="19582" y="76337"/>
                  </a:lnTo>
                  <a:lnTo>
                    <a:pt x="19582" y="56597"/>
                  </a:lnTo>
                  <a:lnTo>
                    <a:pt x="20816" y="51971"/>
                  </a:lnTo>
                  <a:lnTo>
                    <a:pt x="21895" y="48578"/>
                  </a:lnTo>
                  <a:lnTo>
                    <a:pt x="23128" y="46265"/>
                  </a:lnTo>
                  <a:lnTo>
                    <a:pt x="26521" y="45031"/>
                  </a:lnTo>
                  <a:lnTo>
                    <a:pt x="33459" y="45031"/>
                  </a:lnTo>
                  <a:lnTo>
                    <a:pt x="35772" y="46265"/>
                  </a:lnTo>
                  <a:lnTo>
                    <a:pt x="38085" y="49657"/>
                  </a:lnTo>
                  <a:lnTo>
                    <a:pt x="38085" y="83277"/>
                  </a:lnTo>
                  <a:lnTo>
                    <a:pt x="35772" y="86670"/>
                  </a:lnTo>
                  <a:lnTo>
                    <a:pt x="33459" y="87903"/>
                  </a:lnTo>
                  <a:lnTo>
                    <a:pt x="30067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9319" y="94843"/>
                  </a:lnTo>
                  <a:lnTo>
                    <a:pt x="40398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7" name="object 1100">
              <a:extLst>
                <a:ext uri="{FF2B5EF4-FFF2-40B4-BE49-F238E27FC236}">
                  <a16:creationId xmlns:a16="http://schemas.microsoft.com/office/drawing/2014/main" id="{20775077-DC42-47ED-BFCF-6BAAEE4C78C5}"/>
                </a:ext>
              </a:extLst>
            </p:cNvPr>
            <p:cNvSpPr/>
            <p:nvPr/>
          </p:nvSpPr>
          <p:spPr>
            <a:xfrm>
              <a:off x="326172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8" name="object 1101">
              <a:extLst>
                <a:ext uri="{FF2B5EF4-FFF2-40B4-BE49-F238E27FC236}">
                  <a16:creationId xmlns:a16="http://schemas.microsoft.com/office/drawing/2014/main" id="{5C8DE988-FE53-485C-810E-167C1A499D24}"/>
                </a:ext>
              </a:extLst>
            </p:cNvPr>
            <p:cNvSpPr/>
            <p:nvPr/>
          </p:nvSpPr>
          <p:spPr>
            <a:xfrm>
              <a:off x="3280765" y="1813296"/>
              <a:ext cx="67073" cy="98236"/>
            </a:xfrm>
            <a:custGeom>
              <a:avLst/>
              <a:gdLst/>
              <a:ahLst/>
              <a:cxnLst/>
              <a:rect l="l" t="t" r="r" b="b"/>
              <a:pathLst>
                <a:path w="67073" h="98236">
                  <a:moveTo>
                    <a:pt x="23128" y="98236"/>
                  </a:moveTo>
                  <a:lnTo>
                    <a:pt x="42865" y="98236"/>
                  </a:lnTo>
                  <a:lnTo>
                    <a:pt x="42865" y="17272"/>
                  </a:lnTo>
                  <a:lnTo>
                    <a:pt x="67073" y="17272"/>
                  </a:lnTo>
                  <a:lnTo>
                    <a:pt x="6707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3128" y="17272"/>
                  </a:lnTo>
                  <a:lnTo>
                    <a:pt x="2312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9" name="object 1102">
              <a:extLst>
                <a:ext uri="{FF2B5EF4-FFF2-40B4-BE49-F238E27FC236}">
                  <a16:creationId xmlns:a16="http://schemas.microsoft.com/office/drawing/2014/main" id="{2D44246C-A7B1-453B-AC11-65E9A4871785}"/>
                </a:ext>
              </a:extLst>
            </p:cNvPr>
            <p:cNvSpPr/>
            <p:nvPr/>
          </p:nvSpPr>
          <p:spPr>
            <a:xfrm>
              <a:off x="3383766" y="1812063"/>
              <a:ext cx="68153" cy="100703"/>
            </a:xfrm>
            <a:custGeom>
              <a:avLst/>
              <a:gdLst/>
              <a:ahLst/>
              <a:cxnLst/>
              <a:rect l="l" t="t" r="r" b="b"/>
              <a:pathLst>
                <a:path w="68153" h="100703">
                  <a:moveTo>
                    <a:pt x="354" y="67037"/>
                  </a:moveTo>
                  <a:lnTo>
                    <a:pt x="3097" y="79702"/>
                  </a:lnTo>
                  <a:lnTo>
                    <a:pt x="9251" y="90217"/>
                  </a:lnTo>
                  <a:lnTo>
                    <a:pt x="20758" y="98452"/>
                  </a:lnTo>
                  <a:lnTo>
                    <a:pt x="34693" y="100703"/>
                  </a:lnTo>
                  <a:lnTo>
                    <a:pt x="34876" y="100703"/>
                  </a:lnTo>
                  <a:lnTo>
                    <a:pt x="48603" y="98791"/>
                  </a:lnTo>
                  <a:lnTo>
                    <a:pt x="58901" y="92530"/>
                  </a:lnTo>
                  <a:lnTo>
                    <a:pt x="65581" y="80788"/>
                  </a:lnTo>
                  <a:lnTo>
                    <a:pt x="68153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337" y="77571"/>
                  </a:lnTo>
                  <a:lnTo>
                    <a:pt x="45024" y="80964"/>
                  </a:lnTo>
                  <a:lnTo>
                    <a:pt x="42711" y="83277"/>
                  </a:lnTo>
                  <a:lnTo>
                    <a:pt x="39319" y="84511"/>
                  </a:lnTo>
                  <a:lnTo>
                    <a:pt x="28834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582" y="68318"/>
                  </a:lnTo>
                  <a:lnTo>
                    <a:pt x="19582" y="32385"/>
                  </a:lnTo>
                  <a:lnTo>
                    <a:pt x="20816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28834" y="16192"/>
                  </a:lnTo>
                  <a:lnTo>
                    <a:pt x="39319" y="16192"/>
                  </a:lnTo>
                  <a:lnTo>
                    <a:pt x="42711" y="17426"/>
                  </a:lnTo>
                  <a:lnTo>
                    <a:pt x="45024" y="20819"/>
                  </a:lnTo>
                  <a:lnTo>
                    <a:pt x="47337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153" y="34698"/>
                  </a:lnTo>
                  <a:lnTo>
                    <a:pt x="65044" y="19067"/>
                  </a:lnTo>
                  <a:lnTo>
                    <a:pt x="58901" y="9253"/>
                  </a:lnTo>
                  <a:lnTo>
                    <a:pt x="48289" y="2391"/>
                  </a:lnTo>
                  <a:lnTo>
                    <a:pt x="34693" y="0"/>
                  </a:lnTo>
                  <a:lnTo>
                    <a:pt x="31614" y="89"/>
                  </a:lnTo>
                  <a:lnTo>
                    <a:pt x="18644" y="3317"/>
                  </a:lnTo>
                  <a:lnTo>
                    <a:pt x="9251" y="11566"/>
                  </a:lnTo>
                  <a:lnTo>
                    <a:pt x="6145" y="15963"/>
                  </a:lnTo>
                  <a:lnTo>
                    <a:pt x="1597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354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0" name="object 1103">
              <a:extLst>
                <a:ext uri="{FF2B5EF4-FFF2-40B4-BE49-F238E27FC236}">
                  <a16:creationId xmlns:a16="http://schemas.microsoft.com/office/drawing/2014/main" id="{79C552BB-D6E9-4D09-BCAD-4D0762692ADD}"/>
                </a:ext>
              </a:extLst>
            </p:cNvPr>
            <p:cNvSpPr/>
            <p:nvPr/>
          </p:nvSpPr>
          <p:spPr>
            <a:xfrm>
              <a:off x="3461171" y="1808670"/>
              <a:ext cx="55663" cy="102862"/>
            </a:xfrm>
            <a:custGeom>
              <a:avLst/>
              <a:gdLst/>
              <a:ahLst/>
              <a:cxnLst/>
              <a:rect l="l" t="t" r="r" b="b"/>
              <a:pathLst>
                <a:path w="55663" h="102862">
                  <a:moveTo>
                    <a:pt x="49804" y="35778"/>
                  </a:moveTo>
                  <a:lnTo>
                    <a:pt x="46412" y="31151"/>
                  </a:lnTo>
                  <a:lnTo>
                    <a:pt x="41632" y="28838"/>
                  </a:lnTo>
                  <a:lnTo>
                    <a:pt x="28988" y="28838"/>
                  </a:lnTo>
                  <a:lnTo>
                    <a:pt x="23128" y="31151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9736" y="102862"/>
                  </a:lnTo>
                  <a:lnTo>
                    <a:pt x="19736" y="49657"/>
                  </a:lnTo>
                  <a:lnTo>
                    <a:pt x="22049" y="46265"/>
                  </a:lnTo>
                  <a:lnTo>
                    <a:pt x="24362" y="45031"/>
                  </a:lnTo>
                  <a:lnTo>
                    <a:pt x="30067" y="45031"/>
                  </a:lnTo>
                  <a:lnTo>
                    <a:pt x="33614" y="47344"/>
                  </a:lnTo>
                  <a:lnTo>
                    <a:pt x="35926" y="51971"/>
                  </a:lnTo>
                  <a:lnTo>
                    <a:pt x="35926" y="102862"/>
                  </a:lnTo>
                  <a:lnTo>
                    <a:pt x="55663" y="102862"/>
                  </a:lnTo>
                  <a:lnTo>
                    <a:pt x="55663" y="47344"/>
                  </a:lnTo>
                  <a:lnTo>
                    <a:pt x="53350" y="40404"/>
                  </a:lnTo>
                  <a:lnTo>
                    <a:pt x="49804" y="3577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1" name="object 1104">
              <a:extLst>
                <a:ext uri="{FF2B5EF4-FFF2-40B4-BE49-F238E27FC236}">
                  <a16:creationId xmlns:a16="http://schemas.microsoft.com/office/drawing/2014/main" id="{D8C84070-FA6E-4540-9889-41A5C1CE2789}"/>
                </a:ext>
              </a:extLst>
            </p:cNvPr>
            <p:cNvSpPr/>
            <p:nvPr/>
          </p:nvSpPr>
          <p:spPr>
            <a:xfrm>
              <a:off x="3527166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3128" y="41638"/>
                  </a:moveTo>
                  <a:lnTo>
                    <a:pt x="26675" y="40559"/>
                  </a:lnTo>
                  <a:lnTo>
                    <a:pt x="33614" y="40559"/>
                  </a:lnTo>
                  <a:lnTo>
                    <a:pt x="33614" y="55518"/>
                  </a:lnTo>
                  <a:lnTo>
                    <a:pt x="32380" y="57831"/>
                  </a:lnTo>
                  <a:lnTo>
                    <a:pt x="28988" y="60144"/>
                  </a:lnTo>
                  <a:lnTo>
                    <a:pt x="20816" y="60144"/>
                  </a:lnTo>
                  <a:lnTo>
                    <a:pt x="26675" y="75258"/>
                  </a:lnTo>
                  <a:lnTo>
                    <a:pt x="31301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546" y="10486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301" y="15113"/>
                  </a:lnTo>
                  <a:lnTo>
                    <a:pt x="33614" y="18506"/>
                  </a:lnTo>
                  <a:lnTo>
                    <a:pt x="33614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8503" y="52125"/>
                  </a:lnTo>
                  <a:lnTo>
                    <a:pt x="18503" y="48578"/>
                  </a:lnTo>
                  <a:lnTo>
                    <a:pt x="19736" y="46265"/>
                  </a:lnTo>
                  <a:lnTo>
                    <a:pt x="23128" y="41638"/>
                  </a:lnTo>
                  <a:close/>
                </a:path>
                <a:path w="55509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26675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2" name="object 1105">
              <a:extLst>
                <a:ext uri="{FF2B5EF4-FFF2-40B4-BE49-F238E27FC236}">
                  <a16:creationId xmlns:a16="http://schemas.microsoft.com/office/drawing/2014/main" id="{6E43B62B-2531-48D6-82AA-040F6CAE2911}"/>
                </a:ext>
              </a:extLst>
            </p:cNvPr>
            <p:cNvSpPr/>
            <p:nvPr/>
          </p:nvSpPr>
          <p:spPr>
            <a:xfrm>
              <a:off x="3593160" y="183750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6679"/>
                  </a:lnTo>
                  <a:lnTo>
                    <a:pt x="53166" y="15419"/>
                  </a:lnTo>
                  <a:lnTo>
                    <a:pt x="46659" y="3732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173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3" name="object 1106">
              <a:extLst>
                <a:ext uri="{FF2B5EF4-FFF2-40B4-BE49-F238E27FC236}">
                  <a16:creationId xmlns:a16="http://schemas.microsoft.com/office/drawing/2014/main" id="{02FA79A4-5B73-4E27-868C-F50E9D85068A}"/>
                </a:ext>
              </a:extLst>
            </p:cNvPr>
            <p:cNvSpPr/>
            <p:nvPr/>
          </p:nvSpPr>
          <p:spPr>
            <a:xfrm>
              <a:off x="3657921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0" y="35932"/>
                  </a:move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0330" y="71711"/>
                  </a:lnTo>
                  <a:lnTo>
                    <a:pt x="16190" y="75258"/>
                  </a:lnTo>
                  <a:lnTo>
                    <a:pt x="24208" y="75258"/>
                  </a:lnTo>
                  <a:lnTo>
                    <a:pt x="21895" y="54438"/>
                  </a:lnTo>
                  <a:lnTo>
                    <a:pt x="19582" y="52125"/>
                  </a:lnTo>
                  <a:lnTo>
                    <a:pt x="18503" y="46265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173"/>
                  </a:lnTo>
                  <a:lnTo>
                    <a:pt x="4685" y="10371"/>
                  </a:lnTo>
                  <a:lnTo>
                    <a:pt x="1282" y="21271"/>
                  </a:lnTo>
                  <a:lnTo>
                    <a:pt x="0" y="35932"/>
                  </a:lnTo>
                  <a:close/>
                </a:path>
                <a:path w="57822" h="103017">
                  <a:moveTo>
                    <a:pt x="6938" y="96077"/>
                  </a:moveTo>
                  <a:lnTo>
                    <a:pt x="10330" y="98390"/>
                  </a:lnTo>
                  <a:lnTo>
                    <a:pt x="14956" y="100703"/>
                  </a:lnTo>
                  <a:lnTo>
                    <a:pt x="19582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5024" y="100703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398" y="1233"/>
                  </a:lnTo>
                  <a:lnTo>
                    <a:pt x="39319" y="8173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7006" y="17426"/>
                  </a:lnTo>
                  <a:lnTo>
                    <a:pt x="38085" y="20819"/>
                  </a:lnTo>
                  <a:lnTo>
                    <a:pt x="38085" y="55518"/>
                  </a:lnTo>
                  <a:lnTo>
                    <a:pt x="37006" y="57831"/>
                  </a:lnTo>
                  <a:lnTo>
                    <a:pt x="33459" y="59065"/>
                  </a:lnTo>
                  <a:lnTo>
                    <a:pt x="26521" y="59065"/>
                  </a:lnTo>
                  <a:lnTo>
                    <a:pt x="23128" y="57831"/>
                  </a:lnTo>
                  <a:lnTo>
                    <a:pt x="21895" y="54438"/>
                  </a:lnTo>
                  <a:lnTo>
                    <a:pt x="24208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085" y="68318"/>
                  </a:lnTo>
                  <a:lnTo>
                    <a:pt x="38085" y="78650"/>
                  </a:lnTo>
                  <a:lnTo>
                    <a:pt x="37006" y="82197"/>
                  </a:lnTo>
                  <a:lnTo>
                    <a:pt x="35772" y="84511"/>
                  </a:lnTo>
                  <a:lnTo>
                    <a:pt x="31146" y="86824"/>
                  </a:lnTo>
                  <a:lnTo>
                    <a:pt x="20816" y="86824"/>
                  </a:lnTo>
                  <a:lnTo>
                    <a:pt x="18503" y="85590"/>
                  </a:lnTo>
                  <a:lnTo>
                    <a:pt x="14956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4" name="object 1107">
              <a:extLst>
                <a:ext uri="{FF2B5EF4-FFF2-40B4-BE49-F238E27FC236}">
                  <a16:creationId xmlns:a16="http://schemas.microsoft.com/office/drawing/2014/main" id="{93726B09-E595-46BB-93F5-2398B3D4FCE1}"/>
                </a:ext>
              </a:extLst>
            </p:cNvPr>
            <p:cNvSpPr/>
            <p:nvPr/>
          </p:nvSpPr>
          <p:spPr>
            <a:xfrm>
              <a:off x="3727308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7006" y="24366"/>
                  </a:lnTo>
                  <a:lnTo>
                    <a:pt x="38085" y="28992"/>
                  </a:lnTo>
                  <a:lnTo>
                    <a:pt x="38085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56551" y="32201"/>
                  </a:lnTo>
                  <a:lnTo>
                    <a:pt x="54589" y="18757"/>
                  </a:lnTo>
                  <a:lnTo>
                    <a:pt x="49650" y="8173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  <a:path w="56588" h="75258">
                  <a:moveTo>
                    <a:pt x="0" y="35932"/>
                  </a:moveTo>
                  <a:lnTo>
                    <a:pt x="0" y="41946"/>
                  </a:lnTo>
                  <a:lnTo>
                    <a:pt x="1907" y="55675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1711"/>
                  </a:lnTo>
                  <a:lnTo>
                    <a:pt x="49650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25445"/>
                  </a:lnTo>
                  <a:lnTo>
                    <a:pt x="19582" y="22053"/>
                  </a:lnTo>
                  <a:lnTo>
                    <a:pt x="20816" y="19739"/>
                  </a:lnTo>
                  <a:lnTo>
                    <a:pt x="19582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5" name="object 1108">
              <a:extLst>
                <a:ext uri="{FF2B5EF4-FFF2-40B4-BE49-F238E27FC236}">
                  <a16:creationId xmlns:a16="http://schemas.microsoft.com/office/drawing/2014/main" id="{09689355-E72A-4FF7-A40E-345B0F4C0EFC}"/>
                </a:ext>
              </a:extLst>
            </p:cNvPr>
            <p:cNvSpPr/>
            <p:nvPr/>
          </p:nvSpPr>
          <p:spPr>
            <a:xfrm>
              <a:off x="3790836" y="183750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847" y="54438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20970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344" y="74024"/>
                  </a:lnTo>
                  <a:lnTo>
                    <a:pt x="20970" y="75258"/>
                  </a:lnTo>
                  <a:lnTo>
                    <a:pt x="34847" y="75258"/>
                  </a:lnTo>
                  <a:lnTo>
                    <a:pt x="4055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559"/>
                  </a:lnTo>
                  <a:lnTo>
                    <a:pt x="45178" y="37012"/>
                  </a:lnTo>
                  <a:lnTo>
                    <a:pt x="39473" y="33619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283" y="26679"/>
                  </a:lnTo>
                  <a:lnTo>
                    <a:pt x="20970" y="24366"/>
                  </a:lnTo>
                  <a:lnTo>
                    <a:pt x="19736" y="20819"/>
                  </a:lnTo>
                  <a:lnTo>
                    <a:pt x="20970" y="17426"/>
                  </a:lnTo>
                  <a:lnTo>
                    <a:pt x="23283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486"/>
                  </a:lnTo>
                  <a:lnTo>
                    <a:pt x="46412" y="5860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6" name="object 1109">
              <a:extLst>
                <a:ext uri="{FF2B5EF4-FFF2-40B4-BE49-F238E27FC236}">
                  <a16:creationId xmlns:a16="http://schemas.microsoft.com/office/drawing/2014/main" id="{C2291466-03D5-4F7A-A064-8D8847EFE7C1}"/>
                </a:ext>
              </a:extLst>
            </p:cNvPr>
            <p:cNvSpPr/>
            <p:nvPr/>
          </p:nvSpPr>
          <p:spPr>
            <a:xfrm>
              <a:off x="6918793" y="1813296"/>
              <a:ext cx="54275" cy="98236"/>
            </a:xfrm>
            <a:custGeom>
              <a:avLst/>
              <a:gdLst/>
              <a:ahLst/>
              <a:cxnLst/>
              <a:rect l="l" t="t" r="r" b="b"/>
              <a:pathLst>
                <a:path w="54275" h="98236">
                  <a:moveTo>
                    <a:pt x="19582" y="17272"/>
                  </a:moveTo>
                  <a:lnTo>
                    <a:pt x="54275" y="17272"/>
                  </a:lnTo>
                  <a:lnTo>
                    <a:pt x="54275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582" y="98236"/>
                  </a:lnTo>
                  <a:lnTo>
                    <a:pt x="19582" y="57831"/>
                  </a:lnTo>
                  <a:lnTo>
                    <a:pt x="50883" y="57831"/>
                  </a:lnTo>
                  <a:lnTo>
                    <a:pt x="50883" y="41638"/>
                  </a:lnTo>
                  <a:lnTo>
                    <a:pt x="19582" y="41638"/>
                  </a:lnTo>
                  <a:lnTo>
                    <a:pt x="19582" y="172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7" name="object 1110">
              <a:extLst>
                <a:ext uri="{FF2B5EF4-FFF2-40B4-BE49-F238E27FC236}">
                  <a16:creationId xmlns:a16="http://schemas.microsoft.com/office/drawing/2014/main" id="{722353AC-A39A-433F-BD40-8A30CDA6483C}"/>
                </a:ext>
              </a:extLst>
            </p:cNvPr>
            <p:cNvSpPr/>
            <p:nvPr/>
          </p:nvSpPr>
          <p:spPr>
            <a:xfrm>
              <a:off x="6978928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8503" y="28992"/>
                  </a:move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lnTo>
                    <a:pt x="39319" y="5443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18503" y="28992"/>
                  </a:lnTo>
                  <a:close/>
                </a:path>
                <a:path w="58901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8" name="object 1111">
              <a:extLst>
                <a:ext uri="{FF2B5EF4-FFF2-40B4-BE49-F238E27FC236}">
                  <a16:creationId xmlns:a16="http://schemas.microsoft.com/office/drawing/2014/main" id="{FF345172-76A9-4234-BDAB-8A8C48DA8807}"/>
                </a:ext>
              </a:extLst>
            </p:cNvPr>
            <p:cNvSpPr/>
            <p:nvPr/>
          </p:nvSpPr>
          <p:spPr>
            <a:xfrm>
              <a:off x="7046002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8834" y="59065"/>
                  </a:moveTo>
                  <a:lnTo>
                    <a:pt x="24208" y="59065"/>
                  </a:lnTo>
                  <a:lnTo>
                    <a:pt x="20816" y="55518"/>
                  </a:lnTo>
                  <a:lnTo>
                    <a:pt x="20816" y="52125"/>
                  </a:lnTo>
                  <a:lnTo>
                    <a:pt x="19582" y="49812"/>
                  </a:lnTo>
                  <a:lnTo>
                    <a:pt x="19582" y="26679"/>
                  </a:lnTo>
                  <a:lnTo>
                    <a:pt x="20816" y="22053"/>
                  </a:lnTo>
                  <a:lnTo>
                    <a:pt x="21895" y="19739"/>
                  </a:lnTo>
                  <a:lnTo>
                    <a:pt x="25441" y="16192"/>
                  </a:lnTo>
                  <a:lnTo>
                    <a:pt x="33459" y="16192"/>
                  </a:lnTo>
                  <a:lnTo>
                    <a:pt x="37006" y="20819"/>
                  </a:lnTo>
                  <a:lnTo>
                    <a:pt x="37006" y="27759"/>
                  </a:lnTo>
                  <a:lnTo>
                    <a:pt x="55509" y="27759"/>
                  </a:lnTo>
                  <a:lnTo>
                    <a:pt x="55509" y="19739"/>
                  </a:lnTo>
                  <a:lnTo>
                    <a:pt x="53196" y="12800"/>
                  </a:lnTo>
                  <a:lnTo>
                    <a:pt x="48570" y="693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11"/>
                  </a:lnTo>
                  <a:lnTo>
                    <a:pt x="1688" y="20442"/>
                  </a:lnTo>
                  <a:lnTo>
                    <a:pt x="0" y="34698"/>
                  </a:lnTo>
                  <a:lnTo>
                    <a:pt x="23" y="42198"/>
                  </a:lnTo>
                  <a:lnTo>
                    <a:pt x="2483" y="56018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2711" y="72944"/>
                  </a:lnTo>
                  <a:lnTo>
                    <a:pt x="47337" y="68318"/>
                  </a:lnTo>
                  <a:lnTo>
                    <a:pt x="53196" y="62458"/>
                  </a:lnTo>
                  <a:lnTo>
                    <a:pt x="55509" y="56751"/>
                  </a:lnTo>
                  <a:lnTo>
                    <a:pt x="55509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834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9" name="object 1112">
              <a:extLst>
                <a:ext uri="{FF2B5EF4-FFF2-40B4-BE49-F238E27FC236}">
                  <a16:creationId xmlns:a16="http://schemas.microsoft.com/office/drawing/2014/main" id="{B4CC7415-8CE6-4AD7-A18E-E4F6B85FE0FD}"/>
                </a:ext>
              </a:extLst>
            </p:cNvPr>
            <p:cNvSpPr/>
            <p:nvPr/>
          </p:nvSpPr>
          <p:spPr>
            <a:xfrm>
              <a:off x="7110763" y="183874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20816" y="57831"/>
                  </a:moveTo>
                  <a:lnTo>
                    <a:pt x="18503" y="54284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5926" y="65850"/>
                  </a:lnTo>
                  <a:lnTo>
                    <a:pt x="37006" y="72790"/>
                  </a:lnTo>
                  <a:lnTo>
                    <a:pt x="54430" y="72790"/>
                  </a:lnTo>
                  <a:lnTo>
                    <a:pt x="54430" y="0"/>
                  </a:lnTo>
                  <a:lnTo>
                    <a:pt x="35926" y="0"/>
                  </a:lnTo>
                  <a:lnTo>
                    <a:pt x="35926" y="51971"/>
                  </a:lnTo>
                  <a:lnTo>
                    <a:pt x="33614" y="56597"/>
                  </a:lnTo>
                  <a:lnTo>
                    <a:pt x="30067" y="57831"/>
                  </a:lnTo>
                  <a:lnTo>
                    <a:pt x="20816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0" name="object 1113">
              <a:extLst>
                <a:ext uri="{FF2B5EF4-FFF2-40B4-BE49-F238E27FC236}">
                  <a16:creationId xmlns:a16="http://schemas.microsoft.com/office/drawing/2014/main" id="{22C17E5A-35FF-4A58-8C57-5840C258B1BF}"/>
                </a:ext>
              </a:extLst>
            </p:cNvPr>
            <p:cNvSpPr/>
            <p:nvPr/>
          </p:nvSpPr>
          <p:spPr>
            <a:xfrm>
              <a:off x="7175524" y="183750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081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559"/>
                  </a:lnTo>
                  <a:lnTo>
                    <a:pt x="45178" y="37012"/>
                  </a:lnTo>
                  <a:lnTo>
                    <a:pt x="39319" y="33619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679"/>
                  </a:lnTo>
                  <a:lnTo>
                    <a:pt x="20816" y="24366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1" name="object 1114">
              <a:extLst>
                <a:ext uri="{FF2B5EF4-FFF2-40B4-BE49-F238E27FC236}">
                  <a16:creationId xmlns:a16="http://schemas.microsoft.com/office/drawing/2014/main" id="{10183B37-0399-40B2-B4AE-DA1BE02E265E}"/>
                </a:ext>
              </a:extLst>
            </p:cNvPr>
            <p:cNvSpPr/>
            <p:nvPr/>
          </p:nvSpPr>
          <p:spPr>
            <a:xfrm>
              <a:off x="7264647" y="1813296"/>
              <a:ext cx="79717" cy="98236"/>
            </a:xfrm>
            <a:custGeom>
              <a:avLst/>
              <a:gdLst/>
              <a:ahLst/>
              <a:cxnLst/>
              <a:rect l="l" t="t" r="r" b="b"/>
              <a:pathLst>
                <a:path w="79717" h="98236">
                  <a:moveTo>
                    <a:pt x="31146" y="61224"/>
                  </a:moveTo>
                  <a:lnTo>
                    <a:pt x="53196" y="78650"/>
                  </a:lnTo>
                  <a:lnTo>
                    <a:pt x="58901" y="98236"/>
                  </a:lnTo>
                  <a:lnTo>
                    <a:pt x="79717" y="98236"/>
                  </a:lnTo>
                  <a:lnTo>
                    <a:pt x="48570" y="0"/>
                  </a:lnTo>
                  <a:lnTo>
                    <a:pt x="31146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6521" y="78650"/>
                  </a:lnTo>
                  <a:lnTo>
                    <a:pt x="53196" y="78650"/>
                  </a:lnTo>
                  <a:lnTo>
                    <a:pt x="31146" y="61224"/>
                  </a:lnTo>
                  <a:lnTo>
                    <a:pt x="39319" y="26525"/>
                  </a:lnTo>
                  <a:lnTo>
                    <a:pt x="48570" y="61224"/>
                  </a:lnTo>
                  <a:lnTo>
                    <a:pt x="31146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2" name="object 1115">
              <a:extLst>
                <a:ext uri="{FF2B5EF4-FFF2-40B4-BE49-F238E27FC236}">
                  <a16:creationId xmlns:a16="http://schemas.microsoft.com/office/drawing/2014/main" id="{7B3D5EF3-CD9D-49F5-86EE-9FAAD37152B7}"/>
                </a:ext>
              </a:extLst>
            </p:cNvPr>
            <p:cNvSpPr/>
            <p:nvPr/>
          </p:nvSpPr>
          <p:spPr>
            <a:xfrm>
              <a:off x="7351304" y="1837509"/>
              <a:ext cx="37006" cy="74024"/>
            </a:xfrm>
            <a:custGeom>
              <a:avLst/>
              <a:gdLst/>
              <a:ahLst/>
              <a:cxnLst/>
              <a:rect l="l" t="t" r="r" b="b"/>
              <a:pathLst>
                <a:path w="37006" h="74024">
                  <a:moveTo>
                    <a:pt x="19736" y="74024"/>
                  </a:moveTo>
                  <a:lnTo>
                    <a:pt x="19736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739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6675" y="0"/>
                  </a:lnTo>
                  <a:lnTo>
                    <a:pt x="22049" y="3546"/>
                  </a:lnTo>
                  <a:lnTo>
                    <a:pt x="18503" y="925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3" name="object 1116">
              <a:extLst>
                <a:ext uri="{FF2B5EF4-FFF2-40B4-BE49-F238E27FC236}">
                  <a16:creationId xmlns:a16="http://schemas.microsoft.com/office/drawing/2014/main" id="{49B529D7-E034-4025-B1CB-D4EC70A999CE}"/>
                </a:ext>
              </a:extLst>
            </p:cNvPr>
            <p:cNvSpPr/>
            <p:nvPr/>
          </p:nvSpPr>
          <p:spPr>
            <a:xfrm>
              <a:off x="7392936" y="1837509"/>
              <a:ext cx="57976" cy="75258"/>
            </a:xfrm>
            <a:custGeom>
              <a:avLst/>
              <a:gdLst/>
              <a:ahLst/>
              <a:cxnLst/>
              <a:rect l="l" t="t" r="r" b="b"/>
              <a:pathLst>
                <a:path w="57976" h="75258">
                  <a:moveTo>
                    <a:pt x="39473" y="0"/>
                  </a:moveTo>
                  <a:lnTo>
                    <a:pt x="20970" y="0"/>
                  </a:lnTo>
                  <a:lnTo>
                    <a:pt x="19736" y="25445"/>
                  </a:lnTo>
                  <a:lnTo>
                    <a:pt x="20970" y="22053"/>
                  </a:lnTo>
                  <a:lnTo>
                    <a:pt x="24362" y="17426"/>
                  </a:lnTo>
                  <a:lnTo>
                    <a:pt x="28988" y="16192"/>
                  </a:lnTo>
                  <a:lnTo>
                    <a:pt x="34847" y="16192"/>
                  </a:lnTo>
                  <a:lnTo>
                    <a:pt x="38239" y="20819"/>
                  </a:lnTo>
                  <a:lnTo>
                    <a:pt x="38239" y="28992"/>
                  </a:lnTo>
                  <a:lnTo>
                    <a:pt x="57976" y="43951"/>
                  </a:lnTo>
                  <a:lnTo>
                    <a:pt x="57976" y="34698"/>
                  </a:lnTo>
                  <a:lnTo>
                    <a:pt x="57638" y="31829"/>
                  </a:lnTo>
                  <a:lnTo>
                    <a:pt x="54819" y="18614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9473" y="0"/>
                  </a:lnTo>
                  <a:close/>
                </a:path>
                <a:path w="57976" h="75258">
                  <a:moveTo>
                    <a:pt x="9405" y="66005"/>
                  </a:moveTo>
                  <a:lnTo>
                    <a:pt x="14031" y="72944"/>
                  </a:lnTo>
                  <a:lnTo>
                    <a:pt x="22049" y="75258"/>
                  </a:lnTo>
                  <a:lnTo>
                    <a:pt x="37160" y="75258"/>
                  </a:lnTo>
                  <a:lnTo>
                    <a:pt x="41786" y="74024"/>
                  </a:lnTo>
                  <a:lnTo>
                    <a:pt x="46412" y="71711"/>
                  </a:lnTo>
                  <a:lnTo>
                    <a:pt x="51037" y="70631"/>
                  </a:lnTo>
                  <a:lnTo>
                    <a:pt x="54430" y="67084"/>
                  </a:lnTo>
                  <a:lnTo>
                    <a:pt x="56742" y="64771"/>
                  </a:lnTo>
                  <a:lnTo>
                    <a:pt x="48724" y="53204"/>
                  </a:lnTo>
                  <a:lnTo>
                    <a:pt x="44099" y="57831"/>
                  </a:lnTo>
                  <a:lnTo>
                    <a:pt x="39473" y="59065"/>
                  </a:lnTo>
                  <a:lnTo>
                    <a:pt x="28988" y="59065"/>
                  </a:lnTo>
                  <a:lnTo>
                    <a:pt x="25596" y="57831"/>
                  </a:lnTo>
                  <a:lnTo>
                    <a:pt x="20970" y="53204"/>
                  </a:lnTo>
                  <a:lnTo>
                    <a:pt x="19736" y="49812"/>
                  </a:lnTo>
                  <a:lnTo>
                    <a:pt x="19736" y="43951"/>
                  </a:lnTo>
                  <a:lnTo>
                    <a:pt x="57976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970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955" y="10911"/>
                  </a:lnTo>
                  <a:lnTo>
                    <a:pt x="1971" y="21679"/>
                  </a:lnTo>
                  <a:lnTo>
                    <a:pt x="0" y="35932"/>
                  </a:lnTo>
                  <a:lnTo>
                    <a:pt x="8" y="42498"/>
                  </a:lnTo>
                  <a:lnTo>
                    <a:pt x="2640" y="55889"/>
                  </a:lnTo>
                  <a:lnTo>
                    <a:pt x="9405" y="66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4" name="object 1117">
              <a:extLst>
                <a:ext uri="{FF2B5EF4-FFF2-40B4-BE49-F238E27FC236}">
                  <a16:creationId xmlns:a16="http://schemas.microsoft.com/office/drawing/2014/main" id="{DAB6D275-6FC6-4F8F-90C4-A16E20853780}"/>
                </a:ext>
              </a:extLst>
            </p:cNvPr>
            <p:cNvSpPr/>
            <p:nvPr/>
          </p:nvSpPr>
          <p:spPr>
            <a:xfrm>
              <a:off x="7457851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7006" y="74024"/>
                  </a:move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733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801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close/>
                </a:path>
                <a:path w="56588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5" name="object 1118">
              <a:extLst>
                <a:ext uri="{FF2B5EF4-FFF2-40B4-BE49-F238E27FC236}">
                  <a16:creationId xmlns:a16="http://schemas.microsoft.com/office/drawing/2014/main" id="{73E2A72B-C563-49AB-B3F0-341AAC3D63E5}"/>
                </a:ext>
              </a:extLst>
            </p:cNvPr>
            <p:cNvSpPr/>
            <p:nvPr/>
          </p:nvSpPr>
          <p:spPr>
            <a:xfrm>
              <a:off x="7526004" y="1835195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2053"/>
                  </a:lnTo>
                  <a:lnTo>
                    <a:pt x="13877" y="22053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173"/>
                  </a:lnTo>
                  <a:lnTo>
                    <a:pt x="18503" y="3546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546"/>
                  </a:lnTo>
                  <a:lnTo>
                    <a:pt x="0" y="8173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3877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18503" y="59065"/>
                  </a:lnTo>
                  <a:lnTo>
                    <a:pt x="13877" y="55518"/>
                  </a:lnTo>
                  <a:lnTo>
                    <a:pt x="6938" y="55518"/>
                  </a:lnTo>
                  <a:lnTo>
                    <a:pt x="2312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6" name="object 1119">
              <a:extLst>
                <a:ext uri="{FF2B5EF4-FFF2-40B4-BE49-F238E27FC236}">
                  <a16:creationId xmlns:a16="http://schemas.microsoft.com/office/drawing/2014/main" id="{43FF3FC4-645C-4ED1-9284-8C03914D3FAD}"/>
                </a:ext>
              </a:extLst>
            </p:cNvPr>
            <p:cNvSpPr/>
            <p:nvPr/>
          </p:nvSpPr>
          <p:spPr>
            <a:xfrm>
              <a:off x="7620833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2" y="67037"/>
                  </a:moveTo>
                  <a:lnTo>
                    <a:pt x="3634" y="79702"/>
                  </a:lnTo>
                  <a:lnTo>
                    <a:pt x="9251" y="90217"/>
                  </a:lnTo>
                  <a:lnTo>
                    <a:pt x="20811" y="98452"/>
                  </a:lnTo>
                  <a:lnTo>
                    <a:pt x="34693" y="100703"/>
                  </a:lnTo>
                  <a:lnTo>
                    <a:pt x="35055" y="100703"/>
                  </a:lnTo>
                  <a:lnTo>
                    <a:pt x="48749" y="98769"/>
                  </a:lnTo>
                  <a:lnTo>
                    <a:pt x="59055" y="92530"/>
                  </a:lnTo>
                  <a:lnTo>
                    <a:pt x="66109" y="80788"/>
                  </a:lnTo>
                  <a:lnTo>
                    <a:pt x="68307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3944" y="83277"/>
                  </a:lnTo>
                  <a:lnTo>
                    <a:pt x="39319" y="84511"/>
                  </a:lnTo>
                  <a:lnTo>
                    <a:pt x="28988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816" y="32385"/>
                  </a:lnTo>
                  <a:lnTo>
                    <a:pt x="22049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3944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307" y="34698"/>
                  </a:lnTo>
                  <a:lnTo>
                    <a:pt x="65515" y="19067"/>
                  </a:lnTo>
                  <a:lnTo>
                    <a:pt x="59055" y="9253"/>
                  </a:lnTo>
                  <a:lnTo>
                    <a:pt x="48300" y="2366"/>
                  </a:lnTo>
                  <a:lnTo>
                    <a:pt x="34693" y="0"/>
                  </a:lnTo>
                  <a:lnTo>
                    <a:pt x="31896" y="89"/>
                  </a:lnTo>
                  <a:lnTo>
                    <a:pt x="19123" y="3317"/>
                  </a:lnTo>
                  <a:lnTo>
                    <a:pt x="9251" y="11566"/>
                  </a:lnTo>
                  <a:lnTo>
                    <a:pt x="6203" y="15963"/>
                  </a:lnTo>
                  <a:lnTo>
                    <a:pt x="1642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2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7" name="object 1120">
              <a:extLst>
                <a:ext uri="{FF2B5EF4-FFF2-40B4-BE49-F238E27FC236}">
                  <a16:creationId xmlns:a16="http://schemas.microsoft.com/office/drawing/2014/main" id="{40F9F2E0-F4D9-463D-AEB8-6D3361D89767}"/>
                </a:ext>
              </a:extLst>
            </p:cNvPr>
            <p:cNvSpPr/>
            <p:nvPr/>
          </p:nvSpPr>
          <p:spPr>
            <a:xfrm>
              <a:off x="7699625" y="1812063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0067" y="84511"/>
                  </a:move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582" y="68318"/>
                  </a:lnTo>
                  <a:lnTo>
                    <a:pt x="21191" y="98452"/>
                  </a:lnTo>
                  <a:lnTo>
                    <a:pt x="34693" y="100703"/>
                  </a:lnTo>
                  <a:lnTo>
                    <a:pt x="30067" y="84511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4" y="67263"/>
                  </a:lnTo>
                  <a:lnTo>
                    <a:pt x="2958" y="80216"/>
                  </a:lnTo>
                  <a:lnTo>
                    <a:pt x="9251" y="90217"/>
                  </a:lnTo>
                  <a:lnTo>
                    <a:pt x="10631" y="91759"/>
                  </a:lnTo>
                  <a:lnTo>
                    <a:pt x="21191" y="98452"/>
                  </a:lnTo>
                  <a:lnTo>
                    <a:pt x="19582" y="68318"/>
                  </a:lnTo>
                  <a:lnTo>
                    <a:pt x="19582" y="33619"/>
                  </a:ln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50883" y="33619"/>
                  </a:lnTo>
                  <a:lnTo>
                    <a:pt x="50883" y="60144"/>
                  </a:lnTo>
                  <a:lnTo>
                    <a:pt x="49650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398" y="84511"/>
                  </a:lnTo>
                  <a:lnTo>
                    <a:pt x="30067" y="84511"/>
                  </a:lnTo>
                  <a:lnTo>
                    <a:pt x="34693" y="100703"/>
                  </a:lnTo>
                  <a:lnTo>
                    <a:pt x="38363" y="100576"/>
                  </a:lnTo>
                  <a:lnTo>
                    <a:pt x="51084" y="97456"/>
                  </a:lnTo>
                  <a:lnTo>
                    <a:pt x="61214" y="90217"/>
                  </a:lnTo>
                  <a:lnTo>
                    <a:pt x="64690" y="84751"/>
                  </a:lnTo>
                  <a:lnTo>
                    <a:pt x="68967" y="73420"/>
                  </a:lnTo>
                  <a:lnTo>
                    <a:pt x="70466" y="59065"/>
                  </a:lnTo>
                  <a:lnTo>
                    <a:pt x="70466" y="42872"/>
                  </a:lnTo>
                  <a:lnTo>
                    <a:pt x="69928" y="33853"/>
                  </a:lnTo>
                  <a:lnTo>
                    <a:pt x="66584" y="21157"/>
                  </a:lnTo>
                  <a:lnTo>
                    <a:pt x="60135" y="11566"/>
                  </a:lnTo>
                  <a:lnTo>
                    <a:pt x="48392" y="2284"/>
                  </a:lnTo>
                  <a:lnTo>
                    <a:pt x="34693" y="0"/>
                  </a:lnTo>
                  <a:lnTo>
                    <a:pt x="31858" y="89"/>
                  </a:lnTo>
                  <a:lnTo>
                    <a:pt x="19009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8" name="object 1121">
              <a:extLst>
                <a:ext uri="{FF2B5EF4-FFF2-40B4-BE49-F238E27FC236}">
                  <a16:creationId xmlns:a16="http://schemas.microsoft.com/office/drawing/2014/main" id="{0FEAB37D-57D4-451E-9997-B4872040EDC0}"/>
                </a:ext>
              </a:extLst>
            </p:cNvPr>
            <p:cNvSpPr/>
            <p:nvPr/>
          </p:nvSpPr>
          <p:spPr>
            <a:xfrm>
              <a:off x="7782890" y="1813296"/>
              <a:ext cx="63527" cy="98236"/>
            </a:xfrm>
            <a:custGeom>
              <a:avLst/>
              <a:gdLst/>
              <a:ahLst/>
              <a:cxnLst/>
              <a:rect l="l" t="t" r="r" b="b"/>
              <a:pathLst>
                <a:path w="63527" h="98236">
                  <a:moveTo>
                    <a:pt x="38085" y="41638"/>
                  </a:moveTo>
                  <a:lnTo>
                    <a:pt x="19582" y="41638"/>
                  </a:lnTo>
                  <a:lnTo>
                    <a:pt x="19582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582" y="82043"/>
                  </a:lnTo>
                  <a:lnTo>
                    <a:pt x="19582" y="55518"/>
                  </a:lnTo>
                  <a:lnTo>
                    <a:pt x="40398" y="55518"/>
                  </a:lnTo>
                  <a:lnTo>
                    <a:pt x="38085" y="41638"/>
                  </a:lnTo>
                  <a:close/>
                </a:path>
                <a:path w="63527" h="98236">
                  <a:moveTo>
                    <a:pt x="63527" y="78650"/>
                  </a:moveTo>
                  <a:lnTo>
                    <a:pt x="63527" y="63537"/>
                  </a:lnTo>
                  <a:lnTo>
                    <a:pt x="62448" y="58911"/>
                  </a:lnTo>
                  <a:lnTo>
                    <a:pt x="60135" y="55518"/>
                  </a:lnTo>
                  <a:lnTo>
                    <a:pt x="57822" y="51971"/>
                  </a:lnTo>
                  <a:lnTo>
                    <a:pt x="54275" y="48578"/>
                  </a:lnTo>
                  <a:lnTo>
                    <a:pt x="49650" y="47344"/>
                  </a:lnTo>
                  <a:lnTo>
                    <a:pt x="53196" y="46265"/>
                  </a:lnTo>
                  <a:lnTo>
                    <a:pt x="56588" y="43951"/>
                  </a:lnTo>
                  <a:lnTo>
                    <a:pt x="58901" y="40404"/>
                  </a:lnTo>
                  <a:lnTo>
                    <a:pt x="60135" y="35778"/>
                  </a:lnTo>
                  <a:lnTo>
                    <a:pt x="61214" y="32385"/>
                  </a:lnTo>
                  <a:lnTo>
                    <a:pt x="61214" y="18506"/>
                  </a:lnTo>
                  <a:lnTo>
                    <a:pt x="58901" y="11566"/>
                  </a:lnTo>
                  <a:lnTo>
                    <a:pt x="54275" y="6939"/>
                  </a:lnTo>
                  <a:lnTo>
                    <a:pt x="48570" y="2313"/>
                  </a:lnTo>
                  <a:lnTo>
                    <a:pt x="40398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085" y="41638"/>
                  </a:lnTo>
                  <a:lnTo>
                    <a:pt x="40398" y="55518"/>
                  </a:lnTo>
                  <a:lnTo>
                    <a:pt x="43944" y="60144"/>
                  </a:lnTo>
                  <a:lnTo>
                    <a:pt x="43944" y="72790"/>
                  </a:lnTo>
                  <a:lnTo>
                    <a:pt x="42711" y="76337"/>
                  </a:lnTo>
                  <a:lnTo>
                    <a:pt x="39319" y="80964"/>
                  </a:lnTo>
                  <a:lnTo>
                    <a:pt x="35772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711" y="98236"/>
                  </a:lnTo>
                  <a:lnTo>
                    <a:pt x="49650" y="95923"/>
                  </a:lnTo>
                  <a:lnTo>
                    <a:pt x="55509" y="91296"/>
                  </a:lnTo>
                  <a:lnTo>
                    <a:pt x="60135" y="85590"/>
                  </a:lnTo>
                  <a:lnTo>
                    <a:pt x="63527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9" name="object 1122">
              <a:extLst>
                <a:ext uri="{FF2B5EF4-FFF2-40B4-BE49-F238E27FC236}">
                  <a16:creationId xmlns:a16="http://schemas.microsoft.com/office/drawing/2014/main" id="{E3574FF5-792D-484A-9D15-D328E9014EA0}"/>
                </a:ext>
              </a:extLst>
            </p:cNvPr>
            <p:cNvSpPr/>
            <p:nvPr/>
          </p:nvSpPr>
          <p:spPr>
            <a:xfrm>
              <a:off x="787016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0" name="object 1123">
              <a:extLst>
                <a:ext uri="{FF2B5EF4-FFF2-40B4-BE49-F238E27FC236}">
                  <a16:creationId xmlns:a16="http://schemas.microsoft.com/office/drawing/2014/main" id="{8076106E-3B79-4FB5-A337-9B1C598CBE86}"/>
                </a:ext>
              </a:extLst>
            </p:cNvPr>
            <p:cNvSpPr/>
            <p:nvPr/>
          </p:nvSpPr>
          <p:spPr>
            <a:xfrm>
              <a:off x="7889283" y="1813296"/>
              <a:ext cx="68153" cy="98236"/>
            </a:xfrm>
            <a:custGeom>
              <a:avLst/>
              <a:gdLst/>
              <a:ahLst/>
              <a:cxnLst/>
              <a:rect l="l" t="t" r="r" b="b"/>
              <a:pathLst>
                <a:path w="68153" h="98236">
                  <a:moveTo>
                    <a:pt x="24208" y="98236"/>
                  </a:moveTo>
                  <a:lnTo>
                    <a:pt x="43944" y="98236"/>
                  </a:lnTo>
                  <a:lnTo>
                    <a:pt x="43944" y="17272"/>
                  </a:lnTo>
                  <a:lnTo>
                    <a:pt x="68153" y="17272"/>
                  </a:lnTo>
                  <a:lnTo>
                    <a:pt x="6815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4208" y="17272"/>
                  </a:lnTo>
                  <a:lnTo>
                    <a:pt x="2420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1" name="object 1124">
              <a:extLst>
                <a:ext uri="{FF2B5EF4-FFF2-40B4-BE49-F238E27FC236}">
                  <a16:creationId xmlns:a16="http://schemas.microsoft.com/office/drawing/2014/main" id="{C94F21CA-130C-451D-BCD9-2C8E565472AF}"/>
                </a:ext>
              </a:extLst>
            </p:cNvPr>
            <p:cNvSpPr/>
            <p:nvPr/>
          </p:nvSpPr>
          <p:spPr>
            <a:xfrm>
              <a:off x="7992129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9" y="67075"/>
                  </a:moveTo>
                  <a:lnTo>
                    <a:pt x="3675" y="79718"/>
                  </a:lnTo>
                  <a:lnTo>
                    <a:pt x="9405" y="90217"/>
                  </a:lnTo>
                  <a:lnTo>
                    <a:pt x="20912" y="98452"/>
                  </a:lnTo>
                  <a:lnTo>
                    <a:pt x="34847" y="100703"/>
                  </a:lnTo>
                  <a:lnTo>
                    <a:pt x="35030" y="100703"/>
                  </a:lnTo>
                  <a:lnTo>
                    <a:pt x="48758" y="98791"/>
                  </a:lnTo>
                  <a:lnTo>
                    <a:pt x="59055" y="92530"/>
                  </a:lnTo>
                  <a:lnTo>
                    <a:pt x="66163" y="80788"/>
                  </a:lnTo>
                  <a:lnTo>
                    <a:pt x="68307" y="67084"/>
                  </a:lnTo>
                  <a:lnTo>
                    <a:pt x="48724" y="67084"/>
                  </a:lnTo>
                  <a:lnTo>
                    <a:pt x="48724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2865" y="83277"/>
                  </a:lnTo>
                  <a:lnTo>
                    <a:pt x="39473" y="84511"/>
                  </a:lnTo>
                  <a:lnTo>
                    <a:pt x="28988" y="84511"/>
                  </a:lnTo>
                  <a:lnTo>
                    <a:pt x="25596" y="82197"/>
                  </a:lnTo>
                  <a:lnTo>
                    <a:pt x="23283" y="78650"/>
                  </a:lnTo>
                  <a:lnTo>
                    <a:pt x="20970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970" y="32385"/>
                  </a:lnTo>
                  <a:lnTo>
                    <a:pt x="22049" y="25445"/>
                  </a:lnTo>
                  <a:lnTo>
                    <a:pt x="23283" y="22053"/>
                  </a:lnTo>
                  <a:lnTo>
                    <a:pt x="25596" y="18506"/>
                  </a:lnTo>
                  <a:lnTo>
                    <a:pt x="30221" y="16192"/>
                  </a:lnTo>
                  <a:lnTo>
                    <a:pt x="40552" y="16192"/>
                  </a:lnTo>
                  <a:lnTo>
                    <a:pt x="44099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724" y="27759"/>
                  </a:lnTo>
                  <a:lnTo>
                    <a:pt x="48724" y="34698"/>
                  </a:lnTo>
                  <a:lnTo>
                    <a:pt x="68307" y="34698"/>
                  </a:lnTo>
                  <a:lnTo>
                    <a:pt x="65577" y="19067"/>
                  </a:lnTo>
                  <a:lnTo>
                    <a:pt x="59055" y="9253"/>
                  </a:lnTo>
                  <a:lnTo>
                    <a:pt x="48443" y="2391"/>
                  </a:lnTo>
                  <a:lnTo>
                    <a:pt x="34847" y="0"/>
                  </a:lnTo>
                  <a:lnTo>
                    <a:pt x="32012" y="89"/>
                  </a:lnTo>
                  <a:lnTo>
                    <a:pt x="19163" y="3317"/>
                  </a:lnTo>
                  <a:lnTo>
                    <a:pt x="9405" y="11566"/>
                  </a:lnTo>
                  <a:lnTo>
                    <a:pt x="6267" y="15992"/>
                  </a:lnTo>
                  <a:lnTo>
                    <a:pt x="1647" y="27490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9" y="6707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2" name="object 1125">
              <a:extLst>
                <a:ext uri="{FF2B5EF4-FFF2-40B4-BE49-F238E27FC236}">
                  <a16:creationId xmlns:a16="http://schemas.microsoft.com/office/drawing/2014/main" id="{EBE0BF77-548B-4273-A733-F32DA077F02E}"/>
                </a:ext>
              </a:extLst>
            </p:cNvPr>
            <p:cNvSpPr/>
            <p:nvPr/>
          </p:nvSpPr>
          <p:spPr>
            <a:xfrm>
              <a:off x="8068609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19582" y="28992"/>
                  </a:lnTo>
                  <a:lnTo>
                    <a:pt x="20816" y="23132"/>
                  </a:lnTo>
                  <a:lnTo>
                    <a:pt x="21895" y="20819"/>
                  </a:lnTo>
                  <a:lnTo>
                    <a:pt x="2420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992"/>
                  </a:lnTo>
                  <a:lnTo>
                    <a:pt x="40398" y="34698"/>
                  </a:lnTo>
                  <a:lnTo>
                    <a:pt x="46257" y="71711"/>
                  </a:lnTo>
                  <a:lnTo>
                    <a:pt x="51963" y="66005"/>
                  </a:lnTo>
                  <a:lnTo>
                    <a:pt x="52466" y="65341"/>
                  </a:lnTo>
                  <a:lnTo>
                    <a:pt x="57292" y="54475"/>
                  </a:lnTo>
                  <a:lnTo>
                    <a:pt x="58901" y="40559"/>
                  </a:lnTo>
                  <a:lnTo>
                    <a:pt x="58846" y="32925"/>
                  </a:lnTo>
                  <a:lnTo>
                    <a:pt x="56673" y="19280"/>
                  </a:lnTo>
                  <a:lnTo>
                    <a:pt x="50883" y="9253"/>
                  </a:lnTo>
                  <a:lnTo>
                    <a:pt x="46257" y="3546"/>
                  </a:lnTo>
                  <a:lnTo>
                    <a:pt x="39319" y="0"/>
                  </a:lnTo>
                  <a:lnTo>
                    <a:pt x="20816" y="0"/>
                  </a:lnTo>
                  <a:lnTo>
                    <a:pt x="13877" y="3546"/>
                  </a:lnTo>
                  <a:lnTo>
                    <a:pt x="8018" y="9253"/>
                  </a:lnTo>
                  <a:lnTo>
                    <a:pt x="2073" y="20926"/>
                  </a:lnTo>
                  <a:lnTo>
                    <a:pt x="0" y="34698"/>
                  </a:lnTo>
                  <a:lnTo>
                    <a:pt x="77" y="42332"/>
                  </a:lnTo>
                  <a:lnTo>
                    <a:pt x="2665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20816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58901" h="75258">
                  <a:moveTo>
                    <a:pt x="46257" y="71711"/>
                  </a:moveTo>
                  <a:lnTo>
                    <a:pt x="40398" y="34698"/>
                  </a:lnTo>
                  <a:lnTo>
                    <a:pt x="40398" y="42872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3" name="object 1126">
              <a:extLst>
                <a:ext uri="{FF2B5EF4-FFF2-40B4-BE49-F238E27FC236}">
                  <a16:creationId xmlns:a16="http://schemas.microsoft.com/office/drawing/2014/main" id="{71548D22-0D43-45E3-8AA9-662099D1B9A7}"/>
                </a:ext>
              </a:extLst>
            </p:cNvPr>
            <p:cNvSpPr/>
            <p:nvPr/>
          </p:nvSpPr>
          <p:spPr>
            <a:xfrm>
              <a:off x="8139075" y="183750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28988" y="18506"/>
                  </a:lnTo>
                  <a:lnTo>
                    <a:pt x="35926" y="19739"/>
                  </a:lnTo>
                  <a:lnTo>
                    <a:pt x="35926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546"/>
                  </a:lnTo>
                  <a:lnTo>
                    <a:pt x="18503" y="925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4" name="object 1127">
              <a:extLst>
                <a:ext uri="{FF2B5EF4-FFF2-40B4-BE49-F238E27FC236}">
                  <a16:creationId xmlns:a16="http://schemas.microsoft.com/office/drawing/2014/main" id="{F917BC9A-E307-4A43-BAF2-D2E0AA9CAE11}"/>
                </a:ext>
              </a:extLst>
            </p:cNvPr>
            <p:cNvSpPr/>
            <p:nvPr/>
          </p:nvSpPr>
          <p:spPr>
            <a:xfrm>
              <a:off x="818070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35932"/>
                  </a:move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5" name="object 1128">
              <a:extLst>
                <a:ext uri="{FF2B5EF4-FFF2-40B4-BE49-F238E27FC236}">
                  <a16:creationId xmlns:a16="http://schemas.microsoft.com/office/drawing/2014/main" id="{334594F0-540D-4BF6-9E04-4A2799C49EDF}"/>
                </a:ext>
              </a:extLst>
            </p:cNvPr>
            <p:cNvSpPr/>
            <p:nvPr/>
          </p:nvSpPr>
          <p:spPr>
            <a:xfrm>
              <a:off x="8279082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269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6" name="object 1129">
              <a:extLst>
                <a:ext uri="{FF2B5EF4-FFF2-40B4-BE49-F238E27FC236}">
                  <a16:creationId xmlns:a16="http://schemas.microsoft.com/office/drawing/2014/main" id="{9E49F513-8661-4D47-A9FA-BEF1D2FFB93D}"/>
                </a:ext>
              </a:extLst>
            </p:cNvPr>
            <p:cNvSpPr/>
            <p:nvPr/>
          </p:nvSpPr>
          <p:spPr>
            <a:xfrm>
              <a:off x="8379770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992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7" name="object 1130">
              <a:extLst>
                <a:ext uri="{FF2B5EF4-FFF2-40B4-BE49-F238E27FC236}">
                  <a16:creationId xmlns:a16="http://schemas.microsoft.com/office/drawing/2014/main" id="{90C5C2A1-A414-4F4D-BD20-4D78A0C324AF}"/>
                </a:ext>
              </a:extLst>
            </p:cNvPr>
            <p:cNvSpPr/>
            <p:nvPr/>
          </p:nvSpPr>
          <p:spPr>
            <a:xfrm>
              <a:off x="8446844" y="1808670"/>
              <a:ext cx="56588" cy="104096"/>
            </a:xfrm>
            <a:custGeom>
              <a:avLst/>
              <a:gdLst/>
              <a:ahLst/>
              <a:cxnLst/>
              <a:rect l="l" t="t" r="r" b="b"/>
              <a:pathLst>
                <a:path w="56588" h="104096">
                  <a:moveTo>
                    <a:pt x="56588" y="0"/>
                  </a:moveTo>
                  <a:lnTo>
                    <a:pt x="37006" y="0"/>
                  </a:lnTo>
                  <a:lnTo>
                    <a:pt x="37006" y="35778"/>
                  </a:lnTo>
                  <a:lnTo>
                    <a:pt x="33459" y="31151"/>
                  </a:lnTo>
                  <a:lnTo>
                    <a:pt x="28834" y="28838"/>
                  </a:lnTo>
                  <a:lnTo>
                    <a:pt x="16190" y="28838"/>
                  </a:lnTo>
                  <a:lnTo>
                    <a:pt x="18503" y="56597"/>
                  </a:lnTo>
                  <a:lnTo>
                    <a:pt x="19582" y="51971"/>
                  </a:lnTo>
                  <a:lnTo>
                    <a:pt x="20816" y="48578"/>
                  </a:lnTo>
                  <a:lnTo>
                    <a:pt x="25441" y="45031"/>
                  </a:lnTo>
                  <a:lnTo>
                    <a:pt x="32380" y="45031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83277"/>
                  </a:lnTo>
                  <a:lnTo>
                    <a:pt x="35772" y="86670"/>
                  </a:lnTo>
                  <a:lnTo>
                    <a:pt x="32380" y="87903"/>
                  </a:lnTo>
                  <a:lnTo>
                    <a:pt x="25441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8085" y="94843"/>
                  </a:lnTo>
                  <a:lnTo>
                    <a:pt x="39319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  <a:path w="56588" h="104096">
                  <a:moveTo>
                    <a:pt x="0" y="64771"/>
                  </a:moveTo>
                  <a:lnTo>
                    <a:pt x="4" y="70292"/>
                  </a:lnTo>
                  <a:lnTo>
                    <a:pt x="1659" y="84585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0067" y="104096"/>
                  </a:lnTo>
                  <a:lnTo>
                    <a:pt x="25441" y="87903"/>
                  </a:lnTo>
                  <a:lnTo>
                    <a:pt x="20816" y="84356"/>
                  </a:lnTo>
                  <a:lnTo>
                    <a:pt x="19582" y="80964"/>
                  </a:lnTo>
                  <a:lnTo>
                    <a:pt x="18503" y="76337"/>
                  </a:lnTo>
                  <a:lnTo>
                    <a:pt x="18503" y="56597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5705" y="37012"/>
                  </a:lnTo>
                  <a:lnTo>
                    <a:pt x="4685" y="39210"/>
                  </a:lnTo>
                  <a:lnTo>
                    <a:pt x="1282" y="50109"/>
                  </a:lnTo>
                  <a:lnTo>
                    <a:pt x="0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8" name="object 1131">
              <a:extLst>
                <a:ext uri="{FF2B5EF4-FFF2-40B4-BE49-F238E27FC236}">
                  <a16:creationId xmlns:a16="http://schemas.microsoft.com/office/drawing/2014/main" id="{0C92834B-2C32-4E1F-98F0-60D9E78AF6C0}"/>
                </a:ext>
              </a:extLst>
            </p:cNvPr>
            <p:cNvSpPr/>
            <p:nvPr/>
          </p:nvSpPr>
          <p:spPr>
            <a:xfrm>
              <a:off x="851499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2053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42005"/>
                  </a:move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816" y="22053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680" y="10911"/>
                  </a:lnTo>
                  <a:lnTo>
                    <a:pt x="1553" y="21679"/>
                  </a:lnTo>
                  <a:lnTo>
                    <a:pt x="0" y="35932"/>
                  </a:lnTo>
                  <a:lnTo>
                    <a:pt x="0" y="42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9" name="object 1132">
              <a:extLst>
                <a:ext uri="{FF2B5EF4-FFF2-40B4-BE49-F238E27FC236}">
                  <a16:creationId xmlns:a16="http://schemas.microsoft.com/office/drawing/2014/main" id="{34B6427C-1E6C-401E-9E93-EF302F043733}"/>
                </a:ext>
              </a:extLst>
            </p:cNvPr>
            <p:cNvSpPr/>
            <p:nvPr/>
          </p:nvSpPr>
          <p:spPr>
            <a:xfrm>
              <a:off x="8591940" y="1808670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0" name="object 1133">
              <a:extLst>
                <a:ext uri="{FF2B5EF4-FFF2-40B4-BE49-F238E27FC236}">
                  <a16:creationId xmlns:a16="http://schemas.microsoft.com/office/drawing/2014/main" id="{5ABAE4DF-C6A6-4B83-93AE-67C4202FD90C}"/>
                </a:ext>
              </a:extLst>
            </p:cNvPr>
            <p:cNvSpPr/>
            <p:nvPr/>
          </p:nvSpPr>
          <p:spPr>
            <a:xfrm>
              <a:off x="893264" y="2041230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1" name="object 1134">
              <a:extLst>
                <a:ext uri="{FF2B5EF4-FFF2-40B4-BE49-F238E27FC236}">
                  <a16:creationId xmlns:a16="http://schemas.microsoft.com/office/drawing/2014/main" id="{372684DA-C387-4493-A2EF-A9BB5BCC0993}"/>
                </a:ext>
              </a:extLst>
            </p:cNvPr>
            <p:cNvSpPr/>
            <p:nvPr/>
          </p:nvSpPr>
          <p:spPr>
            <a:xfrm>
              <a:off x="967302" y="206544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0816" y="75258"/>
                  </a:moveTo>
                  <a:lnTo>
                    <a:pt x="35849" y="75258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27" y="69397"/>
                  </a:lnTo>
                  <a:lnTo>
                    <a:pt x="53196" y="67084"/>
                  </a:lnTo>
                  <a:lnTo>
                    <a:pt x="55524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3877" y="71711"/>
                  </a:lnTo>
                  <a:lnTo>
                    <a:pt x="20816" y="75258"/>
                  </a:lnTo>
                  <a:close/>
                </a:path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366"/>
                  </a:lnTo>
                  <a:lnTo>
                    <a:pt x="38162" y="30072"/>
                  </a:lnTo>
                  <a:lnTo>
                    <a:pt x="56681" y="43951"/>
                  </a:lnTo>
                  <a:lnTo>
                    <a:pt x="56643" y="32178"/>
                  </a:lnTo>
                  <a:lnTo>
                    <a:pt x="54672" y="18261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2" name="object 1135">
              <a:extLst>
                <a:ext uri="{FF2B5EF4-FFF2-40B4-BE49-F238E27FC236}">
                  <a16:creationId xmlns:a16="http://schemas.microsoft.com/office/drawing/2014/main" id="{17307D63-DF65-40DA-B268-F1F929FB8EB0}"/>
                </a:ext>
              </a:extLst>
            </p:cNvPr>
            <p:cNvSpPr/>
            <p:nvPr/>
          </p:nvSpPr>
          <p:spPr>
            <a:xfrm>
              <a:off x="1030922" y="206544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9251" y="5860"/>
                  </a:moveTo>
                  <a:lnTo>
                    <a:pt x="4625" y="10486"/>
                  </a:lnTo>
                  <a:lnTo>
                    <a:pt x="2312" y="15113"/>
                  </a:lnTo>
                  <a:lnTo>
                    <a:pt x="2312" y="26679"/>
                  </a:lnTo>
                  <a:lnTo>
                    <a:pt x="3469" y="31306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5033" y="40559"/>
                  </a:lnTo>
                  <a:lnTo>
                    <a:pt x="21972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285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9065"/>
                  </a:lnTo>
                  <a:lnTo>
                    <a:pt x="3469" y="63691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2720" y="71711"/>
                  </a:lnTo>
                  <a:lnTo>
                    <a:pt x="17346" y="74024"/>
                  </a:lnTo>
                  <a:lnTo>
                    <a:pt x="21972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498"/>
                  </a:lnTo>
                  <a:lnTo>
                    <a:pt x="52055" y="42872"/>
                  </a:lnTo>
                  <a:lnTo>
                    <a:pt x="48570" y="39325"/>
                  </a:lnTo>
                  <a:lnTo>
                    <a:pt x="45101" y="35932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6598" y="27759"/>
                  </a:lnTo>
                  <a:lnTo>
                    <a:pt x="23128" y="25445"/>
                  </a:lnTo>
                  <a:lnTo>
                    <a:pt x="19659" y="22053"/>
                  </a:lnTo>
                  <a:lnTo>
                    <a:pt x="19659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2053"/>
                  </a:lnTo>
                  <a:lnTo>
                    <a:pt x="53211" y="22053"/>
                  </a:lnTo>
                  <a:lnTo>
                    <a:pt x="53211" y="15113"/>
                  </a:lnTo>
                  <a:lnTo>
                    <a:pt x="50899" y="9253"/>
                  </a:lnTo>
                  <a:lnTo>
                    <a:pt x="46257" y="5860"/>
                  </a:lnTo>
                  <a:lnTo>
                    <a:pt x="41632" y="1233"/>
                  </a:lnTo>
                  <a:lnTo>
                    <a:pt x="34693" y="0"/>
                  </a:lnTo>
                  <a:lnTo>
                    <a:pt x="19659" y="0"/>
                  </a:lnTo>
                  <a:lnTo>
                    <a:pt x="13877" y="1233"/>
                  </a:lnTo>
                  <a:lnTo>
                    <a:pt x="9251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3" name="object 1136">
              <a:extLst>
                <a:ext uri="{FF2B5EF4-FFF2-40B4-BE49-F238E27FC236}">
                  <a16:creationId xmlns:a16="http://schemas.microsoft.com/office/drawing/2014/main" id="{350EDA64-8C5C-4445-A8F5-BD831A6AB17F}"/>
                </a:ext>
              </a:extLst>
            </p:cNvPr>
            <p:cNvSpPr/>
            <p:nvPr/>
          </p:nvSpPr>
          <p:spPr>
            <a:xfrm>
              <a:off x="1093385" y="2065442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7754" y="59065"/>
                  </a:move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3128" y="16192"/>
                  </a:lnTo>
                  <a:lnTo>
                    <a:pt x="27754" y="15113"/>
                  </a:lnTo>
                  <a:lnTo>
                    <a:pt x="31224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14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7414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7754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4" name="object 1137">
              <a:extLst>
                <a:ext uri="{FF2B5EF4-FFF2-40B4-BE49-F238E27FC236}">
                  <a16:creationId xmlns:a16="http://schemas.microsoft.com/office/drawing/2014/main" id="{20142FEE-4067-462F-9326-45634072AE44}"/>
                </a:ext>
              </a:extLst>
            </p:cNvPr>
            <p:cNvSpPr/>
            <p:nvPr/>
          </p:nvSpPr>
          <p:spPr>
            <a:xfrm>
              <a:off x="1158162" y="2065442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5" name="object 1138">
              <a:extLst>
                <a:ext uri="{FF2B5EF4-FFF2-40B4-BE49-F238E27FC236}">
                  <a16:creationId xmlns:a16="http://schemas.microsoft.com/office/drawing/2014/main" id="{DB70FAEC-C243-4E20-8A60-8F14B75E3FF1}"/>
                </a:ext>
              </a:extLst>
            </p:cNvPr>
            <p:cNvSpPr/>
            <p:nvPr/>
          </p:nvSpPr>
          <p:spPr>
            <a:xfrm>
              <a:off x="1202122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6" name="object 1139">
              <a:extLst>
                <a:ext uri="{FF2B5EF4-FFF2-40B4-BE49-F238E27FC236}">
                  <a16:creationId xmlns:a16="http://schemas.microsoft.com/office/drawing/2014/main" id="{7BCE1212-1401-4532-B171-056A5A59039A}"/>
                </a:ext>
              </a:extLst>
            </p:cNvPr>
            <p:cNvSpPr/>
            <p:nvPr/>
          </p:nvSpPr>
          <p:spPr>
            <a:xfrm>
              <a:off x="1235659" y="206544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285" y="59065"/>
                  </a:moveTo>
                  <a:lnTo>
                    <a:pt x="20816" y="57831"/>
                  </a:lnTo>
                  <a:lnTo>
                    <a:pt x="19659" y="54438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31239" y="15113"/>
                  </a:lnTo>
                  <a:lnTo>
                    <a:pt x="34708" y="17426"/>
                  </a:lnTo>
                  <a:lnTo>
                    <a:pt x="35865" y="19739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438"/>
                  </a:lnTo>
                  <a:lnTo>
                    <a:pt x="34708" y="57831"/>
                  </a:lnTo>
                  <a:lnTo>
                    <a:pt x="33552" y="75258"/>
                  </a:lnTo>
                  <a:lnTo>
                    <a:pt x="41647" y="75258"/>
                  </a:lnTo>
                  <a:lnTo>
                    <a:pt x="47429" y="71711"/>
                  </a:lnTo>
                  <a:lnTo>
                    <a:pt x="50899" y="66005"/>
                  </a:lnTo>
                  <a:lnTo>
                    <a:pt x="51814" y="64733"/>
                  </a:lnTo>
                  <a:lnTo>
                    <a:pt x="55697" y="53857"/>
                  </a:lnTo>
                  <a:lnTo>
                    <a:pt x="56681" y="39325"/>
                  </a:lnTo>
                  <a:lnTo>
                    <a:pt x="56676" y="32702"/>
                  </a:lnTo>
                  <a:lnTo>
                    <a:pt x="55009" y="18364"/>
                  </a:lnTo>
                  <a:lnTo>
                    <a:pt x="50899" y="8173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9659" y="101783"/>
                  </a:lnTo>
                  <a:lnTo>
                    <a:pt x="19659" y="68318"/>
                  </a:lnTo>
                  <a:lnTo>
                    <a:pt x="23128" y="72944"/>
                  </a:lnTo>
                  <a:lnTo>
                    <a:pt x="24285" y="59065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2395" y="59065"/>
                  </a:lnTo>
                  <a:lnTo>
                    <a:pt x="24285" y="59065"/>
                  </a:lnTo>
                  <a:lnTo>
                    <a:pt x="23128" y="72944"/>
                  </a:lnTo>
                  <a:lnTo>
                    <a:pt x="27770" y="75258"/>
                  </a:lnTo>
                  <a:lnTo>
                    <a:pt x="33552" y="75258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7" name="object 1140">
              <a:extLst>
                <a:ext uri="{FF2B5EF4-FFF2-40B4-BE49-F238E27FC236}">
                  <a16:creationId xmlns:a16="http://schemas.microsoft.com/office/drawing/2014/main" id="{5DDF6FC9-6361-465D-82A9-8460704A3DFA}"/>
                </a:ext>
              </a:extLst>
            </p:cNvPr>
            <p:cNvSpPr/>
            <p:nvPr/>
          </p:nvSpPr>
          <p:spPr>
            <a:xfrm>
              <a:off x="1298122" y="2048169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7770" y="18506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095" y="32385"/>
                  </a:lnTo>
                  <a:lnTo>
                    <a:pt x="8095" y="70477"/>
                  </a:lnTo>
                  <a:lnTo>
                    <a:pt x="8381" y="75486"/>
                  </a:lnTo>
                  <a:lnTo>
                    <a:pt x="14198" y="88375"/>
                  </a:lnTo>
                  <a:lnTo>
                    <a:pt x="26613" y="92530"/>
                  </a:lnTo>
                  <a:lnTo>
                    <a:pt x="31239" y="92530"/>
                  </a:lnTo>
                  <a:lnTo>
                    <a:pt x="34708" y="91296"/>
                  </a:lnTo>
                  <a:lnTo>
                    <a:pt x="37021" y="90217"/>
                  </a:lnTo>
                  <a:lnTo>
                    <a:pt x="37021" y="75103"/>
                  </a:lnTo>
                  <a:lnTo>
                    <a:pt x="33552" y="76337"/>
                  </a:lnTo>
                  <a:lnTo>
                    <a:pt x="28926" y="75103"/>
                  </a:lnTo>
                  <a:lnTo>
                    <a:pt x="27770" y="71711"/>
                  </a:lnTo>
                  <a:lnTo>
                    <a:pt x="27770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7770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8" name="object 1141">
              <a:extLst>
                <a:ext uri="{FF2B5EF4-FFF2-40B4-BE49-F238E27FC236}">
                  <a16:creationId xmlns:a16="http://schemas.microsoft.com/office/drawing/2014/main" id="{7EDABCFE-B60B-4289-9535-0778ECE65676}"/>
                </a:ext>
              </a:extLst>
            </p:cNvPr>
            <p:cNvSpPr/>
            <p:nvPr/>
          </p:nvSpPr>
          <p:spPr>
            <a:xfrm>
              <a:off x="1344396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9" name="object 1142">
              <a:extLst>
                <a:ext uri="{FF2B5EF4-FFF2-40B4-BE49-F238E27FC236}">
                  <a16:creationId xmlns:a16="http://schemas.microsoft.com/office/drawing/2014/main" id="{757049A0-1907-489D-A625-B256B198413A}"/>
                </a:ext>
              </a:extLst>
            </p:cNvPr>
            <p:cNvSpPr/>
            <p:nvPr/>
          </p:nvSpPr>
          <p:spPr>
            <a:xfrm>
              <a:off x="1375620" y="2065442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39334" y="53204"/>
                  </a:moveTo>
                  <a:lnTo>
                    <a:pt x="35865" y="59065"/>
                  </a:lnTo>
                  <a:lnTo>
                    <a:pt x="23144" y="59065"/>
                  </a:lnTo>
                  <a:lnTo>
                    <a:pt x="19675" y="52125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739"/>
                  </a:lnTo>
                  <a:lnTo>
                    <a:pt x="26613" y="15113"/>
                  </a:lnTo>
                  <a:lnTo>
                    <a:pt x="33552" y="15113"/>
                  </a:lnTo>
                  <a:lnTo>
                    <a:pt x="37021" y="19739"/>
                  </a:lnTo>
                  <a:lnTo>
                    <a:pt x="39334" y="23132"/>
                  </a:lnTo>
                  <a:lnTo>
                    <a:pt x="40491" y="27759"/>
                  </a:lnTo>
                  <a:lnTo>
                    <a:pt x="40491" y="34698"/>
                  </a:lnTo>
                  <a:lnTo>
                    <a:pt x="46273" y="71711"/>
                  </a:lnTo>
                  <a:lnTo>
                    <a:pt x="52055" y="66005"/>
                  </a:lnTo>
                  <a:lnTo>
                    <a:pt x="53103" y="64344"/>
                  </a:lnTo>
                  <a:lnTo>
                    <a:pt x="57521" y="53361"/>
                  </a:lnTo>
                  <a:lnTo>
                    <a:pt x="58994" y="39325"/>
                  </a:lnTo>
                  <a:lnTo>
                    <a:pt x="58977" y="33194"/>
                  </a:lnTo>
                  <a:lnTo>
                    <a:pt x="56919" y="19668"/>
                  </a:lnTo>
                  <a:lnTo>
                    <a:pt x="50899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2106" y="20939"/>
                  </a:lnTo>
                  <a:lnTo>
                    <a:pt x="0" y="34698"/>
                  </a:lnTo>
                  <a:lnTo>
                    <a:pt x="81" y="42338"/>
                  </a:lnTo>
                  <a:lnTo>
                    <a:pt x="2715" y="55551"/>
                  </a:lnTo>
                  <a:lnTo>
                    <a:pt x="8110" y="66005"/>
                  </a:lnTo>
                  <a:lnTo>
                    <a:pt x="12736" y="71711"/>
                  </a:lnTo>
                  <a:lnTo>
                    <a:pt x="20831" y="75258"/>
                  </a:lnTo>
                  <a:lnTo>
                    <a:pt x="39334" y="75258"/>
                  </a:lnTo>
                  <a:lnTo>
                    <a:pt x="39334" y="53204"/>
                  </a:lnTo>
                  <a:close/>
                </a:path>
                <a:path w="58994" h="75258">
                  <a:moveTo>
                    <a:pt x="46273" y="71711"/>
                  </a:moveTo>
                  <a:lnTo>
                    <a:pt x="40491" y="34698"/>
                  </a:lnTo>
                  <a:lnTo>
                    <a:pt x="40491" y="42872"/>
                  </a:lnTo>
                  <a:lnTo>
                    <a:pt x="39334" y="53204"/>
                  </a:lnTo>
                  <a:lnTo>
                    <a:pt x="39334" y="75258"/>
                  </a:lnTo>
                  <a:lnTo>
                    <a:pt x="4627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0" name="object 1143">
              <a:extLst>
                <a:ext uri="{FF2B5EF4-FFF2-40B4-BE49-F238E27FC236}">
                  <a16:creationId xmlns:a16="http://schemas.microsoft.com/office/drawing/2014/main" id="{399BD783-8F76-4BB8-A5D2-B8F4D8F79C76}"/>
                </a:ext>
              </a:extLst>
            </p:cNvPr>
            <p:cNvSpPr/>
            <p:nvPr/>
          </p:nvSpPr>
          <p:spPr>
            <a:xfrm>
              <a:off x="1445037" y="2065442"/>
              <a:ext cx="54352" cy="74024"/>
            </a:xfrm>
            <a:custGeom>
              <a:avLst/>
              <a:gdLst/>
              <a:ahLst/>
              <a:cxnLst/>
              <a:rect l="l" t="t" r="r" b="b"/>
              <a:pathLst>
                <a:path w="54352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849" y="23132"/>
                  </a:lnTo>
                  <a:lnTo>
                    <a:pt x="35849" y="74024"/>
                  </a:lnTo>
                  <a:lnTo>
                    <a:pt x="54352" y="74024"/>
                  </a:lnTo>
                  <a:lnTo>
                    <a:pt x="54352" y="25445"/>
                  </a:lnTo>
                  <a:lnTo>
                    <a:pt x="53700" y="16468"/>
                  </a:lnTo>
                  <a:lnTo>
                    <a:pt x="47938" y="4056"/>
                  </a:lnTo>
                  <a:lnTo>
                    <a:pt x="35849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1" name="object 1144">
              <a:extLst>
                <a:ext uri="{FF2B5EF4-FFF2-40B4-BE49-F238E27FC236}">
                  <a16:creationId xmlns:a16="http://schemas.microsoft.com/office/drawing/2014/main" id="{48482A0B-E4FF-4F08-AAA8-B7140960EB12}"/>
                </a:ext>
              </a:extLst>
            </p:cNvPr>
            <p:cNvSpPr/>
            <p:nvPr/>
          </p:nvSpPr>
          <p:spPr>
            <a:xfrm>
              <a:off x="886323" y="2585000"/>
              <a:ext cx="33546" cy="91296"/>
            </a:xfrm>
            <a:custGeom>
              <a:avLst/>
              <a:gdLst/>
              <a:ahLst/>
              <a:cxnLst/>
              <a:rect l="l" t="t" r="r" b="b"/>
              <a:pathLst>
                <a:path w="33546" h="91296">
                  <a:moveTo>
                    <a:pt x="23135" y="17272"/>
                  </a:moveTo>
                  <a:lnTo>
                    <a:pt x="23135" y="0"/>
                  </a:lnTo>
                  <a:lnTo>
                    <a:pt x="11567" y="0"/>
                  </a:lnTo>
                  <a:lnTo>
                    <a:pt x="11567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7" y="26525"/>
                  </a:lnTo>
                  <a:lnTo>
                    <a:pt x="11567" y="78650"/>
                  </a:lnTo>
                  <a:lnTo>
                    <a:pt x="12723" y="83277"/>
                  </a:lnTo>
                  <a:lnTo>
                    <a:pt x="15038" y="86670"/>
                  </a:lnTo>
                  <a:lnTo>
                    <a:pt x="17351" y="90217"/>
                  </a:lnTo>
                  <a:lnTo>
                    <a:pt x="20822" y="91296"/>
                  </a:lnTo>
                  <a:lnTo>
                    <a:pt x="28918" y="91296"/>
                  </a:lnTo>
                  <a:lnTo>
                    <a:pt x="33546" y="90217"/>
                  </a:lnTo>
                  <a:lnTo>
                    <a:pt x="33546" y="79730"/>
                  </a:lnTo>
                  <a:lnTo>
                    <a:pt x="32389" y="80964"/>
                  </a:lnTo>
                  <a:lnTo>
                    <a:pt x="28918" y="80964"/>
                  </a:lnTo>
                  <a:lnTo>
                    <a:pt x="24291" y="78650"/>
                  </a:lnTo>
                  <a:lnTo>
                    <a:pt x="23135" y="75103"/>
                  </a:lnTo>
                  <a:lnTo>
                    <a:pt x="23135" y="26525"/>
                  </a:lnTo>
                  <a:lnTo>
                    <a:pt x="33546" y="26525"/>
                  </a:lnTo>
                  <a:lnTo>
                    <a:pt x="33546" y="17272"/>
                  </a:lnTo>
                  <a:lnTo>
                    <a:pt x="2313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2" name="object 1145">
              <a:extLst>
                <a:ext uri="{FF2B5EF4-FFF2-40B4-BE49-F238E27FC236}">
                  <a16:creationId xmlns:a16="http://schemas.microsoft.com/office/drawing/2014/main" id="{27E62EA9-9276-460E-8D47-E2B78ADB9705}"/>
                </a:ext>
              </a:extLst>
            </p:cNvPr>
            <p:cNvSpPr/>
            <p:nvPr/>
          </p:nvSpPr>
          <p:spPr>
            <a:xfrm>
              <a:off x="933749" y="2601193"/>
              <a:ext cx="30075" cy="74024"/>
            </a:xfrm>
            <a:custGeom>
              <a:avLst/>
              <a:gdLst/>
              <a:ahLst/>
              <a:cxnLst/>
              <a:rect l="l" t="t" r="r" b="b"/>
              <a:pathLst>
                <a:path w="30075" h="74024">
                  <a:moveTo>
                    <a:pt x="0" y="1079"/>
                  </a:moveTo>
                  <a:lnTo>
                    <a:pt x="0" y="74024"/>
                  </a:lnTo>
                  <a:lnTo>
                    <a:pt x="11567" y="74024"/>
                  </a:lnTo>
                  <a:lnTo>
                    <a:pt x="11567" y="21898"/>
                  </a:lnTo>
                  <a:lnTo>
                    <a:pt x="13881" y="14959"/>
                  </a:lnTo>
                  <a:lnTo>
                    <a:pt x="18507" y="11566"/>
                  </a:lnTo>
                  <a:lnTo>
                    <a:pt x="26605" y="11566"/>
                  </a:lnTo>
                  <a:lnTo>
                    <a:pt x="30075" y="12645"/>
                  </a:lnTo>
                  <a:lnTo>
                    <a:pt x="30075" y="1079"/>
                  </a:lnTo>
                  <a:lnTo>
                    <a:pt x="27762" y="0"/>
                  </a:lnTo>
                  <a:lnTo>
                    <a:pt x="18507" y="0"/>
                  </a:lnTo>
                  <a:lnTo>
                    <a:pt x="15038" y="2313"/>
                  </a:lnTo>
                  <a:lnTo>
                    <a:pt x="11567" y="8019"/>
                  </a:lnTo>
                  <a:lnTo>
                    <a:pt x="11567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3" name="object 1146">
              <a:extLst>
                <a:ext uri="{FF2B5EF4-FFF2-40B4-BE49-F238E27FC236}">
                  <a16:creationId xmlns:a16="http://schemas.microsoft.com/office/drawing/2014/main" id="{FC56BA09-4B89-44A9-90EF-16DBF3BBAF01}"/>
                </a:ext>
              </a:extLst>
            </p:cNvPr>
            <p:cNvSpPr/>
            <p:nvPr/>
          </p:nvSpPr>
          <p:spPr>
            <a:xfrm>
              <a:off x="97077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156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5033" y="63537"/>
                  </a:lnTo>
                  <a:lnTo>
                    <a:pt x="12720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720" y="45031"/>
                  </a:lnTo>
                  <a:lnTo>
                    <a:pt x="16190" y="42718"/>
                  </a:lnTo>
                  <a:lnTo>
                    <a:pt x="19659" y="40404"/>
                  </a:lnTo>
                  <a:lnTo>
                    <a:pt x="24285" y="38091"/>
                  </a:lnTo>
                  <a:lnTo>
                    <a:pt x="35849" y="38091"/>
                  </a:lnTo>
                  <a:lnTo>
                    <a:pt x="35849" y="55518"/>
                  </a:lnTo>
                  <a:lnTo>
                    <a:pt x="33536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972" y="64771"/>
                  </a:lnTo>
                  <a:lnTo>
                    <a:pt x="26598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162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88" y="5706"/>
                  </a:lnTo>
                  <a:lnTo>
                    <a:pt x="38162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3536" y="12645"/>
                  </a:lnTo>
                  <a:lnTo>
                    <a:pt x="35849" y="17272"/>
                  </a:lnTo>
                  <a:lnTo>
                    <a:pt x="35849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156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98" y="75103"/>
                  </a:lnTo>
                  <a:lnTo>
                    <a:pt x="21972" y="64771"/>
                  </a:lnTo>
                  <a:lnTo>
                    <a:pt x="18503" y="64771"/>
                  </a:lnTo>
                  <a:lnTo>
                    <a:pt x="15033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4" name="object 1147">
              <a:extLst>
                <a:ext uri="{FF2B5EF4-FFF2-40B4-BE49-F238E27FC236}">
                  <a16:creationId xmlns:a16="http://schemas.microsoft.com/office/drawing/2014/main" id="{62A38114-754E-4B5E-8DBB-281B11B3E814}"/>
                </a:ext>
              </a:extLst>
            </p:cNvPr>
            <p:cNvSpPr/>
            <p:nvPr/>
          </p:nvSpPr>
          <p:spPr>
            <a:xfrm>
              <a:off x="1034391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3537"/>
                  </a:lnTo>
                  <a:lnTo>
                    <a:pt x="15033" y="60144"/>
                  </a:lnTo>
                  <a:lnTo>
                    <a:pt x="12720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0475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5" name="object 1148">
              <a:extLst>
                <a:ext uri="{FF2B5EF4-FFF2-40B4-BE49-F238E27FC236}">
                  <a16:creationId xmlns:a16="http://schemas.microsoft.com/office/drawing/2014/main" id="{2EB0E1FB-6A93-4264-A76F-72A727DDF6BB}"/>
                </a:ext>
              </a:extLst>
            </p:cNvPr>
            <p:cNvSpPr/>
            <p:nvPr/>
          </p:nvSpPr>
          <p:spPr>
            <a:xfrm>
              <a:off x="1099167" y="2572200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0" y="0"/>
                  </a:moveTo>
                  <a:lnTo>
                    <a:pt x="0" y="103017"/>
                  </a:lnTo>
                  <a:lnTo>
                    <a:pt x="11564" y="103017"/>
                  </a:lnTo>
                  <a:lnTo>
                    <a:pt x="11564" y="76337"/>
                  </a:lnTo>
                  <a:lnTo>
                    <a:pt x="18503" y="69397"/>
                  </a:lnTo>
                  <a:lnTo>
                    <a:pt x="38162" y="103017"/>
                  </a:lnTo>
                  <a:lnTo>
                    <a:pt x="52055" y="103017"/>
                  </a:lnTo>
                  <a:lnTo>
                    <a:pt x="25441" y="60144"/>
                  </a:lnTo>
                  <a:lnTo>
                    <a:pt x="48586" y="30072"/>
                  </a:lnTo>
                  <a:lnTo>
                    <a:pt x="34693" y="30072"/>
                  </a:lnTo>
                  <a:lnTo>
                    <a:pt x="11564" y="61378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6" name="object 1149">
              <a:extLst>
                <a:ext uri="{FF2B5EF4-FFF2-40B4-BE49-F238E27FC236}">
                  <a16:creationId xmlns:a16="http://schemas.microsoft.com/office/drawing/2014/main" id="{718DC757-62DA-44F3-9DBA-E5EE52801EA6}"/>
                </a:ext>
              </a:extLst>
            </p:cNvPr>
            <p:cNvSpPr/>
            <p:nvPr/>
          </p:nvSpPr>
          <p:spPr>
            <a:xfrm>
              <a:off x="1160474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lnTo>
                    <a:pt x="12720" y="3392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7" name="object 1150">
              <a:extLst>
                <a:ext uri="{FF2B5EF4-FFF2-40B4-BE49-F238E27FC236}">
                  <a16:creationId xmlns:a16="http://schemas.microsoft.com/office/drawing/2014/main" id="{42457F35-5B6F-4A10-9B4A-90B7FC3FC1DF}"/>
                </a:ext>
              </a:extLst>
            </p:cNvPr>
            <p:cNvSpPr/>
            <p:nvPr/>
          </p:nvSpPr>
          <p:spPr>
            <a:xfrm>
              <a:off x="1190542" y="2601193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74024"/>
                  </a:moveTo>
                  <a:lnTo>
                    <a:pt x="12736" y="20819"/>
                  </a:lnTo>
                  <a:lnTo>
                    <a:pt x="13892" y="17272"/>
                  </a:lnTo>
                  <a:lnTo>
                    <a:pt x="15049" y="14959"/>
                  </a:lnTo>
                  <a:lnTo>
                    <a:pt x="18518" y="13879"/>
                  </a:lnTo>
                  <a:lnTo>
                    <a:pt x="20831" y="11566"/>
                  </a:lnTo>
                  <a:lnTo>
                    <a:pt x="25457" y="10332"/>
                  </a:lnTo>
                  <a:lnTo>
                    <a:pt x="30083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79" y="15695"/>
                  </a:lnTo>
                  <a:lnTo>
                    <a:pt x="42050" y="3838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8" name="object 1151">
              <a:extLst>
                <a:ext uri="{FF2B5EF4-FFF2-40B4-BE49-F238E27FC236}">
                  <a16:creationId xmlns:a16="http://schemas.microsoft.com/office/drawing/2014/main" id="{21CB5C69-9859-4CEE-94E3-2A5D18D36EC4}"/>
                </a:ext>
              </a:extLst>
            </p:cNvPr>
            <p:cNvSpPr/>
            <p:nvPr/>
          </p:nvSpPr>
          <p:spPr>
            <a:xfrm>
              <a:off x="1254162" y="2601193"/>
              <a:ext cx="53211" cy="102862"/>
            </a:xfrm>
            <a:custGeom>
              <a:avLst/>
              <a:gdLst/>
              <a:ahLst/>
              <a:cxnLst/>
              <a:rect l="l" t="t" r="r" b="b"/>
              <a:pathLst>
                <a:path w="53211" h="102862">
                  <a:moveTo>
                    <a:pt x="10423" y="98236"/>
                  </a:moveTo>
                  <a:lnTo>
                    <a:pt x="13892" y="99470"/>
                  </a:lnTo>
                  <a:lnTo>
                    <a:pt x="18518" y="101783"/>
                  </a:lnTo>
                  <a:lnTo>
                    <a:pt x="23144" y="102862"/>
                  </a:lnTo>
                  <a:lnTo>
                    <a:pt x="34708" y="102862"/>
                  </a:lnTo>
                  <a:lnTo>
                    <a:pt x="41647" y="100549"/>
                  </a:lnTo>
                  <a:lnTo>
                    <a:pt x="46273" y="94843"/>
                  </a:lnTo>
                  <a:lnTo>
                    <a:pt x="50899" y="90217"/>
                  </a:lnTo>
                  <a:lnTo>
                    <a:pt x="53211" y="83277"/>
                  </a:lnTo>
                  <a:lnTo>
                    <a:pt x="53211" y="1079"/>
                  </a:lnTo>
                  <a:lnTo>
                    <a:pt x="41647" y="1079"/>
                  </a:lnTo>
                  <a:lnTo>
                    <a:pt x="41647" y="9253"/>
                  </a:lnTo>
                  <a:lnTo>
                    <a:pt x="37021" y="3392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0423" y="2313"/>
                  </a:lnTo>
                  <a:lnTo>
                    <a:pt x="11579" y="25445"/>
                  </a:lnTo>
                  <a:lnTo>
                    <a:pt x="13892" y="19585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33552" y="10332"/>
                  </a:lnTo>
                  <a:lnTo>
                    <a:pt x="38178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8178" y="61224"/>
                  </a:lnTo>
                  <a:lnTo>
                    <a:pt x="33552" y="64771"/>
                  </a:lnTo>
                  <a:lnTo>
                    <a:pt x="21987" y="64771"/>
                  </a:lnTo>
                  <a:lnTo>
                    <a:pt x="18518" y="62458"/>
                  </a:lnTo>
                  <a:lnTo>
                    <a:pt x="16205" y="58911"/>
                  </a:lnTo>
                  <a:lnTo>
                    <a:pt x="12736" y="55518"/>
                  </a:lnTo>
                  <a:lnTo>
                    <a:pt x="11579" y="72790"/>
                  </a:lnTo>
                  <a:lnTo>
                    <a:pt x="17362" y="75103"/>
                  </a:lnTo>
                  <a:lnTo>
                    <a:pt x="31239" y="75103"/>
                  </a:lnTo>
                  <a:lnTo>
                    <a:pt x="37021" y="72790"/>
                  </a:lnTo>
                  <a:lnTo>
                    <a:pt x="40491" y="67084"/>
                  </a:lnTo>
                  <a:lnTo>
                    <a:pt x="40491" y="86670"/>
                  </a:lnTo>
                  <a:lnTo>
                    <a:pt x="35865" y="92530"/>
                  </a:lnTo>
                  <a:lnTo>
                    <a:pt x="19675" y="92530"/>
                  </a:lnTo>
                  <a:lnTo>
                    <a:pt x="13892" y="90217"/>
                  </a:lnTo>
                  <a:lnTo>
                    <a:pt x="9266" y="85590"/>
                  </a:lnTo>
                  <a:lnTo>
                    <a:pt x="4625" y="93609"/>
                  </a:lnTo>
                  <a:lnTo>
                    <a:pt x="6938" y="95923"/>
                  </a:lnTo>
                  <a:lnTo>
                    <a:pt x="10423" y="98236"/>
                  </a:lnTo>
                  <a:close/>
                </a:path>
                <a:path w="53211" h="102862">
                  <a:moveTo>
                    <a:pt x="2312" y="61224"/>
                  </a:moveTo>
                  <a:lnTo>
                    <a:pt x="6938" y="67084"/>
                  </a:lnTo>
                  <a:lnTo>
                    <a:pt x="11579" y="72790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0423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9" name="object 1152">
              <a:extLst>
                <a:ext uri="{FF2B5EF4-FFF2-40B4-BE49-F238E27FC236}">
                  <a16:creationId xmlns:a16="http://schemas.microsoft.com/office/drawing/2014/main" id="{22C8567E-47F5-45E0-ACD4-70A8F61E618D}"/>
                </a:ext>
              </a:extLst>
            </p:cNvPr>
            <p:cNvSpPr/>
            <p:nvPr/>
          </p:nvSpPr>
          <p:spPr>
            <a:xfrm>
              <a:off x="1316626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3892" y="27759"/>
                  </a:lnTo>
                  <a:lnTo>
                    <a:pt x="16205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6954" y="0"/>
                  </a:lnTo>
                  <a:lnTo>
                    <a:pt x="6954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0" name="object 1153">
              <a:extLst>
                <a:ext uri="{FF2B5EF4-FFF2-40B4-BE49-F238E27FC236}">
                  <a16:creationId xmlns:a16="http://schemas.microsoft.com/office/drawing/2014/main" id="{EF179284-0AE9-4DE3-9E26-CE590BA64385}"/>
                </a:ext>
              </a:extLst>
            </p:cNvPr>
            <p:cNvSpPr/>
            <p:nvPr/>
          </p:nvSpPr>
          <p:spPr>
            <a:xfrm>
              <a:off x="1380246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1" name="object 1154">
              <a:extLst>
                <a:ext uri="{FF2B5EF4-FFF2-40B4-BE49-F238E27FC236}">
                  <a16:creationId xmlns:a16="http://schemas.microsoft.com/office/drawing/2014/main" id="{5D05DEA8-C555-4036-BAF9-5A5E53407523}"/>
                </a:ext>
              </a:extLst>
            </p:cNvPr>
            <p:cNvSpPr/>
            <p:nvPr/>
          </p:nvSpPr>
          <p:spPr>
            <a:xfrm>
              <a:off x="1417267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0" y="43951"/>
                  </a:move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29054" y="75089"/>
                  </a:lnTo>
                  <a:lnTo>
                    <a:pt x="42518" y="72342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2803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2" name="object 1155">
              <a:extLst>
                <a:ext uri="{FF2B5EF4-FFF2-40B4-BE49-F238E27FC236}">
                  <a16:creationId xmlns:a16="http://schemas.microsoft.com/office/drawing/2014/main" id="{983C5D34-0AB4-4E29-B8B2-4F47EA73F45C}"/>
                </a:ext>
              </a:extLst>
            </p:cNvPr>
            <p:cNvSpPr/>
            <p:nvPr/>
          </p:nvSpPr>
          <p:spPr>
            <a:xfrm>
              <a:off x="1483200" y="2601193"/>
              <a:ext cx="52055" cy="101783"/>
            </a:xfrm>
            <a:custGeom>
              <a:avLst/>
              <a:gdLst/>
              <a:ahLst/>
              <a:cxnLst/>
              <a:rect l="l" t="t" r="r" b="b"/>
              <a:pathLst>
                <a:path w="52055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2790"/>
                  </a:lnTo>
                  <a:lnTo>
                    <a:pt x="19675" y="64771"/>
                  </a:lnTo>
                  <a:lnTo>
                    <a:pt x="15033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033" y="12645"/>
                  </a:lnTo>
                  <a:lnTo>
                    <a:pt x="19675" y="10332"/>
                  </a:lnTo>
                  <a:lnTo>
                    <a:pt x="30083" y="10332"/>
                  </a:lnTo>
                  <a:lnTo>
                    <a:pt x="34708" y="12645"/>
                  </a:lnTo>
                  <a:lnTo>
                    <a:pt x="37021" y="16192"/>
                  </a:lnTo>
                  <a:lnTo>
                    <a:pt x="39334" y="19585"/>
                  </a:lnTo>
                  <a:lnTo>
                    <a:pt x="40491" y="26525"/>
                  </a:lnTo>
                  <a:lnTo>
                    <a:pt x="40491" y="49657"/>
                  </a:lnTo>
                  <a:lnTo>
                    <a:pt x="39334" y="55518"/>
                  </a:lnTo>
                  <a:lnTo>
                    <a:pt x="37021" y="58911"/>
                  </a:lnTo>
                  <a:lnTo>
                    <a:pt x="35865" y="75103"/>
                  </a:lnTo>
                  <a:lnTo>
                    <a:pt x="41647" y="72790"/>
                  </a:lnTo>
                  <a:lnTo>
                    <a:pt x="46273" y="67084"/>
                  </a:lnTo>
                  <a:lnTo>
                    <a:pt x="51071" y="54936"/>
                  </a:lnTo>
                  <a:lnTo>
                    <a:pt x="52055" y="40404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33" y="3392"/>
                  </a:lnTo>
                  <a:lnTo>
                    <a:pt x="11564" y="9253"/>
                  </a:lnTo>
                  <a:lnTo>
                    <a:pt x="1040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055" h="101783">
                  <a:moveTo>
                    <a:pt x="37021" y="58911"/>
                  </a:moveTo>
                  <a:lnTo>
                    <a:pt x="34708" y="63537"/>
                  </a:lnTo>
                  <a:lnTo>
                    <a:pt x="30083" y="64771"/>
                  </a:lnTo>
                  <a:lnTo>
                    <a:pt x="19675" y="64771"/>
                  </a:lnTo>
                  <a:lnTo>
                    <a:pt x="16190" y="72790"/>
                  </a:lnTo>
                  <a:lnTo>
                    <a:pt x="20831" y="75103"/>
                  </a:lnTo>
                  <a:lnTo>
                    <a:pt x="35865" y="75103"/>
                  </a:lnTo>
                  <a:lnTo>
                    <a:pt x="37021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3" name="object 1156">
              <a:extLst>
                <a:ext uri="{FF2B5EF4-FFF2-40B4-BE49-F238E27FC236}">
                  <a16:creationId xmlns:a16="http://schemas.microsoft.com/office/drawing/2014/main" id="{C2A8E9B9-73B9-4A81-A95B-7C91350FD2B6}"/>
                </a:ext>
              </a:extLst>
            </p:cNvPr>
            <p:cNvSpPr/>
            <p:nvPr/>
          </p:nvSpPr>
          <p:spPr>
            <a:xfrm>
              <a:off x="1547977" y="2601193"/>
              <a:ext cx="43871" cy="75103"/>
            </a:xfrm>
            <a:custGeom>
              <a:avLst/>
              <a:gdLst/>
              <a:ahLst/>
              <a:cxnLst/>
              <a:rect l="l" t="t" r="r" b="b"/>
              <a:pathLst>
                <a:path w="43871" h="75103">
                  <a:moveTo>
                    <a:pt x="18518" y="62458"/>
                  </a:moveTo>
                  <a:lnTo>
                    <a:pt x="19675" y="75103"/>
                  </a:lnTo>
                  <a:lnTo>
                    <a:pt x="35865" y="75103"/>
                  </a:lnTo>
                  <a:lnTo>
                    <a:pt x="42803" y="71711"/>
                  </a:lnTo>
                  <a:lnTo>
                    <a:pt x="43871" y="45838"/>
                  </a:lnTo>
                  <a:lnTo>
                    <a:pt x="39158" y="60161"/>
                  </a:lnTo>
                  <a:lnTo>
                    <a:pt x="27770" y="64771"/>
                  </a:lnTo>
                  <a:lnTo>
                    <a:pt x="23144" y="64771"/>
                  </a:lnTo>
                  <a:lnTo>
                    <a:pt x="18518" y="62458"/>
                  </a:lnTo>
                  <a:close/>
                </a:path>
                <a:path w="43871" h="75103">
                  <a:moveTo>
                    <a:pt x="18518" y="62458"/>
                  </a:moveTo>
                  <a:lnTo>
                    <a:pt x="16205" y="58911"/>
                  </a:lnTo>
                  <a:lnTo>
                    <a:pt x="12720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20" y="20819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3144" y="10332"/>
                  </a:lnTo>
                  <a:lnTo>
                    <a:pt x="32395" y="10332"/>
                  </a:lnTo>
                  <a:lnTo>
                    <a:pt x="37021" y="12645"/>
                  </a:lnTo>
                  <a:lnTo>
                    <a:pt x="39334" y="16192"/>
                  </a:lnTo>
                  <a:lnTo>
                    <a:pt x="42803" y="20819"/>
                  </a:lnTo>
                  <a:lnTo>
                    <a:pt x="43960" y="26525"/>
                  </a:lnTo>
                  <a:lnTo>
                    <a:pt x="43871" y="45838"/>
                  </a:lnTo>
                  <a:lnTo>
                    <a:pt x="42803" y="71711"/>
                  </a:lnTo>
                  <a:lnTo>
                    <a:pt x="48586" y="65850"/>
                  </a:lnTo>
                  <a:lnTo>
                    <a:pt x="49089" y="65207"/>
                  </a:lnTo>
                  <a:lnTo>
                    <a:pt x="53916" y="54856"/>
                  </a:lnTo>
                  <a:lnTo>
                    <a:pt x="55524" y="40404"/>
                  </a:lnTo>
                  <a:lnTo>
                    <a:pt x="55524" y="23132"/>
                  </a:lnTo>
                  <a:lnTo>
                    <a:pt x="53211" y="14959"/>
                  </a:lnTo>
                  <a:lnTo>
                    <a:pt x="48586" y="9253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2720" y="71711"/>
                  </a:lnTo>
                  <a:lnTo>
                    <a:pt x="19675" y="75103"/>
                  </a:lnTo>
                  <a:lnTo>
                    <a:pt x="18518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4" name="object 1157">
              <a:extLst>
                <a:ext uri="{FF2B5EF4-FFF2-40B4-BE49-F238E27FC236}">
                  <a16:creationId xmlns:a16="http://schemas.microsoft.com/office/drawing/2014/main" id="{616EB078-BAD2-408B-BE9E-A408414A130C}"/>
                </a:ext>
              </a:extLst>
            </p:cNvPr>
            <p:cNvSpPr/>
            <p:nvPr/>
          </p:nvSpPr>
          <p:spPr>
            <a:xfrm>
              <a:off x="1618535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5" name="object 1158">
              <a:extLst>
                <a:ext uri="{FF2B5EF4-FFF2-40B4-BE49-F238E27FC236}">
                  <a16:creationId xmlns:a16="http://schemas.microsoft.com/office/drawing/2014/main" id="{E44C38F5-9B9D-47AC-B740-B231DCC5B822}"/>
                </a:ext>
              </a:extLst>
            </p:cNvPr>
            <p:cNvSpPr/>
            <p:nvPr/>
          </p:nvSpPr>
          <p:spPr>
            <a:xfrm>
              <a:off x="1655557" y="2585000"/>
              <a:ext cx="33552" cy="91296"/>
            </a:xfrm>
            <a:custGeom>
              <a:avLst/>
              <a:gdLst/>
              <a:ahLst/>
              <a:cxnLst/>
              <a:rect l="l" t="t" r="r" b="b"/>
              <a:pathLst>
                <a:path w="33552" h="91296">
                  <a:moveTo>
                    <a:pt x="23128" y="17272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408" y="26525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670"/>
                  </a:lnTo>
                  <a:lnTo>
                    <a:pt x="17346" y="90217"/>
                  </a:lnTo>
                  <a:lnTo>
                    <a:pt x="20816" y="91296"/>
                  </a:lnTo>
                  <a:lnTo>
                    <a:pt x="31239" y="91296"/>
                  </a:lnTo>
                  <a:lnTo>
                    <a:pt x="33552" y="90217"/>
                  </a:lnTo>
                  <a:lnTo>
                    <a:pt x="33552" y="79730"/>
                  </a:lnTo>
                  <a:lnTo>
                    <a:pt x="32395" y="80964"/>
                  </a:lnTo>
                  <a:lnTo>
                    <a:pt x="28926" y="80964"/>
                  </a:lnTo>
                  <a:lnTo>
                    <a:pt x="24285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552" y="26525"/>
                  </a:lnTo>
                  <a:lnTo>
                    <a:pt x="33552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6" name="object 1159">
              <a:extLst>
                <a:ext uri="{FF2B5EF4-FFF2-40B4-BE49-F238E27FC236}">
                  <a16:creationId xmlns:a16="http://schemas.microsoft.com/office/drawing/2014/main" id="{4E26BC09-16D0-4C8C-B075-DA086356903A}"/>
                </a:ext>
              </a:extLst>
            </p:cNvPr>
            <p:cNvSpPr/>
            <p:nvPr/>
          </p:nvSpPr>
          <p:spPr>
            <a:xfrm>
              <a:off x="1702987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645"/>
                  </a:moveTo>
                  <a:lnTo>
                    <a:pt x="4625" y="13879"/>
                  </a:lnTo>
                  <a:lnTo>
                    <a:pt x="8095" y="1387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7" name="object 1160">
              <a:extLst>
                <a:ext uri="{FF2B5EF4-FFF2-40B4-BE49-F238E27FC236}">
                  <a16:creationId xmlns:a16="http://schemas.microsoft.com/office/drawing/2014/main" id="{72E94F01-786A-4F62-AE12-8BE23090B417}"/>
                </a:ext>
              </a:extLst>
            </p:cNvPr>
            <p:cNvSpPr/>
            <p:nvPr/>
          </p:nvSpPr>
          <p:spPr>
            <a:xfrm>
              <a:off x="1733054" y="2601193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74024"/>
                  </a:moveTo>
                  <a:lnTo>
                    <a:pt x="11579" y="20819"/>
                  </a:lnTo>
                  <a:lnTo>
                    <a:pt x="12736" y="17272"/>
                  </a:lnTo>
                  <a:lnTo>
                    <a:pt x="17362" y="13879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0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9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8" name="object 1161">
              <a:extLst>
                <a:ext uri="{FF2B5EF4-FFF2-40B4-BE49-F238E27FC236}">
                  <a16:creationId xmlns:a16="http://schemas.microsoft.com/office/drawing/2014/main" id="{B061DDA9-9BA0-4D37-9714-EC111C361392}"/>
                </a:ext>
              </a:extLst>
            </p:cNvPr>
            <p:cNvSpPr/>
            <p:nvPr/>
          </p:nvSpPr>
          <p:spPr>
            <a:xfrm>
              <a:off x="1796674" y="2601193"/>
              <a:ext cx="52055" cy="102862"/>
            </a:xfrm>
            <a:custGeom>
              <a:avLst/>
              <a:gdLst/>
              <a:ahLst/>
              <a:cxnLst/>
              <a:rect l="l" t="t" r="r" b="b"/>
              <a:pathLst>
                <a:path w="52055" h="102862">
                  <a:moveTo>
                    <a:pt x="8110" y="85590"/>
                  </a:moveTo>
                  <a:lnTo>
                    <a:pt x="3484" y="93609"/>
                  </a:lnTo>
                  <a:lnTo>
                    <a:pt x="5797" y="95923"/>
                  </a:lnTo>
                  <a:lnTo>
                    <a:pt x="9266" y="98236"/>
                  </a:lnTo>
                  <a:lnTo>
                    <a:pt x="13892" y="99470"/>
                  </a:lnTo>
                  <a:lnTo>
                    <a:pt x="18518" y="101783"/>
                  </a:lnTo>
                  <a:lnTo>
                    <a:pt x="21987" y="102862"/>
                  </a:lnTo>
                  <a:lnTo>
                    <a:pt x="33552" y="102862"/>
                  </a:lnTo>
                  <a:lnTo>
                    <a:pt x="40491" y="100549"/>
                  </a:lnTo>
                  <a:lnTo>
                    <a:pt x="45116" y="94843"/>
                  </a:lnTo>
                  <a:lnTo>
                    <a:pt x="49742" y="90217"/>
                  </a:lnTo>
                  <a:lnTo>
                    <a:pt x="52055" y="83277"/>
                  </a:lnTo>
                  <a:lnTo>
                    <a:pt x="52055" y="1079"/>
                  </a:lnTo>
                  <a:lnTo>
                    <a:pt x="41647" y="1079"/>
                  </a:lnTo>
                  <a:lnTo>
                    <a:pt x="40491" y="9253"/>
                  </a:lnTo>
                  <a:lnTo>
                    <a:pt x="37021" y="3392"/>
                  </a:lnTo>
                  <a:lnTo>
                    <a:pt x="31239" y="0"/>
                  </a:lnTo>
                  <a:lnTo>
                    <a:pt x="24300" y="0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32395" y="10332"/>
                  </a:lnTo>
                  <a:lnTo>
                    <a:pt x="37021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7021" y="6122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62" y="62458"/>
                  </a:lnTo>
                  <a:lnTo>
                    <a:pt x="15049" y="58911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6205" y="0"/>
                  </a:lnTo>
                  <a:lnTo>
                    <a:pt x="9266" y="2313"/>
                  </a:lnTo>
                  <a:lnTo>
                    <a:pt x="5797" y="8019"/>
                  </a:lnTo>
                  <a:lnTo>
                    <a:pt x="4877" y="9293"/>
                  </a:lnTo>
                  <a:lnTo>
                    <a:pt x="985" y="20168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5797" y="67084"/>
                  </a:lnTo>
                  <a:lnTo>
                    <a:pt x="10423" y="72790"/>
                  </a:lnTo>
                  <a:lnTo>
                    <a:pt x="16205" y="75103"/>
                  </a:lnTo>
                  <a:lnTo>
                    <a:pt x="31239" y="75103"/>
                  </a:lnTo>
                  <a:lnTo>
                    <a:pt x="35865" y="72790"/>
                  </a:lnTo>
                  <a:lnTo>
                    <a:pt x="40491" y="67084"/>
                  </a:lnTo>
                  <a:lnTo>
                    <a:pt x="40491" y="76337"/>
                  </a:lnTo>
                  <a:lnTo>
                    <a:pt x="39334" y="86670"/>
                  </a:lnTo>
                  <a:lnTo>
                    <a:pt x="34708" y="92530"/>
                  </a:lnTo>
                  <a:lnTo>
                    <a:pt x="18518" y="92530"/>
                  </a:lnTo>
                  <a:lnTo>
                    <a:pt x="13892" y="90217"/>
                  </a:lnTo>
                  <a:lnTo>
                    <a:pt x="8110" y="85590"/>
                  </a:lnTo>
                  <a:close/>
                </a:path>
                <a:path w="52055" h="102862">
                  <a:moveTo>
                    <a:pt x="16205" y="0"/>
                  </a:moveTo>
                  <a:lnTo>
                    <a:pt x="11579" y="25445"/>
                  </a:lnTo>
                  <a:lnTo>
                    <a:pt x="12736" y="19585"/>
                  </a:lnTo>
                  <a:lnTo>
                    <a:pt x="15049" y="16192"/>
                  </a:lnTo>
                  <a:lnTo>
                    <a:pt x="17362" y="12645"/>
                  </a:lnTo>
                  <a:lnTo>
                    <a:pt x="24300" y="0"/>
                  </a:lnTo>
                  <a:lnTo>
                    <a:pt x="162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9" name="object 1162">
              <a:extLst>
                <a:ext uri="{FF2B5EF4-FFF2-40B4-BE49-F238E27FC236}">
                  <a16:creationId xmlns:a16="http://schemas.microsoft.com/office/drawing/2014/main" id="{32ED10B2-456C-418E-9D01-AFDF0C30FF90}"/>
                </a:ext>
              </a:extLst>
            </p:cNvPr>
            <p:cNvSpPr/>
            <p:nvPr/>
          </p:nvSpPr>
          <p:spPr>
            <a:xfrm>
              <a:off x="1859138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2736" y="27759"/>
                  </a:lnTo>
                  <a:lnTo>
                    <a:pt x="15049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5797" y="0"/>
                  </a:lnTo>
                  <a:lnTo>
                    <a:pt x="5797" y="17426"/>
                  </a:lnTo>
                  <a:lnTo>
                    <a:pt x="3484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0" name="object 1163">
              <a:extLst>
                <a:ext uri="{FF2B5EF4-FFF2-40B4-BE49-F238E27FC236}">
                  <a16:creationId xmlns:a16="http://schemas.microsoft.com/office/drawing/2014/main" id="{DF61BCC2-DD34-40EA-AAB5-D4C3323A13EE}"/>
                </a:ext>
              </a:extLst>
            </p:cNvPr>
            <p:cNvSpPr/>
            <p:nvPr/>
          </p:nvSpPr>
          <p:spPr>
            <a:xfrm>
              <a:off x="893264" y="2804760"/>
              <a:ext cx="42799" cy="98390"/>
            </a:xfrm>
            <a:custGeom>
              <a:avLst/>
              <a:gdLst/>
              <a:ahLst/>
              <a:cxnLst/>
              <a:rect l="l" t="t" r="r" b="b"/>
              <a:pathLst>
                <a:path w="42799" h="98390">
                  <a:moveTo>
                    <a:pt x="39328" y="46265"/>
                  </a:moveTo>
                  <a:lnTo>
                    <a:pt x="37015" y="47498"/>
                  </a:lnTo>
                  <a:lnTo>
                    <a:pt x="19664" y="47498"/>
                  </a:lnTo>
                  <a:lnTo>
                    <a:pt x="19664" y="16192"/>
                  </a:lnTo>
                  <a:lnTo>
                    <a:pt x="19664" y="98390"/>
                  </a:lnTo>
                  <a:lnTo>
                    <a:pt x="19664" y="63691"/>
                  </a:lnTo>
                  <a:lnTo>
                    <a:pt x="42799" y="63691"/>
                  </a:lnTo>
                  <a:lnTo>
                    <a:pt x="41641" y="42872"/>
                  </a:lnTo>
                  <a:lnTo>
                    <a:pt x="39328" y="46265"/>
                  </a:lnTo>
                  <a:close/>
                </a:path>
                <a:path w="42799" h="98390">
                  <a:moveTo>
                    <a:pt x="50895" y="60144"/>
                  </a:moveTo>
                  <a:lnTo>
                    <a:pt x="55523" y="55518"/>
                  </a:lnTo>
                  <a:lnTo>
                    <a:pt x="61307" y="49812"/>
                  </a:lnTo>
                  <a:lnTo>
                    <a:pt x="64776" y="41638"/>
                  </a:lnTo>
                  <a:lnTo>
                    <a:pt x="64776" y="23132"/>
                  </a:lnTo>
                  <a:lnTo>
                    <a:pt x="61307" y="15113"/>
                  </a:lnTo>
                  <a:lnTo>
                    <a:pt x="55523" y="9253"/>
                  </a:lnTo>
                  <a:lnTo>
                    <a:pt x="49739" y="3392"/>
                  </a:lnTo>
                  <a:lnTo>
                    <a:pt x="42799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19664" y="98390"/>
                  </a:lnTo>
                  <a:lnTo>
                    <a:pt x="19664" y="16192"/>
                  </a:lnTo>
                  <a:lnTo>
                    <a:pt x="37015" y="16192"/>
                  </a:lnTo>
                  <a:lnTo>
                    <a:pt x="41641" y="20819"/>
                  </a:lnTo>
                  <a:lnTo>
                    <a:pt x="43955" y="24366"/>
                  </a:lnTo>
                  <a:lnTo>
                    <a:pt x="45112" y="27759"/>
                  </a:lnTo>
                  <a:lnTo>
                    <a:pt x="45112" y="37012"/>
                  </a:lnTo>
                  <a:lnTo>
                    <a:pt x="43955" y="40559"/>
                  </a:lnTo>
                  <a:lnTo>
                    <a:pt x="41641" y="42872"/>
                  </a:lnTo>
                  <a:lnTo>
                    <a:pt x="42799" y="63691"/>
                  </a:lnTo>
                  <a:lnTo>
                    <a:pt x="50895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1" name="object 1164">
              <a:extLst>
                <a:ext uri="{FF2B5EF4-FFF2-40B4-BE49-F238E27FC236}">
                  <a16:creationId xmlns:a16="http://schemas.microsoft.com/office/drawing/2014/main" id="{757197C0-F4CA-4CD9-9B00-C29557ADD39A}"/>
                </a:ext>
              </a:extLst>
            </p:cNvPr>
            <p:cNvSpPr/>
            <p:nvPr/>
          </p:nvSpPr>
          <p:spPr>
            <a:xfrm>
              <a:off x="968458" y="2830206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21972" y="57831"/>
                  </a:moveTo>
                  <a:lnTo>
                    <a:pt x="19659" y="5443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2380" y="7063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55524" y="72944"/>
                  </a:lnTo>
                  <a:lnTo>
                    <a:pt x="55524" y="0"/>
                  </a:lnTo>
                  <a:lnTo>
                    <a:pt x="35849" y="0"/>
                  </a:lnTo>
                  <a:lnTo>
                    <a:pt x="35849" y="52125"/>
                  </a:lnTo>
                  <a:lnTo>
                    <a:pt x="33536" y="55518"/>
                  </a:lnTo>
                  <a:lnTo>
                    <a:pt x="31224" y="57831"/>
                  </a:lnTo>
                  <a:lnTo>
                    <a:pt x="2197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2" name="object 1165">
              <a:extLst>
                <a:ext uri="{FF2B5EF4-FFF2-40B4-BE49-F238E27FC236}">
                  <a16:creationId xmlns:a16="http://schemas.microsoft.com/office/drawing/2014/main" id="{932E2C28-B79F-4152-82DA-B464ADCB6DBE}"/>
                </a:ext>
              </a:extLst>
            </p:cNvPr>
            <p:cNvSpPr/>
            <p:nvPr/>
          </p:nvSpPr>
          <p:spPr>
            <a:xfrm>
              <a:off x="1036704" y="2829126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585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3" name="object 1166">
              <a:extLst>
                <a:ext uri="{FF2B5EF4-FFF2-40B4-BE49-F238E27FC236}">
                  <a16:creationId xmlns:a16="http://schemas.microsoft.com/office/drawing/2014/main" id="{36F098FE-044C-4E04-A9DF-3027F14021E6}"/>
                </a:ext>
              </a:extLst>
            </p:cNvPr>
            <p:cNvSpPr/>
            <p:nvPr/>
          </p:nvSpPr>
          <p:spPr>
            <a:xfrm>
              <a:off x="1080649" y="2829126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300" y="58911"/>
                  </a:moveTo>
                  <a:lnTo>
                    <a:pt x="20831" y="57831"/>
                  </a:lnTo>
                  <a:lnTo>
                    <a:pt x="19675" y="5428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4959"/>
                  </a:lnTo>
                  <a:lnTo>
                    <a:pt x="31239" y="14959"/>
                  </a:lnTo>
                  <a:lnTo>
                    <a:pt x="34708" y="17272"/>
                  </a:lnTo>
                  <a:lnTo>
                    <a:pt x="35865" y="19585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284"/>
                  </a:lnTo>
                  <a:lnTo>
                    <a:pt x="34708" y="57831"/>
                  </a:lnTo>
                  <a:lnTo>
                    <a:pt x="33552" y="75103"/>
                  </a:lnTo>
                  <a:lnTo>
                    <a:pt x="41647" y="75103"/>
                  </a:lnTo>
                  <a:lnTo>
                    <a:pt x="47429" y="71711"/>
                  </a:lnTo>
                  <a:lnTo>
                    <a:pt x="50899" y="65850"/>
                  </a:lnTo>
                  <a:lnTo>
                    <a:pt x="51750" y="64704"/>
                  </a:lnTo>
                  <a:lnTo>
                    <a:pt x="55685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6939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675" y="101783"/>
                  </a:lnTo>
                  <a:lnTo>
                    <a:pt x="19675" y="68164"/>
                  </a:lnTo>
                  <a:lnTo>
                    <a:pt x="23144" y="72790"/>
                  </a:lnTo>
                  <a:lnTo>
                    <a:pt x="24300" y="58911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1239" y="58911"/>
                  </a:lnTo>
                  <a:lnTo>
                    <a:pt x="24300" y="58911"/>
                  </a:lnTo>
                  <a:lnTo>
                    <a:pt x="23144" y="72790"/>
                  </a:lnTo>
                  <a:lnTo>
                    <a:pt x="27770" y="75103"/>
                  </a:lnTo>
                  <a:lnTo>
                    <a:pt x="33552" y="75103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4" name="object 1167">
              <a:extLst>
                <a:ext uri="{FF2B5EF4-FFF2-40B4-BE49-F238E27FC236}">
                  <a16:creationId xmlns:a16="http://schemas.microsoft.com/office/drawing/2014/main" id="{33F342A2-60E9-42D8-AE46-A7915FA0B3EE}"/>
                </a:ext>
              </a:extLst>
            </p:cNvPr>
            <p:cNvSpPr/>
            <p:nvPr/>
          </p:nvSpPr>
          <p:spPr>
            <a:xfrm>
              <a:off x="1146597" y="2829126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19659" y="75103"/>
                  </a:moveTo>
                  <a:lnTo>
                    <a:pt x="38162" y="75103"/>
                  </a:lnTo>
                  <a:lnTo>
                    <a:pt x="39319" y="53204"/>
                  </a:lnTo>
                  <a:lnTo>
                    <a:pt x="35849" y="58911"/>
                  </a:lnTo>
                  <a:lnTo>
                    <a:pt x="21972" y="58911"/>
                  </a:lnTo>
                  <a:lnTo>
                    <a:pt x="18503" y="51971"/>
                  </a:lnTo>
                  <a:lnTo>
                    <a:pt x="18503" y="27759"/>
                  </a:lnTo>
                  <a:lnTo>
                    <a:pt x="19659" y="23132"/>
                  </a:lnTo>
                  <a:lnTo>
                    <a:pt x="20816" y="19585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37" y="41822"/>
                  </a:lnTo>
                  <a:lnTo>
                    <a:pt x="1999" y="55267"/>
                  </a:lnTo>
                  <a:lnTo>
                    <a:pt x="6938" y="65850"/>
                  </a:lnTo>
                  <a:lnTo>
                    <a:pt x="12720" y="71711"/>
                  </a:lnTo>
                  <a:lnTo>
                    <a:pt x="19659" y="75103"/>
                  </a:lnTo>
                  <a:close/>
                </a:path>
                <a:path w="57837" h="75103">
                  <a:moveTo>
                    <a:pt x="39319" y="27759"/>
                  </a:moveTo>
                  <a:lnTo>
                    <a:pt x="39319" y="53204"/>
                  </a:lnTo>
                  <a:lnTo>
                    <a:pt x="38162" y="75103"/>
                  </a:lnTo>
                  <a:lnTo>
                    <a:pt x="45101" y="71711"/>
                  </a:lnTo>
                  <a:lnTo>
                    <a:pt x="50883" y="65850"/>
                  </a:lnTo>
                  <a:lnTo>
                    <a:pt x="51872" y="64297"/>
                  </a:lnTo>
                  <a:lnTo>
                    <a:pt x="56347" y="53358"/>
                  </a:lnTo>
                  <a:lnTo>
                    <a:pt x="57837" y="39325"/>
                  </a:lnTo>
                  <a:lnTo>
                    <a:pt x="57828" y="33536"/>
                  </a:lnTo>
                  <a:lnTo>
                    <a:pt x="55969" y="19702"/>
                  </a:lnTo>
                  <a:lnTo>
                    <a:pt x="50883" y="9253"/>
                  </a:lnTo>
                  <a:lnTo>
                    <a:pt x="45101" y="2313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4959"/>
                  </a:lnTo>
                  <a:lnTo>
                    <a:pt x="37006" y="19585"/>
                  </a:lnTo>
                  <a:lnTo>
                    <a:pt x="38162" y="23132"/>
                  </a:lnTo>
                  <a:lnTo>
                    <a:pt x="39319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5" name="object 1168">
              <a:extLst>
                <a:ext uri="{FF2B5EF4-FFF2-40B4-BE49-F238E27FC236}">
                  <a16:creationId xmlns:a16="http://schemas.microsoft.com/office/drawing/2014/main" id="{9DFE7B7C-215E-471C-9C1C-E2FEA7651C68}"/>
                </a:ext>
              </a:extLst>
            </p:cNvPr>
            <p:cNvSpPr/>
            <p:nvPr/>
          </p:nvSpPr>
          <p:spPr>
            <a:xfrm>
              <a:off x="1212530" y="2829126"/>
              <a:ext cx="54368" cy="75103"/>
            </a:xfrm>
            <a:custGeom>
              <a:avLst/>
              <a:gdLst/>
              <a:ahLst/>
              <a:cxnLst/>
              <a:rect l="l" t="t" r="r" b="b"/>
              <a:pathLst>
                <a:path w="54368" h="75103">
                  <a:moveTo>
                    <a:pt x="24285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4368" y="21898"/>
                  </a:lnTo>
                  <a:lnTo>
                    <a:pt x="54368" y="14959"/>
                  </a:lnTo>
                  <a:lnTo>
                    <a:pt x="50899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69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033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5849" y="54284"/>
                  </a:lnTo>
                  <a:lnTo>
                    <a:pt x="35849" y="58911"/>
                  </a:lnTo>
                  <a:lnTo>
                    <a:pt x="33536" y="61224"/>
                  </a:lnTo>
                  <a:lnTo>
                    <a:pt x="24285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3877" y="71711"/>
                  </a:lnTo>
                  <a:lnTo>
                    <a:pt x="17346" y="74024"/>
                  </a:lnTo>
                  <a:lnTo>
                    <a:pt x="21972" y="75103"/>
                  </a:lnTo>
                  <a:lnTo>
                    <a:pt x="35849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2055" y="64771"/>
                  </a:lnTo>
                  <a:lnTo>
                    <a:pt x="54368" y="60144"/>
                  </a:lnTo>
                  <a:lnTo>
                    <a:pt x="54368" y="47344"/>
                  </a:lnTo>
                  <a:lnTo>
                    <a:pt x="52055" y="42718"/>
                  </a:lnTo>
                  <a:lnTo>
                    <a:pt x="49742" y="39325"/>
                  </a:lnTo>
                  <a:lnTo>
                    <a:pt x="46257" y="35778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285" y="25445"/>
                  </a:lnTo>
                  <a:lnTo>
                    <a:pt x="23128" y="24212"/>
                  </a:lnTo>
                  <a:lnTo>
                    <a:pt x="20816" y="20819"/>
                  </a:lnTo>
                  <a:lnTo>
                    <a:pt x="20816" y="16192"/>
                  </a:lnTo>
                  <a:lnTo>
                    <a:pt x="24285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6" name="object 1169">
              <a:extLst>
                <a:ext uri="{FF2B5EF4-FFF2-40B4-BE49-F238E27FC236}">
                  <a16:creationId xmlns:a16="http://schemas.microsoft.com/office/drawing/2014/main" id="{E3D177C6-67B6-4DED-8B69-7CE6E08671F2}"/>
                </a:ext>
              </a:extLst>
            </p:cNvPr>
            <p:cNvSpPr/>
            <p:nvPr/>
          </p:nvSpPr>
          <p:spPr>
            <a:xfrm>
              <a:off x="1276150" y="2829126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53211" y="67084"/>
                  </a:moveTo>
                  <a:lnTo>
                    <a:pt x="55524" y="63537"/>
                  </a:lnTo>
                  <a:lnTo>
                    <a:pt x="47429" y="51971"/>
                  </a:lnTo>
                  <a:lnTo>
                    <a:pt x="43944" y="56597"/>
                  </a:lnTo>
                  <a:lnTo>
                    <a:pt x="38162" y="58911"/>
                  </a:lnTo>
                  <a:lnTo>
                    <a:pt x="27754" y="58911"/>
                  </a:lnTo>
                  <a:lnTo>
                    <a:pt x="24285" y="57831"/>
                  </a:lnTo>
                  <a:lnTo>
                    <a:pt x="19659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28838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35849" y="75103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42" y="69397"/>
                  </a:lnTo>
                  <a:lnTo>
                    <a:pt x="53211" y="67084"/>
                  </a:lnTo>
                  <a:close/>
                </a:path>
                <a:path w="56681" h="75103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28838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7" name="object 1170">
              <a:extLst>
                <a:ext uri="{FF2B5EF4-FFF2-40B4-BE49-F238E27FC236}">
                  <a16:creationId xmlns:a16="http://schemas.microsoft.com/office/drawing/2014/main" id="{6479802C-7785-4F48-828D-707F14B937E0}"/>
                </a:ext>
              </a:extLst>
            </p:cNvPr>
            <p:cNvSpPr/>
            <p:nvPr/>
          </p:nvSpPr>
          <p:spPr>
            <a:xfrm>
              <a:off x="1718021" y="3055826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20" y="74024"/>
                  </a:moveTo>
                  <a:lnTo>
                    <a:pt x="12720" y="22053"/>
                  </a:lnTo>
                  <a:lnTo>
                    <a:pt x="15033" y="16192"/>
                  </a:lnTo>
                  <a:lnTo>
                    <a:pt x="18503" y="12645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392"/>
                  </a:lnTo>
                  <a:lnTo>
                    <a:pt x="12720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8" name="object 1171">
              <a:extLst>
                <a:ext uri="{FF2B5EF4-FFF2-40B4-BE49-F238E27FC236}">
                  <a16:creationId xmlns:a16="http://schemas.microsoft.com/office/drawing/2014/main" id="{F2D80907-2814-41BA-85FC-1FBAD7DDB664}"/>
                </a:ext>
              </a:extLst>
            </p:cNvPr>
            <p:cNvSpPr/>
            <p:nvPr/>
          </p:nvSpPr>
          <p:spPr>
            <a:xfrm>
              <a:off x="1753886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2" y="75240"/>
                  </a:lnTo>
                  <a:lnTo>
                    <a:pt x="42126" y="72400"/>
                  </a:lnTo>
                  <a:lnTo>
                    <a:pt x="52055" y="64771"/>
                  </a:lnTo>
                  <a:lnTo>
                    <a:pt x="45101" y="56751"/>
                  </a:lnTo>
                  <a:lnTo>
                    <a:pt x="42788" y="60144"/>
                  </a:lnTo>
                  <a:lnTo>
                    <a:pt x="38162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20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32" y="3392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9" name="object 1172">
              <a:extLst>
                <a:ext uri="{FF2B5EF4-FFF2-40B4-BE49-F238E27FC236}">
                  <a16:creationId xmlns:a16="http://schemas.microsoft.com/office/drawing/2014/main" id="{3D2981EC-485B-436C-899B-3B4E6631AC1A}"/>
                </a:ext>
              </a:extLst>
            </p:cNvPr>
            <p:cNvSpPr/>
            <p:nvPr/>
          </p:nvSpPr>
          <p:spPr>
            <a:xfrm>
              <a:off x="18244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0" name="object 1173">
              <a:extLst>
                <a:ext uri="{FF2B5EF4-FFF2-40B4-BE49-F238E27FC236}">
                  <a16:creationId xmlns:a16="http://schemas.microsoft.com/office/drawing/2014/main" id="{E0E8340F-D1CC-40F4-A84C-5715852B1B35}"/>
                </a:ext>
              </a:extLst>
            </p:cNvPr>
            <p:cNvSpPr/>
            <p:nvPr/>
          </p:nvSpPr>
          <p:spPr>
            <a:xfrm>
              <a:off x="1846417" y="3030380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0" y="8019"/>
                  </a:moveTo>
                  <a:lnTo>
                    <a:pt x="0" y="11566"/>
                  </a:lnTo>
                  <a:lnTo>
                    <a:pt x="3469" y="14959"/>
                  </a:lnTo>
                  <a:lnTo>
                    <a:pt x="8095" y="1495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1" name="object 1174">
              <a:extLst>
                <a:ext uri="{FF2B5EF4-FFF2-40B4-BE49-F238E27FC236}">
                  <a16:creationId xmlns:a16="http://schemas.microsoft.com/office/drawing/2014/main" id="{DD44A926-8CFA-4EB9-A5D6-6B3D48E135F6}"/>
                </a:ext>
              </a:extLst>
            </p:cNvPr>
            <p:cNvSpPr/>
            <p:nvPr/>
          </p:nvSpPr>
          <p:spPr>
            <a:xfrm>
              <a:off x="1873031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4959"/>
                  </a:moveTo>
                  <a:lnTo>
                    <a:pt x="46257" y="9253"/>
                  </a:lnTo>
                  <a:lnTo>
                    <a:pt x="42788" y="5706"/>
                  </a:lnTo>
                  <a:lnTo>
                    <a:pt x="38162" y="2313"/>
                  </a:lnTo>
                  <a:lnTo>
                    <a:pt x="33536" y="0"/>
                  </a:lnTo>
                  <a:lnTo>
                    <a:pt x="20816" y="0"/>
                  </a:lnTo>
                  <a:lnTo>
                    <a:pt x="17346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2380" y="11566"/>
                  </a:lnTo>
                  <a:lnTo>
                    <a:pt x="35849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  <a:path w="50899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2" name="object 1175">
              <a:extLst>
                <a:ext uri="{FF2B5EF4-FFF2-40B4-BE49-F238E27FC236}">
                  <a16:creationId xmlns:a16="http://schemas.microsoft.com/office/drawing/2014/main" id="{6C63EE1E-E37E-4C3F-968B-898D4CC2C96B}"/>
                </a:ext>
              </a:extLst>
            </p:cNvPr>
            <p:cNvSpPr/>
            <p:nvPr/>
          </p:nvSpPr>
          <p:spPr>
            <a:xfrm>
              <a:off x="1936651" y="3026833"/>
              <a:ext cx="53211" cy="104250"/>
            </a:xfrm>
            <a:custGeom>
              <a:avLst/>
              <a:gdLst/>
              <a:ahLst/>
              <a:cxnLst/>
              <a:rect l="l" t="t" r="r" b="b"/>
              <a:pathLst>
                <a:path w="53211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475" y="84511"/>
                  </a:lnTo>
                  <a:lnTo>
                    <a:pt x="38162" y="88058"/>
                  </a:lnTo>
                  <a:lnTo>
                    <a:pt x="37006" y="104250"/>
                  </a:lnTo>
                  <a:lnTo>
                    <a:pt x="42788" y="101937"/>
                  </a:lnTo>
                  <a:lnTo>
                    <a:pt x="47429" y="96077"/>
                  </a:lnTo>
                  <a:lnTo>
                    <a:pt x="51701" y="85214"/>
                  </a:lnTo>
                  <a:lnTo>
                    <a:pt x="53211" y="70631"/>
                  </a:lnTo>
                  <a:lnTo>
                    <a:pt x="53207" y="62773"/>
                  </a:lnTo>
                  <a:lnTo>
                    <a:pt x="51540" y="48021"/>
                  </a:lnTo>
                  <a:lnTo>
                    <a:pt x="47429" y="38245"/>
                  </a:lnTo>
                  <a:lnTo>
                    <a:pt x="42788" y="32385"/>
                  </a:lnTo>
                  <a:lnTo>
                    <a:pt x="37006" y="28992"/>
                  </a:lnTo>
                  <a:lnTo>
                    <a:pt x="21972" y="28992"/>
                  </a:lnTo>
                  <a:lnTo>
                    <a:pt x="16190" y="32385"/>
                  </a:lnTo>
                  <a:lnTo>
                    <a:pt x="12720" y="38245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720" y="84511"/>
                  </a:lnTo>
                  <a:lnTo>
                    <a:pt x="12720" y="49812"/>
                  </a:lnTo>
                  <a:lnTo>
                    <a:pt x="15033" y="42872"/>
                  </a:lnTo>
                  <a:lnTo>
                    <a:pt x="19659" y="39325"/>
                  </a:lnTo>
                  <a:lnTo>
                    <a:pt x="31224" y="39325"/>
                  </a:lnTo>
                  <a:lnTo>
                    <a:pt x="34693" y="41638"/>
                  </a:lnTo>
                  <a:lnTo>
                    <a:pt x="38162" y="45185"/>
                  </a:lnTo>
                  <a:lnTo>
                    <a:pt x="40475" y="48732"/>
                  </a:lnTo>
                  <a:lnTo>
                    <a:pt x="41632" y="55672"/>
                  </a:lnTo>
                  <a:close/>
                </a:path>
                <a:path w="53211" h="104250">
                  <a:moveTo>
                    <a:pt x="38162" y="88058"/>
                  </a:moveTo>
                  <a:lnTo>
                    <a:pt x="35849" y="92684"/>
                  </a:lnTo>
                  <a:lnTo>
                    <a:pt x="31224" y="93764"/>
                  </a:lnTo>
                  <a:lnTo>
                    <a:pt x="19659" y="93764"/>
                  </a:lnTo>
                  <a:lnTo>
                    <a:pt x="15033" y="91450"/>
                  </a:lnTo>
                  <a:lnTo>
                    <a:pt x="12720" y="84511"/>
                  </a:lnTo>
                  <a:lnTo>
                    <a:pt x="16190" y="101937"/>
                  </a:lnTo>
                  <a:lnTo>
                    <a:pt x="21972" y="104250"/>
                  </a:lnTo>
                  <a:lnTo>
                    <a:pt x="37006" y="104250"/>
                  </a:lnTo>
                  <a:lnTo>
                    <a:pt x="38162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3" name="object 1176">
              <a:extLst>
                <a:ext uri="{FF2B5EF4-FFF2-40B4-BE49-F238E27FC236}">
                  <a16:creationId xmlns:a16="http://schemas.microsoft.com/office/drawing/2014/main" id="{00B2B05D-F09D-43C8-B19C-720CAB340135}"/>
                </a:ext>
              </a:extLst>
            </p:cNvPr>
            <p:cNvSpPr/>
            <p:nvPr/>
          </p:nvSpPr>
          <p:spPr>
            <a:xfrm>
              <a:off x="20089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9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4" name="object 1177">
              <a:extLst>
                <a:ext uri="{FF2B5EF4-FFF2-40B4-BE49-F238E27FC236}">
                  <a16:creationId xmlns:a16="http://schemas.microsoft.com/office/drawing/2014/main" id="{28B8CBF2-926A-4E68-B7A9-9936E355D06C}"/>
                </a:ext>
              </a:extLst>
            </p:cNvPr>
            <p:cNvSpPr/>
            <p:nvPr/>
          </p:nvSpPr>
          <p:spPr>
            <a:xfrm>
              <a:off x="2028025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29129" y="75241"/>
                  </a:lnTo>
                  <a:lnTo>
                    <a:pt x="42543" y="72403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2803" y="60144"/>
                  </a:lnTo>
                  <a:lnTo>
                    <a:pt x="40491" y="62458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3144" y="66005"/>
                  </a:lnTo>
                  <a:lnTo>
                    <a:pt x="19675" y="63691"/>
                  </a:lnTo>
                  <a:lnTo>
                    <a:pt x="16205" y="60144"/>
                  </a:lnTo>
                  <a:lnTo>
                    <a:pt x="13892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36" y="24366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258">
                  <a:moveTo>
                    <a:pt x="41647" y="3392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5" name="object 1178">
              <a:extLst>
                <a:ext uri="{FF2B5EF4-FFF2-40B4-BE49-F238E27FC236}">
                  <a16:creationId xmlns:a16="http://schemas.microsoft.com/office/drawing/2014/main" id="{95D1F4C6-4BB2-4F5C-A0D1-ADA9DDBDC847}"/>
                </a:ext>
              </a:extLst>
            </p:cNvPr>
            <p:cNvSpPr/>
            <p:nvPr/>
          </p:nvSpPr>
          <p:spPr>
            <a:xfrm>
              <a:off x="2117103" y="3059219"/>
              <a:ext cx="53211" cy="101937"/>
            </a:xfrm>
            <a:custGeom>
              <a:avLst/>
              <a:gdLst/>
              <a:ahLst/>
              <a:cxnLst/>
              <a:rect l="l" t="t" r="r" b="b"/>
              <a:pathLst>
                <a:path w="53211" h="101937">
                  <a:moveTo>
                    <a:pt x="12720" y="38245"/>
                  </a:moveTo>
                  <a:lnTo>
                    <a:pt x="12720" y="23286"/>
                  </a:lnTo>
                  <a:lnTo>
                    <a:pt x="11564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38245"/>
                  </a:lnTo>
                  <a:lnTo>
                    <a:pt x="128" y="39514"/>
                  </a:lnTo>
                  <a:lnTo>
                    <a:pt x="2282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720" y="46419"/>
                  </a:lnTo>
                  <a:lnTo>
                    <a:pt x="12720" y="38245"/>
                  </a:lnTo>
                  <a:close/>
                </a:path>
                <a:path w="53211" h="101937">
                  <a:moveTo>
                    <a:pt x="18503" y="9253"/>
                  </a:moveTo>
                  <a:lnTo>
                    <a:pt x="21972" y="6939"/>
                  </a:lnTo>
                  <a:lnTo>
                    <a:pt x="33536" y="6939"/>
                  </a:lnTo>
                  <a:lnTo>
                    <a:pt x="38162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162" y="59065"/>
                  </a:lnTo>
                  <a:lnTo>
                    <a:pt x="33536" y="61378"/>
                  </a:lnTo>
                  <a:lnTo>
                    <a:pt x="21972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20" y="46419"/>
                  </a:lnTo>
                  <a:lnTo>
                    <a:pt x="11564" y="69552"/>
                  </a:lnTo>
                  <a:lnTo>
                    <a:pt x="17346" y="71865"/>
                  </a:lnTo>
                  <a:lnTo>
                    <a:pt x="32380" y="71865"/>
                  </a:lnTo>
                  <a:lnTo>
                    <a:pt x="38162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211" y="70631"/>
                  </a:lnTo>
                  <a:lnTo>
                    <a:pt x="53211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224" y="-3392"/>
                  </a:lnTo>
                  <a:lnTo>
                    <a:pt x="17346" y="-3392"/>
                  </a:lnTo>
                  <a:lnTo>
                    <a:pt x="11564" y="0"/>
                  </a:lnTo>
                  <a:lnTo>
                    <a:pt x="12720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6" name="object 1179">
              <a:extLst>
                <a:ext uri="{FF2B5EF4-FFF2-40B4-BE49-F238E27FC236}">
                  <a16:creationId xmlns:a16="http://schemas.microsoft.com/office/drawing/2014/main" id="{FE3E317A-2CD9-46A0-8C75-D9CA55C1F294}"/>
                </a:ext>
              </a:extLst>
            </p:cNvPr>
            <p:cNvSpPr/>
            <p:nvPr/>
          </p:nvSpPr>
          <p:spPr>
            <a:xfrm>
              <a:off x="218303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61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0491" y="62458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211" y="41638"/>
                  </a:lnTo>
                  <a:lnTo>
                    <a:pt x="53211" y="33619"/>
                  </a:lnTo>
                  <a:lnTo>
                    <a:pt x="53064" y="32167"/>
                  </a:lnTo>
                  <a:lnTo>
                    <a:pt x="50912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7" name="object 1180">
              <a:extLst>
                <a:ext uri="{FF2B5EF4-FFF2-40B4-BE49-F238E27FC236}">
                  <a16:creationId xmlns:a16="http://schemas.microsoft.com/office/drawing/2014/main" id="{D83D7320-5757-40A2-B131-5F42C35F496A}"/>
                </a:ext>
              </a:extLst>
            </p:cNvPr>
            <p:cNvSpPr/>
            <p:nvPr/>
          </p:nvSpPr>
          <p:spPr>
            <a:xfrm>
              <a:off x="225359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8" name="object 1181">
              <a:extLst>
                <a:ext uri="{FF2B5EF4-FFF2-40B4-BE49-F238E27FC236}">
                  <a16:creationId xmlns:a16="http://schemas.microsoft.com/office/drawing/2014/main" id="{C78AA316-5586-4F47-A4AB-DB3AFC7C200C}"/>
                </a:ext>
              </a:extLst>
            </p:cNvPr>
            <p:cNvSpPr/>
            <p:nvPr/>
          </p:nvSpPr>
          <p:spPr>
            <a:xfrm>
              <a:off x="2275567" y="3030380"/>
              <a:ext cx="12736" cy="99470"/>
            </a:xfrm>
            <a:custGeom>
              <a:avLst/>
              <a:gdLst/>
              <a:ahLst/>
              <a:cxnLst/>
              <a:rect l="l" t="t" r="r" b="b"/>
              <a:pathLst>
                <a:path w="12736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36" y="99470"/>
                  </a:lnTo>
                  <a:lnTo>
                    <a:pt x="12736" y="26525"/>
                  </a:lnTo>
                  <a:lnTo>
                    <a:pt x="1156" y="26525"/>
                  </a:lnTo>
                  <a:close/>
                </a:path>
                <a:path w="12736" h="99470">
                  <a:moveTo>
                    <a:pt x="13892" y="8019"/>
                  </a:moveTo>
                  <a:lnTo>
                    <a:pt x="12736" y="4626"/>
                  </a:lnTo>
                  <a:lnTo>
                    <a:pt x="9266" y="0"/>
                  </a:lnTo>
                  <a:lnTo>
                    <a:pt x="4641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lnTo>
                    <a:pt x="4641" y="14959"/>
                  </a:lnTo>
                  <a:lnTo>
                    <a:pt x="9266" y="14959"/>
                  </a:lnTo>
                  <a:lnTo>
                    <a:pt x="12736" y="11566"/>
                  </a:lnTo>
                  <a:lnTo>
                    <a:pt x="1389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9" name="object 1182">
              <a:extLst>
                <a:ext uri="{FF2B5EF4-FFF2-40B4-BE49-F238E27FC236}">
                  <a16:creationId xmlns:a16="http://schemas.microsoft.com/office/drawing/2014/main" id="{8B5B0C5D-F9E7-46A3-BD66-0B17F8EE34DA}"/>
                </a:ext>
              </a:extLst>
            </p:cNvPr>
            <p:cNvSpPr/>
            <p:nvPr/>
          </p:nvSpPr>
          <p:spPr>
            <a:xfrm>
              <a:off x="2297554" y="3056905"/>
              <a:ext cx="52055" cy="72944"/>
            </a:xfrm>
            <a:custGeom>
              <a:avLst/>
              <a:gdLst/>
              <a:ahLst/>
              <a:cxnLst/>
              <a:rect l="l" t="t" r="r" b="b"/>
              <a:pathLst>
                <a:path w="52055" h="72944">
                  <a:moveTo>
                    <a:pt x="26598" y="55672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944"/>
                  </a:lnTo>
                  <a:lnTo>
                    <a:pt x="31224" y="72944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26598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0" name="object 1183">
              <a:extLst>
                <a:ext uri="{FF2B5EF4-FFF2-40B4-BE49-F238E27FC236}">
                  <a16:creationId xmlns:a16="http://schemas.microsoft.com/office/drawing/2014/main" id="{D150E468-3AC0-4E2C-850A-8C419B88664F}"/>
                </a:ext>
              </a:extLst>
            </p:cNvPr>
            <p:cNvSpPr/>
            <p:nvPr/>
          </p:nvSpPr>
          <p:spPr>
            <a:xfrm>
              <a:off x="235653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1" name="object 1184">
              <a:extLst>
                <a:ext uri="{FF2B5EF4-FFF2-40B4-BE49-F238E27FC236}">
                  <a16:creationId xmlns:a16="http://schemas.microsoft.com/office/drawing/2014/main" id="{D3F00CE0-4F18-4DAF-9029-C1CF120E2668}"/>
                </a:ext>
              </a:extLst>
            </p:cNvPr>
            <p:cNvSpPr/>
            <p:nvPr/>
          </p:nvSpPr>
          <p:spPr>
            <a:xfrm>
              <a:off x="242021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2" name="object 1185">
              <a:extLst>
                <a:ext uri="{FF2B5EF4-FFF2-40B4-BE49-F238E27FC236}">
                  <a16:creationId xmlns:a16="http://schemas.microsoft.com/office/drawing/2014/main" id="{986BC9E4-E537-4C87-B814-EC3E2100660E}"/>
                </a:ext>
              </a:extLst>
            </p:cNvPr>
            <p:cNvSpPr/>
            <p:nvPr/>
          </p:nvSpPr>
          <p:spPr>
            <a:xfrm>
              <a:off x="2453675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7754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3" name="object 1186">
              <a:extLst>
                <a:ext uri="{FF2B5EF4-FFF2-40B4-BE49-F238E27FC236}">
                  <a16:creationId xmlns:a16="http://schemas.microsoft.com/office/drawing/2014/main" id="{47B0B170-B6A9-480E-86B8-3BA3CC3D6036}"/>
                </a:ext>
              </a:extLst>
            </p:cNvPr>
            <p:cNvSpPr/>
            <p:nvPr/>
          </p:nvSpPr>
          <p:spPr>
            <a:xfrm>
              <a:off x="2540485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4" name="object 1187">
              <a:extLst>
                <a:ext uri="{FF2B5EF4-FFF2-40B4-BE49-F238E27FC236}">
                  <a16:creationId xmlns:a16="http://schemas.microsoft.com/office/drawing/2014/main" id="{9E733E36-BD37-477D-830B-8603BF46BA87}"/>
                </a:ext>
              </a:extLst>
            </p:cNvPr>
            <p:cNvSpPr/>
            <p:nvPr/>
          </p:nvSpPr>
          <p:spPr>
            <a:xfrm>
              <a:off x="2604013" y="3025753"/>
              <a:ext cx="38239" cy="104096"/>
            </a:xfrm>
            <a:custGeom>
              <a:avLst/>
              <a:gdLst/>
              <a:ahLst/>
              <a:cxnLst/>
              <a:rect l="l" t="t" r="r" b="b"/>
              <a:pathLst>
                <a:path w="38239" h="104096">
                  <a:moveTo>
                    <a:pt x="22049" y="31151"/>
                  </a:moveTo>
                  <a:lnTo>
                    <a:pt x="22049" y="14959"/>
                  </a:lnTo>
                  <a:lnTo>
                    <a:pt x="25596" y="10332"/>
                  </a:lnTo>
                  <a:lnTo>
                    <a:pt x="37160" y="10332"/>
                  </a:lnTo>
                  <a:lnTo>
                    <a:pt x="38239" y="1079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6344" y="5706"/>
                  </a:lnTo>
                  <a:lnTo>
                    <a:pt x="11718" y="10332"/>
                  </a:lnTo>
                  <a:lnTo>
                    <a:pt x="10485" y="16192"/>
                  </a:lnTo>
                  <a:lnTo>
                    <a:pt x="10485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10485" y="41638"/>
                  </a:lnTo>
                  <a:lnTo>
                    <a:pt x="10485" y="104096"/>
                  </a:lnTo>
                  <a:lnTo>
                    <a:pt x="22049" y="104096"/>
                  </a:lnTo>
                  <a:lnTo>
                    <a:pt x="22049" y="41638"/>
                  </a:lnTo>
                  <a:lnTo>
                    <a:pt x="34847" y="41638"/>
                  </a:lnTo>
                  <a:lnTo>
                    <a:pt x="34847" y="31151"/>
                  </a:lnTo>
                  <a:lnTo>
                    <a:pt x="22049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5" name="object 1188">
              <a:extLst>
                <a:ext uri="{FF2B5EF4-FFF2-40B4-BE49-F238E27FC236}">
                  <a16:creationId xmlns:a16="http://schemas.microsoft.com/office/drawing/2014/main" id="{D3151C71-2E85-4899-8AAC-3AD8A1A1524A}"/>
                </a:ext>
              </a:extLst>
            </p:cNvPr>
            <p:cNvSpPr/>
            <p:nvPr/>
          </p:nvSpPr>
          <p:spPr>
            <a:xfrm>
              <a:off x="2674633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0891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926" y="11566"/>
                  </a:lnTo>
                  <a:lnTo>
                    <a:pt x="38239" y="14959"/>
                  </a:lnTo>
                  <a:lnTo>
                    <a:pt x="40552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968" y="9454"/>
                  </a:lnTo>
                  <a:lnTo>
                    <a:pt x="1843" y="19786"/>
                  </a:lnTo>
                  <a:lnTo>
                    <a:pt x="0" y="33619"/>
                  </a:lnTo>
                  <a:lnTo>
                    <a:pt x="17" y="43335"/>
                  </a:lnTo>
                  <a:lnTo>
                    <a:pt x="2089" y="57179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3196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6" name="object 1189">
              <a:extLst>
                <a:ext uri="{FF2B5EF4-FFF2-40B4-BE49-F238E27FC236}">
                  <a16:creationId xmlns:a16="http://schemas.microsoft.com/office/drawing/2014/main" id="{6C823F05-8935-4546-AB54-CA86BA2C9F75}"/>
                </a:ext>
              </a:extLst>
            </p:cNvPr>
            <p:cNvSpPr/>
            <p:nvPr/>
          </p:nvSpPr>
          <p:spPr>
            <a:xfrm>
              <a:off x="273831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7" name="object 1190">
              <a:extLst>
                <a:ext uri="{FF2B5EF4-FFF2-40B4-BE49-F238E27FC236}">
                  <a16:creationId xmlns:a16="http://schemas.microsoft.com/office/drawing/2014/main" id="{29470A6C-7A15-45D0-8C84-8AA622ADD579}"/>
                </a:ext>
              </a:extLst>
            </p:cNvPr>
            <p:cNvSpPr/>
            <p:nvPr/>
          </p:nvSpPr>
          <p:spPr>
            <a:xfrm>
              <a:off x="2800763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8" name="object 1191">
              <a:extLst>
                <a:ext uri="{FF2B5EF4-FFF2-40B4-BE49-F238E27FC236}">
                  <a16:creationId xmlns:a16="http://schemas.microsoft.com/office/drawing/2014/main" id="{AE7F3599-6D00-4AEC-B992-9D5A7A2CBCCD}"/>
                </a:ext>
              </a:extLst>
            </p:cNvPr>
            <p:cNvSpPr/>
            <p:nvPr/>
          </p:nvSpPr>
          <p:spPr>
            <a:xfrm>
              <a:off x="2864290" y="30558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8506"/>
                  </a:moveTo>
                  <a:lnTo>
                    <a:pt x="16190" y="16192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7006" y="17426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459" y="16134"/>
                  </a:lnTo>
                  <a:lnTo>
                    <a:pt x="42104" y="4175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9" name="object 1192">
              <a:extLst>
                <a:ext uri="{FF2B5EF4-FFF2-40B4-BE49-F238E27FC236}">
                  <a16:creationId xmlns:a16="http://schemas.microsoft.com/office/drawing/2014/main" id="{B3DB8FF3-D6B4-4DD7-AAF6-0B3697AE7C71}"/>
                </a:ext>
              </a:extLst>
            </p:cNvPr>
            <p:cNvSpPr/>
            <p:nvPr/>
          </p:nvSpPr>
          <p:spPr>
            <a:xfrm>
              <a:off x="2925659" y="3055826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1233" y="53204"/>
                  </a:moveTo>
                  <a:lnTo>
                    <a:pt x="3546" y="61378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1632" y="67084"/>
                  </a:lnTo>
                  <a:lnTo>
                    <a:pt x="41632" y="76337"/>
                  </a:lnTo>
                  <a:lnTo>
                    <a:pt x="40552" y="87903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1632" y="100703"/>
                  </a:lnTo>
                  <a:lnTo>
                    <a:pt x="46257" y="96077"/>
                  </a:lnTo>
                  <a:lnTo>
                    <a:pt x="50883" y="91450"/>
                  </a:lnTo>
                  <a:lnTo>
                    <a:pt x="53196" y="84511"/>
                  </a:lnTo>
                  <a:lnTo>
                    <a:pt x="53196" y="1079"/>
                  </a:lnTo>
                  <a:lnTo>
                    <a:pt x="42865" y="1079"/>
                  </a:lnTo>
                  <a:lnTo>
                    <a:pt x="41632" y="9253"/>
                  </a:lnTo>
                  <a:lnTo>
                    <a:pt x="38239" y="3392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3879"/>
                  </a:lnTo>
                  <a:lnTo>
                    <a:pt x="41632" y="19739"/>
                  </a:lnTo>
                  <a:lnTo>
                    <a:pt x="41632" y="55518"/>
                  </a:lnTo>
                  <a:lnTo>
                    <a:pt x="38239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3877" y="55518"/>
                  </a:lnTo>
                  <a:lnTo>
                    <a:pt x="12798" y="49812"/>
                  </a:lnTo>
                  <a:lnTo>
                    <a:pt x="12798" y="26679"/>
                  </a:lnTo>
                  <a:lnTo>
                    <a:pt x="17423" y="0"/>
                  </a:lnTo>
                  <a:lnTo>
                    <a:pt x="10485" y="3392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233" y="53204"/>
                  </a:lnTo>
                  <a:close/>
                </a:path>
                <a:path w="53196" h="103017">
                  <a:moveTo>
                    <a:pt x="17423" y="0"/>
                  </a:moveTo>
                  <a:lnTo>
                    <a:pt x="12798" y="26679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362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0" name="object 1193">
              <a:extLst>
                <a:ext uri="{FF2B5EF4-FFF2-40B4-BE49-F238E27FC236}">
                  <a16:creationId xmlns:a16="http://schemas.microsoft.com/office/drawing/2014/main" id="{3B2F6208-84B5-4F9C-8A41-43B5282E86EE}"/>
                </a:ext>
              </a:extLst>
            </p:cNvPr>
            <p:cNvSpPr/>
            <p:nvPr/>
          </p:nvSpPr>
          <p:spPr>
            <a:xfrm>
              <a:off x="299165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1" name="object 1194">
              <a:extLst>
                <a:ext uri="{FF2B5EF4-FFF2-40B4-BE49-F238E27FC236}">
                  <a16:creationId xmlns:a16="http://schemas.microsoft.com/office/drawing/2014/main" id="{ED9D8BAC-0921-4DDF-946D-EDB1C512DA25}"/>
                </a:ext>
              </a:extLst>
            </p:cNvPr>
            <p:cNvSpPr/>
            <p:nvPr/>
          </p:nvSpPr>
          <p:spPr>
            <a:xfrm>
              <a:off x="3075997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2" name="object 1195">
              <a:extLst>
                <a:ext uri="{FF2B5EF4-FFF2-40B4-BE49-F238E27FC236}">
                  <a16:creationId xmlns:a16="http://schemas.microsoft.com/office/drawing/2014/main" id="{A6FDF921-B27B-4778-87EE-DEFFB243D45F}"/>
                </a:ext>
              </a:extLst>
            </p:cNvPr>
            <p:cNvSpPr/>
            <p:nvPr/>
          </p:nvSpPr>
          <p:spPr>
            <a:xfrm>
              <a:off x="3116550" y="3055826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695" y="56763"/>
                  </a:move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2073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695" y="56763"/>
                  </a:lnTo>
                  <a:close/>
                </a:path>
                <a:path w="56588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3" name="object 1196">
              <a:extLst>
                <a:ext uri="{FF2B5EF4-FFF2-40B4-BE49-F238E27FC236}">
                  <a16:creationId xmlns:a16="http://schemas.microsoft.com/office/drawing/2014/main" id="{5AE5F061-CA97-431E-AAB8-22C74A96D616}"/>
                </a:ext>
              </a:extLst>
            </p:cNvPr>
            <p:cNvSpPr/>
            <p:nvPr/>
          </p:nvSpPr>
          <p:spPr>
            <a:xfrm>
              <a:off x="32067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4" name="object 1197">
              <a:extLst>
                <a:ext uri="{FF2B5EF4-FFF2-40B4-BE49-F238E27FC236}">
                  <a16:creationId xmlns:a16="http://schemas.microsoft.com/office/drawing/2014/main" id="{63AD6EEC-D2FD-4124-A360-0ABEA8A88F4F}"/>
                </a:ext>
              </a:extLst>
            </p:cNvPr>
            <p:cNvSpPr/>
            <p:nvPr/>
          </p:nvSpPr>
          <p:spPr>
            <a:xfrm>
              <a:off x="32519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5" name="object 1198">
              <a:extLst>
                <a:ext uri="{FF2B5EF4-FFF2-40B4-BE49-F238E27FC236}">
                  <a16:creationId xmlns:a16="http://schemas.microsoft.com/office/drawing/2014/main" id="{33623987-B338-4993-A060-4AB1B92BC8FD}"/>
                </a:ext>
              </a:extLst>
            </p:cNvPr>
            <p:cNvSpPr/>
            <p:nvPr/>
          </p:nvSpPr>
          <p:spPr>
            <a:xfrm>
              <a:off x="33131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23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6" name="object 1199">
              <a:extLst>
                <a:ext uri="{FF2B5EF4-FFF2-40B4-BE49-F238E27FC236}">
                  <a16:creationId xmlns:a16="http://schemas.microsoft.com/office/drawing/2014/main" id="{31B9B6E6-0626-42AA-B5BE-B07A77E1D38B}"/>
                </a:ext>
              </a:extLst>
            </p:cNvPr>
            <p:cNvSpPr/>
            <p:nvPr/>
          </p:nvSpPr>
          <p:spPr>
            <a:xfrm>
              <a:off x="3929763" y="3032693"/>
              <a:ext cx="82030" cy="97156"/>
            </a:xfrm>
            <a:custGeom>
              <a:avLst/>
              <a:gdLst/>
              <a:ahLst/>
              <a:cxnLst/>
              <a:rect l="l" t="t" r="r" b="b"/>
              <a:pathLst>
                <a:path w="82030" h="97156">
                  <a:moveTo>
                    <a:pt x="70466" y="59065"/>
                  </a:moveTo>
                  <a:lnTo>
                    <a:pt x="70466" y="97156"/>
                  </a:lnTo>
                  <a:lnTo>
                    <a:pt x="82030" y="97156"/>
                  </a:lnTo>
                  <a:lnTo>
                    <a:pt x="82030" y="0"/>
                  </a:lnTo>
                  <a:lnTo>
                    <a:pt x="65840" y="0"/>
                  </a:lnTo>
                  <a:lnTo>
                    <a:pt x="40398" y="79884"/>
                  </a:lnTo>
                  <a:lnTo>
                    <a:pt x="14956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10330" y="21898"/>
                  </a:lnTo>
                  <a:lnTo>
                    <a:pt x="35772" y="97156"/>
                  </a:lnTo>
                  <a:lnTo>
                    <a:pt x="45024" y="97156"/>
                  </a:lnTo>
                  <a:lnTo>
                    <a:pt x="71699" y="20819"/>
                  </a:lnTo>
                  <a:lnTo>
                    <a:pt x="7046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7" name="object 1200">
              <a:extLst>
                <a:ext uri="{FF2B5EF4-FFF2-40B4-BE49-F238E27FC236}">
                  <a16:creationId xmlns:a16="http://schemas.microsoft.com/office/drawing/2014/main" id="{7553A81A-5F48-4DE1-8733-D77D3763EF9B}"/>
                </a:ext>
              </a:extLst>
            </p:cNvPr>
            <p:cNvSpPr/>
            <p:nvPr/>
          </p:nvSpPr>
          <p:spPr>
            <a:xfrm>
              <a:off x="4029218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8" name="object 1201">
              <a:extLst>
                <a:ext uri="{FF2B5EF4-FFF2-40B4-BE49-F238E27FC236}">
                  <a16:creationId xmlns:a16="http://schemas.microsoft.com/office/drawing/2014/main" id="{07584D40-8BE5-43A2-834E-141C7016EE43}"/>
                </a:ext>
              </a:extLst>
            </p:cNvPr>
            <p:cNvSpPr/>
            <p:nvPr/>
          </p:nvSpPr>
          <p:spPr>
            <a:xfrm>
              <a:off x="4050034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9" name="object 1202">
              <a:extLst>
                <a:ext uri="{FF2B5EF4-FFF2-40B4-BE49-F238E27FC236}">
                  <a16:creationId xmlns:a16="http://schemas.microsoft.com/office/drawing/2014/main" id="{3483B898-3592-418F-B7CE-35D92A0F17C9}"/>
                </a:ext>
              </a:extLst>
            </p:cNvPr>
            <p:cNvSpPr/>
            <p:nvPr/>
          </p:nvSpPr>
          <p:spPr>
            <a:xfrm>
              <a:off x="4095058" y="3030380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0" y="26525"/>
                  </a:lnTo>
                  <a:close/>
                </a:path>
                <a:path w="12798" h="99470">
                  <a:moveTo>
                    <a:pt x="14031" y="8019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233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798" y="11566"/>
                  </a:lnTo>
                  <a:lnTo>
                    <a:pt x="14031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0" name="object 1203">
              <a:extLst>
                <a:ext uri="{FF2B5EF4-FFF2-40B4-BE49-F238E27FC236}">
                  <a16:creationId xmlns:a16="http://schemas.microsoft.com/office/drawing/2014/main" id="{38AEC28B-F595-4204-B25B-92AEDA28FDF3}"/>
                </a:ext>
              </a:extLst>
            </p:cNvPr>
            <p:cNvSpPr/>
            <p:nvPr/>
          </p:nvSpPr>
          <p:spPr>
            <a:xfrm>
              <a:off x="4120654" y="3055826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33459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8085" y="62458"/>
                  </a:lnTo>
                  <a:lnTo>
                    <a:pt x="33459" y="64771"/>
                  </a:lnTo>
                  <a:lnTo>
                    <a:pt x="21895" y="64771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442" y="9702"/>
                  </a:lnTo>
                  <a:lnTo>
                    <a:pt x="1503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5772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1" name="object 1204">
              <a:extLst>
                <a:ext uri="{FF2B5EF4-FFF2-40B4-BE49-F238E27FC236}">
                  <a16:creationId xmlns:a16="http://schemas.microsoft.com/office/drawing/2014/main" id="{BD7E3B8E-F490-4A38-BFED-2DE319077707}"/>
                </a:ext>
              </a:extLst>
            </p:cNvPr>
            <p:cNvSpPr/>
            <p:nvPr/>
          </p:nvSpPr>
          <p:spPr>
            <a:xfrm>
              <a:off x="456935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2" name="object 1205">
              <a:extLst>
                <a:ext uri="{FF2B5EF4-FFF2-40B4-BE49-F238E27FC236}">
                  <a16:creationId xmlns:a16="http://schemas.microsoft.com/office/drawing/2014/main" id="{AE6998CA-14DE-47BE-AD27-2E645133B25C}"/>
                </a:ext>
              </a:extLst>
            </p:cNvPr>
            <p:cNvSpPr/>
            <p:nvPr/>
          </p:nvSpPr>
          <p:spPr>
            <a:xfrm>
              <a:off x="460759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3" name="object 1206">
              <a:extLst>
                <a:ext uri="{FF2B5EF4-FFF2-40B4-BE49-F238E27FC236}">
                  <a16:creationId xmlns:a16="http://schemas.microsoft.com/office/drawing/2014/main" id="{3FCBFBD8-2CFA-4558-90C2-B498BFB2BBAA}"/>
                </a:ext>
              </a:extLst>
            </p:cNvPr>
            <p:cNvSpPr/>
            <p:nvPr/>
          </p:nvSpPr>
          <p:spPr>
            <a:xfrm>
              <a:off x="4634117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4" name="object 1207">
              <a:extLst>
                <a:ext uri="{FF2B5EF4-FFF2-40B4-BE49-F238E27FC236}">
                  <a16:creationId xmlns:a16="http://schemas.microsoft.com/office/drawing/2014/main" id="{5F232BE8-9A9F-4027-9007-22E3531CE409}"/>
                </a:ext>
              </a:extLst>
            </p:cNvPr>
            <p:cNvSpPr/>
            <p:nvPr/>
          </p:nvSpPr>
          <p:spPr>
            <a:xfrm>
              <a:off x="4696565" y="3026833"/>
              <a:ext cx="51037" cy="103017"/>
            </a:xfrm>
            <a:custGeom>
              <a:avLst/>
              <a:gdLst/>
              <a:ahLst/>
              <a:cxnLst/>
              <a:rect l="l" t="t" r="r" b="b"/>
              <a:pathLst>
                <a:path w="51037" h="103017">
                  <a:moveTo>
                    <a:pt x="0" y="0"/>
                  </a:moveTo>
                  <a:lnTo>
                    <a:pt x="0" y="103017"/>
                  </a:lnTo>
                  <a:lnTo>
                    <a:pt x="11718" y="103017"/>
                  </a:lnTo>
                  <a:lnTo>
                    <a:pt x="11718" y="77571"/>
                  </a:lnTo>
                  <a:lnTo>
                    <a:pt x="17423" y="69552"/>
                  </a:lnTo>
                  <a:lnTo>
                    <a:pt x="37160" y="103017"/>
                  </a:lnTo>
                  <a:lnTo>
                    <a:pt x="51037" y="103017"/>
                  </a:lnTo>
                  <a:lnTo>
                    <a:pt x="25596" y="61378"/>
                  </a:lnTo>
                  <a:lnTo>
                    <a:pt x="48724" y="30072"/>
                  </a:lnTo>
                  <a:lnTo>
                    <a:pt x="33614" y="30072"/>
                  </a:lnTo>
                  <a:lnTo>
                    <a:pt x="11718" y="61378"/>
                  </a:lnTo>
                  <a:lnTo>
                    <a:pt x="11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5" name="object 1208">
              <a:extLst>
                <a:ext uri="{FF2B5EF4-FFF2-40B4-BE49-F238E27FC236}">
                  <a16:creationId xmlns:a16="http://schemas.microsoft.com/office/drawing/2014/main" id="{FB71C180-71EA-4A18-B008-731A38212229}"/>
                </a:ext>
              </a:extLst>
            </p:cNvPr>
            <p:cNvSpPr/>
            <p:nvPr/>
          </p:nvSpPr>
          <p:spPr>
            <a:xfrm>
              <a:off x="4781062" y="3055826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48732" y="65798"/>
                  </a:lnTo>
                  <a:lnTo>
                    <a:pt x="54442" y="55414"/>
                  </a:lnTo>
                  <a:lnTo>
                    <a:pt x="56742" y="41638"/>
                  </a:lnTo>
                  <a:lnTo>
                    <a:pt x="56699" y="33252"/>
                  </a:lnTo>
                  <a:lnTo>
                    <a:pt x="53882" y="19501"/>
                  </a:lnTo>
                  <a:lnTo>
                    <a:pt x="48570" y="9253"/>
                  </a:lnTo>
                  <a:lnTo>
                    <a:pt x="42865" y="3392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7754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6" name="object 1209">
              <a:extLst>
                <a:ext uri="{FF2B5EF4-FFF2-40B4-BE49-F238E27FC236}">
                  <a16:creationId xmlns:a16="http://schemas.microsoft.com/office/drawing/2014/main" id="{E869B6C1-1CC8-4AD6-A958-D47C1C7C8578}"/>
                </a:ext>
              </a:extLst>
            </p:cNvPr>
            <p:cNvSpPr/>
            <p:nvPr/>
          </p:nvSpPr>
          <p:spPr>
            <a:xfrm>
              <a:off x="4845823" y="3025753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151"/>
                  </a:moveTo>
                  <a:lnTo>
                    <a:pt x="20816" y="14959"/>
                  </a:lnTo>
                  <a:lnTo>
                    <a:pt x="24362" y="10332"/>
                  </a:lnTo>
                  <a:lnTo>
                    <a:pt x="37006" y="10332"/>
                  </a:lnTo>
                  <a:lnTo>
                    <a:pt x="37006" y="1079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06"/>
                  </a:lnTo>
                  <a:lnTo>
                    <a:pt x="11564" y="10332"/>
                  </a:lnTo>
                  <a:lnTo>
                    <a:pt x="9251" y="1619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614" y="41638"/>
                  </a:lnTo>
                  <a:lnTo>
                    <a:pt x="33614" y="31151"/>
                  </a:lnTo>
                  <a:lnTo>
                    <a:pt x="20816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7" name="object 1210">
              <a:extLst>
                <a:ext uri="{FF2B5EF4-FFF2-40B4-BE49-F238E27FC236}">
                  <a16:creationId xmlns:a16="http://schemas.microsoft.com/office/drawing/2014/main" id="{9D59C70E-CAF8-462D-8170-055A5C5E35CF}"/>
                </a:ext>
              </a:extLst>
            </p:cNvPr>
            <p:cNvSpPr/>
            <p:nvPr/>
          </p:nvSpPr>
          <p:spPr>
            <a:xfrm>
              <a:off x="491875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8" name="object 1211">
              <a:extLst>
                <a:ext uri="{FF2B5EF4-FFF2-40B4-BE49-F238E27FC236}">
                  <a16:creationId xmlns:a16="http://schemas.microsoft.com/office/drawing/2014/main" id="{58E4A728-4B0D-4F9C-970C-5A375344D497}"/>
                </a:ext>
              </a:extLst>
            </p:cNvPr>
            <p:cNvSpPr/>
            <p:nvPr/>
          </p:nvSpPr>
          <p:spPr>
            <a:xfrm>
              <a:off x="497997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53" y="75243"/>
                  </a:lnTo>
                  <a:lnTo>
                    <a:pt x="42197" y="72417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534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786" y="3392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847" y="11566"/>
                  </a:lnTo>
                  <a:lnTo>
                    <a:pt x="37160" y="14959"/>
                  </a:lnTo>
                  <a:lnTo>
                    <a:pt x="39473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0" y="32533"/>
                  </a:lnTo>
                  <a:lnTo>
                    <a:pt x="50440" y="18281"/>
                  </a:lnTo>
                  <a:lnTo>
                    <a:pt x="46412" y="8019"/>
                  </a:lnTo>
                  <a:lnTo>
                    <a:pt x="41786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9" name="object 1212">
              <a:extLst>
                <a:ext uri="{FF2B5EF4-FFF2-40B4-BE49-F238E27FC236}">
                  <a16:creationId xmlns:a16="http://schemas.microsoft.com/office/drawing/2014/main" id="{22882725-D20E-460C-8084-9895A73B42E6}"/>
                </a:ext>
              </a:extLst>
            </p:cNvPr>
            <p:cNvSpPr/>
            <p:nvPr/>
          </p:nvSpPr>
          <p:spPr>
            <a:xfrm>
              <a:off x="5041340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0" name="object 1213">
              <a:extLst>
                <a:ext uri="{FF2B5EF4-FFF2-40B4-BE49-F238E27FC236}">
                  <a16:creationId xmlns:a16="http://schemas.microsoft.com/office/drawing/2014/main" id="{9404ADDF-1DF7-4760-8C19-B2D7CACCDC29}"/>
                </a:ext>
              </a:extLst>
            </p:cNvPr>
            <p:cNvSpPr/>
            <p:nvPr/>
          </p:nvSpPr>
          <p:spPr>
            <a:xfrm>
              <a:off x="51073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1" name="object 1214">
              <a:extLst>
                <a:ext uri="{FF2B5EF4-FFF2-40B4-BE49-F238E27FC236}">
                  <a16:creationId xmlns:a16="http://schemas.microsoft.com/office/drawing/2014/main" id="{9FE22772-F8CD-43B4-BD92-810E701A80E9}"/>
                </a:ext>
              </a:extLst>
            </p:cNvPr>
            <p:cNvSpPr/>
            <p:nvPr/>
          </p:nvSpPr>
          <p:spPr>
            <a:xfrm>
              <a:off x="5163923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2" name="object 1215">
              <a:extLst>
                <a:ext uri="{FF2B5EF4-FFF2-40B4-BE49-F238E27FC236}">
                  <a16:creationId xmlns:a16="http://schemas.microsoft.com/office/drawing/2014/main" id="{82680410-8FBC-4CAE-A6DA-F8C77DB3458E}"/>
                </a:ext>
              </a:extLst>
            </p:cNvPr>
            <p:cNvSpPr/>
            <p:nvPr/>
          </p:nvSpPr>
          <p:spPr>
            <a:xfrm>
              <a:off x="520910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3" name="object 1216">
              <a:extLst>
                <a:ext uri="{FF2B5EF4-FFF2-40B4-BE49-F238E27FC236}">
                  <a16:creationId xmlns:a16="http://schemas.microsoft.com/office/drawing/2014/main" id="{9F44C381-8E09-42B7-AEE6-690309F41CA3}"/>
                </a:ext>
              </a:extLst>
            </p:cNvPr>
            <p:cNvSpPr/>
            <p:nvPr/>
          </p:nvSpPr>
          <p:spPr>
            <a:xfrm>
              <a:off x="5230997" y="3056905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6675" y="55672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31301" y="72944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4" name="object 1217">
              <a:extLst>
                <a:ext uri="{FF2B5EF4-FFF2-40B4-BE49-F238E27FC236}">
                  <a16:creationId xmlns:a16="http://schemas.microsoft.com/office/drawing/2014/main" id="{CF06A7D7-143C-4673-83F6-ACC54DA85430}"/>
                </a:ext>
              </a:extLst>
            </p:cNvPr>
            <p:cNvSpPr/>
            <p:nvPr/>
          </p:nvSpPr>
          <p:spPr>
            <a:xfrm>
              <a:off x="529005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5" name="object 1218">
              <a:extLst>
                <a:ext uri="{FF2B5EF4-FFF2-40B4-BE49-F238E27FC236}">
                  <a16:creationId xmlns:a16="http://schemas.microsoft.com/office/drawing/2014/main" id="{D9863CB6-911B-4941-B04C-007DE7E03645}"/>
                </a:ext>
              </a:extLst>
            </p:cNvPr>
            <p:cNvSpPr/>
            <p:nvPr/>
          </p:nvSpPr>
          <p:spPr>
            <a:xfrm>
              <a:off x="5360596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6" name="object 1219">
              <a:extLst>
                <a:ext uri="{FF2B5EF4-FFF2-40B4-BE49-F238E27FC236}">
                  <a16:creationId xmlns:a16="http://schemas.microsoft.com/office/drawing/2014/main" id="{0A270640-730E-4C69-A86B-53312850FA8E}"/>
                </a:ext>
              </a:extLst>
            </p:cNvPr>
            <p:cNvSpPr/>
            <p:nvPr/>
          </p:nvSpPr>
          <p:spPr>
            <a:xfrm>
              <a:off x="5375630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7" name="object 1220">
              <a:extLst>
                <a:ext uri="{FF2B5EF4-FFF2-40B4-BE49-F238E27FC236}">
                  <a16:creationId xmlns:a16="http://schemas.microsoft.com/office/drawing/2014/main" id="{179AEFF1-A104-4B07-ADCD-58041B290A2D}"/>
                </a:ext>
              </a:extLst>
            </p:cNvPr>
            <p:cNvSpPr/>
            <p:nvPr/>
          </p:nvSpPr>
          <p:spPr>
            <a:xfrm>
              <a:off x="5464754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8" name="object 1221">
              <a:extLst>
                <a:ext uri="{FF2B5EF4-FFF2-40B4-BE49-F238E27FC236}">
                  <a16:creationId xmlns:a16="http://schemas.microsoft.com/office/drawing/2014/main" id="{806A87F1-7E64-470F-91F6-D8CC78E93095}"/>
                </a:ext>
              </a:extLst>
            </p:cNvPr>
            <p:cNvSpPr/>
            <p:nvPr/>
          </p:nvSpPr>
          <p:spPr>
            <a:xfrm>
              <a:off x="5493588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1564" y="74024"/>
                  </a:moveTo>
                  <a:lnTo>
                    <a:pt x="11564" y="19739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5926" y="16192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426"/>
                  </a:lnTo>
                  <a:lnTo>
                    <a:pt x="54430" y="12645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0620" y="14959"/>
                  </a:lnTo>
                  <a:lnTo>
                    <a:pt x="72933" y="17426"/>
                  </a:lnTo>
                  <a:lnTo>
                    <a:pt x="72933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3931" y="15000"/>
                  </a:lnTo>
                  <a:lnTo>
                    <a:pt x="76969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lnTo>
                    <a:pt x="45178" y="10332"/>
                  </a:lnTo>
                  <a:lnTo>
                    <a:pt x="41632" y="3392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0485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9" name="object 1222">
              <a:extLst>
                <a:ext uri="{FF2B5EF4-FFF2-40B4-BE49-F238E27FC236}">
                  <a16:creationId xmlns:a16="http://schemas.microsoft.com/office/drawing/2014/main" id="{F8356367-927B-4C82-B5ED-431FBCCA0D4C}"/>
                </a:ext>
              </a:extLst>
            </p:cNvPr>
            <p:cNvSpPr/>
            <p:nvPr/>
          </p:nvSpPr>
          <p:spPr>
            <a:xfrm>
              <a:off x="5594276" y="3055826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2944"/>
                  </a:lnTo>
                  <a:lnTo>
                    <a:pt x="20816" y="75258"/>
                  </a:lnTo>
                  <a:lnTo>
                    <a:pt x="24362" y="66005"/>
                  </a:lnTo>
                  <a:lnTo>
                    <a:pt x="18503" y="66005"/>
                  </a:lnTo>
                  <a:lnTo>
                    <a:pt x="15110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2645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5926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599" y="56213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60144"/>
                  </a:moveTo>
                  <a:lnTo>
                    <a:pt x="33614" y="63691"/>
                  </a:lnTo>
                  <a:lnTo>
                    <a:pt x="30067" y="66005"/>
                  </a:lnTo>
                  <a:lnTo>
                    <a:pt x="24362" y="66005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0" name="object 1223">
              <a:extLst>
                <a:ext uri="{FF2B5EF4-FFF2-40B4-BE49-F238E27FC236}">
                  <a16:creationId xmlns:a16="http://schemas.microsoft.com/office/drawing/2014/main" id="{226D4FA9-F9BA-409C-8A2C-35E12BDDC35A}"/>
                </a:ext>
              </a:extLst>
            </p:cNvPr>
            <p:cNvSpPr/>
            <p:nvPr/>
          </p:nvSpPr>
          <p:spPr>
            <a:xfrm>
              <a:off x="5657957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1" name="object 1224">
              <a:extLst>
                <a:ext uri="{FF2B5EF4-FFF2-40B4-BE49-F238E27FC236}">
                  <a16:creationId xmlns:a16="http://schemas.microsoft.com/office/drawing/2014/main" id="{0E16A54C-46AF-4152-9C7C-C4ECBD338A70}"/>
                </a:ext>
              </a:extLst>
            </p:cNvPr>
            <p:cNvSpPr/>
            <p:nvPr/>
          </p:nvSpPr>
          <p:spPr>
            <a:xfrm>
              <a:off x="5719172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2" name="object 1225">
              <a:extLst>
                <a:ext uri="{FF2B5EF4-FFF2-40B4-BE49-F238E27FC236}">
                  <a16:creationId xmlns:a16="http://schemas.microsoft.com/office/drawing/2014/main" id="{141869E6-5FBE-4578-8BAC-AE1B6BFDBF9C}"/>
                </a:ext>
              </a:extLst>
            </p:cNvPr>
            <p:cNvSpPr/>
            <p:nvPr/>
          </p:nvSpPr>
          <p:spPr>
            <a:xfrm>
              <a:off x="5774681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3" name="object 1226">
              <a:extLst>
                <a:ext uri="{FF2B5EF4-FFF2-40B4-BE49-F238E27FC236}">
                  <a16:creationId xmlns:a16="http://schemas.microsoft.com/office/drawing/2014/main" id="{7F8FD607-18F6-40B5-A5E3-19DE18E67FB5}"/>
                </a:ext>
              </a:extLst>
            </p:cNvPr>
            <p:cNvSpPr/>
            <p:nvPr/>
          </p:nvSpPr>
          <p:spPr>
            <a:xfrm>
              <a:off x="5819860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4" name="object 1227">
              <a:extLst>
                <a:ext uri="{FF2B5EF4-FFF2-40B4-BE49-F238E27FC236}">
                  <a16:creationId xmlns:a16="http://schemas.microsoft.com/office/drawing/2014/main" id="{5244538F-7D3E-4974-97CC-CFD1B4AD62DA}"/>
                </a:ext>
              </a:extLst>
            </p:cNvPr>
            <p:cNvSpPr/>
            <p:nvPr/>
          </p:nvSpPr>
          <p:spPr>
            <a:xfrm>
              <a:off x="58486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5" name="object 1228">
              <a:extLst>
                <a:ext uri="{FF2B5EF4-FFF2-40B4-BE49-F238E27FC236}">
                  <a16:creationId xmlns:a16="http://schemas.microsoft.com/office/drawing/2014/main" id="{AE8ED97D-F8B6-440F-8997-40676C10B6CB}"/>
                </a:ext>
              </a:extLst>
            </p:cNvPr>
            <p:cNvSpPr/>
            <p:nvPr/>
          </p:nvSpPr>
          <p:spPr>
            <a:xfrm>
              <a:off x="5910063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2049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6" name="object 1229">
              <a:extLst>
                <a:ext uri="{FF2B5EF4-FFF2-40B4-BE49-F238E27FC236}">
                  <a16:creationId xmlns:a16="http://schemas.microsoft.com/office/drawing/2014/main" id="{CD5A9702-1049-4635-A3CD-A6C05A68B899}"/>
                </a:ext>
              </a:extLst>
            </p:cNvPr>
            <p:cNvSpPr/>
            <p:nvPr/>
          </p:nvSpPr>
          <p:spPr>
            <a:xfrm>
              <a:off x="59979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7" name="object 1230">
              <a:extLst>
                <a:ext uri="{FF2B5EF4-FFF2-40B4-BE49-F238E27FC236}">
                  <a16:creationId xmlns:a16="http://schemas.microsoft.com/office/drawing/2014/main" id="{AF81780D-0300-472A-82F1-98366366B08D}"/>
                </a:ext>
              </a:extLst>
            </p:cNvPr>
            <p:cNvSpPr/>
            <p:nvPr/>
          </p:nvSpPr>
          <p:spPr>
            <a:xfrm>
              <a:off x="60431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8" name="object 1231">
              <a:extLst>
                <a:ext uri="{FF2B5EF4-FFF2-40B4-BE49-F238E27FC236}">
                  <a16:creationId xmlns:a16="http://schemas.microsoft.com/office/drawing/2014/main" id="{68030172-3D58-4509-B4A7-F1AE14E555BA}"/>
                </a:ext>
              </a:extLst>
            </p:cNvPr>
            <p:cNvSpPr/>
            <p:nvPr/>
          </p:nvSpPr>
          <p:spPr>
            <a:xfrm>
              <a:off x="61043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9" name="object 1232">
              <a:extLst>
                <a:ext uri="{FF2B5EF4-FFF2-40B4-BE49-F238E27FC236}">
                  <a16:creationId xmlns:a16="http://schemas.microsoft.com/office/drawing/2014/main" id="{6BD60884-7943-4845-BCAB-C74E6A74103E}"/>
                </a:ext>
              </a:extLst>
            </p:cNvPr>
            <p:cNvSpPr/>
            <p:nvPr/>
          </p:nvSpPr>
          <p:spPr>
            <a:xfrm>
              <a:off x="6193469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8503" y="0"/>
                  </a:move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3614" y="64771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3392" y="64771"/>
                  </a:lnTo>
                  <a:lnTo>
                    <a:pt x="8018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0" name="object 1233">
              <a:extLst>
                <a:ext uri="{FF2B5EF4-FFF2-40B4-BE49-F238E27FC236}">
                  <a16:creationId xmlns:a16="http://schemas.microsoft.com/office/drawing/2014/main" id="{0B78BE6B-450F-4AD2-9B21-22E022C6B3E5}"/>
                </a:ext>
              </a:extLst>
            </p:cNvPr>
            <p:cNvSpPr/>
            <p:nvPr/>
          </p:nvSpPr>
          <p:spPr>
            <a:xfrm>
              <a:off x="624897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1" name="object 1234">
              <a:extLst>
                <a:ext uri="{FF2B5EF4-FFF2-40B4-BE49-F238E27FC236}">
                  <a16:creationId xmlns:a16="http://schemas.microsoft.com/office/drawing/2014/main" id="{EC49C2BC-2C18-4833-9D6A-89E0CA321979}"/>
                </a:ext>
              </a:extLst>
            </p:cNvPr>
            <p:cNvSpPr/>
            <p:nvPr/>
          </p:nvSpPr>
          <p:spPr>
            <a:xfrm>
              <a:off x="629184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024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2643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458"/>
                  </a:lnTo>
                  <a:lnTo>
                    <a:pt x="26521" y="64771"/>
                  </a:lnTo>
                  <a:lnTo>
                    <a:pt x="23128" y="64771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8085" y="66005"/>
                  </a:lnTo>
                  <a:lnTo>
                    <a:pt x="38085" y="70631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944"/>
                  </a:lnTo>
                  <a:lnTo>
                    <a:pt x="49650" y="69397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10330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2312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495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  <a:path w="51963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3128" y="64771"/>
                  </a:lnTo>
                  <a:lnTo>
                    <a:pt x="19582" y="64771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2" name="object 1235">
              <a:extLst>
                <a:ext uri="{FF2B5EF4-FFF2-40B4-BE49-F238E27FC236}">
                  <a16:creationId xmlns:a16="http://schemas.microsoft.com/office/drawing/2014/main" id="{36EC9242-2879-4CC9-B729-27EBF375C020}"/>
                </a:ext>
              </a:extLst>
            </p:cNvPr>
            <p:cNvSpPr/>
            <p:nvPr/>
          </p:nvSpPr>
          <p:spPr>
            <a:xfrm>
              <a:off x="6356605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0398" y="55672"/>
                  </a:moveTo>
                  <a:lnTo>
                    <a:pt x="40398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6257" y="96077"/>
                  </a:lnTo>
                  <a:lnTo>
                    <a:pt x="46761" y="95434"/>
                  </a:lnTo>
                  <a:lnTo>
                    <a:pt x="51587" y="85083"/>
                  </a:lnTo>
                  <a:lnTo>
                    <a:pt x="53196" y="70631"/>
                  </a:lnTo>
                  <a:lnTo>
                    <a:pt x="53187" y="62418"/>
                  </a:lnTo>
                  <a:lnTo>
                    <a:pt x="51331" y="47889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997"/>
                  </a:lnTo>
                  <a:lnTo>
                    <a:pt x="14956" y="101937"/>
                  </a:lnTo>
                  <a:lnTo>
                    <a:pt x="20816" y="104250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398" y="55672"/>
                  </a:lnTo>
                  <a:close/>
                </a:path>
                <a:path w="53196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250"/>
                  </a:lnTo>
                  <a:lnTo>
                    <a:pt x="37006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3" name="object 1236">
              <a:extLst>
                <a:ext uri="{FF2B5EF4-FFF2-40B4-BE49-F238E27FC236}">
                  <a16:creationId xmlns:a16="http://schemas.microsoft.com/office/drawing/2014/main" id="{F8075A2E-0D9F-4AE2-BA42-51A4B654C11B}"/>
                </a:ext>
              </a:extLst>
            </p:cNvPr>
            <p:cNvSpPr/>
            <p:nvPr/>
          </p:nvSpPr>
          <p:spPr>
            <a:xfrm>
              <a:off x="6421366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4" name="object 1237">
              <a:extLst>
                <a:ext uri="{FF2B5EF4-FFF2-40B4-BE49-F238E27FC236}">
                  <a16:creationId xmlns:a16="http://schemas.microsoft.com/office/drawing/2014/main" id="{D493431C-5F14-4EAB-B9C5-A3C699EE930F}"/>
                </a:ext>
              </a:extLst>
            </p:cNvPr>
            <p:cNvSpPr/>
            <p:nvPr/>
          </p:nvSpPr>
          <p:spPr>
            <a:xfrm>
              <a:off x="6456599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5" name="object 1238">
              <a:extLst>
                <a:ext uri="{FF2B5EF4-FFF2-40B4-BE49-F238E27FC236}">
                  <a16:creationId xmlns:a16="http://schemas.microsoft.com/office/drawing/2014/main" id="{2BFAE9F2-16CF-432F-8634-CC2342A3476C}"/>
                </a:ext>
              </a:extLst>
            </p:cNvPr>
            <p:cNvSpPr/>
            <p:nvPr/>
          </p:nvSpPr>
          <p:spPr>
            <a:xfrm>
              <a:off x="647795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6" name="object 1239">
              <a:extLst>
                <a:ext uri="{FF2B5EF4-FFF2-40B4-BE49-F238E27FC236}">
                  <a16:creationId xmlns:a16="http://schemas.microsoft.com/office/drawing/2014/main" id="{91CF5D52-CB08-4CF7-AA5E-07B9454F3958}"/>
                </a:ext>
              </a:extLst>
            </p:cNvPr>
            <p:cNvSpPr/>
            <p:nvPr/>
          </p:nvSpPr>
          <p:spPr>
            <a:xfrm>
              <a:off x="6498771" y="3039633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272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718" y="27759"/>
                  </a:lnTo>
                  <a:lnTo>
                    <a:pt x="11718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217"/>
                  </a:lnTo>
                  <a:lnTo>
                    <a:pt x="34847" y="80964"/>
                  </a:lnTo>
                  <a:lnTo>
                    <a:pt x="25596" y="80964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759"/>
                  </a:lnTo>
                  <a:lnTo>
                    <a:pt x="34847" y="27759"/>
                  </a:lnTo>
                  <a:lnTo>
                    <a:pt x="34847" y="17272"/>
                  </a:lnTo>
                  <a:lnTo>
                    <a:pt x="23283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7" name="object 1240">
              <a:extLst>
                <a:ext uri="{FF2B5EF4-FFF2-40B4-BE49-F238E27FC236}">
                  <a16:creationId xmlns:a16="http://schemas.microsoft.com/office/drawing/2014/main" id="{AFE586AB-4767-4CA7-A9B1-F4C7BF281CCC}"/>
                </a:ext>
              </a:extLst>
            </p:cNvPr>
            <p:cNvSpPr/>
            <p:nvPr/>
          </p:nvSpPr>
          <p:spPr>
            <a:xfrm>
              <a:off x="6537011" y="3056905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6938" y="101937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850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3359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1118"/>
                  </a:lnTo>
                  <a:lnTo>
                    <a:pt x="18503" y="84511"/>
                  </a:lnTo>
                  <a:lnTo>
                    <a:pt x="16190" y="88058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6938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8" name="object 1241">
              <a:extLst>
                <a:ext uri="{FF2B5EF4-FFF2-40B4-BE49-F238E27FC236}">
                  <a16:creationId xmlns:a16="http://schemas.microsoft.com/office/drawing/2014/main" id="{0DA05C12-81A5-477A-B811-8CECCB74BF06}"/>
                </a:ext>
              </a:extLst>
            </p:cNvPr>
            <p:cNvSpPr/>
            <p:nvPr/>
          </p:nvSpPr>
          <p:spPr>
            <a:xfrm>
              <a:off x="6623822" y="3055826"/>
              <a:ext cx="44589" cy="75258"/>
            </a:xfrm>
            <a:custGeom>
              <a:avLst/>
              <a:gdLst/>
              <a:ahLst/>
              <a:cxnLst/>
              <a:rect l="l" t="t" r="r" b="b"/>
              <a:pathLst>
                <a:path w="44589" h="75258">
                  <a:moveTo>
                    <a:pt x="23128" y="66005"/>
                  </a:move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close/>
                </a:path>
                <a:path w="44589" h="75258">
                  <a:moveTo>
                    <a:pt x="2292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7220" y="10259"/>
                  </a:lnTo>
                  <a:lnTo>
                    <a:pt x="1688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292" y="567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9" name="object 1242">
              <a:extLst>
                <a:ext uri="{FF2B5EF4-FFF2-40B4-BE49-F238E27FC236}">
                  <a16:creationId xmlns:a16="http://schemas.microsoft.com/office/drawing/2014/main" id="{4039EB3E-E0EB-4AEE-BBCF-BF6C6515E062}"/>
                </a:ext>
              </a:extLst>
            </p:cNvPr>
            <p:cNvSpPr/>
            <p:nvPr/>
          </p:nvSpPr>
          <p:spPr>
            <a:xfrm>
              <a:off x="6693208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0" name="object 1243">
              <a:extLst>
                <a:ext uri="{FF2B5EF4-FFF2-40B4-BE49-F238E27FC236}">
                  <a16:creationId xmlns:a16="http://schemas.microsoft.com/office/drawing/2014/main" id="{810B445C-BB1B-4062-B6B0-45F64A71B874}"/>
                </a:ext>
              </a:extLst>
            </p:cNvPr>
            <p:cNvSpPr/>
            <p:nvPr/>
          </p:nvSpPr>
          <p:spPr>
            <a:xfrm>
              <a:off x="676028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1" name="object 1244">
              <a:extLst>
                <a:ext uri="{FF2B5EF4-FFF2-40B4-BE49-F238E27FC236}">
                  <a16:creationId xmlns:a16="http://schemas.microsoft.com/office/drawing/2014/main" id="{FC9E089A-56B9-4F3D-A4BD-21D6B623C652}"/>
                </a:ext>
              </a:extLst>
            </p:cNvPr>
            <p:cNvSpPr/>
            <p:nvPr/>
          </p:nvSpPr>
          <p:spPr>
            <a:xfrm>
              <a:off x="678803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2" name="object 1245">
              <a:extLst>
                <a:ext uri="{FF2B5EF4-FFF2-40B4-BE49-F238E27FC236}">
                  <a16:creationId xmlns:a16="http://schemas.microsoft.com/office/drawing/2014/main" id="{E78D5358-D3E9-4ED7-B521-8ED89908FACD}"/>
                </a:ext>
              </a:extLst>
            </p:cNvPr>
            <p:cNvSpPr/>
            <p:nvPr/>
          </p:nvSpPr>
          <p:spPr>
            <a:xfrm>
              <a:off x="6844780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3" name="object 1246">
              <a:extLst>
                <a:ext uri="{FF2B5EF4-FFF2-40B4-BE49-F238E27FC236}">
                  <a16:creationId xmlns:a16="http://schemas.microsoft.com/office/drawing/2014/main" id="{32568499-8048-4AAB-83DE-E4EACA5BE33B}"/>
                </a:ext>
              </a:extLst>
            </p:cNvPr>
            <p:cNvSpPr/>
            <p:nvPr/>
          </p:nvSpPr>
          <p:spPr>
            <a:xfrm>
              <a:off x="688749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4" name="object 1247">
              <a:extLst>
                <a:ext uri="{FF2B5EF4-FFF2-40B4-BE49-F238E27FC236}">
                  <a16:creationId xmlns:a16="http://schemas.microsoft.com/office/drawing/2014/main" id="{A0CB048F-217B-478C-9DB1-B3C436E3D14B}"/>
                </a:ext>
              </a:extLst>
            </p:cNvPr>
            <p:cNvSpPr/>
            <p:nvPr/>
          </p:nvSpPr>
          <p:spPr>
            <a:xfrm>
              <a:off x="6948860" y="3055826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351" y="9702"/>
                  </a:lnTo>
                  <a:lnTo>
                    <a:pt x="1052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705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8018" y="85590"/>
                  </a:lnTo>
                  <a:lnTo>
                    <a:pt x="3392" y="93764"/>
                  </a:lnTo>
                  <a:lnTo>
                    <a:pt x="5705" y="96077"/>
                  </a:lnTo>
                  <a:lnTo>
                    <a:pt x="9251" y="98390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5" name="object 1248">
              <a:extLst>
                <a:ext uri="{FF2B5EF4-FFF2-40B4-BE49-F238E27FC236}">
                  <a16:creationId xmlns:a16="http://schemas.microsoft.com/office/drawing/2014/main" id="{9E5A70AB-36E8-4A71-8182-0F1BAF6B5A52}"/>
                </a:ext>
              </a:extLst>
            </p:cNvPr>
            <p:cNvSpPr/>
            <p:nvPr/>
          </p:nvSpPr>
          <p:spPr>
            <a:xfrm>
              <a:off x="7015934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6" name="object 1249">
              <a:extLst>
                <a:ext uri="{FF2B5EF4-FFF2-40B4-BE49-F238E27FC236}">
                  <a16:creationId xmlns:a16="http://schemas.microsoft.com/office/drawing/2014/main" id="{05A173FF-5D5B-430F-B569-53DEFDE84DB5}"/>
                </a:ext>
              </a:extLst>
            </p:cNvPr>
            <p:cNvSpPr/>
            <p:nvPr/>
          </p:nvSpPr>
          <p:spPr>
            <a:xfrm>
              <a:off x="7055253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019"/>
                  </a:moveTo>
                  <a:lnTo>
                    <a:pt x="0" y="11566"/>
                  </a:lnTo>
                  <a:lnTo>
                    <a:pt x="3392" y="14959"/>
                  </a:lnTo>
                  <a:lnTo>
                    <a:pt x="8018" y="1495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7" name="object 1250">
              <a:extLst>
                <a:ext uri="{FF2B5EF4-FFF2-40B4-BE49-F238E27FC236}">
                  <a16:creationId xmlns:a16="http://schemas.microsoft.com/office/drawing/2014/main" id="{103C686A-C58F-412C-ADD4-94CA74DEF897}"/>
                </a:ext>
              </a:extLst>
            </p:cNvPr>
            <p:cNvSpPr/>
            <p:nvPr/>
          </p:nvSpPr>
          <p:spPr>
            <a:xfrm>
              <a:off x="707606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1895" y="17272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1450"/>
                  </a:lnTo>
                  <a:lnTo>
                    <a:pt x="30067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189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8" name="object 1251">
              <a:extLst>
                <a:ext uri="{FF2B5EF4-FFF2-40B4-BE49-F238E27FC236}">
                  <a16:creationId xmlns:a16="http://schemas.microsoft.com/office/drawing/2014/main" id="{519D7B46-9FDB-4394-AD8E-EC596D316888}"/>
                </a:ext>
              </a:extLst>
            </p:cNvPr>
            <p:cNvSpPr/>
            <p:nvPr/>
          </p:nvSpPr>
          <p:spPr>
            <a:xfrm>
              <a:off x="7114309" y="3056905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3392" y="91450"/>
                  </a:moveTo>
                  <a:lnTo>
                    <a:pt x="3392" y="101937"/>
                  </a:lnTo>
                  <a:lnTo>
                    <a:pt x="5705" y="101937"/>
                  </a:lnTo>
                  <a:lnTo>
                    <a:pt x="9251" y="103017"/>
                  </a:lnTo>
                  <a:lnTo>
                    <a:pt x="13877" y="103017"/>
                  </a:lnTo>
                  <a:lnTo>
                    <a:pt x="17269" y="100703"/>
                  </a:lnTo>
                  <a:lnTo>
                    <a:pt x="20816" y="97311"/>
                  </a:lnTo>
                  <a:lnTo>
                    <a:pt x="24208" y="94997"/>
                  </a:lnTo>
                  <a:lnTo>
                    <a:pt x="26521" y="90371"/>
                  </a:lnTo>
                  <a:lnTo>
                    <a:pt x="27754" y="83431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5441" y="53359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269" y="84511"/>
                  </a:lnTo>
                  <a:lnTo>
                    <a:pt x="16190" y="88058"/>
                  </a:lnTo>
                  <a:lnTo>
                    <a:pt x="13877" y="89137"/>
                  </a:lnTo>
                  <a:lnTo>
                    <a:pt x="9251" y="91450"/>
                  </a:lnTo>
                  <a:lnTo>
                    <a:pt x="3392" y="914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9" name="object 1252">
              <a:extLst>
                <a:ext uri="{FF2B5EF4-FFF2-40B4-BE49-F238E27FC236}">
                  <a16:creationId xmlns:a16="http://schemas.microsoft.com/office/drawing/2014/main" id="{9073A395-5FF2-465F-BA53-9C2E31F4B515}"/>
                </a:ext>
              </a:extLst>
            </p:cNvPr>
            <p:cNvSpPr/>
            <p:nvPr/>
          </p:nvSpPr>
          <p:spPr>
            <a:xfrm>
              <a:off x="7199886" y="3055826"/>
              <a:ext cx="44852" cy="75258"/>
            </a:xfrm>
            <a:custGeom>
              <a:avLst/>
              <a:gdLst/>
              <a:ahLst/>
              <a:cxnLst/>
              <a:rect l="l" t="t" r="r" b="b"/>
              <a:pathLst>
                <a:path w="44852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  <a:path w="44852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420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9650" y="66005"/>
                  </a:lnTo>
                  <a:lnTo>
                    <a:pt x="54275" y="60144"/>
                  </a:lnTo>
                  <a:lnTo>
                    <a:pt x="56588" y="52125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0" name="object 1253">
              <a:extLst>
                <a:ext uri="{FF2B5EF4-FFF2-40B4-BE49-F238E27FC236}">
                  <a16:creationId xmlns:a16="http://schemas.microsoft.com/office/drawing/2014/main" id="{1732DC8C-207F-4767-8B09-632E0D5A98FD}"/>
                </a:ext>
              </a:extLst>
            </p:cNvPr>
            <p:cNvSpPr/>
            <p:nvPr/>
          </p:nvSpPr>
          <p:spPr>
            <a:xfrm>
              <a:off x="7264647" y="3025753"/>
              <a:ext cx="38085" cy="104096"/>
            </a:xfrm>
            <a:custGeom>
              <a:avLst/>
              <a:gdLst/>
              <a:ahLst/>
              <a:cxnLst/>
              <a:rect l="l" t="t" r="r" b="b"/>
              <a:pathLst>
                <a:path w="38085" h="104096">
                  <a:moveTo>
                    <a:pt x="21895" y="31151"/>
                  </a:moveTo>
                  <a:lnTo>
                    <a:pt x="21895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085" y="1079"/>
                  </a:lnTo>
                  <a:lnTo>
                    <a:pt x="33459" y="0"/>
                  </a:lnTo>
                  <a:lnTo>
                    <a:pt x="24208" y="0"/>
                  </a:lnTo>
                  <a:lnTo>
                    <a:pt x="18503" y="2313"/>
                  </a:lnTo>
                  <a:lnTo>
                    <a:pt x="14956" y="5706"/>
                  </a:lnTo>
                  <a:lnTo>
                    <a:pt x="11564" y="10332"/>
                  </a:lnTo>
                  <a:lnTo>
                    <a:pt x="10330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895" y="104096"/>
                  </a:lnTo>
                  <a:lnTo>
                    <a:pt x="21895" y="41638"/>
                  </a:lnTo>
                  <a:lnTo>
                    <a:pt x="33459" y="41638"/>
                  </a:lnTo>
                  <a:lnTo>
                    <a:pt x="33459" y="31151"/>
                  </a:lnTo>
                  <a:lnTo>
                    <a:pt x="21895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1" name="object 1254">
              <a:extLst>
                <a:ext uri="{FF2B5EF4-FFF2-40B4-BE49-F238E27FC236}">
                  <a16:creationId xmlns:a16="http://schemas.microsoft.com/office/drawing/2014/main" id="{13E73E29-F0CB-4032-815B-6D267961CD26}"/>
                </a:ext>
              </a:extLst>
            </p:cNvPr>
            <p:cNvSpPr/>
            <p:nvPr/>
          </p:nvSpPr>
          <p:spPr>
            <a:xfrm>
              <a:off x="7330488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2" name="object 1255">
              <a:extLst>
                <a:ext uri="{FF2B5EF4-FFF2-40B4-BE49-F238E27FC236}">
                  <a16:creationId xmlns:a16="http://schemas.microsoft.com/office/drawing/2014/main" id="{980B0457-9308-4F5C-8293-5285B1E38701}"/>
                </a:ext>
              </a:extLst>
            </p:cNvPr>
            <p:cNvSpPr/>
            <p:nvPr/>
          </p:nvSpPr>
          <p:spPr>
            <a:xfrm>
              <a:off x="737566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237" y="33192"/>
                  </a:moveTo>
                  <a:lnTo>
                    <a:pt x="28988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988" y="39325"/>
                  </a:lnTo>
                  <a:lnTo>
                    <a:pt x="32380" y="40559"/>
                  </a:lnTo>
                  <a:lnTo>
                    <a:pt x="33614" y="42872"/>
                  </a:lnTo>
                  <a:lnTo>
                    <a:pt x="35926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73" y="45218"/>
                  </a:lnTo>
                  <a:lnTo>
                    <a:pt x="41237" y="33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3" name="object 1256">
              <a:extLst>
                <a:ext uri="{FF2B5EF4-FFF2-40B4-BE49-F238E27FC236}">
                  <a16:creationId xmlns:a16="http://schemas.microsoft.com/office/drawing/2014/main" id="{D1060A23-E164-49CC-83F9-17D8C13E5B00}"/>
                </a:ext>
              </a:extLst>
            </p:cNvPr>
            <p:cNvSpPr/>
            <p:nvPr/>
          </p:nvSpPr>
          <p:spPr>
            <a:xfrm>
              <a:off x="7437035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4" name="object 1257">
              <a:extLst>
                <a:ext uri="{FF2B5EF4-FFF2-40B4-BE49-F238E27FC236}">
                  <a16:creationId xmlns:a16="http://schemas.microsoft.com/office/drawing/2014/main" id="{D542372C-E295-4A33-AC83-3FF15D92FA90}"/>
                </a:ext>
              </a:extLst>
            </p:cNvPr>
            <p:cNvSpPr/>
            <p:nvPr/>
          </p:nvSpPr>
          <p:spPr>
            <a:xfrm>
              <a:off x="7526004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2385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5" name="object 1258">
              <a:extLst>
                <a:ext uri="{FF2B5EF4-FFF2-40B4-BE49-F238E27FC236}">
                  <a16:creationId xmlns:a16="http://schemas.microsoft.com/office/drawing/2014/main" id="{943DC086-5E6B-46B9-AAAD-5040677097D4}"/>
                </a:ext>
              </a:extLst>
            </p:cNvPr>
            <p:cNvSpPr/>
            <p:nvPr/>
          </p:nvSpPr>
          <p:spPr>
            <a:xfrm>
              <a:off x="758968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6" name="object 1259">
              <a:extLst>
                <a:ext uri="{FF2B5EF4-FFF2-40B4-BE49-F238E27FC236}">
                  <a16:creationId xmlns:a16="http://schemas.microsoft.com/office/drawing/2014/main" id="{67EE7B45-4BA8-4080-8988-923CEA1803AD}"/>
                </a:ext>
              </a:extLst>
            </p:cNvPr>
            <p:cNvSpPr/>
            <p:nvPr/>
          </p:nvSpPr>
          <p:spPr>
            <a:xfrm>
              <a:off x="76521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312" y="41638"/>
                  </a:move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462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close/>
                </a:path>
                <a:path w="50883" h="75258">
                  <a:moveTo>
                    <a:pt x="12643" y="22053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1146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6521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8570" y="69397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5705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7" name="object 1260">
              <a:extLst>
                <a:ext uri="{FF2B5EF4-FFF2-40B4-BE49-F238E27FC236}">
                  <a16:creationId xmlns:a16="http://schemas.microsoft.com/office/drawing/2014/main" id="{2AF6865D-E798-4669-A1A4-CE75788A67E8}"/>
                </a:ext>
              </a:extLst>
            </p:cNvPr>
            <p:cNvSpPr/>
            <p:nvPr/>
          </p:nvSpPr>
          <p:spPr>
            <a:xfrm>
              <a:off x="771581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8" name="object 1261">
              <a:extLst>
                <a:ext uri="{FF2B5EF4-FFF2-40B4-BE49-F238E27FC236}">
                  <a16:creationId xmlns:a16="http://schemas.microsoft.com/office/drawing/2014/main" id="{B86998A6-A886-43E8-9F2F-6817B4D00273}"/>
                </a:ext>
              </a:extLst>
            </p:cNvPr>
            <p:cNvSpPr/>
            <p:nvPr/>
          </p:nvSpPr>
          <p:spPr>
            <a:xfrm>
              <a:off x="7777030" y="3059219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312" y="57985"/>
                  </a:moveTo>
                  <a:lnTo>
                    <a:pt x="6938" y="63691"/>
                  </a:lnTo>
                  <a:lnTo>
                    <a:pt x="11564" y="69552"/>
                  </a:lnTo>
                  <a:lnTo>
                    <a:pt x="12798" y="46419"/>
                  </a:lnTo>
                  <a:lnTo>
                    <a:pt x="12798" y="23286"/>
                  </a:lnTo>
                  <a:lnTo>
                    <a:pt x="10485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985"/>
                  </a:lnTo>
                  <a:close/>
                </a:path>
                <a:path w="53196" h="72944">
                  <a:moveTo>
                    <a:pt x="15110" y="97311"/>
                  </a:moveTo>
                  <a:lnTo>
                    <a:pt x="18503" y="98390"/>
                  </a:lnTo>
                  <a:lnTo>
                    <a:pt x="23128" y="99624"/>
                  </a:lnTo>
                  <a:lnTo>
                    <a:pt x="34693" y="99624"/>
                  </a:lnTo>
                  <a:lnTo>
                    <a:pt x="41632" y="97311"/>
                  </a:lnTo>
                  <a:lnTo>
                    <a:pt x="46257" y="92684"/>
                  </a:lnTo>
                  <a:lnTo>
                    <a:pt x="50883" y="88058"/>
                  </a:lnTo>
                  <a:lnTo>
                    <a:pt x="53196" y="81118"/>
                  </a:lnTo>
                  <a:lnTo>
                    <a:pt x="53196" y="-2313"/>
                  </a:lnTo>
                  <a:lnTo>
                    <a:pt x="41632" y="-2313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2380" y="-3392"/>
                  </a:lnTo>
                  <a:lnTo>
                    <a:pt x="16190" y="-3392"/>
                  </a:lnTo>
                  <a:lnTo>
                    <a:pt x="10485" y="0"/>
                  </a:lnTo>
                  <a:lnTo>
                    <a:pt x="12798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86"/>
                  </a:lnTo>
                  <a:lnTo>
                    <a:pt x="40552" y="16347"/>
                  </a:lnTo>
                  <a:lnTo>
                    <a:pt x="40552" y="52125"/>
                  </a:lnTo>
                  <a:lnTo>
                    <a:pt x="38239" y="59065"/>
                  </a:lnTo>
                  <a:lnTo>
                    <a:pt x="33614" y="61378"/>
                  </a:lnTo>
                  <a:lnTo>
                    <a:pt x="22049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98" y="46419"/>
                  </a:lnTo>
                  <a:lnTo>
                    <a:pt x="11564" y="69552"/>
                  </a:lnTo>
                  <a:lnTo>
                    <a:pt x="17423" y="71865"/>
                  </a:lnTo>
                  <a:lnTo>
                    <a:pt x="31301" y="71865"/>
                  </a:lnTo>
                  <a:lnTo>
                    <a:pt x="37006" y="69552"/>
                  </a:lnTo>
                  <a:lnTo>
                    <a:pt x="40552" y="63691"/>
                  </a:lnTo>
                  <a:lnTo>
                    <a:pt x="40552" y="84511"/>
                  </a:lnTo>
                  <a:lnTo>
                    <a:pt x="35926" y="89137"/>
                  </a:lnTo>
                  <a:lnTo>
                    <a:pt x="19736" y="89137"/>
                  </a:lnTo>
                  <a:lnTo>
                    <a:pt x="13877" y="86824"/>
                  </a:lnTo>
                  <a:lnTo>
                    <a:pt x="9251" y="82197"/>
                  </a:lnTo>
                  <a:lnTo>
                    <a:pt x="4625" y="90371"/>
                  </a:lnTo>
                  <a:lnTo>
                    <a:pt x="6938" y="92684"/>
                  </a:lnTo>
                  <a:lnTo>
                    <a:pt x="10485" y="94997"/>
                  </a:lnTo>
                  <a:lnTo>
                    <a:pt x="1511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9" name="object 1262">
              <a:extLst>
                <a:ext uri="{FF2B5EF4-FFF2-40B4-BE49-F238E27FC236}">
                  <a16:creationId xmlns:a16="http://schemas.microsoft.com/office/drawing/2014/main" id="{CD3B34D0-1AF2-462B-BB9B-4D7370217F36}"/>
                </a:ext>
              </a:extLst>
            </p:cNvPr>
            <p:cNvSpPr/>
            <p:nvPr/>
          </p:nvSpPr>
          <p:spPr>
            <a:xfrm>
              <a:off x="7841791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392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4" y="32167"/>
                  </a:lnTo>
                  <a:lnTo>
                    <a:pt x="51311" y="18146"/>
                  </a:lnTo>
                  <a:lnTo>
                    <a:pt x="46257" y="8019"/>
                  </a:lnTo>
                  <a:lnTo>
                    <a:pt x="42865" y="3392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0" name="object 1263">
              <a:extLst>
                <a:ext uri="{FF2B5EF4-FFF2-40B4-BE49-F238E27FC236}">
                  <a16:creationId xmlns:a16="http://schemas.microsoft.com/office/drawing/2014/main" id="{D2A174DB-94C0-4D98-B3BF-DD559763C1F6}"/>
                </a:ext>
              </a:extLst>
            </p:cNvPr>
            <p:cNvSpPr/>
            <p:nvPr/>
          </p:nvSpPr>
          <p:spPr>
            <a:xfrm>
              <a:off x="7903160" y="3059219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9" y="39514"/>
                  </a:moveTo>
                  <a:lnTo>
                    <a:pt x="1865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643" y="46419"/>
                  </a:lnTo>
                  <a:lnTo>
                    <a:pt x="12643" y="23286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937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643" y="46419"/>
                  </a:lnTo>
                  <a:lnTo>
                    <a:pt x="11564" y="69552"/>
                  </a:lnTo>
                  <a:lnTo>
                    <a:pt x="17269" y="71865"/>
                  </a:lnTo>
                  <a:lnTo>
                    <a:pt x="32380" y="71865"/>
                  </a:lnTo>
                  <a:lnTo>
                    <a:pt x="37006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392"/>
                  </a:lnTo>
                  <a:lnTo>
                    <a:pt x="17269" y="-3392"/>
                  </a:lnTo>
                  <a:lnTo>
                    <a:pt x="10330" y="0"/>
                  </a:lnTo>
                  <a:lnTo>
                    <a:pt x="12643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1" name="object 1264">
              <a:extLst>
                <a:ext uri="{FF2B5EF4-FFF2-40B4-BE49-F238E27FC236}">
                  <a16:creationId xmlns:a16="http://schemas.microsoft.com/office/drawing/2014/main" id="{1A12C04C-63D4-4E61-B930-EC6FD71FCEF0}"/>
                </a:ext>
              </a:extLst>
            </p:cNvPr>
            <p:cNvSpPr/>
            <p:nvPr/>
          </p:nvSpPr>
          <p:spPr>
            <a:xfrm>
              <a:off x="888637" y="3259393"/>
              <a:ext cx="67090" cy="98390"/>
            </a:xfrm>
            <a:custGeom>
              <a:avLst/>
              <a:gdLst/>
              <a:ahLst/>
              <a:cxnLst/>
              <a:rect l="l" t="t" r="r" b="b"/>
              <a:pathLst>
                <a:path w="67090" h="98390">
                  <a:moveTo>
                    <a:pt x="23135" y="98390"/>
                  </a:moveTo>
                  <a:lnTo>
                    <a:pt x="42799" y="98390"/>
                  </a:lnTo>
                  <a:lnTo>
                    <a:pt x="42799" y="17426"/>
                  </a:lnTo>
                  <a:lnTo>
                    <a:pt x="67090" y="17426"/>
                  </a:lnTo>
                  <a:lnTo>
                    <a:pt x="67090" y="0"/>
                  </a:lnTo>
                  <a:lnTo>
                    <a:pt x="0" y="0"/>
                  </a:lnTo>
                  <a:lnTo>
                    <a:pt x="0" y="17426"/>
                  </a:lnTo>
                  <a:lnTo>
                    <a:pt x="23135" y="17426"/>
                  </a:lnTo>
                  <a:lnTo>
                    <a:pt x="23135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2" name="object 1265">
              <a:extLst>
                <a:ext uri="{FF2B5EF4-FFF2-40B4-BE49-F238E27FC236}">
                  <a16:creationId xmlns:a16="http://schemas.microsoft.com/office/drawing/2014/main" id="{B1F5FB2B-5767-4709-800B-40921910F069}"/>
                </a:ext>
              </a:extLst>
            </p:cNvPr>
            <p:cNvSpPr/>
            <p:nvPr/>
          </p:nvSpPr>
          <p:spPr>
            <a:xfrm>
              <a:off x="964981" y="3254766"/>
              <a:ext cx="54360" cy="103017"/>
            </a:xfrm>
            <a:custGeom>
              <a:avLst/>
              <a:gdLst/>
              <a:ahLst/>
              <a:cxnLst/>
              <a:rect l="l" t="t" r="r" b="b"/>
              <a:pathLst>
                <a:path w="54360" h="103017">
                  <a:moveTo>
                    <a:pt x="49734" y="35932"/>
                  </a:moveTo>
                  <a:lnTo>
                    <a:pt x="46265" y="31306"/>
                  </a:lnTo>
                  <a:lnTo>
                    <a:pt x="41639" y="28992"/>
                  </a:lnTo>
                  <a:lnTo>
                    <a:pt x="28918" y="28992"/>
                  </a:lnTo>
                  <a:lnTo>
                    <a:pt x="23136" y="31306"/>
                  </a:lnTo>
                  <a:lnTo>
                    <a:pt x="19667" y="37012"/>
                  </a:lnTo>
                  <a:lnTo>
                    <a:pt x="19667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667" y="103017"/>
                  </a:lnTo>
                  <a:lnTo>
                    <a:pt x="19667" y="49812"/>
                  </a:lnTo>
                  <a:lnTo>
                    <a:pt x="20823" y="46265"/>
                  </a:lnTo>
                  <a:lnTo>
                    <a:pt x="24293" y="45185"/>
                  </a:lnTo>
                  <a:lnTo>
                    <a:pt x="30075" y="45185"/>
                  </a:lnTo>
                  <a:lnTo>
                    <a:pt x="33544" y="47498"/>
                  </a:lnTo>
                  <a:lnTo>
                    <a:pt x="35857" y="52125"/>
                  </a:lnTo>
                  <a:lnTo>
                    <a:pt x="35857" y="103017"/>
                  </a:lnTo>
                  <a:lnTo>
                    <a:pt x="54360" y="103017"/>
                  </a:lnTo>
                  <a:lnTo>
                    <a:pt x="54360" y="47498"/>
                  </a:lnTo>
                  <a:lnTo>
                    <a:pt x="53204" y="40559"/>
                  </a:lnTo>
                  <a:lnTo>
                    <a:pt x="4973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3" name="object 1266">
              <a:extLst>
                <a:ext uri="{FF2B5EF4-FFF2-40B4-BE49-F238E27FC236}">
                  <a16:creationId xmlns:a16="http://schemas.microsoft.com/office/drawing/2014/main" id="{38E369C9-3628-4AD3-86C6-7FFF884E1F90}"/>
                </a:ext>
              </a:extLst>
            </p:cNvPr>
            <p:cNvSpPr/>
            <p:nvPr/>
          </p:nvSpPr>
          <p:spPr>
            <a:xfrm>
              <a:off x="103092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28"/>
                  </a:lnTo>
                  <a:lnTo>
                    <a:pt x="54660" y="18605"/>
                  </a:lnTo>
                  <a:lnTo>
                    <a:pt x="49727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27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4" name="object 1267">
              <a:extLst>
                <a:ext uri="{FF2B5EF4-FFF2-40B4-BE49-F238E27FC236}">
                  <a16:creationId xmlns:a16="http://schemas.microsoft.com/office/drawing/2014/main" id="{54539619-21A6-48DB-AF71-70828C4024AB}"/>
                </a:ext>
              </a:extLst>
            </p:cNvPr>
            <p:cNvSpPr/>
            <p:nvPr/>
          </p:nvSpPr>
          <p:spPr>
            <a:xfrm>
              <a:off x="1128078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18518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5524" y="18506"/>
                  </a:lnTo>
                  <a:lnTo>
                    <a:pt x="57837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4" y="15858"/>
                  </a:lnTo>
                  <a:lnTo>
                    <a:pt x="80302" y="4034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4368" y="3392"/>
                  </a:lnTo>
                  <a:lnTo>
                    <a:pt x="50899" y="9253"/>
                  </a:lnTo>
                  <a:lnTo>
                    <a:pt x="47429" y="3392"/>
                  </a:lnTo>
                  <a:lnTo>
                    <a:pt x="42803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lnTo>
                    <a:pt x="18518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5" name="object 1268">
              <a:extLst>
                <a:ext uri="{FF2B5EF4-FFF2-40B4-BE49-F238E27FC236}">
                  <a16:creationId xmlns:a16="http://schemas.microsoft.com/office/drawing/2014/main" id="{8B08534B-213E-489F-A5DF-6361155ED643}"/>
                </a:ext>
              </a:extLst>
            </p:cNvPr>
            <p:cNvSpPr/>
            <p:nvPr/>
          </p:nvSpPr>
          <p:spPr>
            <a:xfrm>
              <a:off x="1227564" y="328375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1972" y="43951"/>
                  </a:moveTo>
                  <a:lnTo>
                    <a:pt x="26598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6598" y="75258"/>
                  </a:lnTo>
                  <a:lnTo>
                    <a:pt x="31224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6273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24" y="14959"/>
                  </a:lnTo>
                  <a:lnTo>
                    <a:pt x="33536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28911" y="30072"/>
                  </a:lnTo>
                  <a:lnTo>
                    <a:pt x="21972" y="43951"/>
                  </a:lnTo>
                  <a:close/>
                </a:path>
                <a:path w="55524" h="75258">
                  <a:moveTo>
                    <a:pt x="2312" y="64771"/>
                  </a:move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6" name="object 1269">
              <a:extLst>
                <a:ext uri="{FF2B5EF4-FFF2-40B4-BE49-F238E27FC236}">
                  <a16:creationId xmlns:a16="http://schemas.microsoft.com/office/drawing/2014/main" id="{2D7FEC25-2D6F-4534-9C2B-9D0972ED3A92}"/>
                </a:ext>
              </a:extLst>
            </p:cNvPr>
            <p:cNvSpPr/>
            <p:nvPr/>
          </p:nvSpPr>
          <p:spPr>
            <a:xfrm>
              <a:off x="1293497" y="328375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525"/>
                  </a:lnTo>
                  <a:lnTo>
                    <a:pt x="53274" y="15361"/>
                  </a:lnTo>
                  <a:lnTo>
                    <a:pt x="46755" y="3700"/>
                  </a:lnTo>
                  <a:lnTo>
                    <a:pt x="3470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7" name="object 1270">
              <a:extLst>
                <a:ext uri="{FF2B5EF4-FFF2-40B4-BE49-F238E27FC236}">
                  <a16:creationId xmlns:a16="http://schemas.microsoft.com/office/drawing/2014/main" id="{6DD4FFCF-9C39-4D78-AB1E-8855BBDB9AD2}"/>
                </a:ext>
              </a:extLst>
            </p:cNvPr>
            <p:cNvSpPr/>
            <p:nvPr/>
          </p:nvSpPr>
          <p:spPr>
            <a:xfrm>
              <a:off x="1358273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7021" y="74024"/>
                  </a:move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7429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3552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6613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60144"/>
                  </a:lnTo>
                  <a:lnTo>
                    <a:pt x="21972" y="60144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close/>
                </a:path>
                <a:path w="56681" h="75258">
                  <a:moveTo>
                    <a:pt x="21972" y="75258"/>
                  </a:moveTo>
                  <a:lnTo>
                    <a:pt x="27770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1972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8" name="object 1271">
              <a:extLst>
                <a:ext uri="{FF2B5EF4-FFF2-40B4-BE49-F238E27FC236}">
                  <a16:creationId xmlns:a16="http://schemas.microsoft.com/office/drawing/2014/main" id="{1833C16E-D2FC-407C-950D-8422D304D859}"/>
                </a:ext>
              </a:extLst>
            </p:cNvPr>
            <p:cNvSpPr/>
            <p:nvPr/>
          </p:nvSpPr>
          <p:spPr>
            <a:xfrm>
              <a:off x="1421893" y="328375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57837" y="1079"/>
                  </a:moveTo>
                  <a:lnTo>
                    <a:pt x="40491" y="1079"/>
                  </a:lnTo>
                  <a:lnTo>
                    <a:pt x="40491" y="8019"/>
                  </a:lnTo>
                  <a:lnTo>
                    <a:pt x="37021" y="2313"/>
                  </a:lnTo>
                  <a:lnTo>
                    <a:pt x="31239" y="0"/>
                  </a:lnTo>
                  <a:lnTo>
                    <a:pt x="25457" y="0"/>
                  </a:lnTo>
                  <a:lnTo>
                    <a:pt x="26613" y="16192"/>
                  </a:lnTo>
                  <a:lnTo>
                    <a:pt x="34708" y="16192"/>
                  </a:lnTo>
                  <a:lnTo>
                    <a:pt x="37021" y="17272"/>
                  </a:lnTo>
                  <a:lnTo>
                    <a:pt x="39334" y="20819"/>
                  </a:lnTo>
                  <a:lnTo>
                    <a:pt x="45116" y="100703"/>
                  </a:lnTo>
                  <a:lnTo>
                    <a:pt x="50899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079"/>
                  </a:lnTo>
                  <a:close/>
                </a:path>
                <a:path w="57837" h="103017">
                  <a:moveTo>
                    <a:pt x="8095" y="96077"/>
                  </a:moveTo>
                  <a:lnTo>
                    <a:pt x="11564" y="98390"/>
                  </a:lnTo>
                  <a:lnTo>
                    <a:pt x="15033" y="100703"/>
                  </a:lnTo>
                  <a:lnTo>
                    <a:pt x="19675" y="101783"/>
                  </a:lnTo>
                  <a:lnTo>
                    <a:pt x="24300" y="103017"/>
                  </a:lnTo>
                  <a:lnTo>
                    <a:pt x="38178" y="103017"/>
                  </a:lnTo>
                  <a:lnTo>
                    <a:pt x="45116" y="100703"/>
                  </a:lnTo>
                  <a:lnTo>
                    <a:pt x="39334" y="20819"/>
                  </a:lnTo>
                  <a:lnTo>
                    <a:pt x="39334" y="55518"/>
                  </a:lnTo>
                  <a:lnTo>
                    <a:pt x="34708" y="59065"/>
                  </a:lnTo>
                  <a:lnTo>
                    <a:pt x="26613" y="59065"/>
                  </a:lnTo>
                  <a:lnTo>
                    <a:pt x="24300" y="57831"/>
                  </a:lnTo>
                  <a:lnTo>
                    <a:pt x="21987" y="54438"/>
                  </a:lnTo>
                  <a:lnTo>
                    <a:pt x="20831" y="52125"/>
                  </a:lnTo>
                  <a:lnTo>
                    <a:pt x="19675" y="47498"/>
                  </a:lnTo>
                  <a:lnTo>
                    <a:pt x="19675" y="28838"/>
                  </a:lnTo>
                  <a:lnTo>
                    <a:pt x="20831" y="23132"/>
                  </a:lnTo>
                  <a:lnTo>
                    <a:pt x="21987" y="20819"/>
                  </a:lnTo>
                  <a:lnTo>
                    <a:pt x="24300" y="17272"/>
                  </a:lnTo>
                  <a:lnTo>
                    <a:pt x="26613" y="16192"/>
                  </a:lnTo>
                  <a:lnTo>
                    <a:pt x="25457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299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346" y="75258"/>
                  </a:lnTo>
                  <a:lnTo>
                    <a:pt x="31239" y="75258"/>
                  </a:lnTo>
                  <a:lnTo>
                    <a:pt x="35865" y="72944"/>
                  </a:lnTo>
                  <a:lnTo>
                    <a:pt x="39334" y="68318"/>
                  </a:lnTo>
                  <a:lnTo>
                    <a:pt x="39334" y="78650"/>
                  </a:lnTo>
                  <a:lnTo>
                    <a:pt x="38178" y="82197"/>
                  </a:lnTo>
                  <a:lnTo>
                    <a:pt x="34708" y="86824"/>
                  </a:lnTo>
                  <a:lnTo>
                    <a:pt x="21987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82" y="93764"/>
                  </a:lnTo>
                  <a:lnTo>
                    <a:pt x="8095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9" name="object 1272">
              <a:extLst>
                <a:ext uri="{FF2B5EF4-FFF2-40B4-BE49-F238E27FC236}">
                  <a16:creationId xmlns:a16="http://schemas.microsoft.com/office/drawing/2014/main" id="{BCF9D53A-4B62-4EA2-9032-B278E7B65494}"/>
                </a:ext>
              </a:extLst>
            </p:cNvPr>
            <p:cNvSpPr/>
            <p:nvPr/>
          </p:nvSpPr>
          <p:spPr>
            <a:xfrm>
              <a:off x="1491295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0" name="object 1273">
              <a:extLst>
                <a:ext uri="{FF2B5EF4-FFF2-40B4-BE49-F238E27FC236}">
                  <a16:creationId xmlns:a16="http://schemas.microsoft.com/office/drawing/2014/main" id="{192DF42B-EB81-44F2-B1EB-4963EA8357D3}"/>
                </a:ext>
              </a:extLst>
            </p:cNvPr>
            <p:cNvSpPr/>
            <p:nvPr/>
          </p:nvSpPr>
          <p:spPr>
            <a:xfrm>
              <a:off x="1558385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50899" y="9253"/>
                  </a:moveTo>
                  <a:lnTo>
                    <a:pt x="47429" y="3392"/>
                  </a:lnTo>
                  <a:lnTo>
                    <a:pt x="42803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8019"/>
                  </a:lnTo>
                  <a:lnTo>
                    <a:pt x="17362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28926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4368" y="18506"/>
                  </a:lnTo>
                  <a:lnTo>
                    <a:pt x="57837" y="16192"/>
                  </a:lnTo>
                  <a:lnTo>
                    <a:pt x="63635" y="16192"/>
                  </a:lnTo>
                  <a:lnTo>
                    <a:pt x="67104" y="18506"/>
                  </a:lnTo>
                  <a:lnTo>
                    <a:pt x="68261" y="23132"/>
                  </a:lnTo>
                  <a:lnTo>
                    <a:pt x="68261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7" y="15867"/>
                  </a:lnTo>
                  <a:lnTo>
                    <a:pt x="80308" y="4037"/>
                  </a:lnTo>
                  <a:lnTo>
                    <a:pt x="68261" y="0"/>
                  </a:lnTo>
                  <a:lnTo>
                    <a:pt x="60150" y="0"/>
                  </a:lnTo>
                  <a:lnTo>
                    <a:pt x="54368" y="3392"/>
                  </a:lnTo>
                  <a:lnTo>
                    <a:pt x="5089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1" name="object 1274">
              <a:extLst>
                <a:ext uri="{FF2B5EF4-FFF2-40B4-BE49-F238E27FC236}">
                  <a16:creationId xmlns:a16="http://schemas.microsoft.com/office/drawing/2014/main" id="{8E9212F0-5D6A-4AA9-BAB7-2973106F1046}"/>
                </a:ext>
              </a:extLst>
            </p:cNvPr>
            <p:cNvSpPr/>
            <p:nvPr/>
          </p:nvSpPr>
          <p:spPr>
            <a:xfrm>
              <a:off x="1657870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59" y="31151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2" name="object 1275">
              <a:extLst>
                <a:ext uri="{FF2B5EF4-FFF2-40B4-BE49-F238E27FC236}">
                  <a16:creationId xmlns:a16="http://schemas.microsoft.com/office/drawing/2014/main" id="{A9B175CC-0909-4A7D-BBF7-08325BACAE7A}"/>
                </a:ext>
              </a:extLst>
            </p:cNvPr>
            <p:cNvSpPr/>
            <p:nvPr/>
          </p:nvSpPr>
          <p:spPr>
            <a:xfrm>
              <a:off x="1723803" y="328375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18" y="8019"/>
                  </a:move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525"/>
                  </a:lnTo>
                  <a:lnTo>
                    <a:pt x="53957" y="15361"/>
                  </a:lnTo>
                  <a:lnTo>
                    <a:pt x="47596" y="3700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3" name="object 1276">
              <a:extLst>
                <a:ext uri="{FF2B5EF4-FFF2-40B4-BE49-F238E27FC236}">
                  <a16:creationId xmlns:a16="http://schemas.microsoft.com/office/drawing/2014/main" id="{453C817B-6A0B-40A4-BF11-75A9CF566663}"/>
                </a:ext>
              </a:extLst>
            </p:cNvPr>
            <p:cNvSpPr/>
            <p:nvPr/>
          </p:nvSpPr>
          <p:spPr>
            <a:xfrm>
              <a:off x="1786266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95" y="31151"/>
                  </a:lnTo>
                  <a:lnTo>
                    <a:pt x="8095" y="70631"/>
                  </a:lnTo>
                  <a:lnTo>
                    <a:pt x="8256" y="74150"/>
                  </a:lnTo>
                  <a:lnTo>
                    <a:pt x="13896" y="87125"/>
                  </a:lnTo>
                  <a:lnTo>
                    <a:pt x="26613" y="91450"/>
                  </a:lnTo>
                  <a:lnTo>
                    <a:pt x="34708" y="91450"/>
                  </a:lnTo>
                  <a:lnTo>
                    <a:pt x="37021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4" name="object 1277">
              <a:extLst>
                <a:ext uri="{FF2B5EF4-FFF2-40B4-BE49-F238E27FC236}">
                  <a16:creationId xmlns:a16="http://schemas.microsoft.com/office/drawing/2014/main" id="{061840E2-1A17-44F1-AAB9-67934C08BCDA}"/>
                </a:ext>
              </a:extLst>
            </p:cNvPr>
            <p:cNvSpPr/>
            <p:nvPr/>
          </p:nvSpPr>
          <p:spPr>
            <a:xfrm>
              <a:off x="1861466" y="3283759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8162" y="75258"/>
                  </a:lnTo>
                  <a:lnTo>
                    <a:pt x="39319" y="54438"/>
                  </a:lnTo>
                  <a:lnTo>
                    <a:pt x="35849" y="59065"/>
                  </a:lnTo>
                  <a:lnTo>
                    <a:pt x="21972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8994" h="75258">
                  <a:moveTo>
                    <a:pt x="28911" y="0"/>
                  </a:moveTo>
                  <a:lnTo>
                    <a:pt x="19659" y="0"/>
                  </a:lnTo>
                  <a:lnTo>
                    <a:pt x="12720" y="3392"/>
                  </a:lnTo>
                  <a:lnTo>
                    <a:pt x="18503" y="28838"/>
                  </a:lnTo>
                  <a:lnTo>
                    <a:pt x="19659" y="23132"/>
                  </a:lnTo>
                  <a:lnTo>
                    <a:pt x="21972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162" y="75258"/>
                  </a:lnTo>
                  <a:lnTo>
                    <a:pt x="45101" y="71711"/>
                  </a:lnTo>
                  <a:lnTo>
                    <a:pt x="50883" y="66005"/>
                  </a:lnTo>
                  <a:lnTo>
                    <a:pt x="51624" y="65023"/>
                  </a:lnTo>
                  <a:lnTo>
                    <a:pt x="56903" y="54227"/>
                  </a:lnTo>
                  <a:lnTo>
                    <a:pt x="58994" y="40404"/>
                  </a:lnTo>
                  <a:lnTo>
                    <a:pt x="58921" y="32904"/>
                  </a:lnTo>
                  <a:lnTo>
                    <a:pt x="56294" y="19203"/>
                  </a:lnTo>
                  <a:lnTo>
                    <a:pt x="50883" y="9253"/>
                  </a:lnTo>
                  <a:lnTo>
                    <a:pt x="45101" y="3392"/>
                  </a:lnTo>
                  <a:lnTo>
                    <a:pt x="38162" y="0"/>
                  </a:lnTo>
                  <a:lnTo>
                    <a:pt x="289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5" name="object 1278">
              <a:extLst>
                <a:ext uri="{FF2B5EF4-FFF2-40B4-BE49-F238E27FC236}">
                  <a16:creationId xmlns:a16="http://schemas.microsoft.com/office/drawing/2014/main" id="{9508084C-612D-420F-8B69-9F9D6E24D5FB}"/>
                </a:ext>
              </a:extLst>
            </p:cNvPr>
            <p:cNvSpPr/>
            <p:nvPr/>
          </p:nvSpPr>
          <p:spPr>
            <a:xfrm>
              <a:off x="1930868" y="3254766"/>
              <a:ext cx="56681" cy="104250"/>
            </a:xfrm>
            <a:custGeom>
              <a:avLst/>
              <a:gdLst/>
              <a:ahLst/>
              <a:cxnLst/>
              <a:rect l="l" t="t" r="r" b="b"/>
              <a:pathLst>
                <a:path w="56681" h="104250">
                  <a:moveTo>
                    <a:pt x="38162" y="56751"/>
                  </a:moveTo>
                  <a:lnTo>
                    <a:pt x="38162" y="77571"/>
                  </a:lnTo>
                  <a:lnTo>
                    <a:pt x="37006" y="82197"/>
                  </a:lnTo>
                  <a:lnTo>
                    <a:pt x="34693" y="86824"/>
                  </a:lnTo>
                  <a:lnTo>
                    <a:pt x="33536" y="104250"/>
                  </a:lnTo>
                  <a:lnTo>
                    <a:pt x="41632" y="104250"/>
                  </a:lnTo>
                  <a:lnTo>
                    <a:pt x="47414" y="101937"/>
                  </a:lnTo>
                  <a:lnTo>
                    <a:pt x="50899" y="94997"/>
                  </a:lnTo>
                  <a:lnTo>
                    <a:pt x="51335" y="94425"/>
                  </a:lnTo>
                  <a:lnTo>
                    <a:pt x="55606" y="83987"/>
                  </a:lnTo>
                  <a:lnTo>
                    <a:pt x="56681" y="69397"/>
                  </a:lnTo>
                  <a:lnTo>
                    <a:pt x="56648" y="61326"/>
                  </a:lnTo>
                  <a:lnTo>
                    <a:pt x="54873" y="47716"/>
                  </a:lnTo>
                  <a:lnTo>
                    <a:pt x="50899" y="37012"/>
                  </a:lnTo>
                  <a:lnTo>
                    <a:pt x="47414" y="31306"/>
                  </a:lnTo>
                  <a:lnTo>
                    <a:pt x="41632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9659" y="35932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7346" y="103017"/>
                  </a:lnTo>
                  <a:lnTo>
                    <a:pt x="18503" y="96077"/>
                  </a:lnTo>
                  <a:lnTo>
                    <a:pt x="21972" y="101937"/>
                  </a:lnTo>
                  <a:lnTo>
                    <a:pt x="19659" y="83431"/>
                  </a:lnTo>
                  <a:lnTo>
                    <a:pt x="19659" y="49812"/>
                  </a:lnTo>
                  <a:lnTo>
                    <a:pt x="20816" y="46265"/>
                  </a:lnTo>
                  <a:lnTo>
                    <a:pt x="24285" y="45185"/>
                  </a:lnTo>
                  <a:lnTo>
                    <a:pt x="31224" y="45185"/>
                  </a:lnTo>
                  <a:lnTo>
                    <a:pt x="34693" y="46265"/>
                  </a:lnTo>
                  <a:lnTo>
                    <a:pt x="37006" y="50891"/>
                  </a:lnTo>
                  <a:lnTo>
                    <a:pt x="38162" y="56751"/>
                  </a:lnTo>
                  <a:close/>
                </a:path>
                <a:path w="56681" h="104250">
                  <a:moveTo>
                    <a:pt x="34693" y="86824"/>
                  </a:moveTo>
                  <a:lnTo>
                    <a:pt x="31224" y="88058"/>
                  </a:lnTo>
                  <a:lnTo>
                    <a:pt x="24285" y="88058"/>
                  </a:lnTo>
                  <a:lnTo>
                    <a:pt x="20816" y="86824"/>
                  </a:lnTo>
                  <a:lnTo>
                    <a:pt x="19659" y="83431"/>
                  </a:lnTo>
                  <a:lnTo>
                    <a:pt x="21972" y="101937"/>
                  </a:lnTo>
                  <a:lnTo>
                    <a:pt x="27754" y="104250"/>
                  </a:lnTo>
                  <a:lnTo>
                    <a:pt x="33536" y="104250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6" name="object 1279">
              <a:extLst>
                <a:ext uri="{FF2B5EF4-FFF2-40B4-BE49-F238E27FC236}">
                  <a16:creationId xmlns:a16="http://schemas.microsoft.com/office/drawing/2014/main" id="{230BEE93-C63F-4BAD-86F2-D282230113CE}"/>
                </a:ext>
              </a:extLst>
            </p:cNvPr>
            <p:cNvSpPr/>
            <p:nvPr/>
          </p:nvSpPr>
          <p:spPr>
            <a:xfrm>
              <a:off x="1987550" y="3256000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332"/>
                  </a:moveTo>
                  <a:lnTo>
                    <a:pt x="31224" y="6939"/>
                  </a:lnTo>
                  <a:lnTo>
                    <a:pt x="28911" y="3392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3392"/>
                  </a:lnTo>
                  <a:lnTo>
                    <a:pt x="10408" y="6939"/>
                  </a:lnTo>
                  <a:lnTo>
                    <a:pt x="10408" y="12645"/>
                  </a:lnTo>
                  <a:lnTo>
                    <a:pt x="12720" y="17272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585"/>
                  </a:lnTo>
                  <a:lnTo>
                    <a:pt x="30067" y="14959"/>
                  </a:lnTo>
                  <a:lnTo>
                    <a:pt x="31224" y="10332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0816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838"/>
                  </a:lnTo>
                  <a:lnTo>
                    <a:pt x="11564" y="28838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7" name="object 1280">
              <a:extLst>
                <a:ext uri="{FF2B5EF4-FFF2-40B4-BE49-F238E27FC236}">
                  <a16:creationId xmlns:a16="http://schemas.microsoft.com/office/drawing/2014/main" id="{FA620500-509A-42FE-93A9-F6F99A4E1604}"/>
                </a:ext>
              </a:extLst>
            </p:cNvPr>
            <p:cNvSpPr/>
            <p:nvPr/>
          </p:nvSpPr>
          <p:spPr>
            <a:xfrm>
              <a:off x="202918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4" y="43164"/>
                  </a:moveTo>
                  <a:lnTo>
                    <a:pt x="2528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24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8" name="object 1281">
              <a:extLst>
                <a:ext uri="{FF2B5EF4-FFF2-40B4-BE49-F238E27FC236}">
                  <a16:creationId xmlns:a16="http://schemas.microsoft.com/office/drawing/2014/main" id="{30E74E1A-49D6-48C0-B072-BCE2E481FDA7}"/>
                </a:ext>
              </a:extLst>
            </p:cNvPr>
            <p:cNvSpPr/>
            <p:nvPr/>
          </p:nvSpPr>
          <p:spPr>
            <a:xfrm>
              <a:off x="2093958" y="328375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26" y="59065"/>
                  </a:moveTo>
                  <a:lnTo>
                    <a:pt x="24300" y="59065"/>
                  </a:lnTo>
                  <a:lnTo>
                    <a:pt x="20831" y="55518"/>
                  </a:lnTo>
                  <a:lnTo>
                    <a:pt x="19675" y="50891"/>
                  </a:lnTo>
                  <a:lnTo>
                    <a:pt x="18518" y="46265"/>
                  </a:lnTo>
                  <a:lnTo>
                    <a:pt x="18518" y="26525"/>
                  </a:lnTo>
                  <a:lnTo>
                    <a:pt x="19675" y="21898"/>
                  </a:lnTo>
                  <a:lnTo>
                    <a:pt x="20831" y="19585"/>
                  </a:lnTo>
                  <a:lnTo>
                    <a:pt x="25457" y="16192"/>
                  </a:lnTo>
                  <a:lnTo>
                    <a:pt x="28926" y="16192"/>
                  </a:lnTo>
                  <a:lnTo>
                    <a:pt x="33552" y="17272"/>
                  </a:lnTo>
                  <a:lnTo>
                    <a:pt x="35865" y="20819"/>
                  </a:lnTo>
                  <a:lnTo>
                    <a:pt x="37021" y="24212"/>
                  </a:lnTo>
                  <a:lnTo>
                    <a:pt x="37021" y="28838"/>
                  </a:lnTo>
                  <a:lnTo>
                    <a:pt x="54368" y="28838"/>
                  </a:lnTo>
                  <a:lnTo>
                    <a:pt x="54368" y="19585"/>
                  </a:lnTo>
                  <a:lnTo>
                    <a:pt x="52055" y="12645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1579" y="3392"/>
                  </a:lnTo>
                  <a:lnTo>
                    <a:pt x="6954" y="9253"/>
                  </a:lnTo>
                  <a:lnTo>
                    <a:pt x="1610" y="20249"/>
                  </a:lnTo>
                  <a:lnTo>
                    <a:pt x="0" y="34698"/>
                  </a:lnTo>
                  <a:lnTo>
                    <a:pt x="43" y="43127"/>
                  </a:lnTo>
                  <a:lnTo>
                    <a:pt x="2021" y="57047"/>
                  </a:lnTo>
                  <a:lnTo>
                    <a:pt x="6954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7429" y="68318"/>
                  </a:lnTo>
                  <a:lnTo>
                    <a:pt x="52055" y="63691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21" y="48578"/>
                  </a:lnTo>
                  <a:lnTo>
                    <a:pt x="37021" y="55518"/>
                  </a:lnTo>
                  <a:lnTo>
                    <a:pt x="33552" y="59065"/>
                  </a:lnTo>
                  <a:lnTo>
                    <a:pt x="2892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9" name="object 1282">
              <a:extLst>
                <a:ext uri="{FF2B5EF4-FFF2-40B4-BE49-F238E27FC236}">
                  <a16:creationId xmlns:a16="http://schemas.microsoft.com/office/drawing/2014/main" id="{FEEBC9E3-58AC-4242-87B5-4CA20850F578}"/>
                </a:ext>
              </a:extLst>
            </p:cNvPr>
            <p:cNvSpPr/>
            <p:nvPr/>
          </p:nvSpPr>
          <p:spPr>
            <a:xfrm>
              <a:off x="2152952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9266" y="0"/>
                  </a:lnTo>
                  <a:lnTo>
                    <a:pt x="9266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66" y="31151"/>
                  </a:lnTo>
                  <a:lnTo>
                    <a:pt x="9266" y="70631"/>
                  </a:lnTo>
                  <a:lnTo>
                    <a:pt x="9402" y="74137"/>
                  </a:lnTo>
                  <a:lnTo>
                    <a:pt x="14587" y="87122"/>
                  </a:lnTo>
                  <a:lnTo>
                    <a:pt x="27770" y="91450"/>
                  </a:lnTo>
                  <a:lnTo>
                    <a:pt x="34708" y="91450"/>
                  </a:lnTo>
                  <a:lnTo>
                    <a:pt x="38178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0" name="object 1283">
              <a:extLst>
                <a:ext uri="{FF2B5EF4-FFF2-40B4-BE49-F238E27FC236}">
                  <a16:creationId xmlns:a16="http://schemas.microsoft.com/office/drawing/2014/main" id="{3E08EC59-D523-46CD-A463-FC2C43721AA3}"/>
                </a:ext>
              </a:extLst>
            </p:cNvPr>
            <p:cNvSpPr/>
            <p:nvPr/>
          </p:nvSpPr>
          <p:spPr>
            <a:xfrm>
              <a:off x="2199226" y="325600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838"/>
                  </a:lnTo>
                  <a:lnTo>
                    <a:pt x="1156" y="28838"/>
                  </a:lnTo>
                  <a:close/>
                </a:path>
                <a:path w="20831" h="101783">
                  <a:moveTo>
                    <a:pt x="20831" y="10332"/>
                  </a:moveTo>
                  <a:lnTo>
                    <a:pt x="20831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156" y="14959"/>
                  </a:lnTo>
                  <a:lnTo>
                    <a:pt x="5782" y="19585"/>
                  </a:lnTo>
                  <a:lnTo>
                    <a:pt x="1040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31" y="14959"/>
                  </a:lnTo>
                  <a:lnTo>
                    <a:pt x="20831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1" name="object 1284">
              <a:extLst>
                <a:ext uri="{FF2B5EF4-FFF2-40B4-BE49-F238E27FC236}">
                  <a16:creationId xmlns:a16="http://schemas.microsoft.com/office/drawing/2014/main" id="{5662517E-5B6D-40E4-8761-6A56F572CD59}"/>
                </a:ext>
              </a:extLst>
            </p:cNvPr>
            <p:cNvSpPr/>
            <p:nvPr/>
          </p:nvSpPr>
          <p:spPr>
            <a:xfrm>
              <a:off x="2228152" y="3284839"/>
              <a:ext cx="57837" cy="72944"/>
            </a:xfrm>
            <a:custGeom>
              <a:avLst/>
              <a:gdLst/>
              <a:ahLst/>
              <a:cxnLst/>
              <a:rect l="l" t="t" r="r" b="b"/>
              <a:pathLst>
                <a:path w="57837" h="72944">
                  <a:moveTo>
                    <a:pt x="28911" y="46419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944"/>
                  </a:lnTo>
                  <a:lnTo>
                    <a:pt x="38162" y="72944"/>
                  </a:lnTo>
                  <a:lnTo>
                    <a:pt x="57837" y="0"/>
                  </a:lnTo>
                  <a:lnTo>
                    <a:pt x="38162" y="0"/>
                  </a:lnTo>
                  <a:lnTo>
                    <a:pt x="28911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2" name="object 1285">
              <a:extLst>
                <a:ext uri="{FF2B5EF4-FFF2-40B4-BE49-F238E27FC236}">
                  <a16:creationId xmlns:a16="http://schemas.microsoft.com/office/drawing/2014/main" id="{EE176EA9-FF4A-418E-A627-2D903926F1F2}"/>
                </a:ext>
              </a:extLst>
            </p:cNvPr>
            <p:cNvSpPr/>
            <p:nvPr/>
          </p:nvSpPr>
          <p:spPr>
            <a:xfrm>
              <a:off x="229177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86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42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3" name="object 1286">
              <a:extLst>
                <a:ext uri="{FF2B5EF4-FFF2-40B4-BE49-F238E27FC236}">
                  <a16:creationId xmlns:a16="http://schemas.microsoft.com/office/drawing/2014/main" id="{D4984936-8F9F-40D0-B6A8-F4B638C8CFAF}"/>
                </a:ext>
              </a:extLst>
            </p:cNvPr>
            <p:cNvSpPr/>
            <p:nvPr/>
          </p:nvSpPr>
          <p:spPr>
            <a:xfrm>
              <a:off x="2385522" y="3283759"/>
              <a:ext cx="54275" cy="75258"/>
            </a:xfrm>
            <a:custGeom>
              <a:avLst/>
              <a:gdLst/>
              <a:ahLst/>
              <a:cxnLst/>
              <a:rect l="l" t="t" r="r" b="b"/>
              <a:pathLst>
                <a:path w="54275" h="75258">
                  <a:moveTo>
                    <a:pt x="24208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4275" y="23132"/>
                  </a:lnTo>
                  <a:lnTo>
                    <a:pt x="54275" y="16192"/>
                  </a:lnTo>
                  <a:lnTo>
                    <a:pt x="5196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10330" y="38091"/>
                  </a:lnTo>
                  <a:lnTo>
                    <a:pt x="14956" y="41638"/>
                  </a:lnTo>
                  <a:lnTo>
                    <a:pt x="23128" y="43951"/>
                  </a:lnTo>
                  <a:lnTo>
                    <a:pt x="28834" y="46265"/>
                  </a:lnTo>
                  <a:lnTo>
                    <a:pt x="32380" y="48578"/>
                  </a:lnTo>
                  <a:lnTo>
                    <a:pt x="34693" y="50891"/>
                  </a:lnTo>
                  <a:lnTo>
                    <a:pt x="35772" y="54438"/>
                  </a:lnTo>
                  <a:lnTo>
                    <a:pt x="35772" y="59065"/>
                  </a:lnTo>
                  <a:lnTo>
                    <a:pt x="33459" y="61378"/>
                  </a:lnTo>
                  <a:lnTo>
                    <a:pt x="24208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079" y="60144"/>
                  </a:lnTo>
                  <a:lnTo>
                    <a:pt x="3392" y="63691"/>
                  </a:lnTo>
                  <a:lnTo>
                    <a:pt x="5705" y="67084"/>
                  </a:lnTo>
                  <a:lnTo>
                    <a:pt x="9251" y="70631"/>
                  </a:lnTo>
                  <a:lnTo>
                    <a:pt x="13877" y="71711"/>
                  </a:lnTo>
                  <a:lnTo>
                    <a:pt x="17269" y="7402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7337" y="69397"/>
                  </a:lnTo>
                  <a:lnTo>
                    <a:pt x="51963" y="66005"/>
                  </a:lnTo>
                  <a:lnTo>
                    <a:pt x="54275" y="60144"/>
                  </a:lnTo>
                  <a:lnTo>
                    <a:pt x="54275" y="48578"/>
                  </a:lnTo>
                  <a:lnTo>
                    <a:pt x="51963" y="43951"/>
                  </a:lnTo>
                  <a:lnTo>
                    <a:pt x="49650" y="40404"/>
                  </a:lnTo>
                  <a:lnTo>
                    <a:pt x="46257" y="37012"/>
                  </a:lnTo>
                  <a:lnTo>
                    <a:pt x="40398" y="33465"/>
                  </a:lnTo>
                  <a:lnTo>
                    <a:pt x="33459" y="30072"/>
                  </a:lnTo>
                  <a:lnTo>
                    <a:pt x="27754" y="27759"/>
                  </a:lnTo>
                  <a:lnTo>
                    <a:pt x="24208" y="26525"/>
                  </a:lnTo>
                  <a:lnTo>
                    <a:pt x="20816" y="24212"/>
                  </a:lnTo>
                  <a:lnTo>
                    <a:pt x="20816" y="17272"/>
                  </a:lnTo>
                  <a:lnTo>
                    <a:pt x="24208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4" name="object 1287">
              <a:extLst>
                <a:ext uri="{FF2B5EF4-FFF2-40B4-BE49-F238E27FC236}">
                  <a16:creationId xmlns:a16="http://schemas.microsoft.com/office/drawing/2014/main" id="{19035051-0957-4873-A1C4-F127CC26ABC0}"/>
                </a:ext>
              </a:extLst>
            </p:cNvPr>
            <p:cNvSpPr/>
            <p:nvPr/>
          </p:nvSpPr>
          <p:spPr>
            <a:xfrm>
              <a:off x="2450283" y="3284839"/>
              <a:ext cx="54275" cy="74178"/>
            </a:xfrm>
            <a:custGeom>
              <a:avLst/>
              <a:gdLst/>
              <a:ahLst/>
              <a:cxnLst/>
              <a:rect l="l" t="t" r="r" b="b"/>
              <a:pathLst>
                <a:path w="54275" h="74178">
                  <a:moveTo>
                    <a:pt x="20816" y="57985"/>
                  </a:moveTo>
                  <a:lnTo>
                    <a:pt x="18503" y="54438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672"/>
                  </a:lnTo>
                  <a:lnTo>
                    <a:pt x="1079" y="62612"/>
                  </a:lnTo>
                  <a:lnTo>
                    <a:pt x="4625" y="67238"/>
                  </a:lnTo>
                  <a:lnTo>
                    <a:pt x="8018" y="71865"/>
                  </a:lnTo>
                  <a:lnTo>
                    <a:pt x="13877" y="74178"/>
                  </a:lnTo>
                  <a:lnTo>
                    <a:pt x="26521" y="74178"/>
                  </a:lnTo>
                  <a:lnTo>
                    <a:pt x="32380" y="71865"/>
                  </a:lnTo>
                  <a:lnTo>
                    <a:pt x="35772" y="66005"/>
                  </a:lnTo>
                  <a:lnTo>
                    <a:pt x="37006" y="72944"/>
                  </a:lnTo>
                  <a:lnTo>
                    <a:pt x="54275" y="72944"/>
                  </a:lnTo>
                  <a:lnTo>
                    <a:pt x="54275" y="0"/>
                  </a:lnTo>
                  <a:lnTo>
                    <a:pt x="35772" y="0"/>
                  </a:lnTo>
                  <a:lnTo>
                    <a:pt x="35772" y="52125"/>
                  </a:lnTo>
                  <a:lnTo>
                    <a:pt x="33459" y="56751"/>
                  </a:lnTo>
                  <a:lnTo>
                    <a:pt x="30067" y="57985"/>
                  </a:lnTo>
                  <a:lnTo>
                    <a:pt x="20816" y="579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5" name="object 1288">
              <a:extLst>
                <a:ext uri="{FF2B5EF4-FFF2-40B4-BE49-F238E27FC236}">
                  <a16:creationId xmlns:a16="http://schemas.microsoft.com/office/drawing/2014/main" id="{16880A09-0B3B-47C9-A4F8-C20A99D0DDA8}"/>
                </a:ext>
              </a:extLst>
            </p:cNvPr>
            <p:cNvSpPr/>
            <p:nvPr/>
          </p:nvSpPr>
          <p:spPr>
            <a:xfrm>
              <a:off x="2517356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146" y="16192"/>
                  </a:lnTo>
                  <a:lnTo>
                    <a:pt x="35772" y="19585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2125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56" y="32337"/>
                  </a:lnTo>
                  <a:lnTo>
                    <a:pt x="54794" y="18299"/>
                  </a:lnTo>
                  <a:lnTo>
                    <a:pt x="50883" y="8019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588" h="101783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6" name="object 1289">
              <a:extLst>
                <a:ext uri="{FF2B5EF4-FFF2-40B4-BE49-F238E27FC236}">
                  <a16:creationId xmlns:a16="http://schemas.microsoft.com/office/drawing/2014/main" id="{7569DFD9-8966-4962-B5EE-8FD407E88EA6}"/>
                </a:ext>
              </a:extLst>
            </p:cNvPr>
            <p:cNvSpPr/>
            <p:nvPr/>
          </p:nvSpPr>
          <p:spPr>
            <a:xfrm>
              <a:off x="2584430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301" y="16192"/>
                  </a:lnTo>
                  <a:lnTo>
                    <a:pt x="34693" y="17272"/>
                  </a:lnTo>
                  <a:lnTo>
                    <a:pt x="35926" y="19585"/>
                  </a:lnTo>
                  <a:lnTo>
                    <a:pt x="37006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006" y="52125"/>
                  </a:lnTo>
                  <a:lnTo>
                    <a:pt x="35926" y="54438"/>
                  </a:lnTo>
                  <a:lnTo>
                    <a:pt x="34693" y="57831"/>
                  </a:lnTo>
                  <a:lnTo>
                    <a:pt x="33614" y="75258"/>
                  </a:lnTo>
                  <a:lnTo>
                    <a:pt x="41632" y="75258"/>
                  </a:lnTo>
                  <a:lnTo>
                    <a:pt x="47491" y="71711"/>
                  </a:lnTo>
                  <a:lnTo>
                    <a:pt x="50883" y="66005"/>
                  </a:lnTo>
                  <a:lnTo>
                    <a:pt x="51807" y="64722"/>
                  </a:lnTo>
                  <a:lnTo>
                    <a:pt x="55726" y="53849"/>
                  </a:lnTo>
                  <a:lnTo>
                    <a:pt x="56742" y="39325"/>
                  </a:lnTo>
                  <a:lnTo>
                    <a:pt x="56724" y="32300"/>
                  </a:lnTo>
                  <a:lnTo>
                    <a:pt x="55352" y="18285"/>
                  </a:lnTo>
                  <a:lnTo>
                    <a:pt x="50883" y="8019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783">
                  <a:moveTo>
                    <a:pt x="34693" y="57831"/>
                  </a:moveTo>
                  <a:lnTo>
                    <a:pt x="32380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614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7" name="object 1290">
              <a:extLst>
                <a:ext uri="{FF2B5EF4-FFF2-40B4-BE49-F238E27FC236}">
                  <a16:creationId xmlns:a16="http://schemas.microsoft.com/office/drawing/2014/main" id="{45614491-0939-4073-808E-017DD0621426}"/>
                </a:ext>
              </a:extLst>
            </p:cNvPr>
            <p:cNvSpPr/>
            <p:nvPr/>
          </p:nvSpPr>
          <p:spPr>
            <a:xfrm>
              <a:off x="2650425" y="328375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838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610" y="65041"/>
                  </a:lnTo>
                  <a:lnTo>
                    <a:pt x="56849" y="54240"/>
                  </a:lnTo>
                  <a:lnTo>
                    <a:pt x="58901" y="40404"/>
                  </a:lnTo>
                  <a:lnTo>
                    <a:pt x="58832" y="32933"/>
                  </a:lnTo>
                  <a:lnTo>
                    <a:pt x="56258" y="19214"/>
                  </a:lnTo>
                  <a:lnTo>
                    <a:pt x="50883" y="9253"/>
                  </a:lnTo>
                  <a:lnTo>
                    <a:pt x="45024" y="3392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8" name="object 1291">
              <a:extLst>
                <a:ext uri="{FF2B5EF4-FFF2-40B4-BE49-F238E27FC236}">
                  <a16:creationId xmlns:a16="http://schemas.microsoft.com/office/drawing/2014/main" id="{41632246-EEFE-4F63-A1F9-D0B73B6E1A58}"/>
                </a:ext>
              </a:extLst>
            </p:cNvPr>
            <p:cNvSpPr/>
            <p:nvPr/>
          </p:nvSpPr>
          <p:spPr>
            <a:xfrm>
              <a:off x="271981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9" name="object 1292">
              <a:extLst>
                <a:ext uri="{FF2B5EF4-FFF2-40B4-BE49-F238E27FC236}">
                  <a16:creationId xmlns:a16="http://schemas.microsoft.com/office/drawing/2014/main" id="{F3B852E4-BBA4-4FDD-82AA-93600CFB3094}"/>
                </a:ext>
              </a:extLst>
            </p:cNvPr>
            <p:cNvSpPr/>
            <p:nvPr/>
          </p:nvSpPr>
          <p:spPr>
            <a:xfrm>
              <a:off x="276252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0" name="object 1293">
              <a:extLst>
                <a:ext uri="{FF2B5EF4-FFF2-40B4-BE49-F238E27FC236}">
                  <a16:creationId xmlns:a16="http://schemas.microsoft.com/office/drawing/2014/main" id="{95DC026A-E972-4A8D-A199-307EFFDF9037}"/>
                </a:ext>
              </a:extLst>
            </p:cNvPr>
            <p:cNvSpPr/>
            <p:nvPr/>
          </p:nvSpPr>
          <p:spPr>
            <a:xfrm>
              <a:off x="2806468" y="328375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404"/>
                  </a:lnTo>
                  <a:lnTo>
                    <a:pt x="45178" y="37012"/>
                  </a:lnTo>
                  <a:lnTo>
                    <a:pt x="39319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1" name="object 1294">
              <a:extLst>
                <a:ext uri="{FF2B5EF4-FFF2-40B4-BE49-F238E27FC236}">
                  <a16:creationId xmlns:a16="http://schemas.microsoft.com/office/drawing/2014/main" id="{D91B1B6B-CDB9-4910-AB95-164FABD118E7}"/>
                </a:ext>
              </a:extLst>
            </p:cNvPr>
            <p:cNvSpPr/>
            <p:nvPr/>
          </p:nvSpPr>
          <p:spPr>
            <a:xfrm>
              <a:off x="289559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8239" y="31151"/>
                  </a:lnTo>
                  <a:lnTo>
                    <a:pt x="38239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2" name="object 1295">
              <a:extLst>
                <a:ext uri="{FF2B5EF4-FFF2-40B4-BE49-F238E27FC236}">
                  <a16:creationId xmlns:a16="http://schemas.microsoft.com/office/drawing/2014/main" id="{F549C4E1-0F17-4EBD-AFEA-81913B7BEF75}"/>
                </a:ext>
              </a:extLst>
            </p:cNvPr>
            <p:cNvSpPr/>
            <p:nvPr/>
          </p:nvSpPr>
          <p:spPr>
            <a:xfrm>
              <a:off x="2941850" y="3254766"/>
              <a:ext cx="54430" cy="103017"/>
            </a:xfrm>
            <a:custGeom>
              <a:avLst/>
              <a:gdLst/>
              <a:ahLst/>
              <a:cxnLst/>
              <a:rect l="l" t="t" r="r" b="b"/>
              <a:pathLst>
                <a:path w="54430" h="103017">
                  <a:moveTo>
                    <a:pt x="49804" y="35932"/>
                  </a:moveTo>
                  <a:lnTo>
                    <a:pt x="46257" y="31306"/>
                  </a:lnTo>
                  <a:lnTo>
                    <a:pt x="40552" y="28992"/>
                  </a:lnTo>
                  <a:lnTo>
                    <a:pt x="28988" y="28992"/>
                  </a:lnTo>
                  <a:lnTo>
                    <a:pt x="23128" y="31306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736" y="103017"/>
                  </a:lnTo>
                  <a:lnTo>
                    <a:pt x="19736" y="49812"/>
                  </a:lnTo>
                  <a:lnTo>
                    <a:pt x="20816" y="46265"/>
                  </a:lnTo>
                  <a:lnTo>
                    <a:pt x="24362" y="45185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5926" y="52125"/>
                  </a:lnTo>
                  <a:lnTo>
                    <a:pt x="35926" y="103017"/>
                  </a:lnTo>
                  <a:lnTo>
                    <a:pt x="54430" y="103017"/>
                  </a:lnTo>
                  <a:lnTo>
                    <a:pt x="54430" y="47498"/>
                  </a:lnTo>
                  <a:lnTo>
                    <a:pt x="53196" y="40559"/>
                  </a:lnTo>
                  <a:lnTo>
                    <a:pt x="4980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3" name="object 1296">
              <a:extLst>
                <a:ext uri="{FF2B5EF4-FFF2-40B4-BE49-F238E27FC236}">
                  <a16:creationId xmlns:a16="http://schemas.microsoft.com/office/drawing/2014/main" id="{80B4DC93-D433-4E84-BC6D-B8C820FF6E3B}"/>
                </a:ext>
              </a:extLst>
            </p:cNvPr>
            <p:cNvSpPr/>
            <p:nvPr/>
          </p:nvSpPr>
          <p:spPr>
            <a:xfrm>
              <a:off x="3007844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8503" y="43951"/>
                  </a:move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9582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8503" y="43951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4" name="object 1297">
              <a:extLst>
                <a:ext uri="{FF2B5EF4-FFF2-40B4-BE49-F238E27FC236}">
                  <a16:creationId xmlns:a16="http://schemas.microsoft.com/office/drawing/2014/main" id="{B5820A4A-792B-495A-823D-E258FD96B52D}"/>
                </a:ext>
              </a:extLst>
            </p:cNvPr>
            <p:cNvSpPr/>
            <p:nvPr/>
          </p:nvSpPr>
          <p:spPr>
            <a:xfrm>
              <a:off x="3102673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834" y="3007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5" name="object 1298">
              <a:extLst>
                <a:ext uri="{FF2B5EF4-FFF2-40B4-BE49-F238E27FC236}">
                  <a16:creationId xmlns:a16="http://schemas.microsoft.com/office/drawing/2014/main" id="{E2FC3B36-6EB1-46C1-90F4-355073D3B81F}"/>
                </a:ext>
              </a:extLst>
            </p:cNvPr>
            <p:cNvSpPr/>
            <p:nvPr/>
          </p:nvSpPr>
          <p:spPr>
            <a:xfrm>
              <a:off x="3166200" y="3283759"/>
              <a:ext cx="55663" cy="75258"/>
            </a:xfrm>
            <a:custGeom>
              <a:avLst/>
              <a:gdLst/>
              <a:ahLst/>
              <a:cxnLst/>
              <a:rect l="l" t="t" r="r" b="b"/>
              <a:pathLst>
                <a:path w="55663" h="75258">
                  <a:moveTo>
                    <a:pt x="28988" y="59065"/>
                  </a:moveTo>
                  <a:lnTo>
                    <a:pt x="24362" y="59065"/>
                  </a:lnTo>
                  <a:lnTo>
                    <a:pt x="20816" y="55518"/>
                  </a:lnTo>
                  <a:lnTo>
                    <a:pt x="19736" y="50891"/>
                  </a:lnTo>
                  <a:lnTo>
                    <a:pt x="19736" y="26525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3614" y="17272"/>
                  </a:lnTo>
                  <a:lnTo>
                    <a:pt x="37006" y="20819"/>
                  </a:lnTo>
                  <a:lnTo>
                    <a:pt x="37006" y="28838"/>
                  </a:lnTo>
                  <a:lnTo>
                    <a:pt x="55663" y="28838"/>
                  </a:lnTo>
                  <a:lnTo>
                    <a:pt x="55663" y="19585"/>
                  </a:lnTo>
                  <a:lnTo>
                    <a:pt x="53350" y="12645"/>
                  </a:lnTo>
                  <a:lnTo>
                    <a:pt x="48724" y="6939"/>
                  </a:lnTo>
                  <a:lnTo>
                    <a:pt x="44099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120"/>
                  </a:lnTo>
                  <a:lnTo>
                    <a:pt x="1699" y="20409"/>
                  </a:lnTo>
                  <a:lnTo>
                    <a:pt x="0" y="34698"/>
                  </a:lnTo>
                  <a:lnTo>
                    <a:pt x="83" y="43498"/>
                  </a:lnTo>
                  <a:lnTo>
                    <a:pt x="2759" y="57190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7491" y="68318"/>
                  </a:lnTo>
                  <a:lnTo>
                    <a:pt x="53350" y="63691"/>
                  </a:lnTo>
                  <a:lnTo>
                    <a:pt x="55663" y="56751"/>
                  </a:lnTo>
                  <a:lnTo>
                    <a:pt x="55663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988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6" name="object 1299">
              <a:extLst>
                <a:ext uri="{FF2B5EF4-FFF2-40B4-BE49-F238E27FC236}">
                  <a16:creationId xmlns:a16="http://schemas.microsoft.com/office/drawing/2014/main" id="{6355BFDC-151E-4C1E-827B-7D482AA7963B}"/>
                </a:ext>
              </a:extLst>
            </p:cNvPr>
            <p:cNvSpPr/>
            <p:nvPr/>
          </p:nvSpPr>
          <p:spPr>
            <a:xfrm>
              <a:off x="3231115" y="3254766"/>
              <a:ext cx="54275" cy="103017"/>
            </a:xfrm>
            <a:custGeom>
              <a:avLst/>
              <a:gdLst/>
              <a:ahLst/>
              <a:cxnLst/>
              <a:rect l="l" t="t" r="r" b="b"/>
              <a:pathLst>
                <a:path w="54275" h="103017">
                  <a:moveTo>
                    <a:pt x="49650" y="35932"/>
                  </a:moveTo>
                  <a:lnTo>
                    <a:pt x="46257" y="31306"/>
                  </a:lnTo>
                  <a:lnTo>
                    <a:pt x="40398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8503" y="37012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8503" y="103017"/>
                  </a:lnTo>
                  <a:lnTo>
                    <a:pt x="18503" y="49812"/>
                  </a:lnTo>
                  <a:lnTo>
                    <a:pt x="20816" y="46265"/>
                  </a:lnTo>
                  <a:lnTo>
                    <a:pt x="23128" y="45185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5772" y="52125"/>
                  </a:lnTo>
                  <a:lnTo>
                    <a:pt x="35772" y="103017"/>
                  </a:lnTo>
                  <a:lnTo>
                    <a:pt x="54275" y="103017"/>
                  </a:lnTo>
                  <a:lnTo>
                    <a:pt x="54275" y="47498"/>
                  </a:lnTo>
                  <a:lnTo>
                    <a:pt x="53196" y="40559"/>
                  </a:lnTo>
                  <a:lnTo>
                    <a:pt x="49650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7" name="object 1300">
              <a:extLst>
                <a:ext uri="{FF2B5EF4-FFF2-40B4-BE49-F238E27FC236}">
                  <a16:creationId xmlns:a16="http://schemas.microsoft.com/office/drawing/2014/main" id="{7360375D-48C0-4C28-AEE7-B4405A464AD1}"/>
                </a:ext>
              </a:extLst>
            </p:cNvPr>
            <p:cNvSpPr/>
            <p:nvPr/>
          </p:nvSpPr>
          <p:spPr>
            <a:xfrm>
              <a:off x="329818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2645"/>
                  </a:lnTo>
                  <a:lnTo>
                    <a:pt x="3392" y="17272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19582" y="101783"/>
                  </a:lnTo>
                  <a:lnTo>
                    <a:pt x="19582" y="28838"/>
                  </a:lnTo>
                  <a:lnTo>
                    <a:pt x="107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8" name="object 1301">
              <a:extLst>
                <a:ext uri="{FF2B5EF4-FFF2-40B4-BE49-F238E27FC236}">
                  <a16:creationId xmlns:a16="http://schemas.microsoft.com/office/drawing/2014/main" id="{7599B074-BC8F-4CB5-8127-94A1067B4309}"/>
                </a:ext>
              </a:extLst>
            </p:cNvPr>
            <p:cNvSpPr/>
            <p:nvPr/>
          </p:nvSpPr>
          <p:spPr>
            <a:xfrm>
              <a:off x="3330570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9" name="object 1302">
              <a:extLst>
                <a:ext uri="{FF2B5EF4-FFF2-40B4-BE49-F238E27FC236}">
                  <a16:creationId xmlns:a16="http://schemas.microsoft.com/office/drawing/2014/main" id="{B8AEBA59-AF69-4EDD-8A5F-BA5EC40974A2}"/>
                </a:ext>
              </a:extLst>
            </p:cNvPr>
            <p:cNvSpPr/>
            <p:nvPr/>
          </p:nvSpPr>
          <p:spPr>
            <a:xfrm>
              <a:off x="3390705" y="3284839"/>
              <a:ext cx="57822" cy="72944"/>
            </a:xfrm>
            <a:custGeom>
              <a:avLst/>
              <a:gdLst/>
              <a:ahLst/>
              <a:cxnLst/>
              <a:rect l="l" t="t" r="r" b="b"/>
              <a:pathLst>
                <a:path w="57822" h="72944">
                  <a:moveTo>
                    <a:pt x="28834" y="46419"/>
                  </a:moveTo>
                  <a:lnTo>
                    <a:pt x="19582" y="0"/>
                  </a:lnTo>
                  <a:lnTo>
                    <a:pt x="0" y="0"/>
                  </a:lnTo>
                  <a:lnTo>
                    <a:pt x="19582" y="72944"/>
                  </a:lnTo>
                  <a:lnTo>
                    <a:pt x="38085" y="72944"/>
                  </a:lnTo>
                  <a:lnTo>
                    <a:pt x="57822" y="0"/>
                  </a:lnTo>
                  <a:lnTo>
                    <a:pt x="38085" y="0"/>
                  </a:lnTo>
                  <a:lnTo>
                    <a:pt x="28834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0" name="object 1303">
              <a:extLst>
                <a:ext uri="{FF2B5EF4-FFF2-40B4-BE49-F238E27FC236}">
                  <a16:creationId xmlns:a16="http://schemas.microsoft.com/office/drawing/2014/main" id="{017BB16C-9633-4ADD-BA10-B50826D07A58}"/>
                </a:ext>
              </a:extLst>
            </p:cNvPr>
            <p:cNvSpPr/>
            <p:nvPr/>
          </p:nvSpPr>
          <p:spPr>
            <a:xfrm>
              <a:off x="345423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5" y="43190"/>
                  </a:move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350" y="68318"/>
                  </a:lnTo>
                  <a:lnTo>
                    <a:pt x="55663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6756" y="10781"/>
                  </a:lnTo>
                  <a:lnTo>
                    <a:pt x="1570" y="21472"/>
                  </a:lnTo>
                  <a:lnTo>
                    <a:pt x="0" y="35778"/>
                  </a:lnTo>
                  <a:lnTo>
                    <a:pt x="25" y="43190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1" name="object 1304">
              <a:extLst>
                <a:ext uri="{FF2B5EF4-FFF2-40B4-BE49-F238E27FC236}">
                  <a16:creationId xmlns:a16="http://schemas.microsoft.com/office/drawing/2014/main" id="{659BB310-188F-4DC9-8800-C486AEFCBABC}"/>
                </a:ext>
              </a:extLst>
            </p:cNvPr>
            <p:cNvSpPr/>
            <p:nvPr/>
          </p:nvSpPr>
          <p:spPr>
            <a:xfrm>
              <a:off x="3521461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2" name="object 1305">
              <a:extLst>
                <a:ext uri="{FF2B5EF4-FFF2-40B4-BE49-F238E27FC236}">
                  <a16:creationId xmlns:a16="http://schemas.microsoft.com/office/drawing/2014/main" id="{E4B033C8-BA63-4E58-9E55-44216A204C6D}"/>
                </a:ext>
              </a:extLst>
            </p:cNvPr>
            <p:cNvSpPr/>
            <p:nvPr/>
          </p:nvSpPr>
          <p:spPr>
            <a:xfrm>
              <a:off x="3620915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3" name="object 1306">
              <a:extLst>
                <a:ext uri="{FF2B5EF4-FFF2-40B4-BE49-F238E27FC236}">
                  <a16:creationId xmlns:a16="http://schemas.microsoft.com/office/drawing/2014/main" id="{5FC60550-A2E6-4A6B-8513-49735209DF9E}"/>
                </a:ext>
              </a:extLst>
            </p:cNvPr>
            <p:cNvSpPr/>
            <p:nvPr/>
          </p:nvSpPr>
          <p:spPr>
            <a:xfrm>
              <a:off x="3686755" y="3283759"/>
              <a:ext cx="55509" cy="74024"/>
            </a:xfrm>
            <a:custGeom>
              <a:avLst/>
              <a:gdLst/>
              <a:ahLst/>
              <a:cxnLst/>
              <a:rect l="l" t="t" r="r" b="b"/>
              <a:pathLst>
                <a:path w="55509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2049" y="17272"/>
                  </a:lnTo>
                  <a:lnTo>
                    <a:pt x="24362" y="16192"/>
                  </a:lnTo>
                  <a:lnTo>
                    <a:pt x="31301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26525"/>
                  </a:lnTo>
                  <a:lnTo>
                    <a:pt x="53985" y="15406"/>
                  </a:lnTo>
                  <a:lnTo>
                    <a:pt x="47632" y="3710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4" name="object 1307">
              <a:extLst>
                <a:ext uri="{FF2B5EF4-FFF2-40B4-BE49-F238E27FC236}">
                  <a16:creationId xmlns:a16="http://schemas.microsoft.com/office/drawing/2014/main" id="{0F6CCF02-1582-45C9-85FF-350ACCD7DC4D}"/>
                </a:ext>
              </a:extLst>
            </p:cNvPr>
            <p:cNvSpPr/>
            <p:nvPr/>
          </p:nvSpPr>
          <p:spPr>
            <a:xfrm>
              <a:off x="374920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5" name="object 1308">
              <a:extLst>
                <a:ext uri="{FF2B5EF4-FFF2-40B4-BE49-F238E27FC236}">
                  <a16:creationId xmlns:a16="http://schemas.microsoft.com/office/drawing/2014/main" id="{B6A0FC67-0182-451F-BC05-BD09859687D8}"/>
                </a:ext>
              </a:extLst>
            </p:cNvPr>
            <p:cNvSpPr/>
            <p:nvPr/>
          </p:nvSpPr>
          <p:spPr>
            <a:xfrm>
              <a:off x="3824450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6" name="object 1309">
              <a:extLst>
                <a:ext uri="{FF2B5EF4-FFF2-40B4-BE49-F238E27FC236}">
                  <a16:creationId xmlns:a16="http://schemas.microsoft.com/office/drawing/2014/main" id="{FFAD01F2-3376-4FCC-AFAA-4129D280F550}"/>
                </a:ext>
              </a:extLst>
            </p:cNvPr>
            <p:cNvSpPr/>
            <p:nvPr/>
          </p:nvSpPr>
          <p:spPr>
            <a:xfrm>
              <a:off x="3889211" y="3252453"/>
              <a:ext cx="41632" cy="105330"/>
            </a:xfrm>
            <a:custGeom>
              <a:avLst/>
              <a:gdLst/>
              <a:ahLst/>
              <a:cxnLst/>
              <a:rect l="l" t="t" r="r" b="b"/>
              <a:pathLst>
                <a:path w="41632" h="105330">
                  <a:moveTo>
                    <a:pt x="27754" y="19739"/>
                  </a:moveTo>
                  <a:lnTo>
                    <a:pt x="31301" y="16192"/>
                  </a:lnTo>
                  <a:lnTo>
                    <a:pt x="38239" y="16192"/>
                  </a:lnTo>
                  <a:lnTo>
                    <a:pt x="41632" y="17426"/>
                  </a:lnTo>
                  <a:lnTo>
                    <a:pt x="41632" y="2313"/>
                  </a:lnTo>
                  <a:lnTo>
                    <a:pt x="38239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1564" y="11566"/>
                  </a:lnTo>
                  <a:lnTo>
                    <a:pt x="9251" y="17426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9251" y="46265"/>
                  </a:lnTo>
                  <a:lnTo>
                    <a:pt x="9251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7" name="object 1310">
              <a:extLst>
                <a:ext uri="{FF2B5EF4-FFF2-40B4-BE49-F238E27FC236}">
                  <a16:creationId xmlns:a16="http://schemas.microsoft.com/office/drawing/2014/main" id="{13A802C8-A8AF-4937-8F12-48BE45675C28}"/>
                </a:ext>
              </a:extLst>
            </p:cNvPr>
            <p:cNvSpPr/>
            <p:nvPr/>
          </p:nvSpPr>
          <p:spPr>
            <a:xfrm>
              <a:off x="3966770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9582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8" name="object 1311">
              <a:extLst>
                <a:ext uri="{FF2B5EF4-FFF2-40B4-BE49-F238E27FC236}">
                  <a16:creationId xmlns:a16="http://schemas.microsoft.com/office/drawing/2014/main" id="{7DD84060-00AF-4BE4-8476-48FE53D5A42D}"/>
                </a:ext>
              </a:extLst>
            </p:cNvPr>
            <p:cNvSpPr/>
            <p:nvPr/>
          </p:nvSpPr>
          <p:spPr>
            <a:xfrm>
              <a:off x="406036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21898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18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9" name="object 1312">
              <a:extLst>
                <a:ext uri="{FF2B5EF4-FFF2-40B4-BE49-F238E27FC236}">
                  <a16:creationId xmlns:a16="http://schemas.microsoft.com/office/drawing/2014/main" id="{35E6705B-7F4F-4A83-82ED-C6DB3C959CB0}"/>
                </a:ext>
              </a:extLst>
            </p:cNvPr>
            <p:cNvSpPr/>
            <p:nvPr/>
          </p:nvSpPr>
          <p:spPr>
            <a:xfrm>
              <a:off x="412296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085" y="20819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0" name="object 1313">
              <a:extLst>
                <a:ext uri="{FF2B5EF4-FFF2-40B4-BE49-F238E27FC236}">
                  <a16:creationId xmlns:a16="http://schemas.microsoft.com/office/drawing/2014/main" id="{96F44AC6-C127-45B5-8207-C034B090B9EB}"/>
                </a:ext>
              </a:extLst>
            </p:cNvPr>
            <p:cNvSpPr/>
            <p:nvPr/>
          </p:nvSpPr>
          <p:spPr>
            <a:xfrm>
              <a:off x="418418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1" name="object 1314">
              <a:extLst>
                <a:ext uri="{FF2B5EF4-FFF2-40B4-BE49-F238E27FC236}">
                  <a16:creationId xmlns:a16="http://schemas.microsoft.com/office/drawing/2014/main" id="{2717DF33-9ED7-4703-BA05-09B2AC1A2F4D}"/>
                </a:ext>
              </a:extLst>
            </p:cNvPr>
            <p:cNvSpPr/>
            <p:nvPr/>
          </p:nvSpPr>
          <p:spPr>
            <a:xfrm>
              <a:off x="4259428" y="3283759"/>
              <a:ext cx="39319" cy="75258"/>
            </a:xfrm>
            <a:custGeom>
              <a:avLst/>
              <a:gdLst/>
              <a:ahLst/>
              <a:cxnLst/>
              <a:rect l="l" t="t" r="r" b="b"/>
              <a:pathLst>
                <a:path w="39319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30067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39319" h="75258">
                  <a:moveTo>
                    <a:pt x="19582" y="0"/>
                  </a:moveTo>
                  <a:lnTo>
                    <a:pt x="12643" y="3392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54" y="42332"/>
                  </a:lnTo>
                  <a:lnTo>
                    <a:pt x="2228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0067" y="75258"/>
                  </a:lnTo>
                  <a:lnTo>
                    <a:pt x="19582" y="53204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6521" y="16192"/>
                  </a:lnTo>
                  <a:lnTo>
                    <a:pt x="32380" y="16192"/>
                  </a:lnTo>
                  <a:lnTo>
                    <a:pt x="35772" y="17272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838"/>
                  </a:lnTo>
                  <a:lnTo>
                    <a:pt x="40398" y="42718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765" y="65041"/>
                  </a:lnTo>
                  <a:lnTo>
                    <a:pt x="57232" y="54240"/>
                  </a:lnTo>
                  <a:lnTo>
                    <a:pt x="58901" y="40404"/>
                  </a:lnTo>
                  <a:lnTo>
                    <a:pt x="58852" y="32933"/>
                  </a:lnTo>
                  <a:lnTo>
                    <a:pt x="56694" y="19214"/>
                  </a:lnTo>
                  <a:lnTo>
                    <a:pt x="50883" y="9253"/>
                  </a:lnTo>
                  <a:lnTo>
                    <a:pt x="46257" y="3392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2" name="object 1315">
              <a:extLst>
                <a:ext uri="{FF2B5EF4-FFF2-40B4-BE49-F238E27FC236}">
                  <a16:creationId xmlns:a16="http://schemas.microsoft.com/office/drawing/2014/main" id="{B1FEB7E7-D395-4A9E-B06C-345240C36065}"/>
                </a:ext>
              </a:extLst>
            </p:cNvPr>
            <p:cNvSpPr/>
            <p:nvPr/>
          </p:nvSpPr>
          <p:spPr>
            <a:xfrm>
              <a:off x="4325268" y="3252453"/>
              <a:ext cx="40552" cy="105330"/>
            </a:xfrm>
            <a:custGeom>
              <a:avLst/>
              <a:gdLst/>
              <a:ahLst/>
              <a:cxnLst/>
              <a:rect l="l" t="t" r="r" b="b"/>
              <a:pathLst>
                <a:path w="40552" h="105330">
                  <a:moveTo>
                    <a:pt x="8172" y="17426"/>
                  </a:moveTo>
                  <a:lnTo>
                    <a:pt x="8172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8172" y="46265"/>
                  </a:lnTo>
                  <a:lnTo>
                    <a:pt x="8172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lnTo>
                    <a:pt x="30067" y="16192"/>
                  </a:lnTo>
                  <a:lnTo>
                    <a:pt x="35926" y="16192"/>
                  </a:lnTo>
                  <a:lnTo>
                    <a:pt x="40552" y="17426"/>
                  </a:lnTo>
                  <a:lnTo>
                    <a:pt x="40552" y="2313"/>
                  </a:lnTo>
                  <a:lnTo>
                    <a:pt x="37006" y="1233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8172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3" name="object 1316">
              <a:extLst>
                <a:ext uri="{FF2B5EF4-FFF2-40B4-BE49-F238E27FC236}">
                  <a16:creationId xmlns:a16="http://schemas.microsoft.com/office/drawing/2014/main" id="{6E3BAD6A-7103-4D1D-967D-CCD2611E7BFC}"/>
                </a:ext>
              </a:extLst>
            </p:cNvPr>
            <p:cNvSpPr/>
            <p:nvPr/>
          </p:nvSpPr>
          <p:spPr>
            <a:xfrm>
              <a:off x="4403907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18657" y="101783"/>
                  </a:moveTo>
                  <a:lnTo>
                    <a:pt x="18657" y="68318"/>
                  </a:lnTo>
                  <a:lnTo>
                    <a:pt x="22049" y="72944"/>
                  </a:lnTo>
                  <a:lnTo>
                    <a:pt x="23283" y="59065"/>
                  </a:lnTo>
                  <a:lnTo>
                    <a:pt x="20970" y="57831"/>
                  </a:lnTo>
                  <a:lnTo>
                    <a:pt x="18657" y="54438"/>
                  </a:lnTo>
                  <a:lnTo>
                    <a:pt x="18657" y="20819"/>
                  </a:lnTo>
                  <a:lnTo>
                    <a:pt x="20970" y="17272"/>
                  </a:lnTo>
                  <a:lnTo>
                    <a:pt x="23283" y="16192"/>
                  </a:lnTo>
                  <a:lnTo>
                    <a:pt x="31301" y="16192"/>
                  </a:lnTo>
                  <a:lnTo>
                    <a:pt x="35926" y="19585"/>
                  </a:lnTo>
                  <a:lnTo>
                    <a:pt x="37160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160" y="52125"/>
                  </a:lnTo>
                  <a:lnTo>
                    <a:pt x="35926" y="54438"/>
                  </a:lnTo>
                  <a:lnTo>
                    <a:pt x="33614" y="57831"/>
                  </a:lnTo>
                  <a:lnTo>
                    <a:pt x="33614" y="75258"/>
                  </a:lnTo>
                  <a:lnTo>
                    <a:pt x="40552" y="75258"/>
                  </a:lnTo>
                  <a:lnTo>
                    <a:pt x="46412" y="71711"/>
                  </a:lnTo>
                  <a:lnTo>
                    <a:pt x="51037" y="66005"/>
                  </a:lnTo>
                  <a:lnTo>
                    <a:pt x="51724" y="64743"/>
                  </a:lnTo>
                  <a:lnTo>
                    <a:pt x="55363" y="53864"/>
                  </a:lnTo>
                  <a:lnTo>
                    <a:pt x="56742" y="39325"/>
                  </a:lnTo>
                  <a:lnTo>
                    <a:pt x="56710" y="32337"/>
                  </a:lnTo>
                  <a:lnTo>
                    <a:pt x="54949" y="18299"/>
                  </a:lnTo>
                  <a:lnTo>
                    <a:pt x="51037" y="8019"/>
                  </a:lnTo>
                  <a:lnTo>
                    <a:pt x="46412" y="2313"/>
                  </a:lnTo>
                  <a:lnTo>
                    <a:pt x="40552" y="0"/>
                  </a:lnTo>
                  <a:lnTo>
                    <a:pt x="26675" y="0"/>
                  </a:lnTo>
                  <a:lnTo>
                    <a:pt x="22049" y="2313"/>
                  </a:lnTo>
                  <a:lnTo>
                    <a:pt x="18657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657" y="101783"/>
                  </a:lnTo>
                  <a:close/>
                </a:path>
                <a:path w="56742" h="101783">
                  <a:moveTo>
                    <a:pt x="33614" y="57831"/>
                  </a:moveTo>
                  <a:lnTo>
                    <a:pt x="31301" y="59065"/>
                  </a:lnTo>
                  <a:lnTo>
                    <a:pt x="23283" y="59065"/>
                  </a:lnTo>
                  <a:lnTo>
                    <a:pt x="22049" y="72944"/>
                  </a:lnTo>
                  <a:lnTo>
                    <a:pt x="27908" y="75258"/>
                  </a:lnTo>
                  <a:lnTo>
                    <a:pt x="33614" y="75258"/>
                  </a:lnTo>
                  <a:lnTo>
                    <a:pt x="33614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4" name="object 1317">
              <a:extLst>
                <a:ext uri="{FF2B5EF4-FFF2-40B4-BE49-F238E27FC236}">
                  <a16:creationId xmlns:a16="http://schemas.microsoft.com/office/drawing/2014/main" id="{8E3C39B2-DBBE-4C7F-9BAF-4250A7E56259}"/>
                </a:ext>
              </a:extLst>
            </p:cNvPr>
            <p:cNvSpPr/>
            <p:nvPr/>
          </p:nvSpPr>
          <p:spPr>
            <a:xfrm>
              <a:off x="4471135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5" name="object 1318">
              <a:extLst>
                <a:ext uri="{FF2B5EF4-FFF2-40B4-BE49-F238E27FC236}">
                  <a16:creationId xmlns:a16="http://schemas.microsoft.com/office/drawing/2014/main" id="{20F06D2C-FA20-469F-B456-0568B8DCCEE8}"/>
                </a:ext>
              </a:extLst>
            </p:cNvPr>
            <p:cNvSpPr/>
            <p:nvPr/>
          </p:nvSpPr>
          <p:spPr>
            <a:xfrm>
              <a:off x="451615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6939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20819"/>
                  </a:lnTo>
                  <a:lnTo>
                    <a:pt x="12798" y="20819"/>
                  </a:lnTo>
                  <a:lnTo>
                    <a:pt x="16190" y="19585"/>
                  </a:lnTo>
                  <a:lnTo>
                    <a:pt x="19736" y="14959"/>
                  </a:lnTo>
                  <a:lnTo>
                    <a:pt x="20816" y="10332"/>
                  </a:lnTo>
                  <a:lnTo>
                    <a:pt x="20816" y="6939"/>
                  </a:lnTo>
                  <a:lnTo>
                    <a:pt x="19736" y="4626"/>
                  </a:lnTo>
                  <a:lnTo>
                    <a:pt x="16190" y="1079"/>
                  </a:lnTo>
                  <a:lnTo>
                    <a:pt x="12798" y="0"/>
                  </a:lnTo>
                  <a:lnTo>
                    <a:pt x="6938" y="0"/>
                  </a:lnTo>
                  <a:lnTo>
                    <a:pt x="2312" y="3392"/>
                  </a:lnTo>
                  <a:lnTo>
                    <a:pt x="0" y="6939"/>
                  </a:lnTo>
                  <a:close/>
                </a:path>
                <a:path w="20816" h="101783">
                  <a:moveTo>
                    <a:pt x="0" y="28838"/>
                  </a:moveTo>
                  <a:lnTo>
                    <a:pt x="0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0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6" name="object 1319">
              <a:extLst>
                <a:ext uri="{FF2B5EF4-FFF2-40B4-BE49-F238E27FC236}">
                  <a16:creationId xmlns:a16="http://schemas.microsoft.com/office/drawing/2014/main" id="{FF5846E9-0063-4340-8910-2027C1B475E4}"/>
                </a:ext>
              </a:extLst>
            </p:cNvPr>
            <p:cNvSpPr/>
            <p:nvPr/>
          </p:nvSpPr>
          <p:spPr>
            <a:xfrm>
              <a:off x="4549773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7" name="object 1320">
              <a:extLst>
                <a:ext uri="{FF2B5EF4-FFF2-40B4-BE49-F238E27FC236}">
                  <a16:creationId xmlns:a16="http://schemas.microsoft.com/office/drawing/2014/main" id="{10D7FA01-1534-4EB6-A520-28E43F4C4F65}"/>
                </a:ext>
              </a:extLst>
            </p:cNvPr>
            <p:cNvSpPr/>
            <p:nvPr/>
          </p:nvSpPr>
          <p:spPr>
            <a:xfrm>
              <a:off x="4649227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20816" y="75258"/>
                  </a:move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4956" y="75258"/>
                  </a:lnTo>
                  <a:lnTo>
                    <a:pt x="20816" y="75258"/>
                  </a:lnTo>
                  <a:close/>
                </a:path>
                <a:path w="26521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19582" y="23132"/>
                  </a:lnTo>
                  <a:lnTo>
                    <a:pt x="19582" y="17272"/>
                  </a:lnTo>
                  <a:lnTo>
                    <a:pt x="21895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4771"/>
                  </a:lnTo>
                  <a:lnTo>
                    <a:pt x="5705" y="69397"/>
                  </a:lnTo>
                  <a:lnTo>
                    <a:pt x="9251" y="72944"/>
                  </a:lnTo>
                  <a:lnTo>
                    <a:pt x="14956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895" y="43951"/>
                  </a:lnTo>
                  <a:lnTo>
                    <a:pt x="2544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5772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8" name="object 1321">
              <a:extLst>
                <a:ext uri="{FF2B5EF4-FFF2-40B4-BE49-F238E27FC236}">
                  <a16:creationId xmlns:a16="http://schemas.microsoft.com/office/drawing/2014/main" id="{B4B84000-BCB2-4CEC-A88C-61973DD701CD}"/>
                </a:ext>
              </a:extLst>
            </p:cNvPr>
            <p:cNvSpPr/>
            <p:nvPr/>
          </p:nvSpPr>
          <p:spPr>
            <a:xfrm>
              <a:off x="471522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9" name="object 1322">
              <a:extLst>
                <a:ext uri="{FF2B5EF4-FFF2-40B4-BE49-F238E27FC236}">
                  <a16:creationId xmlns:a16="http://schemas.microsoft.com/office/drawing/2014/main" id="{D0152FF6-F6DC-4C92-BABF-2FAF73529DD6}"/>
                </a:ext>
              </a:extLst>
            </p:cNvPr>
            <p:cNvSpPr/>
            <p:nvPr/>
          </p:nvSpPr>
          <p:spPr>
            <a:xfrm>
              <a:off x="4754541" y="3284839"/>
              <a:ext cx="60135" cy="101937"/>
            </a:xfrm>
            <a:custGeom>
              <a:avLst/>
              <a:gdLst/>
              <a:ahLst/>
              <a:cxnLst/>
              <a:rect l="l" t="t" r="r" b="b"/>
              <a:pathLst>
                <a:path w="60135" h="101937">
                  <a:moveTo>
                    <a:pt x="10330" y="101937"/>
                  </a:moveTo>
                  <a:lnTo>
                    <a:pt x="14956" y="101937"/>
                  </a:lnTo>
                  <a:lnTo>
                    <a:pt x="17644" y="101800"/>
                  </a:lnTo>
                  <a:lnTo>
                    <a:pt x="28920" y="96585"/>
                  </a:lnTo>
                  <a:lnTo>
                    <a:pt x="35772" y="83431"/>
                  </a:lnTo>
                  <a:lnTo>
                    <a:pt x="60135" y="0"/>
                  </a:lnTo>
                  <a:lnTo>
                    <a:pt x="39319" y="0"/>
                  </a:lnTo>
                  <a:lnTo>
                    <a:pt x="30067" y="41638"/>
                  </a:lnTo>
                  <a:lnTo>
                    <a:pt x="20816" y="0"/>
                  </a:lnTo>
                  <a:lnTo>
                    <a:pt x="0" y="0"/>
                  </a:lnTo>
                  <a:lnTo>
                    <a:pt x="21895" y="74178"/>
                  </a:lnTo>
                  <a:lnTo>
                    <a:pt x="19582" y="78805"/>
                  </a:lnTo>
                  <a:lnTo>
                    <a:pt x="19582" y="81118"/>
                  </a:lnTo>
                  <a:lnTo>
                    <a:pt x="16190" y="84511"/>
                  </a:lnTo>
                  <a:lnTo>
                    <a:pt x="12643" y="85744"/>
                  </a:lnTo>
                  <a:lnTo>
                    <a:pt x="8018" y="85744"/>
                  </a:lnTo>
                  <a:lnTo>
                    <a:pt x="8018" y="100703"/>
                  </a:lnTo>
                  <a:lnTo>
                    <a:pt x="10330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0" name="object 1323">
              <a:extLst>
                <a:ext uri="{FF2B5EF4-FFF2-40B4-BE49-F238E27FC236}">
                  <a16:creationId xmlns:a16="http://schemas.microsoft.com/office/drawing/2014/main" id="{81A7B382-4E51-4FCA-B50F-95FE7ACAD586}"/>
                </a:ext>
              </a:extLst>
            </p:cNvPr>
            <p:cNvSpPr/>
            <p:nvPr/>
          </p:nvSpPr>
          <p:spPr>
            <a:xfrm>
              <a:off x="4850449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1" name="object 1324">
              <a:extLst>
                <a:ext uri="{FF2B5EF4-FFF2-40B4-BE49-F238E27FC236}">
                  <a16:creationId xmlns:a16="http://schemas.microsoft.com/office/drawing/2014/main" id="{2FC0A5A6-0ABC-46A7-810A-562A4AC2002F}"/>
                </a:ext>
              </a:extLst>
            </p:cNvPr>
            <p:cNvSpPr/>
            <p:nvPr/>
          </p:nvSpPr>
          <p:spPr>
            <a:xfrm>
              <a:off x="4916444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193" y="15406"/>
                  </a:lnTo>
                  <a:lnTo>
                    <a:pt x="46694" y="3710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2" name="object 1325">
              <a:extLst>
                <a:ext uri="{FF2B5EF4-FFF2-40B4-BE49-F238E27FC236}">
                  <a16:creationId xmlns:a16="http://schemas.microsoft.com/office/drawing/2014/main" id="{18071AA0-F550-492A-BA42-53245B49C173}"/>
                </a:ext>
              </a:extLst>
            </p:cNvPr>
            <p:cNvSpPr/>
            <p:nvPr/>
          </p:nvSpPr>
          <p:spPr>
            <a:xfrm>
              <a:off x="4978892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675" y="17272"/>
                  </a:moveTo>
                  <a:lnTo>
                    <a:pt x="26675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65" y="74264"/>
                  </a:lnTo>
                  <a:lnTo>
                    <a:pt x="13428" y="87154"/>
                  </a:lnTo>
                  <a:lnTo>
                    <a:pt x="26675" y="91450"/>
                  </a:lnTo>
                  <a:lnTo>
                    <a:pt x="33614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675" y="68318"/>
                  </a:lnTo>
                  <a:lnTo>
                    <a:pt x="26675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67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326">
              <a:extLst>
                <a:ext uri="{FF2B5EF4-FFF2-40B4-BE49-F238E27FC236}">
                  <a16:creationId xmlns:a16="http://schemas.microsoft.com/office/drawing/2014/main" id="{A35A5A5F-6BE8-4284-BE74-FCBD258FC3FA}"/>
                </a:ext>
              </a:extLst>
            </p:cNvPr>
            <p:cNvSpPr/>
            <p:nvPr/>
          </p:nvSpPr>
          <p:spPr>
            <a:xfrm>
              <a:off x="5022837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3128" y="17272"/>
                  </a:lnTo>
                  <a:lnTo>
                    <a:pt x="26675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239" y="20819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1991" y="21472"/>
                  </a:lnTo>
                  <a:lnTo>
                    <a:pt x="0" y="35778"/>
                  </a:lnTo>
                  <a:lnTo>
                    <a:pt x="25" y="43190"/>
                  </a:ln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50883" y="70631"/>
                  </a:lnTo>
                  <a:lnTo>
                    <a:pt x="53196" y="68318"/>
                  </a:lnTo>
                  <a:lnTo>
                    <a:pt x="56742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4" name="object 1327">
              <a:extLst>
                <a:ext uri="{FF2B5EF4-FFF2-40B4-BE49-F238E27FC236}">
                  <a16:creationId xmlns:a16="http://schemas.microsoft.com/office/drawing/2014/main" id="{427D70B4-6FE3-4C9A-8B0F-BF5F119289D1}"/>
                </a:ext>
              </a:extLst>
            </p:cNvPr>
            <p:cNvSpPr/>
            <p:nvPr/>
          </p:nvSpPr>
          <p:spPr>
            <a:xfrm>
              <a:off x="5089911" y="328375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585"/>
                  </a:lnTo>
                  <a:lnTo>
                    <a:pt x="35926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392"/>
                  </a:lnTo>
                  <a:lnTo>
                    <a:pt x="18503" y="9253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5" name="object 1328">
              <a:extLst>
                <a:ext uri="{FF2B5EF4-FFF2-40B4-BE49-F238E27FC236}">
                  <a16:creationId xmlns:a16="http://schemas.microsoft.com/office/drawing/2014/main" id="{76490085-2415-4B53-A5A8-4358C9DEA084}"/>
                </a:ext>
              </a:extLst>
            </p:cNvPr>
            <p:cNvSpPr/>
            <p:nvPr/>
          </p:nvSpPr>
          <p:spPr>
            <a:xfrm>
              <a:off x="5135089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3128" y="59065"/>
                  </a:moveTo>
                  <a:lnTo>
                    <a:pt x="20816" y="57831"/>
                  </a:lnTo>
                  <a:lnTo>
                    <a:pt x="18503" y="54438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1146" y="16192"/>
                  </a:lnTo>
                  <a:lnTo>
                    <a:pt x="34693" y="19585"/>
                  </a:lnTo>
                  <a:lnTo>
                    <a:pt x="37006" y="23132"/>
                  </a:lnTo>
                  <a:lnTo>
                    <a:pt x="37006" y="27759"/>
                  </a:lnTo>
                  <a:lnTo>
                    <a:pt x="40398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45" y="32014"/>
                  </a:lnTo>
                  <a:lnTo>
                    <a:pt x="54570" y="18173"/>
                  </a:lnTo>
                  <a:lnTo>
                    <a:pt x="49650" y="8019"/>
                  </a:lnTo>
                  <a:lnTo>
                    <a:pt x="46257" y="2313"/>
                  </a:lnTo>
                  <a:lnTo>
                    <a:pt x="40398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7269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lnTo>
                    <a:pt x="18503" y="68318"/>
                  </a:lnTo>
                  <a:lnTo>
                    <a:pt x="21895" y="72944"/>
                  </a:lnTo>
                  <a:lnTo>
                    <a:pt x="26521" y="75258"/>
                  </a:lnTo>
                  <a:lnTo>
                    <a:pt x="32380" y="75258"/>
                  </a:lnTo>
                  <a:lnTo>
                    <a:pt x="33459" y="57831"/>
                  </a:lnTo>
                  <a:lnTo>
                    <a:pt x="31146" y="59065"/>
                  </a:lnTo>
                  <a:lnTo>
                    <a:pt x="23128" y="59065"/>
                  </a:lnTo>
                  <a:close/>
                </a:path>
                <a:path w="56588" h="101783">
                  <a:moveTo>
                    <a:pt x="40398" y="75258"/>
                  </a:moveTo>
                  <a:lnTo>
                    <a:pt x="37006" y="27759"/>
                  </a:lnTo>
                  <a:lnTo>
                    <a:pt x="37006" y="52125"/>
                  </a:lnTo>
                  <a:lnTo>
                    <a:pt x="34693" y="54438"/>
                  </a:lnTo>
                  <a:lnTo>
                    <a:pt x="33459" y="57831"/>
                  </a:lnTo>
                  <a:lnTo>
                    <a:pt x="32380" y="75258"/>
                  </a:lnTo>
                  <a:lnTo>
                    <a:pt x="40398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6" name="object 1329">
              <a:extLst>
                <a:ext uri="{FF2B5EF4-FFF2-40B4-BE49-F238E27FC236}">
                  <a16:creationId xmlns:a16="http://schemas.microsoft.com/office/drawing/2014/main" id="{49B47691-1282-46A9-BC49-14CA4E4F32C2}"/>
                </a:ext>
              </a:extLst>
            </p:cNvPr>
            <p:cNvSpPr/>
            <p:nvPr/>
          </p:nvSpPr>
          <p:spPr>
            <a:xfrm>
              <a:off x="5202163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7" name="object 1330">
              <a:extLst>
                <a:ext uri="{FF2B5EF4-FFF2-40B4-BE49-F238E27FC236}">
                  <a16:creationId xmlns:a16="http://schemas.microsoft.com/office/drawing/2014/main" id="{B4BA0667-7EF2-4BDD-AC45-F5F85C5CE7B4}"/>
                </a:ext>
              </a:extLst>
            </p:cNvPr>
            <p:cNvSpPr/>
            <p:nvPr/>
          </p:nvSpPr>
          <p:spPr>
            <a:xfrm>
              <a:off x="5246108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079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18" y="0"/>
                  </a:lnTo>
                  <a:lnTo>
                    <a:pt x="4625" y="1079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079" y="14959"/>
                  </a:lnTo>
                  <a:lnTo>
                    <a:pt x="4625" y="19585"/>
                  </a:lnTo>
                  <a:lnTo>
                    <a:pt x="801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8" name="object 1331">
              <a:extLst>
                <a:ext uri="{FF2B5EF4-FFF2-40B4-BE49-F238E27FC236}">
                  <a16:creationId xmlns:a16="http://schemas.microsoft.com/office/drawing/2014/main" id="{E16E474F-38CC-4EB5-9511-7116CC300DA4}"/>
                </a:ext>
              </a:extLst>
            </p:cNvPr>
            <p:cNvSpPr/>
            <p:nvPr/>
          </p:nvSpPr>
          <p:spPr>
            <a:xfrm>
              <a:off x="527725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14959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9" name="object 1332">
              <a:extLst>
                <a:ext uri="{FF2B5EF4-FFF2-40B4-BE49-F238E27FC236}">
                  <a16:creationId xmlns:a16="http://schemas.microsoft.com/office/drawing/2014/main" id="{5E7ABDAD-2F55-40F9-92A7-63F7882B936A}"/>
                </a:ext>
              </a:extLst>
            </p:cNvPr>
            <p:cNvSpPr/>
            <p:nvPr/>
          </p:nvSpPr>
          <p:spPr>
            <a:xfrm>
              <a:off x="533985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0" name="object 1333">
              <a:extLst>
                <a:ext uri="{FF2B5EF4-FFF2-40B4-BE49-F238E27FC236}">
                  <a16:creationId xmlns:a16="http://schemas.microsoft.com/office/drawing/2014/main" id="{5AA05D5F-C575-4A72-A6F0-302320203CA8}"/>
                </a:ext>
              </a:extLst>
            </p:cNvPr>
            <p:cNvSpPr/>
            <p:nvPr/>
          </p:nvSpPr>
          <p:spPr>
            <a:xfrm>
              <a:off x="5434686" y="3283759"/>
              <a:ext cx="27754" cy="75258"/>
            </a:xfrm>
            <a:custGeom>
              <a:avLst/>
              <a:gdLst/>
              <a:ahLst/>
              <a:cxnLst/>
              <a:rect l="l" t="t" r="r" b="b"/>
              <a:pathLst>
                <a:path w="27754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  <a:path w="27754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7337" y="570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1" name="object 1334">
              <a:extLst>
                <a:ext uri="{FF2B5EF4-FFF2-40B4-BE49-F238E27FC236}">
                  <a16:creationId xmlns:a16="http://schemas.microsoft.com/office/drawing/2014/main" id="{E4F99B9F-37CA-44F2-84AD-5F1603E3719B}"/>
                </a:ext>
              </a:extLst>
            </p:cNvPr>
            <p:cNvSpPr/>
            <p:nvPr/>
          </p:nvSpPr>
          <p:spPr>
            <a:xfrm>
              <a:off x="5500526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494" y="16034"/>
                  </a:lnTo>
                  <a:lnTo>
                    <a:pt x="47270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2" name="object 1335">
              <a:extLst>
                <a:ext uri="{FF2B5EF4-FFF2-40B4-BE49-F238E27FC236}">
                  <a16:creationId xmlns:a16="http://schemas.microsoft.com/office/drawing/2014/main" id="{5D6AF6F2-15B5-4413-BC1A-D0C33C25291B}"/>
                </a:ext>
              </a:extLst>
            </p:cNvPr>
            <p:cNvSpPr/>
            <p:nvPr/>
          </p:nvSpPr>
          <p:spPr>
            <a:xfrm>
              <a:off x="5565287" y="3254766"/>
              <a:ext cx="30067" cy="104250"/>
            </a:xfrm>
            <a:custGeom>
              <a:avLst/>
              <a:gdLst/>
              <a:ahLst/>
              <a:cxnLst/>
              <a:rect l="l" t="t" r="r" b="b"/>
              <a:pathLst>
                <a:path w="30067" h="104250">
                  <a:moveTo>
                    <a:pt x="24362" y="104250"/>
                  </a:moveTo>
                  <a:lnTo>
                    <a:pt x="30067" y="104250"/>
                  </a:lnTo>
                  <a:lnTo>
                    <a:pt x="25441" y="88058"/>
                  </a:lnTo>
                  <a:lnTo>
                    <a:pt x="22049" y="84511"/>
                  </a:lnTo>
                  <a:lnTo>
                    <a:pt x="19736" y="81118"/>
                  </a:lnTo>
                  <a:lnTo>
                    <a:pt x="16190" y="104250"/>
                  </a:lnTo>
                  <a:lnTo>
                    <a:pt x="24362" y="104250"/>
                  </a:lnTo>
                  <a:close/>
                </a:path>
                <a:path w="30067" h="104250">
                  <a:moveTo>
                    <a:pt x="10485" y="31306"/>
                  </a:moveTo>
                  <a:lnTo>
                    <a:pt x="5859" y="38245"/>
                  </a:lnTo>
                  <a:lnTo>
                    <a:pt x="5184" y="39389"/>
                  </a:lnTo>
                  <a:lnTo>
                    <a:pt x="1406" y="49762"/>
                  </a:lnTo>
                  <a:lnTo>
                    <a:pt x="0" y="64771"/>
                  </a:lnTo>
                  <a:lnTo>
                    <a:pt x="42" y="72115"/>
                  </a:lnTo>
                  <a:lnTo>
                    <a:pt x="2018" y="86038"/>
                  </a:lnTo>
                  <a:lnTo>
                    <a:pt x="6938" y="96077"/>
                  </a:lnTo>
                  <a:lnTo>
                    <a:pt x="10485" y="101937"/>
                  </a:lnTo>
                  <a:lnTo>
                    <a:pt x="16190" y="104250"/>
                  </a:lnTo>
                  <a:lnTo>
                    <a:pt x="19736" y="81118"/>
                  </a:lnTo>
                  <a:lnTo>
                    <a:pt x="19736" y="52125"/>
                  </a:lnTo>
                  <a:lnTo>
                    <a:pt x="22049" y="48578"/>
                  </a:lnTo>
                  <a:lnTo>
                    <a:pt x="25441" y="45185"/>
                  </a:lnTo>
                  <a:lnTo>
                    <a:pt x="33614" y="45185"/>
                  </a:lnTo>
                  <a:lnTo>
                    <a:pt x="35926" y="46265"/>
                  </a:lnTo>
                  <a:lnTo>
                    <a:pt x="38239" y="49812"/>
                  </a:lnTo>
                  <a:lnTo>
                    <a:pt x="38239" y="83431"/>
                  </a:lnTo>
                  <a:lnTo>
                    <a:pt x="35926" y="86824"/>
                  </a:lnTo>
                  <a:lnTo>
                    <a:pt x="33614" y="88058"/>
                  </a:lnTo>
                  <a:lnTo>
                    <a:pt x="25441" y="88058"/>
                  </a:lnTo>
                  <a:lnTo>
                    <a:pt x="30067" y="104250"/>
                  </a:lnTo>
                  <a:lnTo>
                    <a:pt x="34693" y="101937"/>
                  </a:lnTo>
                  <a:lnTo>
                    <a:pt x="39473" y="96077"/>
                  </a:lnTo>
                  <a:lnTo>
                    <a:pt x="39473" y="103017"/>
                  </a:lnTo>
                  <a:lnTo>
                    <a:pt x="56742" y="103017"/>
                  </a:lnTo>
                  <a:lnTo>
                    <a:pt x="56742" y="0"/>
                  </a:lnTo>
                  <a:lnTo>
                    <a:pt x="38239" y="0"/>
                  </a:lnTo>
                  <a:lnTo>
                    <a:pt x="38239" y="35932"/>
                  </a:lnTo>
                  <a:lnTo>
                    <a:pt x="34693" y="31306"/>
                  </a:lnTo>
                  <a:lnTo>
                    <a:pt x="30067" y="28992"/>
                  </a:lnTo>
                  <a:lnTo>
                    <a:pt x="16190" y="28992"/>
                  </a:lnTo>
                  <a:lnTo>
                    <a:pt x="10485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3" name="object 1336">
              <a:extLst>
                <a:ext uri="{FF2B5EF4-FFF2-40B4-BE49-F238E27FC236}">
                  <a16:creationId xmlns:a16="http://schemas.microsoft.com/office/drawing/2014/main" id="{1EFB38AE-7D80-4326-BCC9-35022D78BC53}"/>
                </a:ext>
              </a:extLst>
            </p:cNvPr>
            <p:cNvSpPr/>
            <p:nvPr/>
          </p:nvSpPr>
          <p:spPr>
            <a:xfrm>
              <a:off x="566366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7006" y="74024"/>
                  </a:moveTo>
                  <a:lnTo>
                    <a:pt x="56742" y="74024"/>
                  </a:lnTo>
                  <a:lnTo>
                    <a:pt x="56742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7491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926" y="68318"/>
                  </a:lnTo>
                  <a:lnTo>
                    <a:pt x="35926" y="70631"/>
                  </a:lnTo>
                  <a:lnTo>
                    <a:pt x="37006" y="74024"/>
                  </a:lnTo>
                  <a:close/>
                </a:path>
                <a:path w="56742" h="75258">
                  <a:moveTo>
                    <a:pt x="22049" y="75258"/>
                  </a:moveTo>
                  <a:lnTo>
                    <a:pt x="27754" y="75258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2049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4" name="object 1337">
              <a:extLst>
                <a:ext uri="{FF2B5EF4-FFF2-40B4-BE49-F238E27FC236}">
                  <a16:creationId xmlns:a16="http://schemas.microsoft.com/office/drawing/2014/main" id="{27D0875F-EA16-4B5E-AB89-30BC47A19ACC}"/>
                </a:ext>
              </a:extLst>
            </p:cNvPr>
            <p:cNvSpPr/>
            <p:nvPr/>
          </p:nvSpPr>
          <p:spPr>
            <a:xfrm>
              <a:off x="5740605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5" name="object 1338">
              <a:extLst>
                <a:ext uri="{FF2B5EF4-FFF2-40B4-BE49-F238E27FC236}">
                  <a16:creationId xmlns:a16="http://schemas.microsoft.com/office/drawing/2014/main" id="{3A0B2DFC-D294-4FAB-8B35-EE83EFBCBAA6}"/>
                </a:ext>
              </a:extLst>
            </p:cNvPr>
            <p:cNvSpPr/>
            <p:nvPr/>
          </p:nvSpPr>
          <p:spPr>
            <a:xfrm>
              <a:off x="5763117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233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3546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233" y="14959"/>
                  </a:lnTo>
                  <a:lnTo>
                    <a:pt x="5859" y="19585"/>
                  </a:lnTo>
                  <a:lnTo>
                    <a:pt x="10485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16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6" name="object 1339">
              <a:extLst>
                <a:ext uri="{FF2B5EF4-FFF2-40B4-BE49-F238E27FC236}">
                  <a16:creationId xmlns:a16="http://schemas.microsoft.com/office/drawing/2014/main" id="{47ED9A62-8E55-435D-9CC8-6742A9E988F5}"/>
                </a:ext>
              </a:extLst>
            </p:cNvPr>
            <p:cNvSpPr/>
            <p:nvPr/>
          </p:nvSpPr>
          <p:spPr>
            <a:xfrm>
              <a:off x="5795497" y="3283759"/>
              <a:ext cx="56742" cy="103017"/>
            </a:xfrm>
            <a:custGeom>
              <a:avLst/>
              <a:gdLst/>
              <a:ahLst/>
              <a:cxnLst/>
              <a:rect l="l" t="t" r="r" b="b"/>
              <a:pathLst>
                <a:path w="56742" h="103017">
                  <a:moveTo>
                    <a:pt x="56742" y="1079"/>
                  </a:moveTo>
                  <a:lnTo>
                    <a:pt x="40552" y="1079"/>
                  </a:lnTo>
                  <a:lnTo>
                    <a:pt x="39319" y="8019"/>
                  </a:lnTo>
                  <a:lnTo>
                    <a:pt x="35926" y="2313"/>
                  </a:lnTo>
                  <a:lnTo>
                    <a:pt x="30067" y="0"/>
                  </a:lnTo>
                  <a:lnTo>
                    <a:pt x="24362" y="0"/>
                  </a:lnTo>
                  <a:lnTo>
                    <a:pt x="25441" y="16192"/>
                  </a:lnTo>
                  <a:lnTo>
                    <a:pt x="33614" y="16192"/>
                  </a:lnTo>
                  <a:lnTo>
                    <a:pt x="35926" y="17272"/>
                  </a:lnTo>
                  <a:lnTo>
                    <a:pt x="38239" y="20819"/>
                  </a:lnTo>
                  <a:lnTo>
                    <a:pt x="43944" y="100703"/>
                  </a:lnTo>
                  <a:lnTo>
                    <a:pt x="49804" y="94843"/>
                  </a:lnTo>
                  <a:lnTo>
                    <a:pt x="54430" y="90217"/>
                  </a:lnTo>
                  <a:lnTo>
                    <a:pt x="56742" y="83277"/>
                  </a:lnTo>
                  <a:lnTo>
                    <a:pt x="56742" y="1079"/>
                  </a:lnTo>
                  <a:close/>
                </a:path>
                <a:path w="56742" h="103017">
                  <a:moveTo>
                    <a:pt x="6938" y="96077"/>
                  </a:moveTo>
                  <a:lnTo>
                    <a:pt x="10485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3944" y="100703"/>
                  </a:lnTo>
                  <a:lnTo>
                    <a:pt x="38239" y="20819"/>
                  </a:lnTo>
                  <a:lnTo>
                    <a:pt x="38239" y="55518"/>
                  </a:lnTo>
                  <a:lnTo>
                    <a:pt x="33614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736" y="52125"/>
                  </a:lnTo>
                  <a:lnTo>
                    <a:pt x="18503" y="47498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0816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24362" y="0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859" y="9253"/>
                  </a:lnTo>
                  <a:lnTo>
                    <a:pt x="5000" y="10396"/>
                  </a:lnTo>
                  <a:lnTo>
                    <a:pt x="1029" y="20769"/>
                  </a:lnTo>
                  <a:lnTo>
                    <a:pt x="0" y="35778"/>
                  </a:lnTo>
                  <a:lnTo>
                    <a:pt x="4" y="41547"/>
                  </a:lnTo>
                  <a:lnTo>
                    <a:pt x="1284" y="55814"/>
                  </a:lnTo>
                  <a:lnTo>
                    <a:pt x="5859" y="66005"/>
                  </a:lnTo>
                  <a:lnTo>
                    <a:pt x="10485" y="71711"/>
                  </a:lnTo>
                  <a:lnTo>
                    <a:pt x="16190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239" y="68318"/>
                  </a:lnTo>
                  <a:lnTo>
                    <a:pt x="38239" y="78650"/>
                  </a:lnTo>
                  <a:lnTo>
                    <a:pt x="37006" y="82197"/>
                  </a:lnTo>
                  <a:lnTo>
                    <a:pt x="33614" y="86824"/>
                  </a:lnTo>
                  <a:lnTo>
                    <a:pt x="23128" y="86824"/>
                  </a:lnTo>
                  <a:lnTo>
                    <a:pt x="18503" y="85590"/>
                  </a:lnTo>
                  <a:lnTo>
                    <a:pt x="15110" y="84511"/>
                  </a:lnTo>
                  <a:lnTo>
                    <a:pt x="10485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7" name="object 1340">
              <a:extLst>
                <a:ext uri="{FF2B5EF4-FFF2-40B4-BE49-F238E27FC236}">
                  <a16:creationId xmlns:a16="http://schemas.microsoft.com/office/drawing/2014/main" id="{8AD99311-A966-42CE-9FAA-135F37FB4090}"/>
                </a:ext>
              </a:extLst>
            </p:cNvPr>
            <p:cNvSpPr/>
            <p:nvPr/>
          </p:nvSpPr>
          <p:spPr>
            <a:xfrm>
              <a:off x="5864884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627" y="16034"/>
                  </a:lnTo>
                  <a:lnTo>
                    <a:pt x="47806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8" name="object 1341">
              <a:extLst>
                <a:ext uri="{FF2B5EF4-FFF2-40B4-BE49-F238E27FC236}">
                  <a16:creationId xmlns:a16="http://schemas.microsoft.com/office/drawing/2014/main" id="{7C1B1027-C879-4B8F-AE52-E6653CC02CB9}"/>
                </a:ext>
              </a:extLst>
            </p:cNvPr>
            <p:cNvSpPr/>
            <p:nvPr/>
          </p:nvSpPr>
          <p:spPr>
            <a:xfrm>
              <a:off x="5933192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49804" y="9253"/>
                  </a:moveTo>
                  <a:lnTo>
                    <a:pt x="47491" y="3392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988" y="16192"/>
                  </a:lnTo>
                  <a:lnTo>
                    <a:pt x="32380" y="18506"/>
                  </a:lnTo>
                  <a:lnTo>
                    <a:pt x="33614" y="23132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430" y="18506"/>
                  </a:lnTo>
                  <a:lnTo>
                    <a:pt x="57822" y="16192"/>
                  </a:lnTo>
                  <a:lnTo>
                    <a:pt x="63681" y="16192"/>
                  </a:lnTo>
                  <a:lnTo>
                    <a:pt x="67073" y="18506"/>
                  </a:lnTo>
                  <a:lnTo>
                    <a:pt x="68307" y="23132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366" y="15910"/>
                  </a:lnTo>
                  <a:lnTo>
                    <a:pt x="80012" y="4048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392"/>
                  </a:lnTo>
                  <a:lnTo>
                    <a:pt x="49804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9" name="object 1342">
              <a:extLst>
                <a:ext uri="{FF2B5EF4-FFF2-40B4-BE49-F238E27FC236}">
                  <a16:creationId xmlns:a16="http://schemas.microsoft.com/office/drawing/2014/main" id="{C3FB05B2-55F9-4E0A-8750-A50F47915871}"/>
                </a:ext>
              </a:extLst>
            </p:cNvPr>
            <p:cNvSpPr/>
            <p:nvPr/>
          </p:nvSpPr>
          <p:spPr>
            <a:xfrm>
              <a:off x="6032646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9736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0" name="object 1343">
              <a:extLst>
                <a:ext uri="{FF2B5EF4-FFF2-40B4-BE49-F238E27FC236}">
                  <a16:creationId xmlns:a16="http://schemas.microsoft.com/office/drawing/2014/main" id="{0E74FE61-453C-42C1-93A2-0F5C7DC3369B}"/>
                </a:ext>
              </a:extLst>
            </p:cNvPr>
            <p:cNvSpPr/>
            <p:nvPr/>
          </p:nvSpPr>
          <p:spPr>
            <a:xfrm>
              <a:off x="6098641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339" y="16034"/>
                  </a:lnTo>
                  <a:lnTo>
                    <a:pt x="47116" y="3859"/>
                  </a:lnTo>
                  <a:lnTo>
                    <a:pt x="35772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1" name="object 1344">
              <a:extLst>
                <a:ext uri="{FF2B5EF4-FFF2-40B4-BE49-F238E27FC236}">
                  <a16:creationId xmlns:a16="http://schemas.microsoft.com/office/drawing/2014/main" id="{4D234E1F-9F0B-49F3-9B84-C576F77A4038}"/>
                </a:ext>
              </a:extLst>
            </p:cNvPr>
            <p:cNvSpPr/>
            <p:nvPr/>
          </p:nvSpPr>
          <p:spPr>
            <a:xfrm>
              <a:off x="6161089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521" y="17272"/>
                  </a:moveTo>
                  <a:lnTo>
                    <a:pt x="26521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77" y="74137"/>
                  </a:lnTo>
                  <a:lnTo>
                    <a:pt x="13806" y="87122"/>
                  </a:lnTo>
                  <a:lnTo>
                    <a:pt x="26521" y="91450"/>
                  </a:lnTo>
                  <a:lnTo>
                    <a:pt x="33459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521" y="68318"/>
                  </a:lnTo>
                  <a:lnTo>
                    <a:pt x="26521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521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2" name="object 1345">
              <a:extLst>
                <a:ext uri="{FF2B5EF4-FFF2-40B4-BE49-F238E27FC236}">
                  <a16:creationId xmlns:a16="http://schemas.microsoft.com/office/drawing/2014/main" id="{B92C4D41-1D41-4FBE-941D-FFEF77FE128C}"/>
                </a:ext>
              </a:extLst>
            </p:cNvPr>
            <p:cNvSpPr/>
            <p:nvPr/>
          </p:nvSpPr>
          <p:spPr>
            <a:xfrm>
              <a:off x="6235101" y="3283759"/>
              <a:ext cx="26675" cy="103017"/>
            </a:xfrm>
            <a:custGeom>
              <a:avLst/>
              <a:gdLst/>
              <a:ahLst/>
              <a:cxnLst/>
              <a:rect l="l" t="t" r="r" b="b"/>
              <a:pathLst>
                <a:path w="26675" h="103017">
                  <a:moveTo>
                    <a:pt x="25441" y="0"/>
                  </a:moveTo>
                  <a:lnTo>
                    <a:pt x="17423" y="0"/>
                  </a:lnTo>
                  <a:lnTo>
                    <a:pt x="20816" y="23132"/>
                  </a:lnTo>
                  <a:lnTo>
                    <a:pt x="22049" y="20819"/>
                  </a:lnTo>
                  <a:lnTo>
                    <a:pt x="24362" y="17272"/>
                  </a:lnTo>
                  <a:lnTo>
                    <a:pt x="26675" y="16192"/>
                  </a:lnTo>
                  <a:lnTo>
                    <a:pt x="25441" y="0"/>
                  </a:lnTo>
                  <a:close/>
                </a:path>
                <a:path w="26675" h="103017">
                  <a:moveTo>
                    <a:pt x="8172" y="96077"/>
                  </a:moveTo>
                  <a:lnTo>
                    <a:pt x="11564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8239" y="103017"/>
                  </a:lnTo>
                  <a:lnTo>
                    <a:pt x="45178" y="100703"/>
                  </a:lnTo>
                  <a:lnTo>
                    <a:pt x="50883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552" y="1079"/>
                  </a:lnTo>
                  <a:lnTo>
                    <a:pt x="40552" y="801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544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4362" y="57831"/>
                  </a:lnTo>
                  <a:lnTo>
                    <a:pt x="22049" y="54438"/>
                  </a:lnTo>
                  <a:lnTo>
                    <a:pt x="20816" y="52125"/>
                  </a:lnTo>
                  <a:lnTo>
                    <a:pt x="19736" y="47498"/>
                  </a:lnTo>
                  <a:lnTo>
                    <a:pt x="19736" y="28838"/>
                  </a:lnTo>
                  <a:lnTo>
                    <a:pt x="20816" y="23132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326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8172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3" name="object 1346">
              <a:extLst>
                <a:ext uri="{FF2B5EF4-FFF2-40B4-BE49-F238E27FC236}">
                  <a16:creationId xmlns:a16="http://schemas.microsoft.com/office/drawing/2014/main" id="{48C97A14-0BDC-46B6-B988-9FD3299DC2CD}"/>
                </a:ext>
              </a:extLst>
            </p:cNvPr>
            <p:cNvSpPr/>
            <p:nvPr/>
          </p:nvSpPr>
          <p:spPr>
            <a:xfrm>
              <a:off x="6304488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4" name="object 1347">
              <a:extLst>
                <a:ext uri="{FF2B5EF4-FFF2-40B4-BE49-F238E27FC236}">
                  <a16:creationId xmlns:a16="http://schemas.microsoft.com/office/drawing/2014/main" id="{092DE2E2-34DE-42F7-83B8-A22D8B736416}"/>
                </a:ext>
              </a:extLst>
            </p:cNvPr>
            <p:cNvSpPr/>
            <p:nvPr/>
          </p:nvSpPr>
          <p:spPr>
            <a:xfrm>
              <a:off x="6371562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2049" y="43951"/>
                  </a:move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988" y="30072"/>
                  </a:lnTo>
                  <a:lnTo>
                    <a:pt x="22049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8988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5" name="object 1348">
              <a:extLst>
                <a:ext uri="{FF2B5EF4-FFF2-40B4-BE49-F238E27FC236}">
                  <a16:creationId xmlns:a16="http://schemas.microsoft.com/office/drawing/2014/main" id="{EE9682A3-CE68-4B31-80F8-47B1AB012FC9}"/>
                </a:ext>
              </a:extLst>
            </p:cNvPr>
            <p:cNvSpPr/>
            <p:nvPr/>
          </p:nvSpPr>
          <p:spPr>
            <a:xfrm>
              <a:off x="6448504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6" name="object 1349">
              <a:extLst>
                <a:ext uri="{FF2B5EF4-FFF2-40B4-BE49-F238E27FC236}">
                  <a16:creationId xmlns:a16="http://schemas.microsoft.com/office/drawing/2014/main" id="{4B5DFE06-EE57-42ED-BCF0-6FF114FA5A32}"/>
                </a:ext>
              </a:extLst>
            </p:cNvPr>
            <p:cNvSpPr/>
            <p:nvPr/>
          </p:nvSpPr>
          <p:spPr>
            <a:xfrm>
              <a:off x="6468704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7" name="object 1350">
              <a:extLst>
                <a:ext uri="{FF2B5EF4-FFF2-40B4-BE49-F238E27FC236}">
                  <a16:creationId xmlns:a16="http://schemas.microsoft.com/office/drawing/2014/main" id="{086E34F1-EF5C-4DD2-9CB6-023988736F21}"/>
                </a:ext>
              </a:extLst>
            </p:cNvPr>
            <p:cNvSpPr/>
            <p:nvPr/>
          </p:nvSpPr>
          <p:spPr>
            <a:xfrm>
              <a:off x="6534698" y="3281446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1898"/>
                  </a:lnTo>
                  <a:lnTo>
                    <a:pt x="11564" y="21898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019"/>
                  </a:lnTo>
                  <a:lnTo>
                    <a:pt x="20816" y="5706"/>
                  </a:lnTo>
                  <a:lnTo>
                    <a:pt x="17423" y="1079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4625" y="1079"/>
                  </a:lnTo>
                  <a:lnTo>
                    <a:pt x="3546" y="3392"/>
                  </a:lnTo>
                  <a:lnTo>
                    <a:pt x="0" y="8019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1564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20816" y="61378"/>
                  </a:lnTo>
                  <a:lnTo>
                    <a:pt x="17423" y="56751"/>
                  </a:lnTo>
                  <a:lnTo>
                    <a:pt x="13877" y="55518"/>
                  </a:lnTo>
                  <a:lnTo>
                    <a:pt x="8172" y="55518"/>
                  </a:lnTo>
                  <a:lnTo>
                    <a:pt x="4625" y="56751"/>
                  </a:lnTo>
                  <a:lnTo>
                    <a:pt x="3546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8" name="object 1351">
              <a:extLst>
                <a:ext uri="{FF2B5EF4-FFF2-40B4-BE49-F238E27FC236}">
                  <a16:creationId xmlns:a16="http://schemas.microsoft.com/office/drawing/2014/main" id="{E6C6E25F-82E1-4CBF-9AAC-FB8A20B92C1C}"/>
                </a:ext>
              </a:extLst>
            </p:cNvPr>
            <p:cNvSpPr/>
            <p:nvPr/>
          </p:nvSpPr>
          <p:spPr>
            <a:xfrm>
              <a:off x="893264" y="3487326"/>
              <a:ext cx="55523" cy="98390"/>
            </a:xfrm>
            <a:custGeom>
              <a:avLst/>
              <a:gdLst/>
              <a:ahLst/>
              <a:cxnLst/>
              <a:rect l="l" t="t" r="r" b="b"/>
              <a:pathLst>
                <a:path w="55523" h="98390">
                  <a:moveTo>
                    <a:pt x="19664" y="80964"/>
                  </a:moveTo>
                  <a:lnTo>
                    <a:pt x="19664" y="55518"/>
                  </a:lnTo>
                  <a:lnTo>
                    <a:pt x="49739" y="55518"/>
                  </a:lnTo>
                  <a:lnTo>
                    <a:pt x="49739" y="39325"/>
                  </a:lnTo>
                  <a:lnTo>
                    <a:pt x="19664" y="39325"/>
                  </a:lnTo>
                  <a:lnTo>
                    <a:pt x="19664" y="16192"/>
                  </a:lnTo>
                  <a:lnTo>
                    <a:pt x="55523" y="16192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55523" y="98390"/>
                  </a:lnTo>
                  <a:lnTo>
                    <a:pt x="55523" y="80964"/>
                  </a:lnTo>
                  <a:lnTo>
                    <a:pt x="1966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9" name="object 1352">
              <a:extLst>
                <a:ext uri="{FF2B5EF4-FFF2-40B4-BE49-F238E27FC236}">
                  <a16:creationId xmlns:a16="http://schemas.microsoft.com/office/drawing/2014/main" id="{FF87D889-A12A-4F1C-ACD0-81F40573ECC5}"/>
                </a:ext>
              </a:extLst>
            </p:cNvPr>
            <p:cNvSpPr/>
            <p:nvPr/>
          </p:nvSpPr>
          <p:spPr>
            <a:xfrm>
              <a:off x="958041" y="3511692"/>
              <a:ext cx="54362" cy="74024"/>
            </a:xfrm>
            <a:custGeom>
              <a:avLst/>
              <a:gdLst/>
              <a:ahLst/>
              <a:cxnLst/>
              <a:rect l="l" t="t" r="r" b="b"/>
              <a:pathLst>
                <a:path w="54362" h="74024">
                  <a:moveTo>
                    <a:pt x="18512" y="8019"/>
                  </a:moveTo>
                  <a:lnTo>
                    <a:pt x="1735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68" y="74024"/>
                  </a:lnTo>
                  <a:lnTo>
                    <a:pt x="19668" y="20819"/>
                  </a:lnTo>
                  <a:lnTo>
                    <a:pt x="20825" y="17272"/>
                  </a:lnTo>
                  <a:lnTo>
                    <a:pt x="24294" y="14959"/>
                  </a:lnTo>
                  <a:lnTo>
                    <a:pt x="27763" y="14959"/>
                  </a:lnTo>
                  <a:lnTo>
                    <a:pt x="32389" y="16192"/>
                  </a:lnTo>
                  <a:lnTo>
                    <a:pt x="34702" y="19585"/>
                  </a:lnTo>
                  <a:lnTo>
                    <a:pt x="35859" y="23132"/>
                  </a:lnTo>
                  <a:lnTo>
                    <a:pt x="35859" y="74024"/>
                  </a:lnTo>
                  <a:lnTo>
                    <a:pt x="54362" y="74024"/>
                  </a:lnTo>
                  <a:lnTo>
                    <a:pt x="54362" y="25445"/>
                  </a:lnTo>
                  <a:lnTo>
                    <a:pt x="53606" y="16410"/>
                  </a:lnTo>
                  <a:lnTo>
                    <a:pt x="47450" y="4011"/>
                  </a:lnTo>
                  <a:lnTo>
                    <a:pt x="35859" y="0"/>
                  </a:lnTo>
                  <a:lnTo>
                    <a:pt x="28920" y="0"/>
                  </a:lnTo>
                  <a:lnTo>
                    <a:pt x="23138" y="2313"/>
                  </a:lnTo>
                  <a:lnTo>
                    <a:pt x="1851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0" name="object 1353">
              <a:extLst>
                <a:ext uri="{FF2B5EF4-FFF2-40B4-BE49-F238E27FC236}">
                  <a16:creationId xmlns:a16="http://schemas.microsoft.com/office/drawing/2014/main" id="{DC5CF7DD-3140-4184-A8F5-FC1B67D150F7}"/>
                </a:ext>
              </a:extLst>
            </p:cNvPr>
            <p:cNvSpPr/>
            <p:nvPr/>
          </p:nvSpPr>
          <p:spPr>
            <a:xfrm>
              <a:off x="1020498" y="3494266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6613" y="18506"/>
                  </a:moveTo>
                  <a:lnTo>
                    <a:pt x="26613" y="0"/>
                  </a:lnTo>
                  <a:lnTo>
                    <a:pt x="8110" y="0"/>
                  </a:lnTo>
                  <a:lnTo>
                    <a:pt x="8110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10" y="32385"/>
                  </a:lnTo>
                  <a:lnTo>
                    <a:pt x="8110" y="71711"/>
                  </a:lnTo>
                  <a:lnTo>
                    <a:pt x="8245" y="75217"/>
                  </a:lnTo>
                  <a:lnTo>
                    <a:pt x="13431" y="88202"/>
                  </a:lnTo>
                  <a:lnTo>
                    <a:pt x="26613" y="92530"/>
                  </a:lnTo>
                  <a:lnTo>
                    <a:pt x="30083" y="92530"/>
                  </a:lnTo>
                  <a:lnTo>
                    <a:pt x="33552" y="91450"/>
                  </a:lnTo>
                  <a:lnTo>
                    <a:pt x="37021" y="90217"/>
                  </a:lnTo>
                  <a:lnTo>
                    <a:pt x="37021" y="75258"/>
                  </a:lnTo>
                  <a:lnTo>
                    <a:pt x="35865" y="76337"/>
                  </a:lnTo>
                  <a:lnTo>
                    <a:pt x="32395" y="76337"/>
                  </a:lnTo>
                  <a:lnTo>
                    <a:pt x="28926" y="75258"/>
                  </a:lnTo>
                  <a:lnTo>
                    <a:pt x="26613" y="71711"/>
                  </a:lnTo>
                  <a:lnTo>
                    <a:pt x="26613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6613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1" name="object 1354">
              <a:extLst>
                <a:ext uri="{FF2B5EF4-FFF2-40B4-BE49-F238E27FC236}">
                  <a16:creationId xmlns:a16="http://schemas.microsoft.com/office/drawing/2014/main" id="{E2F31491-EA3A-427E-81A2-8C340E3ADEE9}"/>
                </a:ext>
              </a:extLst>
            </p:cNvPr>
            <p:cNvSpPr/>
            <p:nvPr/>
          </p:nvSpPr>
          <p:spPr>
            <a:xfrm>
              <a:off x="1064459" y="3511692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26613" y="14959"/>
                  </a:moveTo>
                  <a:lnTo>
                    <a:pt x="30083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25445"/>
                  </a:lnTo>
                  <a:lnTo>
                    <a:pt x="13877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50899" y="69397"/>
                  </a:lnTo>
                  <a:lnTo>
                    <a:pt x="54368" y="67084"/>
                  </a:lnTo>
                  <a:lnTo>
                    <a:pt x="56681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8926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43951"/>
                  </a:lnTo>
                  <a:lnTo>
                    <a:pt x="57837" y="43951"/>
                  </a:lnTo>
                  <a:lnTo>
                    <a:pt x="57837" y="34698"/>
                  </a:lnTo>
                  <a:lnTo>
                    <a:pt x="57500" y="31667"/>
                  </a:lnTo>
                  <a:lnTo>
                    <a:pt x="54733" y="1803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26613" y="14959"/>
                  </a:lnTo>
                  <a:close/>
                </a:path>
                <a:path w="57837" h="75103">
                  <a:moveTo>
                    <a:pt x="9251" y="65850"/>
                  </a:moveTo>
                  <a:lnTo>
                    <a:pt x="13877" y="71711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6613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6953" y="10767"/>
                  </a:lnTo>
                  <a:lnTo>
                    <a:pt x="1960" y="2146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53" y="55722"/>
                  </a:lnTo>
                  <a:lnTo>
                    <a:pt x="9251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2" name="object 1355">
              <a:extLst>
                <a:ext uri="{FF2B5EF4-FFF2-40B4-BE49-F238E27FC236}">
                  <a16:creationId xmlns:a16="http://schemas.microsoft.com/office/drawing/2014/main" id="{3E5A5C1F-1CE8-4ECA-A04D-A74434091262}"/>
                </a:ext>
              </a:extLst>
            </p:cNvPr>
            <p:cNvSpPr/>
            <p:nvPr/>
          </p:nvSpPr>
          <p:spPr>
            <a:xfrm>
              <a:off x="1131548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9675" y="74024"/>
                  </a:moveTo>
                  <a:lnTo>
                    <a:pt x="19675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30083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1987" y="2313"/>
                  </a:lnTo>
                  <a:lnTo>
                    <a:pt x="18518" y="9253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3" name="object 1356">
              <a:extLst>
                <a:ext uri="{FF2B5EF4-FFF2-40B4-BE49-F238E27FC236}">
                  <a16:creationId xmlns:a16="http://schemas.microsoft.com/office/drawing/2014/main" id="{75A6E802-7112-4FC0-8CA3-F8125CA857DF}"/>
                </a:ext>
              </a:extLst>
            </p:cNvPr>
            <p:cNvSpPr/>
            <p:nvPr/>
          </p:nvSpPr>
          <p:spPr>
            <a:xfrm>
              <a:off x="1176665" y="351169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18503" y="101783"/>
                  </a:moveTo>
                  <a:lnTo>
                    <a:pt x="18503" y="68164"/>
                  </a:lnTo>
                  <a:lnTo>
                    <a:pt x="21972" y="72790"/>
                  </a:lnTo>
                  <a:lnTo>
                    <a:pt x="23128" y="58911"/>
                  </a:lnTo>
                  <a:lnTo>
                    <a:pt x="20816" y="57831"/>
                  </a:lnTo>
                  <a:lnTo>
                    <a:pt x="18503" y="5428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4708" y="19585"/>
                  </a:lnTo>
                  <a:lnTo>
                    <a:pt x="37021" y="23132"/>
                  </a:lnTo>
                  <a:lnTo>
                    <a:pt x="37021" y="50891"/>
                  </a:lnTo>
                  <a:lnTo>
                    <a:pt x="34708" y="54284"/>
                  </a:lnTo>
                  <a:lnTo>
                    <a:pt x="33552" y="57831"/>
                  </a:lnTo>
                  <a:lnTo>
                    <a:pt x="32395" y="75103"/>
                  </a:lnTo>
                  <a:lnTo>
                    <a:pt x="40491" y="75103"/>
                  </a:lnTo>
                  <a:lnTo>
                    <a:pt x="46273" y="71711"/>
                  </a:lnTo>
                  <a:lnTo>
                    <a:pt x="50899" y="65850"/>
                  </a:lnTo>
                  <a:lnTo>
                    <a:pt x="55281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close/>
                </a:path>
                <a:path w="56681" h="101783">
                  <a:moveTo>
                    <a:pt x="33552" y="57831"/>
                  </a:moveTo>
                  <a:lnTo>
                    <a:pt x="31239" y="58911"/>
                  </a:lnTo>
                  <a:lnTo>
                    <a:pt x="23128" y="58911"/>
                  </a:lnTo>
                  <a:lnTo>
                    <a:pt x="21972" y="72790"/>
                  </a:lnTo>
                  <a:lnTo>
                    <a:pt x="26613" y="75103"/>
                  </a:lnTo>
                  <a:lnTo>
                    <a:pt x="32395" y="75103"/>
                  </a:lnTo>
                  <a:lnTo>
                    <a:pt x="3355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4" name="object 1357">
              <a:extLst>
                <a:ext uri="{FF2B5EF4-FFF2-40B4-BE49-F238E27FC236}">
                  <a16:creationId xmlns:a16="http://schemas.microsoft.com/office/drawing/2014/main" id="{05C2EE88-ACB4-4DE6-A8CC-6973C178B8E4}"/>
                </a:ext>
              </a:extLst>
            </p:cNvPr>
            <p:cNvSpPr/>
            <p:nvPr/>
          </p:nvSpPr>
          <p:spPr>
            <a:xfrm>
              <a:off x="1243754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8518" y="74024"/>
                  </a:moveTo>
                  <a:lnTo>
                    <a:pt x="18518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28926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0831" y="2313"/>
                  </a:lnTo>
                  <a:lnTo>
                    <a:pt x="18518" y="9253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5" name="object 1358">
              <a:extLst>
                <a:ext uri="{FF2B5EF4-FFF2-40B4-BE49-F238E27FC236}">
                  <a16:creationId xmlns:a16="http://schemas.microsoft.com/office/drawing/2014/main" id="{08C69177-7078-4697-8581-C897D16FF7F0}"/>
                </a:ext>
              </a:extLst>
            </p:cNvPr>
            <p:cNvSpPr/>
            <p:nvPr/>
          </p:nvSpPr>
          <p:spPr>
            <a:xfrm>
              <a:off x="12877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156" y="14959"/>
                  </a:moveTo>
                  <a:lnTo>
                    <a:pt x="4625" y="18506"/>
                  </a:lnTo>
                  <a:lnTo>
                    <a:pt x="8095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10408" y="0"/>
                  </a:lnTo>
                  <a:lnTo>
                    <a:pt x="5782" y="1079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645"/>
                  </a:lnTo>
                  <a:lnTo>
                    <a:pt x="1156" y="14959"/>
                  </a:lnTo>
                  <a:close/>
                </a:path>
                <a:path w="20816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156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6" name="object 1359">
              <a:extLst>
                <a:ext uri="{FF2B5EF4-FFF2-40B4-BE49-F238E27FC236}">
                  <a16:creationId xmlns:a16="http://schemas.microsoft.com/office/drawing/2014/main" id="{89D9E9D8-24EA-4B89-9518-961C12643AF9}"/>
                </a:ext>
              </a:extLst>
            </p:cNvPr>
            <p:cNvSpPr/>
            <p:nvPr/>
          </p:nvSpPr>
          <p:spPr>
            <a:xfrm>
              <a:off x="1318938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9266" y="5706"/>
                  </a:moveTo>
                  <a:lnTo>
                    <a:pt x="4641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84" y="31151"/>
                  </a:lnTo>
                  <a:lnTo>
                    <a:pt x="5797" y="34698"/>
                  </a:lnTo>
                  <a:lnTo>
                    <a:pt x="9266" y="37012"/>
                  </a:lnTo>
                  <a:lnTo>
                    <a:pt x="15049" y="40404"/>
                  </a:ln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4708" y="50891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20831" y="58911"/>
                  </a:lnTo>
                  <a:lnTo>
                    <a:pt x="18518" y="54284"/>
                  </a:lnTo>
                  <a:lnTo>
                    <a:pt x="18518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84" y="63537"/>
                  </a:lnTo>
                  <a:lnTo>
                    <a:pt x="5797" y="67084"/>
                  </a:lnTo>
                  <a:lnTo>
                    <a:pt x="9266" y="69397"/>
                  </a:lnTo>
                  <a:lnTo>
                    <a:pt x="12736" y="71711"/>
                  </a:lnTo>
                  <a:lnTo>
                    <a:pt x="17362" y="74024"/>
                  </a:lnTo>
                  <a:lnTo>
                    <a:pt x="21987" y="75103"/>
                  </a:lnTo>
                  <a:lnTo>
                    <a:pt x="34708" y="75103"/>
                  </a:lnTo>
                  <a:lnTo>
                    <a:pt x="41647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40491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2395" y="13879"/>
                  </a:lnTo>
                  <a:lnTo>
                    <a:pt x="34708" y="16192"/>
                  </a:lnTo>
                  <a:lnTo>
                    <a:pt x="34708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1079"/>
                  </a:lnTo>
                  <a:lnTo>
                    <a:pt x="9266" y="57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7" name="object 1360">
              <a:extLst>
                <a:ext uri="{FF2B5EF4-FFF2-40B4-BE49-F238E27FC236}">
                  <a16:creationId xmlns:a16="http://schemas.microsoft.com/office/drawing/2014/main" id="{2B40F983-8554-4D0D-987F-78C07BB2EB3E}"/>
                </a:ext>
              </a:extLst>
            </p:cNvPr>
            <p:cNvSpPr/>
            <p:nvPr/>
          </p:nvSpPr>
          <p:spPr>
            <a:xfrm>
              <a:off x="1381402" y="3511692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0" y="41801"/>
                  </a:moveTo>
                  <a:lnTo>
                    <a:pt x="2343" y="55543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7770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721" y="10770"/>
                  </a:lnTo>
                  <a:lnTo>
                    <a:pt x="1572" y="21464"/>
                  </a:lnTo>
                  <a:lnTo>
                    <a:pt x="0" y="35778"/>
                  </a:lnTo>
                  <a:lnTo>
                    <a:pt x="0" y="41801"/>
                  </a:lnTo>
                  <a:close/>
                </a:path>
                <a:path w="56681" h="75103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4959"/>
                  </a:lnTo>
                  <a:lnTo>
                    <a:pt x="32395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8" name="object 1361">
              <a:extLst>
                <a:ext uri="{FF2B5EF4-FFF2-40B4-BE49-F238E27FC236}">
                  <a16:creationId xmlns:a16="http://schemas.microsoft.com/office/drawing/2014/main" id="{3E7DECAD-12EE-451F-99B2-448C76FEE632}"/>
                </a:ext>
              </a:extLst>
            </p:cNvPr>
            <p:cNvSpPr/>
            <p:nvPr/>
          </p:nvSpPr>
          <p:spPr>
            <a:xfrm>
              <a:off x="1478574" y="3486246"/>
              <a:ext cx="68245" cy="100549"/>
            </a:xfrm>
            <a:custGeom>
              <a:avLst/>
              <a:gdLst/>
              <a:ahLst/>
              <a:cxnLst/>
              <a:rect l="l" t="t" r="r" b="b"/>
              <a:pathLst>
                <a:path w="68245" h="100549">
                  <a:moveTo>
                    <a:pt x="68152" y="31508"/>
                  </a:moveTo>
                  <a:lnTo>
                    <a:pt x="64798" y="17291"/>
                  </a:lnTo>
                  <a:lnTo>
                    <a:pt x="58994" y="8019"/>
                  </a:lnTo>
                  <a:lnTo>
                    <a:pt x="48502" y="1843"/>
                  </a:lnTo>
                  <a:lnTo>
                    <a:pt x="34708" y="0"/>
                  </a:lnTo>
                  <a:lnTo>
                    <a:pt x="31004" y="124"/>
                  </a:lnTo>
                  <a:lnTo>
                    <a:pt x="18251" y="3163"/>
                  </a:lnTo>
                  <a:lnTo>
                    <a:pt x="8095" y="10332"/>
                  </a:lnTo>
                  <a:lnTo>
                    <a:pt x="4841" y="15893"/>
                  </a:lnTo>
                  <a:lnTo>
                    <a:pt x="1140" y="27680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499" y="67648"/>
                  </a:lnTo>
                  <a:lnTo>
                    <a:pt x="3621" y="80516"/>
                  </a:lnTo>
                  <a:lnTo>
                    <a:pt x="9251" y="90217"/>
                  </a:lnTo>
                  <a:lnTo>
                    <a:pt x="22281" y="98521"/>
                  </a:lnTo>
                  <a:lnTo>
                    <a:pt x="35865" y="100549"/>
                  </a:lnTo>
                  <a:lnTo>
                    <a:pt x="42803" y="100549"/>
                  </a:lnTo>
                  <a:lnTo>
                    <a:pt x="48586" y="99470"/>
                  </a:lnTo>
                  <a:lnTo>
                    <a:pt x="54368" y="97156"/>
                  </a:lnTo>
                  <a:lnTo>
                    <a:pt x="58994" y="94843"/>
                  </a:lnTo>
                  <a:lnTo>
                    <a:pt x="63619" y="92530"/>
                  </a:lnTo>
                  <a:lnTo>
                    <a:pt x="68245" y="87903"/>
                  </a:lnTo>
                  <a:lnTo>
                    <a:pt x="68245" y="47344"/>
                  </a:lnTo>
                  <a:lnTo>
                    <a:pt x="34708" y="47344"/>
                  </a:lnTo>
                  <a:lnTo>
                    <a:pt x="34708" y="62458"/>
                  </a:lnTo>
                  <a:lnTo>
                    <a:pt x="48586" y="62458"/>
                  </a:lnTo>
                  <a:lnTo>
                    <a:pt x="48586" y="80964"/>
                  </a:lnTo>
                  <a:lnTo>
                    <a:pt x="43960" y="83277"/>
                  </a:lnTo>
                  <a:lnTo>
                    <a:pt x="40491" y="84356"/>
                  </a:lnTo>
                  <a:lnTo>
                    <a:pt x="31239" y="84356"/>
                  </a:lnTo>
                  <a:lnTo>
                    <a:pt x="26613" y="82043"/>
                  </a:lnTo>
                  <a:lnTo>
                    <a:pt x="23144" y="77417"/>
                  </a:lnTo>
                  <a:lnTo>
                    <a:pt x="20816" y="74024"/>
                  </a:lnTo>
                  <a:lnTo>
                    <a:pt x="19659" y="67084"/>
                  </a:lnTo>
                  <a:lnTo>
                    <a:pt x="19659" y="32385"/>
                  </a:lnTo>
                  <a:lnTo>
                    <a:pt x="20816" y="25445"/>
                  </a:lnTo>
                  <a:lnTo>
                    <a:pt x="23144" y="21898"/>
                  </a:lnTo>
                  <a:lnTo>
                    <a:pt x="25457" y="18506"/>
                  </a:lnTo>
                  <a:lnTo>
                    <a:pt x="30083" y="16192"/>
                  </a:lnTo>
                  <a:lnTo>
                    <a:pt x="39334" y="16192"/>
                  </a:lnTo>
                  <a:lnTo>
                    <a:pt x="42803" y="17272"/>
                  </a:lnTo>
                  <a:lnTo>
                    <a:pt x="46273" y="21898"/>
                  </a:lnTo>
                  <a:lnTo>
                    <a:pt x="48586" y="26525"/>
                  </a:lnTo>
                  <a:lnTo>
                    <a:pt x="48586" y="32385"/>
                  </a:lnTo>
                  <a:lnTo>
                    <a:pt x="68245" y="32385"/>
                  </a:lnTo>
                  <a:lnTo>
                    <a:pt x="68152" y="31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9" name="object 1362">
              <a:extLst>
                <a:ext uri="{FF2B5EF4-FFF2-40B4-BE49-F238E27FC236}">
                  <a16:creationId xmlns:a16="http://schemas.microsoft.com/office/drawing/2014/main" id="{E2EADAE7-F4E9-45D2-AA70-25D8B5B35838}"/>
                </a:ext>
              </a:extLst>
            </p:cNvPr>
            <p:cNvSpPr/>
            <p:nvPr/>
          </p:nvSpPr>
          <p:spPr>
            <a:xfrm>
              <a:off x="1556072" y="3511692"/>
              <a:ext cx="58994" cy="75103"/>
            </a:xfrm>
            <a:custGeom>
              <a:avLst/>
              <a:gdLst/>
              <a:ahLst/>
              <a:cxnLst/>
              <a:rect l="l" t="t" r="r" b="b"/>
              <a:pathLst>
                <a:path w="58994" h="75103">
                  <a:moveTo>
                    <a:pt x="20831" y="75103"/>
                  </a:moveTo>
                  <a:lnTo>
                    <a:pt x="39334" y="75103"/>
                  </a:lnTo>
                  <a:lnTo>
                    <a:pt x="39334" y="53204"/>
                  </a:lnTo>
                  <a:lnTo>
                    <a:pt x="35865" y="58911"/>
                  </a:lnTo>
                  <a:lnTo>
                    <a:pt x="23144" y="58911"/>
                  </a:lnTo>
                  <a:lnTo>
                    <a:pt x="19675" y="51971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585"/>
                  </a:lnTo>
                  <a:lnTo>
                    <a:pt x="26613" y="14959"/>
                  </a:lnTo>
                  <a:lnTo>
                    <a:pt x="33552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7437" y="10116"/>
                  </a:lnTo>
                  <a:lnTo>
                    <a:pt x="2106" y="20824"/>
                  </a:lnTo>
                  <a:lnTo>
                    <a:pt x="0" y="34698"/>
                  </a:lnTo>
                  <a:lnTo>
                    <a:pt x="72" y="42175"/>
                  </a:lnTo>
                  <a:lnTo>
                    <a:pt x="2692" y="55402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0831" y="75103"/>
                  </a:lnTo>
                  <a:close/>
                </a:path>
                <a:path w="58994" h="75103">
                  <a:moveTo>
                    <a:pt x="40491" y="27759"/>
                  </a:moveTo>
                  <a:lnTo>
                    <a:pt x="40491" y="42718"/>
                  </a:lnTo>
                  <a:lnTo>
                    <a:pt x="39334" y="53204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5850"/>
                  </a:lnTo>
                  <a:lnTo>
                    <a:pt x="57505" y="53360"/>
                  </a:lnTo>
                  <a:lnTo>
                    <a:pt x="58994" y="39325"/>
                  </a:lnTo>
                  <a:lnTo>
                    <a:pt x="58984" y="33541"/>
                  </a:lnTo>
                  <a:lnTo>
                    <a:pt x="57128" y="19704"/>
                  </a:lnTo>
                  <a:lnTo>
                    <a:pt x="52055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33552" y="14959"/>
                  </a:lnTo>
                  <a:lnTo>
                    <a:pt x="38178" y="19585"/>
                  </a:lnTo>
                  <a:lnTo>
                    <a:pt x="39334" y="23132"/>
                  </a:lnTo>
                  <a:lnTo>
                    <a:pt x="40491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0" name="object 1363">
              <a:extLst>
                <a:ext uri="{FF2B5EF4-FFF2-40B4-BE49-F238E27FC236}">
                  <a16:creationId xmlns:a16="http://schemas.microsoft.com/office/drawing/2014/main" id="{BDCD5791-D342-4D8B-AC9F-8E901DB5252B}"/>
                </a:ext>
              </a:extLst>
            </p:cNvPr>
            <p:cNvSpPr/>
            <p:nvPr/>
          </p:nvSpPr>
          <p:spPr>
            <a:xfrm>
              <a:off x="162433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1972" y="43951"/>
                  </a:moveTo>
                  <a:lnTo>
                    <a:pt x="26598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103"/>
                  </a:lnTo>
                  <a:lnTo>
                    <a:pt x="26598" y="75103"/>
                  </a:lnTo>
                  <a:lnTo>
                    <a:pt x="31224" y="72790"/>
                  </a:lnTo>
                  <a:lnTo>
                    <a:pt x="34693" y="68164"/>
                  </a:lnTo>
                  <a:lnTo>
                    <a:pt x="35849" y="70477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4352" y="69397"/>
                  </a:lnTo>
                  <a:lnTo>
                    <a:pt x="53196" y="63537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88" y="1079"/>
                  </a:lnTo>
                  <a:lnTo>
                    <a:pt x="35849" y="0"/>
                  </a:lnTo>
                  <a:lnTo>
                    <a:pt x="2081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28838"/>
                  </a:lnTo>
                  <a:lnTo>
                    <a:pt x="28911" y="28838"/>
                  </a:lnTo>
                  <a:lnTo>
                    <a:pt x="21972" y="43951"/>
                  </a:lnTo>
                  <a:close/>
                </a:path>
                <a:path w="55509" h="75103">
                  <a:moveTo>
                    <a:pt x="2312" y="64771"/>
                  </a:moveTo>
                  <a:lnTo>
                    <a:pt x="5782" y="69397"/>
                  </a:lnTo>
                  <a:lnTo>
                    <a:pt x="10408" y="72790"/>
                  </a:lnTo>
                  <a:lnTo>
                    <a:pt x="15033" y="75103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28838"/>
                  </a:lnTo>
                  <a:lnTo>
                    <a:pt x="19659" y="28838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1" name="object 1364">
              <a:extLst>
                <a:ext uri="{FF2B5EF4-FFF2-40B4-BE49-F238E27FC236}">
                  <a16:creationId xmlns:a16="http://schemas.microsoft.com/office/drawing/2014/main" id="{2C6F2D9C-20E1-413F-B117-1BD0E10D01A5}"/>
                </a:ext>
              </a:extLst>
            </p:cNvPr>
            <p:cNvSpPr/>
            <p:nvPr/>
          </p:nvSpPr>
          <p:spPr>
            <a:xfrm>
              <a:off x="1700674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2" name="object 1365">
              <a:extLst>
                <a:ext uri="{FF2B5EF4-FFF2-40B4-BE49-F238E27FC236}">
                  <a16:creationId xmlns:a16="http://schemas.microsoft.com/office/drawing/2014/main" id="{027FD084-26B4-4D71-8258-4DFDEA5200C8}"/>
                </a:ext>
              </a:extLst>
            </p:cNvPr>
            <p:cNvSpPr/>
            <p:nvPr/>
          </p:nvSpPr>
          <p:spPr>
            <a:xfrm>
              <a:off x="1721490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13877" y="40404"/>
                  </a:move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3552" y="50891"/>
                  </a:lnTo>
                  <a:lnTo>
                    <a:pt x="34708" y="54284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19675" y="58911"/>
                  </a:lnTo>
                  <a:lnTo>
                    <a:pt x="17346" y="54284"/>
                  </a:lnTo>
                  <a:lnTo>
                    <a:pt x="17346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8095" y="69397"/>
                  </a:lnTo>
                  <a:lnTo>
                    <a:pt x="12720" y="71711"/>
                  </a:lnTo>
                  <a:lnTo>
                    <a:pt x="16190" y="74024"/>
                  </a:lnTo>
                  <a:lnTo>
                    <a:pt x="20831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39334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1239" y="13879"/>
                  </a:lnTo>
                  <a:lnTo>
                    <a:pt x="33552" y="16192"/>
                  </a:lnTo>
                  <a:lnTo>
                    <a:pt x="33552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3469" y="10332"/>
                  </a:lnTo>
                  <a:lnTo>
                    <a:pt x="1156" y="14959"/>
                  </a:lnTo>
                  <a:lnTo>
                    <a:pt x="1156" y="26525"/>
                  </a:lnTo>
                  <a:lnTo>
                    <a:pt x="3469" y="31151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3877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3" name="object 1366">
              <a:extLst>
                <a:ext uri="{FF2B5EF4-FFF2-40B4-BE49-F238E27FC236}">
                  <a16:creationId xmlns:a16="http://schemas.microsoft.com/office/drawing/2014/main" id="{6E938346-2CE4-4C0E-AED0-B193424490A8}"/>
                </a:ext>
              </a:extLst>
            </p:cNvPr>
            <p:cNvSpPr/>
            <p:nvPr/>
          </p:nvSpPr>
          <p:spPr>
            <a:xfrm>
              <a:off x="5059843" y="3487326"/>
              <a:ext cx="79871" cy="98390"/>
            </a:xfrm>
            <a:custGeom>
              <a:avLst/>
              <a:gdLst/>
              <a:ahLst/>
              <a:cxnLst/>
              <a:rect l="l" t="t" r="r" b="b"/>
              <a:pathLst>
                <a:path w="79871" h="98390">
                  <a:moveTo>
                    <a:pt x="30067" y="61378"/>
                  </a:moveTo>
                  <a:lnTo>
                    <a:pt x="53196" y="77571"/>
                  </a:lnTo>
                  <a:lnTo>
                    <a:pt x="57822" y="98390"/>
                  </a:lnTo>
                  <a:lnTo>
                    <a:pt x="79871" y="98390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90"/>
                  </a:lnTo>
                  <a:lnTo>
                    <a:pt x="20816" y="98390"/>
                  </a:lnTo>
                  <a:lnTo>
                    <a:pt x="25441" y="77571"/>
                  </a:lnTo>
                  <a:lnTo>
                    <a:pt x="53196" y="77571"/>
                  </a:lnTo>
                  <a:lnTo>
                    <a:pt x="30067" y="61378"/>
                  </a:lnTo>
                  <a:lnTo>
                    <a:pt x="39319" y="26679"/>
                  </a:lnTo>
                  <a:lnTo>
                    <a:pt x="48570" y="61378"/>
                  </a:lnTo>
                  <a:lnTo>
                    <a:pt x="30067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4" name="object 1367">
              <a:extLst>
                <a:ext uri="{FF2B5EF4-FFF2-40B4-BE49-F238E27FC236}">
                  <a16:creationId xmlns:a16="http://schemas.microsoft.com/office/drawing/2014/main" id="{EDA06323-CA90-4D8F-BB73-26A06266B650}"/>
                </a:ext>
              </a:extLst>
            </p:cNvPr>
            <p:cNvSpPr/>
            <p:nvPr/>
          </p:nvSpPr>
          <p:spPr>
            <a:xfrm>
              <a:off x="5156985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5" name="object 1368">
              <a:extLst>
                <a:ext uri="{FF2B5EF4-FFF2-40B4-BE49-F238E27FC236}">
                  <a16:creationId xmlns:a16="http://schemas.microsoft.com/office/drawing/2014/main" id="{840314DD-9214-4C62-8C52-D057ECD205C0}"/>
                </a:ext>
              </a:extLst>
            </p:cNvPr>
            <p:cNvSpPr/>
            <p:nvPr/>
          </p:nvSpPr>
          <p:spPr>
            <a:xfrm>
              <a:off x="51801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9253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742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079"/>
                  </a:lnTo>
                  <a:lnTo>
                    <a:pt x="1233" y="4626"/>
                  </a:lnTo>
                  <a:lnTo>
                    <a:pt x="0" y="9253"/>
                  </a:lnTo>
                  <a:close/>
                </a:path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1233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6" name="object 1369">
              <a:extLst>
                <a:ext uri="{FF2B5EF4-FFF2-40B4-BE49-F238E27FC236}">
                  <a16:creationId xmlns:a16="http://schemas.microsoft.com/office/drawing/2014/main" id="{585AF91F-3F08-4D3B-9C03-50E40649E94A}"/>
                </a:ext>
              </a:extLst>
            </p:cNvPr>
            <p:cNvSpPr/>
            <p:nvPr/>
          </p:nvSpPr>
          <p:spPr>
            <a:xfrm>
              <a:off x="5211415" y="3511692"/>
              <a:ext cx="57822" cy="101783"/>
            </a:xfrm>
            <a:custGeom>
              <a:avLst/>
              <a:gdLst/>
              <a:ahLst/>
              <a:cxnLst/>
              <a:rect l="l" t="t" r="r" b="b"/>
              <a:pathLst>
                <a:path w="57822" h="101783">
                  <a:moveTo>
                    <a:pt x="9" y="41562"/>
                  </a:moveTo>
                  <a:lnTo>
                    <a:pt x="1865" y="55399"/>
                  </a:lnTo>
                  <a:lnTo>
                    <a:pt x="6938" y="65850"/>
                  </a:lnTo>
                  <a:lnTo>
                    <a:pt x="10330" y="71711"/>
                  </a:lnTo>
                  <a:lnTo>
                    <a:pt x="17269" y="75103"/>
                  </a:lnTo>
                  <a:lnTo>
                    <a:pt x="24208" y="75103"/>
                  </a:lnTo>
                  <a:lnTo>
                    <a:pt x="21895" y="54284"/>
                  </a:lnTo>
                  <a:lnTo>
                    <a:pt x="19582" y="50891"/>
                  </a:lnTo>
                  <a:lnTo>
                    <a:pt x="19582" y="23132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9" y="41562"/>
                  </a:lnTo>
                  <a:close/>
                </a:path>
                <a:path w="57822" h="101783">
                  <a:moveTo>
                    <a:pt x="6938" y="96077"/>
                  </a:moveTo>
                  <a:lnTo>
                    <a:pt x="10330" y="98390"/>
                  </a:lnTo>
                  <a:lnTo>
                    <a:pt x="14956" y="99470"/>
                  </a:lnTo>
                  <a:lnTo>
                    <a:pt x="19582" y="101783"/>
                  </a:lnTo>
                  <a:lnTo>
                    <a:pt x="37006" y="101783"/>
                  </a:lnTo>
                  <a:lnTo>
                    <a:pt x="45024" y="99470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398" y="1079"/>
                  </a:lnTo>
                  <a:lnTo>
                    <a:pt x="39319" y="6939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3459" y="14959"/>
                  </a:lnTo>
                  <a:lnTo>
                    <a:pt x="37006" y="17272"/>
                  </a:lnTo>
                  <a:lnTo>
                    <a:pt x="39319" y="19585"/>
                  </a:lnTo>
                  <a:lnTo>
                    <a:pt x="39319" y="54284"/>
                  </a:lnTo>
                  <a:lnTo>
                    <a:pt x="37006" y="57831"/>
                  </a:lnTo>
                  <a:lnTo>
                    <a:pt x="33459" y="58911"/>
                  </a:lnTo>
                  <a:lnTo>
                    <a:pt x="26521" y="58911"/>
                  </a:lnTo>
                  <a:lnTo>
                    <a:pt x="23128" y="57831"/>
                  </a:lnTo>
                  <a:lnTo>
                    <a:pt x="21895" y="54284"/>
                  </a:lnTo>
                  <a:lnTo>
                    <a:pt x="24208" y="75103"/>
                  </a:lnTo>
                  <a:lnTo>
                    <a:pt x="30067" y="75103"/>
                  </a:lnTo>
                  <a:lnTo>
                    <a:pt x="34693" y="72790"/>
                  </a:lnTo>
                  <a:lnTo>
                    <a:pt x="39319" y="68164"/>
                  </a:lnTo>
                  <a:lnTo>
                    <a:pt x="39319" y="74024"/>
                  </a:lnTo>
                  <a:lnTo>
                    <a:pt x="38085" y="78650"/>
                  </a:lnTo>
                  <a:lnTo>
                    <a:pt x="38085" y="82197"/>
                  </a:lnTo>
                  <a:lnTo>
                    <a:pt x="35772" y="83277"/>
                  </a:lnTo>
                  <a:lnTo>
                    <a:pt x="31146" y="86824"/>
                  </a:lnTo>
                  <a:lnTo>
                    <a:pt x="21895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0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7" name="object 1370">
              <a:extLst>
                <a:ext uri="{FF2B5EF4-FFF2-40B4-BE49-F238E27FC236}">
                  <a16:creationId xmlns:a16="http://schemas.microsoft.com/office/drawing/2014/main" id="{B474D474-D951-42CE-B01A-2C9BBCE29FFA}"/>
                </a:ext>
              </a:extLst>
            </p:cNvPr>
            <p:cNvSpPr/>
            <p:nvPr/>
          </p:nvSpPr>
          <p:spPr>
            <a:xfrm>
              <a:off x="5281881" y="351169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272"/>
                  </a:lnTo>
                  <a:lnTo>
                    <a:pt x="23283" y="14959"/>
                  </a:lnTo>
                  <a:lnTo>
                    <a:pt x="30221" y="14959"/>
                  </a:lnTo>
                  <a:lnTo>
                    <a:pt x="32534" y="16192"/>
                  </a:lnTo>
                  <a:lnTo>
                    <a:pt x="34847" y="19585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532" y="15742"/>
                  </a:lnTo>
                  <a:lnTo>
                    <a:pt x="47096" y="3849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8" name="object 1371">
              <a:extLst>
                <a:ext uri="{FF2B5EF4-FFF2-40B4-BE49-F238E27FC236}">
                  <a16:creationId xmlns:a16="http://schemas.microsoft.com/office/drawing/2014/main" id="{272DC203-418D-4467-9004-49C3D415DE54}"/>
                </a:ext>
              </a:extLst>
            </p:cNvPr>
            <p:cNvSpPr/>
            <p:nvPr/>
          </p:nvSpPr>
          <p:spPr>
            <a:xfrm>
              <a:off x="5349109" y="3511692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87889" y="25445"/>
                  </a:moveTo>
                  <a:lnTo>
                    <a:pt x="86971" y="15648"/>
                  </a:lnTo>
                  <a:lnTo>
                    <a:pt x="80494" y="3826"/>
                  </a:lnTo>
                  <a:lnTo>
                    <a:pt x="68153" y="0"/>
                  </a:lnTo>
                  <a:lnTo>
                    <a:pt x="61214" y="0"/>
                  </a:lnTo>
                  <a:lnTo>
                    <a:pt x="54275" y="2313"/>
                  </a:lnTo>
                  <a:lnTo>
                    <a:pt x="50883" y="9253"/>
                  </a:lnTo>
                  <a:lnTo>
                    <a:pt x="47337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3459" y="19585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5509" y="17272"/>
                  </a:lnTo>
                  <a:lnTo>
                    <a:pt x="57822" y="14959"/>
                  </a:lnTo>
                  <a:lnTo>
                    <a:pt x="64761" y="14959"/>
                  </a:lnTo>
                  <a:lnTo>
                    <a:pt x="65840" y="16192"/>
                  </a:lnTo>
                  <a:lnTo>
                    <a:pt x="68153" y="19585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9" name="object 1372">
              <a:extLst>
                <a:ext uri="{FF2B5EF4-FFF2-40B4-BE49-F238E27FC236}">
                  <a16:creationId xmlns:a16="http://schemas.microsoft.com/office/drawing/2014/main" id="{9768C432-869A-44BE-B748-4E393FC4BDA9}"/>
                </a:ext>
              </a:extLst>
            </p:cNvPr>
            <p:cNvSpPr/>
            <p:nvPr/>
          </p:nvSpPr>
          <p:spPr>
            <a:xfrm>
              <a:off x="5448563" y="3511692"/>
              <a:ext cx="57822" cy="75103"/>
            </a:xfrm>
            <a:custGeom>
              <a:avLst/>
              <a:gdLst/>
              <a:ahLst/>
              <a:cxnLst/>
              <a:rect l="l" t="t" r="r" b="b"/>
              <a:pathLst>
                <a:path w="57822" h="75103">
                  <a:moveTo>
                    <a:pt x="54275" y="67084"/>
                  </a:moveTo>
                  <a:lnTo>
                    <a:pt x="56588" y="63537"/>
                  </a:lnTo>
                  <a:lnTo>
                    <a:pt x="48570" y="51971"/>
                  </a:lnTo>
                  <a:lnTo>
                    <a:pt x="43944" y="56597"/>
                  </a:lnTo>
                  <a:lnTo>
                    <a:pt x="39319" y="58911"/>
                  </a:lnTo>
                  <a:lnTo>
                    <a:pt x="28834" y="58911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8578"/>
                  </a:lnTo>
                  <a:lnTo>
                    <a:pt x="19582" y="43951"/>
                  </a:lnTo>
                  <a:lnTo>
                    <a:pt x="57822" y="43951"/>
                  </a:lnTo>
                  <a:lnTo>
                    <a:pt x="38085" y="28838"/>
                  </a:lnTo>
                  <a:lnTo>
                    <a:pt x="38085" y="30072"/>
                  </a:lnTo>
                  <a:lnTo>
                    <a:pt x="19582" y="30072"/>
                  </a:lnTo>
                  <a:lnTo>
                    <a:pt x="19582" y="25445"/>
                  </a:lnTo>
                  <a:lnTo>
                    <a:pt x="2081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6887" y="10753"/>
                  </a:lnTo>
                  <a:lnTo>
                    <a:pt x="1929" y="2145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24" y="55722"/>
                  </a:lnTo>
                  <a:lnTo>
                    <a:pt x="9251" y="65850"/>
                  </a:lnTo>
                  <a:lnTo>
                    <a:pt x="13877" y="71711"/>
                  </a:lnTo>
                  <a:lnTo>
                    <a:pt x="21895" y="75103"/>
                  </a:lnTo>
                  <a:lnTo>
                    <a:pt x="37006" y="75103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83" y="69397"/>
                  </a:lnTo>
                  <a:lnTo>
                    <a:pt x="54275" y="67084"/>
                  </a:lnTo>
                  <a:close/>
                </a:path>
                <a:path w="57822" h="75103">
                  <a:moveTo>
                    <a:pt x="39319" y="0"/>
                  </a:moveTo>
                  <a:lnTo>
                    <a:pt x="20816" y="0"/>
                  </a:lnTo>
                  <a:lnTo>
                    <a:pt x="19582" y="25445"/>
                  </a:lnTo>
                  <a:lnTo>
                    <a:pt x="20816" y="20819"/>
                  </a:lnTo>
                  <a:lnTo>
                    <a:pt x="24208" y="16192"/>
                  </a:lnTo>
                  <a:lnTo>
                    <a:pt x="28834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8085" y="20819"/>
                  </a:lnTo>
                  <a:lnTo>
                    <a:pt x="38085" y="28838"/>
                  </a:lnTo>
                  <a:lnTo>
                    <a:pt x="57822" y="43951"/>
                  </a:lnTo>
                  <a:lnTo>
                    <a:pt x="57822" y="34698"/>
                  </a:lnTo>
                  <a:lnTo>
                    <a:pt x="57463" y="31642"/>
                  </a:lnTo>
                  <a:lnTo>
                    <a:pt x="54645" y="1802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93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0" name="object 1373">
              <a:extLst>
                <a:ext uri="{FF2B5EF4-FFF2-40B4-BE49-F238E27FC236}">
                  <a16:creationId xmlns:a16="http://schemas.microsoft.com/office/drawing/2014/main" id="{2690A2D9-4CA6-421F-8115-40236E2507D2}"/>
                </a:ext>
              </a:extLst>
            </p:cNvPr>
            <p:cNvSpPr/>
            <p:nvPr/>
          </p:nvSpPr>
          <p:spPr>
            <a:xfrm>
              <a:off x="5515637" y="3511692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5445"/>
                  </a:lnTo>
                  <a:lnTo>
                    <a:pt x="53378" y="15742"/>
                  </a:lnTo>
                  <a:lnTo>
                    <a:pt x="46942" y="384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1" name="object 1374">
              <a:extLst>
                <a:ext uri="{FF2B5EF4-FFF2-40B4-BE49-F238E27FC236}">
                  <a16:creationId xmlns:a16="http://schemas.microsoft.com/office/drawing/2014/main" id="{6695297F-C0DF-4EBF-813C-D727EE1F1812}"/>
                </a:ext>
              </a:extLst>
            </p:cNvPr>
            <p:cNvSpPr/>
            <p:nvPr/>
          </p:nvSpPr>
          <p:spPr>
            <a:xfrm>
              <a:off x="5576852" y="3494266"/>
              <a:ext cx="38239" cy="92530"/>
            </a:xfrm>
            <a:custGeom>
              <a:avLst/>
              <a:gdLst/>
              <a:ahLst/>
              <a:cxnLst/>
              <a:rect l="l" t="t" r="r" b="b"/>
              <a:pathLst>
                <a:path w="38239" h="92530">
                  <a:moveTo>
                    <a:pt x="27908" y="18506"/>
                  </a:moveTo>
                  <a:lnTo>
                    <a:pt x="27908" y="0"/>
                  </a:lnTo>
                  <a:lnTo>
                    <a:pt x="9251" y="0"/>
                  </a:lnTo>
                  <a:lnTo>
                    <a:pt x="9251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9251" y="32385"/>
                  </a:lnTo>
                  <a:lnTo>
                    <a:pt x="9251" y="70631"/>
                  </a:lnTo>
                  <a:lnTo>
                    <a:pt x="9494" y="75558"/>
                  </a:lnTo>
                  <a:lnTo>
                    <a:pt x="14923" y="88380"/>
                  </a:lnTo>
                  <a:lnTo>
                    <a:pt x="27908" y="92530"/>
                  </a:lnTo>
                  <a:lnTo>
                    <a:pt x="31301" y="92530"/>
                  </a:lnTo>
                  <a:lnTo>
                    <a:pt x="34847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7160" y="76337"/>
                  </a:lnTo>
                  <a:lnTo>
                    <a:pt x="33614" y="76337"/>
                  </a:lnTo>
                  <a:lnTo>
                    <a:pt x="30221" y="75258"/>
                  </a:lnTo>
                  <a:lnTo>
                    <a:pt x="27908" y="71711"/>
                  </a:lnTo>
                  <a:lnTo>
                    <a:pt x="27908" y="32385"/>
                  </a:lnTo>
                  <a:lnTo>
                    <a:pt x="37160" y="32385"/>
                  </a:lnTo>
                  <a:lnTo>
                    <a:pt x="37160" y="18506"/>
                  </a:lnTo>
                  <a:lnTo>
                    <a:pt x="2790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2" name="object 1375">
              <a:extLst>
                <a:ext uri="{FF2B5EF4-FFF2-40B4-BE49-F238E27FC236}">
                  <a16:creationId xmlns:a16="http://schemas.microsoft.com/office/drawing/2014/main" id="{3E383FCC-556D-45D3-960F-ADB91E82F1BF}"/>
                </a:ext>
              </a:extLst>
            </p:cNvPr>
            <p:cNvSpPr/>
            <p:nvPr/>
          </p:nvSpPr>
          <p:spPr>
            <a:xfrm>
              <a:off x="5653332" y="3486246"/>
              <a:ext cx="68153" cy="100549"/>
            </a:xfrm>
            <a:custGeom>
              <a:avLst/>
              <a:gdLst/>
              <a:ahLst/>
              <a:cxnLst/>
              <a:rect l="l" t="t" r="r" b="b"/>
              <a:pathLst>
                <a:path w="68153" h="100549">
                  <a:moveTo>
                    <a:pt x="32355" y="57"/>
                  </a:moveTo>
                  <a:lnTo>
                    <a:pt x="19214" y="2964"/>
                  </a:lnTo>
                  <a:lnTo>
                    <a:pt x="9251" y="10332"/>
                  </a:lnTo>
                  <a:lnTo>
                    <a:pt x="5725" y="16096"/>
                  </a:lnTo>
                  <a:lnTo>
                    <a:pt x="1485" y="27801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979" y="67930"/>
                  </a:lnTo>
                  <a:lnTo>
                    <a:pt x="4177" y="80626"/>
                  </a:lnTo>
                  <a:lnTo>
                    <a:pt x="10330" y="90217"/>
                  </a:lnTo>
                  <a:lnTo>
                    <a:pt x="22360" y="98357"/>
                  </a:lnTo>
                  <a:lnTo>
                    <a:pt x="35772" y="100549"/>
                  </a:lnTo>
                  <a:lnTo>
                    <a:pt x="42711" y="100549"/>
                  </a:lnTo>
                  <a:lnTo>
                    <a:pt x="48570" y="99470"/>
                  </a:lnTo>
                  <a:lnTo>
                    <a:pt x="54275" y="97156"/>
                  </a:lnTo>
                  <a:lnTo>
                    <a:pt x="60135" y="94843"/>
                  </a:lnTo>
                  <a:lnTo>
                    <a:pt x="64761" y="92530"/>
                  </a:lnTo>
                  <a:lnTo>
                    <a:pt x="68153" y="87903"/>
                  </a:lnTo>
                  <a:lnTo>
                    <a:pt x="68153" y="47344"/>
                  </a:lnTo>
                  <a:lnTo>
                    <a:pt x="34693" y="47344"/>
                  </a:lnTo>
                  <a:lnTo>
                    <a:pt x="34693" y="62458"/>
                  </a:lnTo>
                  <a:lnTo>
                    <a:pt x="48570" y="62458"/>
                  </a:lnTo>
                  <a:lnTo>
                    <a:pt x="48570" y="79730"/>
                  </a:lnTo>
                  <a:lnTo>
                    <a:pt x="45024" y="83277"/>
                  </a:lnTo>
                  <a:lnTo>
                    <a:pt x="41632" y="84356"/>
                  </a:lnTo>
                  <a:lnTo>
                    <a:pt x="31146" y="84356"/>
                  </a:lnTo>
                  <a:lnTo>
                    <a:pt x="26521" y="82043"/>
                  </a:lnTo>
                  <a:lnTo>
                    <a:pt x="24208" y="77417"/>
                  </a:lnTo>
                  <a:lnTo>
                    <a:pt x="21895" y="74024"/>
                  </a:lnTo>
                  <a:lnTo>
                    <a:pt x="20816" y="67084"/>
                  </a:lnTo>
                  <a:lnTo>
                    <a:pt x="20816" y="32385"/>
                  </a:lnTo>
                  <a:lnTo>
                    <a:pt x="21895" y="25445"/>
                  </a:lnTo>
                  <a:lnTo>
                    <a:pt x="24208" y="21898"/>
                  </a:lnTo>
                  <a:lnTo>
                    <a:pt x="2652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7272"/>
                  </a:lnTo>
                  <a:lnTo>
                    <a:pt x="47337" y="21898"/>
                  </a:lnTo>
                  <a:lnTo>
                    <a:pt x="48570" y="26525"/>
                  </a:lnTo>
                  <a:lnTo>
                    <a:pt x="49650" y="32385"/>
                  </a:lnTo>
                  <a:lnTo>
                    <a:pt x="68153" y="32385"/>
                  </a:lnTo>
                  <a:lnTo>
                    <a:pt x="65602" y="17291"/>
                  </a:lnTo>
                  <a:lnTo>
                    <a:pt x="58901" y="8019"/>
                  </a:lnTo>
                  <a:lnTo>
                    <a:pt x="49351" y="1854"/>
                  </a:lnTo>
                  <a:lnTo>
                    <a:pt x="34693" y="0"/>
                  </a:lnTo>
                  <a:lnTo>
                    <a:pt x="32355" y="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3" name="object 1376">
              <a:extLst>
                <a:ext uri="{FF2B5EF4-FFF2-40B4-BE49-F238E27FC236}">
                  <a16:creationId xmlns:a16="http://schemas.microsoft.com/office/drawing/2014/main" id="{EDE1E833-5F54-497B-B8B1-B7657038282D}"/>
                </a:ext>
              </a:extLst>
            </p:cNvPr>
            <p:cNvSpPr/>
            <p:nvPr/>
          </p:nvSpPr>
          <p:spPr>
            <a:xfrm>
              <a:off x="5731970" y="3511692"/>
              <a:ext cx="39319" cy="75103"/>
            </a:xfrm>
            <a:custGeom>
              <a:avLst/>
              <a:gdLst/>
              <a:ahLst/>
              <a:cxnLst/>
              <a:rect l="l" t="t" r="r" b="b"/>
              <a:pathLst>
                <a:path w="39319" h="75103">
                  <a:moveTo>
                    <a:pt x="39319" y="53204"/>
                  </a:moveTo>
                  <a:lnTo>
                    <a:pt x="35772" y="58911"/>
                  </a:lnTo>
                  <a:lnTo>
                    <a:pt x="23128" y="58911"/>
                  </a:lnTo>
                  <a:lnTo>
                    <a:pt x="19582" y="51971"/>
                  </a:lnTo>
                  <a:lnTo>
                    <a:pt x="30067" y="75103"/>
                  </a:lnTo>
                  <a:lnTo>
                    <a:pt x="39319" y="75103"/>
                  </a:lnTo>
                  <a:lnTo>
                    <a:pt x="39319" y="53204"/>
                  </a:lnTo>
                  <a:close/>
                </a:path>
                <a:path w="39319" h="75103">
                  <a:moveTo>
                    <a:pt x="19582" y="0"/>
                  </a:moveTo>
                  <a:lnTo>
                    <a:pt x="12643" y="2313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48" y="42146"/>
                  </a:lnTo>
                  <a:lnTo>
                    <a:pt x="2207" y="55391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30067" y="75103"/>
                  </a:lnTo>
                  <a:lnTo>
                    <a:pt x="19582" y="51971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2380" y="14959"/>
                  </a:lnTo>
                  <a:lnTo>
                    <a:pt x="35772" y="17272"/>
                  </a:lnTo>
                  <a:lnTo>
                    <a:pt x="37006" y="19585"/>
                  </a:lnTo>
                  <a:lnTo>
                    <a:pt x="39319" y="23132"/>
                  </a:lnTo>
                  <a:lnTo>
                    <a:pt x="40398" y="27759"/>
                  </a:lnTo>
                  <a:lnTo>
                    <a:pt x="40398" y="34698"/>
                  </a:lnTo>
                  <a:lnTo>
                    <a:pt x="39319" y="42718"/>
                  </a:lnTo>
                  <a:lnTo>
                    <a:pt x="39319" y="75103"/>
                  </a:lnTo>
                  <a:lnTo>
                    <a:pt x="46257" y="71711"/>
                  </a:lnTo>
                  <a:lnTo>
                    <a:pt x="50883" y="65850"/>
                  </a:lnTo>
                  <a:lnTo>
                    <a:pt x="57340" y="53230"/>
                  </a:lnTo>
                  <a:lnTo>
                    <a:pt x="58901" y="39325"/>
                  </a:lnTo>
                  <a:lnTo>
                    <a:pt x="58885" y="33199"/>
                  </a:lnTo>
                  <a:lnTo>
                    <a:pt x="56841" y="19563"/>
                  </a:lnTo>
                  <a:lnTo>
                    <a:pt x="50883" y="9253"/>
                  </a:lnTo>
                  <a:lnTo>
                    <a:pt x="46257" y="2313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4" name="object 1377">
              <a:extLst>
                <a:ext uri="{FF2B5EF4-FFF2-40B4-BE49-F238E27FC236}">
                  <a16:creationId xmlns:a16="http://schemas.microsoft.com/office/drawing/2014/main" id="{443EF69D-73CC-4A6E-9640-698CCCDC6E91}"/>
                </a:ext>
              </a:extLst>
            </p:cNvPr>
            <p:cNvSpPr/>
            <p:nvPr/>
          </p:nvSpPr>
          <p:spPr>
            <a:xfrm>
              <a:off x="580012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0816" y="43951"/>
                  </a:moveTo>
                  <a:lnTo>
                    <a:pt x="25441" y="40404"/>
                  </a:lnTo>
                  <a:lnTo>
                    <a:pt x="33614" y="40404"/>
                  </a:lnTo>
                  <a:lnTo>
                    <a:pt x="33614" y="55518"/>
                  </a:lnTo>
                  <a:lnTo>
                    <a:pt x="32380" y="56597"/>
                  </a:lnTo>
                  <a:lnTo>
                    <a:pt x="28988" y="58911"/>
                  </a:lnTo>
                  <a:lnTo>
                    <a:pt x="25441" y="60144"/>
                  </a:lnTo>
                  <a:lnTo>
                    <a:pt x="20816" y="60144"/>
                  </a:lnTo>
                  <a:lnTo>
                    <a:pt x="26675" y="75103"/>
                  </a:lnTo>
                  <a:lnTo>
                    <a:pt x="31301" y="72790"/>
                  </a:lnTo>
                  <a:lnTo>
                    <a:pt x="34693" y="68164"/>
                  </a:lnTo>
                  <a:lnTo>
                    <a:pt x="34693" y="70477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3196" y="69397"/>
                  </a:lnTo>
                  <a:lnTo>
                    <a:pt x="53196" y="63537"/>
                  </a:lnTo>
                  <a:lnTo>
                    <a:pt x="52117" y="57831"/>
                  </a:lnTo>
                  <a:lnTo>
                    <a:pt x="52117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19736" y="23132"/>
                  </a:lnTo>
                  <a:lnTo>
                    <a:pt x="19736" y="17272"/>
                  </a:lnTo>
                  <a:lnTo>
                    <a:pt x="22049" y="13879"/>
                  </a:lnTo>
                  <a:lnTo>
                    <a:pt x="28988" y="13879"/>
                  </a:lnTo>
                  <a:lnTo>
                    <a:pt x="32380" y="16192"/>
                  </a:lnTo>
                  <a:lnTo>
                    <a:pt x="33614" y="19585"/>
                  </a:lnTo>
                  <a:lnTo>
                    <a:pt x="33614" y="28838"/>
                  </a:lnTo>
                  <a:lnTo>
                    <a:pt x="18503" y="28838"/>
                  </a:lnTo>
                  <a:lnTo>
                    <a:pt x="18503" y="51971"/>
                  </a:lnTo>
                  <a:lnTo>
                    <a:pt x="18503" y="48578"/>
                  </a:lnTo>
                  <a:lnTo>
                    <a:pt x="19736" y="45031"/>
                  </a:lnTo>
                  <a:lnTo>
                    <a:pt x="20816" y="43951"/>
                  </a:lnTo>
                  <a:close/>
                </a:path>
                <a:path w="55509" h="75103">
                  <a:moveTo>
                    <a:pt x="0" y="45031"/>
                  </a:moveTo>
                  <a:lnTo>
                    <a:pt x="0" y="60144"/>
                  </a:lnTo>
                  <a:lnTo>
                    <a:pt x="1233" y="64771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26675" y="75103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28838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5" name="object 1378">
              <a:extLst>
                <a:ext uri="{FF2B5EF4-FFF2-40B4-BE49-F238E27FC236}">
                  <a16:creationId xmlns:a16="http://schemas.microsoft.com/office/drawing/2014/main" id="{46DC9E53-2D6C-4D72-816E-7A2F053D7756}"/>
                </a:ext>
              </a:extLst>
            </p:cNvPr>
            <p:cNvSpPr/>
            <p:nvPr/>
          </p:nvSpPr>
          <p:spPr>
            <a:xfrm>
              <a:off x="5875909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6" name="object 1379">
              <a:extLst>
                <a:ext uri="{FF2B5EF4-FFF2-40B4-BE49-F238E27FC236}">
                  <a16:creationId xmlns:a16="http://schemas.microsoft.com/office/drawing/2014/main" id="{2451B7CD-C53A-474E-BA72-DA1AE7184C88}"/>
                </a:ext>
              </a:extLst>
            </p:cNvPr>
            <p:cNvSpPr/>
            <p:nvPr/>
          </p:nvSpPr>
          <p:spPr>
            <a:xfrm>
              <a:off x="5896185" y="3511692"/>
              <a:ext cx="54430" cy="75103"/>
            </a:xfrm>
            <a:custGeom>
              <a:avLst/>
              <a:gdLst/>
              <a:ahLst/>
              <a:cxnLst/>
              <a:rect l="l" t="t" r="r" b="b"/>
              <a:pathLst>
                <a:path w="54430" h="75103">
                  <a:moveTo>
                    <a:pt x="18503" y="50891"/>
                  </a:moveTo>
                  <a:lnTo>
                    <a:pt x="0" y="50891"/>
                  </a:lnTo>
                  <a:lnTo>
                    <a:pt x="0" y="55518"/>
                  </a:lnTo>
                  <a:lnTo>
                    <a:pt x="1079" y="58911"/>
                  </a:lnTo>
                  <a:lnTo>
                    <a:pt x="3392" y="63537"/>
                  </a:lnTo>
                  <a:lnTo>
                    <a:pt x="5705" y="67084"/>
                  </a:lnTo>
                  <a:lnTo>
                    <a:pt x="9251" y="69397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103"/>
                  </a:lnTo>
                  <a:lnTo>
                    <a:pt x="34693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0883" y="64771"/>
                  </a:lnTo>
                  <a:lnTo>
                    <a:pt x="54430" y="60144"/>
                  </a:lnTo>
                  <a:lnTo>
                    <a:pt x="54430" y="47344"/>
                  </a:lnTo>
                  <a:lnTo>
                    <a:pt x="52117" y="42718"/>
                  </a:lnTo>
                  <a:lnTo>
                    <a:pt x="48570" y="39325"/>
                  </a:lnTo>
                  <a:lnTo>
                    <a:pt x="46257" y="35778"/>
                  </a:lnTo>
                  <a:lnTo>
                    <a:pt x="40552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362" y="25445"/>
                  </a:lnTo>
                  <a:lnTo>
                    <a:pt x="20816" y="21898"/>
                  </a:lnTo>
                  <a:lnTo>
                    <a:pt x="20816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3196" y="21898"/>
                  </a:lnTo>
                  <a:lnTo>
                    <a:pt x="53196" y="14959"/>
                  </a:lnTo>
                  <a:lnTo>
                    <a:pt x="50883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110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5926" y="54284"/>
                  </a:lnTo>
                  <a:lnTo>
                    <a:pt x="35926" y="58911"/>
                  </a:lnTo>
                  <a:lnTo>
                    <a:pt x="32380" y="61224"/>
                  </a:lnTo>
                  <a:lnTo>
                    <a:pt x="24362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7" name="object 1380">
              <a:extLst>
                <a:ext uri="{FF2B5EF4-FFF2-40B4-BE49-F238E27FC236}">
                  <a16:creationId xmlns:a16="http://schemas.microsoft.com/office/drawing/2014/main" id="{EA2F08F2-1E1D-4DEE-850D-B7B8AE238A8C}"/>
                </a:ext>
              </a:extLst>
            </p:cNvPr>
            <p:cNvSpPr/>
            <p:nvPr/>
          </p:nvSpPr>
          <p:spPr>
            <a:xfrm>
              <a:off x="1851043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7021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79" y="48578"/>
                  </a:lnTo>
                  <a:lnTo>
                    <a:pt x="11579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8" name="object 1381">
              <a:extLst>
                <a:ext uri="{FF2B5EF4-FFF2-40B4-BE49-F238E27FC236}">
                  <a16:creationId xmlns:a16="http://schemas.microsoft.com/office/drawing/2014/main" id="{E3F6C389-19FD-45F6-85E9-34CC7FA290A8}"/>
                </a:ext>
              </a:extLst>
            </p:cNvPr>
            <p:cNvSpPr/>
            <p:nvPr/>
          </p:nvSpPr>
          <p:spPr>
            <a:xfrm>
              <a:off x="1916976" y="3708319"/>
              <a:ext cx="38178" cy="104096"/>
            </a:xfrm>
            <a:custGeom>
              <a:avLst/>
              <a:gdLst/>
              <a:ahLst/>
              <a:cxnLst/>
              <a:rect l="l" t="t" r="r" b="b"/>
              <a:pathLst>
                <a:path w="38178" h="104096">
                  <a:moveTo>
                    <a:pt x="21987" y="31306"/>
                  </a:moveTo>
                  <a:lnTo>
                    <a:pt x="21987" y="15113"/>
                  </a:lnTo>
                  <a:lnTo>
                    <a:pt x="25457" y="10486"/>
                  </a:lnTo>
                  <a:lnTo>
                    <a:pt x="37021" y="10486"/>
                  </a:lnTo>
                  <a:lnTo>
                    <a:pt x="38178" y="1233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9675" y="2313"/>
                  </a:lnTo>
                  <a:lnTo>
                    <a:pt x="15049" y="5860"/>
                  </a:lnTo>
                  <a:lnTo>
                    <a:pt x="11579" y="10486"/>
                  </a:lnTo>
                  <a:lnTo>
                    <a:pt x="10423" y="16192"/>
                  </a:lnTo>
                  <a:lnTo>
                    <a:pt x="10423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10423" y="41638"/>
                  </a:lnTo>
                  <a:lnTo>
                    <a:pt x="10423" y="104096"/>
                  </a:lnTo>
                  <a:lnTo>
                    <a:pt x="21987" y="104096"/>
                  </a:lnTo>
                  <a:lnTo>
                    <a:pt x="21987" y="41638"/>
                  </a:lnTo>
                  <a:lnTo>
                    <a:pt x="34708" y="41638"/>
                  </a:lnTo>
                  <a:lnTo>
                    <a:pt x="34708" y="31306"/>
                  </a:lnTo>
                  <a:lnTo>
                    <a:pt x="21987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9" name="object 1382">
              <a:extLst>
                <a:ext uri="{FF2B5EF4-FFF2-40B4-BE49-F238E27FC236}">
                  <a16:creationId xmlns:a16="http://schemas.microsoft.com/office/drawing/2014/main" id="{F74D1FB0-C8E0-4ADB-9280-2D99D4C0BA65}"/>
                </a:ext>
              </a:extLst>
            </p:cNvPr>
            <p:cNvSpPr/>
            <p:nvPr/>
          </p:nvSpPr>
          <p:spPr>
            <a:xfrm>
              <a:off x="1992175" y="3738392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20" y="19739"/>
                  </a:lnTo>
                  <a:lnTo>
                    <a:pt x="16190" y="16192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0819"/>
                  </a:lnTo>
                  <a:lnTo>
                    <a:pt x="40475" y="26679"/>
                  </a:lnTo>
                  <a:lnTo>
                    <a:pt x="52055" y="26679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42" y="63691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224" y="66005"/>
                  </a:lnTo>
                  <a:lnTo>
                    <a:pt x="21972" y="66005"/>
                  </a:lnTo>
                  <a:lnTo>
                    <a:pt x="18503" y="63691"/>
                  </a:lnTo>
                  <a:lnTo>
                    <a:pt x="15033" y="60144"/>
                  </a:lnTo>
                  <a:lnTo>
                    <a:pt x="12720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0" name="object 1383">
              <a:extLst>
                <a:ext uri="{FF2B5EF4-FFF2-40B4-BE49-F238E27FC236}">
                  <a16:creationId xmlns:a16="http://schemas.microsoft.com/office/drawing/2014/main" id="{623C7FDF-F7C5-4627-B65A-128E8401F6DE}"/>
                </a:ext>
              </a:extLst>
            </p:cNvPr>
            <p:cNvSpPr/>
            <p:nvPr/>
          </p:nvSpPr>
          <p:spPr>
            <a:xfrm>
              <a:off x="2054639" y="373839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40475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86" y="66005"/>
                  </a:lnTo>
                  <a:lnTo>
                    <a:pt x="48734" y="65815"/>
                  </a:lnTo>
                  <a:lnTo>
                    <a:pt x="54414" y="55426"/>
                  </a:lnTo>
                  <a:lnTo>
                    <a:pt x="56681" y="41638"/>
                  </a:lnTo>
                  <a:lnTo>
                    <a:pt x="56680" y="33282"/>
                  </a:lnTo>
                  <a:lnTo>
                    <a:pt x="54321" y="19570"/>
                  </a:lnTo>
                  <a:lnTo>
                    <a:pt x="48586" y="925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81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1" name="object 1384">
              <a:extLst>
                <a:ext uri="{FF2B5EF4-FFF2-40B4-BE49-F238E27FC236}">
                  <a16:creationId xmlns:a16="http://schemas.microsoft.com/office/drawing/2014/main" id="{E1F4BB24-71ED-41D9-8473-5BC9CCF59580}"/>
                </a:ext>
              </a:extLst>
            </p:cNvPr>
            <p:cNvSpPr/>
            <p:nvPr/>
          </p:nvSpPr>
          <p:spPr>
            <a:xfrm>
              <a:off x="2125198" y="3738392"/>
              <a:ext cx="85592" cy="74024"/>
            </a:xfrm>
            <a:custGeom>
              <a:avLst/>
              <a:gdLst/>
              <a:ahLst/>
              <a:cxnLst/>
              <a:rect l="l" t="t" r="r" b="b"/>
              <a:pathLst>
                <a:path w="85592" h="74024">
                  <a:moveTo>
                    <a:pt x="12720" y="74024"/>
                  </a:moveTo>
                  <a:lnTo>
                    <a:pt x="12720" y="19739"/>
                  </a:lnTo>
                  <a:lnTo>
                    <a:pt x="15033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21" y="16192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9742" y="20819"/>
                  </a:lnTo>
                  <a:lnTo>
                    <a:pt x="50899" y="17426"/>
                  </a:lnTo>
                  <a:lnTo>
                    <a:pt x="53211" y="15113"/>
                  </a:lnTo>
                  <a:lnTo>
                    <a:pt x="57837" y="10486"/>
                  </a:lnTo>
                  <a:lnTo>
                    <a:pt x="65932" y="10486"/>
                  </a:lnTo>
                  <a:lnTo>
                    <a:pt x="69402" y="11566"/>
                  </a:lnTo>
                  <a:lnTo>
                    <a:pt x="71715" y="15113"/>
                  </a:lnTo>
                  <a:lnTo>
                    <a:pt x="72871" y="17426"/>
                  </a:lnTo>
                  <a:lnTo>
                    <a:pt x="74028" y="20819"/>
                  </a:lnTo>
                  <a:lnTo>
                    <a:pt x="74028" y="74024"/>
                  </a:lnTo>
                  <a:lnTo>
                    <a:pt x="85592" y="74024"/>
                  </a:lnTo>
                  <a:lnTo>
                    <a:pt x="85592" y="25445"/>
                  </a:lnTo>
                  <a:lnTo>
                    <a:pt x="84684" y="15755"/>
                  </a:lnTo>
                  <a:lnTo>
                    <a:pt x="78228" y="3881"/>
                  </a:lnTo>
                  <a:lnTo>
                    <a:pt x="65932" y="0"/>
                  </a:lnTo>
                  <a:lnTo>
                    <a:pt x="57837" y="0"/>
                  </a:lnTo>
                  <a:lnTo>
                    <a:pt x="50899" y="3546"/>
                  </a:lnTo>
                  <a:lnTo>
                    <a:pt x="46273" y="10486"/>
                  </a:lnTo>
                  <a:lnTo>
                    <a:pt x="42803" y="354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2" name="object 1385">
              <a:extLst>
                <a:ext uri="{FF2B5EF4-FFF2-40B4-BE49-F238E27FC236}">
                  <a16:creationId xmlns:a16="http://schemas.microsoft.com/office/drawing/2014/main" id="{F33FD5A8-D256-45E9-A7D7-8FC41D272D41}"/>
                </a:ext>
              </a:extLst>
            </p:cNvPr>
            <p:cNvSpPr/>
            <p:nvPr/>
          </p:nvSpPr>
          <p:spPr>
            <a:xfrm>
              <a:off x="2228152" y="3738392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19659" y="66005"/>
                  </a:moveTo>
                  <a:lnTo>
                    <a:pt x="15033" y="62458"/>
                  </a:lnTo>
                  <a:lnTo>
                    <a:pt x="12720" y="56751"/>
                  </a:lnTo>
                  <a:lnTo>
                    <a:pt x="12720" y="19739"/>
                  </a:lnTo>
                  <a:lnTo>
                    <a:pt x="15033" y="13879"/>
                  </a:lnTo>
                  <a:lnTo>
                    <a:pt x="19659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475" y="26679"/>
                  </a:lnTo>
                  <a:lnTo>
                    <a:pt x="40475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6257" y="67084"/>
                  </a:lnTo>
                  <a:lnTo>
                    <a:pt x="46763" y="66439"/>
                  </a:lnTo>
                  <a:lnTo>
                    <a:pt x="51596" y="56088"/>
                  </a:lnTo>
                  <a:lnTo>
                    <a:pt x="53211" y="41638"/>
                  </a:lnTo>
                  <a:lnTo>
                    <a:pt x="53202" y="32345"/>
                  </a:lnTo>
                  <a:lnTo>
                    <a:pt x="51338" y="18233"/>
                  </a:lnTo>
                  <a:lnTo>
                    <a:pt x="46257" y="817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2720" y="101783"/>
                  </a:lnTo>
                  <a:lnTo>
                    <a:pt x="12720" y="67084"/>
                  </a:lnTo>
                  <a:lnTo>
                    <a:pt x="16190" y="72944"/>
                  </a:lnTo>
                  <a:lnTo>
                    <a:pt x="19659" y="66005"/>
                  </a:lnTo>
                  <a:close/>
                </a:path>
                <a:path w="53211" h="101783">
                  <a:moveTo>
                    <a:pt x="37006" y="60144"/>
                  </a:moveTo>
                  <a:lnTo>
                    <a:pt x="34693" y="63691"/>
                  </a:lnTo>
                  <a:lnTo>
                    <a:pt x="31224" y="66005"/>
                  </a:lnTo>
                  <a:lnTo>
                    <a:pt x="19659" y="66005"/>
                  </a:lnTo>
                  <a:lnTo>
                    <a:pt x="16190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3" name="object 1386">
              <a:extLst>
                <a:ext uri="{FF2B5EF4-FFF2-40B4-BE49-F238E27FC236}">
                  <a16:creationId xmlns:a16="http://schemas.microsoft.com/office/drawing/2014/main" id="{55001344-1600-4535-B516-369CAAF21222}"/>
                </a:ext>
              </a:extLst>
            </p:cNvPr>
            <p:cNvSpPr/>
            <p:nvPr/>
          </p:nvSpPr>
          <p:spPr>
            <a:xfrm>
              <a:off x="2292929" y="373839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55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162" y="63691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32" y="3546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350"/>
                  </a:lnTo>
                  <a:lnTo>
                    <a:pt x="51346" y="18235"/>
                  </a:lnTo>
                  <a:lnTo>
                    <a:pt x="46273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4" name="object 1387">
              <a:extLst>
                <a:ext uri="{FF2B5EF4-FFF2-40B4-BE49-F238E27FC236}">
                  <a16:creationId xmlns:a16="http://schemas.microsoft.com/office/drawing/2014/main" id="{1DD72277-FDDF-4BED-B750-4A0663917E2F}"/>
                </a:ext>
              </a:extLst>
            </p:cNvPr>
            <p:cNvSpPr/>
            <p:nvPr/>
          </p:nvSpPr>
          <p:spPr>
            <a:xfrm>
              <a:off x="2351923" y="3722199"/>
              <a:ext cx="33598" cy="91450"/>
            </a:xfrm>
            <a:custGeom>
              <a:avLst/>
              <a:gdLst/>
              <a:ahLst/>
              <a:cxnLst/>
              <a:rect l="l" t="t" r="r" b="b"/>
              <a:pathLst>
                <a:path w="33598" h="91450">
                  <a:moveTo>
                    <a:pt x="23113" y="17426"/>
                  </a:moveTo>
                  <a:lnTo>
                    <a:pt x="23113" y="0"/>
                  </a:lnTo>
                  <a:lnTo>
                    <a:pt x="10469" y="0"/>
                  </a:lnTo>
                  <a:lnTo>
                    <a:pt x="10469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69" y="27759"/>
                  </a:lnTo>
                  <a:lnTo>
                    <a:pt x="10469" y="78650"/>
                  </a:lnTo>
                  <a:lnTo>
                    <a:pt x="11549" y="83277"/>
                  </a:lnTo>
                  <a:lnTo>
                    <a:pt x="15095" y="86824"/>
                  </a:lnTo>
                  <a:lnTo>
                    <a:pt x="17408" y="90217"/>
                  </a:lnTo>
                  <a:lnTo>
                    <a:pt x="20800" y="91450"/>
                  </a:lnTo>
                  <a:lnTo>
                    <a:pt x="31285" y="91450"/>
                  </a:lnTo>
                  <a:lnTo>
                    <a:pt x="33598" y="90217"/>
                  </a:lnTo>
                  <a:lnTo>
                    <a:pt x="33598" y="80964"/>
                  </a:lnTo>
                  <a:lnTo>
                    <a:pt x="25426" y="80964"/>
                  </a:lnTo>
                  <a:lnTo>
                    <a:pt x="23113" y="77571"/>
                  </a:lnTo>
                  <a:lnTo>
                    <a:pt x="23113" y="27759"/>
                  </a:lnTo>
                  <a:lnTo>
                    <a:pt x="33598" y="27759"/>
                  </a:lnTo>
                  <a:lnTo>
                    <a:pt x="33598" y="17426"/>
                  </a:lnTo>
                  <a:lnTo>
                    <a:pt x="2311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5" name="object 1388">
              <a:extLst>
                <a:ext uri="{FF2B5EF4-FFF2-40B4-BE49-F238E27FC236}">
                  <a16:creationId xmlns:a16="http://schemas.microsoft.com/office/drawing/2014/main" id="{B3450C7C-4040-4341-9BDA-52F176311369}"/>
                </a:ext>
              </a:extLst>
            </p:cNvPr>
            <p:cNvSpPr/>
            <p:nvPr/>
          </p:nvSpPr>
          <p:spPr>
            <a:xfrm>
              <a:off x="239939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173"/>
                  </a:moveTo>
                  <a:lnTo>
                    <a:pt x="0" y="11566"/>
                  </a:lnTo>
                  <a:lnTo>
                    <a:pt x="3392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6" name="object 1389">
              <a:extLst>
                <a:ext uri="{FF2B5EF4-FFF2-40B4-BE49-F238E27FC236}">
                  <a16:creationId xmlns:a16="http://schemas.microsoft.com/office/drawing/2014/main" id="{7D55CE9E-7E8E-4F50-9602-793908B4B6A0}"/>
                </a:ext>
              </a:extLst>
            </p:cNvPr>
            <p:cNvSpPr/>
            <p:nvPr/>
          </p:nvSpPr>
          <p:spPr>
            <a:xfrm>
              <a:off x="2421294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7" name="object 1390">
              <a:extLst>
                <a:ext uri="{FF2B5EF4-FFF2-40B4-BE49-F238E27FC236}">
                  <a16:creationId xmlns:a16="http://schemas.microsoft.com/office/drawing/2014/main" id="{5CFD3667-52C4-4AEB-BEE7-ADD282C2BFEB}"/>
                </a:ext>
              </a:extLst>
            </p:cNvPr>
            <p:cNvSpPr/>
            <p:nvPr/>
          </p:nvSpPr>
          <p:spPr>
            <a:xfrm>
              <a:off x="2468786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8" name="object 1391">
              <a:extLst>
                <a:ext uri="{FF2B5EF4-FFF2-40B4-BE49-F238E27FC236}">
                  <a16:creationId xmlns:a16="http://schemas.microsoft.com/office/drawing/2014/main" id="{A165FAE9-B611-432F-9C3E-5370C11E1CB8}"/>
                </a:ext>
              </a:extLst>
            </p:cNvPr>
            <p:cNvSpPr/>
            <p:nvPr/>
          </p:nvSpPr>
          <p:spPr>
            <a:xfrm>
              <a:off x="2492994" y="3739626"/>
              <a:ext cx="52117" cy="72790"/>
            </a:xfrm>
            <a:custGeom>
              <a:avLst/>
              <a:gdLst/>
              <a:ahLst/>
              <a:cxnLst/>
              <a:rect l="l" t="t" r="r" b="b"/>
              <a:pathLst>
                <a:path w="52117" h="72790">
                  <a:moveTo>
                    <a:pt x="26675" y="5551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31301" y="7279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9" name="object 1392">
              <a:extLst>
                <a:ext uri="{FF2B5EF4-FFF2-40B4-BE49-F238E27FC236}">
                  <a16:creationId xmlns:a16="http://schemas.microsoft.com/office/drawing/2014/main" id="{AD1178A9-D3DA-4D7E-AE77-6B6A14F3206A}"/>
                </a:ext>
              </a:extLst>
            </p:cNvPr>
            <p:cNvSpPr/>
            <p:nvPr/>
          </p:nvSpPr>
          <p:spPr>
            <a:xfrm>
              <a:off x="2553129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350"/>
                  </a:lnTo>
                  <a:lnTo>
                    <a:pt x="51331" y="1823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0" name="object 1393">
              <a:extLst>
                <a:ext uri="{FF2B5EF4-FFF2-40B4-BE49-F238E27FC236}">
                  <a16:creationId xmlns:a16="http://schemas.microsoft.com/office/drawing/2014/main" id="{013F0AE2-F7CE-4716-950D-F06948A8636C}"/>
                </a:ext>
              </a:extLst>
            </p:cNvPr>
            <p:cNvSpPr/>
            <p:nvPr/>
          </p:nvSpPr>
          <p:spPr>
            <a:xfrm>
              <a:off x="2650425" y="3738392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18503" y="66005"/>
                  </a:moveTo>
                  <a:lnTo>
                    <a:pt x="13877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518"/>
                  </a:lnTo>
                  <a:lnTo>
                    <a:pt x="35772" y="60144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459" y="56230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783">
                  <a:moveTo>
                    <a:pt x="35772" y="60144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1" name="object 1394">
              <a:extLst>
                <a:ext uri="{FF2B5EF4-FFF2-40B4-BE49-F238E27FC236}">
                  <a16:creationId xmlns:a16="http://schemas.microsoft.com/office/drawing/2014/main" id="{5B4F9103-2AF7-4869-8D53-495912BE9ADE}"/>
                </a:ext>
              </a:extLst>
            </p:cNvPr>
            <p:cNvSpPr/>
            <p:nvPr/>
          </p:nvSpPr>
          <p:spPr>
            <a:xfrm>
              <a:off x="2717499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2" name="object 1395">
              <a:extLst>
                <a:ext uri="{FF2B5EF4-FFF2-40B4-BE49-F238E27FC236}">
                  <a16:creationId xmlns:a16="http://schemas.microsoft.com/office/drawing/2014/main" id="{7DE101B7-E925-4BE1-B0B0-7620AD2838F5}"/>
                </a:ext>
              </a:extLst>
            </p:cNvPr>
            <p:cNvSpPr/>
            <p:nvPr/>
          </p:nvSpPr>
          <p:spPr>
            <a:xfrm>
              <a:off x="2753272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3" name="object 1396">
              <a:extLst>
                <a:ext uri="{FF2B5EF4-FFF2-40B4-BE49-F238E27FC236}">
                  <a16:creationId xmlns:a16="http://schemas.microsoft.com/office/drawing/2014/main" id="{F5159E77-DF18-4F2A-BE18-DC1D15726B10}"/>
                </a:ext>
              </a:extLst>
            </p:cNvPr>
            <p:cNvSpPr/>
            <p:nvPr/>
          </p:nvSpPr>
          <p:spPr>
            <a:xfrm>
              <a:off x="2821579" y="3741939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2643" y="38091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06"/>
                  </a:lnTo>
                  <a:lnTo>
                    <a:pt x="6435" y="6364"/>
                  </a:lnTo>
                  <a:lnTo>
                    <a:pt x="1608" y="16756"/>
                  </a:lnTo>
                  <a:lnTo>
                    <a:pt x="0" y="31151"/>
                  </a:lnTo>
                  <a:lnTo>
                    <a:pt x="120" y="39360"/>
                  </a:lnTo>
                  <a:lnTo>
                    <a:pt x="2254" y="53475"/>
                  </a:lnTo>
                  <a:lnTo>
                    <a:pt x="6938" y="63537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38091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332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8911"/>
                  </a:lnTo>
                  <a:lnTo>
                    <a:pt x="33459" y="61224"/>
                  </a:lnTo>
                  <a:lnTo>
                    <a:pt x="21895" y="61224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1971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8085" y="69397"/>
                  </a:lnTo>
                  <a:lnTo>
                    <a:pt x="41632" y="63537"/>
                  </a:lnTo>
                  <a:lnTo>
                    <a:pt x="41632" y="70477"/>
                  </a:lnTo>
                  <a:lnTo>
                    <a:pt x="53196" y="70477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706"/>
                  </a:lnTo>
                  <a:lnTo>
                    <a:pt x="37006" y="0"/>
                  </a:lnTo>
                  <a:lnTo>
                    <a:pt x="32380" y="-3546"/>
                  </a:lnTo>
                  <a:lnTo>
                    <a:pt x="17269" y="-3546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272"/>
                  </a:lnTo>
                  <a:lnTo>
                    <a:pt x="16190" y="12645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4" name="object 1397">
              <a:extLst>
                <a:ext uri="{FF2B5EF4-FFF2-40B4-BE49-F238E27FC236}">
                  <a16:creationId xmlns:a16="http://schemas.microsoft.com/office/drawing/2014/main" id="{CEE78DAA-979B-493A-AE52-46868D6B14FD}"/>
                </a:ext>
              </a:extLst>
            </p:cNvPr>
            <p:cNvSpPr/>
            <p:nvPr/>
          </p:nvSpPr>
          <p:spPr>
            <a:xfrm>
              <a:off x="2892045" y="3739626"/>
              <a:ext cx="48724" cy="74024"/>
            </a:xfrm>
            <a:custGeom>
              <a:avLst/>
              <a:gdLst/>
              <a:ahLst/>
              <a:cxnLst/>
              <a:rect l="l" t="t" r="r" b="b"/>
              <a:pathLst>
                <a:path w="48724" h="74024">
                  <a:moveTo>
                    <a:pt x="48724" y="72790"/>
                  </a:moveTo>
                  <a:lnTo>
                    <a:pt x="48724" y="0"/>
                  </a:lnTo>
                  <a:lnTo>
                    <a:pt x="37160" y="0"/>
                  </a:lnTo>
                  <a:lnTo>
                    <a:pt x="37160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908" y="74024"/>
                  </a:lnTo>
                  <a:lnTo>
                    <a:pt x="33614" y="71711"/>
                  </a:lnTo>
                  <a:lnTo>
                    <a:pt x="37160" y="67084"/>
                  </a:lnTo>
                  <a:lnTo>
                    <a:pt x="37160" y="72790"/>
                  </a:lnTo>
                  <a:lnTo>
                    <a:pt x="4872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5" name="object 1398">
              <a:extLst>
                <a:ext uri="{FF2B5EF4-FFF2-40B4-BE49-F238E27FC236}">
                  <a16:creationId xmlns:a16="http://schemas.microsoft.com/office/drawing/2014/main" id="{CB7D22C8-C61E-4051-B11A-7510A5DDDBA2}"/>
                </a:ext>
              </a:extLst>
            </p:cNvPr>
            <p:cNvSpPr/>
            <p:nvPr/>
          </p:nvSpPr>
          <p:spPr>
            <a:xfrm>
              <a:off x="295572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192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2944"/>
                  </a:lnTo>
                  <a:lnTo>
                    <a:pt x="43944" y="68318"/>
                  </a:lnTo>
                  <a:lnTo>
                    <a:pt x="48570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6" name="object 1399">
              <a:extLst>
                <a:ext uri="{FF2B5EF4-FFF2-40B4-BE49-F238E27FC236}">
                  <a16:creationId xmlns:a16="http://schemas.microsoft.com/office/drawing/2014/main" id="{4873B338-7B0D-45FF-A6F5-EF5817A61AE0}"/>
                </a:ext>
              </a:extLst>
            </p:cNvPr>
            <p:cNvSpPr/>
            <p:nvPr/>
          </p:nvSpPr>
          <p:spPr>
            <a:xfrm>
              <a:off x="3013549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2049" y="17426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362" y="80964"/>
                  </a:lnTo>
                  <a:lnTo>
                    <a:pt x="23128" y="77571"/>
                  </a:lnTo>
                  <a:lnTo>
                    <a:pt x="22049" y="72944"/>
                  </a:lnTo>
                  <a:lnTo>
                    <a:pt x="22049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2049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7" name="object 1400">
              <a:extLst>
                <a:ext uri="{FF2B5EF4-FFF2-40B4-BE49-F238E27FC236}">
                  <a16:creationId xmlns:a16="http://schemas.microsoft.com/office/drawing/2014/main" id="{35E6A430-6789-476C-B4BA-81983F7721D8}"/>
                </a:ext>
              </a:extLst>
            </p:cNvPr>
            <p:cNvSpPr/>
            <p:nvPr/>
          </p:nvSpPr>
          <p:spPr>
            <a:xfrm>
              <a:off x="3057494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2049" y="10486"/>
                  </a:move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28988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8" name="object 1401">
              <a:extLst>
                <a:ext uri="{FF2B5EF4-FFF2-40B4-BE49-F238E27FC236}">
                  <a16:creationId xmlns:a16="http://schemas.microsoft.com/office/drawing/2014/main" id="{306EAB63-36D6-4ABD-A2E1-6800A1F5182A}"/>
                </a:ext>
              </a:extLst>
            </p:cNvPr>
            <p:cNvSpPr/>
            <p:nvPr/>
          </p:nvSpPr>
          <p:spPr>
            <a:xfrm>
              <a:off x="5493588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736" y="10332"/>
                  </a:lnTo>
                  <a:lnTo>
                    <a:pt x="53196" y="10332"/>
                  </a:lnTo>
                  <a:lnTo>
                    <a:pt x="49804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736" y="10332"/>
                  </a:moveTo>
                  <a:lnTo>
                    <a:pt x="23128" y="0"/>
                  </a:lnTo>
                  <a:lnTo>
                    <a:pt x="35926" y="-43951"/>
                  </a:lnTo>
                  <a:lnTo>
                    <a:pt x="49804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933" y="35778"/>
                  </a:lnTo>
                  <a:lnTo>
                    <a:pt x="41632" y="-61378"/>
                  </a:lnTo>
                  <a:lnTo>
                    <a:pt x="31301" y="-61378"/>
                  </a:lnTo>
                  <a:lnTo>
                    <a:pt x="0" y="35778"/>
                  </a:lnTo>
                  <a:lnTo>
                    <a:pt x="12798" y="35778"/>
                  </a:lnTo>
                  <a:lnTo>
                    <a:pt x="1973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9" name="object 1402">
              <a:extLst>
                <a:ext uri="{FF2B5EF4-FFF2-40B4-BE49-F238E27FC236}">
                  <a16:creationId xmlns:a16="http://schemas.microsoft.com/office/drawing/2014/main" id="{12568403-BF05-4D36-A2AB-1A24C12D6B2C}"/>
                </a:ext>
              </a:extLst>
            </p:cNvPr>
            <p:cNvSpPr/>
            <p:nvPr/>
          </p:nvSpPr>
          <p:spPr>
            <a:xfrm>
              <a:off x="5573460" y="3738392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253"/>
                  </a:lnTo>
                  <a:lnTo>
                    <a:pt x="5442" y="9714"/>
                  </a:lnTo>
                  <a:lnTo>
                    <a:pt x="1503" y="2016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0" name="object 1403">
              <a:extLst>
                <a:ext uri="{FF2B5EF4-FFF2-40B4-BE49-F238E27FC236}">
                  <a16:creationId xmlns:a16="http://schemas.microsoft.com/office/drawing/2014/main" id="{AF7C3FF7-FF6D-4CF3-B48D-7020B38B512E}"/>
                </a:ext>
              </a:extLst>
            </p:cNvPr>
            <p:cNvSpPr/>
            <p:nvPr/>
          </p:nvSpPr>
          <p:spPr>
            <a:xfrm>
              <a:off x="56405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1" name="object 1404">
              <a:extLst>
                <a:ext uri="{FF2B5EF4-FFF2-40B4-BE49-F238E27FC236}">
                  <a16:creationId xmlns:a16="http://schemas.microsoft.com/office/drawing/2014/main" id="{AA62591F-437C-4975-9391-30185846C4BF}"/>
                </a:ext>
              </a:extLst>
            </p:cNvPr>
            <p:cNvSpPr/>
            <p:nvPr/>
          </p:nvSpPr>
          <p:spPr>
            <a:xfrm>
              <a:off x="567584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2" name="object 1405">
              <a:extLst>
                <a:ext uri="{FF2B5EF4-FFF2-40B4-BE49-F238E27FC236}">
                  <a16:creationId xmlns:a16="http://schemas.microsoft.com/office/drawing/2014/main" id="{DD7FF88D-8B7B-4691-9522-49C792DFF51B}"/>
                </a:ext>
              </a:extLst>
            </p:cNvPr>
            <p:cNvSpPr/>
            <p:nvPr/>
          </p:nvSpPr>
          <p:spPr>
            <a:xfrm>
              <a:off x="5697277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3" name="object 1406">
              <a:extLst>
                <a:ext uri="{FF2B5EF4-FFF2-40B4-BE49-F238E27FC236}">
                  <a16:creationId xmlns:a16="http://schemas.microsoft.com/office/drawing/2014/main" id="{C0AE721B-F35E-4E07-8441-A78CDAB99ACE}"/>
                </a:ext>
              </a:extLst>
            </p:cNvPr>
            <p:cNvSpPr/>
            <p:nvPr/>
          </p:nvSpPr>
          <p:spPr>
            <a:xfrm>
              <a:off x="5718093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4" name="object 1407">
              <a:extLst>
                <a:ext uri="{FF2B5EF4-FFF2-40B4-BE49-F238E27FC236}">
                  <a16:creationId xmlns:a16="http://schemas.microsoft.com/office/drawing/2014/main" id="{3153EAB1-1DF5-4961-866B-0E1547C940AC}"/>
                </a:ext>
              </a:extLst>
            </p:cNvPr>
            <p:cNvSpPr/>
            <p:nvPr/>
          </p:nvSpPr>
          <p:spPr>
            <a:xfrm>
              <a:off x="5756178" y="3739626"/>
              <a:ext cx="52117" cy="102862"/>
            </a:xfrm>
            <a:custGeom>
              <a:avLst/>
              <a:gdLst/>
              <a:ahLst/>
              <a:cxnLst/>
              <a:rect l="l" t="t" r="r" b="b"/>
              <a:pathLst>
                <a:path w="52117" h="102862">
                  <a:moveTo>
                    <a:pt x="6938" y="101783"/>
                  </a:moveTo>
                  <a:lnTo>
                    <a:pt x="10485" y="102862"/>
                  </a:lnTo>
                  <a:lnTo>
                    <a:pt x="13877" y="102862"/>
                  </a:lnTo>
                  <a:lnTo>
                    <a:pt x="18503" y="100549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19736" y="80964"/>
                  </a:lnTo>
                  <a:lnTo>
                    <a:pt x="18503" y="84356"/>
                  </a:lnTo>
                  <a:lnTo>
                    <a:pt x="16190" y="87903"/>
                  </a:lnTo>
                  <a:lnTo>
                    <a:pt x="15110" y="88983"/>
                  </a:lnTo>
                  <a:lnTo>
                    <a:pt x="10485" y="91296"/>
                  </a:lnTo>
                  <a:lnTo>
                    <a:pt x="3546" y="91296"/>
                  </a:lnTo>
                  <a:lnTo>
                    <a:pt x="3546" y="101783"/>
                  </a:lnTo>
                  <a:lnTo>
                    <a:pt x="6938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5" name="object 1408">
              <a:extLst>
                <a:ext uri="{FF2B5EF4-FFF2-40B4-BE49-F238E27FC236}">
                  <a16:creationId xmlns:a16="http://schemas.microsoft.com/office/drawing/2014/main" id="{0FBC59EE-409D-47A4-9A9A-F8F6B70BBF84}"/>
                </a:ext>
              </a:extLst>
            </p:cNvPr>
            <p:cNvSpPr/>
            <p:nvPr/>
          </p:nvSpPr>
          <p:spPr>
            <a:xfrm>
              <a:off x="5838363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6" name="object 1409">
              <a:extLst>
                <a:ext uri="{FF2B5EF4-FFF2-40B4-BE49-F238E27FC236}">
                  <a16:creationId xmlns:a16="http://schemas.microsoft.com/office/drawing/2014/main" id="{08E6C6E8-7B59-4CAD-B0AF-2B40F82C3E71}"/>
                </a:ext>
              </a:extLst>
            </p:cNvPr>
            <p:cNvSpPr/>
            <p:nvPr/>
          </p:nvSpPr>
          <p:spPr>
            <a:xfrm>
              <a:off x="5878762" y="3738392"/>
              <a:ext cx="45006" cy="75258"/>
            </a:xfrm>
            <a:custGeom>
              <a:avLst/>
              <a:gdLst/>
              <a:ahLst/>
              <a:cxnLst/>
              <a:rect l="l" t="t" r="r" b="b"/>
              <a:pathLst>
                <a:path w="45006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5006" y="47172"/>
                  </a:lnTo>
                  <a:lnTo>
                    <a:pt x="40151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6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4099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6" y="47172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7" name="object 1410">
              <a:extLst>
                <a:ext uri="{FF2B5EF4-FFF2-40B4-BE49-F238E27FC236}">
                  <a16:creationId xmlns:a16="http://schemas.microsoft.com/office/drawing/2014/main" id="{B4ED5C87-0AC6-45AF-8E41-722A08770C1D}"/>
                </a:ext>
              </a:extLst>
            </p:cNvPr>
            <p:cNvSpPr/>
            <p:nvPr/>
          </p:nvSpPr>
          <p:spPr>
            <a:xfrm>
              <a:off x="6697834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8" name="object 1411">
              <a:extLst>
                <a:ext uri="{FF2B5EF4-FFF2-40B4-BE49-F238E27FC236}">
                  <a16:creationId xmlns:a16="http://schemas.microsoft.com/office/drawing/2014/main" id="{39E54EC5-F4C9-4CDC-8D02-F1FA408E268F}"/>
                </a:ext>
              </a:extLst>
            </p:cNvPr>
            <p:cNvSpPr/>
            <p:nvPr/>
          </p:nvSpPr>
          <p:spPr>
            <a:xfrm>
              <a:off x="673360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350"/>
                  </a:lnTo>
                  <a:lnTo>
                    <a:pt x="50251" y="1823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9" name="object 1412">
              <a:extLst>
                <a:ext uri="{FF2B5EF4-FFF2-40B4-BE49-F238E27FC236}">
                  <a16:creationId xmlns:a16="http://schemas.microsoft.com/office/drawing/2014/main" id="{9B16DC23-02F7-4F94-A07D-8677E195C6FF}"/>
                </a:ext>
              </a:extLst>
            </p:cNvPr>
            <p:cNvSpPr/>
            <p:nvPr/>
          </p:nvSpPr>
          <p:spPr>
            <a:xfrm>
              <a:off x="6794976" y="3738392"/>
              <a:ext cx="24362" cy="101783"/>
            </a:xfrm>
            <a:custGeom>
              <a:avLst/>
              <a:gdLst/>
              <a:ahLst/>
              <a:cxnLst/>
              <a:rect l="l" t="t" r="r" b="b"/>
              <a:pathLst>
                <a:path w="24362" h="101783">
                  <a:moveTo>
                    <a:pt x="16190" y="0"/>
                  </a:move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  <a:path w="24362" h="101783">
                  <a:moveTo>
                    <a:pt x="2" y="42576"/>
                  </a:moveTo>
                  <a:lnTo>
                    <a:pt x="1209" y="56901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8318"/>
                  </a:lnTo>
                  <a:lnTo>
                    <a:pt x="40552" y="101783"/>
                  </a:lnTo>
                  <a:lnTo>
                    <a:pt x="52117" y="101783"/>
                  </a:lnTo>
                  <a:lnTo>
                    <a:pt x="52117" y="1233"/>
                  </a:lnTo>
                  <a:lnTo>
                    <a:pt x="4055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40552" y="18506"/>
                  </a:lnTo>
                  <a:lnTo>
                    <a:pt x="40552" y="57831"/>
                  </a:lnTo>
                  <a:lnTo>
                    <a:pt x="37006" y="62458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253"/>
                  </a:lnTo>
                  <a:lnTo>
                    <a:pt x="5476" y="9737"/>
                  </a:lnTo>
                  <a:lnTo>
                    <a:pt x="1067" y="20179"/>
                  </a:lnTo>
                  <a:lnTo>
                    <a:pt x="0" y="34698"/>
                  </a:lnTo>
                  <a:lnTo>
                    <a:pt x="2" y="42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0" name="object 1413">
              <a:extLst>
                <a:ext uri="{FF2B5EF4-FFF2-40B4-BE49-F238E27FC236}">
                  <a16:creationId xmlns:a16="http://schemas.microsoft.com/office/drawing/2014/main" id="{78C6CDF8-8E8C-4372-B318-F80E9B575F14}"/>
                </a:ext>
              </a:extLst>
            </p:cNvPr>
            <p:cNvSpPr/>
            <p:nvPr/>
          </p:nvSpPr>
          <p:spPr>
            <a:xfrm>
              <a:off x="7625459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01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1" y="33252"/>
                  </a:lnTo>
                  <a:lnTo>
                    <a:pt x="54339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78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8988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8988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701" y="47172"/>
                  </a:lnTo>
                  <a:lnTo>
                    <a:pt x="39676" y="61170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1" name="object 1414">
              <a:extLst>
                <a:ext uri="{FF2B5EF4-FFF2-40B4-BE49-F238E27FC236}">
                  <a16:creationId xmlns:a16="http://schemas.microsoft.com/office/drawing/2014/main" id="{3100DAB3-DCB3-404C-834D-08B5F74B3DED}"/>
                </a:ext>
              </a:extLst>
            </p:cNvPr>
            <p:cNvSpPr/>
            <p:nvPr/>
          </p:nvSpPr>
          <p:spPr>
            <a:xfrm>
              <a:off x="7694845" y="3738392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657" y="66005"/>
                  </a:moveTo>
                  <a:lnTo>
                    <a:pt x="14031" y="62458"/>
                  </a:lnTo>
                  <a:lnTo>
                    <a:pt x="11718" y="56751"/>
                  </a:lnTo>
                  <a:lnTo>
                    <a:pt x="11718" y="19739"/>
                  </a:lnTo>
                  <a:lnTo>
                    <a:pt x="14031" y="13879"/>
                  </a:lnTo>
                  <a:lnTo>
                    <a:pt x="18657" y="10486"/>
                  </a:lnTo>
                  <a:lnTo>
                    <a:pt x="30221" y="10486"/>
                  </a:lnTo>
                  <a:lnTo>
                    <a:pt x="33614" y="12800"/>
                  </a:lnTo>
                  <a:lnTo>
                    <a:pt x="37160" y="16192"/>
                  </a:lnTo>
                  <a:lnTo>
                    <a:pt x="39473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473" y="55518"/>
                  </a:lnTo>
                  <a:lnTo>
                    <a:pt x="35926" y="60144"/>
                  </a:lnTo>
                  <a:lnTo>
                    <a:pt x="35926" y="75258"/>
                  </a:lnTo>
                  <a:lnTo>
                    <a:pt x="41786" y="72944"/>
                  </a:lnTo>
                  <a:lnTo>
                    <a:pt x="46412" y="67084"/>
                  </a:lnTo>
                  <a:lnTo>
                    <a:pt x="50613" y="56230"/>
                  </a:lnTo>
                  <a:lnTo>
                    <a:pt x="52117" y="41638"/>
                  </a:lnTo>
                  <a:lnTo>
                    <a:pt x="52112" y="32724"/>
                  </a:lnTo>
                  <a:lnTo>
                    <a:pt x="50457" y="18372"/>
                  </a:lnTo>
                  <a:lnTo>
                    <a:pt x="46412" y="8173"/>
                  </a:lnTo>
                  <a:lnTo>
                    <a:pt x="41786" y="3546"/>
                  </a:lnTo>
                  <a:lnTo>
                    <a:pt x="35926" y="0"/>
                  </a:lnTo>
                  <a:lnTo>
                    <a:pt x="20970" y="0"/>
                  </a:lnTo>
                  <a:lnTo>
                    <a:pt x="15110" y="3546"/>
                  </a:lnTo>
                  <a:lnTo>
                    <a:pt x="10485" y="925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718" y="101783"/>
                  </a:lnTo>
                  <a:lnTo>
                    <a:pt x="11718" y="67084"/>
                  </a:lnTo>
                  <a:lnTo>
                    <a:pt x="15110" y="72944"/>
                  </a:lnTo>
                  <a:lnTo>
                    <a:pt x="18657" y="66005"/>
                  </a:lnTo>
                  <a:close/>
                </a:path>
                <a:path w="52117" h="101783">
                  <a:moveTo>
                    <a:pt x="35926" y="60144"/>
                  </a:moveTo>
                  <a:lnTo>
                    <a:pt x="33614" y="63691"/>
                  </a:lnTo>
                  <a:lnTo>
                    <a:pt x="30221" y="66005"/>
                  </a:lnTo>
                  <a:lnTo>
                    <a:pt x="18657" y="66005"/>
                  </a:lnTo>
                  <a:lnTo>
                    <a:pt x="15110" y="72944"/>
                  </a:lnTo>
                  <a:lnTo>
                    <a:pt x="20970" y="75258"/>
                  </a:lnTo>
                  <a:lnTo>
                    <a:pt x="35926" y="75258"/>
                  </a:lnTo>
                  <a:lnTo>
                    <a:pt x="3592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2" name="object 1415">
              <a:extLst>
                <a:ext uri="{FF2B5EF4-FFF2-40B4-BE49-F238E27FC236}">
                  <a16:creationId xmlns:a16="http://schemas.microsoft.com/office/drawing/2014/main" id="{9CED53A4-CC08-4280-9D65-203E37556054}"/>
                </a:ext>
              </a:extLst>
            </p:cNvPr>
            <p:cNvSpPr/>
            <p:nvPr/>
          </p:nvSpPr>
          <p:spPr>
            <a:xfrm>
              <a:off x="7757448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3" name="object 1416">
              <a:extLst>
                <a:ext uri="{FF2B5EF4-FFF2-40B4-BE49-F238E27FC236}">
                  <a16:creationId xmlns:a16="http://schemas.microsoft.com/office/drawing/2014/main" id="{1381FC7F-7F4F-4C6C-A968-D38593FC83DF}"/>
                </a:ext>
              </a:extLst>
            </p:cNvPr>
            <p:cNvSpPr/>
            <p:nvPr/>
          </p:nvSpPr>
          <p:spPr>
            <a:xfrm>
              <a:off x="782097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4" name="object 1417">
              <a:extLst>
                <a:ext uri="{FF2B5EF4-FFF2-40B4-BE49-F238E27FC236}">
                  <a16:creationId xmlns:a16="http://schemas.microsoft.com/office/drawing/2014/main" id="{02501B99-01E5-428F-9CCE-49F771C0D968}"/>
                </a:ext>
              </a:extLst>
            </p:cNvPr>
            <p:cNvSpPr/>
            <p:nvPr/>
          </p:nvSpPr>
          <p:spPr>
            <a:xfrm>
              <a:off x="7855669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865" y="5860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5926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872"/>
                  </a:lnTo>
                  <a:lnTo>
                    <a:pt x="1973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5" name="object 1418">
              <a:extLst>
                <a:ext uri="{FF2B5EF4-FFF2-40B4-BE49-F238E27FC236}">
                  <a16:creationId xmlns:a16="http://schemas.microsoft.com/office/drawing/2014/main" id="{692A42F8-670A-472F-BA57-E22327E5B3FD}"/>
                </a:ext>
              </a:extLst>
            </p:cNvPr>
            <p:cNvSpPr/>
            <p:nvPr/>
          </p:nvSpPr>
          <p:spPr>
            <a:xfrm>
              <a:off x="7912412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6" name="object 1419">
              <a:extLst>
                <a:ext uri="{FF2B5EF4-FFF2-40B4-BE49-F238E27FC236}">
                  <a16:creationId xmlns:a16="http://schemas.microsoft.com/office/drawing/2014/main" id="{BFDEF0F6-201D-4421-B18B-6F9A0E7A9C3A}"/>
                </a:ext>
              </a:extLst>
            </p:cNvPr>
            <p:cNvSpPr/>
            <p:nvPr/>
          </p:nvSpPr>
          <p:spPr>
            <a:xfrm>
              <a:off x="7957436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7" name="object 1420">
              <a:extLst>
                <a:ext uri="{FF2B5EF4-FFF2-40B4-BE49-F238E27FC236}">
                  <a16:creationId xmlns:a16="http://schemas.microsoft.com/office/drawing/2014/main" id="{BE11C2A8-0BD2-42B8-BC51-ACAE0DF14C67}"/>
                </a:ext>
              </a:extLst>
            </p:cNvPr>
            <p:cNvSpPr/>
            <p:nvPr/>
          </p:nvSpPr>
          <p:spPr>
            <a:xfrm>
              <a:off x="7982878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0" y="43059"/>
                  </a:moveTo>
                  <a:lnTo>
                    <a:pt x="2378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6344" y="17426"/>
                  </a:lnTo>
                  <a:lnTo>
                    <a:pt x="19736" y="12800"/>
                  </a:lnTo>
                  <a:lnTo>
                    <a:pt x="23283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172"/>
                  </a:lnTo>
                  <a:lnTo>
                    <a:pt x="39790" y="61170"/>
                  </a:lnTo>
                  <a:lnTo>
                    <a:pt x="28988" y="66005"/>
                  </a:lnTo>
                  <a:lnTo>
                    <a:pt x="23283" y="66005"/>
                  </a:lnTo>
                  <a:lnTo>
                    <a:pt x="19736" y="63691"/>
                  </a:lnTo>
                  <a:lnTo>
                    <a:pt x="16344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059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578"/>
                  </a:lnTo>
                  <a:lnTo>
                    <a:pt x="13877" y="72944"/>
                  </a:lnTo>
                  <a:lnTo>
                    <a:pt x="19736" y="75258"/>
                  </a:lnTo>
                  <a:lnTo>
                    <a:pt x="16344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8" name="object 1421">
              <a:extLst>
                <a:ext uri="{FF2B5EF4-FFF2-40B4-BE49-F238E27FC236}">
                  <a16:creationId xmlns:a16="http://schemas.microsoft.com/office/drawing/2014/main" id="{DF7A7E11-33EE-4197-A67C-13008BEDA37F}"/>
                </a:ext>
              </a:extLst>
            </p:cNvPr>
            <p:cNvSpPr/>
            <p:nvPr/>
          </p:nvSpPr>
          <p:spPr>
            <a:xfrm>
              <a:off x="805241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9" name="object 1422">
              <a:extLst>
                <a:ext uri="{FF2B5EF4-FFF2-40B4-BE49-F238E27FC236}">
                  <a16:creationId xmlns:a16="http://schemas.microsoft.com/office/drawing/2014/main" id="{B01A4341-C74C-434A-B124-6DCF423F2952}"/>
                </a:ext>
              </a:extLst>
            </p:cNvPr>
            <p:cNvSpPr/>
            <p:nvPr/>
          </p:nvSpPr>
          <p:spPr>
            <a:xfrm>
              <a:off x="8114867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6190" y="13879"/>
                  </a:lnTo>
                  <a:lnTo>
                    <a:pt x="20816" y="10486"/>
                  </a:lnTo>
                  <a:lnTo>
                    <a:pt x="28834" y="10486"/>
                  </a:lnTo>
                  <a:lnTo>
                    <a:pt x="31146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1564" y="48578"/>
                  </a:move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0" name="object 1423">
              <a:extLst>
                <a:ext uri="{FF2B5EF4-FFF2-40B4-BE49-F238E27FC236}">
                  <a16:creationId xmlns:a16="http://schemas.microsoft.com/office/drawing/2014/main" id="{D3F9C97D-6CB0-4E18-8865-8262CD67EDDF}"/>
                </a:ext>
              </a:extLst>
            </p:cNvPr>
            <p:cNvSpPr/>
            <p:nvPr/>
          </p:nvSpPr>
          <p:spPr>
            <a:xfrm>
              <a:off x="8185410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1" name="object 1424">
              <a:extLst>
                <a:ext uri="{FF2B5EF4-FFF2-40B4-BE49-F238E27FC236}">
                  <a16:creationId xmlns:a16="http://schemas.microsoft.com/office/drawing/2014/main" id="{FEB01352-4770-4AA8-819E-047307667B5C}"/>
                </a:ext>
              </a:extLst>
            </p:cNvPr>
            <p:cNvSpPr/>
            <p:nvPr/>
          </p:nvSpPr>
          <p:spPr>
            <a:xfrm>
              <a:off x="893264" y="3942067"/>
              <a:ext cx="55523" cy="98344"/>
            </a:xfrm>
            <a:custGeom>
              <a:avLst/>
              <a:gdLst/>
              <a:ahLst/>
              <a:cxnLst/>
              <a:rect l="l" t="t" r="r" b="b"/>
              <a:pathLst>
                <a:path w="55523" h="98344">
                  <a:moveTo>
                    <a:pt x="19664" y="82136"/>
                  </a:moveTo>
                  <a:lnTo>
                    <a:pt x="19664" y="55533"/>
                  </a:lnTo>
                  <a:lnTo>
                    <a:pt x="49739" y="55533"/>
                  </a:lnTo>
                  <a:lnTo>
                    <a:pt x="49739" y="40497"/>
                  </a:lnTo>
                  <a:lnTo>
                    <a:pt x="19664" y="40497"/>
                  </a:lnTo>
                  <a:lnTo>
                    <a:pt x="19664" y="17349"/>
                  </a:lnTo>
                  <a:lnTo>
                    <a:pt x="55523" y="17349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3" y="98344"/>
                  </a:lnTo>
                  <a:lnTo>
                    <a:pt x="55523" y="82136"/>
                  </a:lnTo>
                  <a:lnTo>
                    <a:pt x="19664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2" name="object 1425">
              <a:extLst>
                <a:ext uri="{FF2B5EF4-FFF2-40B4-BE49-F238E27FC236}">
                  <a16:creationId xmlns:a16="http://schemas.microsoft.com/office/drawing/2014/main" id="{E4474A3C-6B41-4E04-9CA7-D385CBBAE966}"/>
                </a:ext>
              </a:extLst>
            </p:cNvPr>
            <p:cNvSpPr/>
            <p:nvPr/>
          </p:nvSpPr>
          <p:spPr>
            <a:xfrm>
              <a:off x="953415" y="3967513"/>
              <a:ext cx="58988" cy="72898"/>
            </a:xfrm>
            <a:custGeom>
              <a:avLst/>
              <a:gdLst/>
              <a:ahLst/>
              <a:cxnLst/>
              <a:rect l="l" t="t" r="r" b="b"/>
              <a:pathLst>
                <a:path w="58988" h="72898">
                  <a:moveTo>
                    <a:pt x="28920" y="21991"/>
                  </a:moveTo>
                  <a:lnTo>
                    <a:pt x="20825" y="0"/>
                  </a:lnTo>
                  <a:lnTo>
                    <a:pt x="1156" y="0"/>
                  </a:lnTo>
                  <a:lnTo>
                    <a:pt x="17355" y="35870"/>
                  </a:lnTo>
                  <a:lnTo>
                    <a:pt x="0" y="72898"/>
                  </a:lnTo>
                  <a:lnTo>
                    <a:pt x="20825" y="72898"/>
                  </a:lnTo>
                  <a:lnTo>
                    <a:pt x="30076" y="49750"/>
                  </a:lnTo>
                  <a:lnTo>
                    <a:pt x="38171" y="72898"/>
                  </a:lnTo>
                  <a:lnTo>
                    <a:pt x="58988" y="72898"/>
                  </a:lnTo>
                  <a:lnTo>
                    <a:pt x="41641" y="35870"/>
                  </a:lnTo>
                  <a:lnTo>
                    <a:pt x="57831" y="0"/>
                  </a:lnTo>
                  <a:lnTo>
                    <a:pt x="38171" y="0"/>
                  </a:lnTo>
                  <a:lnTo>
                    <a:pt x="28920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3" name="object 1426">
              <a:extLst>
                <a:ext uri="{FF2B5EF4-FFF2-40B4-BE49-F238E27FC236}">
                  <a16:creationId xmlns:a16="http://schemas.microsoft.com/office/drawing/2014/main" id="{25E0EDB8-490E-435A-8C7A-D4DF46CB8A3D}"/>
                </a:ext>
              </a:extLst>
            </p:cNvPr>
            <p:cNvSpPr/>
            <p:nvPr/>
          </p:nvSpPr>
          <p:spPr>
            <a:xfrm>
              <a:off x="1018185" y="3966356"/>
              <a:ext cx="55524" cy="75211"/>
            </a:xfrm>
            <a:custGeom>
              <a:avLst/>
              <a:gdLst/>
              <a:ahLst/>
              <a:cxnLst/>
              <a:rect l="l" t="t" r="r" b="b"/>
              <a:pathLst>
                <a:path w="55524" h="75211">
                  <a:moveTo>
                    <a:pt x="53211" y="16208"/>
                  </a:move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66" y="6939"/>
                  </a:lnTo>
                  <a:lnTo>
                    <a:pt x="3469" y="10409"/>
                  </a:lnTo>
                  <a:lnTo>
                    <a:pt x="1156" y="16208"/>
                  </a:lnTo>
                  <a:lnTo>
                    <a:pt x="1156" y="23148"/>
                  </a:lnTo>
                  <a:lnTo>
                    <a:pt x="19675" y="23148"/>
                  </a:lnTo>
                  <a:lnTo>
                    <a:pt x="19675" y="17364"/>
                  </a:lnTo>
                  <a:lnTo>
                    <a:pt x="21987" y="15051"/>
                  </a:lnTo>
                  <a:lnTo>
                    <a:pt x="31239" y="15051"/>
                  </a:lnTo>
                  <a:lnTo>
                    <a:pt x="33552" y="18521"/>
                  </a:lnTo>
                  <a:lnTo>
                    <a:pt x="33552" y="30087"/>
                  </a:lnTo>
                  <a:lnTo>
                    <a:pt x="18518" y="30087"/>
                  </a:lnTo>
                  <a:lnTo>
                    <a:pt x="18518" y="52063"/>
                  </a:lnTo>
                  <a:lnTo>
                    <a:pt x="18518" y="48593"/>
                  </a:lnTo>
                  <a:lnTo>
                    <a:pt x="19675" y="46280"/>
                  </a:lnTo>
                  <a:lnTo>
                    <a:pt x="23144" y="41654"/>
                  </a:lnTo>
                  <a:lnTo>
                    <a:pt x="26613" y="40497"/>
                  </a:lnTo>
                  <a:lnTo>
                    <a:pt x="33552" y="40497"/>
                  </a:lnTo>
                  <a:lnTo>
                    <a:pt x="33552" y="55533"/>
                  </a:lnTo>
                  <a:lnTo>
                    <a:pt x="32395" y="57846"/>
                  </a:lnTo>
                  <a:lnTo>
                    <a:pt x="28926" y="60160"/>
                  </a:lnTo>
                  <a:lnTo>
                    <a:pt x="20831" y="60160"/>
                  </a:lnTo>
                  <a:lnTo>
                    <a:pt x="26613" y="75211"/>
                  </a:lnTo>
                  <a:lnTo>
                    <a:pt x="31239" y="72898"/>
                  </a:lnTo>
                  <a:lnTo>
                    <a:pt x="34708" y="68272"/>
                  </a:lnTo>
                  <a:lnTo>
                    <a:pt x="35865" y="70585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72898"/>
                  </a:lnTo>
                  <a:lnTo>
                    <a:pt x="54368" y="69428"/>
                  </a:lnTo>
                  <a:lnTo>
                    <a:pt x="53211" y="64802"/>
                  </a:lnTo>
                  <a:lnTo>
                    <a:pt x="53211" y="16208"/>
                  </a:lnTo>
                  <a:close/>
                </a:path>
                <a:path w="55524" h="75211">
                  <a:moveTo>
                    <a:pt x="0" y="46280"/>
                  </a:moveTo>
                  <a:lnTo>
                    <a:pt x="0" y="60160"/>
                  </a:lnTo>
                  <a:lnTo>
                    <a:pt x="2312" y="64802"/>
                  </a:lnTo>
                  <a:lnTo>
                    <a:pt x="5797" y="69428"/>
                  </a:lnTo>
                  <a:lnTo>
                    <a:pt x="9266" y="72898"/>
                  </a:lnTo>
                  <a:lnTo>
                    <a:pt x="15049" y="75211"/>
                  </a:lnTo>
                  <a:lnTo>
                    <a:pt x="26613" y="75211"/>
                  </a:lnTo>
                  <a:lnTo>
                    <a:pt x="20831" y="60160"/>
                  </a:lnTo>
                  <a:lnTo>
                    <a:pt x="18518" y="57846"/>
                  </a:lnTo>
                  <a:lnTo>
                    <a:pt x="18518" y="30087"/>
                  </a:lnTo>
                  <a:lnTo>
                    <a:pt x="11579" y="31244"/>
                  </a:lnTo>
                  <a:lnTo>
                    <a:pt x="6954" y="35870"/>
                  </a:lnTo>
                  <a:lnTo>
                    <a:pt x="2312" y="40497"/>
                  </a:lnTo>
                  <a:lnTo>
                    <a:pt x="0" y="4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4" name="object 1427">
              <a:extLst>
                <a:ext uri="{FF2B5EF4-FFF2-40B4-BE49-F238E27FC236}">
                  <a16:creationId xmlns:a16="http://schemas.microsoft.com/office/drawing/2014/main" id="{66C75341-103A-4966-AD3A-2BEEF831AECB}"/>
                </a:ext>
              </a:extLst>
            </p:cNvPr>
            <p:cNvSpPr/>
            <p:nvPr/>
          </p:nvSpPr>
          <p:spPr>
            <a:xfrm>
              <a:off x="1084134" y="3966356"/>
              <a:ext cx="87905" cy="74055"/>
            </a:xfrm>
            <a:custGeom>
              <a:avLst/>
              <a:gdLst/>
              <a:ahLst/>
              <a:cxnLst/>
              <a:rect l="l" t="t" r="r" b="b"/>
              <a:pathLst>
                <a:path w="87905" h="74055">
                  <a:moveTo>
                    <a:pt x="47414" y="3469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37" y="16208"/>
                  </a:lnTo>
                  <a:lnTo>
                    <a:pt x="63619" y="16208"/>
                  </a:lnTo>
                  <a:lnTo>
                    <a:pt x="67089" y="18521"/>
                  </a:lnTo>
                  <a:lnTo>
                    <a:pt x="69402" y="23148"/>
                  </a:lnTo>
                  <a:lnTo>
                    <a:pt x="69402" y="74055"/>
                  </a:lnTo>
                  <a:lnTo>
                    <a:pt x="87905" y="74055"/>
                  </a:lnTo>
                  <a:lnTo>
                    <a:pt x="87905" y="26617"/>
                  </a:lnTo>
                  <a:lnTo>
                    <a:pt x="86795" y="15839"/>
                  </a:lnTo>
                  <a:lnTo>
                    <a:pt x="80271" y="4024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52" y="3469"/>
                  </a:lnTo>
                  <a:lnTo>
                    <a:pt x="50883" y="9253"/>
                  </a:lnTo>
                  <a:lnTo>
                    <a:pt x="4741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5" name="object 1428">
              <a:extLst>
                <a:ext uri="{FF2B5EF4-FFF2-40B4-BE49-F238E27FC236}">
                  <a16:creationId xmlns:a16="http://schemas.microsoft.com/office/drawing/2014/main" id="{9C59D9F4-92F1-41D8-A8E2-B2AA119086CD}"/>
                </a:ext>
              </a:extLst>
            </p:cNvPr>
            <p:cNvSpPr/>
            <p:nvPr/>
          </p:nvSpPr>
          <p:spPr>
            <a:xfrm>
              <a:off x="1185916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18518" y="101814"/>
                  </a:moveTo>
                  <a:lnTo>
                    <a:pt x="18518" y="68272"/>
                  </a:lnTo>
                  <a:lnTo>
                    <a:pt x="21987" y="72898"/>
                  </a:lnTo>
                  <a:lnTo>
                    <a:pt x="23144" y="59003"/>
                  </a:lnTo>
                  <a:lnTo>
                    <a:pt x="20831" y="57846"/>
                  </a:lnTo>
                  <a:lnTo>
                    <a:pt x="18518" y="54377"/>
                  </a:lnTo>
                  <a:lnTo>
                    <a:pt x="18518" y="20834"/>
                  </a:lnTo>
                  <a:lnTo>
                    <a:pt x="20831" y="17364"/>
                  </a:lnTo>
                  <a:lnTo>
                    <a:pt x="23144" y="16208"/>
                  </a:lnTo>
                  <a:lnTo>
                    <a:pt x="31239" y="16208"/>
                  </a:lnTo>
                  <a:lnTo>
                    <a:pt x="34708" y="19678"/>
                  </a:lnTo>
                  <a:lnTo>
                    <a:pt x="37021" y="23148"/>
                  </a:lnTo>
                  <a:lnTo>
                    <a:pt x="37021" y="52063"/>
                  </a:lnTo>
                  <a:lnTo>
                    <a:pt x="34708" y="54377"/>
                  </a:lnTo>
                  <a:lnTo>
                    <a:pt x="33552" y="57846"/>
                  </a:lnTo>
                  <a:lnTo>
                    <a:pt x="33552" y="75211"/>
                  </a:lnTo>
                  <a:lnTo>
                    <a:pt x="40491" y="75211"/>
                  </a:lnTo>
                  <a:lnTo>
                    <a:pt x="46273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87" y="2313"/>
                  </a:lnTo>
                  <a:lnTo>
                    <a:pt x="18518" y="8096"/>
                  </a:lnTo>
                  <a:lnTo>
                    <a:pt x="17362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18" y="101814"/>
                  </a:lnTo>
                  <a:close/>
                </a:path>
                <a:path w="56681" h="101814">
                  <a:moveTo>
                    <a:pt x="33552" y="57846"/>
                  </a:moveTo>
                  <a:lnTo>
                    <a:pt x="31239" y="59003"/>
                  </a:lnTo>
                  <a:lnTo>
                    <a:pt x="23144" y="59003"/>
                  </a:lnTo>
                  <a:lnTo>
                    <a:pt x="21987" y="72898"/>
                  </a:lnTo>
                  <a:lnTo>
                    <a:pt x="26613" y="75211"/>
                  </a:lnTo>
                  <a:lnTo>
                    <a:pt x="33552" y="75211"/>
                  </a:lnTo>
                  <a:lnTo>
                    <a:pt x="33552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6" name="object 1429">
              <a:extLst>
                <a:ext uri="{FF2B5EF4-FFF2-40B4-BE49-F238E27FC236}">
                  <a16:creationId xmlns:a16="http://schemas.microsoft.com/office/drawing/2014/main" id="{4C279267-B495-4CEE-8819-F4FE3719B414}"/>
                </a:ext>
              </a:extLst>
            </p:cNvPr>
            <p:cNvSpPr/>
            <p:nvPr/>
          </p:nvSpPr>
          <p:spPr>
            <a:xfrm>
              <a:off x="1263421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8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7" name="object 1430">
              <a:extLst>
                <a:ext uri="{FF2B5EF4-FFF2-40B4-BE49-F238E27FC236}">
                  <a16:creationId xmlns:a16="http://schemas.microsoft.com/office/drawing/2014/main" id="{EC2073EA-2F50-4E9B-8E50-48D82326A675}"/>
                </a:ext>
              </a:extLst>
            </p:cNvPr>
            <p:cNvSpPr/>
            <p:nvPr/>
          </p:nvSpPr>
          <p:spPr>
            <a:xfrm>
              <a:off x="1285402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37021" y="24304"/>
                  </a:move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lnTo>
                    <a:pt x="19659" y="0"/>
                  </a:lnTo>
                  <a:lnTo>
                    <a:pt x="18503" y="25461"/>
                  </a:lnTo>
                  <a:lnTo>
                    <a:pt x="19659" y="21991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28911" y="16208"/>
                  </a:lnTo>
                  <a:lnTo>
                    <a:pt x="33536" y="17364"/>
                  </a:lnTo>
                  <a:lnTo>
                    <a:pt x="37021" y="20834"/>
                  </a:lnTo>
                  <a:lnTo>
                    <a:pt x="37021" y="24304"/>
                  </a:lnTo>
                  <a:close/>
                </a:path>
                <a:path w="56681" h="75211">
                  <a:moveTo>
                    <a:pt x="53211" y="68272"/>
                  </a:move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965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2720" y="72898"/>
                  </a:lnTo>
                  <a:lnTo>
                    <a:pt x="20816" y="75211"/>
                  </a:lnTo>
                  <a:lnTo>
                    <a:pt x="35849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8" name="object 1431">
              <a:extLst>
                <a:ext uri="{FF2B5EF4-FFF2-40B4-BE49-F238E27FC236}">
                  <a16:creationId xmlns:a16="http://schemas.microsoft.com/office/drawing/2014/main" id="{4C68DA6C-8582-47A3-B30C-8D3D5426BA83}"/>
                </a:ext>
              </a:extLst>
            </p:cNvPr>
            <p:cNvSpPr/>
            <p:nvPr/>
          </p:nvSpPr>
          <p:spPr>
            <a:xfrm>
              <a:off x="1382574" y="3942067"/>
              <a:ext cx="89061" cy="98344"/>
            </a:xfrm>
            <a:custGeom>
              <a:avLst/>
              <a:gdLst/>
              <a:ahLst/>
              <a:cxnLst/>
              <a:rect l="l" t="t" r="r" b="b"/>
              <a:pathLst>
                <a:path w="89061" h="98344">
                  <a:moveTo>
                    <a:pt x="69402" y="71726"/>
                  </a:moveTo>
                  <a:lnTo>
                    <a:pt x="69402" y="98344"/>
                  </a:lnTo>
                  <a:lnTo>
                    <a:pt x="89061" y="98344"/>
                  </a:lnTo>
                  <a:lnTo>
                    <a:pt x="89061" y="0"/>
                  </a:lnTo>
                  <a:lnTo>
                    <a:pt x="63619" y="0"/>
                  </a:lnTo>
                  <a:lnTo>
                    <a:pt x="45101" y="71726"/>
                  </a:lnTo>
                  <a:lnTo>
                    <a:pt x="26598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659" y="98344"/>
                  </a:lnTo>
                  <a:lnTo>
                    <a:pt x="19659" y="71726"/>
                  </a:lnTo>
                  <a:lnTo>
                    <a:pt x="18503" y="31229"/>
                  </a:lnTo>
                  <a:lnTo>
                    <a:pt x="38162" y="98344"/>
                  </a:lnTo>
                  <a:lnTo>
                    <a:pt x="50883" y="98344"/>
                  </a:lnTo>
                  <a:lnTo>
                    <a:pt x="70558" y="31229"/>
                  </a:lnTo>
                  <a:lnTo>
                    <a:pt x="69402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9" name="object 1432">
              <a:extLst>
                <a:ext uri="{FF2B5EF4-FFF2-40B4-BE49-F238E27FC236}">
                  <a16:creationId xmlns:a16="http://schemas.microsoft.com/office/drawing/2014/main" id="{BE03DBEC-DF6A-4399-8310-60BB6D01FAC2}"/>
                </a:ext>
              </a:extLst>
            </p:cNvPr>
            <p:cNvSpPr/>
            <p:nvPr/>
          </p:nvSpPr>
          <p:spPr>
            <a:xfrm>
              <a:off x="1484357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8518" y="43967"/>
                  </a:move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18" y="31244"/>
                  </a:lnTo>
                  <a:lnTo>
                    <a:pt x="19675" y="25461"/>
                  </a:lnTo>
                  <a:lnTo>
                    <a:pt x="19675" y="21991"/>
                  </a:lnTo>
                  <a:lnTo>
                    <a:pt x="21987" y="19678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31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8586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70" y="59003"/>
                  </a:lnTo>
                  <a:lnTo>
                    <a:pt x="24300" y="57846"/>
                  </a:lnTo>
                  <a:lnTo>
                    <a:pt x="20831" y="53220"/>
                  </a:lnTo>
                  <a:lnTo>
                    <a:pt x="19675" y="49750"/>
                  </a:lnTo>
                  <a:lnTo>
                    <a:pt x="18518" y="43967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75" y="0"/>
                  </a:lnTo>
                  <a:lnTo>
                    <a:pt x="21987" y="19678"/>
                  </a:lnTo>
                  <a:lnTo>
                    <a:pt x="25457" y="16208"/>
                  </a:lnTo>
                  <a:lnTo>
                    <a:pt x="32395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0" name="object 1433">
              <a:extLst>
                <a:ext uri="{FF2B5EF4-FFF2-40B4-BE49-F238E27FC236}">
                  <a16:creationId xmlns:a16="http://schemas.microsoft.com/office/drawing/2014/main" id="{761AE454-78A6-4A26-8F79-5ADA48661724}"/>
                </a:ext>
              </a:extLst>
            </p:cNvPr>
            <p:cNvSpPr/>
            <p:nvPr/>
          </p:nvSpPr>
          <p:spPr>
            <a:xfrm>
              <a:off x="1545664" y="3950163"/>
              <a:ext cx="37021" cy="91404"/>
            </a:xfrm>
            <a:custGeom>
              <a:avLst/>
              <a:gdLst/>
              <a:ahLst/>
              <a:cxnLst/>
              <a:rect l="l" t="t" r="r" b="b"/>
              <a:pathLst>
                <a:path w="37021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7021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1" name="object 1434">
              <a:extLst>
                <a:ext uri="{FF2B5EF4-FFF2-40B4-BE49-F238E27FC236}">
                  <a16:creationId xmlns:a16="http://schemas.microsoft.com/office/drawing/2014/main" id="{CC5BACE2-EC1C-4D99-B2C5-859BF5AD9D00}"/>
                </a:ext>
              </a:extLst>
            </p:cNvPr>
            <p:cNvSpPr/>
            <p:nvPr/>
          </p:nvSpPr>
          <p:spPr>
            <a:xfrm>
              <a:off x="1591937" y="3966356"/>
              <a:ext cx="35865" cy="74055"/>
            </a:xfrm>
            <a:custGeom>
              <a:avLst/>
              <a:gdLst/>
              <a:ahLst/>
              <a:cxnLst/>
              <a:rect l="l" t="t" r="r" b="b"/>
              <a:pathLst>
                <a:path w="35865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5865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2" name="object 1435">
              <a:extLst>
                <a:ext uri="{FF2B5EF4-FFF2-40B4-BE49-F238E27FC236}">
                  <a16:creationId xmlns:a16="http://schemas.microsoft.com/office/drawing/2014/main" id="{5379FBC1-9D21-429D-9C2F-DB80BE7B7AF5}"/>
                </a:ext>
              </a:extLst>
            </p:cNvPr>
            <p:cNvSpPr/>
            <p:nvPr/>
          </p:nvSpPr>
          <p:spPr>
            <a:xfrm>
              <a:off x="1637054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312" y="17349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662"/>
                  </a:lnTo>
                  <a:lnTo>
                    <a:pt x="19659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156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659" y="101814"/>
                  </a:lnTo>
                  <a:lnTo>
                    <a:pt x="19659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3" name="object 1436">
              <a:extLst>
                <a:ext uri="{FF2B5EF4-FFF2-40B4-BE49-F238E27FC236}">
                  <a16:creationId xmlns:a16="http://schemas.microsoft.com/office/drawing/2014/main" id="{DE61ADF7-44BA-4358-A514-42AC8A636497}"/>
                </a:ext>
              </a:extLst>
            </p:cNvPr>
            <p:cNvSpPr/>
            <p:nvPr/>
          </p:nvSpPr>
          <p:spPr>
            <a:xfrm>
              <a:off x="1668278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40" y="43114"/>
                  </a:lnTo>
                  <a:lnTo>
                    <a:pt x="2010" y="56987"/>
                  </a:lnTo>
                  <a:lnTo>
                    <a:pt x="6938" y="67115"/>
                  </a:lnTo>
                  <a:lnTo>
                    <a:pt x="11564" y="72898"/>
                  </a:lnTo>
                  <a:lnTo>
                    <a:pt x="19675" y="75211"/>
                  </a:lnTo>
                  <a:lnTo>
                    <a:pt x="35865" y="75211"/>
                  </a:lnTo>
                  <a:lnTo>
                    <a:pt x="42803" y="72898"/>
                  </a:lnTo>
                  <a:lnTo>
                    <a:pt x="47429" y="68272"/>
                  </a:lnTo>
                  <a:lnTo>
                    <a:pt x="52055" y="63645"/>
                  </a:lnTo>
                  <a:lnTo>
                    <a:pt x="54368" y="56690"/>
                  </a:lnTo>
                  <a:lnTo>
                    <a:pt x="54368" y="48593"/>
                  </a:lnTo>
                  <a:lnTo>
                    <a:pt x="37021" y="48593"/>
                  </a:lnTo>
                  <a:lnTo>
                    <a:pt x="37021" y="55533"/>
                  </a:lnTo>
                  <a:lnTo>
                    <a:pt x="33552" y="59003"/>
                  </a:lnTo>
                  <a:lnTo>
                    <a:pt x="24300" y="59003"/>
                  </a:lnTo>
                  <a:lnTo>
                    <a:pt x="19675" y="55533"/>
                  </a:lnTo>
                  <a:lnTo>
                    <a:pt x="18518" y="50907"/>
                  </a:lnTo>
                  <a:lnTo>
                    <a:pt x="18518" y="26617"/>
                  </a:lnTo>
                  <a:lnTo>
                    <a:pt x="19675" y="21991"/>
                  </a:lnTo>
                  <a:lnTo>
                    <a:pt x="20831" y="19678"/>
                  </a:lnTo>
                  <a:lnTo>
                    <a:pt x="24300" y="16208"/>
                  </a:lnTo>
                  <a:lnTo>
                    <a:pt x="31239" y="16208"/>
                  </a:lnTo>
                  <a:lnTo>
                    <a:pt x="33552" y="17364"/>
                  </a:lnTo>
                  <a:lnTo>
                    <a:pt x="35865" y="20834"/>
                  </a:lnTo>
                  <a:lnTo>
                    <a:pt x="37021" y="24304"/>
                  </a:lnTo>
                  <a:lnTo>
                    <a:pt x="37021" y="28931"/>
                  </a:lnTo>
                  <a:lnTo>
                    <a:pt x="54368" y="28931"/>
                  </a:lnTo>
                  <a:lnTo>
                    <a:pt x="54368" y="19678"/>
                  </a:lnTo>
                  <a:lnTo>
                    <a:pt x="52055" y="12738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4" name="object 1437">
              <a:extLst>
                <a:ext uri="{FF2B5EF4-FFF2-40B4-BE49-F238E27FC236}">
                  <a16:creationId xmlns:a16="http://schemas.microsoft.com/office/drawing/2014/main" id="{107F58E3-8ED7-4E4D-9397-5AEFADD99D97}"/>
                </a:ext>
              </a:extLst>
            </p:cNvPr>
            <p:cNvSpPr/>
            <p:nvPr/>
          </p:nvSpPr>
          <p:spPr>
            <a:xfrm>
              <a:off x="1729585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156" y="60160"/>
                  </a:lnTo>
                  <a:lnTo>
                    <a:pt x="3469" y="63645"/>
                  </a:lnTo>
                  <a:lnTo>
                    <a:pt x="5782" y="67115"/>
                  </a:lnTo>
                  <a:lnTo>
                    <a:pt x="9251" y="70585"/>
                  </a:lnTo>
                  <a:lnTo>
                    <a:pt x="12736" y="71741"/>
                  </a:lnTo>
                  <a:lnTo>
                    <a:pt x="17362" y="74055"/>
                  </a:lnTo>
                  <a:lnTo>
                    <a:pt x="21987" y="75211"/>
                  </a:lnTo>
                  <a:lnTo>
                    <a:pt x="34708" y="75211"/>
                  </a:lnTo>
                  <a:lnTo>
                    <a:pt x="41647" y="72898"/>
                  </a:lnTo>
                  <a:lnTo>
                    <a:pt x="46273" y="69428"/>
                  </a:lnTo>
                  <a:lnTo>
                    <a:pt x="50899" y="65958"/>
                  </a:lnTo>
                  <a:lnTo>
                    <a:pt x="54368" y="60160"/>
                  </a:lnTo>
                  <a:lnTo>
                    <a:pt x="54368" y="48593"/>
                  </a:lnTo>
                  <a:lnTo>
                    <a:pt x="52055" y="43967"/>
                  </a:lnTo>
                  <a:lnTo>
                    <a:pt x="48586" y="40497"/>
                  </a:lnTo>
                  <a:lnTo>
                    <a:pt x="46273" y="37027"/>
                  </a:lnTo>
                  <a:lnTo>
                    <a:pt x="40491" y="33557"/>
                  </a:lnTo>
                  <a:lnTo>
                    <a:pt x="32395" y="30087"/>
                  </a:lnTo>
                  <a:lnTo>
                    <a:pt x="27770" y="27774"/>
                  </a:lnTo>
                  <a:lnTo>
                    <a:pt x="24300" y="26617"/>
                  </a:lnTo>
                  <a:lnTo>
                    <a:pt x="20831" y="24304"/>
                  </a:lnTo>
                  <a:lnTo>
                    <a:pt x="20831" y="17364"/>
                  </a:lnTo>
                  <a:lnTo>
                    <a:pt x="23144" y="13894"/>
                  </a:lnTo>
                  <a:lnTo>
                    <a:pt x="32395" y="13894"/>
                  </a:lnTo>
                  <a:lnTo>
                    <a:pt x="34708" y="16208"/>
                  </a:lnTo>
                  <a:lnTo>
                    <a:pt x="34708" y="23148"/>
                  </a:lnTo>
                  <a:lnTo>
                    <a:pt x="53211" y="23148"/>
                  </a:lnTo>
                  <a:lnTo>
                    <a:pt x="53211" y="16208"/>
                  </a:ln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469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5049" y="41654"/>
                  </a:lnTo>
                  <a:lnTo>
                    <a:pt x="23144" y="43967"/>
                  </a:lnTo>
                  <a:lnTo>
                    <a:pt x="27770" y="46280"/>
                  </a:lnTo>
                  <a:lnTo>
                    <a:pt x="31239" y="48593"/>
                  </a:lnTo>
                  <a:lnTo>
                    <a:pt x="34708" y="50907"/>
                  </a:lnTo>
                  <a:lnTo>
                    <a:pt x="35865" y="54377"/>
                  </a:lnTo>
                  <a:lnTo>
                    <a:pt x="35865" y="59003"/>
                  </a:lnTo>
                  <a:lnTo>
                    <a:pt x="32395" y="61316"/>
                  </a:lnTo>
                  <a:lnTo>
                    <a:pt x="24300" y="61316"/>
                  </a:lnTo>
                  <a:lnTo>
                    <a:pt x="20831" y="59003"/>
                  </a:lnTo>
                  <a:lnTo>
                    <a:pt x="18518" y="54377"/>
                  </a:lnTo>
                  <a:lnTo>
                    <a:pt x="18518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5" name="object 1438">
              <a:extLst>
                <a:ext uri="{FF2B5EF4-FFF2-40B4-BE49-F238E27FC236}">
                  <a16:creationId xmlns:a16="http://schemas.microsoft.com/office/drawing/2014/main" id="{8021EC59-F63B-48BD-81D4-EF7B9BAEB254}"/>
                </a:ext>
              </a:extLst>
            </p:cNvPr>
            <p:cNvSpPr/>
            <p:nvPr/>
          </p:nvSpPr>
          <p:spPr>
            <a:xfrm>
              <a:off x="1820975" y="3935127"/>
              <a:ext cx="40491" cy="105284"/>
            </a:xfrm>
            <a:custGeom>
              <a:avLst/>
              <a:gdLst/>
              <a:ahLst/>
              <a:cxnLst/>
              <a:rect l="l" t="t" r="r" b="b"/>
              <a:pathLst>
                <a:path w="40491" h="105284">
                  <a:moveTo>
                    <a:pt x="8095" y="17349"/>
                  </a:moveTo>
                  <a:lnTo>
                    <a:pt x="8095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8095" y="46280"/>
                  </a:lnTo>
                  <a:lnTo>
                    <a:pt x="8095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8162" y="46280"/>
                  </a:lnTo>
                  <a:lnTo>
                    <a:pt x="38162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0067" y="16192"/>
                  </a:lnTo>
                  <a:lnTo>
                    <a:pt x="35849" y="16192"/>
                  </a:lnTo>
                  <a:lnTo>
                    <a:pt x="40491" y="17349"/>
                  </a:lnTo>
                  <a:lnTo>
                    <a:pt x="40491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1566"/>
                  </a:lnTo>
                  <a:lnTo>
                    <a:pt x="8095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6" name="object 1439">
              <a:extLst>
                <a:ext uri="{FF2B5EF4-FFF2-40B4-BE49-F238E27FC236}">
                  <a16:creationId xmlns:a16="http://schemas.microsoft.com/office/drawing/2014/main" id="{23DD0471-8BD7-47EF-9A80-FBE2B526362E}"/>
                </a:ext>
              </a:extLst>
            </p:cNvPr>
            <p:cNvSpPr/>
            <p:nvPr/>
          </p:nvSpPr>
          <p:spPr>
            <a:xfrm>
              <a:off x="1867248" y="3966356"/>
              <a:ext cx="58994" cy="75211"/>
            </a:xfrm>
            <a:custGeom>
              <a:avLst/>
              <a:gdLst/>
              <a:ahLst/>
              <a:cxnLst/>
              <a:rect l="l" t="t" r="r" b="b"/>
              <a:pathLst>
                <a:path w="58994" h="75211">
                  <a:moveTo>
                    <a:pt x="19659" y="75211"/>
                  </a:moveTo>
                  <a:lnTo>
                    <a:pt x="38162" y="75211"/>
                  </a:lnTo>
                  <a:lnTo>
                    <a:pt x="39319" y="54377"/>
                  </a:lnTo>
                  <a:lnTo>
                    <a:pt x="35849" y="59003"/>
                  </a:lnTo>
                  <a:lnTo>
                    <a:pt x="21972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659" y="23148"/>
                  </a:lnTo>
                  <a:lnTo>
                    <a:pt x="20816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lnTo>
                    <a:pt x="2010" y="55830"/>
                  </a:lnTo>
                  <a:lnTo>
                    <a:pt x="6938" y="65958"/>
                  </a:lnTo>
                  <a:lnTo>
                    <a:pt x="12720" y="71741"/>
                  </a:lnTo>
                  <a:lnTo>
                    <a:pt x="19659" y="75211"/>
                  </a:lnTo>
                  <a:close/>
                </a:path>
                <a:path w="58994" h="75211">
                  <a:moveTo>
                    <a:pt x="39319" y="28931"/>
                  </a:moveTo>
                  <a:lnTo>
                    <a:pt x="39319" y="54377"/>
                  </a:lnTo>
                  <a:lnTo>
                    <a:pt x="38162" y="75211"/>
                  </a:lnTo>
                  <a:lnTo>
                    <a:pt x="45101" y="71741"/>
                  </a:lnTo>
                  <a:lnTo>
                    <a:pt x="50883" y="65958"/>
                  </a:lnTo>
                  <a:lnTo>
                    <a:pt x="51563" y="65073"/>
                  </a:lnTo>
                  <a:lnTo>
                    <a:pt x="56889" y="54309"/>
                  </a:lnTo>
                  <a:lnTo>
                    <a:pt x="58994" y="40497"/>
                  </a:lnTo>
                  <a:lnTo>
                    <a:pt x="58916" y="32899"/>
                  </a:lnTo>
                  <a:lnTo>
                    <a:pt x="56287" y="19242"/>
                  </a:lnTo>
                  <a:lnTo>
                    <a:pt x="50883" y="9253"/>
                  </a:lnTo>
                  <a:lnTo>
                    <a:pt x="45101" y="3469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162" y="23148"/>
                  </a:lnTo>
                  <a:lnTo>
                    <a:pt x="39319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7" name="object 1440">
              <a:extLst>
                <a:ext uri="{FF2B5EF4-FFF2-40B4-BE49-F238E27FC236}">
                  <a16:creationId xmlns:a16="http://schemas.microsoft.com/office/drawing/2014/main" id="{E7809BFC-3A7B-4DA4-BE77-AECEBDE8C6B1}"/>
                </a:ext>
              </a:extLst>
            </p:cNvPr>
            <p:cNvSpPr/>
            <p:nvPr/>
          </p:nvSpPr>
          <p:spPr>
            <a:xfrm>
              <a:off x="1936651" y="3966356"/>
              <a:ext cx="35849" cy="74055"/>
            </a:xfrm>
            <a:custGeom>
              <a:avLst/>
              <a:gdLst/>
              <a:ahLst/>
              <a:cxnLst/>
              <a:rect l="l" t="t" r="r" b="b"/>
              <a:pathLst>
                <a:path w="35849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67" y="18521"/>
                  </a:lnTo>
                  <a:lnTo>
                    <a:pt x="35849" y="19678"/>
                  </a:lnTo>
                  <a:lnTo>
                    <a:pt x="35849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8" name="object 1441">
              <a:extLst>
                <a:ext uri="{FF2B5EF4-FFF2-40B4-BE49-F238E27FC236}">
                  <a16:creationId xmlns:a16="http://schemas.microsoft.com/office/drawing/2014/main" id="{BDC0E680-E49C-48D9-8ECD-33C22DE792C8}"/>
                </a:ext>
              </a:extLst>
            </p:cNvPr>
            <p:cNvSpPr/>
            <p:nvPr/>
          </p:nvSpPr>
          <p:spPr>
            <a:xfrm>
              <a:off x="2012992" y="3942067"/>
              <a:ext cx="55524" cy="98344"/>
            </a:xfrm>
            <a:custGeom>
              <a:avLst/>
              <a:gdLst/>
              <a:ahLst/>
              <a:cxnLst/>
              <a:rect l="l" t="t" r="r" b="b"/>
              <a:pathLst>
                <a:path w="55524" h="98344">
                  <a:moveTo>
                    <a:pt x="19659" y="82136"/>
                  </a:moveTo>
                  <a:lnTo>
                    <a:pt x="19659" y="55533"/>
                  </a:lnTo>
                  <a:lnTo>
                    <a:pt x="50899" y="55533"/>
                  </a:lnTo>
                  <a:lnTo>
                    <a:pt x="50899" y="40497"/>
                  </a:lnTo>
                  <a:lnTo>
                    <a:pt x="19659" y="40497"/>
                  </a:lnTo>
                  <a:lnTo>
                    <a:pt x="19659" y="17349"/>
                  </a:lnTo>
                  <a:lnTo>
                    <a:pt x="55524" y="17349"/>
                  </a:lnTo>
                  <a:lnTo>
                    <a:pt x="55524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4" y="98344"/>
                  </a:lnTo>
                  <a:lnTo>
                    <a:pt x="55524" y="82136"/>
                  </a:lnTo>
                  <a:lnTo>
                    <a:pt x="19659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9" name="object 1442">
              <a:extLst>
                <a:ext uri="{FF2B5EF4-FFF2-40B4-BE49-F238E27FC236}">
                  <a16:creationId xmlns:a16="http://schemas.microsoft.com/office/drawing/2014/main" id="{5BE8705F-B853-4AB7-A5BF-E12C842F3F72}"/>
                </a:ext>
              </a:extLst>
            </p:cNvPr>
            <p:cNvSpPr/>
            <p:nvPr/>
          </p:nvSpPr>
          <p:spPr>
            <a:xfrm>
              <a:off x="2077768" y="3966356"/>
              <a:ext cx="55524" cy="74055"/>
            </a:xfrm>
            <a:custGeom>
              <a:avLst/>
              <a:gdLst/>
              <a:ahLst/>
              <a:cxnLst/>
              <a:rect l="l" t="t" r="r" b="b"/>
              <a:pathLst>
                <a:path w="55524" h="74055">
                  <a:moveTo>
                    <a:pt x="18503" y="8096"/>
                  </a:move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lnTo>
                    <a:pt x="19659" y="20834"/>
                  </a:lnTo>
                  <a:lnTo>
                    <a:pt x="20816" y="17364"/>
                  </a:lnTo>
                  <a:lnTo>
                    <a:pt x="24300" y="16208"/>
                  </a:lnTo>
                  <a:lnTo>
                    <a:pt x="30083" y="16208"/>
                  </a:lnTo>
                  <a:lnTo>
                    <a:pt x="33552" y="18521"/>
                  </a:lnTo>
                  <a:lnTo>
                    <a:pt x="35865" y="23148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26617"/>
                  </a:lnTo>
                  <a:lnTo>
                    <a:pt x="53939" y="15363"/>
                  </a:lnTo>
                  <a:lnTo>
                    <a:pt x="47576" y="3709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0" name="object 1443">
              <a:extLst>
                <a:ext uri="{FF2B5EF4-FFF2-40B4-BE49-F238E27FC236}">
                  <a16:creationId xmlns:a16="http://schemas.microsoft.com/office/drawing/2014/main" id="{AA1D31A1-9D1B-44F9-AD58-E0F2E4A1622D}"/>
                </a:ext>
              </a:extLst>
            </p:cNvPr>
            <p:cNvSpPr/>
            <p:nvPr/>
          </p:nvSpPr>
          <p:spPr>
            <a:xfrm>
              <a:off x="2140232" y="3950163"/>
              <a:ext cx="38178" cy="91404"/>
            </a:xfrm>
            <a:custGeom>
              <a:avLst/>
              <a:gdLst/>
              <a:ahLst/>
              <a:cxnLst/>
              <a:rect l="l" t="t" r="r" b="b"/>
              <a:pathLst>
                <a:path w="38178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8178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1" name="object 1444">
              <a:extLst>
                <a:ext uri="{FF2B5EF4-FFF2-40B4-BE49-F238E27FC236}">
                  <a16:creationId xmlns:a16="http://schemas.microsoft.com/office/drawing/2014/main" id="{FEB5967A-064F-4369-BF76-D935C234A297}"/>
                </a:ext>
              </a:extLst>
            </p:cNvPr>
            <p:cNvSpPr/>
            <p:nvPr/>
          </p:nvSpPr>
          <p:spPr>
            <a:xfrm>
              <a:off x="2185348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479" y="21442"/>
                  </a:move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9659" y="25461"/>
                  </a:lnTo>
                  <a:lnTo>
                    <a:pt x="19659" y="21991"/>
                  </a:lnTo>
                  <a:lnTo>
                    <a:pt x="21972" y="19678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59" y="0"/>
                  </a:lnTo>
                  <a:lnTo>
                    <a:pt x="21972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31244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2" name="object 1445">
              <a:extLst>
                <a:ext uri="{FF2B5EF4-FFF2-40B4-BE49-F238E27FC236}">
                  <a16:creationId xmlns:a16="http://schemas.microsoft.com/office/drawing/2014/main" id="{DBFD902E-B49F-4E27-8497-10D121DFB9CD}"/>
                </a:ext>
              </a:extLst>
            </p:cNvPr>
            <p:cNvSpPr/>
            <p:nvPr/>
          </p:nvSpPr>
          <p:spPr>
            <a:xfrm>
              <a:off x="2251281" y="3966356"/>
              <a:ext cx="37021" cy="74055"/>
            </a:xfrm>
            <a:custGeom>
              <a:avLst/>
              <a:gdLst/>
              <a:ahLst/>
              <a:cxnLst/>
              <a:rect l="l" t="t" r="r" b="b"/>
              <a:pathLst>
                <a:path w="37021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7021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3" name="object 1446">
              <a:extLst>
                <a:ext uri="{FF2B5EF4-FFF2-40B4-BE49-F238E27FC236}">
                  <a16:creationId xmlns:a16="http://schemas.microsoft.com/office/drawing/2014/main" id="{A71E5647-4913-4039-8A66-21B7AA416743}"/>
                </a:ext>
              </a:extLst>
            </p:cNvPr>
            <p:cNvSpPr/>
            <p:nvPr/>
          </p:nvSpPr>
          <p:spPr>
            <a:xfrm>
              <a:off x="2296398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23128" y="59003"/>
                  </a:moveTo>
                  <a:lnTo>
                    <a:pt x="20816" y="57846"/>
                  </a:lnTo>
                  <a:lnTo>
                    <a:pt x="18503" y="54377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1224" y="16208"/>
                  </a:lnTo>
                  <a:lnTo>
                    <a:pt x="35849" y="19678"/>
                  </a:lnTo>
                  <a:lnTo>
                    <a:pt x="37006" y="23148"/>
                  </a:lnTo>
                  <a:lnTo>
                    <a:pt x="38162" y="27774"/>
                  </a:lnTo>
                  <a:lnTo>
                    <a:pt x="38162" y="34714"/>
                  </a:lnTo>
                  <a:lnTo>
                    <a:pt x="40475" y="75211"/>
                  </a:lnTo>
                  <a:lnTo>
                    <a:pt x="47429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75" y="0"/>
                  </a:lnTo>
                  <a:lnTo>
                    <a:pt x="26598" y="0"/>
                  </a:lnTo>
                  <a:lnTo>
                    <a:pt x="21972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03" y="101814"/>
                  </a:lnTo>
                  <a:lnTo>
                    <a:pt x="18503" y="68272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536" y="75211"/>
                  </a:lnTo>
                  <a:lnTo>
                    <a:pt x="33536" y="57846"/>
                  </a:lnTo>
                  <a:lnTo>
                    <a:pt x="31224" y="59003"/>
                  </a:lnTo>
                  <a:lnTo>
                    <a:pt x="23128" y="59003"/>
                  </a:lnTo>
                  <a:close/>
                </a:path>
                <a:path w="56681" h="101814">
                  <a:moveTo>
                    <a:pt x="40475" y="75211"/>
                  </a:moveTo>
                  <a:lnTo>
                    <a:pt x="38162" y="34714"/>
                  </a:lnTo>
                  <a:lnTo>
                    <a:pt x="38162" y="46280"/>
                  </a:lnTo>
                  <a:lnTo>
                    <a:pt x="37006" y="52063"/>
                  </a:lnTo>
                  <a:lnTo>
                    <a:pt x="35849" y="54377"/>
                  </a:lnTo>
                  <a:lnTo>
                    <a:pt x="33536" y="57846"/>
                  </a:lnTo>
                  <a:lnTo>
                    <a:pt x="33536" y="75211"/>
                  </a:lnTo>
                  <a:lnTo>
                    <a:pt x="40475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4" name="object 1447">
              <a:extLst>
                <a:ext uri="{FF2B5EF4-FFF2-40B4-BE49-F238E27FC236}">
                  <a16:creationId xmlns:a16="http://schemas.microsoft.com/office/drawing/2014/main" id="{D63F386B-F9DC-4F2D-826E-6188D8AD0ADE}"/>
                </a:ext>
              </a:extLst>
            </p:cNvPr>
            <p:cNvSpPr/>
            <p:nvPr/>
          </p:nvSpPr>
          <p:spPr>
            <a:xfrm>
              <a:off x="2363472" y="3966356"/>
              <a:ext cx="35926" cy="74055"/>
            </a:xfrm>
            <a:custGeom>
              <a:avLst/>
              <a:gdLst/>
              <a:ahLst/>
              <a:cxnLst/>
              <a:rect l="l" t="t" r="r" b="b"/>
              <a:pathLst>
                <a:path w="3592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0816" y="20834"/>
                  </a:lnTo>
                  <a:lnTo>
                    <a:pt x="24362" y="18521"/>
                  </a:lnTo>
                  <a:lnTo>
                    <a:pt x="30067" y="18521"/>
                  </a:lnTo>
                  <a:lnTo>
                    <a:pt x="35926" y="19678"/>
                  </a:lnTo>
                  <a:lnTo>
                    <a:pt x="35926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5" name="object 1448">
              <a:extLst>
                <a:ext uri="{FF2B5EF4-FFF2-40B4-BE49-F238E27FC236}">
                  <a16:creationId xmlns:a16="http://schemas.microsoft.com/office/drawing/2014/main" id="{D216FBC4-8274-4DC3-B3F9-077BEDBDD170}"/>
                </a:ext>
              </a:extLst>
            </p:cNvPr>
            <p:cNvSpPr/>
            <p:nvPr/>
          </p:nvSpPr>
          <p:spPr>
            <a:xfrm>
              <a:off x="2408650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0" y="6939"/>
                  </a:move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2643" y="20819"/>
                  </a:lnTo>
                  <a:lnTo>
                    <a:pt x="16190" y="19662"/>
                  </a:lnTo>
                  <a:lnTo>
                    <a:pt x="19582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582" y="4626"/>
                  </a:lnTo>
                  <a:lnTo>
                    <a:pt x="16190" y="1156"/>
                  </a:lnTo>
                  <a:lnTo>
                    <a:pt x="12643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582" y="101814"/>
                  </a:lnTo>
                  <a:lnTo>
                    <a:pt x="19582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6" name="object 1449">
              <a:extLst>
                <a:ext uri="{FF2B5EF4-FFF2-40B4-BE49-F238E27FC236}">
                  <a16:creationId xmlns:a16="http://schemas.microsoft.com/office/drawing/2014/main" id="{B3C55BE4-815B-48E8-BCFB-62EAEE8DCEC6}"/>
                </a:ext>
              </a:extLst>
            </p:cNvPr>
            <p:cNvSpPr/>
            <p:nvPr/>
          </p:nvSpPr>
          <p:spPr>
            <a:xfrm>
              <a:off x="2438718" y="3966356"/>
              <a:ext cx="54275" cy="75211"/>
            </a:xfrm>
            <a:custGeom>
              <a:avLst/>
              <a:gdLst/>
              <a:ahLst/>
              <a:cxnLst/>
              <a:rect l="l" t="t" r="r" b="b"/>
              <a:pathLst>
                <a:path w="54275" h="75211">
                  <a:moveTo>
                    <a:pt x="18503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4275" y="60160"/>
                  </a:lnTo>
                  <a:lnTo>
                    <a:pt x="54275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6257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7754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5772" y="54377"/>
                  </a:lnTo>
                  <a:lnTo>
                    <a:pt x="35772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7" name="object 1450">
              <a:extLst>
                <a:ext uri="{FF2B5EF4-FFF2-40B4-BE49-F238E27FC236}">
                  <a16:creationId xmlns:a16="http://schemas.microsoft.com/office/drawing/2014/main" id="{D08B79F1-D11E-4AC5-AD6A-9F96D428E410}"/>
                </a:ext>
              </a:extLst>
            </p:cNvPr>
            <p:cNvSpPr/>
            <p:nvPr/>
          </p:nvSpPr>
          <p:spPr>
            <a:xfrm>
              <a:off x="250224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53196" y="68272"/>
                  </a:moveTo>
                  <a:lnTo>
                    <a:pt x="55509" y="64802"/>
                  </a:lnTo>
                  <a:lnTo>
                    <a:pt x="47491" y="53220"/>
                  </a:lnTo>
                  <a:lnTo>
                    <a:pt x="43944" y="57846"/>
                  </a:lnTo>
                  <a:lnTo>
                    <a:pt x="38239" y="59003"/>
                  </a:lnTo>
                  <a:lnTo>
                    <a:pt x="27754" y="59003"/>
                  </a:lnTo>
                  <a:lnTo>
                    <a:pt x="24362" y="57846"/>
                  </a:lnTo>
                  <a:lnTo>
                    <a:pt x="19736" y="53220"/>
                  </a:lnTo>
                  <a:lnTo>
                    <a:pt x="18503" y="49750"/>
                  </a:lnTo>
                  <a:lnTo>
                    <a:pt x="18503" y="25461"/>
                  </a:lnTo>
                  <a:lnTo>
                    <a:pt x="19736" y="21991"/>
                  </a:lnTo>
                  <a:lnTo>
                    <a:pt x="20816" y="19678"/>
                  </a:lnTo>
                  <a:lnTo>
                    <a:pt x="1973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210"/>
                  </a:lnTo>
                  <a:lnTo>
                    <a:pt x="2091" y="56762"/>
                  </a:lnTo>
                  <a:lnTo>
                    <a:pt x="8172" y="67115"/>
                  </a:lnTo>
                  <a:lnTo>
                    <a:pt x="12798" y="72898"/>
                  </a:lnTo>
                  <a:lnTo>
                    <a:pt x="20816" y="75211"/>
                  </a:lnTo>
                  <a:lnTo>
                    <a:pt x="35926" y="75211"/>
                  </a:lnTo>
                  <a:lnTo>
                    <a:pt x="40552" y="74055"/>
                  </a:lnTo>
                  <a:lnTo>
                    <a:pt x="45178" y="72898"/>
                  </a:lnTo>
                  <a:lnTo>
                    <a:pt x="49804" y="70585"/>
                  </a:lnTo>
                  <a:lnTo>
                    <a:pt x="53196" y="68272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7006" y="24304"/>
                  </a:lnTo>
                  <a:lnTo>
                    <a:pt x="38239" y="28931"/>
                  </a:lnTo>
                  <a:lnTo>
                    <a:pt x="38239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8" name="object 1451">
              <a:extLst>
                <a:ext uri="{FF2B5EF4-FFF2-40B4-BE49-F238E27FC236}">
                  <a16:creationId xmlns:a16="http://schemas.microsoft.com/office/drawing/2014/main" id="{5DD315E8-A6F6-4E45-8D82-980A8C943BD8}"/>
                </a:ext>
              </a:extLst>
            </p:cNvPr>
            <p:cNvSpPr/>
            <p:nvPr/>
          </p:nvSpPr>
          <p:spPr>
            <a:xfrm>
              <a:off x="2598308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618" y="87"/>
                  </a:lnTo>
                  <a:lnTo>
                    <a:pt x="18706" y="3286"/>
                  </a:lnTo>
                  <a:lnTo>
                    <a:pt x="9251" y="11566"/>
                  </a:lnTo>
                  <a:lnTo>
                    <a:pt x="5745" y="16663"/>
                  </a:lnTo>
                  <a:lnTo>
                    <a:pt x="1491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372" y="67263"/>
                  </a:lnTo>
                  <a:lnTo>
                    <a:pt x="3425" y="80217"/>
                  </a:lnTo>
                  <a:lnTo>
                    <a:pt x="9251" y="90248"/>
                  </a:lnTo>
                  <a:lnTo>
                    <a:pt x="22353" y="98609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135" y="96031"/>
                  </a:lnTo>
                  <a:lnTo>
                    <a:pt x="64761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3944" y="83292"/>
                  </a:lnTo>
                  <a:lnTo>
                    <a:pt x="4055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0816" y="74039"/>
                  </a:lnTo>
                  <a:lnTo>
                    <a:pt x="19736" y="68256"/>
                  </a:lnTo>
                  <a:lnTo>
                    <a:pt x="19736" y="32385"/>
                  </a:lnTo>
                  <a:lnTo>
                    <a:pt x="20816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39319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8570" y="32385"/>
                  </a:lnTo>
                  <a:lnTo>
                    <a:pt x="68307" y="32385"/>
                  </a:lnTo>
                  <a:lnTo>
                    <a:pt x="68221" y="31676"/>
                  </a:lnTo>
                  <a:lnTo>
                    <a:pt x="65258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9" name="object 1452">
              <a:extLst>
                <a:ext uri="{FF2B5EF4-FFF2-40B4-BE49-F238E27FC236}">
                  <a16:creationId xmlns:a16="http://schemas.microsoft.com/office/drawing/2014/main" id="{75753D28-2647-46F2-9DB6-CAAC16B60188}"/>
                </a:ext>
              </a:extLst>
            </p:cNvPr>
            <p:cNvSpPr/>
            <p:nvPr/>
          </p:nvSpPr>
          <p:spPr>
            <a:xfrm>
              <a:off x="2676946" y="3966356"/>
              <a:ext cx="59055" cy="75211"/>
            </a:xfrm>
            <a:custGeom>
              <a:avLst/>
              <a:gdLst/>
              <a:ahLst/>
              <a:cxnLst/>
              <a:rect l="l" t="t" r="r" b="b"/>
              <a:pathLst>
                <a:path w="59055" h="75211">
                  <a:moveTo>
                    <a:pt x="40" y="41957"/>
                  </a:moveTo>
                  <a:lnTo>
                    <a:pt x="2010" y="55830"/>
                  </a:lnTo>
                  <a:lnTo>
                    <a:pt x="6938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8239" y="75211"/>
                  </a:lnTo>
                  <a:lnTo>
                    <a:pt x="39319" y="54377"/>
                  </a:lnTo>
                  <a:lnTo>
                    <a:pt x="35926" y="59003"/>
                  </a:lnTo>
                  <a:lnTo>
                    <a:pt x="22049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close/>
                </a:path>
                <a:path w="59055" h="75211">
                  <a:moveTo>
                    <a:pt x="28988" y="0"/>
                  </a:moveTo>
                  <a:lnTo>
                    <a:pt x="19736" y="0"/>
                  </a:lnTo>
                  <a:lnTo>
                    <a:pt x="12798" y="3469"/>
                  </a:lnTo>
                  <a:lnTo>
                    <a:pt x="18503" y="28931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239" y="23148"/>
                  </a:lnTo>
                  <a:lnTo>
                    <a:pt x="39319" y="28931"/>
                  </a:lnTo>
                  <a:lnTo>
                    <a:pt x="39319" y="54377"/>
                  </a:lnTo>
                  <a:lnTo>
                    <a:pt x="38239" y="75211"/>
                  </a:lnTo>
                  <a:lnTo>
                    <a:pt x="45178" y="71741"/>
                  </a:lnTo>
                  <a:lnTo>
                    <a:pt x="50883" y="65958"/>
                  </a:lnTo>
                  <a:lnTo>
                    <a:pt x="51570" y="65060"/>
                  </a:lnTo>
                  <a:lnTo>
                    <a:pt x="56920" y="54300"/>
                  </a:lnTo>
                  <a:lnTo>
                    <a:pt x="59055" y="40497"/>
                  </a:lnTo>
                  <a:lnTo>
                    <a:pt x="58975" y="32879"/>
                  </a:lnTo>
                  <a:lnTo>
                    <a:pt x="56305" y="19235"/>
                  </a:lnTo>
                  <a:lnTo>
                    <a:pt x="50883" y="9253"/>
                  </a:lnTo>
                  <a:lnTo>
                    <a:pt x="45178" y="3469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0" name="object 1453">
              <a:extLst>
                <a:ext uri="{FF2B5EF4-FFF2-40B4-BE49-F238E27FC236}">
                  <a16:creationId xmlns:a16="http://schemas.microsoft.com/office/drawing/2014/main" id="{01C2BC1C-C837-4642-9C4A-46F5AC7097A4}"/>
                </a:ext>
              </a:extLst>
            </p:cNvPr>
            <p:cNvSpPr/>
            <p:nvPr/>
          </p:nvSpPr>
          <p:spPr>
            <a:xfrm>
              <a:off x="2744020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37006" y="74055"/>
                  </a:moveTo>
                  <a:lnTo>
                    <a:pt x="55509" y="74055"/>
                  </a:lnTo>
                  <a:lnTo>
                    <a:pt x="55509" y="72898"/>
                  </a:lnTo>
                  <a:lnTo>
                    <a:pt x="54430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7491" y="578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233" y="16208"/>
                  </a:lnTo>
                  <a:lnTo>
                    <a:pt x="1233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301" y="15051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736" y="30087"/>
                  </a:lnTo>
                  <a:lnTo>
                    <a:pt x="12798" y="31244"/>
                  </a:lnTo>
                  <a:lnTo>
                    <a:pt x="8172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5859" y="69428"/>
                  </a:lnTo>
                  <a:lnTo>
                    <a:pt x="10485" y="72898"/>
                  </a:lnTo>
                  <a:lnTo>
                    <a:pt x="15110" y="75211"/>
                  </a:lnTo>
                  <a:lnTo>
                    <a:pt x="19736" y="57846"/>
                  </a:lnTo>
                  <a:lnTo>
                    <a:pt x="19736" y="48593"/>
                  </a:lnTo>
                  <a:lnTo>
                    <a:pt x="22049" y="43967"/>
                  </a:lnTo>
                  <a:lnTo>
                    <a:pt x="26675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614" y="56690"/>
                  </a:lnTo>
                  <a:lnTo>
                    <a:pt x="30067" y="60160"/>
                  </a:lnTo>
                  <a:lnTo>
                    <a:pt x="22049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926" y="68272"/>
                  </a:lnTo>
                  <a:lnTo>
                    <a:pt x="35926" y="70585"/>
                  </a:lnTo>
                  <a:lnTo>
                    <a:pt x="37006" y="74055"/>
                  </a:lnTo>
                  <a:close/>
                </a:path>
                <a:path w="55509" h="75211">
                  <a:moveTo>
                    <a:pt x="22049" y="75211"/>
                  </a:moveTo>
                  <a:lnTo>
                    <a:pt x="27754" y="75211"/>
                  </a:lnTo>
                  <a:lnTo>
                    <a:pt x="22049" y="60160"/>
                  </a:lnTo>
                  <a:lnTo>
                    <a:pt x="19736" y="57846"/>
                  </a:lnTo>
                  <a:lnTo>
                    <a:pt x="15110" y="75211"/>
                  </a:lnTo>
                  <a:lnTo>
                    <a:pt x="22049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1" name="object 1454">
              <a:extLst>
                <a:ext uri="{FF2B5EF4-FFF2-40B4-BE49-F238E27FC236}">
                  <a16:creationId xmlns:a16="http://schemas.microsoft.com/office/drawing/2014/main" id="{7548CC79-6F45-4BA9-95CF-E101ABB588FF}"/>
                </a:ext>
              </a:extLst>
            </p:cNvPr>
            <p:cNvSpPr/>
            <p:nvPr/>
          </p:nvSpPr>
          <p:spPr>
            <a:xfrm>
              <a:off x="2820962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2" name="object 1455">
              <a:extLst>
                <a:ext uri="{FF2B5EF4-FFF2-40B4-BE49-F238E27FC236}">
                  <a16:creationId xmlns:a16="http://schemas.microsoft.com/office/drawing/2014/main" id="{EA990EF7-80E1-4CDB-9303-BC82727C376B}"/>
                </a:ext>
              </a:extLst>
            </p:cNvPr>
            <p:cNvSpPr/>
            <p:nvPr/>
          </p:nvSpPr>
          <p:spPr>
            <a:xfrm>
              <a:off x="2841162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546" y="31244"/>
                  </a:lnTo>
                  <a:lnTo>
                    <a:pt x="5859" y="34714"/>
                  </a:lnTo>
                  <a:lnTo>
                    <a:pt x="9251" y="38184"/>
                  </a:lnTo>
                  <a:lnTo>
                    <a:pt x="15110" y="41654"/>
                  </a:lnTo>
                  <a:lnTo>
                    <a:pt x="22049" y="43967"/>
                  </a:lnTo>
                  <a:lnTo>
                    <a:pt x="27754" y="46280"/>
                  </a:lnTo>
                  <a:lnTo>
                    <a:pt x="31301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362" y="61316"/>
                  </a:lnTo>
                  <a:lnTo>
                    <a:pt x="19736" y="59003"/>
                  </a:lnTo>
                  <a:lnTo>
                    <a:pt x="18503" y="54377"/>
                  </a:lnTo>
                  <a:lnTo>
                    <a:pt x="1742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2798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2117" y="43967"/>
                  </a:lnTo>
                  <a:lnTo>
                    <a:pt x="48570" y="40497"/>
                  </a:lnTo>
                  <a:lnTo>
                    <a:pt x="45178" y="37027"/>
                  </a:lnTo>
                  <a:lnTo>
                    <a:pt x="40552" y="33557"/>
                  </a:lnTo>
                  <a:lnTo>
                    <a:pt x="32380" y="30087"/>
                  </a:lnTo>
                  <a:lnTo>
                    <a:pt x="26675" y="27774"/>
                  </a:lnTo>
                  <a:lnTo>
                    <a:pt x="23128" y="26617"/>
                  </a:lnTo>
                  <a:lnTo>
                    <a:pt x="20816" y="24304"/>
                  </a:lnTo>
                  <a:lnTo>
                    <a:pt x="19736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1301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3" name="object 1456">
              <a:extLst>
                <a:ext uri="{FF2B5EF4-FFF2-40B4-BE49-F238E27FC236}">
                  <a16:creationId xmlns:a16="http://schemas.microsoft.com/office/drawing/2014/main" id="{2DE2858C-5672-4E58-AB75-1C08B2E7F883}"/>
                </a:ext>
              </a:extLst>
            </p:cNvPr>
            <p:cNvSpPr/>
            <p:nvPr/>
          </p:nvSpPr>
          <p:spPr>
            <a:xfrm>
              <a:off x="5035635" y="3942067"/>
              <a:ext cx="56588" cy="98344"/>
            </a:xfrm>
            <a:custGeom>
              <a:avLst/>
              <a:gdLst/>
              <a:ahLst/>
              <a:cxnLst/>
              <a:rect l="l" t="t" r="r" b="b"/>
              <a:pathLst>
                <a:path w="56588" h="98344">
                  <a:moveTo>
                    <a:pt x="19582" y="82136"/>
                  </a:moveTo>
                  <a:lnTo>
                    <a:pt x="19582" y="55533"/>
                  </a:lnTo>
                  <a:lnTo>
                    <a:pt x="50883" y="55533"/>
                  </a:lnTo>
                  <a:lnTo>
                    <a:pt x="50883" y="40497"/>
                  </a:lnTo>
                  <a:lnTo>
                    <a:pt x="19582" y="40497"/>
                  </a:lnTo>
                  <a:lnTo>
                    <a:pt x="19582" y="17349"/>
                  </a:lnTo>
                  <a:lnTo>
                    <a:pt x="55509" y="17349"/>
                  </a:lnTo>
                  <a:lnTo>
                    <a:pt x="5550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6588" y="98344"/>
                  </a:lnTo>
                  <a:lnTo>
                    <a:pt x="56588" y="82136"/>
                  </a:lnTo>
                  <a:lnTo>
                    <a:pt x="19582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4" name="object 1457">
              <a:extLst>
                <a:ext uri="{FF2B5EF4-FFF2-40B4-BE49-F238E27FC236}">
                  <a16:creationId xmlns:a16="http://schemas.microsoft.com/office/drawing/2014/main" id="{97D00D0F-1817-49B2-A0AE-23D4F0145B75}"/>
                </a:ext>
              </a:extLst>
            </p:cNvPr>
            <p:cNvSpPr/>
            <p:nvPr/>
          </p:nvSpPr>
          <p:spPr>
            <a:xfrm>
              <a:off x="5096849" y="3967513"/>
              <a:ext cx="57822" cy="72898"/>
            </a:xfrm>
            <a:custGeom>
              <a:avLst/>
              <a:gdLst/>
              <a:ahLst/>
              <a:cxnLst/>
              <a:rect l="l" t="t" r="r" b="b"/>
              <a:pathLst>
                <a:path w="57822" h="72898">
                  <a:moveTo>
                    <a:pt x="28988" y="21991"/>
                  </a:moveTo>
                  <a:lnTo>
                    <a:pt x="20816" y="0"/>
                  </a:lnTo>
                  <a:lnTo>
                    <a:pt x="0" y="0"/>
                  </a:lnTo>
                  <a:lnTo>
                    <a:pt x="17423" y="35870"/>
                  </a:lnTo>
                  <a:lnTo>
                    <a:pt x="0" y="72898"/>
                  </a:lnTo>
                  <a:lnTo>
                    <a:pt x="19736" y="72898"/>
                  </a:lnTo>
                  <a:lnTo>
                    <a:pt x="28988" y="49750"/>
                  </a:lnTo>
                  <a:lnTo>
                    <a:pt x="38239" y="72898"/>
                  </a:lnTo>
                  <a:lnTo>
                    <a:pt x="57822" y="72898"/>
                  </a:lnTo>
                  <a:lnTo>
                    <a:pt x="40552" y="35870"/>
                  </a:lnTo>
                  <a:lnTo>
                    <a:pt x="57822" y="0"/>
                  </a:lnTo>
                  <a:lnTo>
                    <a:pt x="37006" y="0"/>
                  </a:lnTo>
                  <a:lnTo>
                    <a:pt x="28988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5" name="object 1458">
              <a:extLst>
                <a:ext uri="{FF2B5EF4-FFF2-40B4-BE49-F238E27FC236}">
                  <a16:creationId xmlns:a16="http://schemas.microsoft.com/office/drawing/2014/main" id="{E03FDEFC-4460-44C0-BF84-5120480ED7B4}"/>
                </a:ext>
              </a:extLst>
            </p:cNvPr>
            <p:cNvSpPr/>
            <p:nvPr/>
          </p:nvSpPr>
          <p:spPr>
            <a:xfrm>
              <a:off x="5160531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1895" y="43967"/>
                  </a:move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4693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5509" y="74055"/>
                  </a:lnTo>
                  <a:lnTo>
                    <a:pt x="55509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079" y="16208"/>
                  </a:lnTo>
                  <a:lnTo>
                    <a:pt x="1079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28834" y="30087"/>
                  </a:lnTo>
                  <a:lnTo>
                    <a:pt x="21895" y="43967"/>
                  </a:lnTo>
                  <a:close/>
                </a:path>
                <a:path w="55509" h="75211">
                  <a:moveTo>
                    <a:pt x="2312" y="64802"/>
                  </a:moveTo>
                  <a:lnTo>
                    <a:pt x="5705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8834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6" name="object 1459">
              <a:extLst>
                <a:ext uri="{FF2B5EF4-FFF2-40B4-BE49-F238E27FC236}">
                  <a16:creationId xmlns:a16="http://schemas.microsoft.com/office/drawing/2014/main" id="{6465C157-49C2-4474-93C7-2EDCD7D8ABF9}"/>
                </a:ext>
              </a:extLst>
            </p:cNvPr>
            <p:cNvSpPr/>
            <p:nvPr/>
          </p:nvSpPr>
          <p:spPr>
            <a:xfrm>
              <a:off x="5226371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50883" y="9253"/>
                  </a:moveTo>
                  <a:lnTo>
                    <a:pt x="48570" y="3469"/>
                  </a:lnTo>
                  <a:lnTo>
                    <a:pt x="42865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lnTo>
                    <a:pt x="19736" y="20834"/>
                  </a:lnTo>
                  <a:lnTo>
                    <a:pt x="22049" y="17364"/>
                  </a:lnTo>
                  <a:lnTo>
                    <a:pt x="24362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4761" y="16208"/>
                  </a:lnTo>
                  <a:lnTo>
                    <a:pt x="68307" y="18521"/>
                  </a:lnTo>
                  <a:lnTo>
                    <a:pt x="69386" y="23148"/>
                  </a:lnTo>
                  <a:lnTo>
                    <a:pt x="69386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7192" y="16405"/>
                  </a:lnTo>
                  <a:lnTo>
                    <a:pt x="81274" y="4169"/>
                  </a:lnTo>
                  <a:lnTo>
                    <a:pt x="69386" y="0"/>
                  </a:lnTo>
                  <a:lnTo>
                    <a:pt x="61368" y="0"/>
                  </a:lnTo>
                  <a:lnTo>
                    <a:pt x="55509" y="3469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7" name="object 1460">
              <a:extLst>
                <a:ext uri="{FF2B5EF4-FFF2-40B4-BE49-F238E27FC236}">
                  <a16:creationId xmlns:a16="http://schemas.microsoft.com/office/drawing/2014/main" id="{BC740308-E159-46D9-AA2B-45342E5A334F}"/>
                </a:ext>
              </a:extLst>
            </p:cNvPr>
            <p:cNvSpPr/>
            <p:nvPr/>
          </p:nvSpPr>
          <p:spPr>
            <a:xfrm>
              <a:off x="5328293" y="3966356"/>
              <a:ext cx="56588" cy="101814"/>
            </a:xfrm>
            <a:custGeom>
              <a:avLst/>
              <a:gdLst/>
              <a:ahLst/>
              <a:cxnLst/>
              <a:rect l="l" t="t" r="r" b="b"/>
              <a:pathLst>
                <a:path w="56588" h="101814">
                  <a:moveTo>
                    <a:pt x="24208" y="59003"/>
                  </a:moveTo>
                  <a:lnTo>
                    <a:pt x="20816" y="57846"/>
                  </a:lnTo>
                  <a:lnTo>
                    <a:pt x="19582" y="54377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4208" y="16208"/>
                  </a:lnTo>
                  <a:lnTo>
                    <a:pt x="31146" y="16208"/>
                  </a:lnTo>
                  <a:lnTo>
                    <a:pt x="35772" y="19678"/>
                  </a:lnTo>
                  <a:lnTo>
                    <a:pt x="37006" y="23148"/>
                  </a:lnTo>
                  <a:lnTo>
                    <a:pt x="38085" y="27774"/>
                  </a:lnTo>
                  <a:lnTo>
                    <a:pt x="38085" y="46280"/>
                  </a:lnTo>
                  <a:lnTo>
                    <a:pt x="37006" y="52063"/>
                  </a:lnTo>
                  <a:lnTo>
                    <a:pt x="35772" y="54377"/>
                  </a:lnTo>
                  <a:lnTo>
                    <a:pt x="34693" y="57846"/>
                  </a:lnTo>
                  <a:lnTo>
                    <a:pt x="33459" y="75211"/>
                  </a:lnTo>
                  <a:lnTo>
                    <a:pt x="41632" y="75211"/>
                  </a:lnTo>
                  <a:lnTo>
                    <a:pt x="47337" y="71741"/>
                  </a:lnTo>
                  <a:lnTo>
                    <a:pt x="50883" y="65958"/>
                  </a:lnTo>
                  <a:lnTo>
                    <a:pt x="55203" y="53902"/>
                  </a:lnTo>
                  <a:lnTo>
                    <a:pt x="56588" y="39340"/>
                  </a:lnTo>
                  <a:lnTo>
                    <a:pt x="56558" y="32422"/>
                  </a:lnTo>
                  <a:lnTo>
                    <a:pt x="54801" y="18351"/>
                  </a:lnTo>
                  <a:lnTo>
                    <a:pt x="50883" y="8096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96"/>
                  </a:lnTo>
                  <a:lnTo>
                    <a:pt x="17269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9582" y="101814"/>
                  </a:lnTo>
                  <a:lnTo>
                    <a:pt x="19582" y="68272"/>
                  </a:lnTo>
                  <a:lnTo>
                    <a:pt x="23128" y="72898"/>
                  </a:lnTo>
                  <a:lnTo>
                    <a:pt x="24208" y="59003"/>
                  </a:lnTo>
                  <a:close/>
                </a:path>
                <a:path w="56588" h="101814">
                  <a:moveTo>
                    <a:pt x="34693" y="57846"/>
                  </a:moveTo>
                  <a:lnTo>
                    <a:pt x="31146" y="59003"/>
                  </a:lnTo>
                  <a:lnTo>
                    <a:pt x="24208" y="59003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459" y="75211"/>
                  </a:lnTo>
                  <a:lnTo>
                    <a:pt x="34693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8" name="object 1461">
              <a:extLst>
                <a:ext uri="{FF2B5EF4-FFF2-40B4-BE49-F238E27FC236}">
                  <a16:creationId xmlns:a16="http://schemas.microsoft.com/office/drawing/2014/main" id="{23DD2521-2592-49E0-894F-1983E43D8149}"/>
                </a:ext>
              </a:extLst>
            </p:cNvPr>
            <p:cNvSpPr/>
            <p:nvPr/>
          </p:nvSpPr>
          <p:spPr>
            <a:xfrm>
              <a:off x="5406315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9" name="object 1462">
              <a:extLst>
                <a:ext uri="{FF2B5EF4-FFF2-40B4-BE49-F238E27FC236}">
                  <a16:creationId xmlns:a16="http://schemas.microsoft.com/office/drawing/2014/main" id="{4CC93206-B5BC-4102-B584-77864B806A18}"/>
                </a:ext>
              </a:extLst>
            </p:cNvPr>
            <p:cNvSpPr/>
            <p:nvPr/>
          </p:nvSpPr>
          <p:spPr>
            <a:xfrm>
              <a:off x="5427747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18503" y="43967"/>
                  </a:moveTo>
                  <a:lnTo>
                    <a:pt x="56588" y="43967"/>
                  </a:lnTo>
                  <a:lnTo>
                    <a:pt x="38085" y="28931"/>
                  </a:lnTo>
                  <a:lnTo>
                    <a:pt x="38085" y="31244"/>
                  </a:lnTo>
                  <a:lnTo>
                    <a:pt x="18503" y="31244"/>
                  </a:lnTo>
                  <a:lnTo>
                    <a:pt x="19582" y="25461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6" y="43159"/>
                  </a:lnTo>
                  <a:lnTo>
                    <a:pt x="2062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772" y="75211"/>
                  </a:lnTo>
                  <a:lnTo>
                    <a:pt x="40398" y="74055"/>
                  </a:lnTo>
                  <a:lnTo>
                    <a:pt x="45024" y="72898"/>
                  </a:lnTo>
                  <a:lnTo>
                    <a:pt x="49650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8085" y="59003"/>
                  </a:lnTo>
                  <a:lnTo>
                    <a:pt x="27754" y="59003"/>
                  </a:lnTo>
                  <a:lnTo>
                    <a:pt x="24208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8503" y="43967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085" y="24304"/>
                  </a:lnTo>
                  <a:lnTo>
                    <a:pt x="38085" y="28931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0" name="object 1463">
              <a:extLst>
                <a:ext uri="{FF2B5EF4-FFF2-40B4-BE49-F238E27FC236}">
                  <a16:creationId xmlns:a16="http://schemas.microsoft.com/office/drawing/2014/main" id="{FABF790F-450A-4111-AB25-50F91DC1D62E}"/>
                </a:ext>
              </a:extLst>
            </p:cNvPr>
            <p:cNvSpPr/>
            <p:nvPr/>
          </p:nvSpPr>
          <p:spPr>
            <a:xfrm>
              <a:off x="5525968" y="3942067"/>
              <a:ext cx="88044" cy="98344"/>
            </a:xfrm>
            <a:custGeom>
              <a:avLst/>
              <a:gdLst/>
              <a:ahLst/>
              <a:cxnLst/>
              <a:rect l="l" t="t" r="r" b="b"/>
              <a:pathLst>
                <a:path w="88044" h="98344">
                  <a:moveTo>
                    <a:pt x="68307" y="71726"/>
                  </a:moveTo>
                  <a:lnTo>
                    <a:pt x="68307" y="98344"/>
                  </a:lnTo>
                  <a:lnTo>
                    <a:pt x="88044" y="98344"/>
                  </a:lnTo>
                  <a:lnTo>
                    <a:pt x="88044" y="0"/>
                  </a:lnTo>
                  <a:lnTo>
                    <a:pt x="62448" y="0"/>
                  </a:lnTo>
                  <a:lnTo>
                    <a:pt x="43944" y="71726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736" y="98344"/>
                  </a:lnTo>
                  <a:lnTo>
                    <a:pt x="19736" y="71726"/>
                  </a:lnTo>
                  <a:lnTo>
                    <a:pt x="17423" y="31229"/>
                  </a:lnTo>
                  <a:lnTo>
                    <a:pt x="37006" y="98344"/>
                  </a:lnTo>
                  <a:lnTo>
                    <a:pt x="50883" y="98344"/>
                  </a:lnTo>
                  <a:lnTo>
                    <a:pt x="70620" y="31229"/>
                  </a:lnTo>
                  <a:lnTo>
                    <a:pt x="68307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1" name="object 1464">
              <a:extLst>
                <a:ext uri="{FF2B5EF4-FFF2-40B4-BE49-F238E27FC236}">
                  <a16:creationId xmlns:a16="http://schemas.microsoft.com/office/drawing/2014/main" id="{56E9DA83-1723-4CCA-A5E2-F08BBF05F299}"/>
                </a:ext>
              </a:extLst>
            </p:cNvPr>
            <p:cNvSpPr/>
            <p:nvPr/>
          </p:nvSpPr>
          <p:spPr>
            <a:xfrm>
              <a:off x="562665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26" y="43210"/>
                  </a:moveTo>
                  <a:lnTo>
                    <a:pt x="2576" y="56762"/>
                  </a:lnTo>
                  <a:lnTo>
                    <a:pt x="8172" y="67115"/>
                  </a:lnTo>
                  <a:lnTo>
                    <a:pt x="13877" y="72898"/>
                  </a:lnTo>
                  <a:lnTo>
                    <a:pt x="22049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49804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736" y="49750"/>
                  </a:lnTo>
                  <a:lnTo>
                    <a:pt x="19736" y="25461"/>
                  </a:lnTo>
                  <a:lnTo>
                    <a:pt x="20816" y="21991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6710" y="10859"/>
                  </a:lnTo>
                  <a:lnTo>
                    <a:pt x="1560" y="21596"/>
                  </a:lnTo>
                  <a:lnTo>
                    <a:pt x="0" y="35870"/>
                  </a:lnTo>
                  <a:lnTo>
                    <a:pt x="26" y="43210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21991"/>
                  </a:lnTo>
                  <a:lnTo>
                    <a:pt x="22049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239" y="20834"/>
                  </a:lnTo>
                  <a:lnTo>
                    <a:pt x="38239" y="31244"/>
                  </a:lnTo>
                  <a:lnTo>
                    <a:pt x="19736" y="31244"/>
                  </a:lnTo>
                  <a:lnTo>
                    <a:pt x="19736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2" name="object 1465">
              <a:extLst>
                <a:ext uri="{FF2B5EF4-FFF2-40B4-BE49-F238E27FC236}">
                  <a16:creationId xmlns:a16="http://schemas.microsoft.com/office/drawing/2014/main" id="{C325D584-6ED5-4759-900E-6B22FF21F7B4}"/>
                </a:ext>
              </a:extLst>
            </p:cNvPr>
            <p:cNvSpPr/>
            <p:nvPr/>
          </p:nvSpPr>
          <p:spPr>
            <a:xfrm>
              <a:off x="5688025" y="3950163"/>
              <a:ext cx="38085" cy="91404"/>
            </a:xfrm>
            <a:custGeom>
              <a:avLst/>
              <a:gdLst/>
              <a:ahLst/>
              <a:cxnLst/>
              <a:rect l="l" t="t" r="r" b="b"/>
              <a:pathLst>
                <a:path w="38085" h="91404">
                  <a:moveTo>
                    <a:pt x="27754" y="17349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9251" y="31244"/>
                  </a:lnTo>
                  <a:lnTo>
                    <a:pt x="9251" y="70569"/>
                  </a:lnTo>
                  <a:lnTo>
                    <a:pt x="9386" y="74094"/>
                  </a:lnTo>
                  <a:lnTo>
                    <a:pt x="14544" y="87078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085" y="90248"/>
                  </a:lnTo>
                  <a:lnTo>
                    <a:pt x="38085" y="75196"/>
                  </a:lnTo>
                  <a:lnTo>
                    <a:pt x="31146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3" name="object 1466">
              <a:extLst>
                <a:ext uri="{FF2B5EF4-FFF2-40B4-BE49-F238E27FC236}">
                  <a16:creationId xmlns:a16="http://schemas.microsoft.com/office/drawing/2014/main" id="{AD69E2BC-0D57-4022-8F1E-8DE6E8E25733}"/>
                </a:ext>
              </a:extLst>
            </p:cNvPr>
            <p:cNvSpPr/>
            <p:nvPr/>
          </p:nvSpPr>
          <p:spPr>
            <a:xfrm>
              <a:off x="5734283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582" y="74055"/>
                  </a:moveTo>
                  <a:lnTo>
                    <a:pt x="19582" y="25461"/>
                  </a:lnTo>
                  <a:lnTo>
                    <a:pt x="21895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772" y="0"/>
                  </a:lnTo>
                  <a:lnTo>
                    <a:pt x="26521" y="0"/>
                  </a:lnTo>
                  <a:lnTo>
                    <a:pt x="21895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582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4" name="object 1467">
              <a:extLst>
                <a:ext uri="{FF2B5EF4-FFF2-40B4-BE49-F238E27FC236}">
                  <a16:creationId xmlns:a16="http://schemas.microsoft.com/office/drawing/2014/main" id="{2FF22234-97E8-4A8E-A632-952EBDF1BDC1}"/>
                </a:ext>
              </a:extLst>
            </p:cNvPr>
            <p:cNvSpPr/>
            <p:nvPr/>
          </p:nvSpPr>
          <p:spPr>
            <a:xfrm>
              <a:off x="5779307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850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546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5" name="object 1468">
              <a:extLst>
                <a:ext uri="{FF2B5EF4-FFF2-40B4-BE49-F238E27FC236}">
                  <a16:creationId xmlns:a16="http://schemas.microsoft.com/office/drawing/2014/main" id="{169E8334-9A79-41F4-9644-C44E46A41E20}"/>
                </a:ext>
              </a:extLst>
            </p:cNvPr>
            <p:cNvSpPr/>
            <p:nvPr/>
          </p:nvSpPr>
          <p:spPr>
            <a:xfrm>
              <a:off x="5810608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8834" y="59003"/>
                  </a:moveTo>
                  <a:lnTo>
                    <a:pt x="24208" y="59003"/>
                  </a:lnTo>
                  <a:lnTo>
                    <a:pt x="20816" y="55533"/>
                  </a:lnTo>
                  <a:lnTo>
                    <a:pt x="19582" y="50907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28834" y="16208"/>
                  </a:lnTo>
                  <a:lnTo>
                    <a:pt x="33459" y="17364"/>
                  </a:lnTo>
                  <a:lnTo>
                    <a:pt x="35772" y="20834"/>
                  </a:lnTo>
                  <a:lnTo>
                    <a:pt x="37006" y="24304"/>
                  </a:lnTo>
                  <a:lnTo>
                    <a:pt x="37006" y="28931"/>
                  </a:lnTo>
                  <a:lnTo>
                    <a:pt x="55509" y="28931"/>
                  </a:lnTo>
                  <a:lnTo>
                    <a:pt x="54275" y="19678"/>
                  </a:lnTo>
                  <a:lnTo>
                    <a:pt x="51963" y="12738"/>
                  </a:lnTo>
                  <a:lnTo>
                    <a:pt x="47337" y="6939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52" y="43439"/>
                  </a:lnTo>
                  <a:lnTo>
                    <a:pt x="2219" y="57114"/>
                  </a:lnTo>
                  <a:lnTo>
                    <a:pt x="8018" y="67115"/>
                  </a:lnTo>
                  <a:lnTo>
                    <a:pt x="12643" y="72898"/>
                  </a:lnTo>
                  <a:lnTo>
                    <a:pt x="19582" y="75211"/>
                  </a:lnTo>
                  <a:lnTo>
                    <a:pt x="37006" y="75211"/>
                  </a:lnTo>
                  <a:lnTo>
                    <a:pt x="42711" y="72898"/>
                  </a:lnTo>
                  <a:lnTo>
                    <a:pt x="47337" y="68272"/>
                  </a:lnTo>
                  <a:lnTo>
                    <a:pt x="51963" y="63645"/>
                  </a:lnTo>
                  <a:lnTo>
                    <a:pt x="54275" y="56690"/>
                  </a:lnTo>
                  <a:lnTo>
                    <a:pt x="55509" y="48593"/>
                  </a:lnTo>
                  <a:lnTo>
                    <a:pt x="37006" y="48593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28834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6" name="object 1469">
              <a:extLst>
                <a:ext uri="{FF2B5EF4-FFF2-40B4-BE49-F238E27FC236}">
                  <a16:creationId xmlns:a16="http://schemas.microsoft.com/office/drawing/2014/main" id="{F29FFD91-C9A9-4D43-98C6-ABA76A4EF03E}"/>
                </a:ext>
              </a:extLst>
            </p:cNvPr>
            <p:cNvSpPr/>
            <p:nvPr/>
          </p:nvSpPr>
          <p:spPr>
            <a:xfrm>
              <a:off x="5871823" y="3966356"/>
              <a:ext cx="54430" cy="75211"/>
            </a:xfrm>
            <a:custGeom>
              <a:avLst/>
              <a:gdLst/>
              <a:ahLst/>
              <a:cxnLst/>
              <a:rect l="l" t="t" r="r" b="b"/>
              <a:pathLst>
                <a:path w="54430" h="75211">
                  <a:moveTo>
                    <a:pt x="20816" y="59003"/>
                  </a:move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3877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5926" y="75211"/>
                  </a:lnTo>
                  <a:lnTo>
                    <a:pt x="41786" y="72898"/>
                  </a:lnTo>
                  <a:lnTo>
                    <a:pt x="47491" y="69428"/>
                  </a:lnTo>
                  <a:lnTo>
                    <a:pt x="52117" y="65958"/>
                  </a:lnTo>
                  <a:lnTo>
                    <a:pt x="54430" y="60160"/>
                  </a:lnTo>
                  <a:lnTo>
                    <a:pt x="54430" y="48593"/>
                  </a:lnTo>
                  <a:lnTo>
                    <a:pt x="53350" y="43967"/>
                  </a:lnTo>
                  <a:lnTo>
                    <a:pt x="49804" y="40497"/>
                  </a:lnTo>
                  <a:lnTo>
                    <a:pt x="46412" y="37027"/>
                  </a:lnTo>
                  <a:lnTo>
                    <a:pt x="40552" y="33557"/>
                  </a:lnTo>
                  <a:lnTo>
                    <a:pt x="33614" y="30087"/>
                  </a:lnTo>
                  <a:lnTo>
                    <a:pt x="27754" y="27774"/>
                  </a:lnTo>
                  <a:lnTo>
                    <a:pt x="24362" y="26617"/>
                  </a:lnTo>
                  <a:lnTo>
                    <a:pt x="22049" y="24304"/>
                  </a:lnTo>
                  <a:lnTo>
                    <a:pt x="20816" y="20834"/>
                  </a:lnTo>
                  <a:lnTo>
                    <a:pt x="20816" y="17364"/>
                  </a:lnTo>
                  <a:lnTo>
                    <a:pt x="24362" y="13894"/>
                  </a:lnTo>
                  <a:lnTo>
                    <a:pt x="32534" y="13894"/>
                  </a:lnTo>
                  <a:lnTo>
                    <a:pt x="34847" y="16208"/>
                  </a:lnTo>
                  <a:lnTo>
                    <a:pt x="34847" y="23148"/>
                  </a:lnTo>
                  <a:lnTo>
                    <a:pt x="54430" y="23148"/>
                  </a:lnTo>
                  <a:lnTo>
                    <a:pt x="54430" y="16208"/>
                  </a:lnTo>
                  <a:lnTo>
                    <a:pt x="52117" y="10409"/>
                  </a:lnTo>
                  <a:lnTo>
                    <a:pt x="47491" y="5783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546" y="31244"/>
                  </a:lnTo>
                  <a:lnTo>
                    <a:pt x="6938" y="34714"/>
                  </a:lnTo>
                  <a:lnTo>
                    <a:pt x="10485" y="38184"/>
                  </a:lnTo>
                  <a:lnTo>
                    <a:pt x="15110" y="41654"/>
                  </a:lnTo>
                  <a:lnTo>
                    <a:pt x="23128" y="43967"/>
                  </a:lnTo>
                  <a:lnTo>
                    <a:pt x="28988" y="46280"/>
                  </a:lnTo>
                  <a:lnTo>
                    <a:pt x="32534" y="48593"/>
                  </a:lnTo>
                  <a:lnTo>
                    <a:pt x="34847" y="50907"/>
                  </a:lnTo>
                  <a:lnTo>
                    <a:pt x="35926" y="54377"/>
                  </a:lnTo>
                  <a:lnTo>
                    <a:pt x="35926" y="59003"/>
                  </a:lnTo>
                  <a:lnTo>
                    <a:pt x="33614" y="61316"/>
                  </a:lnTo>
                  <a:lnTo>
                    <a:pt x="24362" y="61316"/>
                  </a:lnTo>
                  <a:lnTo>
                    <a:pt x="2081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7" name="object 1470">
              <a:extLst>
                <a:ext uri="{FF2B5EF4-FFF2-40B4-BE49-F238E27FC236}">
                  <a16:creationId xmlns:a16="http://schemas.microsoft.com/office/drawing/2014/main" id="{9DEA0B7D-C3EF-4C74-BA60-3D413BE7DAD6}"/>
                </a:ext>
              </a:extLst>
            </p:cNvPr>
            <p:cNvSpPr/>
            <p:nvPr/>
          </p:nvSpPr>
          <p:spPr>
            <a:xfrm>
              <a:off x="5963259" y="3935127"/>
              <a:ext cx="41632" cy="105284"/>
            </a:xfrm>
            <a:custGeom>
              <a:avLst/>
              <a:gdLst/>
              <a:ahLst/>
              <a:cxnLst/>
              <a:rect l="l" t="t" r="r" b="b"/>
              <a:pathLst>
                <a:path w="41632" h="105284">
                  <a:moveTo>
                    <a:pt x="9251" y="17349"/>
                  </a:moveTo>
                  <a:lnTo>
                    <a:pt x="9251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9251" y="46280"/>
                  </a:lnTo>
                  <a:lnTo>
                    <a:pt x="9251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9319" y="46280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1301" y="16192"/>
                  </a:lnTo>
                  <a:lnTo>
                    <a:pt x="35926" y="16192"/>
                  </a:lnTo>
                  <a:lnTo>
                    <a:pt x="40552" y="17349"/>
                  </a:lnTo>
                  <a:lnTo>
                    <a:pt x="41632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9251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8" name="object 1471">
              <a:extLst>
                <a:ext uri="{FF2B5EF4-FFF2-40B4-BE49-F238E27FC236}">
                  <a16:creationId xmlns:a16="http://schemas.microsoft.com/office/drawing/2014/main" id="{812C794F-FD7F-42FB-8A85-EC05595DA3A5}"/>
                </a:ext>
              </a:extLst>
            </p:cNvPr>
            <p:cNvSpPr/>
            <p:nvPr/>
          </p:nvSpPr>
          <p:spPr>
            <a:xfrm>
              <a:off x="6009517" y="3966356"/>
              <a:ext cx="39319" cy="75211"/>
            </a:xfrm>
            <a:custGeom>
              <a:avLst/>
              <a:gdLst/>
              <a:ahLst/>
              <a:cxnLst/>
              <a:rect l="l" t="t" r="r" b="b"/>
              <a:pathLst>
                <a:path w="39319" h="75211">
                  <a:moveTo>
                    <a:pt x="39319" y="54377"/>
                  </a:moveTo>
                  <a:lnTo>
                    <a:pt x="35926" y="59003"/>
                  </a:lnTo>
                  <a:lnTo>
                    <a:pt x="23128" y="59003"/>
                  </a:lnTo>
                  <a:lnTo>
                    <a:pt x="19736" y="53220"/>
                  </a:lnTo>
                  <a:lnTo>
                    <a:pt x="30067" y="75211"/>
                  </a:lnTo>
                  <a:lnTo>
                    <a:pt x="39319" y="75211"/>
                  </a:lnTo>
                  <a:lnTo>
                    <a:pt x="39319" y="54377"/>
                  </a:lnTo>
                  <a:close/>
                </a:path>
                <a:path w="39319" h="75211">
                  <a:moveTo>
                    <a:pt x="19736" y="0"/>
                  </a:moveTo>
                  <a:lnTo>
                    <a:pt x="12798" y="3469"/>
                  </a:lnTo>
                  <a:lnTo>
                    <a:pt x="8172" y="9253"/>
                  </a:lnTo>
                  <a:lnTo>
                    <a:pt x="7317" y="10150"/>
                  </a:lnTo>
                  <a:lnTo>
                    <a:pt x="1697" y="20911"/>
                  </a:lnTo>
                  <a:lnTo>
                    <a:pt x="0" y="34714"/>
                  </a:lnTo>
                  <a:lnTo>
                    <a:pt x="54" y="42332"/>
                  </a:lnTo>
                  <a:lnTo>
                    <a:pt x="2251" y="55976"/>
                  </a:lnTo>
                  <a:lnTo>
                    <a:pt x="8172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0067" y="75211"/>
                  </a:lnTo>
                  <a:lnTo>
                    <a:pt x="19736" y="53220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6675" y="16208"/>
                  </a:lnTo>
                  <a:lnTo>
                    <a:pt x="32380" y="16208"/>
                  </a:lnTo>
                  <a:lnTo>
                    <a:pt x="35926" y="17364"/>
                  </a:lnTo>
                  <a:lnTo>
                    <a:pt x="37006" y="20834"/>
                  </a:lnTo>
                  <a:lnTo>
                    <a:pt x="39319" y="23148"/>
                  </a:lnTo>
                  <a:lnTo>
                    <a:pt x="40552" y="28931"/>
                  </a:lnTo>
                  <a:lnTo>
                    <a:pt x="40552" y="34714"/>
                  </a:lnTo>
                  <a:lnTo>
                    <a:pt x="39319" y="42810"/>
                  </a:lnTo>
                  <a:lnTo>
                    <a:pt x="39319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738" y="65060"/>
                  </a:lnTo>
                  <a:lnTo>
                    <a:pt x="57358" y="54300"/>
                  </a:lnTo>
                  <a:lnTo>
                    <a:pt x="59055" y="40497"/>
                  </a:lnTo>
                  <a:lnTo>
                    <a:pt x="59001" y="32879"/>
                  </a:lnTo>
                  <a:lnTo>
                    <a:pt x="56804" y="19235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239" y="0"/>
                  </a:lnTo>
                  <a:lnTo>
                    <a:pt x="19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9" name="object 1472">
              <a:extLst>
                <a:ext uri="{FF2B5EF4-FFF2-40B4-BE49-F238E27FC236}">
                  <a16:creationId xmlns:a16="http://schemas.microsoft.com/office/drawing/2014/main" id="{72B2B72F-DB13-47E3-993A-ABBEBE96586E}"/>
                </a:ext>
              </a:extLst>
            </p:cNvPr>
            <p:cNvSpPr/>
            <p:nvPr/>
          </p:nvSpPr>
          <p:spPr>
            <a:xfrm>
              <a:off x="6078904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2049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926" y="0"/>
                  </a:lnTo>
                  <a:lnTo>
                    <a:pt x="26675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0" name="object 1473">
              <a:extLst>
                <a:ext uri="{FF2B5EF4-FFF2-40B4-BE49-F238E27FC236}">
                  <a16:creationId xmlns:a16="http://schemas.microsoft.com/office/drawing/2014/main" id="{24DBCB7E-9D66-49EA-99B1-EF64F1F3908B}"/>
                </a:ext>
              </a:extLst>
            </p:cNvPr>
            <p:cNvSpPr/>
            <p:nvPr/>
          </p:nvSpPr>
          <p:spPr>
            <a:xfrm>
              <a:off x="6149524" y="3942067"/>
              <a:ext cx="78638" cy="98344"/>
            </a:xfrm>
            <a:custGeom>
              <a:avLst/>
              <a:gdLst/>
              <a:ahLst/>
              <a:cxnLst/>
              <a:rect l="l" t="t" r="r" b="b"/>
              <a:pathLst>
                <a:path w="78638" h="98344">
                  <a:moveTo>
                    <a:pt x="30067" y="61316"/>
                  </a:moveTo>
                  <a:lnTo>
                    <a:pt x="53196" y="78666"/>
                  </a:lnTo>
                  <a:lnTo>
                    <a:pt x="57822" y="98344"/>
                  </a:lnTo>
                  <a:lnTo>
                    <a:pt x="78638" y="98344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44"/>
                  </a:lnTo>
                  <a:lnTo>
                    <a:pt x="20816" y="98344"/>
                  </a:lnTo>
                  <a:lnTo>
                    <a:pt x="25441" y="78666"/>
                  </a:lnTo>
                  <a:lnTo>
                    <a:pt x="53196" y="78666"/>
                  </a:lnTo>
                  <a:lnTo>
                    <a:pt x="30067" y="61316"/>
                  </a:lnTo>
                  <a:lnTo>
                    <a:pt x="39319" y="26602"/>
                  </a:lnTo>
                  <a:lnTo>
                    <a:pt x="48570" y="61316"/>
                  </a:lnTo>
                  <a:lnTo>
                    <a:pt x="30067" y="613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1" name="object 1474">
              <a:extLst>
                <a:ext uri="{FF2B5EF4-FFF2-40B4-BE49-F238E27FC236}">
                  <a16:creationId xmlns:a16="http://schemas.microsoft.com/office/drawing/2014/main" id="{E7BDFAA3-5D02-4FD4-9255-609D947FC1BB}"/>
                </a:ext>
              </a:extLst>
            </p:cNvPr>
            <p:cNvSpPr/>
            <p:nvPr/>
          </p:nvSpPr>
          <p:spPr>
            <a:xfrm>
              <a:off x="6246666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2" name="object 1475">
              <a:extLst>
                <a:ext uri="{FF2B5EF4-FFF2-40B4-BE49-F238E27FC236}">
                  <a16:creationId xmlns:a16="http://schemas.microsoft.com/office/drawing/2014/main" id="{BFF7F984-3993-4232-9C40-4A0E2F442339}"/>
                </a:ext>
              </a:extLst>
            </p:cNvPr>
            <p:cNvSpPr/>
            <p:nvPr/>
          </p:nvSpPr>
          <p:spPr>
            <a:xfrm>
              <a:off x="6269795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742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3" name="object 1476">
              <a:extLst>
                <a:ext uri="{FF2B5EF4-FFF2-40B4-BE49-F238E27FC236}">
                  <a16:creationId xmlns:a16="http://schemas.microsoft.com/office/drawing/2014/main" id="{1E98BCCF-E479-4B67-8C5D-DCB209575559}"/>
                </a:ext>
              </a:extLst>
            </p:cNvPr>
            <p:cNvSpPr/>
            <p:nvPr/>
          </p:nvSpPr>
          <p:spPr>
            <a:xfrm>
              <a:off x="6301096" y="3966356"/>
              <a:ext cx="57822" cy="102970"/>
            </a:xfrm>
            <a:custGeom>
              <a:avLst/>
              <a:gdLst/>
              <a:ahLst/>
              <a:cxnLst/>
              <a:rect l="l" t="t" r="r" b="b"/>
              <a:pathLst>
                <a:path w="57822" h="102970">
                  <a:moveTo>
                    <a:pt x="21895" y="54377"/>
                  </a:moveTo>
                  <a:lnTo>
                    <a:pt x="19582" y="52063"/>
                  </a:lnTo>
                  <a:lnTo>
                    <a:pt x="18503" y="47437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6938" y="9253"/>
                  </a:lnTo>
                  <a:lnTo>
                    <a:pt x="5916" y="10627"/>
                  </a:lnTo>
                  <a:lnTo>
                    <a:pt x="1479" y="20978"/>
                  </a:lnTo>
                  <a:lnTo>
                    <a:pt x="0" y="35870"/>
                  </a:lnTo>
                  <a:lnTo>
                    <a:pt x="9" y="41784"/>
                  </a:lnTo>
                  <a:lnTo>
                    <a:pt x="1867" y="55859"/>
                  </a:lnTo>
                  <a:lnTo>
                    <a:pt x="6938" y="65958"/>
                  </a:lnTo>
                  <a:lnTo>
                    <a:pt x="10330" y="71741"/>
                  </a:lnTo>
                  <a:lnTo>
                    <a:pt x="16190" y="75211"/>
                  </a:lnTo>
                  <a:lnTo>
                    <a:pt x="24208" y="75211"/>
                  </a:lnTo>
                  <a:lnTo>
                    <a:pt x="21895" y="54377"/>
                  </a:lnTo>
                  <a:close/>
                </a:path>
                <a:path w="57822" h="102970">
                  <a:moveTo>
                    <a:pt x="6938" y="96031"/>
                  </a:moveTo>
                  <a:lnTo>
                    <a:pt x="10330" y="98344"/>
                  </a:lnTo>
                  <a:lnTo>
                    <a:pt x="14956" y="100657"/>
                  </a:lnTo>
                  <a:lnTo>
                    <a:pt x="19582" y="101814"/>
                  </a:lnTo>
                  <a:lnTo>
                    <a:pt x="23128" y="102970"/>
                  </a:lnTo>
                  <a:lnTo>
                    <a:pt x="37006" y="102970"/>
                  </a:lnTo>
                  <a:lnTo>
                    <a:pt x="45024" y="100657"/>
                  </a:lnTo>
                  <a:lnTo>
                    <a:pt x="49650" y="94874"/>
                  </a:lnTo>
                  <a:lnTo>
                    <a:pt x="55509" y="90248"/>
                  </a:lnTo>
                  <a:lnTo>
                    <a:pt x="57822" y="83308"/>
                  </a:lnTo>
                  <a:lnTo>
                    <a:pt x="57822" y="1156"/>
                  </a:lnTo>
                  <a:lnTo>
                    <a:pt x="40398" y="1156"/>
                  </a:lnTo>
                  <a:lnTo>
                    <a:pt x="39319" y="8096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3459" y="16208"/>
                  </a:lnTo>
                  <a:lnTo>
                    <a:pt x="37006" y="17364"/>
                  </a:lnTo>
                  <a:lnTo>
                    <a:pt x="38085" y="20834"/>
                  </a:lnTo>
                  <a:lnTo>
                    <a:pt x="38085" y="55533"/>
                  </a:lnTo>
                  <a:lnTo>
                    <a:pt x="37006" y="57846"/>
                  </a:lnTo>
                  <a:lnTo>
                    <a:pt x="33459" y="59003"/>
                  </a:lnTo>
                  <a:lnTo>
                    <a:pt x="26521" y="59003"/>
                  </a:lnTo>
                  <a:lnTo>
                    <a:pt x="23128" y="57846"/>
                  </a:lnTo>
                  <a:lnTo>
                    <a:pt x="21895" y="54377"/>
                  </a:lnTo>
                  <a:lnTo>
                    <a:pt x="24208" y="75211"/>
                  </a:lnTo>
                  <a:lnTo>
                    <a:pt x="30067" y="75211"/>
                  </a:lnTo>
                  <a:lnTo>
                    <a:pt x="34693" y="72898"/>
                  </a:lnTo>
                  <a:lnTo>
                    <a:pt x="38085" y="68272"/>
                  </a:lnTo>
                  <a:lnTo>
                    <a:pt x="38085" y="82151"/>
                  </a:lnTo>
                  <a:lnTo>
                    <a:pt x="35772" y="84464"/>
                  </a:lnTo>
                  <a:lnTo>
                    <a:pt x="31146" y="86778"/>
                  </a:lnTo>
                  <a:lnTo>
                    <a:pt x="20816" y="86778"/>
                  </a:lnTo>
                  <a:lnTo>
                    <a:pt x="18503" y="85621"/>
                  </a:lnTo>
                  <a:lnTo>
                    <a:pt x="14956" y="84464"/>
                  </a:lnTo>
                  <a:lnTo>
                    <a:pt x="11564" y="80994"/>
                  </a:lnTo>
                  <a:lnTo>
                    <a:pt x="4625" y="93717"/>
                  </a:lnTo>
                  <a:lnTo>
                    <a:pt x="6938" y="96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4" name="object 1477">
              <a:extLst>
                <a:ext uri="{FF2B5EF4-FFF2-40B4-BE49-F238E27FC236}">
                  <a16:creationId xmlns:a16="http://schemas.microsoft.com/office/drawing/2014/main" id="{5E5E0081-4F3A-4193-89C4-412E92BDA130}"/>
                </a:ext>
              </a:extLst>
            </p:cNvPr>
            <p:cNvSpPr/>
            <p:nvPr/>
          </p:nvSpPr>
          <p:spPr>
            <a:xfrm>
              <a:off x="6371562" y="3966356"/>
              <a:ext cx="54430" cy="74055"/>
            </a:xfrm>
            <a:custGeom>
              <a:avLst/>
              <a:gdLst/>
              <a:ahLst/>
              <a:cxnLst/>
              <a:rect l="l" t="t" r="r" b="b"/>
              <a:pathLst>
                <a:path w="54430" h="74055">
                  <a:moveTo>
                    <a:pt x="18503" y="74055"/>
                  </a:move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6617"/>
                  </a:lnTo>
                  <a:lnTo>
                    <a:pt x="53309" y="15319"/>
                  </a:lnTo>
                  <a:lnTo>
                    <a:pt x="46765" y="3698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5" name="object 1478">
              <a:extLst>
                <a:ext uri="{FF2B5EF4-FFF2-40B4-BE49-F238E27FC236}">
                  <a16:creationId xmlns:a16="http://schemas.microsoft.com/office/drawing/2014/main" id="{76EFBD5C-AF48-4FF1-B374-246B464E6641}"/>
                </a:ext>
              </a:extLst>
            </p:cNvPr>
            <p:cNvSpPr/>
            <p:nvPr/>
          </p:nvSpPr>
          <p:spPr>
            <a:xfrm>
              <a:off x="6438636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47491" y="3469"/>
                  </a:moveTo>
                  <a:lnTo>
                    <a:pt x="42865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3681" y="16208"/>
                  </a:lnTo>
                  <a:lnTo>
                    <a:pt x="67228" y="18521"/>
                  </a:lnTo>
                  <a:lnTo>
                    <a:pt x="69540" y="23148"/>
                  </a:lnTo>
                  <a:lnTo>
                    <a:pt x="69540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6923" y="15795"/>
                  </a:lnTo>
                  <a:lnTo>
                    <a:pt x="80379" y="401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469"/>
                  </a:lnTo>
                  <a:lnTo>
                    <a:pt x="50883" y="9253"/>
                  </a:lnTo>
                  <a:lnTo>
                    <a:pt x="47491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6" name="object 1479">
              <a:extLst>
                <a:ext uri="{FF2B5EF4-FFF2-40B4-BE49-F238E27FC236}">
                  <a16:creationId xmlns:a16="http://schemas.microsoft.com/office/drawing/2014/main" id="{493C80A2-38F9-48D9-8775-D4D8C1C18229}"/>
                </a:ext>
              </a:extLst>
            </p:cNvPr>
            <p:cNvSpPr/>
            <p:nvPr/>
          </p:nvSpPr>
          <p:spPr>
            <a:xfrm>
              <a:off x="6538245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23" y="43159"/>
                  </a:moveTo>
                  <a:lnTo>
                    <a:pt x="2485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1895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50883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9582" y="25461"/>
                  </a:lnTo>
                  <a:lnTo>
                    <a:pt x="20816" y="21991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6615" y="10830"/>
                  </a:lnTo>
                  <a:lnTo>
                    <a:pt x="1551" y="21576"/>
                  </a:lnTo>
                  <a:lnTo>
                    <a:pt x="0" y="35870"/>
                  </a:lnTo>
                  <a:lnTo>
                    <a:pt x="23" y="43159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0816" y="21991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085" y="20834"/>
                  </a:lnTo>
                  <a:lnTo>
                    <a:pt x="38085" y="31244"/>
                  </a:lnTo>
                  <a:lnTo>
                    <a:pt x="19582" y="31244"/>
                  </a:lnTo>
                  <a:lnTo>
                    <a:pt x="19582" y="43967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7" name="object 1480">
              <a:extLst>
                <a:ext uri="{FF2B5EF4-FFF2-40B4-BE49-F238E27FC236}">
                  <a16:creationId xmlns:a16="http://schemas.microsoft.com/office/drawing/2014/main" id="{8CE20594-B6D4-4624-99FC-7C95D1CBB108}"/>
                </a:ext>
              </a:extLst>
            </p:cNvPr>
            <p:cNvSpPr/>
            <p:nvPr/>
          </p:nvSpPr>
          <p:spPr>
            <a:xfrm>
              <a:off x="6605318" y="3966356"/>
              <a:ext cx="54275" cy="74055"/>
            </a:xfrm>
            <a:custGeom>
              <a:avLst/>
              <a:gdLst/>
              <a:ahLst/>
              <a:cxnLst/>
              <a:rect l="l" t="t" r="r" b="b"/>
              <a:pathLst>
                <a:path w="54275" h="74055">
                  <a:moveTo>
                    <a:pt x="17269" y="8096"/>
                  </a:moveTo>
                  <a:lnTo>
                    <a:pt x="17269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275" y="74055"/>
                  </a:lnTo>
                  <a:lnTo>
                    <a:pt x="54275" y="26617"/>
                  </a:lnTo>
                  <a:lnTo>
                    <a:pt x="52734" y="15407"/>
                  </a:lnTo>
                  <a:lnTo>
                    <a:pt x="46378" y="371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7269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8" name="object 1481">
              <a:extLst>
                <a:ext uri="{FF2B5EF4-FFF2-40B4-BE49-F238E27FC236}">
                  <a16:creationId xmlns:a16="http://schemas.microsoft.com/office/drawing/2014/main" id="{C39EA1E8-829F-4C19-8BEF-BD6ABFDE5D6C}"/>
                </a:ext>
              </a:extLst>
            </p:cNvPr>
            <p:cNvSpPr/>
            <p:nvPr/>
          </p:nvSpPr>
          <p:spPr>
            <a:xfrm>
              <a:off x="6666533" y="3950163"/>
              <a:ext cx="38239" cy="91404"/>
            </a:xfrm>
            <a:custGeom>
              <a:avLst/>
              <a:gdLst/>
              <a:ahLst/>
              <a:cxnLst/>
              <a:rect l="l" t="t" r="r" b="b"/>
              <a:pathLst>
                <a:path w="38239" h="91404">
                  <a:moveTo>
                    <a:pt x="27754" y="17349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172" y="31244"/>
                  </a:lnTo>
                  <a:lnTo>
                    <a:pt x="8172" y="70569"/>
                  </a:lnTo>
                  <a:lnTo>
                    <a:pt x="8715" y="74964"/>
                  </a:lnTo>
                  <a:lnTo>
                    <a:pt x="14746" y="87296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239" y="90248"/>
                  </a:lnTo>
                  <a:lnTo>
                    <a:pt x="38239" y="75196"/>
                  </a:lnTo>
                  <a:lnTo>
                    <a:pt x="31301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9" name="object 1482">
              <a:extLst>
                <a:ext uri="{FF2B5EF4-FFF2-40B4-BE49-F238E27FC236}">
                  <a16:creationId xmlns:a16="http://schemas.microsoft.com/office/drawing/2014/main" id="{D842F2D8-97AB-43BC-96B3-4F38DB15A6AA}"/>
                </a:ext>
              </a:extLst>
            </p:cNvPr>
            <p:cNvSpPr/>
            <p:nvPr/>
          </p:nvSpPr>
          <p:spPr>
            <a:xfrm>
              <a:off x="6742859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896" y="87"/>
                  </a:lnTo>
                  <a:lnTo>
                    <a:pt x="19123" y="3286"/>
                  </a:lnTo>
                  <a:lnTo>
                    <a:pt x="9251" y="11566"/>
                  </a:lnTo>
                  <a:lnTo>
                    <a:pt x="5807" y="16663"/>
                  </a:lnTo>
                  <a:lnTo>
                    <a:pt x="1533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913" y="67606"/>
                  </a:lnTo>
                  <a:lnTo>
                    <a:pt x="4168" y="80357"/>
                  </a:lnTo>
                  <a:lnTo>
                    <a:pt x="10485" y="90248"/>
                  </a:lnTo>
                  <a:lnTo>
                    <a:pt x="22412" y="98435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289" y="96031"/>
                  </a:lnTo>
                  <a:lnTo>
                    <a:pt x="64915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7491" y="82136"/>
                  </a:lnTo>
                  <a:lnTo>
                    <a:pt x="43944" y="83292"/>
                  </a:lnTo>
                  <a:lnTo>
                    <a:pt x="4163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2049" y="74039"/>
                  </a:lnTo>
                  <a:lnTo>
                    <a:pt x="19736" y="68256"/>
                  </a:lnTo>
                  <a:lnTo>
                    <a:pt x="19736" y="40497"/>
                  </a:lnTo>
                  <a:lnTo>
                    <a:pt x="20816" y="32385"/>
                  </a:lnTo>
                  <a:lnTo>
                    <a:pt x="22049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9804" y="32385"/>
                  </a:lnTo>
                  <a:lnTo>
                    <a:pt x="68307" y="32385"/>
                  </a:lnTo>
                  <a:lnTo>
                    <a:pt x="68231" y="31676"/>
                  </a:lnTo>
                  <a:lnTo>
                    <a:pt x="65374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0" name="object 1483">
              <a:extLst>
                <a:ext uri="{FF2B5EF4-FFF2-40B4-BE49-F238E27FC236}">
                  <a16:creationId xmlns:a16="http://schemas.microsoft.com/office/drawing/2014/main" id="{532C7A59-1557-4458-8362-0B002FF24CB1}"/>
                </a:ext>
              </a:extLst>
            </p:cNvPr>
            <p:cNvSpPr/>
            <p:nvPr/>
          </p:nvSpPr>
          <p:spPr>
            <a:xfrm>
              <a:off x="6821651" y="3966356"/>
              <a:ext cx="58901" cy="75211"/>
            </a:xfrm>
            <a:custGeom>
              <a:avLst/>
              <a:gdLst/>
              <a:ahLst/>
              <a:cxnLst/>
              <a:rect l="l" t="t" r="r" b="b"/>
              <a:pathLst>
                <a:path w="58901" h="75211">
                  <a:moveTo>
                    <a:pt x="19582" y="75211"/>
                  </a:moveTo>
                  <a:lnTo>
                    <a:pt x="38085" y="75211"/>
                  </a:lnTo>
                  <a:lnTo>
                    <a:pt x="39319" y="54377"/>
                  </a:lnTo>
                  <a:lnTo>
                    <a:pt x="35772" y="59003"/>
                  </a:lnTo>
                  <a:lnTo>
                    <a:pt x="21895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12" y="10120"/>
                  </a:lnTo>
                  <a:lnTo>
                    <a:pt x="1686" y="20889"/>
                  </a:lnTo>
                  <a:lnTo>
                    <a:pt x="0" y="34714"/>
                  </a:lnTo>
                  <a:lnTo>
                    <a:pt x="52" y="42283"/>
                  </a:lnTo>
                  <a:lnTo>
                    <a:pt x="2219" y="55957"/>
                  </a:lnTo>
                  <a:lnTo>
                    <a:pt x="8018" y="65958"/>
                  </a:lnTo>
                  <a:lnTo>
                    <a:pt x="12643" y="71741"/>
                  </a:lnTo>
                  <a:lnTo>
                    <a:pt x="19582" y="75211"/>
                  </a:lnTo>
                  <a:close/>
                </a:path>
                <a:path w="58901" h="75211">
                  <a:moveTo>
                    <a:pt x="39319" y="23148"/>
                  </a:moveTo>
                  <a:lnTo>
                    <a:pt x="39319" y="54377"/>
                  </a:lnTo>
                  <a:lnTo>
                    <a:pt x="38085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689" y="65091"/>
                  </a:lnTo>
                  <a:lnTo>
                    <a:pt x="57214" y="54322"/>
                  </a:lnTo>
                  <a:lnTo>
                    <a:pt x="58901" y="40497"/>
                  </a:lnTo>
                  <a:lnTo>
                    <a:pt x="58849" y="32928"/>
                  </a:lnTo>
                  <a:lnTo>
                    <a:pt x="56681" y="19254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9319" y="23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1" name="object 1484">
              <a:extLst>
                <a:ext uri="{FF2B5EF4-FFF2-40B4-BE49-F238E27FC236}">
                  <a16:creationId xmlns:a16="http://schemas.microsoft.com/office/drawing/2014/main" id="{B2873188-ED16-4187-BFF6-52952B95CD12}"/>
                </a:ext>
              </a:extLst>
            </p:cNvPr>
            <p:cNvSpPr/>
            <p:nvPr/>
          </p:nvSpPr>
          <p:spPr>
            <a:xfrm>
              <a:off x="6888725" y="3966356"/>
              <a:ext cx="27754" cy="75211"/>
            </a:xfrm>
            <a:custGeom>
              <a:avLst/>
              <a:gdLst/>
              <a:ahLst/>
              <a:cxnLst/>
              <a:rect l="l" t="t" r="r" b="b"/>
              <a:pathLst>
                <a:path w="27754" h="75211">
                  <a:moveTo>
                    <a:pt x="21895" y="75211"/>
                  </a:moveTo>
                  <a:lnTo>
                    <a:pt x="27754" y="75211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1895" y="75211"/>
                  </a:lnTo>
                  <a:close/>
                </a:path>
                <a:path w="27754" h="75211">
                  <a:moveTo>
                    <a:pt x="53196" y="16208"/>
                  </a:moveTo>
                  <a:lnTo>
                    <a:pt x="50883" y="10409"/>
                  </a:lnTo>
                  <a:lnTo>
                    <a:pt x="47337" y="5783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6208"/>
                  </a:lnTo>
                  <a:lnTo>
                    <a:pt x="2312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339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6938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772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6588" y="74055"/>
                  </a:lnTo>
                  <a:lnTo>
                    <a:pt x="56588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2" name="object 1485">
              <a:extLst>
                <a:ext uri="{FF2B5EF4-FFF2-40B4-BE49-F238E27FC236}">
                  <a16:creationId xmlns:a16="http://schemas.microsoft.com/office/drawing/2014/main" id="{7A26A7F6-34E3-40A8-B6D7-E6E4437AA086}"/>
                </a:ext>
              </a:extLst>
            </p:cNvPr>
            <p:cNvSpPr/>
            <p:nvPr/>
          </p:nvSpPr>
          <p:spPr>
            <a:xfrm>
              <a:off x="6965590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3" name="object 1486">
              <a:extLst>
                <a:ext uri="{FF2B5EF4-FFF2-40B4-BE49-F238E27FC236}">
                  <a16:creationId xmlns:a16="http://schemas.microsoft.com/office/drawing/2014/main" id="{C540083E-7414-4D6A-834B-599E32B8F121}"/>
                </a:ext>
              </a:extLst>
            </p:cNvPr>
            <p:cNvSpPr/>
            <p:nvPr/>
          </p:nvSpPr>
          <p:spPr>
            <a:xfrm>
              <a:off x="6985867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5024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6521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4" name="object 1487">
              <a:extLst>
                <a:ext uri="{FF2B5EF4-FFF2-40B4-BE49-F238E27FC236}">
                  <a16:creationId xmlns:a16="http://schemas.microsoft.com/office/drawing/2014/main" id="{9CE8C922-0EDD-420C-8583-F3D289F5CB50}"/>
                </a:ext>
              </a:extLst>
            </p:cNvPr>
            <p:cNvSpPr/>
            <p:nvPr/>
          </p:nvSpPr>
          <p:spPr>
            <a:xfrm>
              <a:off x="6875927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5" name="object 1488">
              <a:extLst>
                <a:ext uri="{FF2B5EF4-FFF2-40B4-BE49-F238E27FC236}">
                  <a16:creationId xmlns:a16="http://schemas.microsoft.com/office/drawing/2014/main" id="{6616EC3F-740C-4B32-8FC4-CE36AFB5850E}"/>
                </a:ext>
              </a:extLst>
            </p:cNvPr>
            <p:cNvSpPr/>
            <p:nvPr/>
          </p:nvSpPr>
          <p:spPr>
            <a:xfrm>
              <a:off x="6943001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6" name="object 1489">
              <a:extLst>
                <a:ext uri="{FF2B5EF4-FFF2-40B4-BE49-F238E27FC236}">
                  <a16:creationId xmlns:a16="http://schemas.microsoft.com/office/drawing/2014/main" id="{5009A41A-A763-472C-BED3-3CC398EB4725}"/>
                </a:ext>
              </a:extLst>
            </p:cNvPr>
            <p:cNvSpPr/>
            <p:nvPr/>
          </p:nvSpPr>
          <p:spPr>
            <a:xfrm>
              <a:off x="7010075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7" name="object 1490">
              <a:extLst>
                <a:ext uri="{FF2B5EF4-FFF2-40B4-BE49-F238E27FC236}">
                  <a16:creationId xmlns:a16="http://schemas.microsoft.com/office/drawing/2014/main" id="{55407D22-1717-4AA1-8D9C-EE21466B6FD6}"/>
                </a:ext>
              </a:extLst>
            </p:cNvPr>
            <p:cNvSpPr/>
            <p:nvPr/>
          </p:nvSpPr>
          <p:spPr>
            <a:xfrm>
              <a:off x="7084165" y="5243661"/>
              <a:ext cx="0" cy="104126"/>
            </a:xfrm>
            <a:custGeom>
              <a:avLst/>
              <a:gdLst/>
              <a:ahLst/>
              <a:cxnLst/>
              <a:rect l="l" t="t" r="r" b="b"/>
              <a:pathLst>
                <a:path h="104126">
                  <a:moveTo>
                    <a:pt x="0" y="0"/>
                  </a:moveTo>
                  <a:lnTo>
                    <a:pt x="0" y="10412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8" name="object 1491">
              <a:extLst>
                <a:ext uri="{FF2B5EF4-FFF2-40B4-BE49-F238E27FC236}">
                  <a16:creationId xmlns:a16="http://schemas.microsoft.com/office/drawing/2014/main" id="{036E5B28-8E62-4FA2-9A18-F8A9A41262D3}"/>
                </a:ext>
              </a:extLst>
            </p:cNvPr>
            <p:cNvSpPr/>
            <p:nvPr/>
          </p:nvSpPr>
          <p:spPr>
            <a:xfrm>
              <a:off x="7107371" y="5248288"/>
              <a:ext cx="12643" cy="99499"/>
            </a:xfrm>
            <a:custGeom>
              <a:avLst/>
              <a:gdLst/>
              <a:ahLst/>
              <a:cxnLst/>
              <a:rect l="l" t="t" r="r" b="b"/>
              <a:pathLst>
                <a:path w="12643" h="99499">
                  <a:moveTo>
                    <a:pt x="1079" y="26617"/>
                  </a:moveTo>
                  <a:lnTo>
                    <a:pt x="1079" y="99499"/>
                  </a:lnTo>
                  <a:lnTo>
                    <a:pt x="12643" y="99499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49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3877" y="6939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9" name="object 1492">
              <a:extLst>
                <a:ext uri="{FF2B5EF4-FFF2-40B4-BE49-F238E27FC236}">
                  <a16:creationId xmlns:a16="http://schemas.microsoft.com/office/drawing/2014/main" id="{CF9DB0B2-6363-41CB-86CF-E62EBDB2DF48}"/>
                </a:ext>
              </a:extLst>
            </p:cNvPr>
            <p:cNvSpPr/>
            <p:nvPr/>
          </p:nvSpPr>
          <p:spPr>
            <a:xfrm>
              <a:off x="7135125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18503" y="63625"/>
                  </a:moveTo>
                  <a:lnTo>
                    <a:pt x="16190" y="60155"/>
                  </a:lnTo>
                  <a:lnTo>
                    <a:pt x="13877" y="55527"/>
                  </a:lnTo>
                  <a:lnTo>
                    <a:pt x="11564" y="49742"/>
                  </a:lnTo>
                  <a:lnTo>
                    <a:pt x="11564" y="32387"/>
                  </a:lnTo>
                  <a:lnTo>
                    <a:pt x="12643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7006" y="61312"/>
                  </a:lnTo>
                  <a:lnTo>
                    <a:pt x="32380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0" name="object 1493">
              <a:extLst>
                <a:ext uri="{FF2B5EF4-FFF2-40B4-BE49-F238E27FC236}">
                  <a16:creationId xmlns:a16="http://schemas.microsoft.com/office/drawing/2014/main" id="{7FE8B8A1-7348-4FE9-8FE0-D7C8A33DB228}"/>
                </a:ext>
              </a:extLst>
            </p:cNvPr>
            <p:cNvSpPr/>
            <p:nvPr/>
          </p:nvSpPr>
          <p:spPr>
            <a:xfrm>
              <a:off x="7198653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1" name="object 1494">
              <a:extLst>
                <a:ext uri="{FF2B5EF4-FFF2-40B4-BE49-F238E27FC236}">
                  <a16:creationId xmlns:a16="http://schemas.microsoft.com/office/drawing/2014/main" id="{F9C71B6A-0C5F-41D2-AFCA-3EAAF639C511}"/>
                </a:ext>
              </a:extLst>
            </p:cNvPr>
            <p:cNvSpPr/>
            <p:nvPr/>
          </p:nvSpPr>
          <p:spPr>
            <a:xfrm>
              <a:off x="7257709" y="5257541"/>
              <a:ext cx="34693" cy="91403"/>
            </a:xfrm>
            <a:custGeom>
              <a:avLst/>
              <a:gdLst/>
              <a:ahLst/>
              <a:cxnLst/>
              <a:rect l="l" t="t" r="r" b="b"/>
              <a:pathLst>
                <a:path w="34693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6521" y="91403"/>
                  </a:lnTo>
                  <a:lnTo>
                    <a:pt x="31146" y="90246"/>
                  </a:lnTo>
                  <a:lnTo>
                    <a:pt x="34693" y="90246"/>
                  </a:lnTo>
                  <a:lnTo>
                    <a:pt x="34693" y="79833"/>
                  </a:lnTo>
                  <a:lnTo>
                    <a:pt x="31146" y="80991"/>
                  </a:lnTo>
                  <a:lnTo>
                    <a:pt x="2775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2" name="object 1495">
              <a:extLst>
                <a:ext uri="{FF2B5EF4-FFF2-40B4-BE49-F238E27FC236}">
                  <a16:creationId xmlns:a16="http://schemas.microsoft.com/office/drawing/2014/main" id="{F1835C67-AC48-41EF-BF46-0E7389F73828}"/>
                </a:ext>
              </a:extLst>
            </p:cNvPr>
            <p:cNvSpPr/>
            <p:nvPr/>
          </p:nvSpPr>
          <p:spPr>
            <a:xfrm>
              <a:off x="7305046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1233" y="26617"/>
                  </a:moveTo>
                  <a:lnTo>
                    <a:pt x="1233" y="99499"/>
                  </a:lnTo>
                  <a:lnTo>
                    <a:pt x="12798" y="99499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499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3" name="object 1496">
              <a:extLst>
                <a:ext uri="{FF2B5EF4-FFF2-40B4-BE49-F238E27FC236}">
                  <a16:creationId xmlns:a16="http://schemas.microsoft.com/office/drawing/2014/main" id="{5495BA30-4155-4464-BFE8-B88A06C20B0E}"/>
                </a:ext>
              </a:extLst>
            </p:cNvPr>
            <p:cNvSpPr/>
            <p:nvPr/>
          </p:nvSpPr>
          <p:spPr>
            <a:xfrm>
              <a:off x="7332801" y="5273749"/>
              <a:ext cx="56742" cy="75194"/>
            </a:xfrm>
            <a:custGeom>
              <a:avLst/>
              <a:gdLst/>
              <a:ahLst/>
              <a:cxnLst/>
              <a:rect l="l" t="t" r="r" b="b"/>
              <a:pathLst>
                <a:path w="56742" h="75194">
                  <a:moveTo>
                    <a:pt x="19736" y="62468"/>
                  </a:moveTo>
                  <a:lnTo>
                    <a:pt x="16190" y="58997"/>
                  </a:lnTo>
                  <a:lnTo>
                    <a:pt x="13877" y="54370"/>
                  </a:lnTo>
                  <a:lnTo>
                    <a:pt x="11564" y="48584"/>
                  </a:lnTo>
                  <a:lnTo>
                    <a:pt x="11564" y="26602"/>
                  </a:lnTo>
                  <a:lnTo>
                    <a:pt x="13877" y="20817"/>
                  </a:lnTo>
                  <a:lnTo>
                    <a:pt x="16190" y="16189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89"/>
                  </a:lnTo>
                  <a:lnTo>
                    <a:pt x="42865" y="20817"/>
                  </a:lnTo>
                  <a:lnTo>
                    <a:pt x="43944" y="26602"/>
                  </a:lnTo>
                  <a:lnTo>
                    <a:pt x="43944" y="41643"/>
                  </a:lnTo>
                  <a:lnTo>
                    <a:pt x="43802" y="46254"/>
                  </a:lnTo>
                  <a:lnTo>
                    <a:pt x="39356" y="60361"/>
                  </a:lnTo>
                  <a:lnTo>
                    <a:pt x="43944" y="71724"/>
                  </a:lnTo>
                  <a:lnTo>
                    <a:pt x="48570" y="65940"/>
                  </a:lnTo>
                  <a:lnTo>
                    <a:pt x="49421" y="65049"/>
                  </a:lnTo>
                  <a:lnTo>
                    <a:pt x="55044" y="54295"/>
                  </a:lnTo>
                  <a:lnTo>
                    <a:pt x="56742" y="40486"/>
                  </a:lnTo>
                  <a:lnTo>
                    <a:pt x="56716" y="32009"/>
                  </a:lnTo>
                  <a:lnTo>
                    <a:pt x="54168" y="18896"/>
                  </a:lnTo>
                  <a:lnTo>
                    <a:pt x="48570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5" y="9409"/>
                  </a:lnTo>
                  <a:lnTo>
                    <a:pt x="1853" y="19772"/>
                  </a:lnTo>
                  <a:lnTo>
                    <a:pt x="0" y="33545"/>
                  </a:lnTo>
                  <a:lnTo>
                    <a:pt x="0" y="41928"/>
                  </a:lnTo>
                  <a:lnTo>
                    <a:pt x="2391" y="55638"/>
                  </a:lnTo>
                  <a:lnTo>
                    <a:pt x="8172" y="65940"/>
                  </a:lnTo>
                  <a:lnTo>
                    <a:pt x="12798" y="71724"/>
                  </a:lnTo>
                  <a:lnTo>
                    <a:pt x="19736" y="75194"/>
                  </a:lnTo>
                  <a:lnTo>
                    <a:pt x="27754" y="75194"/>
                  </a:lnTo>
                  <a:lnTo>
                    <a:pt x="19736" y="62468"/>
                  </a:lnTo>
                  <a:close/>
                </a:path>
                <a:path w="56742" h="75194">
                  <a:moveTo>
                    <a:pt x="43944" y="71724"/>
                  </a:moveTo>
                  <a:lnTo>
                    <a:pt x="39356" y="60361"/>
                  </a:lnTo>
                  <a:lnTo>
                    <a:pt x="27754" y="64783"/>
                  </a:lnTo>
                  <a:lnTo>
                    <a:pt x="23128" y="64783"/>
                  </a:lnTo>
                  <a:lnTo>
                    <a:pt x="19736" y="62468"/>
                  </a:lnTo>
                  <a:lnTo>
                    <a:pt x="27754" y="75194"/>
                  </a:lnTo>
                  <a:lnTo>
                    <a:pt x="37006" y="75194"/>
                  </a:lnTo>
                  <a:lnTo>
                    <a:pt x="43944" y="71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4" name="object 1497">
              <a:extLst>
                <a:ext uri="{FF2B5EF4-FFF2-40B4-BE49-F238E27FC236}">
                  <a16:creationId xmlns:a16="http://schemas.microsoft.com/office/drawing/2014/main" id="{F18137F7-9D4E-41DE-814F-0D8167B01C28}"/>
                </a:ext>
              </a:extLst>
            </p:cNvPr>
            <p:cNvSpPr/>
            <p:nvPr/>
          </p:nvSpPr>
          <p:spPr>
            <a:xfrm>
              <a:off x="7403421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2798" y="74038"/>
                  </a:moveTo>
                  <a:lnTo>
                    <a:pt x="12798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925" y="16439"/>
                  </a:lnTo>
                  <a:lnTo>
                    <a:pt x="42189" y="4033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798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5" name="object 1498">
              <a:extLst>
                <a:ext uri="{FF2B5EF4-FFF2-40B4-BE49-F238E27FC236}">
                  <a16:creationId xmlns:a16="http://schemas.microsoft.com/office/drawing/2014/main" id="{87FD9443-83FD-4BCE-9F37-D66ABE89793C}"/>
                </a:ext>
              </a:extLst>
            </p:cNvPr>
            <p:cNvSpPr/>
            <p:nvPr/>
          </p:nvSpPr>
          <p:spPr>
            <a:xfrm>
              <a:off x="7467103" y="5273749"/>
              <a:ext cx="49650" cy="75194"/>
            </a:xfrm>
            <a:custGeom>
              <a:avLst/>
              <a:gdLst/>
              <a:ahLst/>
              <a:cxnLst/>
              <a:rect l="l" t="t" r="r" b="b"/>
              <a:pathLst>
                <a:path w="49650" h="75194">
                  <a:moveTo>
                    <a:pt x="18503" y="63625"/>
                  </a:moveTo>
                  <a:lnTo>
                    <a:pt x="13877" y="58997"/>
                  </a:lnTo>
                  <a:lnTo>
                    <a:pt x="12643" y="55527"/>
                  </a:lnTo>
                  <a:lnTo>
                    <a:pt x="12643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8503" y="75194"/>
                  </a:lnTo>
                  <a:lnTo>
                    <a:pt x="33459" y="75194"/>
                  </a:lnTo>
                  <a:lnTo>
                    <a:pt x="39319" y="72881"/>
                  </a:lnTo>
                  <a:lnTo>
                    <a:pt x="42711" y="69410"/>
                  </a:lnTo>
                  <a:lnTo>
                    <a:pt x="47337" y="65940"/>
                  </a:lnTo>
                  <a:lnTo>
                    <a:pt x="49650" y="60155"/>
                  </a:lnTo>
                  <a:lnTo>
                    <a:pt x="49650" y="49742"/>
                  </a:lnTo>
                  <a:lnTo>
                    <a:pt x="48570" y="45114"/>
                  </a:lnTo>
                  <a:lnTo>
                    <a:pt x="45024" y="41643"/>
                  </a:lnTo>
                  <a:lnTo>
                    <a:pt x="41632" y="38171"/>
                  </a:lnTo>
                  <a:lnTo>
                    <a:pt x="35772" y="34701"/>
                  </a:lnTo>
                  <a:lnTo>
                    <a:pt x="26521" y="31230"/>
                  </a:lnTo>
                  <a:lnTo>
                    <a:pt x="21895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3"/>
                  </a:lnTo>
                  <a:lnTo>
                    <a:pt x="37006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8018" y="33545"/>
                  </a:lnTo>
                  <a:lnTo>
                    <a:pt x="12643" y="37015"/>
                  </a:lnTo>
                  <a:lnTo>
                    <a:pt x="17269" y="39330"/>
                  </a:lnTo>
                  <a:lnTo>
                    <a:pt x="24208" y="41643"/>
                  </a:lnTo>
                  <a:lnTo>
                    <a:pt x="28834" y="43958"/>
                  </a:lnTo>
                  <a:lnTo>
                    <a:pt x="33459" y="46271"/>
                  </a:lnTo>
                  <a:lnTo>
                    <a:pt x="34693" y="48584"/>
                  </a:lnTo>
                  <a:lnTo>
                    <a:pt x="38085" y="52056"/>
                  </a:lnTo>
                  <a:lnTo>
                    <a:pt x="38085" y="57840"/>
                  </a:lnTo>
                  <a:lnTo>
                    <a:pt x="34693" y="62468"/>
                  </a:lnTo>
                  <a:lnTo>
                    <a:pt x="30067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6" name="object 929">
              <a:extLst>
                <a:ext uri="{FF2B5EF4-FFF2-40B4-BE49-F238E27FC236}">
                  <a16:creationId xmlns:a16="http://schemas.microsoft.com/office/drawing/2014/main" id="{25FA9CCA-FA34-468C-8484-9140B8D3DC00}"/>
                </a:ext>
              </a:extLst>
            </p:cNvPr>
            <p:cNvSpPr/>
            <p:nvPr/>
          </p:nvSpPr>
          <p:spPr>
            <a:xfrm>
              <a:off x="895577" y="2269009"/>
              <a:ext cx="82132" cy="97311"/>
            </a:xfrm>
            <a:custGeom>
              <a:avLst/>
              <a:gdLst/>
              <a:ahLst/>
              <a:cxnLst/>
              <a:rect l="l" t="t" r="r" b="b"/>
              <a:pathLst>
                <a:path w="82132" h="97311">
                  <a:moveTo>
                    <a:pt x="0" y="97311"/>
                  </a:moveTo>
                  <a:lnTo>
                    <a:pt x="11567" y="97311"/>
                  </a:lnTo>
                  <a:lnTo>
                    <a:pt x="11567" y="22053"/>
                  </a:lnTo>
                  <a:lnTo>
                    <a:pt x="37015" y="97311"/>
                  </a:lnTo>
                  <a:lnTo>
                    <a:pt x="46270" y="97311"/>
                  </a:lnTo>
                  <a:lnTo>
                    <a:pt x="71724" y="20819"/>
                  </a:lnTo>
                  <a:lnTo>
                    <a:pt x="70561" y="59065"/>
                  </a:lnTo>
                  <a:lnTo>
                    <a:pt x="70561" y="97311"/>
                  </a:lnTo>
                  <a:lnTo>
                    <a:pt x="82132" y="97311"/>
                  </a:lnTo>
                  <a:lnTo>
                    <a:pt x="82132" y="0"/>
                  </a:lnTo>
                  <a:lnTo>
                    <a:pt x="67090" y="0"/>
                  </a:lnTo>
                  <a:lnTo>
                    <a:pt x="41642" y="79884"/>
                  </a:lnTo>
                  <a:lnTo>
                    <a:pt x="16194" y="0"/>
                  </a:lnTo>
                  <a:lnTo>
                    <a:pt x="0" y="0"/>
                  </a:lnTo>
                  <a:lnTo>
                    <a:pt x="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7" name="object 930">
              <a:extLst>
                <a:ext uri="{FF2B5EF4-FFF2-40B4-BE49-F238E27FC236}">
                  <a16:creationId xmlns:a16="http://schemas.microsoft.com/office/drawing/2014/main" id="{BD04D7A2-0754-4331-A982-670F1A672970}"/>
                </a:ext>
              </a:extLst>
            </p:cNvPr>
            <p:cNvSpPr/>
            <p:nvPr/>
          </p:nvSpPr>
          <p:spPr>
            <a:xfrm>
              <a:off x="996213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78" y="2467"/>
                  </a:lnTo>
                  <a:lnTo>
                    <a:pt x="33552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612"/>
                  </a:lnTo>
                  <a:lnTo>
                    <a:pt x="27770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8" name="object 931">
              <a:extLst>
                <a:ext uri="{FF2B5EF4-FFF2-40B4-BE49-F238E27FC236}">
                  <a16:creationId xmlns:a16="http://schemas.microsoft.com/office/drawing/2014/main" id="{35709554-6CD5-4A46-8187-26B5F97BABFF}"/>
                </a:ext>
              </a:extLst>
            </p:cNvPr>
            <p:cNvSpPr/>
            <p:nvPr/>
          </p:nvSpPr>
          <p:spPr>
            <a:xfrm>
              <a:off x="1062146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033" y="16347"/>
                  </a:lnTo>
                  <a:lnTo>
                    <a:pt x="19675" y="11720"/>
                  </a:lnTo>
                  <a:lnTo>
                    <a:pt x="23144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4708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9" name="object 932">
              <a:extLst>
                <a:ext uri="{FF2B5EF4-FFF2-40B4-BE49-F238E27FC236}">
                  <a16:creationId xmlns:a16="http://schemas.microsoft.com/office/drawing/2014/main" id="{8172540A-DB57-477C-A167-B78A962B8499}"/>
                </a:ext>
              </a:extLst>
            </p:cNvPr>
            <p:cNvSpPr/>
            <p:nvPr/>
          </p:nvSpPr>
          <p:spPr>
            <a:xfrm>
              <a:off x="1126922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3877" y="16347"/>
                  </a:lnTo>
                  <a:lnTo>
                    <a:pt x="18518" y="11720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75" y="30226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925"/>
                  </a:lnTo>
                  <a:lnTo>
                    <a:pt x="18518" y="64925"/>
                  </a:lnTo>
                  <a:lnTo>
                    <a:pt x="16205" y="63691"/>
                  </a:lnTo>
                  <a:lnTo>
                    <a:pt x="13877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205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205" y="42872"/>
                  </a:lnTo>
                  <a:lnTo>
                    <a:pt x="19675" y="30226"/>
                  </a:ln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0" name="object 933">
              <a:extLst>
                <a:ext uri="{FF2B5EF4-FFF2-40B4-BE49-F238E27FC236}">
                  <a16:creationId xmlns:a16="http://schemas.microsoft.com/office/drawing/2014/main" id="{17692EA9-F6A5-4B0A-B929-26D9EE190A8E}"/>
                </a:ext>
              </a:extLst>
            </p:cNvPr>
            <p:cNvSpPr/>
            <p:nvPr/>
          </p:nvSpPr>
          <p:spPr>
            <a:xfrm>
              <a:off x="1190542" y="2295688"/>
              <a:ext cx="53211" cy="72944"/>
            </a:xfrm>
            <a:custGeom>
              <a:avLst/>
              <a:gdLst/>
              <a:ahLst/>
              <a:cxnLst/>
              <a:rect l="l" t="t" r="r" b="b"/>
              <a:pathLst>
                <a:path w="53211" h="72944">
                  <a:moveTo>
                    <a:pt x="2312" y="57831"/>
                  </a:moveTo>
                  <a:lnTo>
                    <a:pt x="6938" y="63691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08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831"/>
                  </a:lnTo>
                  <a:close/>
                </a:path>
                <a:path w="53211" h="72944">
                  <a:moveTo>
                    <a:pt x="15049" y="97156"/>
                  </a:moveTo>
                  <a:lnTo>
                    <a:pt x="18518" y="98390"/>
                  </a:lnTo>
                  <a:lnTo>
                    <a:pt x="23144" y="99470"/>
                  </a:lnTo>
                  <a:lnTo>
                    <a:pt x="34708" y="99470"/>
                  </a:lnTo>
                  <a:lnTo>
                    <a:pt x="41647" y="97156"/>
                  </a:lnTo>
                  <a:lnTo>
                    <a:pt x="46273" y="92530"/>
                  </a:lnTo>
                  <a:lnTo>
                    <a:pt x="50899" y="87903"/>
                  </a:lnTo>
                  <a:lnTo>
                    <a:pt x="53211" y="80964"/>
                  </a:lnTo>
                  <a:lnTo>
                    <a:pt x="53211" y="-2313"/>
                  </a:lnTo>
                  <a:lnTo>
                    <a:pt x="41647" y="-2313"/>
                  </a:lnTo>
                  <a:lnTo>
                    <a:pt x="41647" y="5860"/>
                  </a:lnTo>
                  <a:lnTo>
                    <a:pt x="37021" y="0"/>
                  </a:lnTo>
                  <a:lnTo>
                    <a:pt x="32395" y="-3546"/>
                  </a:lnTo>
                  <a:lnTo>
                    <a:pt x="16205" y="-3546"/>
                  </a:lnTo>
                  <a:lnTo>
                    <a:pt x="10408" y="0"/>
                  </a:lnTo>
                  <a:lnTo>
                    <a:pt x="12736" y="23132"/>
                  </a:lnTo>
                  <a:lnTo>
                    <a:pt x="13892" y="17426"/>
                  </a:lnTo>
                  <a:lnTo>
                    <a:pt x="16205" y="12800"/>
                  </a:lnTo>
                  <a:lnTo>
                    <a:pt x="18518" y="9253"/>
                  </a:lnTo>
                  <a:lnTo>
                    <a:pt x="21987" y="6939"/>
                  </a:lnTo>
                  <a:lnTo>
                    <a:pt x="33552" y="6939"/>
                  </a:lnTo>
                  <a:lnTo>
                    <a:pt x="38178" y="10486"/>
                  </a:lnTo>
                  <a:lnTo>
                    <a:pt x="40491" y="16192"/>
                  </a:lnTo>
                  <a:lnTo>
                    <a:pt x="40491" y="52125"/>
                  </a:lnTo>
                  <a:lnTo>
                    <a:pt x="38178" y="59065"/>
                  </a:lnTo>
                  <a:lnTo>
                    <a:pt x="33552" y="61378"/>
                  </a:lnTo>
                  <a:lnTo>
                    <a:pt x="21987" y="61378"/>
                  </a:lnTo>
                  <a:lnTo>
                    <a:pt x="18518" y="60144"/>
                  </a:lnTo>
                  <a:lnTo>
                    <a:pt x="16205" y="55518"/>
                  </a:lnTo>
                  <a:lnTo>
                    <a:pt x="13892" y="52125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1711"/>
                  </a:lnTo>
                  <a:lnTo>
                    <a:pt x="31239" y="71711"/>
                  </a:lnTo>
                  <a:lnTo>
                    <a:pt x="37021" y="69397"/>
                  </a:lnTo>
                  <a:lnTo>
                    <a:pt x="40491" y="63691"/>
                  </a:lnTo>
                  <a:lnTo>
                    <a:pt x="40491" y="84511"/>
                  </a:lnTo>
                  <a:lnTo>
                    <a:pt x="35865" y="89137"/>
                  </a:lnTo>
                  <a:lnTo>
                    <a:pt x="19675" y="89137"/>
                  </a:lnTo>
                  <a:lnTo>
                    <a:pt x="13892" y="86824"/>
                  </a:lnTo>
                  <a:lnTo>
                    <a:pt x="9251" y="82197"/>
                  </a:lnTo>
                  <a:lnTo>
                    <a:pt x="4625" y="90217"/>
                  </a:lnTo>
                  <a:lnTo>
                    <a:pt x="6938" y="92530"/>
                  </a:lnTo>
                  <a:lnTo>
                    <a:pt x="10408" y="94843"/>
                  </a:lnTo>
                  <a:lnTo>
                    <a:pt x="15049" y="97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1" name="object 934">
              <a:extLst>
                <a:ext uri="{FF2B5EF4-FFF2-40B4-BE49-F238E27FC236}">
                  <a16:creationId xmlns:a16="http://schemas.microsoft.com/office/drawing/2014/main" id="{9A7916BF-CD43-44D3-A514-A8293E3F05C6}"/>
                </a:ext>
              </a:extLst>
            </p:cNvPr>
            <p:cNvSpPr/>
            <p:nvPr/>
          </p:nvSpPr>
          <p:spPr>
            <a:xfrm>
              <a:off x="1257631" y="2292141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46" y="10184"/>
                  </a:moveTo>
                  <a:lnTo>
                    <a:pt x="1610" y="21267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110" y="67238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9334" y="75258"/>
                  </a:lnTo>
                  <a:lnTo>
                    <a:pt x="47429" y="71865"/>
                  </a:lnTo>
                  <a:lnTo>
                    <a:pt x="52055" y="64925"/>
                  </a:lnTo>
                  <a:lnTo>
                    <a:pt x="46273" y="56751"/>
                  </a:lnTo>
                  <a:lnTo>
                    <a:pt x="43960" y="60298"/>
                  </a:lnTo>
                  <a:lnTo>
                    <a:pt x="41647" y="62612"/>
                  </a:lnTo>
                  <a:lnTo>
                    <a:pt x="38178" y="63691"/>
                  </a:lnTo>
                  <a:lnTo>
                    <a:pt x="35865" y="64925"/>
                  </a:lnTo>
                  <a:lnTo>
                    <a:pt x="32395" y="66005"/>
                  </a:lnTo>
                  <a:lnTo>
                    <a:pt x="24300" y="66005"/>
                  </a:lnTo>
                  <a:lnTo>
                    <a:pt x="19675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8660"/>
                  </a:lnTo>
                  <a:lnTo>
                    <a:pt x="16205" y="15113"/>
                  </a:lnTo>
                  <a:lnTo>
                    <a:pt x="18518" y="12800"/>
                  </a:lnTo>
                  <a:lnTo>
                    <a:pt x="21987" y="10486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546"/>
                  </a:lnTo>
                  <a:lnTo>
                    <a:pt x="6954" y="9407"/>
                  </a:lnTo>
                  <a:lnTo>
                    <a:pt x="6446" y="10184"/>
                  </a:lnTo>
                  <a:close/>
                </a:path>
                <a:path w="53211" h="75258">
                  <a:moveTo>
                    <a:pt x="41647" y="3546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2736" y="31306"/>
                  </a:lnTo>
                  <a:lnTo>
                    <a:pt x="12736" y="41792"/>
                  </a:lnTo>
                  <a:lnTo>
                    <a:pt x="53211" y="41792"/>
                  </a:lnTo>
                  <a:lnTo>
                    <a:pt x="53202" y="32351"/>
                  </a:lnTo>
                  <a:lnTo>
                    <a:pt x="51346" y="18295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2" name="object 935">
              <a:extLst>
                <a:ext uri="{FF2B5EF4-FFF2-40B4-BE49-F238E27FC236}">
                  <a16:creationId xmlns:a16="http://schemas.microsoft.com/office/drawing/2014/main" id="{C065EFE1-C855-4658-99F8-77DBC8A4DA52}"/>
                </a:ext>
              </a:extLst>
            </p:cNvPr>
            <p:cNvSpPr/>
            <p:nvPr/>
          </p:nvSpPr>
          <p:spPr>
            <a:xfrm>
              <a:off x="1122296" y="2421838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0332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332"/>
                  </a:lnTo>
                  <a:lnTo>
                    <a:pt x="13877" y="3392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3" name="object 936">
              <a:extLst>
                <a:ext uri="{FF2B5EF4-FFF2-40B4-BE49-F238E27FC236}">
                  <a16:creationId xmlns:a16="http://schemas.microsoft.com/office/drawing/2014/main" id="{7D37FF0B-03AF-45A6-BCF1-F86D0A2B2A6B}"/>
                </a:ext>
              </a:extLst>
            </p:cNvPr>
            <p:cNvSpPr/>
            <p:nvPr/>
          </p:nvSpPr>
          <p:spPr>
            <a:xfrm>
              <a:off x="1152379" y="244728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0" y="1079"/>
                  </a:moveTo>
                  <a:lnTo>
                    <a:pt x="0" y="74024"/>
                  </a:lnTo>
                  <a:lnTo>
                    <a:pt x="12720" y="74024"/>
                  </a:lnTo>
                  <a:lnTo>
                    <a:pt x="12720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69" y="15685"/>
                  </a:lnTo>
                  <a:lnTo>
                    <a:pt x="42033" y="3835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4" name="object 937">
              <a:extLst>
                <a:ext uri="{FF2B5EF4-FFF2-40B4-BE49-F238E27FC236}">
                  <a16:creationId xmlns:a16="http://schemas.microsoft.com/office/drawing/2014/main" id="{28CB226C-3D2A-4708-89EC-3CF2CF4B75C6}"/>
                </a:ext>
              </a:extLst>
            </p:cNvPr>
            <p:cNvSpPr/>
            <p:nvPr/>
          </p:nvSpPr>
          <p:spPr>
            <a:xfrm>
              <a:off x="1214843" y="2415978"/>
              <a:ext cx="37006" cy="105330"/>
            </a:xfrm>
            <a:custGeom>
              <a:avLst/>
              <a:gdLst/>
              <a:ahLst/>
              <a:cxnLst/>
              <a:rect l="l" t="t" r="r" b="b"/>
              <a:pathLst>
                <a:path w="37006" h="105330">
                  <a:moveTo>
                    <a:pt x="20816" y="32385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3536" y="10486"/>
                  </a:lnTo>
                  <a:lnTo>
                    <a:pt x="37006" y="1156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5330"/>
                  </a:lnTo>
                  <a:lnTo>
                    <a:pt x="20816" y="105330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2385"/>
                  </a:lnTo>
                  <a:lnTo>
                    <a:pt x="20816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5" name="object 938">
              <a:extLst>
                <a:ext uri="{FF2B5EF4-FFF2-40B4-BE49-F238E27FC236}">
                  <a16:creationId xmlns:a16="http://schemas.microsoft.com/office/drawing/2014/main" id="{4790264A-3694-4272-A299-8DD4D0A5D069}"/>
                </a:ext>
              </a:extLst>
            </p:cNvPr>
            <p:cNvSpPr/>
            <p:nvPr/>
          </p:nvSpPr>
          <p:spPr>
            <a:xfrm>
              <a:off x="1261101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6" name="object 939">
              <a:extLst>
                <a:ext uri="{FF2B5EF4-FFF2-40B4-BE49-F238E27FC236}">
                  <a16:creationId xmlns:a16="http://schemas.microsoft.com/office/drawing/2014/main" id="{023D8379-4D82-4C50-8582-78D87783F76A}"/>
                </a:ext>
              </a:extLst>
            </p:cNvPr>
            <p:cNvSpPr/>
            <p:nvPr/>
          </p:nvSpPr>
          <p:spPr>
            <a:xfrm>
              <a:off x="1298122" y="2447284"/>
              <a:ext cx="50899" cy="75103"/>
            </a:xfrm>
            <a:custGeom>
              <a:avLst/>
              <a:gdLst/>
              <a:ahLst/>
              <a:cxnLst/>
              <a:rect l="l" t="t" r="r" b="b"/>
              <a:pathLst>
                <a:path w="50899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82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346" y="41638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99" h="75103">
                  <a:moveTo>
                    <a:pt x="48586" y="13879"/>
                  </a:moveTo>
                  <a:lnTo>
                    <a:pt x="46273" y="9253"/>
                  </a:lnTo>
                  <a:lnTo>
                    <a:pt x="42803" y="4626"/>
                  </a:lnTo>
                  <a:lnTo>
                    <a:pt x="39334" y="1079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3879"/>
                  </a:lnTo>
                  <a:lnTo>
                    <a:pt x="37021" y="17272"/>
                  </a:lnTo>
                  <a:lnTo>
                    <a:pt x="37021" y="28838"/>
                  </a:lnTo>
                  <a:lnTo>
                    <a:pt x="27770" y="28838"/>
                  </a:lnTo>
                  <a:lnTo>
                    <a:pt x="19659" y="30072"/>
                  </a:lnTo>
                  <a:lnTo>
                    <a:pt x="17346" y="41638"/>
                  </a:lnTo>
                  <a:lnTo>
                    <a:pt x="19659" y="39325"/>
                  </a:lnTo>
                  <a:lnTo>
                    <a:pt x="24300" y="38091"/>
                  </a:lnTo>
                  <a:lnTo>
                    <a:pt x="37021" y="38091"/>
                  </a:lnTo>
                  <a:lnTo>
                    <a:pt x="37021" y="55518"/>
                  </a:lnTo>
                  <a:lnTo>
                    <a:pt x="33552" y="60144"/>
                  </a:lnTo>
                  <a:lnTo>
                    <a:pt x="28926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70" y="75103"/>
                  </a:lnTo>
                  <a:lnTo>
                    <a:pt x="32395" y="71711"/>
                  </a:lnTo>
                  <a:lnTo>
                    <a:pt x="37021" y="65850"/>
                  </a:lnTo>
                  <a:lnTo>
                    <a:pt x="37021" y="69397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790"/>
                  </a:lnTo>
                  <a:lnTo>
                    <a:pt x="49742" y="68164"/>
                  </a:lnTo>
                  <a:lnTo>
                    <a:pt x="48586" y="63537"/>
                  </a:lnTo>
                  <a:lnTo>
                    <a:pt x="4858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7" name="object 940">
              <a:extLst>
                <a:ext uri="{FF2B5EF4-FFF2-40B4-BE49-F238E27FC236}">
                  <a16:creationId xmlns:a16="http://schemas.microsoft.com/office/drawing/2014/main" id="{1AC6DBC7-3D98-4D28-B470-3A7E6A9DE9DC}"/>
                </a:ext>
              </a:extLst>
            </p:cNvPr>
            <p:cNvSpPr/>
            <p:nvPr/>
          </p:nvSpPr>
          <p:spPr>
            <a:xfrm>
              <a:off x="1361742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25457" y="64771"/>
                  </a:moveTo>
                  <a:lnTo>
                    <a:pt x="21987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20" y="55518"/>
                  </a:lnTo>
                  <a:lnTo>
                    <a:pt x="12720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95" y="68164"/>
                  </a:lnTo>
                  <a:lnTo>
                    <a:pt x="12720" y="72790"/>
                  </a:ln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8586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613" y="31151"/>
                  </a:lnTo>
                  <a:lnTo>
                    <a:pt x="21987" y="28838"/>
                  </a:lnTo>
                  <a:lnTo>
                    <a:pt x="18503" y="26525"/>
                  </a:lnTo>
                  <a:lnTo>
                    <a:pt x="15033" y="24212"/>
                  </a:lnTo>
                  <a:lnTo>
                    <a:pt x="15033" y="16192"/>
                  </a:lnTo>
                  <a:lnTo>
                    <a:pt x="17346" y="12645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9742" y="21898"/>
                  </a:lnTo>
                  <a:lnTo>
                    <a:pt x="49742" y="14959"/>
                  </a:lnTo>
                  <a:lnTo>
                    <a:pt x="47429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525"/>
                  </a:lnTo>
                  <a:lnTo>
                    <a:pt x="4625" y="28838"/>
                  </a:lnTo>
                  <a:lnTo>
                    <a:pt x="8095" y="33465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657"/>
                  </a:lnTo>
                  <a:lnTo>
                    <a:pt x="38178" y="54284"/>
                  </a:lnTo>
                  <a:lnTo>
                    <a:pt x="38178" y="57831"/>
                  </a:lnTo>
                  <a:lnTo>
                    <a:pt x="34708" y="62458"/>
                  </a:lnTo>
                  <a:lnTo>
                    <a:pt x="30083" y="64771"/>
                  </a:lnTo>
                  <a:lnTo>
                    <a:pt x="25457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8" name="object 941">
              <a:extLst>
                <a:ext uri="{FF2B5EF4-FFF2-40B4-BE49-F238E27FC236}">
                  <a16:creationId xmlns:a16="http://schemas.microsoft.com/office/drawing/2014/main" id="{1FCAEBD0-6ABF-4F37-940B-D3298AFF8429}"/>
                </a:ext>
              </a:extLst>
            </p:cNvPr>
            <p:cNvSpPr/>
            <p:nvPr/>
          </p:nvSpPr>
          <p:spPr>
            <a:xfrm>
              <a:off x="1419580" y="2429857"/>
              <a:ext cx="33552" cy="92530"/>
            </a:xfrm>
            <a:custGeom>
              <a:avLst/>
              <a:gdLst/>
              <a:ahLst/>
              <a:cxnLst/>
              <a:rect l="l" t="t" r="r" b="b"/>
              <a:pathLst>
                <a:path w="33552" h="92530">
                  <a:moveTo>
                    <a:pt x="21987" y="18506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57" y="92530"/>
                  </a:lnTo>
                  <a:lnTo>
                    <a:pt x="30083" y="91450"/>
                  </a:lnTo>
                  <a:lnTo>
                    <a:pt x="33552" y="91450"/>
                  </a:lnTo>
                  <a:lnTo>
                    <a:pt x="33552" y="80964"/>
                  </a:lnTo>
                  <a:lnTo>
                    <a:pt x="28926" y="82197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8506"/>
                  </a:lnTo>
                  <a:lnTo>
                    <a:pt x="2198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9" name="object 942">
              <a:extLst>
                <a:ext uri="{FF2B5EF4-FFF2-40B4-BE49-F238E27FC236}">
                  <a16:creationId xmlns:a16="http://schemas.microsoft.com/office/drawing/2014/main" id="{2841F128-CFDA-45BF-843C-5CE192F5FCDE}"/>
                </a:ext>
              </a:extLst>
            </p:cNvPr>
            <p:cNvSpPr/>
            <p:nvPr/>
          </p:nvSpPr>
          <p:spPr>
            <a:xfrm>
              <a:off x="1465853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0" name="object 943">
              <a:extLst>
                <a:ext uri="{FF2B5EF4-FFF2-40B4-BE49-F238E27FC236}">
                  <a16:creationId xmlns:a16="http://schemas.microsoft.com/office/drawing/2014/main" id="{FC5A9105-C98F-4599-A69E-8C3603C165FA}"/>
                </a:ext>
              </a:extLst>
            </p:cNvPr>
            <p:cNvSpPr/>
            <p:nvPr/>
          </p:nvSpPr>
          <p:spPr>
            <a:xfrm>
              <a:off x="1506344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536" y="71711"/>
                  </a:lnTo>
                  <a:lnTo>
                    <a:pt x="37006" y="66005"/>
                  </a:lnTo>
                  <a:lnTo>
                    <a:pt x="38162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11" y="63691"/>
                  </a:lnTo>
                  <a:lnTo>
                    <a:pt x="15033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1" name="object 944">
              <a:extLst>
                <a:ext uri="{FF2B5EF4-FFF2-40B4-BE49-F238E27FC236}">
                  <a16:creationId xmlns:a16="http://schemas.microsoft.com/office/drawing/2014/main" id="{97081DE4-A199-4057-B1D0-A1F8E73A32A1}"/>
                </a:ext>
              </a:extLst>
            </p:cNvPr>
            <p:cNvSpPr/>
            <p:nvPr/>
          </p:nvSpPr>
          <p:spPr>
            <a:xfrm>
              <a:off x="1569964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1564" y="71711"/>
                  </a:ln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27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32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1632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27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2" name="object 945">
              <a:extLst>
                <a:ext uri="{FF2B5EF4-FFF2-40B4-BE49-F238E27FC236}">
                  <a16:creationId xmlns:a16="http://schemas.microsoft.com/office/drawing/2014/main" id="{ACEB4D08-9FA6-4325-9CF9-C9F44FBC1038}"/>
                </a:ext>
              </a:extLst>
            </p:cNvPr>
            <p:cNvSpPr/>
            <p:nvPr/>
          </p:nvSpPr>
          <p:spPr>
            <a:xfrm>
              <a:off x="1627802" y="2429857"/>
              <a:ext cx="33536" cy="92530"/>
            </a:xfrm>
            <a:custGeom>
              <a:avLst/>
              <a:gdLst/>
              <a:ahLst/>
              <a:cxnLst/>
              <a:rect l="l" t="t" r="r" b="b"/>
              <a:pathLst>
                <a:path w="33536" h="92530">
                  <a:moveTo>
                    <a:pt x="33536" y="80964"/>
                  </a:moveTo>
                  <a:lnTo>
                    <a:pt x="32380" y="80964"/>
                  </a:lnTo>
                  <a:lnTo>
                    <a:pt x="28911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36" y="27759"/>
                  </a:lnTo>
                  <a:lnTo>
                    <a:pt x="33536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2530"/>
                  </a:lnTo>
                  <a:lnTo>
                    <a:pt x="28911" y="92530"/>
                  </a:lnTo>
                  <a:lnTo>
                    <a:pt x="33536" y="91450"/>
                  </a:lnTo>
                  <a:lnTo>
                    <a:pt x="33536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3" name="object 946">
              <a:extLst>
                <a:ext uri="{FF2B5EF4-FFF2-40B4-BE49-F238E27FC236}">
                  <a16:creationId xmlns:a16="http://schemas.microsoft.com/office/drawing/2014/main" id="{EB1CA7C1-9175-4C02-8FF9-C793ABB0A344}"/>
                </a:ext>
              </a:extLst>
            </p:cNvPr>
            <p:cNvSpPr/>
            <p:nvPr/>
          </p:nvSpPr>
          <p:spPr>
            <a:xfrm>
              <a:off x="1674060" y="244836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66" y="71711"/>
                  </a:lnTo>
                  <a:lnTo>
                    <a:pt x="13892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8178" y="66005"/>
                  </a:lnTo>
                  <a:lnTo>
                    <a:pt x="38178" y="72944"/>
                  </a:lnTo>
                  <a:lnTo>
                    <a:pt x="49742" y="72944"/>
                  </a:lnTo>
                  <a:lnTo>
                    <a:pt x="49742" y="0"/>
                  </a:lnTo>
                  <a:lnTo>
                    <a:pt x="37021" y="0"/>
                  </a:lnTo>
                  <a:lnTo>
                    <a:pt x="37021" y="53204"/>
                  </a:lnTo>
                  <a:lnTo>
                    <a:pt x="34708" y="60144"/>
                  </a:lnTo>
                  <a:lnTo>
                    <a:pt x="30083" y="63691"/>
                  </a:lnTo>
                  <a:lnTo>
                    <a:pt x="16205" y="63691"/>
                  </a:lnTo>
                  <a:lnTo>
                    <a:pt x="12736" y="57831"/>
                  </a:lnTo>
                  <a:lnTo>
                    <a:pt x="12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4" name="object 947">
              <a:extLst>
                <a:ext uri="{FF2B5EF4-FFF2-40B4-BE49-F238E27FC236}">
                  <a16:creationId xmlns:a16="http://schemas.microsoft.com/office/drawing/2014/main" id="{9F5764D4-D413-4F59-9D78-78D06585007B}"/>
                </a:ext>
              </a:extLst>
            </p:cNvPr>
            <p:cNvSpPr/>
            <p:nvPr/>
          </p:nvSpPr>
          <p:spPr>
            <a:xfrm>
              <a:off x="1739993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36" y="74024"/>
                  </a:moveTo>
                  <a:lnTo>
                    <a:pt x="12736" y="21898"/>
                  </a:lnTo>
                  <a:lnTo>
                    <a:pt x="15049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5" name="object 948">
              <a:extLst>
                <a:ext uri="{FF2B5EF4-FFF2-40B4-BE49-F238E27FC236}">
                  <a16:creationId xmlns:a16="http://schemas.microsoft.com/office/drawing/2014/main" id="{39F8E25C-9390-4526-94DD-66C30E3C064B}"/>
                </a:ext>
              </a:extLst>
            </p:cNvPr>
            <p:cNvSpPr/>
            <p:nvPr/>
          </p:nvSpPr>
          <p:spPr>
            <a:xfrm>
              <a:off x="1778171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23" y="75100"/>
                  </a:lnTo>
                  <a:lnTo>
                    <a:pt x="41710" y="72285"/>
                  </a:lnTo>
                  <a:lnTo>
                    <a:pt x="50899" y="63537"/>
                  </a:lnTo>
                  <a:lnTo>
                    <a:pt x="45116" y="56597"/>
                  </a:lnTo>
                  <a:lnTo>
                    <a:pt x="42803" y="58911"/>
                  </a:lnTo>
                  <a:lnTo>
                    <a:pt x="38178" y="62458"/>
                  </a:lnTo>
                  <a:lnTo>
                    <a:pt x="34708" y="63537"/>
                  </a:lnTo>
                  <a:lnTo>
                    <a:pt x="32395" y="64771"/>
                  </a:lnTo>
                  <a:lnTo>
                    <a:pt x="23144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7346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272"/>
                  </a:lnTo>
                  <a:lnTo>
                    <a:pt x="39334" y="21898"/>
                  </a:lnTo>
                  <a:lnTo>
                    <a:pt x="40491" y="28838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055" y="40404"/>
                  </a:lnTo>
                  <a:lnTo>
                    <a:pt x="52055" y="21898"/>
                  </a:lnTo>
                  <a:lnTo>
                    <a:pt x="49742" y="12645"/>
                  </a:lnTo>
                  <a:lnTo>
                    <a:pt x="45116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6" name="object 949">
              <a:extLst>
                <a:ext uri="{FF2B5EF4-FFF2-40B4-BE49-F238E27FC236}">
                  <a16:creationId xmlns:a16="http://schemas.microsoft.com/office/drawing/2014/main" id="{FA2D7A54-55B4-4BE0-AF8F-9B0F8F6792FA}"/>
                </a:ext>
              </a:extLst>
            </p:cNvPr>
            <p:cNvSpPr/>
            <p:nvPr/>
          </p:nvSpPr>
          <p:spPr>
            <a:xfrm>
              <a:off x="1844104" y="2506195"/>
              <a:ext cx="16205" cy="15113"/>
            </a:xfrm>
            <a:custGeom>
              <a:avLst/>
              <a:gdLst/>
              <a:ahLst/>
              <a:cxnLst/>
              <a:rect l="l" t="t" r="r" b="b"/>
              <a:pathLst>
                <a:path w="16205" h="15113">
                  <a:moveTo>
                    <a:pt x="0" y="8173"/>
                  </a:moveTo>
                  <a:lnTo>
                    <a:pt x="1156" y="11566"/>
                  </a:lnTo>
                  <a:lnTo>
                    <a:pt x="3469" y="15113"/>
                  </a:lnTo>
                  <a:lnTo>
                    <a:pt x="12720" y="15113"/>
                  </a:lnTo>
                  <a:lnTo>
                    <a:pt x="15033" y="11566"/>
                  </a:lnTo>
                  <a:lnTo>
                    <a:pt x="16205" y="8173"/>
                  </a:lnTo>
                  <a:lnTo>
                    <a:pt x="15033" y="4626"/>
                  </a:lnTo>
                  <a:lnTo>
                    <a:pt x="12720" y="1233"/>
                  </a:lnTo>
                  <a:lnTo>
                    <a:pt x="8095" y="0"/>
                  </a:lnTo>
                  <a:lnTo>
                    <a:pt x="3469" y="1233"/>
                  </a:lnTo>
                  <a:lnTo>
                    <a:pt x="1156" y="462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7" name="object 926">
              <a:extLst>
                <a:ext uri="{FF2B5EF4-FFF2-40B4-BE49-F238E27FC236}">
                  <a16:creationId xmlns:a16="http://schemas.microsoft.com/office/drawing/2014/main" id="{15F40591-A648-4E60-9614-86433E5DEC04}"/>
                </a:ext>
              </a:extLst>
            </p:cNvPr>
            <p:cNvSpPr/>
            <p:nvPr/>
          </p:nvSpPr>
          <p:spPr>
            <a:xfrm>
              <a:off x="1352491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4708" y="61378"/>
                  </a:lnTo>
                  <a:lnTo>
                    <a:pt x="31239" y="62612"/>
                  </a:lnTo>
                  <a:lnTo>
                    <a:pt x="26598" y="64925"/>
                  </a:lnTo>
                  <a:lnTo>
                    <a:pt x="19659" y="64925"/>
                  </a:lnTo>
                  <a:lnTo>
                    <a:pt x="16190" y="63691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8178" y="70631"/>
                  </a:lnTo>
                  <a:lnTo>
                    <a:pt x="39334" y="74178"/>
                  </a:lnTo>
                  <a:lnTo>
                    <a:pt x="52055" y="74178"/>
                  </a:lnTo>
                  <a:lnTo>
                    <a:pt x="52055" y="72944"/>
                  </a:lnTo>
                  <a:lnTo>
                    <a:pt x="49742" y="69552"/>
                  </a:lnTo>
                  <a:lnTo>
                    <a:pt x="49742" y="22053"/>
                  </a:lnTo>
                  <a:lnTo>
                    <a:pt x="48586" y="15113"/>
                  </a:lnTo>
                  <a:lnTo>
                    <a:pt x="47429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1972" y="0"/>
                  </a:lnTo>
                  <a:lnTo>
                    <a:pt x="17346" y="1233"/>
                  </a:lnTo>
                  <a:lnTo>
                    <a:pt x="13877" y="3546"/>
                  </a:lnTo>
                  <a:lnTo>
                    <a:pt x="10408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30083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3877" y="45185"/>
                  </a:lnTo>
                  <a:lnTo>
                    <a:pt x="17346" y="42872"/>
                  </a:lnTo>
                  <a:lnTo>
                    <a:pt x="20816" y="40559"/>
                  </a:lnTo>
                  <a:close/>
                </a:path>
                <a:path w="52055" h="75258">
                  <a:moveTo>
                    <a:pt x="2312" y="66005"/>
                  </a:moveTo>
                  <a:lnTo>
                    <a:pt x="5782" y="70631"/>
                  </a:lnTo>
                  <a:lnTo>
                    <a:pt x="9251" y="74178"/>
                  </a:lnTo>
                  <a:lnTo>
                    <a:pt x="15033" y="75258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2720" y="48732"/>
                  </a:lnTo>
                  <a:lnTo>
                    <a:pt x="13877" y="45185"/>
                  </a:lnTo>
                  <a:lnTo>
                    <a:pt x="12720" y="32539"/>
                  </a:lnTo>
                  <a:lnTo>
                    <a:pt x="8095" y="37166"/>
                  </a:lnTo>
                  <a:lnTo>
                    <a:pt x="3469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8" name="object 927">
              <a:extLst>
                <a:ext uri="{FF2B5EF4-FFF2-40B4-BE49-F238E27FC236}">
                  <a16:creationId xmlns:a16="http://schemas.microsoft.com/office/drawing/2014/main" id="{599929F2-9A5D-4266-B243-9DC3A7E9DBDD}"/>
                </a:ext>
              </a:extLst>
            </p:cNvPr>
            <p:cNvSpPr/>
            <p:nvPr/>
          </p:nvSpPr>
          <p:spPr>
            <a:xfrm>
              <a:off x="1426519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9" name="object 928">
              <a:extLst>
                <a:ext uri="{FF2B5EF4-FFF2-40B4-BE49-F238E27FC236}">
                  <a16:creationId xmlns:a16="http://schemas.microsoft.com/office/drawing/2014/main" id="{7E49E72A-0EF2-4AF9-A063-BFFC1AD8D761}"/>
                </a:ext>
              </a:extLst>
            </p:cNvPr>
            <p:cNvSpPr/>
            <p:nvPr/>
          </p:nvSpPr>
          <p:spPr>
            <a:xfrm>
              <a:off x="1456602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0" name="object 919">
              <a:extLst>
                <a:ext uri="{FF2B5EF4-FFF2-40B4-BE49-F238E27FC236}">
                  <a16:creationId xmlns:a16="http://schemas.microsoft.com/office/drawing/2014/main" id="{AF9A82DF-FD48-4057-9BB6-88EBA4626751}"/>
                </a:ext>
              </a:extLst>
            </p:cNvPr>
            <p:cNvSpPr/>
            <p:nvPr/>
          </p:nvSpPr>
          <p:spPr>
            <a:xfrm>
              <a:off x="150750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20" y="51045"/>
                  </a:moveTo>
                  <a:lnTo>
                    <a:pt x="12720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1720"/>
                  </a:lnTo>
                  <a:lnTo>
                    <a:pt x="38162" y="15113"/>
                  </a:lnTo>
                  <a:lnTo>
                    <a:pt x="40475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040" y="18660"/>
                  </a:lnTo>
                  <a:lnTo>
                    <a:pt x="49727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407"/>
                  </a:lnTo>
                  <a:lnTo>
                    <a:pt x="2290" y="19840"/>
                  </a:lnTo>
                  <a:lnTo>
                    <a:pt x="0" y="33619"/>
                  </a:lnTo>
                  <a:lnTo>
                    <a:pt x="24" y="43460"/>
                  </a:lnTo>
                  <a:lnTo>
                    <a:pt x="2528" y="57262"/>
                  </a:lnTo>
                  <a:lnTo>
                    <a:pt x="8095" y="67238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27" y="63691"/>
                  </a:lnTo>
                  <a:lnTo>
                    <a:pt x="52040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475" y="59065"/>
                  </a:lnTo>
                  <a:lnTo>
                    <a:pt x="38162" y="61378"/>
                  </a:lnTo>
                  <a:lnTo>
                    <a:pt x="35849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20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1" name="object 920">
              <a:extLst>
                <a:ext uri="{FF2B5EF4-FFF2-40B4-BE49-F238E27FC236}">
                  <a16:creationId xmlns:a16="http://schemas.microsoft.com/office/drawing/2014/main" id="{84F1B1B6-4207-4332-84FA-82615DAD4A7C}"/>
                </a:ext>
              </a:extLst>
            </p:cNvPr>
            <p:cNvSpPr/>
            <p:nvPr/>
          </p:nvSpPr>
          <p:spPr>
            <a:xfrm>
              <a:off x="1573434" y="2263303"/>
              <a:ext cx="48586" cy="103017"/>
            </a:xfrm>
            <a:custGeom>
              <a:avLst/>
              <a:gdLst/>
              <a:ahLst/>
              <a:cxnLst/>
              <a:rect l="l" t="t" r="r" b="b"/>
              <a:pathLst>
                <a:path w="48586" h="103017">
                  <a:moveTo>
                    <a:pt x="41173" y="33045"/>
                  </a:moveTo>
                  <a:lnTo>
                    <a:pt x="28911" y="28838"/>
                  </a:lnTo>
                  <a:lnTo>
                    <a:pt x="21972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2720" y="47498"/>
                  </a:lnTo>
                  <a:lnTo>
                    <a:pt x="17346" y="42872"/>
                  </a:lnTo>
                  <a:lnTo>
                    <a:pt x="21972" y="39325"/>
                  </a:lnTo>
                  <a:lnTo>
                    <a:pt x="28911" y="39325"/>
                  </a:lnTo>
                  <a:lnTo>
                    <a:pt x="32380" y="40559"/>
                  </a:lnTo>
                  <a:lnTo>
                    <a:pt x="33536" y="42872"/>
                  </a:lnTo>
                  <a:lnTo>
                    <a:pt x="35849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86" y="103017"/>
                  </a:lnTo>
                  <a:lnTo>
                    <a:pt x="48586" y="54438"/>
                  </a:lnTo>
                  <a:lnTo>
                    <a:pt x="47648" y="45028"/>
                  </a:lnTo>
                  <a:lnTo>
                    <a:pt x="41173" y="33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2" name="object 921">
              <a:extLst>
                <a:ext uri="{FF2B5EF4-FFF2-40B4-BE49-F238E27FC236}">
                  <a16:creationId xmlns:a16="http://schemas.microsoft.com/office/drawing/2014/main" id="{A352EE46-BE86-4706-A400-4F5B957E8249}"/>
                </a:ext>
              </a:extLst>
            </p:cNvPr>
            <p:cNvSpPr/>
            <p:nvPr/>
          </p:nvSpPr>
          <p:spPr>
            <a:xfrm>
              <a:off x="1638210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" y="66005"/>
                  </a:moveTo>
                  <a:lnTo>
                    <a:pt x="4625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5033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5849" y="39479"/>
                  </a:lnTo>
                  <a:lnTo>
                    <a:pt x="35849" y="56751"/>
                  </a:lnTo>
                  <a:lnTo>
                    <a:pt x="33536" y="61378"/>
                  </a:lnTo>
                  <a:lnTo>
                    <a:pt x="30067" y="62612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6598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8586" y="69552"/>
                  </a:lnTo>
                  <a:lnTo>
                    <a:pt x="48586" y="15113"/>
                  </a:ln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5782" y="8173"/>
                  </a:lnTo>
                  <a:lnTo>
                    <a:pt x="3469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5849" y="30226"/>
                  </a:lnTo>
                  <a:lnTo>
                    <a:pt x="18503" y="30226"/>
                  </a:lnTo>
                  <a:lnTo>
                    <a:pt x="11564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close/>
                </a:path>
                <a:path w="50899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5033" y="63691"/>
                  </a:lnTo>
                  <a:lnTo>
                    <a:pt x="13877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3" name="object 922">
              <a:extLst>
                <a:ext uri="{FF2B5EF4-FFF2-40B4-BE49-F238E27FC236}">
                  <a16:creationId xmlns:a16="http://schemas.microsoft.com/office/drawing/2014/main" id="{975F9A15-7274-48AC-87DE-ED7E8138984A}"/>
                </a:ext>
              </a:extLst>
            </p:cNvPr>
            <p:cNvSpPr/>
            <p:nvPr/>
          </p:nvSpPr>
          <p:spPr>
            <a:xfrm>
              <a:off x="1704143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41179" y="4206"/>
                  </a:moveTo>
                  <a:lnTo>
                    <a:pt x="2891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720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28911" y="10486"/>
                  </a:lnTo>
                  <a:lnTo>
                    <a:pt x="32380" y="11720"/>
                  </a:lnTo>
                  <a:lnTo>
                    <a:pt x="33536" y="14033"/>
                  </a:lnTo>
                  <a:lnTo>
                    <a:pt x="35849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0" y="16189"/>
                  </a:lnTo>
                  <a:lnTo>
                    <a:pt x="41179" y="42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4" name="object 923">
              <a:extLst>
                <a:ext uri="{FF2B5EF4-FFF2-40B4-BE49-F238E27FC236}">
                  <a16:creationId xmlns:a16="http://schemas.microsoft.com/office/drawing/2014/main" id="{C31B0415-C38B-4069-A8DB-2939A4C0D7ED}"/>
                </a:ext>
              </a:extLst>
            </p:cNvPr>
            <p:cNvSpPr/>
            <p:nvPr/>
          </p:nvSpPr>
          <p:spPr>
            <a:xfrm>
              <a:off x="1767763" y="2292141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1972" y="103017"/>
                  </a:lnTo>
                  <a:lnTo>
                    <a:pt x="34708" y="103017"/>
                  </a:lnTo>
                  <a:lnTo>
                    <a:pt x="40491" y="100703"/>
                  </a:lnTo>
                  <a:lnTo>
                    <a:pt x="45116" y="96077"/>
                  </a:lnTo>
                  <a:lnTo>
                    <a:pt x="49742" y="91450"/>
                  </a:lnTo>
                  <a:lnTo>
                    <a:pt x="52055" y="84511"/>
                  </a:lnTo>
                  <a:lnTo>
                    <a:pt x="52055" y="1233"/>
                  </a:lnTo>
                  <a:lnTo>
                    <a:pt x="41647" y="1233"/>
                  </a:lnTo>
                  <a:lnTo>
                    <a:pt x="40491" y="9407"/>
                  </a:lnTo>
                  <a:lnTo>
                    <a:pt x="37021" y="3546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7346" y="12800"/>
                  </a:lnTo>
                  <a:lnTo>
                    <a:pt x="21972" y="10486"/>
                  </a:lnTo>
                  <a:lnTo>
                    <a:pt x="32395" y="10486"/>
                  </a:lnTo>
                  <a:lnTo>
                    <a:pt x="37021" y="14033"/>
                  </a:lnTo>
                  <a:lnTo>
                    <a:pt x="40491" y="19739"/>
                  </a:lnTo>
                  <a:lnTo>
                    <a:pt x="40491" y="55672"/>
                  </a:lnTo>
                  <a:lnTo>
                    <a:pt x="37021" y="62612"/>
                  </a:lnTo>
                  <a:lnTo>
                    <a:pt x="32395" y="64925"/>
                  </a:lnTo>
                  <a:lnTo>
                    <a:pt x="21972" y="64925"/>
                  </a:lnTo>
                  <a:lnTo>
                    <a:pt x="17346" y="63691"/>
                  </a:lnTo>
                  <a:lnTo>
                    <a:pt x="15033" y="59065"/>
                  </a:lnTo>
                  <a:lnTo>
                    <a:pt x="12720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08" y="3546"/>
                  </a:lnTo>
                  <a:lnTo>
                    <a:pt x="5782" y="9407"/>
                  </a:lnTo>
                  <a:lnTo>
                    <a:pt x="5420" y="9868"/>
                  </a:lnTo>
                  <a:lnTo>
                    <a:pt x="1088" y="20269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82" y="67238"/>
                  </a:lnTo>
                  <a:lnTo>
                    <a:pt x="10408" y="72944"/>
                  </a:lnTo>
                  <a:lnTo>
                    <a:pt x="16190" y="75258"/>
                  </a:lnTo>
                  <a:lnTo>
                    <a:pt x="31224" y="75258"/>
                  </a:lnTo>
                  <a:lnTo>
                    <a:pt x="35865" y="72944"/>
                  </a:lnTo>
                  <a:lnTo>
                    <a:pt x="40491" y="67238"/>
                  </a:lnTo>
                  <a:lnTo>
                    <a:pt x="40491" y="88058"/>
                  </a:lnTo>
                  <a:lnTo>
                    <a:pt x="34708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095" y="85744"/>
                  </a:lnTo>
                  <a:lnTo>
                    <a:pt x="3469" y="93764"/>
                  </a:lnTo>
                  <a:lnTo>
                    <a:pt x="5782" y="96077"/>
                  </a:lnTo>
                  <a:lnTo>
                    <a:pt x="9251" y="98390"/>
                  </a:lnTo>
                  <a:close/>
                </a:path>
                <a:path w="52055" h="103017">
                  <a:moveTo>
                    <a:pt x="16190" y="0"/>
                  </a:moveTo>
                  <a:lnTo>
                    <a:pt x="10408" y="3546"/>
                  </a:lnTo>
                  <a:lnTo>
                    <a:pt x="11564" y="26679"/>
                  </a:lnTo>
                  <a:lnTo>
                    <a:pt x="12720" y="20973"/>
                  </a:lnTo>
                  <a:lnTo>
                    <a:pt x="15033" y="16347"/>
                  </a:lnTo>
                  <a:lnTo>
                    <a:pt x="17346" y="12800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5" name="object 924">
              <a:extLst>
                <a:ext uri="{FF2B5EF4-FFF2-40B4-BE49-F238E27FC236}">
                  <a16:creationId xmlns:a16="http://schemas.microsoft.com/office/drawing/2014/main" id="{A8B2F29A-1D40-482D-A4BD-97B66D9684A4}"/>
                </a:ext>
              </a:extLst>
            </p:cNvPr>
            <p:cNvSpPr/>
            <p:nvPr/>
          </p:nvSpPr>
          <p:spPr>
            <a:xfrm>
              <a:off x="1834852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934" y="75243"/>
                  </a:lnTo>
                  <a:lnTo>
                    <a:pt x="42101" y="72497"/>
                  </a:lnTo>
                  <a:lnTo>
                    <a:pt x="52055" y="64925"/>
                  </a:lnTo>
                  <a:lnTo>
                    <a:pt x="45116" y="56751"/>
                  </a:lnTo>
                  <a:lnTo>
                    <a:pt x="42803" y="60298"/>
                  </a:lnTo>
                  <a:lnTo>
                    <a:pt x="38178" y="63691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20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20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47" y="3546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72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8178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055" y="41792"/>
                  </a:lnTo>
                  <a:lnTo>
                    <a:pt x="52050" y="32703"/>
                  </a:lnTo>
                  <a:lnTo>
                    <a:pt x="50383" y="18424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6" name="object 925">
              <a:extLst>
                <a:ext uri="{FF2B5EF4-FFF2-40B4-BE49-F238E27FC236}">
                  <a16:creationId xmlns:a16="http://schemas.microsoft.com/office/drawing/2014/main" id="{3E4586B3-6740-47CB-B58A-59B996B7B88D}"/>
                </a:ext>
              </a:extLst>
            </p:cNvPr>
            <p:cNvSpPr/>
            <p:nvPr/>
          </p:nvSpPr>
          <p:spPr>
            <a:xfrm>
              <a:off x="1898472" y="2292141"/>
              <a:ext cx="48586" cy="75258"/>
            </a:xfrm>
            <a:custGeom>
              <a:avLst/>
              <a:gdLst/>
              <a:ahLst/>
              <a:cxnLst/>
              <a:rect l="l" t="t" r="r" b="b"/>
              <a:pathLst>
                <a:path w="48586" h="75258">
                  <a:moveTo>
                    <a:pt x="18503" y="0"/>
                  </a:moveTo>
                  <a:lnTo>
                    <a:pt x="12720" y="2467"/>
                  </a:lnTo>
                  <a:lnTo>
                    <a:pt x="8095" y="5860"/>
                  </a:lnTo>
                  <a:lnTo>
                    <a:pt x="3469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469" y="28992"/>
                  </a:lnTo>
                  <a:lnTo>
                    <a:pt x="4625" y="32539"/>
                  </a:lnTo>
                  <a:lnTo>
                    <a:pt x="9251" y="35932"/>
                  </a:lnTo>
                  <a:lnTo>
                    <a:pt x="12720" y="38245"/>
                  </a:lnTo>
                  <a:lnTo>
                    <a:pt x="17346" y="40559"/>
                  </a:lnTo>
                  <a:lnTo>
                    <a:pt x="23144" y="42872"/>
                  </a:lnTo>
                  <a:lnTo>
                    <a:pt x="28926" y="45185"/>
                  </a:lnTo>
                  <a:lnTo>
                    <a:pt x="32395" y="47498"/>
                  </a:lnTo>
                  <a:lnTo>
                    <a:pt x="35865" y="51045"/>
                  </a:lnTo>
                  <a:lnTo>
                    <a:pt x="37021" y="55672"/>
                  </a:lnTo>
                  <a:lnTo>
                    <a:pt x="37021" y="59065"/>
                  </a:lnTo>
                  <a:lnTo>
                    <a:pt x="35865" y="61378"/>
                  </a:lnTo>
                  <a:lnTo>
                    <a:pt x="32395" y="64925"/>
                  </a:lnTo>
                  <a:lnTo>
                    <a:pt x="28926" y="66005"/>
                  </a:lnTo>
                  <a:lnTo>
                    <a:pt x="20816" y="66005"/>
                  </a:lnTo>
                  <a:lnTo>
                    <a:pt x="17346" y="64925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346" y="75258"/>
                  </a:lnTo>
                  <a:lnTo>
                    <a:pt x="32395" y="75258"/>
                  </a:lnTo>
                  <a:lnTo>
                    <a:pt x="38178" y="74178"/>
                  </a:lnTo>
                  <a:lnTo>
                    <a:pt x="42803" y="69552"/>
                  </a:lnTo>
                  <a:lnTo>
                    <a:pt x="47429" y="66005"/>
                  </a:lnTo>
                  <a:lnTo>
                    <a:pt x="48586" y="61378"/>
                  </a:lnTo>
                  <a:lnTo>
                    <a:pt x="48586" y="49812"/>
                  </a:lnTo>
                  <a:lnTo>
                    <a:pt x="47429" y="45185"/>
                  </a:lnTo>
                  <a:lnTo>
                    <a:pt x="43960" y="42872"/>
                  </a:lnTo>
                  <a:lnTo>
                    <a:pt x="41647" y="39479"/>
                  </a:lnTo>
                  <a:lnTo>
                    <a:pt x="34708" y="35932"/>
                  </a:lnTo>
                  <a:lnTo>
                    <a:pt x="26613" y="32539"/>
                  </a:lnTo>
                  <a:lnTo>
                    <a:pt x="20816" y="30226"/>
                  </a:lnTo>
                  <a:lnTo>
                    <a:pt x="17346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70" y="10486"/>
                  </a:lnTo>
                  <a:lnTo>
                    <a:pt x="31239" y="11720"/>
                  </a:lnTo>
                  <a:lnTo>
                    <a:pt x="33552" y="14033"/>
                  </a:lnTo>
                  <a:lnTo>
                    <a:pt x="37021" y="18660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347"/>
                  </a:lnTo>
                  <a:lnTo>
                    <a:pt x="46273" y="10486"/>
                  </a:lnTo>
                  <a:lnTo>
                    <a:pt x="41647" y="7093"/>
                  </a:lnTo>
                  <a:lnTo>
                    <a:pt x="38178" y="2467"/>
                  </a:lnTo>
                  <a:lnTo>
                    <a:pt x="3239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7" name="object 917">
              <a:extLst>
                <a:ext uri="{FF2B5EF4-FFF2-40B4-BE49-F238E27FC236}">
                  <a16:creationId xmlns:a16="http://schemas.microsoft.com/office/drawing/2014/main" id="{488600BB-1F00-4A89-8F03-2E853E8F0BA2}"/>
                </a:ext>
              </a:extLst>
            </p:cNvPr>
            <p:cNvSpPr/>
            <p:nvPr/>
          </p:nvSpPr>
          <p:spPr>
            <a:xfrm>
              <a:off x="1993332" y="2266695"/>
              <a:ext cx="12720" cy="99624"/>
            </a:xfrm>
            <a:custGeom>
              <a:avLst/>
              <a:gdLst/>
              <a:ahLst/>
              <a:cxnLst/>
              <a:rect l="l" t="t" r="r" b="b"/>
              <a:pathLst>
                <a:path w="12720" h="99624">
                  <a:moveTo>
                    <a:pt x="0" y="8173"/>
                  </a:moveTo>
                  <a:lnTo>
                    <a:pt x="0" y="11566"/>
                  </a:lnTo>
                  <a:lnTo>
                    <a:pt x="3469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720" h="99624">
                  <a:moveTo>
                    <a:pt x="0" y="26679"/>
                  </a:moveTo>
                  <a:lnTo>
                    <a:pt x="0" y="99624"/>
                  </a:lnTo>
                  <a:lnTo>
                    <a:pt x="11564" y="99624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8" name="object 918">
              <a:extLst>
                <a:ext uri="{FF2B5EF4-FFF2-40B4-BE49-F238E27FC236}">
                  <a16:creationId xmlns:a16="http://schemas.microsoft.com/office/drawing/2014/main" id="{07A5D84E-BC64-444F-9810-5E1CF27A3BE2}"/>
                </a:ext>
              </a:extLst>
            </p:cNvPr>
            <p:cNvSpPr/>
            <p:nvPr/>
          </p:nvSpPr>
          <p:spPr>
            <a:xfrm>
              <a:off x="2023400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20" y="18660"/>
                  </a:lnTo>
                  <a:lnTo>
                    <a:pt x="17362" y="14033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3552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08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9" name="object 914">
              <a:extLst>
                <a:ext uri="{FF2B5EF4-FFF2-40B4-BE49-F238E27FC236}">
                  <a16:creationId xmlns:a16="http://schemas.microsoft.com/office/drawing/2014/main" id="{2D3E659D-7F0B-4DBF-87C7-CE019B94436E}"/>
                </a:ext>
              </a:extLst>
            </p:cNvPr>
            <p:cNvSpPr/>
            <p:nvPr/>
          </p:nvSpPr>
          <p:spPr>
            <a:xfrm>
              <a:off x="2118259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612"/>
                  </a:lnTo>
                  <a:lnTo>
                    <a:pt x="27754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0" name="object 915">
              <a:extLst>
                <a:ext uri="{FF2B5EF4-FFF2-40B4-BE49-F238E27FC236}">
                  <a16:creationId xmlns:a16="http://schemas.microsoft.com/office/drawing/2014/main" id="{D119C9DA-1EF7-4A5B-ACC1-5C95A74317C6}"/>
                </a:ext>
              </a:extLst>
            </p:cNvPr>
            <p:cNvSpPr/>
            <p:nvPr/>
          </p:nvSpPr>
          <p:spPr>
            <a:xfrm>
              <a:off x="2211947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79" y="72944"/>
                  </a:lnTo>
                  <a:lnTo>
                    <a:pt x="18518" y="75258"/>
                  </a:lnTo>
                  <a:lnTo>
                    <a:pt x="34708" y="75258"/>
                  </a:lnTo>
                  <a:lnTo>
                    <a:pt x="40491" y="72944"/>
                  </a:lnTo>
                  <a:lnTo>
                    <a:pt x="45116" y="68318"/>
                  </a:lnTo>
                  <a:lnTo>
                    <a:pt x="49742" y="63691"/>
                  </a:lnTo>
                  <a:lnTo>
                    <a:pt x="52055" y="57985"/>
                  </a:lnTo>
                  <a:lnTo>
                    <a:pt x="52055" y="51045"/>
                  </a:lnTo>
                  <a:lnTo>
                    <a:pt x="41647" y="51045"/>
                  </a:lnTo>
                  <a:lnTo>
                    <a:pt x="41647" y="55672"/>
                  </a:lnTo>
                  <a:lnTo>
                    <a:pt x="39334" y="59065"/>
                  </a:lnTo>
                  <a:lnTo>
                    <a:pt x="37021" y="61378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1987" y="66005"/>
                  </a:lnTo>
                  <a:lnTo>
                    <a:pt x="18518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9739"/>
                  </a:lnTo>
                  <a:lnTo>
                    <a:pt x="16205" y="16347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1647" y="20973"/>
                  </a:lnTo>
                  <a:lnTo>
                    <a:pt x="41647" y="26679"/>
                  </a:lnTo>
                  <a:lnTo>
                    <a:pt x="52055" y="26679"/>
                  </a:lnTo>
                  <a:lnTo>
                    <a:pt x="52055" y="18660"/>
                  </a:lnTo>
                  <a:lnTo>
                    <a:pt x="49742" y="11720"/>
                  </a:lnTo>
                  <a:lnTo>
                    <a:pt x="45116" y="7093"/>
                  </a:lnTo>
                  <a:lnTo>
                    <a:pt x="41647" y="2467"/>
                  </a:lnTo>
                  <a:lnTo>
                    <a:pt x="35865" y="0"/>
                  </a:lnTo>
                  <a:lnTo>
                    <a:pt x="18518" y="0"/>
                  </a:lnTo>
                  <a:lnTo>
                    <a:pt x="11579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1" name="object 916">
              <a:extLst>
                <a:ext uri="{FF2B5EF4-FFF2-40B4-BE49-F238E27FC236}">
                  <a16:creationId xmlns:a16="http://schemas.microsoft.com/office/drawing/2014/main" id="{3FAF3743-2D8C-4013-AD6B-E92A732F49B6}"/>
                </a:ext>
              </a:extLst>
            </p:cNvPr>
            <p:cNvSpPr/>
            <p:nvPr/>
          </p:nvSpPr>
          <p:spPr>
            <a:xfrm>
              <a:off x="2274410" y="2292141"/>
              <a:ext cx="28926" cy="75258"/>
            </a:xfrm>
            <a:custGeom>
              <a:avLst/>
              <a:gdLst/>
              <a:ahLst/>
              <a:cxnLst/>
              <a:rect l="l" t="t" r="r" b="b"/>
              <a:pathLst>
                <a:path w="28926" h="75258">
                  <a:moveTo>
                    <a:pt x="19675" y="63691"/>
                  </a:moveTo>
                  <a:lnTo>
                    <a:pt x="17362" y="59065"/>
                  </a:lnTo>
                  <a:lnTo>
                    <a:pt x="19675" y="75258"/>
                  </a:lnTo>
                  <a:lnTo>
                    <a:pt x="28926" y="75258"/>
                  </a:lnTo>
                  <a:lnTo>
                    <a:pt x="23144" y="66005"/>
                  </a:lnTo>
                  <a:lnTo>
                    <a:pt x="19675" y="63691"/>
                  </a:lnTo>
                  <a:close/>
                </a:path>
                <a:path w="28926" h="75258">
                  <a:moveTo>
                    <a:pt x="38" y="43215"/>
                  </a:moveTo>
                  <a:lnTo>
                    <a:pt x="2791" y="56923"/>
                  </a:lnTo>
                  <a:lnTo>
                    <a:pt x="8110" y="67238"/>
                  </a:lnTo>
                  <a:lnTo>
                    <a:pt x="13892" y="72944"/>
                  </a:lnTo>
                  <a:lnTo>
                    <a:pt x="19675" y="75258"/>
                  </a:lnTo>
                  <a:lnTo>
                    <a:pt x="17362" y="59065"/>
                  </a:lnTo>
                  <a:lnTo>
                    <a:pt x="13892" y="54438"/>
                  </a:lnTo>
                  <a:lnTo>
                    <a:pt x="12736" y="48732"/>
                  </a:lnTo>
                  <a:lnTo>
                    <a:pt x="12736" y="26679"/>
                  </a:lnTo>
                  <a:lnTo>
                    <a:pt x="13892" y="20973"/>
                  </a:lnTo>
                  <a:lnTo>
                    <a:pt x="17362" y="17426"/>
                  </a:lnTo>
                  <a:lnTo>
                    <a:pt x="19675" y="12800"/>
                  </a:lnTo>
                  <a:lnTo>
                    <a:pt x="23144" y="10486"/>
                  </a:lnTo>
                  <a:lnTo>
                    <a:pt x="33552" y="10486"/>
                  </a:lnTo>
                  <a:lnTo>
                    <a:pt x="37021" y="12800"/>
                  </a:lnTo>
                  <a:lnTo>
                    <a:pt x="40491" y="17426"/>
                  </a:lnTo>
                  <a:lnTo>
                    <a:pt x="42803" y="20973"/>
                  </a:lnTo>
                  <a:lnTo>
                    <a:pt x="45116" y="26679"/>
                  </a:lnTo>
                  <a:lnTo>
                    <a:pt x="45116" y="42872"/>
                  </a:lnTo>
                  <a:lnTo>
                    <a:pt x="44661" y="47210"/>
                  </a:lnTo>
                  <a:lnTo>
                    <a:pt x="39671" y="61222"/>
                  </a:lnTo>
                  <a:lnTo>
                    <a:pt x="28926" y="66005"/>
                  </a:lnTo>
                  <a:lnTo>
                    <a:pt x="23144" y="66005"/>
                  </a:lnTo>
                  <a:lnTo>
                    <a:pt x="28926" y="75258"/>
                  </a:lnTo>
                  <a:lnTo>
                    <a:pt x="37021" y="75258"/>
                  </a:lnTo>
                  <a:lnTo>
                    <a:pt x="43960" y="72944"/>
                  </a:lnTo>
                  <a:lnTo>
                    <a:pt x="48586" y="66005"/>
                  </a:lnTo>
                  <a:lnTo>
                    <a:pt x="54821" y="55572"/>
                  </a:lnTo>
                  <a:lnTo>
                    <a:pt x="56681" y="41792"/>
                  </a:lnTo>
                  <a:lnTo>
                    <a:pt x="56681" y="33462"/>
                  </a:lnTo>
                  <a:lnTo>
                    <a:pt x="54782" y="19716"/>
                  </a:lnTo>
                  <a:lnTo>
                    <a:pt x="48586" y="9407"/>
                  </a:lnTo>
                  <a:lnTo>
                    <a:pt x="43960" y="3546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3892" y="3546"/>
                  </a:lnTo>
                  <a:lnTo>
                    <a:pt x="8110" y="9407"/>
                  </a:lnTo>
                  <a:lnTo>
                    <a:pt x="2106" y="21417"/>
                  </a:lnTo>
                  <a:lnTo>
                    <a:pt x="0" y="34853"/>
                  </a:lnTo>
                  <a:lnTo>
                    <a:pt x="38" y="432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2" name="object 906">
              <a:extLst>
                <a:ext uri="{FF2B5EF4-FFF2-40B4-BE49-F238E27FC236}">
                  <a16:creationId xmlns:a16="http://schemas.microsoft.com/office/drawing/2014/main" id="{E4AC7C47-8A4F-4A9E-BE60-788BFAF1162B}"/>
                </a:ext>
              </a:extLst>
            </p:cNvPr>
            <p:cNvSpPr/>
            <p:nvPr/>
          </p:nvSpPr>
          <p:spPr>
            <a:xfrm>
              <a:off x="2346141" y="2292141"/>
              <a:ext cx="48632" cy="74178"/>
            </a:xfrm>
            <a:custGeom>
              <a:avLst/>
              <a:gdLst/>
              <a:ahLst/>
              <a:cxnLst/>
              <a:rect l="l" t="t" r="r" b="b"/>
              <a:pathLst>
                <a:path w="48632" h="74178">
                  <a:moveTo>
                    <a:pt x="11626" y="74178"/>
                  </a:moveTo>
                  <a:lnTo>
                    <a:pt x="11626" y="22053"/>
                  </a:lnTo>
                  <a:lnTo>
                    <a:pt x="12705" y="18660"/>
                  </a:lnTo>
                  <a:lnTo>
                    <a:pt x="17331" y="14033"/>
                  </a:lnTo>
                  <a:lnTo>
                    <a:pt x="21957" y="10486"/>
                  </a:lnTo>
                  <a:lnTo>
                    <a:pt x="28895" y="10486"/>
                  </a:lnTo>
                  <a:lnTo>
                    <a:pt x="33521" y="14033"/>
                  </a:lnTo>
                  <a:lnTo>
                    <a:pt x="35834" y="17426"/>
                  </a:lnTo>
                  <a:lnTo>
                    <a:pt x="37067" y="20973"/>
                  </a:lnTo>
                  <a:lnTo>
                    <a:pt x="37067" y="74178"/>
                  </a:lnTo>
                  <a:lnTo>
                    <a:pt x="48632" y="74178"/>
                  </a:lnTo>
                  <a:lnTo>
                    <a:pt x="48632" y="25600"/>
                  </a:lnTo>
                  <a:lnTo>
                    <a:pt x="47687" y="16153"/>
                  </a:lnTo>
                  <a:lnTo>
                    <a:pt x="41201" y="4197"/>
                  </a:lnTo>
                  <a:lnTo>
                    <a:pt x="28895" y="0"/>
                  </a:lnTo>
                  <a:lnTo>
                    <a:pt x="21957" y="0"/>
                  </a:lnTo>
                  <a:lnTo>
                    <a:pt x="16251" y="3546"/>
                  </a:lnTo>
                  <a:lnTo>
                    <a:pt x="11626" y="9407"/>
                  </a:lnTo>
                  <a:lnTo>
                    <a:pt x="10392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626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3" name="object 907">
              <a:extLst>
                <a:ext uri="{FF2B5EF4-FFF2-40B4-BE49-F238E27FC236}">
                  <a16:creationId xmlns:a16="http://schemas.microsoft.com/office/drawing/2014/main" id="{768641B3-16F5-4347-80CC-4F5491C72F72}"/>
                </a:ext>
              </a:extLst>
            </p:cNvPr>
            <p:cNvSpPr/>
            <p:nvPr/>
          </p:nvSpPr>
          <p:spPr>
            <a:xfrm>
              <a:off x="2404025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1118"/>
                  </a:move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371"/>
                  </a:lnTo>
                  <a:lnTo>
                    <a:pt x="34693" y="811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4" name="object 908">
              <a:extLst>
                <a:ext uri="{FF2B5EF4-FFF2-40B4-BE49-F238E27FC236}">
                  <a16:creationId xmlns:a16="http://schemas.microsoft.com/office/drawing/2014/main" id="{07E567E6-0955-45AF-B0A6-433C28BA5E5D}"/>
                </a:ext>
              </a:extLst>
            </p:cNvPr>
            <p:cNvSpPr/>
            <p:nvPr/>
          </p:nvSpPr>
          <p:spPr>
            <a:xfrm>
              <a:off x="245136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5" name="object 909">
              <a:extLst>
                <a:ext uri="{FF2B5EF4-FFF2-40B4-BE49-F238E27FC236}">
                  <a16:creationId xmlns:a16="http://schemas.microsoft.com/office/drawing/2014/main" id="{1C2C854E-793F-494B-BE07-D4E5B1A44679}"/>
                </a:ext>
              </a:extLst>
            </p:cNvPr>
            <p:cNvSpPr/>
            <p:nvPr/>
          </p:nvSpPr>
          <p:spPr>
            <a:xfrm>
              <a:off x="2488368" y="2292141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2798" y="72944"/>
                  </a:moveTo>
                  <a:lnTo>
                    <a:pt x="19736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98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2798" y="20973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210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298"/>
                  </a:lnTo>
                  <a:lnTo>
                    <a:pt x="55509" y="52125"/>
                  </a:lnTo>
                  <a:lnTo>
                    <a:pt x="55509" y="33619"/>
                  </a:lnTo>
                  <a:lnTo>
                    <a:pt x="53623" y="19728"/>
                  </a:lnTo>
                  <a:lnTo>
                    <a:pt x="47491" y="9407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2798" y="72944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6" name="object 910">
              <a:extLst>
                <a:ext uri="{FF2B5EF4-FFF2-40B4-BE49-F238E27FC236}">
                  <a16:creationId xmlns:a16="http://schemas.microsoft.com/office/drawing/2014/main" id="{57080299-3756-4067-B957-796ADA41346E}"/>
                </a:ext>
              </a:extLst>
            </p:cNvPr>
            <p:cNvSpPr/>
            <p:nvPr/>
          </p:nvSpPr>
          <p:spPr>
            <a:xfrm>
              <a:off x="256585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7" name="object 911">
              <a:extLst>
                <a:ext uri="{FF2B5EF4-FFF2-40B4-BE49-F238E27FC236}">
                  <a16:creationId xmlns:a16="http://schemas.microsoft.com/office/drawing/2014/main" id="{A3F0F2C8-8319-44E3-B3A9-9446A19A3D6F}"/>
                </a:ext>
              </a:extLst>
            </p:cNvPr>
            <p:cNvSpPr/>
            <p:nvPr/>
          </p:nvSpPr>
          <p:spPr>
            <a:xfrm>
              <a:off x="2595918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8" name="object 912">
              <a:extLst>
                <a:ext uri="{FF2B5EF4-FFF2-40B4-BE49-F238E27FC236}">
                  <a16:creationId xmlns:a16="http://schemas.microsoft.com/office/drawing/2014/main" id="{423F3CAF-200B-4C43-B9E6-7C0B009A3E74}"/>
                </a:ext>
              </a:extLst>
            </p:cNvPr>
            <p:cNvSpPr/>
            <p:nvPr/>
          </p:nvSpPr>
          <p:spPr>
            <a:xfrm>
              <a:off x="261681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9" name="object 913">
              <a:extLst>
                <a:ext uri="{FF2B5EF4-FFF2-40B4-BE49-F238E27FC236}">
                  <a16:creationId xmlns:a16="http://schemas.microsoft.com/office/drawing/2014/main" id="{7BA7CF85-3512-4567-8ABE-DD2EE3459FEC}"/>
                </a:ext>
              </a:extLst>
            </p:cNvPr>
            <p:cNvSpPr/>
            <p:nvPr/>
          </p:nvSpPr>
          <p:spPr>
            <a:xfrm>
              <a:off x="2680493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1564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1564" y="63691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0" name="object 899">
              <a:extLst>
                <a:ext uri="{FF2B5EF4-FFF2-40B4-BE49-F238E27FC236}">
                  <a16:creationId xmlns:a16="http://schemas.microsoft.com/office/drawing/2014/main" id="{BE26450A-9700-4073-9F1B-D2BBE7440174}"/>
                </a:ext>
              </a:extLst>
            </p:cNvPr>
            <p:cNvSpPr/>
            <p:nvPr/>
          </p:nvSpPr>
          <p:spPr>
            <a:xfrm>
              <a:off x="2781026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50883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1" name="object 900">
              <a:extLst>
                <a:ext uri="{FF2B5EF4-FFF2-40B4-BE49-F238E27FC236}">
                  <a16:creationId xmlns:a16="http://schemas.microsoft.com/office/drawing/2014/main" id="{4DE94818-DC31-4986-B209-83850DFDD31A}"/>
                </a:ext>
              </a:extLst>
            </p:cNvPr>
            <p:cNvSpPr/>
            <p:nvPr/>
          </p:nvSpPr>
          <p:spPr>
            <a:xfrm>
              <a:off x="2882794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2" name="object 901">
              <a:extLst>
                <a:ext uri="{FF2B5EF4-FFF2-40B4-BE49-F238E27FC236}">
                  <a16:creationId xmlns:a16="http://schemas.microsoft.com/office/drawing/2014/main" id="{F90F2341-5D02-4CB9-9F7C-970318C9AE00}"/>
                </a:ext>
              </a:extLst>
            </p:cNvPr>
            <p:cNvSpPr/>
            <p:nvPr/>
          </p:nvSpPr>
          <p:spPr>
            <a:xfrm>
              <a:off x="2948788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3" name="object 902">
              <a:extLst>
                <a:ext uri="{FF2B5EF4-FFF2-40B4-BE49-F238E27FC236}">
                  <a16:creationId xmlns:a16="http://schemas.microsoft.com/office/drawing/2014/main" id="{3DE229F2-4F07-4439-BBCF-2FD2DE00E93A}"/>
                </a:ext>
              </a:extLst>
            </p:cNvPr>
            <p:cNvSpPr/>
            <p:nvPr/>
          </p:nvSpPr>
          <p:spPr>
            <a:xfrm>
              <a:off x="3014783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4" name="object 903">
              <a:extLst>
                <a:ext uri="{FF2B5EF4-FFF2-40B4-BE49-F238E27FC236}">
                  <a16:creationId xmlns:a16="http://schemas.microsoft.com/office/drawing/2014/main" id="{09F3B110-F14F-4586-9FDE-8E85E9EF22A0}"/>
                </a:ext>
              </a:extLst>
            </p:cNvPr>
            <p:cNvSpPr/>
            <p:nvPr/>
          </p:nvSpPr>
          <p:spPr>
            <a:xfrm>
              <a:off x="3078310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26" y="75241"/>
                  </a:lnTo>
                  <a:lnTo>
                    <a:pt x="42543" y="72483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552" y="62612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5" name="object 904">
              <a:extLst>
                <a:ext uri="{FF2B5EF4-FFF2-40B4-BE49-F238E27FC236}">
                  <a16:creationId xmlns:a16="http://schemas.microsoft.com/office/drawing/2014/main" id="{0203A1C1-6805-4AC9-9D91-12263D41D054}"/>
                </a:ext>
              </a:extLst>
            </p:cNvPr>
            <p:cNvSpPr/>
            <p:nvPr/>
          </p:nvSpPr>
          <p:spPr>
            <a:xfrm>
              <a:off x="314430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6" name="object 905">
              <a:extLst>
                <a:ext uri="{FF2B5EF4-FFF2-40B4-BE49-F238E27FC236}">
                  <a16:creationId xmlns:a16="http://schemas.microsoft.com/office/drawing/2014/main" id="{7B5407D2-9948-41E3-9FFF-A5ADC8566D7C}"/>
                </a:ext>
              </a:extLst>
            </p:cNvPr>
            <p:cNvSpPr/>
            <p:nvPr/>
          </p:nvSpPr>
          <p:spPr>
            <a:xfrm>
              <a:off x="3169747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272"/>
                  </a:lnTo>
                  <a:lnTo>
                    <a:pt x="4625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7" name="object 893">
              <a:extLst>
                <a:ext uri="{FF2B5EF4-FFF2-40B4-BE49-F238E27FC236}">
                  <a16:creationId xmlns:a16="http://schemas.microsoft.com/office/drawing/2014/main" id="{1B2A845E-527B-43D2-B40C-D1BA4B2F3037}"/>
                </a:ext>
              </a:extLst>
            </p:cNvPr>
            <p:cNvSpPr/>
            <p:nvPr/>
          </p:nvSpPr>
          <p:spPr>
            <a:xfrm>
              <a:off x="323342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624">
                  <a:moveTo>
                    <a:pt x="13877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8" name="object 894">
              <a:extLst>
                <a:ext uri="{FF2B5EF4-FFF2-40B4-BE49-F238E27FC236}">
                  <a16:creationId xmlns:a16="http://schemas.microsoft.com/office/drawing/2014/main" id="{4C0565C2-2870-4DA2-8E6B-C8606A63D332}"/>
                </a:ext>
              </a:extLst>
            </p:cNvPr>
            <p:cNvSpPr/>
            <p:nvPr/>
          </p:nvSpPr>
          <p:spPr>
            <a:xfrm>
              <a:off x="326349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139" y="4197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9" name="object 895">
              <a:extLst>
                <a:ext uri="{FF2B5EF4-FFF2-40B4-BE49-F238E27FC236}">
                  <a16:creationId xmlns:a16="http://schemas.microsoft.com/office/drawing/2014/main" id="{DE520863-81BE-4903-8B16-FE0EC919F81E}"/>
                </a:ext>
              </a:extLst>
            </p:cNvPr>
            <p:cNvSpPr/>
            <p:nvPr/>
          </p:nvSpPr>
          <p:spPr>
            <a:xfrm>
              <a:off x="332702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0" name="object 896">
              <a:extLst>
                <a:ext uri="{FF2B5EF4-FFF2-40B4-BE49-F238E27FC236}">
                  <a16:creationId xmlns:a16="http://schemas.microsoft.com/office/drawing/2014/main" id="{F7A87BC7-7F2E-4EED-BAF4-492FA9114E09}"/>
                </a:ext>
              </a:extLst>
            </p:cNvPr>
            <p:cNvSpPr/>
            <p:nvPr/>
          </p:nvSpPr>
          <p:spPr>
            <a:xfrm>
              <a:off x="339880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1" name="object 897">
              <a:extLst>
                <a:ext uri="{FF2B5EF4-FFF2-40B4-BE49-F238E27FC236}">
                  <a16:creationId xmlns:a16="http://schemas.microsoft.com/office/drawing/2014/main" id="{6E1375D1-4D8A-4D75-80A9-2E5AA993A3FA}"/>
                </a:ext>
              </a:extLst>
            </p:cNvPr>
            <p:cNvSpPr/>
            <p:nvPr/>
          </p:nvSpPr>
          <p:spPr>
            <a:xfrm>
              <a:off x="3421852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859" y="68318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7084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2" name="object 898">
              <a:extLst>
                <a:ext uri="{FF2B5EF4-FFF2-40B4-BE49-F238E27FC236}">
                  <a16:creationId xmlns:a16="http://schemas.microsoft.com/office/drawing/2014/main" id="{C1DF7E74-5D90-4EB9-8690-EB7B558B7591}"/>
                </a:ext>
              </a:extLst>
            </p:cNvPr>
            <p:cNvSpPr/>
            <p:nvPr/>
          </p:nvSpPr>
          <p:spPr>
            <a:xfrm>
              <a:off x="348553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330" y="32385"/>
                  </a:moveTo>
                  <a:lnTo>
                    <a:pt x="5705" y="38245"/>
                  </a:lnTo>
                  <a:lnTo>
                    <a:pt x="5442" y="38695"/>
                  </a:lnTo>
                  <a:lnTo>
                    <a:pt x="1503" y="49100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812"/>
                  </a:lnTo>
                  <a:lnTo>
                    <a:pt x="14956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269" y="92530"/>
                  </a:lnTo>
                  <a:lnTo>
                    <a:pt x="14956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330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3" name="object 890">
              <a:extLst>
                <a:ext uri="{FF2B5EF4-FFF2-40B4-BE49-F238E27FC236}">
                  <a16:creationId xmlns:a16="http://schemas.microsoft.com/office/drawing/2014/main" id="{A4D9FF2C-8E49-4803-B2DE-123439059CFC}"/>
                </a:ext>
              </a:extLst>
            </p:cNvPr>
            <p:cNvSpPr/>
            <p:nvPr/>
          </p:nvSpPr>
          <p:spPr>
            <a:xfrm>
              <a:off x="3556154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12800"/>
                  </a:moveTo>
                  <a:lnTo>
                    <a:pt x="4625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close/>
                </a:path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4" name="object 891">
              <a:extLst>
                <a:ext uri="{FF2B5EF4-FFF2-40B4-BE49-F238E27FC236}">
                  <a16:creationId xmlns:a16="http://schemas.microsoft.com/office/drawing/2014/main" id="{E97331E6-120A-4F58-A4FE-8108101482FE}"/>
                </a:ext>
              </a:extLst>
            </p:cNvPr>
            <p:cNvSpPr/>
            <p:nvPr/>
          </p:nvSpPr>
          <p:spPr>
            <a:xfrm>
              <a:off x="3586222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5" name="object 892">
              <a:extLst>
                <a:ext uri="{FF2B5EF4-FFF2-40B4-BE49-F238E27FC236}">
                  <a16:creationId xmlns:a16="http://schemas.microsoft.com/office/drawing/2014/main" id="{A4DABA0C-B711-4969-BE3C-7EE6D602D24D}"/>
                </a:ext>
              </a:extLst>
            </p:cNvPr>
            <p:cNvSpPr/>
            <p:nvPr/>
          </p:nvSpPr>
          <p:spPr>
            <a:xfrm>
              <a:off x="3649749" y="2292141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8172" y="85744"/>
                  </a:moveTo>
                  <a:lnTo>
                    <a:pt x="3546" y="93764"/>
                  </a:lnTo>
                  <a:lnTo>
                    <a:pt x="5859" y="96077"/>
                  </a:ln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2049" y="103017"/>
                  </a:lnTo>
                  <a:lnTo>
                    <a:pt x="33614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407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552" y="19739"/>
                  </a:lnTo>
                  <a:lnTo>
                    <a:pt x="40552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0816" y="64925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407"/>
                  </a:lnTo>
                  <a:lnTo>
                    <a:pt x="5488" y="9879"/>
                  </a:lnTo>
                  <a:lnTo>
                    <a:pt x="1123" y="20277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859" y="67238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238"/>
                  </a:lnTo>
                  <a:lnTo>
                    <a:pt x="40552" y="76491"/>
                  </a:lnTo>
                  <a:lnTo>
                    <a:pt x="39319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172" y="85744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1564" y="26679"/>
                  </a:lnTo>
                  <a:lnTo>
                    <a:pt x="12798" y="20973"/>
                  </a:lnTo>
                  <a:lnTo>
                    <a:pt x="15110" y="16347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6" name="object 882">
              <a:extLst>
                <a:ext uri="{FF2B5EF4-FFF2-40B4-BE49-F238E27FC236}">
                  <a16:creationId xmlns:a16="http://schemas.microsoft.com/office/drawing/2014/main" id="{70FAF7FF-8830-4B92-BDAA-93E56880B023}"/>
                </a:ext>
              </a:extLst>
            </p:cNvPr>
            <p:cNvSpPr/>
            <p:nvPr/>
          </p:nvSpPr>
          <p:spPr>
            <a:xfrm>
              <a:off x="3746891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7" name="object 883">
              <a:extLst>
                <a:ext uri="{FF2B5EF4-FFF2-40B4-BE49-F238E27FC236}">
                  <a16:creationId xmlns:a16="http://schemas.microsoft.com/office/drawing/2014/main" id="{A995F8E0-F1BF-4807-9B56-76ECF11C29F5}"/>
                </a:ext>
              </a:extLst>
            </p:cNvPr>
            <p:cNvSpPr/>
            <p:nvPr/>
          </p:nvSpPr>
          <p:spPr>
            <a:xfrm>
              <a:off x="3803634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0485" y="27913"/>
                  </a:lnTo>
                  <a:lnTo>
                    <a:pt x="10485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8" name="object 884">
              <a:extLst>
                <a:ext uri="{FF2B5EF4-FFF2-40B4-BE49-F238E27FC236}">
                  <a16:creationId xmlns:a16="http://schemas.microsoft.com/office/drawing/2014/main" id="{A39E2CFA-7AD8-4357-9DA5-B6A44FCE834A}"/>
                </a:ext>
              </a:extLst>
            </p:cNvPr>
            <p:cNvSpPr/>
            <p:nvPr/>
          </p:nvSpPr>
          <p:spPr>
            <a:xfrm>
              <a:off x="384881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9" name="object 885">
              <a:extLst>
                <a:ext uri="{FF2B5EF4-FFF2-40B4-BE49-F238E27FC236}">
                  <a16:creationId xmlns:a16="http://schemas.microsoft.com/office/drawing/2014/main" id="{7CB7D54A-F844-484D-A5E6-E622E16AA30C}"/>
                </a:ext>
              </a:extLst>
            </p:cNvPr>
            <p:cNvSpPr/>
            <p:nvPr/>
          </p:nvSpPr>
          <p:spPr>
            <a:xfrm>
              <a:off x="39158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0" name="object 886">
              <a:extLst>
                <a:ext uri="{FF2B5EF4-FFF2-40B4-BE49-F238E27FC236}">
                  <a16:creationId xmlns:a16="http://schemas.microsoft.com/office/drawing/2014/main" id="{1EB59E38-5DAB-4627-8934-73D3B14A9EA0}"/>
                </a:ext>
              </a:extLst>
            </p:cNvPr>
            <p:cNvSpPr/>
            <p:nvPr/>
          </p:nvSpPr>
          <p:spPr>
            <a:xfrm>
              <a:off x="3978334" y="2295688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9" y="39514"/>
                  </a:moveTo>
                  <a:lnTo>
                    <a:pt x="1865" y="53569"/>
                  </a:lnTo>
                  <a:lnTo>
                    <a:pt x="6938" y="63691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23132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2125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7006" y="69397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546"/>
                  </a:lnTo>
                  <a:lnTo>
                    <a:pt x="17269" y="-3546"/>
                  </a:lnTo>
                  <a:lnTo>
                    <a:pt x="10330" y="0"/>
                  </a:lnTo>
                  <a:lnTo>
                    <a:pt x="12643" y="23132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1" name="object 887">
              <a:extLst>
                <a:ext uri="{FF2B5EF4-FFF2-40B4-BE49-F238E27FC236}">
                  <a16:creationId xmlns:a16="http://schemas.microsoft.com/office/drawing/2014/main" id="{7059A395-23FE-4624-B739-AF900B43B4CE}"/>
                </a:ext>
              </a:extLst>
            </p:cNvPr>
            <p:cNvSpPr/>
            <p:nvPr/>
          </p:nvSpPr>
          <p:spPr>
            <a:xfrm>
              <a:off x="4047721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732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6257" y="9407"/>
                  </a:lnTo>
                  <a:lnTo>
                    <a:pt x="42711" y="5860"/>
                  </a:lnTo>
                  <a:lnTo>
                    <a:pt x="38085" y="2467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17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2" name="object 888">
              <a:extLst>
                <a:ext uri="{FF2B5EF4-FFF2-40B4-BE49-F238E27FC236}">
                  <a16:creationId xmlns:a16="http://schemas.microsoft.com/office/drawing/2014/main" id="{F62B5466-8C86-4B43-ABBF-9E41826DB7E9}"/>
                </a:ext>
              </a:extLst>
            </p:cNvPr>
            <p:cNvSpPr/>
            <p:nvPr/>
          </p:nvSpPr>
          <p:spPr>
            <a:xfrm>
              <a:off x="411371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3" name="object 889">
              <a:extLst>
                <a:ext uri="{FF2B5EF4-FFF2-40B4-BE49-F238E27FC236}">
                  <a16:creationId xmlns:a16="http://schemas.microsoft.com/office/drawing/2014/main" id="{B0B02F71-17B3-4537-8694-728EFBB35A6E}"/>
                </a:ext>
              </a:extLst>
            </p:cNvPr>
            <p:cNvSpPr/>
            <p:nvPr/>
          </p:nvSpPr>
          <p:spPr>
            <a:xfrm>
              <a:off x="4150722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4" name="object 869">
              <a:extLst>
                <a:ext uri="{FF2B5EF4-FFF2-40B4-BE49-F238E27FC236}">
                  <a16:creationId xmlns:a16="http://schemas.microsoft.com/office/drawing/2014/main" id="{6A2093AF-F461-4D5A-A120-384A5F92110D}"/>
                </a:ext>
              </a:extLst>
            </p:cNvPr>
            <p:cNvSpPr/>
            <p:nvPr/>
          </p:nvSpPr>
          <p:spPr>
            <a:xfrm>
              <a:off x="424894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5" name="object 870">
              <a:extLst>
                <a:ext uri="{FF2B5EF4-FFF2-40B4-BE49-F238E27FC236}">
                  <a16:creationId xmlns:a16="http://schemas.microsoft.com/office/drawing/2014/main" id="{33A7906B-2BB8-42DE-AAA2-4F8EC2C4F18F}"/>
                </a:ext>
              </a:extLst>
            </p:cNvPr>
            <p:cNvSpPr/>
            <p:nvPr/>
          </p:nvSpPr>
          <p:spPr>
            <a:xfrm>
              <a:off x="4313704" y="226330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737" y="33059"/>
                  </a:moveTo>
                  <a:lnTo>
                    <a:pt x="28988" y="28838"/>
                  </a:lnTo>
                  <a:lnTo>
                    <a:pt x="22049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3877" y="47498"/>
                  </a:lnTo>
                  <a:lnTo>
                    <a:pt x="15110" y="45185"/>
                  </a:lnTo>
                  <a:lnTo>
                    <a:pt x="19736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926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78" y="45082"/>
                  </a:lnTo>
                  <a:lnTo>
                    <a:pt x="41737" y="33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6" name="object 871">
              <a:extLst>
                <a:ext uri="{FF2B5EF4-FFF2-40B4-BE49-F238E27FC236}">
                  <a16:creationId xmlns:a16="http://schemas.microsoft.com/office/drawing/2014/main" id="{4A05D1D8-B973-4B3B-8208-D9719B1E05AB}"/>
                </a:ext>
              </a:extLst>
            </p:cNvPr>
            <p:cNvSpPr/>
            <p:nvPr/>
          </p:nvSpPr>
          <p:spPr>
            <a:xfrm>
              <a:off x="43784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7" name="object 872">
              <a:extLst>
                <a:ext uri="{FF2B5EF4-FFF2-40B4-BE49-F238E27FC236}">
                  <a16:creationId xmlns:a16="http://schemas.microsoft.com/office/drawing/2014/main" id="{F7B8782D-E3A0-4770-BE0E-F16A2719922B}"/>
                </a:ext>
              </a:extLst>
            </p:cNvPr>
            <p:cNvSpPr/>
            <p:nvPr/>
          </p:nvSpPr>
          <p:spPr>
            <a:xfrm>
              <a:off x="44444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8" name="object 873">
              <a:extLst>
                <a:ext uri="{FF2B5EF4-FFF2-40B4-BE49-F238E27FC236}">
                  <a16:creationId xmlns:a16="http://schemas.microsoft.com/office/drawing/2014/main" id="{C7EC15C1-E3E9-4A9D-94F3-A9C6D2106EA3}"/>
                </a:ext>
              </a:extLst>
            </p:cNvPr>
            <p:cNvSpPr/>
            <p:nvPr/>
          </p:nvSpPr>
          <p:spPr>
            <a:xfrm>
              <a:off x="4508141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10330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2643" y="20973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8085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0330" y="72944"/>
                  </a:lnTo>
                  <a:lnTo>
                    <a:pt x="17269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5772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330" y="98390"/>
                  </a:lnTo>
                  <a:close/>
                </a:path>
                <a:path w="51963" h="103017">
                  <a:moveTo>
                    <a:pt x="2312" y="61378"/>
                  </a:moveTo>
                  <a:lnTo>
                    <a:pt x="6938" y="67238"/>
                  </a:lnTo>
                  <a:lnTo>
                    <a:pt x="10330" y="72944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6190" y="0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9" name="object 874">
              <a:extLst>
                <a:ext uri="{FF2B5EF4-FFF2-40B4-BE49-F238E27FC236}">
                  <a16:creationId xmlns:a16="http://schemas.microsoft.com/office/drawing/2014/main" id="{F4E3E558-EC40-47D3-916C-E27E423246AC}"/>
                </a:ext>
              </a:extLst>
            </p:cNvPr>
            <p:cNvSpPr/>
            <p:nvPr/>
          </p:nvSpPr>
          <p:spPr>
            <a:xfrm>
              <a:off x="4575215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181"/>
                  </a:move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0" name="object 875">
              <a:extLst>
                <a:ext uri="{FF2B5EF4-FFF2-40B4-BE49-F238E27FC236}">
                  <a16:creationId xmlns:a16="http://schemas.microsoft.com/office/drawing/2014/main" id="{89516388-C09B-4DC2-90B0-3B7D017EA7BE}"/>
                </a:ext>
              </a:extLst>
            </p:cNvPr>
            <p:cNvSpPr/>
            <p:nvPr/>
          </p:nvSpPr>
          <p:spPr>
            <a:xfrm>
              <a:off x="4638742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1564" y="52125"/>
                  </a:move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931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1" name="object 876">
              <a:extLst>
                <a:ext uri="{FF2B5EF4-FFF2-40B4-BE49-F238E27FC236}">
                  <a16:creationId xmlns:a16="http://schemas.microsoft.com/office/drawing/2014/main" id="{979875DA-4A9F-4EF4-A225-E528DD0809A9}"/>
                </a:ext>
              </a:extLst>
            </p:cNvPr>
            <p:cNvSpPr/>
            <p:nvPr/>
          </p:nvSpPr>
          <p:spPr>
            <a:xfrm>
              <a:off x="4512767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2643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2643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2" name="object 877">
              <a:extLst>
                <a:ext uri="{FF2B5EF4-FFF2-40B4-BE49-F238E27FC236}">
                  <a16:creationId xmlns:a16="http://schemas.microsoft.com/office/drawing/2014/main" id="{100A14F2-1566-4FD0-A333-EFD322773AA7}"/>
                </a:ext>
              </a:extLst>
            </p:cNvPr>
            <p:cNvSpPr/>
            <p:nvPr/>
          </p:nvSpPr>
          <p:spPr>
            <a:xfrm>
              <a:off x="4542834" y="2447284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650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650" y="17272"/>
                  </a:lnTo>
                  <a:lnTo>
                    <a:pt x="51963" y="13879"/>
                  </a:lnTo>
                  <a:lnTo>
                    <a:pt x="54275" y="11566"/>
                  </a:lnTo>
                  <a:lnTo>
                    <a:pt x="57822" y="10332"/>
                  </a:lnTo>
                  <a:lnTo>
                    <a:pt x="65840" y="10332"/>
                  </a:lnTo>
                  <a:lnTo>
                    <a:pt x="69386" y="11566"/>
                  </a:lnTo>
                  <a:lnTo>
                    <a:pt x="72779" y="1619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4212"/>
                  </a:lnTo>
                  <a:lnTo>
                    <a:pt x="84706" y="15301"/>
                  </a:lnTo>
                  <a:lnTo>
                    <a:pt x="78026" y="3815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3" name="object 878">
              <a:extLst>
                <a:ext uri="{FF2B5EF4-FFF2-40B4-BE49-F238E27FC236}">
                  <a16:creationId xmlns:a16="http://schemas.microsoft.com/office/drawing/2014/main" id="{00CEE975-C721-472E-9474-14F99436DB9F}"/>
                </a:ext>
              </a:extLst>
            </p:cNvPr>
            <p:cNvSpPr/>
            <p:nvPr/>
          </p:nvSpPr>
          <p:spPr>
            <a:xfrm>
              <a:off x="4645681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24362" y="64771"/>
                  </a:lnTo>
                  <a:lnTo>
                    <a:pt x="18503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24362" y="6477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4" name="object 879">
              <a:extLst>
                <a:ext uri="{FF2B5EF4-FFF2-40B4-BE49-F238E27FC236}">
                  <a16:creationId xmlns:a16="http://schemas.microsoft.com/office/drawing/2014/main" id="{D4D3F4B8-96A7-46EA-A6C6-865D8367C2DF}"/>
                </a:ext>
              </a:extLst>
            </p:cNvPr>
            <p:cNvSpPr/>
            <p:nvPr/>
          </p:nvSpPr>
          <p:spPr>
            <a:xfrm>
              <a:off x="4711676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22049" y="63537"/>
                  </a:lnTo>
                  <a:lnTo>
                    <a:pt x="20816" y="75103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5" name="object 880">
              <a:extLst>
                <a:ext uri="{FF2B5EF4-FFF2-40B4-BE49-F238E27FC236}">
                  <a16:creationId xmlns:a16="http://schemas.microsoft.com/office/drawing/2014/main" id="{804CD957-0BD6-4CE4-9557-D568CFA90874}"/>
                </a:ext>
              </a:extLst>
            </p:cNvPr>
            <p:cNvSpPr/>
            <p:nvPr/>
          </p:nvSpPr>
          <p:spPr>
            <a:xfrm>
              <a:off x="4775357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6" name="object 881">
              <a:extLst>
                <a:ext uri="{FF2B5EF4-FFF2-40B4-BE49-F238E27FC236}">
                  <a16:creationId xmlns:a16="http://schemas.microsoft.com/office/drawing/2014/main" id="{6C7245D4-41AD-4582-8E07-94494E226488}"/>
                </a:ext>
              </a:extLst>
            </p:cNvPr>
            <p:cNvSpPr/>
            <p:nvPr/>
          </p:nvSpPr>
          <p:spPr>
            <a:xfrm>
              <a:off x="4833180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7754" y="92530"/>
                  </a:lnTo>
                  <a:lnTo>
                    <a:pt x="31146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7" name="object 866">
              <a:extLst>
                <a:ext uri="{FF2B5EF4-FFF2-40B4-BE49-F238E27FC236}">
                  <a16:creationId xmlns:a16="http://schemas.microsoft.com/office/drawing/2014/main" id="{BEE26EE9-AF29-4A7C-95D0-4BF45AC423A7}"/>
                </a:ext>
              </a:extLst>
            </p:cNvPr>
            <p:cNvSpPr/>
            <p:nvPr/>
          </p:nvSpPr>
          <p:spPr>
            <a:xfrm>
              <a:off x="473249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8" name="object 867">
              <a:extLst>
                <a:ext uri="{FF2B5EF4-FFF2-40B4-BE49-F238E27FC236}">
                  <a16:creationId xmlns:a16="http://schemas.microsoft.com/office/drawing/2014/main" id="{D885ED7F-A221-4F65-8FA9-565664415236}"/>
                </a:ext>
              </a:extLst>
            </p:cNvPr>
            <p:cNvSpPr/>
            <p:nvPr/>
          </p:nvSpPr>
          <p:spPr>
            <a:xfrm>
              <a:off x="47984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9" name="object 868">
              <a:extLst>
                <a:ext uri="{FF2B5EF4-FFF2-40B4-BE49-F238E27FC236}">
                  <a16:creationId xmlns:a16="http://schemas.microsoft.com/office/drawing/2014/main" id="{9D831CAD-981F-4E19-885A-9481583603D4}"/>
                </a:ext>
              </a:extLst>
            </p:cNvPr>
            <p:cNvSpPr/>
            <p:nvPr/>
          </p:nvSpPr>
          <p:spPr>
            <a:xfrm>
              <a:off x="486201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511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245"/>
                  </a:lnTo>
                  <a:lnTo>
                    <a:pt x="5572" y="38718"/>
                  </a:lnTo>
                  <a:lnTo>
                    <a:pt x="1517" y="49116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812"/>
                  </a:lnTo>
                  <a:lnTo>
                    <a:pt x="15110" y="45185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0" name="object 846">
              <a:extLst>
                <a:ext uri="{FF2B5EF4-FFF2-40B4-BE49-F238E27FC236}">
                  <a16:creationId xmlns:a16="http://schemas.microsoft.com/office/drawing/2014/main" id="{78AC1A96-1669-4160-894A-0F7E94CE87F4}"/>
                </a:ext>
              </a:extLst>
            </p:cNvPr>
            <p:cNvSpPr/>
            <p:nvPr/>
          </p:nvSpPr>
          <p:spPr>
            <a:xfrm>
              <a:off x="4960389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711" y="60298"/>
                  </a:lnTo>
                  <a:lnTo>
                    <a:pt x="38085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085" y="17426"/>
                  </a:lnTo>
                  <a:lnTo>
                    <a:pt x="39319" y="23286"/>
                  </a:lnTo>
                  <a:lnTo>
                    <a:pt x="40398" y="3022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1" name="object 847">
              <a:extLst>
                <a:ext uri="{FF2B5EF4-FFF2-40B4-BE49-F238E27FC236}">
                  <a16:creationId xmlns:a16="http://schemas.microsoft.com/office/drawing/2014/main" id="{A0BAB7F6-A010-45D2-86FE-656DD81F2B8C}"/>
                </a:ext>
              </a:extLst>
            </p:cNvPr>
            <p:cNvSpPr/>
            <p:nvPr/>
          </p:nvSpPr>
          <p:spPr>
            <a:xfrm>
              <a:off x="5026383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5024" y="10486"/>
                  </a:moveTo>
                  <a:lnTo>
                    <a:pt x="42711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817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772" y="16347"/>
                  </a:lnTo>
                  <a:lnTo>
                    <a:pt x="35772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650" y="17426"/>
                  </a:lnTo>
                  <a:lnTo>
                    <a:pt x="54275" y="12800"/>
                  </a:lnTo>
                  <a:lnTo>
                    <a:pt x="57822" y="10486"/>
                  </a:lnTo>
                  <a:lnTo>
                    <a:pt x="65840" y="10486"/>
                  </a:lnTo>
                  <a:lnTo>
                    <a:pt x="68153" y="11720"/>
                  </a:lnTo>
                  <a:lnTo>
                    <a:pt x="70466" y="15113"/>
                  </a:lnTo>
                  <a:lnTo>
                    <a:pt x="72779" y="17426"/>
                  </a:lnTo>
                  <a:lnTo>
                    <a:pt x="72779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3818" y="15023"/>
                  </a:lnTo>
                  <a:lnTo>
                    <a:pt x="76825" y="3694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546"/>
                  </a:lnTo>
                  <a:lnTo>
                    <a:pt x="45024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2" name="object 848">
              <a:extLst>
                <a:ext uri="{FF2B5EF4-FFF2-40B4-BE49-F238E27FC236}">
                  <a16:creationId xmlns:a16="http://schemas.microsoft.com/office/drawing/2014/main" id="{127470F7-A51C-4086-93F6-B30C255F93D9}"/>
                </a:ext>
              </a:extLst>
            </p:cNvPr>
            <p:cNvSpPr/>
            <p:nvPr/>
          </p:nvSpPr>
          <p:spPr>
            <a:xfrm>
              <a:off x="5126917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3" name="object 849">
              <a:extLst>
                <a:ext uri="{FF2B5EF4-FFF2-40B4-BE49-F238E27FC236}">
                  <a16:creationId xmlns:a16="http://schemas.microsoft.com/office/drawing/2014/main" id="{4F80B947-6550-4E8D-A287-B45BDFE69A8F}"/>
                </a:ext>
              </a:extLst>
            </p:cNvPr>
            <p:cNvSpPr/>
            <p:nvPr/>
          </p:nvSpPr>
          <p:spPr>
            <a:xfrm>
              <a:off x="519291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4" name="object 850">
              <a:extLst>
                <a:ext uri="{FF2B5EF4-FFF2-40B4-BE49-F238E27FC236}">
                  <a16:creationId xmlns:a16="http://schemas.microsoft.com/office/drawing/2014/main" id="{26E460A4-22F3-45F4-9B30-5590DEB30FED}"/>
                </a:ext>
              </a:extLst>
            </p:cNvPr>
            <p:cNvSpPr/>
            <p:nvPr/>
          </p:nvSpPr>
          <p:spPr>
            <a:xfrm>
              <a:off x="5229918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0398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05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5" name="object 851">
              <a:extLst>
                <a:ext uri="{FF2B5EF4-FFF2-40B4-BE49-F238E27FC236}">
                  <a16:creationId xmlns:a16="http://schemas.microsoft.com/office/drawing/2014/main" id="{A8A048B1-BB84-4B4E-8E06-5CCBC2BC1E17}"/>
                </a:ext>
              </a:extLst>
            </p:cNvPr>
            <p:cNvSpPr/>
            <p:nvPr/>
          </p:nvSpPr>
          <p:spPr>
            <a:xfrm>
              <a:off x="5296992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6" name="object 852">
              <a:extLst>
                <a:ext uri="{FF2B5EF4-FFF2-40B4-BE49-F238E27FC236}">
                  <a16:creationId xmlns:a16="http://schemas.microsoft.com/office/drawing/2014/main" id="{16B1862E-FAB2-475B-8BB7-900F71B637E3}"/>
                </a:ext>
              </a:extLst>
            </p:cNvPr>
            <p:cNvSpPr/>
            <p:nvPr/>
          </p:nvSpPr>
          <p:spPr>
            <a:xfrm>
              <a:off x="53629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7" name="object 853">
              <a:extLst>
                <a:ext uri="{FF2B5EF4-FFF2-40B4-BE49-F238E27FC236}">
                  <a16:creationId xmlns:a16="http://schemas.microsoft.com/office/drawing/2014/main" id="{044925D8-A3DA-46EF-984A-F0A96A436FB4}"/>
                </a:ext>
              </a:extLst>
            </p:cNvPr>
            <p:cNvSpPr/>
            <p:nvPr/>
          </p:nvSpPr>
          <p:spPr>
            <a:xfrm>
              <a:off x="5425434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643" y="51045"/>
                  </a:move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772" y="11720"/>
                  </a:lnTo>
                  <a:lnTo>
                    <a:pt x="38085" y="15113"/>
                  </a:lnTo>
                  <a:lnTo>
                    <a:pt x="40398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2256" y="19828"/>
                  </a:lnTo>
                  <a:lnTo>
                    <a:pt x="0" y="33619"/>
                  </a:lnTo>
                  <a:lnTo>
                    <a:pt x="23" y="43432"/>
                  </a:lnTo>
                  <a:lnTo>
                    <a:pt x="2483" y="5725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398" y="59065"/>
                  </a:lnTo>
                  <a:lnTo>
                    <a:pt x="38085" y="61378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643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8" name="object 854">
              <a:extLst>
                <a:ext uri="{FF2B5EF4-FFF2-40B4-BE49-F238E27FC236}">
                  <a16:creationId xmlns:a16="http://schemas.microsoft.com/office/drawing/2014/main" id="{C64C2022-1130-4038-BC9C-19CBC9F26530}"/>
                </a:ext>
              </a:extLst>
            </p:cNvPr>
            <p:cNvSpPr/>
            <p:nvPr/>
          </p:nvSpPr>
          <p:spPr>
            <a:xfrm>
              <a:off x="5484336" y="229337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783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0964"/>
                  </a:lnTo>
                  <a:lnTo>
                    <a:pt x="18503" y="84511"/>
                  </a:lnTo>
                  <a:lnTo>
                    <a:pt x="16190" y="87903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783"/>
                  </a:lnTo>
                  <a:lnTo>
                    <a:pt x="5859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9" name="object 855">
              <a:extLst>
                <a:ext uri="{FF2B5EF4-FFF2-40B4-BE49-F238E27FC236}">
                  <a16:creationId xmlns:a16="http://schemas.microsoft.com/office/drawing/2014/main" id="{75B1FDA0-9F1C-4E43-ABFC-C143091580FC}"/>
                </a:ext>
              </a:extLst>
            </p:cNvPr>
            <p:cNvSpPr/>
            <p:nvPr/>
          </p:nvSpPr>
          <p:spPr>
            <a:xfrm>
              <a:off x="490950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643" y="311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7754" y="63537"/>
                  </a:lnTo>
                  <a:lnTo>
                    <a:pt x="21895" y="63537"/>
                  </a:lnTo>
                  <a:lnTo>
                    <a:pt x="20816" y="75103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079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1895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0" name="object 856">
              <a:extLst>
                <a:ext uri="{FF2B5EF4-FFF2-40B4-BE49-F238E27FC236}">
                  <a16:creationId xmlns:a16="http://schemas.microsoft.com/office/drawing/2014/main" id="{C5B25975-C9DD-47BE-8274-FB9145FA4C94}"/>
                </a:ext>
              </a:extLst>
            </p:cNvPr>
            <p:cNvSpPr/>
            <p:nvPr/>
          </p:nvSpPr>
          <p:spPr>
            <a:xfrm>
              <a:off x="4973032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18503" y="0"/>
                  </a:moveTo>
                  <a:lnTo>
                    <a:pt x="12798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7160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847" y="62458"/>
                  </a:lnTo>
                  <a:lnTo>
                    <a:pt x="30067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850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786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160" y="18506"/>
                  </a:lnTo>
                  <a:lnTo>
                    <a:pt x="37160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534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1" name="object 857">
              <a:extLst>
                <a:ext uri="{FF2B5EF4-FFF2-40B4-BE49-F238E27FC236}">
                  <a16:creationId xmlns:a16="http://schemas.microsoft.com/office/drawing/2014/main" id="{ACCB6D3D-B7F5-44CD-A5D9-B624C3929F3A}"/>
                </a:ext>
              </a:extLst>
            </p:cNvPr>
            <p:cNvSpPr/>
            <p:nvPr/>
          </p:nvSpPr>
          <p:spPr>
            <a:xfrm>
              <a:off x="5035635" y="2447284"/>
              <a:ext cx="48570" cy="75103"/>
            </a:xfrm>
            <a:custGeom>
              <a:avLst/>
              <a:gdLst/>
              <a:ahLst/>
              <a:cxnLst/>
              <a:rect l="l" t="t" r="r" b="b"/>
              <a:pathLst>
                <a:path w="4857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4698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5772" y="49657"/>
                  </a:lnTo>
                  <a:lnTo>
                    <a:pt x="37006" y="54284"/>
                  </a:lnTo>
                  <a:lnTo>
                    <a:pt x="37006" y="57831"/>
                  </a:lnTo>
                  <a:lnTo>
                    <a:pt x="35772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7269" y="63537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6257" y="65850"/>
                  </a:lnTo>
                  <a:lnTo>
                    <a:pt x="48570" y="60144"/>
                  </a:lnTo>
                  <a:lnTo>
                    <a:pt x="48570" y="48578"/>
                  </a:lnTo>
                  <a:lnTo>
                    <a:pt x="47337" y="45031"/>
                  </a:lnTo>
                  <a:lnTo>
                    <a:pt x="43944" y="41638"/>
                  </a:lnTo>
                  <a:lnTo>
                    <a:pt x="41632" y="38091"/>
                  </a:lnTo>
                  <a:lnTo>
                    <a:pt x="34693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3877" y="24212"/>
                  </a:lnTo>
                  <a:lnTo>
                    <a:pt x="13877" y="1619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1632" y="5706"/>
                  </a:lnTo>
                  <a:lnTo>
                    <a:pt x="37006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2" name="object 858">
              <a:extLst>
                <a:ext uri="{FF2B5EF4-FFF2-40B4-BE49-F238E27FC236}">
                  <a16:creationId xmlns:a16="http://schemas.microsoft.com/office/drawing/2014/main" id="{499E6134-499E-4A08-949F-F8A21E689C14}"/>
                </a:ext>
              </a:extLst>
            </p:cNvPr>
            <p:cNvSpPr/>
            <p:nvPr/>
          </p:nvSpPr>
          <p:spPr>
            <a:xfrm>
              <a:off x="5096849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2798" y="71711"/>
                  </a:move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3" name="object 859">
              <a:extLst>
                <a:ext uri="{FF2B5EF4-FFF2-40B4-BE49-F238E27FC236}">
                  <a16:creationId xmlns:a16="http://schemas.microsoft.com/office/drawing/2014/main" id="{76D7365B-2EC9-4FDA-BA5D-EFC3B831D825}"/>
                </a:ext>
              </a:extLst>
            </p:cNvPr>
            <p:cNvSpPr/>
            <p:nvPr/>
          </p:nvSpPr>
          <p:spPr>
            <a:xfrm>
              <a:off x="516053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6190" y="61224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7337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4956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4" name="object 860">
              <a:extLst>
                <a:ext uri="{FF2B5EF4-FFF2-40B4-BE49-F238E27FC236}">
                  <a16:creationId xmlns:a16="http://schemas.microsoft.com/office/drawing/2014/main" id="{155E65E6-9F67-40EF-BFC6-41CCB9959E3F}"/>
                </a:ext>
              </a:extLst>
            </p:cNvPr>
            <p:cNvSpPr/>
            <p:nvPr/>
          </p:nvSpPr>
          <p:spPr>
            <a:xfrm>
              <a:off x="522174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28988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5" name="object 861">
              <a:extLst>
                <a:ext uri="{FF2B5EF4-FFF2-40B4-BE49-F238E27FC236}">
                  <a16:creationId xmlns:a16="http://schemas.microsoft.com/office/drawing/2014/main" id="{D5C4456D-CFA9-47B4-9C8B-334B5A6D0060}"/>
                </a:ext>
              </a:extLst>
            </p:cNvPr>
            <p:cNvSpPr/>
            <p:nvPr/>
          </p:nvSpPr>
          <p:spPr>
            <a:xfrm>
              <a:off x="5286507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51037" y="3392"/>
                  </a:moveTo>
                  <a:lnTo>
                    <a:pt x="46412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2049" y="0"/>
                  </a:lnTo>
                  <a:lnTo>
                    <a:pt x="16344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657" y="10332"/>
                  </a:lnTo>
                  <a:lnTo>
                    <a:pt x="32534" y="10332"/>
                  </a:lnTo>
                  <a:lnTo>
                    <a:pt x="37160" y="14959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9540" y="11566"/>
                  </a:lnTo>
                  <a:lnTo>
                    <a:pt x="72933" y="16192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860" y="15301"/>
                  </a:lnTo>
                  <a:lnTo>
                    <a:pt x="78180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5103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6" name="object 862">
              <a:extLst>
                <a:ext uri="{FF2B5EF4-FFF2-40B4-BE49-F238E27FC236}">
                  <a16:creationId xmlns:a16="http://schemas.microsoft.com/office/drawing/2014/main" id="{A9ABE7FC-A316-4104-8D31-F1BF6005B654}"/>
                </a:ext>
              </a:extLst>
            </p:cNvPr>
            <p:cNvSpPr/>
            <p:nvPr/>
          </p:nvSpPr>
          <p:spPr>
            <a:xfrm>
              <a:off x="5387195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7" name="object 863">
              <a:extLst>
                <a:ext uri="{FF2B5EF4-FFF2-40B4-BE49-F238E27FC236}">
                  <a16:creationId xmlns:a16="http://schemas.microsoft.com/office/drawing/2014/main" id="{55DACC66-F398-4FF7-9752-2648CB8F6671}"/>
                </a:ext>
              </a:extLst>
            </p:cNvPr>
            <p:cNvSpPr/>
            <p:nvPr/>
          </p:nvSpPr>
          <p:spPr>
            <a:xfrm>
              <a:off x="5453189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8" name="object 864">
              <a:extLst>
                <a:ext uri="{FF2B5EF4-FFF2-40B4-BE49-F238E27FC236}">
                  <a16:creationId xmlns:a16="http://schemas.microsoft.com/office/drawing/2014/main" id="{465E8010-6ACA-49C3-9484-EF3D433D1F6B}"/>
                </a:ext>
              </a:extLst>
            </p:cNvPr>
            <p:cNvSpPr/>
            <p:nvPr/>
          </p:nvSpPr>
          <p:spPr>
            <a:xfrm>
              <a:off x="551101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834" y="92530"/>
                  </a:lnTo>
                  <a:lnTo>
                    <a:pt x="31146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9" name="object 865">
              <a:extLst>
                <a:ext uri="{FF2B5EF4-FFF2-40B4-BE49-F238E27FC236}">
                  <a16:creationId xmlns:a16="http://schemas.microsoft.com/office/drawing/2014/main" id="{36F845B2-54D7-43C6-900D-E623890B72FF}"/>
                </a:ext>
              </a:extLst>
            </p:cNvPr>
            <p:cNvSpPr/>
            <p:nvPr/>
          </p:nvSpPr>
          <p:spPr>
            <a:xfrm>
              <a:off x="5551410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0" name="object 835">
              <a:extLst>
                <a:ext uri="{FF2B5EF4-FFF2-40B4-BE49-F238E27FC236}">
                  <a16:creationId xmlns:a16="http://schemas.microsoft.com/office/drawing/2014/main" id="{37794126-C3B8-433A-9062-85C9EE6E533F}"/>
                </a:ext>
              </a:extLst>
            </p:cNvPr>
            <p:cNvSpPr/>
            <p:nvPr/>
          </p:nvSpPr>
          <p:spPr>
            <a:xfrm>
              <a:off x="5578085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1" name="object 836">
              <a:extLst>
                <a:ext uri="{FF2B5EF4-FFF2-40B4-BE49-F238E27FC236}">
                  <a16:creationId xmlns:a16="http://schemas.microsoft.com/office/drawing/2014/main" id="{EC359CB5-1EB5-4704-B3E8-AA802539B1CD}"/>
                </a:ext>
              </a:extLst>
            </p:cNvPr>
            <p:cNvSpPr/>
            <p:nvPr/>
          </p:nvSpPr>
          <p:spPr>
            <a:xfrm>
              <a:off x="5679853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2" name="object 837">
              <a:extLst>
                <a:ext uri="{FF2B5EF4-FFF2-40B4-BE49-F238E27FC236}">
                  <a16:creationId xmlns:a16="http://schemas.microsoft.com/office/drawing/2014/main" id="{FCA480BD-1676-4AE4-A074-76DAF6C355BA}"/>
                </a:ext>
              </a:extLst>
            </p:cNvPr>
            <p:cNvSpPr/>
            <p:nvPr/>
          </p:nvSpPr>
          <p:spPr>
            <a:xfrm>
              <a:off x="5745847" y="2266695"/>
              <a:ext cx="13877" cy="99624"/>
            </a:xfrm>
            <a:custGeom>
              <a:avLst/>
              <a:gdLst/>
              <a:ahLst/>
              <a:cxnLst/>
              <a:rect l="l" t="t" r="r" b="b"/>
              <a:pathLst>
                <a:path w="13877" h="99624">
                  <a:moveTo>
                    <a:pt x="13877" y="11566"/>
                  </a:moveTo>
                  <a:lnTo>
                    <a:pt x="13877" y="5860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3877" y="11566"/>
                  </a:lnTo>
                  <a:close/>
                </a:path>
                <a:path w="13877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3" name="object 838">
              <a:extLst>
                <a:ext uri="{FF2B5EF4-FFF2-40B4-BE49-F238E27FC236}">
                  <a16:creationId xmlns:a16="http://schemas.microsoft.com/office/drawing/2014/main" id="{D309696D-BCEF-4F59-9E85-FA58CCC8894A}"/>
                </a:ext>
              </a:extLst>
            </p:cNvPr>
            <p:cNvSpPr/>
            <p:nvPr/>
          </p:nvSpPr>
          <p:spPr>
            <a:xfrm>
              <a:off x="5775915" y="2292141"/>
              <a:ext cx="49650" cy="74178"/>
            </a:xfrm>
            <a:custGeom>
              <a:avLst/>
              <a:gdLst/>
              <a:ahLst/>
              <a:cxnLst/>
              <a:rect l="l" t="t" r="r" b="b"/>
              <a:pathLst>
                <a:path w="49650" h="74178">
                  <a:moveTo>
                    <a:pt x="13877" y="18660"/>
                  </a:moveTo>
                  <a:lnTo>
                    <a:pt x="16190" y="16347"/>
                  </a:lnTo>
                  <a:lnTo>
                    <a:pt x="20816" y="11720"/>
                  </a:lnTo>
                  <a:lnTo>
                    <a:pt x="25441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650" y="74178"/>
                  </a:lnTo>
                  <a:lnTo>
                    <a:pt x="49650" y="25600"/>
                  </a:lnTo>
                  <a:lnTo>
                    <a:pt x="48300" y="16243"/>
                  </a:lnTo>
                  <a:lnTo>
                    <a:pt x="41976" y="4221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2643" y="74178"/>
                  </a:lnTo>
                  <a:lnTo>
                    <a:pt x="12643" y="22053"/>
                  </a:lnTo>
                  <a:lnTo>
                    <a:pt x="13877" y="186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4" name="object 839">
              <a:extLst>
                <a:ext uri="{FF2B5EF4-FFF2-40B4-BE49-F238E27FC236}">
                  <a16:creationId xmlns:a16="http://schemas.microsoft.com/office/drawing/2014/main" id="{AD56BC58-385B-426D-A6FB-34EF408C8DA0}"/>
                </a:ext>
              </a:extLst>
            </p:cNvPr>
            <p:cNvSpPr/>
            <p:nvPr/>
          </p:nvSpPr>
          <p:spPr>
            <a:xfrm>
              <a:off x="5834817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5" name="object 840">
              <a:extLst>
                <a:ext uri="{FF2B5EF4-FFF2-40B4-BE49-F238E27FC236}">
                  <a16:creationId xmlns:a16="http://schemas.microsoft.com/office/drawing/2014/main" id="{C1E410E1-A3EB-42FE-B307-4D1291C402FF}"/>
                </a:ext>
              </a:extLst>
            </p:cNvPr>
            <p:cNvSpPr/>
            <p:nvPr/>
          </p:nvSpPr>
          <p:spPr>
            <a:xfrm>
              <a:off x="5879995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675" y="0"/>
                  </a:lnTo>
                  <a:lnTo>
                    <a:pt x="17269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1895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6" name="object 841">
              <a:extLst>
                <a:ext uri="{FF2B5EF4-FFF2-40B4-BE49-F238E27FC236}">
                  <a16:creationId xmlns:a16="http://schemas.microsoft.com/office/drawing/2014/main" id="{CF29AD6D-216A-4604-B48B-739FF0A1760E}"/>
                </a:ext>
              </a:extLst>
            </p:cNvPr>
            <p:cNvSpPr/>
            <p:nvPr/>
          </p:nvSpPr>
          <p:spPr>
            <a:xfrm>
              <a:off x="5944756" y="2292141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0" y="1233"/>
                  </a:move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8503" y="14033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804" y="74178"/>
                  </a:lnTo>
                  <a:lnTo>
                    <a:pt x="49804" y="25600"/>
                  </a:lnTo>
                  <a:lnTo>
                    <a:pt x="48370" y="16153"/>
                  </a:lnTo>
                  <a:lnTo>
                    <a:pt x="42026" y="419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7" name="object 842">
              <a:extLst>
                <a:ext uri="{FF2B5EF4-FFF2-40B4-BE49-F238E27FC236}">
                  <a16:creationId xmlns:a16="http://schemas.microsoft.com/office/drawing/2014/main" id="{9749B1FF-658C-466A-83E4-652FE4E934E5}"/>
                </a:ext>
              </a:extLst>
            </p:cNvPr>
            <p:cNvSpPr/>
            <p:nvPr/>
          </p:nvSpPr>
          <p:spPr>
            <a:xfrm>
              <a:off x="6009517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7491" y="9407"/>
                  </a:lnTo>
                  <a:lnTo>
                    <a:pt x="42865" y="5860"/>
                  </a:lnTo>
                  <a:lnTo>
                    <a:pt x="39319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8" name="object 843">
              <a:extLst>
                <a:ext uri="{FF2B5EF4-FFF2-40B4-BE49-F238E27FC236}">
                  <a16:creationId xmlns:a16="http://schemas.microsoft.com/office/drawing/2014/main" id="{D26BE9CF-413C-4397-9CAD-14CDBBB793B5}"/>
                </a:ext>
              </a:extLst>
            </p:cNvPr>
            <p:cNvSpPr/>
            <p:nvPr/>
          </p:nvSpPr>
          <p:spPr>
            <a:xfrm>
              <a:off x="6076591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98" y="18660"/>
                  </a:lnTo>
                  <a:lnTo>
                    <a:pt x="17423" y="14033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47" y="16243"/>
                  </a:lnTo>
                  <a:lnTo>
                    <a:pt x="41201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9" name="object 844">
              <a:extLst>
                <a:ext uri="{FF2B5EF4-FFF2-40B4-BE49-F238E27FC236}">
                  <a16:creationId xmlns:a16="http://schemas.microsoft.com/office/drawing/2014/main" id="{08990563-F226-45C2-8356-E7C4F162C0BD}"/>
                </a:ext>
              </a:extLst>
            </p:cNvPr>
            <p:cNvSpPr/>
            <p:nvPr/>
          </p:nvSpPr>
          <p:spPr>
            <a:xfrm>
              <a:off x="613903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1045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926" y="11720"/>
                  </a:lnTo>
                  <a:lnTo>
                    <a:pt x="38239" y="15113"/>
                  </a:lnTo>
                  <a:lnTo>
                    <a:pt x="40552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17" y="43488"/>
                  </a:lnTo>
                  <a:lnTo>
                    <a:pt x="2089" y="5727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0" name="object 845">
              <a:extLst>
                <a:ext uri="{FF2B5EF4-FFF2-40B4-BE49-F238E27FC236}">
                  <a16:creationId xmlns:a16="http://schemas.microsoft.com/office/drawing/2014/main" id="{6C95B786-C0F2-4B0A-8F1B-23DA6A1BCBEB}"/>
                </a:ext>
              </a:extLst>
            </p:cNvPr>
            <p:cNvSpPr/>
            <p:nvPr/>
          </p:nvSpPr>
          <p:spPr>
            <a:xfrm>
              <a:off x="620272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1" name="object 827">
              <a:extLst>
                <a:ext uri="{FF2B5EF4-FFF2-40B4-BE49-F238E27FC236}">
                  <a16:creationId xmlns:a16="http://schemas.microsoft.com/office/drawing/2014/main" id="{316E176C-2452-40B4-A2F1-242D98DB4680}"/>
                </a:ext>
              </a:extLst>
            </p:cNvPr>
            <p:cNvSpPr/>
            <p:nvPr/>
          </p:nvSpPr>
          <p:spPr>
            <a:xfrm>
              <a:off x="6298783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2" name="object 828">
              <a:extLst>
                <a:ext uri="{FF2B5EF4-FFF2-40B4-BE49-F238E27FC236}">
                  <a16:creationId xmlns:a16="http://schemas.microsoft.com/office/drawing/2014/main" id="{B351E823-155E-4493-8EF4-D22EB28AC541}"/>
                </a:ext>
              </a:extLst>
            </p:cNvPr>
            <p:cNvSpPr/>
            <p:nvPr/>
          </p:nvSpPr>
          <p:spPr>
            <a:xfrm>
              <a:off x="633578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085" y="63691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41792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7754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2643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3" name="object 829">
              <a:extLst>
                <a:ext uri="{FF2B5EF4-FFF2-40B4-BE49-F238E27FC236}">
                  <a16:creationId xmlns:a16="http://schemas.microsoft.com/office/drawing/2014/main" id="{913C7D37-E842-4035-A1AE-20CA9D709B3D}"/>
                </a:ext>
              </a:extLst>
            </p:cNvPr>
            <p:cNvSpPr/>
            <p:nvPr/>
          </p:nvSpPr>
          <p:spPr>
            <a:xfrm>
              <a:off x="6408645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4" name="object 830">
              <a:extLst>
                <a:ext uri="{FF2B5EF4-FFF2-40B4-BE49-F238E27FC236}">
                  <a16:creationId xmlns:a16="http://schemas.microsoft.com/office/drawing/2014/main" id="{C835942E-5A78-493E-A698-34E5B6F04ADF}"/>
                </a:ext>
              </a:extLst>
            </p:cNvPr>
            <p:cNvSpPr/>
            <p:nvPr/>
          </p:nvSpPr>
          <p:spPr>
            <a:xfrm>
              <a:off x="6430618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5" name="object 831">
              <a:extLst>
                <a:ext uri="{FF2B5EF4-FFF2-40B4-BE49-F238E27FC236}">
                  <a16:creationId xmlns:a16="http://schemas.microsoft.com/office/drawing/2014/main" id="{FAC1D6D0-61AD-44D8-AC78-07F87499DAC2}"/>
                </a:ext>
              </a:extLst>
            </p:cNvPr>
            <p:cNvSpPr/>
            <p:nvPr/>
          </p:nvSpPr>
          <p:spPr>
            <a:xfrm>
              <a:off x="6489520" y="2275949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426"/>
                  </a:moveTo>
                  <a:lnTo>
                    <a:pt x="23283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371"/>
                  </a:lnTo>
                  <a:lnTo>
                    <a:pt x="34847" y="81118"/>
                  </a:lnTo>
                  <a:lnTo>
                    <a:pt x="25596" y="81118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913"/>
                  </a:lnTo>
                  <a:lnTo>
                    <a:pt x="34847" y="27913"/>
                  </a:lnTo>
                  <a:lnTo>
                    <a:pt x="34847" y="17426"/>
                  </a:lnTo>
                  <a:lnTo>
                    <a:pt x="2328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6" name="object 832">
              <a:extLst>
                <a:ext uri="{FF2B5EF4-FFF2-40B4-BE49-F238E27FC236}">
                  <a16:creationId xmlns:a16="http://schemas.microsoft.com/office/drawing/2014/main" id="{EFB1FC40-CBFA-4B21-B800-68119100F4D5}"/>
                </a:ext>
              </a:extLst>
            </p:cNvPr>
            <p:cNvSpPr/>
            <p:nvPr/>
          </p:nvSpPr>
          <p:spPr>
            <a:xfrm>
              <a:off x="6537011" y="2266695"/>
              <a:ext cx="12798" cy="99624"/>
            </a:xfrm>
            <a:custGeom>
              <a:avLst/>
              <a:gdLst/>
              <a:ahLst/>
              <a:cxnLst/>
              <a:rect l="l" t="t" r="r" b="b"/>
              <a:pathLst>
                <a:path w="12798" h="99624">
                  <a:moveTo>
                    <a:pt x="1233" y="26679"/>
                  </a:moveTo>
                  <a:lnTo>
                    <a:pt x="1233" y="99624"/>
                  </a:lnTo>
                  <a:lnTo>
                    <a:pt x="12798" y="99624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624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7" name="object 833">
              <a:extLst>
                <a:ext uri="{FF2B5EF4-FFF2-40B4-BE49-F238E27FC236}">
                  <a16:creationId xmlns:a16="http://schemas.microsoft.com/office/drawing/2014/main" id="{0F1D69D2-F11F-4520-B2A3-20AE7D015ACF}"/>
                </a:ext>
              </a:extLst>
            </p:cNvPr>
            <p:cNvSpPr/>
            <p:nvPr/>
          </p:nvSpPr>
          <p:spPr>
            <a:xfrm>
              <a:off x="656707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737" y="4221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8" name="object 834">
              <a:extLst>
                <a:ext uri="{FF2B5EF4-FFF2-40B4-BE49-F238E27FC236}">
                  <a16:creationId xmlns:a16="http://schemas.microsoft.com/office/drawing/2014/main" id="{75BB1EBA-77C0-4B42-BAB8-8DF27994F7C1}"/>
                </a:ext>
              </a:extLst>
            </p:cNvPr>
            <p:cNvSpPr/>
            <p:nvPr/>
          </p:nvSpPr>
          <p:spPr>
            <a:xfrm>
              <a:off x="6630760" y="2292141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9" name="object 825">
              <a:extLst>
                <a:ext uri="{FF2B5EF4-FFF2-40B4-BE49-F238E27FC236}">
                  <a16:creationId xmlns:a16="http://schemas.microsoft.com/office/drawing/2014/main" id="{9326F9E2-9200-49EB-81ED-5D1DEA120ADD}"/>
                </a:ext>
              </a:extLst>
            </p:cNvPr>
            <p:cNvSpPr/>
            <p:nvPr/>
          </p:nvSpPr>
          <p:spPr>
            <a:xfrm>
              <a:off x="6723276" y="227594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371"/>
                  </a:lnTo>
                  <a:lnTo>
                    <a:pt x="33459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0" name="object 826">
              <a:extLst>
                <a:ext uri="{FF2B5EF4-FFF2-40B4-BE49-F238E27FC236}">
                  <a16:creationId xmlns:a16="http://schemas.microsoft.com/office/drawing/2014/main" id="{81521D6F-2823-4308-A95B-1946ABA4DBE9}"/>
                </a:ext>
              </a:extLst>
            </p:cNvPr>
            <p:cNvSpPr/>
            <p:nvPr/>
          </p:nvSpPr>
          <p:spPr>
            <a:xfrm>
              <a:off x="6765987" y="2292141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3128" y="66005"/>
                  </a:moveTo>
                  <a:lnTo>
                    <a:pt x="19736" y="63691"/>
                  </a:lnTo>
                  <a:lnTo>
                    <a:pt x="16190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54889" y="55583"/>
                  </a:lnTo>
                  <a:lnTo>
                    <a:pt x="56742" y="41792"/>
                  </a:lnTo>
                  <a:lnTo>
                    <a:pt x="56742" y="33619"/>
                  </a:lnTo>
                  <a:lnTo>
                    <a:pt x="54857" y="19728"/>
                  </a:lnTo>
                  <a:lnTo>
                    <a:pt x="48724" y="9407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1" y="43238"/>
                  </a:lnTo>
                  <a:lnTo>
                    <a:pt x="2403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2798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210"/>
                  </a:lnTo>
                  <a:lnTo>
                    <a:pt x="39790" y="61222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732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1" name="object 817">
              <a:extLst>
                <a:ext uri="{FF2B5EF4-FFF2-40B4-BE49-F238E27FC236}">
                  <a16:creationId xmlns:a16="http://schemas.microsoft.com/office/drawing/2014/main" id="{43EDD503-0A11-4479-8288-4A0419928958}"/>
                </a:ext>
              </a:extLst>
            </p:cNvPr>
            <p:cNvSpPr/>
            <p:nvPr/>
          </p:nvSpPr>
          <p:spPr>
            <a:xfrm>
              <a:off x="6867909" y="226330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511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6077"/>
                  </a:lnTo>
                  <a:lnTo>
                    <a:pt x="50910" y="85166"/>
                  </a:lnTo>
                  <a:lnTo>
                    <a:pt x="51963" y="70631"/>
                  </a:lnTo>
                  <a:lnTo>
                    <a:pt x="51960" y="62794"/>
                  </a:lnTo>
                  <a:lnTo>
                    <a:pt x="50777" y="48030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2" name="object 818">
              <a:extLst>
                <a:ext uri="{FF2B5EF4-FFF2-40B4-BE49-F238E27FC236}">
                  <a16:creationId xmlns:a16="http://schemas.microsoft.com/office/drawing/2014/main" id="{D2CE4A61-3E3C-4DD3-B028-3599E97A6B57}"/>
                </a:ext>
              </a:extLst>
            </p:cNvPr>
            <p:cNvSpPr/>
            <p:nvPr/>
          </p:nvSpPr>
          <p:spPr>
            <a:xfrm>
              <a:off x="6934983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1079" y="63691"/>
                  </a:lnTo>
                  <a:lnTo>
                    <a:pt x="4625" y="68318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6521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5772" y="0"/>
                  </a:lnTo>
                  <a:lnTo>
                    <a:pt x="35772" y="54438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14956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3" name="object 819">
              <a:extLst>
                <a:ext uri="{FF2B5EF4-FFF2-40B4-BE49-F238E27FC236}">
                  <a16:creationId xmlns:a16="http://schemas.microsoft.com/office/drawing/2014/main" id="{BA21AAA5-8BE5-414C-9427-4CF76850F1A8}"/>
                </a:ext>
              </a:extLst>
            </p:cNvPr>
            <p:cNvSpPr/>
            <p:nvPr/>
          </p:nvSpPr>
          <p:spPr>
            <a:xfrm>
              <a:off x="6998510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467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4" name="object 820">
              <a:extLst>
                <a:ext uri="{FF2B5EF4-FFF2-40B4-BE49-F238E27FC236}">
                  <a16:creationId xmlns:a16="http://schemas.microsoft.com/office/drawing/2014/main" id="{065A57DF-E9EE-480D-B50A-C87BC8184A71}"/>
                </a:ext>
              </a:extLst>
            </p:cNvPr>
            <p:cNvSpPr/>
            <p:nvPr/>
          </p:nvSpPr>
          <p:spPr>
            <a:xfrm>
              <a:off x="7062192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5" name="object 821">
              <a:extLst>
                <a:ext uri="{FF2B5EF4-FFF2-40B4-BE49-F238E27FC236}">
                  <a16:creationId xmlns:a16="http://schemas.microsoft.com/office/drawing/2014/main" id="{E7EB1377-7509-4DA5-8AF4-E40C32676B29}"/>
                </a:ext>
              </a:extLst>
            </p:cNvPr>
            <p:cNvSpPr/>
            <p:nvPr/>
          </p:nvSpPr>
          <p:spPr>
            <a:xfrm>
              <a:off x="7092260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6" name="object 822">
              <a:extLst>
                <a:ext uri="{FF2B5EF4-FFF2-40B4-BE49-F238E27FC236}">
                  <a16:creationId xmlns:a16="http://schemas.microsoft.com/office/drawing/2014/main" id="{E857FB94-F6A6-4449-80C5-30FBCB0DC7AB}"/>
                </a:ext>
              </a:extLst>
            </p:cNvPr>
            <p:cNvSpPr/>
            <p:nvPr/>
          </p:nvSpPr>
          <p:spPr>
            <a:xfrm>
              <a:off x="7155941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8952" y="75245"/>
                  </a:lnTo>
                  <a:lnTo>
                    <a:pt x="42462" y="72510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7" name="object 823">
              <a:extLst>
                <a:ext uri="{FF2B5EF4-FFF2-40B4-BE49-F238E27FC236}">
                  <a16:creationId xmlns:a16="http://schemas.microsoft.com/office/drawing/2014/main" id="{A1DA2CE5-3959-4E8A-B23A-55C49885929C}"/>
                </a:ext>
              </a:extLst>
            </p:cNvPr>
            <p:cNvSpPr/>
            <p:nvPr/>
          </p:nvSpPr>
          <p:spPr>
            <a:xfrm>
              <a:off x="7219469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312" y="64925"/>
                  </a:move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8" name="object 824">
              <a:extLst>
                <a:ext uri="{FF2B5EF4-FFF2-40B4-BE49-F238E27FC236}">
                  <a16:creationId xmlns:a16="http://schemas.microsoft.com/office/drawing/2014/main" id="{295BDF91-5984-458F-B31B-328963F5F00E}"/>
                </a:ext>
              </a:extLst>
            </p:cNvPr>
            <p:cNvSpPr/>
            <p:nvPr/>
          </p:nvSpPr>
          <p:spPr>
            <a:xfrm>
              <a:off x="728083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7754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9" name="object 807">
              <a:extLst>
                <a:ext uri="{FF2B5EF4-FFF2-40B4-BE49-F238E27FC236}">
                  <a16:creationId xmlns:a16="http://schemas.microsoft.com/office/drawing/2014/main" id="{27D52715-BCE7-431D-966B-5C3DA3FC8F9D}"/>
                </a:ext>
              </a:extLst>
            </p:cNvPr>
            <p:cNvSpPr/>
            <p:nvPr/>
          </p:nvSpPr>
          <p:spPr>
            <a:xfrm>
              <a:off x="7375666" y="2292141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40552" y="26679"/>
                  </a:moveTo>
                  <a:lnTo>
                    <a:pt x="40552" y="49812"/>
                  </a:lnTo>
                  <a:lnTo>
                    <a:pt x="39319" y="55672"/>
                  </a:lnTo>
                  <a:lnTo>
                    <a:pt x="37006" y="6029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6257" y="67238"/>
                  </a:lnTo>
                  <a:lnTo>
                    <a:pt x="46761" y="66579"/>
                  </a:lnTo>
                  <a:lnTo>
                    <a:pt x="51587" y="56188"/>
                  </a:lnTo>
                  <a:lnTo>
                    <a:pt x="53196" y="41792"/>
                  </a:lnTo>
                  <a:lnTo>
                    <a:pt x="53076" y="32351"/>
                  </a:lnTo>
                  <a:lnTo>
                    <a:pt x="50942" y="18295"/>
                  </a:lnTo>
                  <a:lnTo>
                    <a:pt x="46257" y="8173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6190" y="72944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4956" y="14033"/>
                  </a:lnTo>
                  <a:lnTo>
                    <a:pt x="19582" y="10486"/>
                  </a:lnTo>
                  <a:lnTo>
                    <a:pt x="30067" y="10486"/>
                  </a:lnTo>
                  <a:lnTo>
                    <a:pt x="34693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552" y="26679"/>
                  </a:lnTo>
                  <a:close/>
                </a:path>
                <a:path w="53196" h="101937">
                  <a:moveTo>
                    <a:pt x="37006" y="60298"/>
                  </a:moveTo>
                  <a:lnTo>
                    <a:pt x="34693" y="63691"/>
                  </a:lnTo>
                  <a:lnTo>
                    <a:pt x="30067" y="66005"/>
                  </a:lnTo>
                  <a:lnTo>
                    <a:pt x="19582" y="66005"/>
                  </a:lnTo>
                  <a:lnTo>
                    <a:pt x="14956" y="62612"/>
                  </a:lnTo>
                  <a:lnTo>
                    <a:pt x="11564" y="56751"/>
                  </a:lnTo>
                  <a:lnTo>
                    <a:pt x="16190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37006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0" name="object 808">
              <a:extLst>
                <a:ext uri="{FF2B5EF4-FFF2-40B4-BE49-F238E27FC236}">
                  <a16:creationId xmlns:a16="http://schemas.microsoft.com/office/drawing/2014/main" id="{D8ACC540-F264-45DC-8150-EE008966D450}"/>
                </a:ext>
              </a:extLst>
            </p:cNvPr>
            <p:cNvSpPr/>
            <p:nvPr/>
          </p:nvSpPr>
          <p:spPr>
            <a:xfrm>
              <a:off x="7442740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1" name="object 809">
              <a:extLst>
                <a:ext uri="{FF2B5EF4-FFF2-40B4-BE49-F238E27FC236}">
                  <a16:creationId xmlns:a16="http://schemas.microsoft.com/office/drawing/2014/main" id="{77761F23-E3FE-460E-82C7-252ED5178E02}"/>
                </a:ext>
              </a:extLst>
            </p:cNvPr>
            <p:cNvSpPr/>
            <p:nvPr/>
          </p:nvSpPr>
          <p:spPr>
            <a:xfrm>
              <a:off x="7479746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43944" y="26679"/>
                  </a:moveTo>
                  <a:lnTo>
                    <a:pt x="43944" y="42872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26679"/>
                  </a:lnTo>
                  <a:close/>
                </a:path>
                <a:path w="48570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8570" y="66005"/>
                  </a:lnTo>
                  <a:lnTo>
                    <a:pt x="54417" y="55560"/>
                  </a:lnTo>
                  <a:lnTo>
                    <a:pt x="56742" y="41792"/>
                  </a:lnTo>
                  <a:lnTo>
                    <a:pt x="56742" y="33432"/>
                  </a:lnTo>
                  <a:lnTo>
                    <a:pt x="54364" y="19705"/>
                  </a:lnTo>
                  <a:lnTo>
                    <a:pt x="48570" y="9407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3238"/>
                  </a:lnTo>
                  <a:lnTo>
                    <a:pt x="1935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2" name="object 810">
              <a:extLst>
                <a:ext uri="{FF2B5EF4-FFF2-40B4-BE49-F238E27FC236}">
                  <a16:creationId xmlns:a16="http://schemas.microsoft.com/office/drawing/2014/main" id="{666DFEDB-0725-4AA9-8AC5-5E83689B7DF1}"/>
                </a:ext>
              </a:extLst>
            </p:cNvPr>
            <p:cNvSpPr/>
            <p:nvPr/>
          </p:nvSpPr>
          <p:spPr>
            <a:xfrm>
              <a:off x="7548054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2539"/>
                  </a:ln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163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3" name="object 811">
              <a:extLst>
                <a:ext uri="{FF2B5EF4-FFF2-40B4-BE49-F238E27FC236}">
                  <a16:creationId xmlns:a16="http://schemas.microsoft.com/office/drawing/2014/main" id="{FFC83C49-03B1-4383-B2C0-C37D4D7976B1}"/>
                </a:ext>
              </a:extLst>
            </p:cNvPr>
            <p:cNvSpPr/>
            <p:nvPr/>
          </p:nvSpPr>
          <p:spPr>
            <a:xfrm>
              <a:off x="761158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4" name="object 812">
              <a:extLst>
                <a:ext uri="{FF2B5EF4-FFF2-40B4-BE49-F238E27FC236}">
                  <a16:creationId xmlns:a16="http://schemas.microsoft.com/office/drawing/2014/main" id="{6BD96F1D-FE4A-48AF-B666-C6367A1A54F8}"/>
                </a:ext>
              </a:extLst>
            </p:cNvPr>
            <p:cNvSpPr/>
            <p:nvPr/>
          </p:nvSpPr>
          <p:spPr>
            <a:xfrm>
              <a:off x="7675263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8018" y="5860"/>
                  </a:move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5" name="object 813">
              <a:extLst>
                <a:ext uri="{FF2B5EF4-FFF2-40B4-BE49-F238E27FC236}">
                  <a16:creationId xmlns:a16="http://schemas.microsoft.com/office/drawing/2014/main" id="{A390CFDA-589B-49E7-8CDC-FBFA546E6C23}"/>
                </a:ext>
              </a:extLst>
            </p:cNvPr>
            <p:cNvSpPr/>
            <p:nvPr/>
          </p:nvSpPr>
          <p:spPr>
            <a:xfrm>
              <a:off x="7736632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178"/>
                  </a:lnTo>
                  <a:lnTo>
                    <a:pt x="42711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6" name="object 814">
              <a:extLst>
                <a:ext uri="{FF2B5EF4-FFF2-40B4-BE49-F238E27FC236}">
                  <a16:creationId xmlns:a16="http://schemas.microsoft.com/office/drawing/2014/main" id="{8755EFA7-EEF6-43D6-997A-EF9A87A1AB17}"/>
                </a:ext>
              </a:extLst>
            </p:cNvPr>
            <p:cNvSpPr/>
            <p:nvPr/>
          </p:nvSpPr>
          <p:spPr>
            <a:xfrm>
              <a:off x="7797846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7" name="object 815">
              <a:extLst>
                <a:ext uri="{FF2B5EF4-FFF2-40B4-BE49-F238E27FC236}">
                  <a16:creationId xmlns:a16="http://schemas.microsoft.com/office/drawing/2014/main" id="{3536EC60-1CC0-4A2F-864C-4FF877F804F7}"/>
                </a:ext>
              </a:extLst>
            </p:cNvPr>
            <p:cNvSpPr/>
            <p:nvPr/>
          </p:nvSpPr>
          <p:spPr>
            <a:xfrm>
              <a:off x="786152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8" name="object 816">
              <a:extLst>
                <a:ext uri="{FF2B5EF4-FFF2-40B4-BE49-F238E27FC236}">
                  <a16:creationId xmlns:a16="http://schemas.microsoft.com/office/drawing/2014/main" id="{135AD602-92C4-4319-A301-E3209F8D7D2E}"/>
                </a:ext>
              </a:extLst>
            </p:cNvPr>
            <p:cNvSpPr/>
            <p:nvPr/>
          </p:nvSpPr>
          <p:spPr>
            <a:xfrm>
              <a:off x="7919350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5705" y="0"/>
                  </a:lnTo>
                  <a:lnTo>
                    <a:pt x="5705" y="17272"/>
                  </a:lnTo>
                  <a:lnTo>
                    <a:pt x="3392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9" name="object 795">
              <a:extLst>
                <a:ext uri="{FF2B5EF4-FFF2-40B4-BE49-F238E27FC236}">
                  <a16:creationId xmlns:a16="http://schemas.microsoft.com/office/drawing/2014/main" id="{557FBB38-E5AD-46F6-A032-17F84EB3BD5C}"/>
                </a:ext>
              </a:extLst>
            </p:cNvPr>
            <p:cNvSpPr/>
            <p:nvPr/>
          </p:nvSpPr>
          <p:spPr>
            <a:xfrm>
              <a:off x="79805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20970" y="40559"/>
                  </a:move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908" y="75258"/>
                  </a:lnTo>
                  <a:lnTo>
                    <a:pt x="33614" y="72944"/>
                  </a:lnTo>
                  <a:lnTo>
                    <a:pt x="37160" y="66005"/>
                  </a:lnTo>
                  <a:lnTo>
                    <a:pt x="38239" y="70631"/>
                  </a:lnTo>
                  <a:lnTo>
                    <a:pt x="39473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lnTo>
                    <a:pt x="47491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657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970" y="40559"/>
                  </a:lnTo>
                  <a:close/>
                </a:path>
                <a:path w="51037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0" name="object 796">
              <a:extLst>
                <a:ext uri="{FF2B5EF4-FFF2-40B4-BE49-F238E27FC236}">
                  <a16:creationId xmlns:a16="http://schemas.microsoft.com/office/drawing/2014/main" id="{3E31A7BF-DFDF-49E4-A82E-4082DAEF9472}"/>
                </a:ext>
              </a:extLst>
            </p:cNvPr>
            <p:cNvSpPr/>
            <p:nvPr/>
          </p:nvSpPr>
          <p:spPr>
            <a:xfrm>
              <a:off x="8047793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1" name="object 797">
              <a:extLst>
                <a:ext uri="{FF2B5EF4-FFF2-40B4-BE49-F238E27FC236}">
                  <a16:creationId xmlns:a16="http://schemas.microsoft.com/office/drawing/2014/main" id="{8B52E085-C1E4-418F-BCCF-643663C18103}"/>
                </a:ext>
              </a:extLst>
            </p:cNvPr>
            <p:cNvSpPr/>
            <p:nvPr/>
          </p:nvSpPr>
          <p:spPr>
            <a:xfrm>
              <a:off x="8114867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2" name="object 798">
              <a:extLst>
                <a:ext uri="{FF2B5EF4-FFF2-40B4-BE49-F238E27FC236}">
                  <a16:creationId xmlns:a16="http://schemas.microsoft.com/office/drawing/2014/main" id="{78CE1722-F8F9-47F2-93AC-D6058357499D}"/>
                </a:ext>
              </a:extLst>
            </p:cNvPr>
            <p:cNvSpPr/>
            <p:nvPr/>
          </p:nvSpPr>
          <p:spPr>
            <a:xfrm>
              <a:off x="8188263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3" name="object 799">
              <a:extLst>
                <a:ext uri="{FF2B5EF4-FFF2-40B4-BE49-F238E27FC236}">
                  <a16:creationId xmlns:a16="http://schemas.microsoft.com/office/drawing/2014/main" id="{1821990F-765A-4EA0-AE04-F73E73945358}"/>
                </a:ext>
              </a:extLst>
            </p:cNvPr>
            <p:cNvSpPr/>
            <p:nvPr/>
          </p:nvSpPr>
          <p:spPr>
            <a:xfrm>
              <a:off x="821200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4" name="object 800">
              <a:extLst>
                <a:ext uri="{FF2B5EF4-FFF2-40B4-BE49-F238E27FC236}">
                  <a16:creationId xmlns:a16="http://schemas.microsoft.com/office/drawing/2014/main" id="{BC7745C7-AFA2-41CE-B17A-FB1B3B95658C}"/>
                </a:ext>
              </a:extLst>
            </p:cNvPr>
            <p:cNvSpPr/>
            <p:nvPr/>
          </p:nvSpPr>
          <p:spPr>
            <a:xfrm>
              <a:off x="8239763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0398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5" name="object 801">
              <a:extLst>
                <a:ext uri="{FF2B5EF4-FFF2-40B4-BE49-F238E27FC236}">
                  <a16:creationId xmlns:a16="http://schemas.microsoft.com/office/drawing/2014/main" id="{AD0858F8-B363-41F8-8BB8-E3E0AC6EA4F2}"/>
                </a:ext>
              </a:extLst>
            </p:cNvPr>
            <p:cNvSpPr/>
            <p:nvPr/>
          </p:nvSpPr>
          <p:spPr>
            <a:xfrm>
              <a:off x="8303445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6" name="object 802">
              <a:extLst>
                <a:ext uri="{FF2B5EF4-FFF2-40B4-BE49-F238E27FC236}">
                  <a16:creationId xmlns:a16="http://schemas.microsoft.com/office/drawing/2014/main" id="{09C33CC8-47A3-4FFA-9957-06BFA5556C96}"/>
                </a:ext>
              </a:extLst>
            </p:cNvPr>
            <p:cNvSpPr/>
            <p:nvPr/>
          </p:nvSpPr>
          <p:spPr>
            <a:xfrm>
              <a:off x="8362346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371"/>
                  </a:lnTo>
                  <a:lnTo>
                    <a:pt x="34693" y="81118"/>
                  </a:lnTo>
                  <a:lnTo>
                    <a:pt x="25441" y="81118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913"/>
                  </a:lnTo>
                  <a:lnTo>
                    <a:pt x="34693" y="27913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7" name="object 803">
              <a:extLst>
                <a:ext uri="{FF2B5EF4-FFF2-40B4-BE49-F238E27FC236}">
                  <a16:creationId xmlns:a16="http://schemas.microsoft.com/office/drawing/2014/main" id="{FBF20827-5B39-41BB-8858-0FED80A28A60}"/>
                </a:ext>
              </a:extLst>
            </p:cNvPr>
            <p:cNvSpPr/>
            <p:nvPr/>
          </p:nvSpPr>
          <p:spPr>
            <a:xfrm>
              <a:off x="840983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8" name="object 804">
              <a:extLst>
                <a:ext uri="{FF2B5EF4-FFF2-40B4-BE49-F238E27FC236}">
                  <a16:creationId xmlns:a16="http://schemas.microsoft.com/office/drawing/2014/main" id="{9ACDBA86-F54A-4F3A-B835-F54B5AAE685E}"/>
                </a:ext>
              </a:extLst>
            </p:cNvPr>
            <p:cNvSpPr/>
            <p:nvPr/>
          </p:nvSpPr>
          <p:spPr>
            <a:xfrm>
              <a:off x="8437593" y="2292141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9582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11" y="20973"/>
                  </a:lnTo>
                  <a:lnTo>
                    <a:pt x="43944" y="26679"/>
                  </a:lnTo>
                  <a:lnTo>
                    <a:pt x="43944" y="34853"/>
                  </a:lnTo>
                  <a:lnTo>
                    <a:pt x="48570" y="66005"/>
                  </a:lnTo>
                  <a:lnTo>
                    <a:pt x="54332" y="55583"/>
                  </a:lnTo>
                  <a:lnTo>
                    <a:pt x="56588" y="41792"/>
                  </a:lnTo>
                  <a:lnTo>
                    <a:pt x="56588" y="33619"/>
                  </a:lnTo>
                  <a:lnTo>
                    <a:pt x="53893" y="19728"/>
                  </a:lnTo>
                  <a:lnTo>
                    <a:pt x="48570" y="9407"/>
                  </a:lnTo>
                  <a:lnTo>
                    <a:pt x="42711" y="3546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7220" y="10413"/>
                  </a:lnTo>
                  <a:lnTo>
                    <a:pt x="1688" y="21404"/>
                  </a:lnTo>
                  <a:lnTo>
                    <a:pt x="0" y="34853"/>
                  </a:lnTo>
                  <a:lnTo>
                    <a:pt x="0" y="43180"/>
                  </a:lnTo>
                  <a:lnTo>
                    <a:pt x="1907" y="56909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582" y="63691"/>
                  </a:lnTo>
                  <a:close/>
                </a:path>
                <a:path w="56588" h="75258">
                  <a:moveTo>
                    <a:pt x="43944" y="42872"/>
                  </a:moveTo>
                  <a:lnTo>
                    <a:pt x="43769" y="47210"/>
                  </a:lnTo>
                  <a:lnTo>
                    <a:pt x="38854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34853"/>
                  </a:lnTo>
                  <a:lnTo>
                    <a:pt x="43944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9" name="object 805">
              <a:extLst>
                <a:ext uri="{FF2B5EF4-FFF2-40B4-BE49-F238E27FC236}">
                  <a16:creationId xmlns:a16="http://schemas.microsoft.com/office/drawing/2014/main" id="{D1D0ED95-B3B5-43E6-AEE2-9DE9349AF80C}"/>
                </a:ext>
              </a:extLst>
            </p:cNvPr>
            <p:cNvSpPr/>
            <p:nvPr/>
          </p:nvSpPr>
          <p:spPr>
            <a:xfrm>
              <a:off x="85080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0" name="object 806">
              <a:extLst>
                <a:ext uri="{FF2B5EF4-FFF2-40B4-BE49-F238E27FC236}">
                  <a16:creationId xmlns:a16="http://schemas.microsoft.com/office/drawing/2014/main" id="{93F18E28-0D85-487E-B840-25914CAF3229}"/>
                </a:ext>
              </a:extLst>
            </p:cNvPr>
            <p:cNvSpPr/>
            <p:nvPr/>
          </p:nvSpPr>
          <p:spPr>
            <a:xfrm>
              <a:off x="8571740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1" name="object 792">
              <a:extLst>
                <a:ext uri="{FF2B5EF4-FFF2-40B4-BE49-F238E27FC236}">
                  <a16:creationId xmlns:a16="http://schemas.microsoft.com/office/drawing/2014/main" id="{BA97C886-8459-4E5C-8F81-87325BA50B87}"/>
                </a:ext>
              </a:extLst>
            </p:cNvPr>
            <p:cNvSpPr/>
            <p:nvPr/>
          </p:nvSpPr>
          <p:spPr>
            <a:xfrm>
              <a:off x="892106" y="2447284"/>
              <a:ext cx="50897" cy="75103"/>
            </a:xfrm>
            <a:custGeom>
              <a:avLst/>
              <a:gdLst/>
              <a:ahLst/>
              <a:cxnLst/>
              <a:rect l="l" t="t" r="r" b="b"/>
              <a:pathLst>
                <a:path w="50897" h="75103">
                  <a:moveTo>
                    <a:pt x="20822" y="39325"/>
                  </a:moveTo>
                  <a:lnTo>
                    <a:pt x="25449" y="38091"/>
                  </a:lnTo>
                  <a:lnTo>
                    <a:pt x="37017" y="38091"/>
                  </a:lnTo>
                  <a:lnTo>
                    <a:pt x="37017" y="55518"/>
                  </a:lnTo>
                  <a:lnTo>
                    <a:pt x="34702" y="60144"/>
                  </a:lnTo>
                  <a:lnTo>
                    <a:pt x="31233" y="61224"/>
                  </a:lnTo>
                  <a:lnTo>
                    <a:pt x="26605" y="63537"/>
                  </a:lnTo>
                  <a:lnTo>
                    <a:pt x="16194" y="63537"/>
                  </a:lnTo>
                  <a:lnTo>
                    <a:pt x="15038" y="61224"/>
                  </a:lnTo>
                  <a:lnTo>
                    <a:pt x="15038" y="75103"/>
                  </a:lnTo>
                  <a:lnTo>
                    <a:pt x="27762" y="75103"/>
                  </a:lnTo>
                  <a:lnTo>
                    <a:pt x="33546" y="71711"/>
                  </a:lnTo>
                  <a:lnTo>
                    <a:pt x="37017" y="65850"/>
                  </a:lnTo>
                  <a:lnTo>
                    <a:pt x="38173" y="69397"/>
                  </a:lnTo>
                  <a:lnTo>
                    <a:pt x="39329" y="74024"/>
                  </a:lnTo>
                  <a:lnTo>
                    <a:pt x="50897" y="74024"/>
                  </a:lnTo>
                  <a:lnTo>
                    <a:pt x="50897" y="72790"/>
                  </a:lnTo>
                  <a:lnTo>
                    <a:pt x="49741" y="68164"/>
                  </a:lnTo>
                  <a:lnTo>
                    <a:pt x="49741" y="63537"/>
                  </a:lnTo>
                  <a:lnTo>
                    <a:pt x="48583" y="57831"/>
                  </a:lnTo>
                  <a:lnTo>
                    <a:pt x="48583" y="13879"/>
                  </a:lnTo>
                  <a:lnTo>
                    <a:pt x="47426" y="9253"/>
                  </a:lnTo>
                  <a:lnTo>
                    <a:pt x="42799" y="4626"/>
                  </a:lnTo>
                  <a:lnTo>
                    <a:pt x="39329" y="1079"/>
                  </a:lnTo>
                  <a:lnTo>
                    <a:pt x="33546" y="0"/>
                  </a:lnTo>
                  <a:lnTo>
                    <a:pt x="17351" y="0"/>
                  </a:lnTo>
                  <a:lnTo>
                    <a:pt x="13881" y="2313"/>
                  </a:lnTo>
                  <a:lnTo>
                    <a:pt x="10411" y="4626"/>
                  </a:lnTo>
                  <a:lnTo>
                    <a:pt x="6940" y="6939"/>
                  </a:lnTo>
                  <a:lnTo>
                    <a:pt x="4627" y="10332"/>
                  </a:lnTo>
                  <a:lnTo>
                    <a:pt x="2314" y="13879"/>
                  </a:lnTo>
                  <a:lnTo>
                    <a:pt x="1157" y="17272"/>
                  </a:lnTo>
                  <a:lnTo>
                    <a:pt x="1157" y="20819"/>
                  </a:lnTo>
                  <a:lnTo>
                    <a:pt x="13881" y="20819"/>
                  </a:lnTo>
                  <a:lnTo>
                    <a:pt x="13881" y="17272"/>
                  </a:lnTo>
                  <a:lnTo>
                    <a:pt x="17351" y="12645"/>
                  </a:lnTo>
                  <a:lnTo>
                    <a:pt x="21978" y="9253"/>
                  </a:lnTo>
                  <a:lnTo>
                    <a:pt x="30075" y="9253"/>
                  </a:lnTo>
                  <a:lnTo>
                    <a:pt x="32389" y="10332"/>
                  </a:lnTo>
                  <a:lnTo>
                    <a:pt x="35859" y="13879"/>
                  </a:lnTo>
                  <a:lnTo>
                    <a:pt x="37017" y="17272"/>
                  </a:lnTo>
                  <a:lnTo>
                    <a:pt x="37017" y="28838"/>
                  </a:lnTo>
                  <a:lnTo>
                    <a:pt x="28918" y="28838"/>
                  </a:lnTo>
                  <a:lnTo>
                    <a:pt x="19665" y="30072"/>
                  </a:lnTo>
                  <a:lnTo>
                    <a:pt x="12723" y="31151"/>
                  </a:lnTo>
                  <a:lnTo>
                    <a:pt x="13881" y="43951"/>
                  </a:lnTo>
                  <a:lnTo>
                    <a:pt x="17351" y="41638"/>
                  </a:lnTo>
                  <a:lnTo>
                    <a:pt x="20822" y="39325"/>
                  </a:lnTo>
                  <a:close/>
                </a:path>
                <a:path w="50897" h="75103">
                  <a:moveTo>
                    <a:pt x="2314" y="65850"/>
                  </a:moveTo>
                  <a:lnTo>
                    <a:pt x="5783" y="69397"/>
                  </a:lnTo>
                  <a:lnTo>
                    <a:pt x="9254" y="72790"/>
                  </a:lnTo>
                  <a:lnTo>
                    <a:pt x="15038" y="75103"/>
                  </a:lnTo>
                  <a:lnTo>
                    <a:pt x="15038" y="61224"/>
                  </a:lnTo>
                  <a:lnTo>
                    <a:pt x="12723" y="56597"/>
                  </a:lnTo>
                  <a:lnTo>
                    <a:pt x="12723" y="47344"/>
                  </a:lnTo>
                  <a:lnTo>
                    <a:pt x="13881" y="43951"/>
                  </a:lnTo>
                  <a:lnTo>
                    <a:pt x="12723" y="31151"/>
                  </a:lnTo>
                  <a:lnTo>
                    <a:pt x="8098" y="35778"/>
                  </a:lnTo>
                  <a:lnTo>
                    <a:pt x="3470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4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2" name="object 793">
              <a:extLst>
                <a:ext uri="{FF2B5EF4-FFF2-40B4-BE49-F238E27FC236}">
                  <a16:creationId xmlns:a16="http://schemas.microsoft.com/office/drawing/2014/main" id="{59E3963F-6307-48F0-A521-888872C1A6DD}"/>
                </a:ext>
              </a:extLst>
            </p:cNvPr>
            <p:cNvSpPr/>
            <p:nvPr/>
          </p:nvSpPr>
          <p:spPr>
            <a:xfrm>
              <a:off x="959199" y="2447284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11572" y="74024"/>
                  </a:moveTo>
                  <a:lnTo>
                    <a:pt x="11572" y="20819"/>
                  </a:lnTo>
                  <a:lnTo>
                    <a:pt x="12728" y="17272"/>
                  </a:lnTo>
                  <a:lnTo>
                    <a:pt x="17354" y="12645"/>
                  </a:lnTo>
                  <a:lnTo>
                    <a:pt x="21980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5857" y="16192"/>
                  </a:lnTo>
                  <a:lnTo>
                    <a:pt x="37014" y="19585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5695"/>
                  </a:lnTo>
                  <a:lnTo>
                    <a:pt x="41214" y="3838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2313"/>
                  </a:lnTo>
                  <a:lnTo>
                    <a:pt x="11572" y="8019"/>
                  </a:lnTo>
                  <a:lnTo>
                    <a:pt x="1041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3" name="object 794">
              <a:extLst>
                <a:ext uri="{FF2B5EF4-FFF2-40B4-BE49-F238E27FC236}">
                  <a16:creationId xmlns:a16="http://schemas.microsoft.com/office/drawing/2014/main" id="{CE6F1910-5C76-4751-9598-D3C2C924DB29}"/>
                </a:ext>
              </a:extLst>
            </p:cNvPr>
            <p:cNvSpPr/>
            <p:nvPr/>
          </p:nvSpPr>
          <p:spPr>
            <a:xfrm>
              <a:off x="1021655" y="2449597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2328" y="57831"/>
                  </a:moveTo>
                  <a:lnTo>
                    <a:pt x="6954" y="63537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23" y="0"/>
                  </a:lnTo>
                  <a:lnTo>
                    <a:pt x="6954" y="5706"/>
                  </a:lnTo>
                  <a:lnTo>
                    <a:pt x="6448" y="6372"/>
                  </a:lnTo>
                  <a:lnTo>
                    <a:pt x="1615" y="17237"/>
                  </a:lnTo>
                  <a:lnTo>
                    <a:pt x="0" y="31151"/>
                  </a:lnTo>
                  <a:lnTo>
                    <a:pt x="0" y="49657"/>
                  </a:lnTo>
                  <a:lnTo>
                    <a:pt x="2328" y="57831"/>
                  </a:lnTo>
                  <a:close/>
                </a:path>
                <a:path w="53211" h="101783">
                  <a:moveTo>
                    <a:pt x="18518" y="9253"/>
                  </a:moveTo>
                  <a:lnTo>
                    <a:pt x="21987" y="8019"/>
                  </a:lnTo>
                  <a:lnTo>
                    <a:pt x="33552" y="8019"/>
                  </a:lnTo>
                  <a:lnTo>
                    <a:pt x="38178" y="10332"/>
                  </a:lnTo>
                  <a:lnTo>
                    <a:pt x="41647" y="16192"/>
                  </a:lnTo>
                  <a:lnTo>
                    <a:pt x="41647" y="53204"/>
                  </a:lnTo>
                  <a:lnTo>
                    <a:pt x="38178" y="58911"/>
                  </a:lnTo>
                  <a:lnTo>
                    <a:pt x="33552" y="62458"/>
                  </a:lnTo>
                  <a:lnTo>
                    <a:pt x="21987" y="62458"/>
                  </a:lnTo>
                  <a:lnTo>
                    <a:pt x="18518" y="60144"/>
                  </a:lnTo>
                  <a:lnTo>
                    <a:pt x="16205" y="56597"/>
                  </a:lnTo>
                  <a:lnTo>
                    <a:pt x="13892" y="51971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2790"/>
                  </a:lnTo>
                  <a:lnTo>
                    <a:pt x="32395" y="72790"/>
                  </a:lnTo>
                  <a:lnTo>
                    <a:pt x="37021" y="69397"/>
                  </a:lnTo>
                  <a:lnTo>
                    <a:pt x="41647" y="63537"/>
                  </a:lnTo>
                  <a:lnTo>
                    <a:pt x="41647" y="71711"/>
                  </a:lnTo>
                  <a:lnTo>
                    <a:pt x="53211" y="71711"/>
                  </a:lnTo>
                  <a:lnTo>
                    <a:pt x="53211" y="-32385"/>
                  </a:lnTo>
                  <a:lnTo>
                    <a:pt x="41647" y="-32385"/>
                  </a:lnTo>
                  <a:lnTo>
                    <a:pt x="41647" y="5706"/>
                  </a:lnTo>
                  <a:lnTo>
                    <a:pt x="37021" y="0"/>
                  </a:lnTo>
                  <a:lnTo>
                    <a:pt x="31239" y="-2313"/>
                  </a:lnTo>
                  <a:lnTo>
                    <a:pt x="17362" y="-2313"/>
                  </a:lnTo>
                  <a:lnTo>
                    <a:pt x="10423" y="0"/>
                  </a:lnTo>
                  <a:lnTo>
                    <a:pt x="12736" y="23132"/>
                  </a:lnTo>
                  <a:lnTo>
                    <a:pt x="13892" y="17272"/>
                  </a:lnTo>
                  <a:lnTo>
                    <a:pt x="16205" y="13879"/>
                  </a:lnTo>
                  <a:lnTo>
                    <a:pt x="18518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4" name="object 788">
              <a:extLst>
                <a:ext uri="{FF2B5EF4-FFF2-40B4-BE49-F238E27FC236}">
                  <a16:creationId xmlns:a16="http://schemas.microsoft.com/office/drawing/2014/main" id="{BF53FA54-4751-415C-AA46-8C121A129049}"/>
                </a:ext>
              </a:extLst>
            </p:cNvPr>
            <p:cNvSpPr/>
            <p:nvPr/>
          </p:nvSpPr>
          <p:spPr>
            <a:xfrm>
              <a:off x="1901942" y="2422918"/>
              <a:ext cx="63619" cy="98390"/>
            </a:xfrm>
            <a:custGeom>
              <a:avLst/>
              <a:gdLst/>
              <a:ahLst/>
              <a:cxnLst/>
              <a:rect l="l" t="t" r="r" b="b"/>
              <a:pathLst>
                <a:path w="63619" h="98390">
                  <a:moveTo>
                    <a:pt x="25457" y="98390"/>
                  </a:moveTo>
                  <a:lnTo>
                    <a:pt x="37021" y="98390"/>
                  </a:lnTo>
                  <a:lnTo>
                    <a:pt x="37021" y="10486"/>
                  </a:lnTo>
                  <a:lnTo>
                    <a:pt x="63619" y="10486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25457" y="10486"/>
                  </a:lnTo>
                  <a:lnTo>
                    <a:pt x="25457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5" name="object 789">
              <a:extLst>
                <a:ext uri="{FF2B5EF4-FFF2-40B4-BE49-F238E27FC236}">
                  <a16:creationId xmlns:a16="http://schemas.microsoft.com/office/drawing/2014/main" id="{8A33F95D-3B39-49CA-B672-B512C93652C9}"/>
                </a:ext>
              </a:extLst>
            </p:cNvPr>
            <p:cNvSpPr/>
            <p:nvPr/>
          </p:nvSpPr>
          <p:spPr>
            <a:xfrm>
              <a:off x="1977126" y="2417212"/>
              <a:ext cx="48586" cy="104096"/>
            </a:xfrm>
            <a:custGeom>
              <a:avLst/>
              <a:gdLst/>
              <a:ahLst/>
              <a:cxnLst/>
              <a:rect l="l" t="t" r="r" b="b"/>
              <a:pathLst>
                <a:path w="48586" h="104096">
                  <a:moveTo>
                    <a:pt x="41221" y="33910"/>
                  </a:moveTo>
                  <a:lnTo>
                    <a:pt x="28926" y="30072"/>
                  </a:lnTo>
                  <a:lnTo>
                    <a:pt x="21987" y="30072"/>
                  </a:lnTo>
                  <a:lnTo>
                    <a:pt x="16205" y="32385"/>
                  </a:lnTo>
                  <a:lnTo>
                    <a:pt x="11579" y="38091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79" y="104096"/>
                  </a:lnTo>
                  <a:lnTo>
                    <a:pt x="11579" y="50891"/>
                  </a:lnTo>
                  <a:lnTo>
                    <a:pt x="12736" y="47344"/>
                  </a:lnTo>
                  <a:lnTo>
                    <a:pt x="17362" y="42718"/>
                  </a:lnTo>
                  <a:lnTo>
                    <a:pt x="21987" y="40404"/>
                  </a:lnTo>
                  <a:lnTo>
                    <a:pt x="28926" y="40404"/>
                  </a:lnTo>
                  <a:lnTo>
                    <a:pt x="32395" y="41638"/>
                  </a:lnTo>
                  <a:lnTo>
                    <a:pt x="35865" y="46265"/>
                  </a:lnTo>
                  <a:lnTo>
                    <a:pt x="37021" y="49657"/>
                  </a:lnTo>
                  <a:lnTo>
                    <a:pt x="37021" y="104096"/>
                  </a:lnTo>
                  <a:lnTo>
                    <a:pt x="48586" y="104096"/>
                  </a:lnTo>
                  <a:lnTo>
                    <a:pt x="48586" y="55518"/>
                  </a:lnTo>
                  <a:lnTo>
                    <a:pt x="47678" y="45767"/>
                  </a:lnTo>
                  <a:lnTo>
                    <a:pt x="41221" y="339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6" name="object 790">
              <a:extLst>
                <a:ext uri="{FF2B5EF4-FFF2-40B4-BE49-F238E27FC236}">
                  <a16:creationId xmlns:a16="http://schemas.microsoft.com/office/drawing/2014/main" id="{2E283EC3-E3F1-45EB-B0AA-B97DA57A8168}"/>
                </a:ext>
              </a:extLst>
            </p:cNvPr>
            <p:cNvSpPr/>
            <p:nvPr/>
          </p:nvSpPr>
          <p:spPr>
            <a:xfrm>
              <a:off x="204307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7" name="object 791">
              <a:extLst>
                <a:ext uri="{FF2B5EF4-FFF2-40B4-BE49-F238E27FC236}">
                  <a16:creationId xmlns:a16="http://schemas.microsoft.com/office/drawing/2014/main" id="{DD9CF8FE-62A1-405E-8681-0008269686CB}"/>
                </a:ext>
              </a:extLst>
            </p:cNvPr>
            <p:cNvSpPr/>
            <p:nvPr/>
          </p:nvSpPr>
          <p:spPr>
            <a:xfrm>
              <a:off x="2070829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32395" y="63537"/>
                  </a:moveTo>
                  <a:lnTo>
                    <a:pt x="28926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7429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598" y="31151"/>
                  </a:lnTo>
                  <a:lnTo>
                    <a:pt x="20816" y="28838"/>
                  </a:lnTo>
                  <a:lnTo>
                    <a:pt x="17346" y="26525"/>
                  </a:lnTo>
                  <a:lnTo>
                    <a:pt x="15033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033" y="1387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1239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08" y="3469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28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657"/>
                  </a:lnTo>
                  <a:lnTo>
                    <a:pt x="37021" y="60144"/>
                  </a:lnTo>
                  <a:lnTo>
                    <a:pt x="32395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8" name="object 780">
              <a:extLst>
                <a:ext uri="{FF2B5EF4-FFF2-40B4-BE49-F238E27FC236}">
                  <a16:creationId xmlns:a16="http://schemas.microsoft.com/office/drawing/2014/main" id="{5D59FFD1-B361-4048-95FE-F09AC4FA798C}"/>
                </a:ext>
              </a:extLst>
            </p:cNvPr>
            <p:cNvSpPr/>
            <p:nvPr/>
          </p:nvSpPr>
          <p:spPr>
            <a:xfrm>
              <a:off x="2165689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9" name="object 781">
              <a:extLst>
                <a:ext uri="{FF2B5EF4-FFF2-40B4-BE49-F238E27FC236}">
                  <a16:creationId xmlns:a16="http://schemas.microsoft.com/office/drawing/2014/main" id="{797EE595-CD0A-4B39-AC49-C73C305AAB83}"/>
                </a:ext>
              </a:extLst>
            </p:cNvPr>
            <p:cNvSpPr/>
            <p:nvPr/>
          </p:nvSpPr>
          <p:spPr>
            <a:xfrm>
              <a:off x="2195756" y="2447284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1221" y="3838"/>
                  </a:moveTo>
                  <a:lnTo>
                    <a:pt x="28926" y="0"/>
                  </a:lnTo>
                  <a:lnTo>
                    <a:pt x="21972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20" y="17272"/>
                  </a:lnTo>
                  <a:lnTo>
                    <a:pt x="17346" y="12645"/>
                  </a:lnTo>
                  <a:lnTo>
                    <a:pt x="21972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585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0" name="object 782">
              <a:extLst>
                <a:ext uri="{FF2B5EF4-FFF2-40B4-BE49-F238E27FC236}">
                  <a16:creationId xmlns:a16="http://schemas.microsoft.com/office/drawing/2014/main" id="{41EBCF01-D43D-448C-B4F4-787DB06B4D41}"/>
                </a:ext>
              </a:extLst>
            </p:cNvPr>
            <p:cNvSpPr/>
            <p:nvPr/>
          </p:nvSpPr>
          <p:spPr>
            <a:xfrm>
              <a:off x="2259376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91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lnTo>
                    <a:pt x="31239" y="64771"/>
                  </a:lnTo>
                  <a:lnTo>
                    <a:pt x="21987" y="64771"/>
                  </a:lnTo>
                  <a:lnTo>
                    <a:pt x="17346" y="62458"/>
                  </a:lnTo>
                  <a:lnTo>
                    <a:pt x="15033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8503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1" name="object 783">
              <a:extLst>
                <a:ext uri="{FF2B5EF4-FFF2-40B4-BE49-F238E27FC236}">
                  <a16:creationId xmlns:a16="http://schemas.microsoft.com/office/drawing/2014/main" id="{9509CA74-1ADF-4160-A091-6B1E23ACB535}"/>
                </a:ext>
              </a:extLst>
            </p:cNvPr>
            <p:cNvSpPr/>
            <p:nvPr/>
          </p:nvSpPr>
          <p:spPr>
            <a:xfrm>
              <a:off x="2331091" y="2417212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2" name="object 784">
              <a:extLst>
                <a:ext uri="{FF2B5EF4-FFF2-40B4-BE49-F238E27FC236}">
                  <a16:creationId xmlns:a16="http://schemas.microsoft.com/office/drawing/2014/main" id="{60B394CB-7390-438B-BBAF-9E360F66A0BE}"/>
                </a:ext>
              </a:extLst>
            </p:cNvPr>
            <p:cNvSpPr/>
            <p:nvPr/>
          </p:nvSpPr>
          <p:spPr>
            <a:xfrm>
              <a:off x="2354220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859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3" name="object 785">
              <a:extLst>
                <a:ext uri="{FF2B5EF4-FFF2-40B4-BE49-F238E27FC236}">
                  <a16:creationId xmlns:a16="http://schemas.microsoft.com/office/drawing/2014/main" id="{84FCB11B-3598-4005-AB04-E418350A47AE}"/>
                </a:ext>
              </a:extLst>
            </p:cNvPr>
            <p:cNvSpPr/>
            <p:nvPr/>
          </p:nvSpPr>
          <p:spPr>
            <a:xfrm>
              <a:off x="2417902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10330" y="32385"/>
                  </a:moveTo>
                  <a:lnTo>
                    <a:pt x="5705" y="38091"/>
                  </a:lnTo>
                  <a:lnTo>
                    <a:pt x="5442" y="38555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4956" y="46265"/>
                  </a:lnTo>
                  <a:lnTo>
                    <a:pt x="17269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7006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7006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7269" y="92530"/>
                  </a:lnTo>
                  <a:lnTo>
                    <a:pt x="14956" y="88983"/>
                  </a:lnTo>
                  <a:lnTo>
                    <a:pt x="16190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0398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close/>
                </a:path>
                <a:path w="51963" h="105176">
                  <a:moveTo>
                    <a:pt x="16190" y="105176"/>
                  </a:moveTo>
                  <a:lnTo>
                    <a:pt x="14956" y="889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4" name="object 786">
              <a:extLst>
                <a:ext uri="{FF2B5EF4-FFF2-40B4-BE49-F238E27FC236}">
                  <a16:creationId xmlns:a16="http://schemas.microsoft.com/office/drawing/2014/main" id="{4D621135-F613-4242-AAD8-020137722E3F}"/>
                </a:ext>
              </a:extLst>
            </p:cNvPr>
            <p:cNvSpPr/>
            <p:nvPr/>
          </p:nvSpPr>
          <p:spPr>
            <a:xfrm>
              <a:off x="248497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19582" y="62458"/>
                  </a:move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090"/>
                  </a:lnTo>
                  <a:lnTo>
                    <a:pt x="1688" y="20387"/>
                  </a:lnTo>
                  <a:lnTo>
                    <a:pt x="0" y="34698"/>
                  </a:lnTo>
                  <a:lnTo>
                    <a:pt x="32" y="43026"/>
                  </a:lnTo>
                  <a:lnTo>
                    <a:pt x="2717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9390" y="75100"/>
                  </a:lnTo>
                  <a:lnTo>
                    <a:pt x="42802" y="72285"/>
                  </a:lnTo>
                  <a:lnTo>
                    <a:pt x="51963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085" y="62458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4208" y="64771"/>
                  </a:lnTo>
                  <a:lnTo>
                    <a:pt x="19582" y="62458"/>
                  </a:lnTo>
                  <a:close/>
                </a:path>
                <a:path w="53196" h="75103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5" name="object 787">
              <a:extLst>
                <a:ext uri="{FF2B5EF4-FFF2-40B4-BE49-F238E27FC236}">
                  <a16:creationId xmlns:a16="http://schemas.microsoft.com/office/drawing/2014/main" id="{FC6D385D-20EF-443C-BAEB-713F01BA441C}"/>
                </a:ext>
              </a:extLst>
            </p:cNvPr>
            <p:cNvSpPr/>
            <p:nvPr/>
          </p:nvSpPr>
          <p:spPr>
            <a:xfrm>
              <a:off x="2548503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172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804" y="21898"/>
                  </a:lnTo>
                  <a:lnTo>
                    <a:pt x="49804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30067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6" name="object 774">
              <a:extLst>
                <a:ext uri="{FF2B5EF4-FFF2-40B4-BE49-F238E27FC236}">
                  <a16:creationId xmlns:a16="http://schemas.microsoft.com/office/drawing/2014/main" id="{6440BD6A-AB30-4CD8-9C01-3E768B41FFC1}"/>
                </a:ext>
              </a:extLst>
            </p:cNvPr>
            <p:cNvSpPr/>
            <p:nvPr/>
          </p:nvSpPr>
          <p:spPr>
            <a:xfrm>
              <a:off x="2641173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7" name="object 775">
              <a:extLst>
                <a:ext uri="{FF2B5EF4-FFF2-40B4-BE49-F238E27FC236}">
                  <a16:creationId xmlns:a16="http://schemas.microsoft.com/office/drawing/2014/main" id="{0D1EF3D3-0149-46AE-B4F8-95DBBFB23A00}"/>
                </a:ext>
              </a:extLst>
            </p:cNvPr>
            <p:cNvSpPr/>
            <p:nvPr/>
          </p:nvSpPr>
          <p:spPr>
            <a:xfrm>
              <a:off x="2705934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2643" y="104096"/>
                  </a:lnTo>
                  <a:lnTo>
                    <a:pt x="12643" y="50891"/>
                  </a:lnTo>
                  <a:lnTo>
                    <a:pt x="13877" y="47344"/>
                  </a:lnTo>
                  <a:lnTo>
                    <a:pt x="14956" y="45031"/>
                  </a:lnTo>
                  <a:lnTo>
                    <a:pt x="19582" y="41638"/>
                  </a:lnTo>
                  <a:lnTo>
                    <a:pt x="23128" y="40404"/>
                  </a:lnTo>
                  <a:lnTo>
                    <a:pt x="30067" y="40404"/>
                  </a:lnTo>
                  <a:lnTo>
                    <a:pt x="32380" y="41638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911" y="46482"/>
                  </a:lnTo>
                  <a:lnTo>
                    <a:pt x="42123" y="34083"/>
                  </a:lnTo>
                  <a:lnTo>
                    <a:pt x="30067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2643" y="38091"/>
                  </a:lnTo>
                  <a:lnTo>
                    <a:pt x="126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8" name="object 776">
              <a:extLst>
                <a:ext uri="{FF2B5EF4-FFF2-40B4-BE49-F238E27FC236}">
                  <a16:creationId xmlns:a16="http://schemas.microsoft.com/office/drawing/2014/main" id="{2BFF755F-C751-4CB4-9A85-98B2C6C9F555}"/>
                </a:ext>
              </a:extLst>
            </p:cNvPr>
            <p:cNvSpPr/>
            <p:nvPr/>
          </p:nvSpPr>
          <p:spPr>
            <a:xfrm>
              <a:off x="277069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0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6190" y="416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582" y="30072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459" y="60144"/>
                  </a:lnTo>
                  <a:lnTo>
                    <a:pt x="2883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9" name="object 777">
              <a:extLst>
                <a:ext uri="{FF2B5EF4-FFF2-40B4-BE49-F238E27FC236}">
                  <a16:creationId xmlns:a16="http://schemas.microsoft.com/office/drawing/2014/main" id="{CB886F1C-1D15-4049-831F-87CC6D087452}"/>
                </a:ext>
              </a:extLst>
            </p:cNvPr>
            <p:cNvSpPr/>
            <p:nvPr/>
          </p:nvSpPr>
          <p:spPr>
            <a:xfrm>
              <a:off x="2836536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2798" y="74024"/>
                  </a:moveTo>
                  <a:lnTo>
                    <a:pt x="12798" y="20819"/>
                  </a:lnTo>
                  <a:lnTo>
                    <a:pt x="13877" y="17272"/>
                  </a:lnTo>
                  <a:lnTo>
                    <a:pt x="17423" y="12645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410"/>
                  </a:lnTo>
                  <a:lnTo>
                    <a:pt x="42189" y="401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0" name="object 778">
              <a:extLst>
                <a:ext uri="{FF2B5EF4-FFF2-40B4-BE49-F238E27FC236}">
                  <a16:creationId xmlns:a16="http://schemas.microsoft.com/office/drawing/2014/main" id="{4144C596-EE1F-4861-B217-32161737E9DA}"/>
                </a:ext>
              </a:extLst>
            </p:cNvPr>
            <p:cNvSpPr/>
            <p:nvPr/>
          </p:nvSpPr>
          <p:spPr>
            <a:xfrm>
              <a:off x="2900217" y="2447284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0485" y="97156"/>
                  </a:move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1632" y="99470"/>
                  </a:lnTo>
                  <a:lnTo>
                    <a:pt x="46257" y="94843"/>
                  </a:lnTo>
                  <a:lnTo>
                    <a:pt x="50883" y="90217"/>
                  </a:lnTo>
                  <a:lnTo>
                    <a:pt x="53196" y="83277"/>
                  </a:lnTo>
                  <a:lnTo>
                    <a:pt x="53196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3877" y="19585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4284"/>
                  </a:lnTo>
                  <a:lnTo>
                    <a:pt x="10485" y="71711"/>
                  </a:lnTo>
                  <a:lnTo>
                    <a:pt x="17423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lnTo>
                    <a:pt x="10485" y="97156"/>
                  </a:lnTo>
                  <a:close/>
                </a:path>
                <a:path w="53196" h="101783">
                  <a:moveTo>
                    <a:pt x="2312" y="60144"/>
                  </a:moveTo>
                  <a:lnTo>
                    <a:pt x="6938" y="65850"/>
                  </a:lnTo>
                  <a:lnTo>
                    <a:pt x="10485" y="717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3877" y="19585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705" y="8019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1" name="object 779">
              <a:extLst>
                <a:ext uri="{FF2B5EF4-FFF2-40B4-BE49-F238E27FC236}">
                  <a16:creationId xmlns:a16="http://schemas.microsoft.com/office/drawing/2014/main" id="{E1F34751-5855-46E7-8071-5364E84ECA32}"/>
                </a:ext>
              </a:extLst>
            </p:cNvPr>
            <p:cNvSpPr/>
            <p:nvPr/>
          </p:nvSpPr>
          <p:spPr>
            <a:xfrm>
              <a:off x="2967291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84"/>
                  </a:lnTo>
                  <a:lnTo>
                    <a:pt x="1935" y="56777"/>
                  </a:lnTo>
                  <a:lnTo>
                    <a:pt x="8172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3944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3196" y="40404"/>
                  </a:lnTo>
                  <a:lnTo>
                    <a:pt x="53196" y="32385"/>
                  </a:lnTo>
                  <a:lnTo>
                    <a:pt x="52117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2" name="object 769">
              <a:extLst>
                <a:ext uri="{FF2B5EF4-FFF2-40B4-BE49-F238E27FC236}">
                  <a16:creationId xmlns:a16="http://schemas.microsoft.com/office/drawing/2014/main" id="{00E6025B-F022-4BFA-AC74-30D233F5765A}"/>
                </a:ext>
              </a:extLst>
            </p:cNvPr>
            <p:cNvSpPr/>
            <p:nvPr/>
          </p:nvSpPr>
          <p:spPr>
            <a:xfrm>
              <a:off x="306104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3" name="object 770">
              <a:extLst>
                <a:ext uri="{FF2B5EF4-FFF2-40B4-BE49-F238E27FC236}">
                  <a16:creationId xmlns:a16="http://schemas.microsoft.com/office/drawing/2014/main" id="{153BD0E8-AE2C-4D3B-876B-E0B6A19D2363}"/>
                </a:ext>
              </a:extLst>
            </p:cNvPr>
            <p:cNvSpPr/>
            <p:nvPr/>
          </p:nvSpPr>
          <p:spPr>
            <a:xfrm>
              <a:off x="3118863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4" name="object 771">
              <a:extLst>
                <a:ext uri="{FF2B5EF4-FFF2-40B4-BE49-F238E27FC236}">
                  <a16:creationId xmlns:a16="http://schemas.microsoft.com/office/drawing/2014/main" id="{A9AC2D6D-00DD-40A1-8964-C47517C9BAAF}"/>
                </a:ext>
              </a:extLst>
            </p:cNvPr>
            <p:cNvSpPr/>
            <p:nvPr/>
          </p:nvSpPr>
          <p:spPr>
            <a:xfrm>
              <a:off x="3163887" y="2447284"/>
              <a:ext cx="51037" cy="75103"/>
            </a:xfrm>
            <a:custGeom>
              <a:avLst/>
              <a:gdLst/>
              <a:ahLst/>
              <a:cxnLst/>
              <a:rect l="l" t="t" r="r" b="b"/>
              <a:pathLst>
                <a:path w="51037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1037" h="75103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1037" y="74024"/>
                  </a:lnTo>
                  <a:lnTo>
                    <a:pt x="51037" y="72790"/>
                  </a:lnTo>
                  <a:lnTo>
                    <a:pt x="49804" y="68164"/>
                  </a:lnTo>
                  <a:lnTo>
                    <a:pt x="48724" y="63537"/>
                  </a:lnTo>
                  <a:lnTo>
                    <a:pt x="48724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5" name="object 772">
              <a:extLst>
                <a:ext uri="{FF2B5EF4-FFF2-40B4-BE49-F238E27FC236}">
                  <a16:creationId xmlns:a16="http://schemas.microsoft.com/office/drawing/2014/main" id="{491C9775-2BA3-4E5D-87D7-1AE14DD2DC6F}"/>
                </a:ext>
              </a:extLst>
            </p:cNvPr>
            <p:cNvSpPr/>
            <p:nvPr/>
          </p:nvSpPr>
          <p:spPr>
            <a:xfrm>
              <a:off x="3229882" y="2447284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399" y="15648"/>
                  </a:lnTo>
                  <a:lnTo>
                    <a:pt x="42060" y="3826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6" name="object 773">
              <a:extLst>
                <a:ext uri="{FF2B5EF4-FFF2-40B4-BE49-F238E27FC236}">
                  <a16:creationId xmlns:a16="http://schemas.microsoft.com/office/drawing/2014/main" id="{A64D8A39-0A8C-4E61-B140-49A21FDBDC7B}"/>
                </a:ext>
              </a:extLst>
            </p:cNvPr>
            <p:cNvSpPr/>
            <p:nvPr/>
          </p:nvSpPr>
          <p:spPr>
            <a:xfrm>
              <a:off x="3293563" y="2417212"/>
              <a:ext cx="24208" cy="105176"/>
            </a:xfrm>
            <a:custGeom>
              <a:avLst/>
              <a:gdLst/>
              <a:ahLst/>
              <a:cxnLst/>
              <a:rect l="l" t="t" r="r" b="b"/>
              <a:pathLst>
                <a:path w="24208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  <a:path w="24208" h="105176">
                  <a:moveTo>
                    <a:pt x="1608" y="49620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7" name="object 765">
              <a:extLst>
                <a:ext uri="{FF2B5EF4-FFF2-40B4-BE49-F238E27FC236}">
                  <a16:creationId xmlns:a16="http://schemas.microsoft.com/office/drawing/2014/main" id="{874F1E76-E0C3-4B03-ADA1-91421E5254E1}"/>
                </a:ext>
              </a:extLst>
            </p:cNvPr>
            <p:cNvSpPr/>
            <p:nvPr/>
          </p:nvSpPr>
          <p:spPr>
            <a:xfrm>
              <a:off x="336295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1895" y="63537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5772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3537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8" name="object 766">
              <a:extLst>
                <a:ext uri="{FF2B5EF4-FFF2-40B4-BE49-F238E27FC236}">
                  <a16:creationId xmlns:a16="http://schemas.microsoft.com/office/drawing/2014/main" id="{864ADCEC-AA04-4BFE-9167-10A0E4D84AE2}"/>
                </a:ext>
              </a:extLst>
            </p:cNvPr>
            <p:cNvSpPr/>
            <p:nvPr/>
          </p:nvSpPr>
          <p:spPr>
            <a:xfrm>
              <a:off x="3428791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9" name="object 767">
              <a:extLst>
                <a:ext uri="{FF2B5EF4-FFF2-40B4-BE49-F238E27FC236}">
                  <a16:creationId xmlns:a16="http://schemas.microsoft.com/office/drawing/2014/main" id="{FB4FF760-E024-469C-92A8-A805592D4016}"/>
                </a:ext>
              </a:extLst>
            </p:cNvPr>
            <p:cNvSpPr/>
            <p:nvPr/>
          </p:nvSpPr>
          <p:spPr>
            <a:xfrm>
              <a:off x="3465797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8"/>
                  </a:lnTo>
                  <a:lnTo>
                    <a:pt x="1517" y="49493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lnTo>
                    <a:pt x="22049" y="40404"/>
                  </a:lnTo>
                  <a:lnTo>
                    <a:pt x="33614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786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close/>
                </a:path>
                <a:path w="52117" h="105176">
                  <a:moveTo>
                    <a:pt x="16190" y="105176"/>
                  </a:move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0" name="object 768">
              <a:extLst>
                <a:ext uri="{FF2B5EF4-FFF2-40B4-BE49-F238E27FC236}">
                  <a16:creationId xmlns:a16="http://schemas.microsoft.com/office/drawing/2014/main" id="{B1F2BDA4-5942-4890-A7F0-3E6D3BAEFB71}"/>
                </a:ext>
              </a:extLst>
            </p:cNvPr>
            <p:cNvSpPr/>
            <p:nvPr/>
          </p:nvSpPr>
          <p:spPr>
            <a:xfrm>
              <a:off x="3533025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1" name="object 762">
              <a:extLst>
                <a:ext uri="{FF2B5EF4-FFF2-40B4-BE49-F238E27FC236}">
                  <a16:creationId xmlns:a16="http://schemas.microsoft.com/office/drawing/2014/main" id="{C6295673-10F8-4BC0-B922-223E0022A9BF}"/>
                </a:ext>
              </a:extLst>
            </p:cNvPr>
            <p:cNvSpPr/>
            <p:nvPr/>
          </p:nvSpPr>
          <p:spPr>
            <a:xfrm>
              <a:off x="362662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2" name="object 763">
              <a:extLst>
                <a:ext uri="{FF2B5EF4-FFF2-40B4-BE49-F238E27FC236}">
                  <a16:creationId xmlns:a16="http://schemas.microsoft.com/office/drawing/2014/main" id="{10FE218D-AC0A-49F2-B3B0-BE7C2BEDB652}"/>
                </a:ext>
              </a:extLst>
            </p:cNvPr>
            <p:cNvSpPr/>
            <p:nvPr/>
          </p:nvSpPr>
          <p:spPr>
            <a:xfrm>
              <a:off x="3692615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0" y="1079"/>
                  </a:move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3" name="object 764">
              <a:extLst>
                <a:ext uri="{FF2B5EF4-FFF2-40B4-BE49-F238E27FC236}">
                  <a16:creationId xmlns:a16="http://schemas.microsoft.com/office/drawing/2014/main" id="{3B854BDB-DF98-43B5-8202-491F862D12A3}"/>
                </a:ext>
              </a:extLst>
            </p:cNvPr>
            <p:cNvSpPr/>
            <p:nvPr/>
          </p:nvSpPr>
          <p:spPr>
            <a:xfrm>
              <a:off x="3756142" y="2417212"/>
              <a:ext cx="53350" cy="105176"/>
            </a:xfrm>
            <a:custGeom>
              <a:avLst/>
              <a:gdLst/>
              <a:ahLst/>
              <a:cxnLst/>
              <a:rect l="l" t="t" r="r" b="b"/>
              <a:pathLst>
                <a:path w="53350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1564" y="101783"/>
                  </a:lnTo>
                  <a:lnTo>
                    <a:pt x="17423" y="105176"/>
                  </a:lnTo>
                  <a:lnTo>
                    <a:pt x="24362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3877" y="84356"/>
                  </a:lnTo>
                  <a:lnTo>
                    <a:pt x="11564" y="78650"/>
                  </a:lnTo>
                  <a:lnTo>
                    <a:pt x="11564" y="63537"/>
                  </a:lnTo>
                  <a:lnTo>
                    <a:pt x="10485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3350" h="105176">
                  <a:moveTo>
                    <a:pt x="18503" y="41638"/>
                  </a:moveTo>
                  <a:lnTo>
                    <a:pt x="22049" y="40404"/>
                  </a:lnTo>
                  <a:lnTo>
                    <a:pt x="33614" y="40404"/>
                  </a:lnTo>
                  <a:lnTo>
                    <a:pt x="38239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8503" y="92530"/>
                  </a:lnTo>
                  <a:lnTo>
                    <a:pt x="24362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3350" y="104096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63537"/>
                  </a:lnTo>
                  <a:lnTo>
                    <a:pt x="12798" y="55518"/>
                  </a:lnTo>
                  <a:lnTo>
                    <a:pt x="13877" y="49657"/>
                  </a:lnTo>
                  <a:lnTo>
                    <a:pt x="16190" y="4626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4" name="object 751">
              <a:extLst>
                <a:ext uri="{FF2B5EF4-FFF2-40B4-BE49-F238E27FC236}">
                  <a16:creationId xmlns:a16="http://schemas.microsoft.com/office/drawing/2014/main" id="{7C0CA8E9-195E-4CFF-9806-EF4A7BEAF6DE}"/>
                </a:ext>
              </a:extLst>
            </p:cNvPr>
            <p:cNvSpPr/>
            <p:nvPr/>
          </p:nvSpPr>
          <p:spPr>
            <a:xfrm>
              <a:off x="385683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1711"/>
                  </a:lnTo>
                  <a:lnTo>
                    <a:pt x="19736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9736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46628" y="65462"/>
                  </a:lnTo>
                  <a:lnTo>
                    <a:pt x="50993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4693" y="62458"/>
                  </a:lnTo>
                  <a:lnTo>
                    <a:pt x="30067" y="64771"/>
                  </a:lnTo>
                  <a:lnTo>
                    <a:pt x="19736" y="64771"/>
                  </a:lnTo>
                  <a:lnTo>
                    <a:pt x="1619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5" name="object 752">
              <a:extLst>
                <a:ext uri="{FF2B5EF4-FFF2-40B4-BE49-F238E27FC236}">
                  <a16:creationId xmlns:a16="http://schemas.microsoft.com/office/drawing/2014/main" id="{46558165-F44F-49CE-9381-8160F1362742}"/>
                </a:ext>
              </a:extLst>
            </p:cNvPr>
            <p:cNvSpPr/>
            <p:nvPr/>
          </p:nvSpPr>
          <p:spPr>
            <a:xfrm>
              <a:off x="3923904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6" name="object 753">
              <a:extLst>
                <a:ext uri="{FF2B5EF4-FFF2-40B4-BE49-F238E27FC236}">
                  <a16:creationId xmlns:a16="http://schemas.microsoft.com/office/drawing/2014/main" id="{080B2A70-581A-40E5-BA4A-30A6E51A5FA5}"/>
                </a:ext>
              </a:extLst>
            </p:cNvPr>
            <p:cNvSpPr/>
            <p:nvPr/>
          </p:nvSpPr>
          <p:spPr>
            <a:xfrm>
              <a:off x="3960910" y="2447284"/>
              <a:ext cx="43773" cy="75103"/>
            </a:xfrm>
            <a:custGeom>
              <a:avLst/>
              <a:gdLst/>
              <a:ahLst/>
              <a:cxnLst/>
              <a:rect l="l" t="t" r="r" b="b"/>
              <a:pathLst>
                <a:path w="43773" h="75103">
                  <a:moveTo>
                    <a:pt x="18503" y="62458"/>
                  </a:moveTo>
                  <a:lnTo>
                    <a:pt x="19736" y="75103"/>
                  </a:lnTo>
                  <a:lnTo>
                    <a:pt x="37006" y="75103"/>
                  </a:lnTo>
                  <a:lnTo>
                    <a:pt x="42865" y="71711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773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42865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7" name="object 754">
              <a:extLst>
                <a:ext uri="{FF2B5EF4-FFF2-40B4-BE49-F238E27FC236}">
                  <a16:creationId xmlns:a16="http://schemas.microsoft.com/office/drawing/2014/main" id="{9AA07323-D907-40D4-B8F0-77C130C20F03}"/>
                </a:ext>
              </a:extLst>
            </p:cNvPr>
            <p:cNvSpPr/>
            <p:nvPr/>
          </p:nvSpPr>
          <p:spPr>
            <a:xfrm>
              <a:off x="4029218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8" name="object 755">
              <a:extLst>
                <a:ext uri="{FF2B5EF4-FFF2-40B4-BE49-F238E27FC236}">
                  <a16:creationId xmlns:a16="http://schemas.microsoft.com/office/drawing/2014/main" id="{3F97C1ED-3DD4-4EFA-94B5-9319ADE481C1}"/>
                </a:ext>
              </a:extLst>
            </p:cNvPr>
            <p:cNvSpPr/>
            <p:nvPr/>
          </p:nvSpPr>
          <p:spPr>
            <a:xfrm>
              <a:off x="409166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26"/>
                  </a:lnTo>
                  <a:lnTo>
                    <a:pt x="2316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239" y="62458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4362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9" name="object 756">
              <a:extLst>
                <a:ext uri="{FF2B5EF4-FFF2-40B4-BE49-F238E27FC236}">
                  <a16:creationId xmlns:a16="http://schemas.microsoft.com/office/drawing/2014/main" id="{4561ACB7-A518-4895-8D16-6BF84991126E}"/>
                </a:ext>
              </a:extLst>
            </p:cNvPr>
            <p:cNvSpPr/>
            <p:nvPr/>
          </p:nvSpPr>
          <p:spPr>
            <a:xfrm>
              <a:off x="4155348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5705" y="38091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1963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4956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0" name="object 757">
              <a:extLst>
                <a:ext uri="{FF2B5EF4-FFF2-40B4-BE49-F238E27FC236}">
                  <a16:creationId xmlns:a16="http://schemas.microsoft.com/office/drawing/2014/main" id="{EBE11E9D-73E5-4E70-ACD5-6646AC9BE0A9}"/>
                </a:ext>
              </a:extLst>
            </p:cNvPr>
            <p:cNvSpPr/>
            <p:nvPr/>
          </p:nvSpPr>
          <p:spPr>
            <a:xfrm>
              <a:off x="4224734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1" name="object 758">
              <a:extLst>
                <a:ext uri="{FF2B5EF4-FFF2-40B4-BE49-F238E27FC236}">
                  <a16:creationId xmlns:a16="http://schemas.microsoft.com/office/drawing/2014/main" id="{F965E04F-129B-4537-AAE1-F9C75C0FC6F6}"/>
                </a:ext>
              </a:extLst>
            </p:cNvPr>
            <p:cNvSpPr/>
            <p:nvPr/>
          </p:nvSpPr>
          <p:spPr>
            <a:xfrm>
              <a:off x="429057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798" y="74024"/>
                  </a:moveTo>
                  <a:lnTo>
                    <a:pt x="12798" y="21898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2" name="object 759">
              <a:extLst>
                <a:ext uri="{FF2B5EF4-FFF2-40B4-BE49-F238E27FC236}">
                  <a16:creationId xmlns:a16="http://schemas.microsoft.com/office/drawing/2014/main" id="{C4E3C04B-F807-43DC-BE18-687ACC064A9E}"/>
                </a:ext>
              </a:extLst>
            </p:cNvPr>
            <p:cNvSpPr/>
            <p:nvPr/>
          </p:nvSpPr>
          <p:spPr>
            <a:xfrm>
              <a:off x="432881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03" y="75100"/>
                  </a:lnTo>
                  <a:lnTo>
                    <a:pt x="41666" y="72285"/>
                  </a:lnTo>
                  <a:lnTo>
                    <a:pt x="5088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3" name="object 760">
              <a:extLst>
                <a:ext uri="{FF2B5EF4-FFF2-40B4-BE49-F238E27FC236}">
                  <a16:creationId xmlns:a16="http://schemas.microsoft.com/office/drawing/2014/main" id="{785FD197-E099-4587-AEBA-E3BBEFBBBB40}"/>
                </a:ext>
              </a:extLst>
            </p:cNvPr>
            <p:cNvSpPr/>
            <p:nvPr/>
          </p:nvSpPr>
          <p:spPr>
            <a:xfrm>
              <a:off x="4392342" y="2447284"/>
              <a:ext cx="48724" cy="75103"/>
            </a:xfrm>
            <a:custGeom>
              <a:avLst/>
              <a:gdLst/>
              <a:ahLst/>
              <a:cxnLst/>
              <a:rect l="l" t="t" r="r" b="b"/>
              <a:pathLst>
                <a:path w="48724" h="75103">
                  <a:moveTo>
                    <a:pt x="18657" y="0"/>
                  </a:moveTo>
                  <a:lnTo>
                    <a:pt x="12798" y="1079"/>
                  </a:lnTo>
                  <a:lnTo>
                    <a:pt x="8172" y="5706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525"/>
                  </a:lnTo>
                  <a:lnTo>
                    <a:pt x="3546" y="28838"/>
                  </a:lnTo>
                  <a:lnTo>
                    <a:pt x="6938" y="33465"/>
                  </a:lnTo>
                  <a:lnTo>
                    <a:pt x="11564" y="37012"/>
                  </a:lnTo>
                  <a:lnTo>
                    <a:pt x="16344" y="39325"/>
                  </a:lnTo>
                  <a:lnTo>
                    <a:pt x="23283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5926" y="49657"/>
                  </a:lnTo>
                  <a:lnTo>
                    <a:pt x="37160" y="54284"/>
                  </a:lnTo>
                  <a:lnTo>
                    <a:pt x="37160" y="57831"/>
                  </a:lnTo>
                  <a:lnTo>
                    <a:pt x="35926" y="60144"/>
                  </a:lnTo>
                  <a:lnTo>
                    <a:pt x="32534" y="63537"/>
                  </a:lnTo>
                  <a:lnTo>
                    <a:pt x="28988" y="64771"/>
                  </a:lnTo>
                  <a:lnTo>
                    <a:pt x="20970" y="64771"/>
                  </a:lnTo>
                  <a:lnTo>
                    <a:pt x="17423" y="63537"/>
                  </a:lnTo>
                  <a:lnTo>
                    <a:pt x="12798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6412" y="65850"/>
                  </a:lnTo>
                  <a:lnTo>
                    <a:pt x="48724" y="60144"/>
                  </a:lnTo>
                  <a:lnTo>
                    <a:pt x="48724" y="48578"/>
                  </a:lnTo>
                  <a:lnTo>
                    <a:pt x="47491" y="45031"/>
                  </a:lnTo>
                  <a:lnTo>
                    <a:pt x="44099" y="41638"/>
                  </a:lnTo>
                  <a:lnTo>
                    <a:pt x="40552" y="38091"/>
                  </a:lnTo>
                  <a:lnTo>
                    <a:pt x="34847" y="34698"/>
                  </a:lnTo>
                  <a:lnTo>
                    <a:pt x="26675" y="31151"/>
                  </a:lnTo>
                  <a:lnTo>
                    <a:pt x="20970" y="28838"/>
                  </a:lnTo>
                  <a:lnTo>
                    <a:pt x="17423" y="26525"/>
                  </a:lnTo>
                  <a:lnTo>
                    <a:pt x="14031" y="24212"/>
                  </a:lnTo>
                  <a:lnTo>
                    <a:pt x="14031" y="16192"/>
                  </a:lnTo>
                  <a:lnTo>
                    <a:pt x="16344" y="12645"/>
                  </a:lnTo>
                  <a:lnTo>
                    <a:pt x="20970" y="9253"/>
                  </a:lnTo>
                  <a:lnTo>
                    <a:pt x="27908" y="9253"/>
                  </a:lnTo>
                  <a:lnTo>
                    <a:pt x="31301" y="10332"/>
                  </a:lnTo>
                  <a:lnTo>
                    <a:pt x="34847" y="14959"/>
                  </a:lnTo>
                  <a:lnTo>
                    <a:pt x="35926" y="18506"/>
                  </a:lnTo>
                  <a:lnTo>
                    <a:pt x="35926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1786" y="5706"/>
                  </a:lnTo>
                  <a:lnTo>
                    <a:pt x="37160" y="1079"/>
                  </a:lnTo>
                  <a:lnTo>
                    <a:pt x="31301" y="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4" name="object 761">
              <a:extLst>
                <a:ext uri="{FF2B5EF4-FFF2-40B4-BE49-F238E27FC236}">
                  <a16:creationId xmlns:a16="http://schemas.microsoft.com/office/drawing/2014/main" id="{3C467D91-8734-4135-96C1-3010C8BB7AA4}"/>
                </a:ext>
              </a:extLst>
            </p:cNvPr>
            <p:cNvSpPr/>
            <p:nvPr/>
          </p:nvSpPr>
          <p:spPr>
            <a:xfrm>
              <a:off x="4449085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3546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5" name="object 737">
              <a:extLst>
                <a:ext uri="{FF2B5EF4-FFF2-40B4-BE49-F238E27FC236}">
                  <a16:creationId xmlns:a16="http://schemas.microsoft.com/office/drawing/2014/main" id="{C0B7B907-BDB2-4B47-A0D8-98E337BEB75A}"/>
                </a:ext>
              </a:extLst>
            </p:cNvPr>
            <p:cNvSpPr/>
            <p:nvPr/>
          </p:nvSpPr>
          <p:spPr>
            <a:xfrm>
              <a:off x="5615092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503" y="64771"/>
                  </a:moveTo>
                  <a:lnTo>
                    <a:pt x="13877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3614" y="11566"/>
                  </a:lnTo>
                  <a:lnTo>
                    <a:pt x="3592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592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5110" y="71711"/>
                  </a:lnTo>
                  <a:lnTo>
                    <a:pt x="18503" y="64771"/>
                  </a:lnTo>
                  <a:close/>
                </a:path>
                <a:path w="52117" h="101783">
                  <a:moveTo>
                    <a:pt x="3592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18503" y="64771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592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6" name="object 738">
              <a:extLst>
                <a:ext uri="{FF2B5EF4-FFF2-40B4-BE49-F238E27FC236}">
                  <a16:creationId xmlns:a16="http://schemas.microsoft.com/office/drawing/2014/main" id="{A67A65AE-EDCB-4A01-975D-AA318528569E}"/>
                </a:ext>
              </a:extLst>
            </p:cNvPr>
            <p:cNvSpPr/>
            <p:nvPr/>
          </p:nvSpPr>
          <p:spPr>
            <a:xfrm>
              <a:off x="5681086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7" name="object 739">
              <a:extLst>
                <a:ext uri="{FF2B5EF4-FFF2-40B4-BE49-F238E27FC236}">
                  <a16:creationId xmlns:a16="http://schemas.microsoft.com/office/drawing/2014/main" id="{DFECC32D-797C-471B-B859-2945A6F25D8F}"/>
                </a:ext>
              </a:extLst>
            </p:cNvPr>
            <p:cNvSpPr/>
            <p:nvPr/>
          </p:nvSpPr>
          <p:spPr>
            <a:xfrm>
              <a:off x="5722718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8" name="object 740">
              <a:extLst>
                <a:ext uri="{FF2B5EF4-FFF2-40B4-BE49-F238E27FC236}">
                  <a16:creationId xmlns:a16="http://schemas.microsoft.com/office/drawing/2014/main" id="{97ABD0F0-8D4E-4F97-9B39-7999D6E1070E}"/>
                </a:ext>
              </a:extLst>
            </p:cNvPr>
            <p:cNvSpPr/>
            <p:nvPr/>
          </p:nvSpPr>
          <p:spPr>
            <a:xfrm>
              <a:off x="5750473" y="2447284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0" y="33465"/>
                  </a:moveTo>
                  <a:lnTo>
                    <a:pt x="0" y="41638"/>
                  </a:lnTo>
                  <a:lnTo>
                    <a:pt x="1885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69" y="459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  <a:path w="55509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7006" y="75103"/>
                  </a:lnTo>
                  <a:lnTo>
                    <a:pt x="42711" y="71711"/>
                  </a:lnTo>
                  <a:lnTo>
                    <a:pt x="43769" y="45938"/>
                  </a:lnTo>
                  <a:lnTo>
                    <a:pt x="38854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9" name="object 741">
              <a:extLst>
                <a:ext uri="{FF2B5EF4-FFF2-40B4-BE49-F238E27FC236}">
                  <a16:creationId xmlns:a16="http://schemas.microsoft.com/office/drawing/2014/main" id="{10BDD905-0ECF-4BB5-81D1-EB58C6133584}"/>
                </a:ext>
              </a:extLst>
            </p:cNvPr>
            <p:cNvSpPr/>
            <p:nvPr/>
          </p:nvSpPr>
          <p:spPr>
            <a:xfrm>
              <a:off x="5820939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0" name="object 742">
              <a:extLst>
                <a:ext uri="{FF2B5EF4-FFF2-40B4-BE49-F238E27FC236}">
                  <a16:creationId xmlns:a16="http://schemas.microsoft.com/office/drawing/2014/main" id="{138D182C-46DD-4157-BAD8-F275723CBB2F}"/>
                </a:ext>
              </a:extLst>
            </p:cNvPr>
            <p:cNvSpPr/>
            <p:nvPr/>
          </p:nvSpPr>
          <p:spPr>
            <a:xfrm>
              <a:off x="5862571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798" y="6939"/>
                  </a:moveTo>
                  <a:lnTo>
                    <a:pt x="12798" y="3392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332"/>
                  </a:lnTo>
                  <a:lnTo>
                    <a:pt x="12798" y="6939"/>
                  </a:lnTo>
                  <a:close/>
                </a:path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1" name="object 743">
              <a:extLst>
                <a:ext uri="{FF2B5EF4-FFF2-40B4-BE49-F238E27FC236}">
                  <a16:creationId xmlns:a16="http://schemas.microsoft.com/office/drawing/2014/main" id="{71A4C500-23B0-437A-ADF4-C8A2550BBFC3}"/>
                </a:ext>
              </a:extLst>
            </p:cNvPr>
            <p:cNvSpPr/>
            <p:nvPr/>
          </p:nvSpPr>
          <p:spPr>
            <a:xfrm>
              <a:off x="588462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2" name="object 744">
              <a:extLst>
                <a:ext uri="{FF2B5EF4-FFF2-40B4-BE49-F238E27FC236}">
                  <a16:creationId xmlns:a16="http://schemas.microsoft.com/office/drawing/2014/main" id="{DC1B815D-14D7-49F8-BD15-3F954E45FFEA}"/>
                </a:ext>
              </a:extLst>
            </p:cNvPr>
            <p:cNvSpPr/>
            <p:nvPr/>
          </p:nvSpPr>
          <p:spPr>
            <a:xfrm>
              <a:off x="5932112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6939"/>
                  </a:moveTo>
                  <a:lnTo>
                    <a:pt x="1079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3" name="object 745">
              <a:extLst>
                <a:ext uri="{FF2B5EF4-FFF2-40B4-BE49-F238E27FC236}">
                  <a16:creationId xmlns:a16="http://schemas.microsoft.com/office/drawing/2014/main" id="{61562E6A-8C16-426A-81A1-1D96B8AE8B55}"/>
                </a:ext>
              </a:extLst>
            </p:cNvPr>
            <p:cNvSpPr/>
            <p:nvPr/>
          </p:nvSpPr>
          <p:spPr>
            <a:xfrm>
              <a:off x="5959867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3877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3877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4" name="object 746">
              <a:extLst>
                <a:ext uri="{FF2B5EF4-FFF2-40B4-BE49-F238E27FC236}">
                  <a16:creationId xmlns:a16="http://schemas.microsoft.com/office/drawing/2014/main" id="{B9B11D30-065C-4C84-AEF0-67D5EFCDD60D}"/>
                </a:ext>
              </a:extLst>
            </p:cNvPr>
            <p:cNvSpPr/>
            <p:nvPr/>
          </p:nvSpPr>
          <p:spPr>
            <a:xfrm>
              <a:off x="6021082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233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5926" y="38091"/>
                  </a:lnTo>
                  <a:lnTo>
                    <a:pt x="35926" y="55518"/>
                  </a:lnTo>
                  <a:lnTo>
                    <a:pt x="33614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2049" y="63537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592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233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675" y="75103"/>
                  </a:lnTo>
                  <a:lnTo>
                    <a:pt x="22049" y="63537"/>
                  </a:lnTo>
                  <a:lnTo>
                    <a:pt x="15110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5" name="object 747">
              <a:extLst>
                <a:ext uri="{FF2B5EF4-FFF2-40B4-BE49-F238E27FC236}">
                  <a16:creationId xmlns:a16="http://schemas.microsoft.com/office/drawing/2014/main" id="{F7D50BC4-CFD6-4938-83C7-C6831D5EA6D6}"/>
                </a:ext>
              </a:extLst>
            </p:cNvPr>
            <p:cNvSpPr/>
            <p:nvPr/>
          </p:nvSpPr>
          <p:spPr>
            <a:xfrm>
              <a:off x="6080137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6" name="object 748">
              <a:extLst>
                <a:ext uri="{FF2B5EF4-FFF2-40B4-BE49-F238E27FC236}">
                  <a16:creationId xmlns:a16="http://schemas.microsoft.com/office/drawing/2014/main" id="{C716839B-AAC5-4A5D-ABF4-C706A2612A26}"/>
                </a:ext>
              </a:extLst>
            </p:cNvPr>
            <p:cNvSpPr/>
            <p:nvPr/>
          </p:nvSpPr>
          <p:spPr>
            <a:xfrm>
              <a:off x="612639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2643" y="3392"/>
                  </a:move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lnTo>
                    <a:pt x="1079" y="10332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7" name="object 749">
              <a:extLst>
                <a:ext uri="{FF2B5EF4-FFF2-40B4-BE49-F238E27FC236}">
                  <a16:creationId xmlns:a16="http://schemas.microsoft.com/office/drawing/2014/main" id="{30D79D80-9BFA-46F1-B2D8-F7E04E0466A7}"/>
                </a:ext>
              </a:extLst>
            </p:cNvPr>
            <p:cNvSpPr/>
            <p:nvPr/>
          </p:nvSpPr>
          <p:spPr>
            <a:xfrm>
              <a:off x="6154150" y="2447284"/>
              <a:ext cx="44589" cy="75103"/>
            </a:xfrm>
            <a:custGeom>
              <a:avLst/>
              <a:gdLst/>
              <a:ahLst/>
              <a:cxnLst/>
              <a:rect l="l" t="t" r="r" b="b"/>
              <a:pathLst>
                <a:path w="44589" h="75103">
                  <a:moveTo>
                    <a:pt x="23128" y="64771"/>
                  </a:moveTo>
                  <a:lnTo>
                    <a:pt x="28834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589" y="45938"/>
                  </a:lnTo>
                  <a:lnTo>
                    <a:pt x="39636" y="59936"/>
                  </a:lnTo>
                  <a:lnTo>
                    <a:pt x="28834" y="64771"/>
                  </a:lnTo>
                  <a:lnTo>
                    <a:pt x="23128" y="64771"/>
                  </a:lnTo>
                  <a:close/>
                </a:path>
                <a:path w="44589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8834" y="75103"/>
                  </a:lnTo>
                  <a:lnTo>
                    <a:pt x="23128" y="64771"/>
                  </a:lnTo>
                  <a:lnTo>
                    <a:pt x="19582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525"/>
                  </a:lnTo>
                  <a:lnTo>
                    <a:pt x="45024" y="41638"/>
                  </a:lnTo>
                  <a:lnTo>
                    <a:pt x="44589" y="459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8" name="object 750">
              <a:extLst>
                <a:ext uri="{FF2B5EF4-FFF2-40B4-BE49-F238E27FC236}">
                  <a16:creationId xmlns:a16="http://schemas.microsoft.com/office/drawing/2014/main" id="{7EAB5115-8BE5-44C1-8B66-11F55D493397}"/>
                </a:ext>
              </a:extLst>
            </p:cNvPr>
            <p:cNvSpPr/>
            <p:nvPr/>
          </p:nvSpPr>
          <p:spPr>
            <a:xfrm>
              <a:off x="6224770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9" name="object 734">
              <a:extLst>
                <a:ext uri="{FF2B5EF4-FFF2-40B4-BE49-F238E27FC236}">
                  <a16:creationId xmlns:a16="http://schemas.microsoft.com/office/drawing/2014/main" id="{42EEFFA5-2E3A-414C-A356-CA0A8A00E749}"/>
                </a:ext>
              </a:extLst>
            </p:cNvPr>
            <p:cNvSpPr/>
            <p:nvPr/>
          </p:nvSpPr>
          <p:spPr>
            <a:xfrm>
              <a:off x="6319599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4693" y="60144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23128" y="63537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8085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790"/>
                  </a:lnTo>
                  <a:lnTo>
                    <a:pt x="49650" y="68164"/>
                  </a:lnTo>
                  <a:lnTo>
                    <a:pt x="49650" y="13879"/>
                  </a:ln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  <a:path w="51963" h="75103">
                  <a:moveTo>
                    <a:pt x="21895" y="75103"/>
                  </a:moveTo>
                  <a:lnTo>
                    <a:pt x="27754" y="75103"/>
                  </a:lnTo>
                  <a:lnTo>
                    <a:pt x="23128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1895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0" name="object 735">
              <a:extLst>
                <a:ext uri="{FF2B5EF4-FFF2-40B4-BE49-F238E27FC236}">
                  <a16:creationId xmlns:a16="http://schemas.microsoft.com/office/drawing/2014/main" id="{806ECD05-F0E9-4877-A9F0-E3E02CE88A2E}"/>
                </a:ext>
              </a:extLst>
            </p:cNvPr>
            <p:cNvSpPr/>
            <p:nvPr/>
          </p:nvSpPr>
          <p:spPr>
            <a:xfrm>
              <a:off x="638667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1" name="object 736">
              <a:extLst>
                <a:ext uri="{FF2B5EF4-FFF2-40B4-BE49-F238E27FC236}">
                  <a16:creationId xmlns:a16="http://schemas.microsoft.com/office/drawing/2014/main" id="{0A03112C-A343-4573-83DF-A7A1DFA10F2A}"/>
                </a:ext>
              </a:extLst>
            </p:cNvPr>
            <p:cNvSpPr/>
            <p:nvPr/>
          </p:nvSpPr>
          <p:spPr>
            <a:xfrm>
              <a:off x="6450200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7423" y="41638"/>
                  </a:moveTo>
                  <a:lnTo>
                    <a:pt x="22049" y="40404"/>
                  </a:lnTo>
                  <a:lnTo>
                    <a:pt x="32380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2380" y="94843"/>
                  </a:lnTo>
                  <a:lnTo>
                    <a:pt x="20816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592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close/>
                </a:path>
                <a:path w="52117" h="105176">
                  <a:moveTo>
                    <a:pt x="1123" y="49493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5859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0485" y="32385"/>
                  </a:lnTo>
                  <a:lnTo>
                    <a:pt x="5859" y="38091"/>
                  </a:lnTo>
                  <a:lnTo>
                    <a:pt x="5488" y="38578"/>
                  </a:lnTo>
                  <a:lnTo>
                    <a:pt x="1123" y="494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2" name="object 720">
              <a:extLst>
                <a:ext uri="{FF2B5EF4-FFF2-40B4-BE49-F238E27FC236}">
                  <a16:creationId xmlns:a16="http://schemas.microsoft.com/office/drawing/2014/main" id="{799546E0-8962-49EC-A5B6-1CEBFBCBE7AB}"/>
                </a:ext>
              </a:extLst>
            </p:cNvPr>
            <p:cNvSpPr/>
            <p:nvPr/>
          </p:nvSpPr>
          <p:spPr>
            <a:xfrm>
              <a:off x="654857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491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5110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988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2081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6190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8239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2798" y="56597"/>
                  </a:lnTo>
                  <a:lnTo>
                    <a:pt x="12798" y="47344"/>
                  </a:lnTo>
                  <a:lnTo>
                    <a:pt x="13877" y="43951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3" name="object 721">
              <a:extLst>
                <a:ext uri="{FF2B5EF4-FFF2-40B4-BE49-F238E27FC236}">
                  <a16:creationId xmlns:a16="http://schemas.microsoft.com/office/drawing/2014/main" id="{CC17519F-2921-4575-BB26-AE19DF16C53F}"/>
                </a:ext>
              </a:extLst>
            </p:cNvPr>
            <p:cNvSpPr/>
            <p:nvPr/>
          </p:nvSpPr>
          <p:spPr>
            <a:xfrm>
              <a:off x="6614570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4" name="object 722">
              <a:extLst>
                <a:ext uri="{FF2B5EF4-FFF2-40B4-BE49-F238E27FC236}">
                  <a16:creationId xmlns:a16="http://schemas.microsoft.com/office/drawing/2014/main" id="{F273D7AE-F651-4DB6-9592-CE553E39CF83}"/>
                </a:ext>
              </a:extLst>
            </p:cNvPr>
            <p:cNvSpPr/>
            <p:nvPr/>
          </p:nvSpPr>
          <p:spPr>
            <a:xfrm>
              <a:off x="6673472" y="2429857"/>
              <a:ext cx="33614" cy="92530"/>
            </a:xfrm>
            <a:custGeom>
              <a:avLst/>
              <a:gdLst/>
              <a:ahLst/>
              <a:cxnLst/>
              <a:rect l="l" t="t" r="r" b="b"/>
              <a:pathLst>
                <a:path w="33614" h="92530">
                  <a:moveTo>
                    <a:pt x="33614" y="80964"/>
                  </a:move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3614" y="91450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5" name="object 723">
              <a:extLst>
                <a:ext uri="{FF2B5EF4-FFF2-40B4-BE49-F238E27FC236}">
                  <a16:creationId xmlns:a16="http://schemas.microsoft.com/office/drawing/2014/main" id="{1F872117-BAFA-4169-8D46-3E5CF5C3A255}"/>
                </a:ext>
              </a:extLst>
            </p:cNvPr>
            <p:cNvSpPr/>
            <p:nvPr/>
          </p:nvSpPr>
          <p:spPr>
            <a:xfrm>
              <a:off x="6720963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25441" y="40404"/>
                  </a:moveTo>
                  <a:lnTo>
                    <a:pt x="28834" y="40404"/>
                  </a:lnTo>
                  <a:lnTo>
                    <a:pt x="31146" y="41638"/>
                  </a:lnTo>
                  <a:lnTo>
                    <a:pt x="35772" y="46265"/>
                  </a:lnTo>
                  <a:lnTo>
                    <a:pt x="35772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51" y="45720"/>
                  </a:lnTo>
                  <a:lnTo>
                    <a:pt x="41175" y="33899"/>
                  </a:lnTo>
                  <a:lnTo>
                    <a:pt x="28834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2643" y="47344"/>
                  </a:lnTo>
                  <a:lnTo>
                    <a:pt x="17269" y="42718"/>
                  </a:lnTo>
                  <a:lnTo>
                    <a:pt x="21895" y="40404"/>
                  </a:lnTo>
                  <a:lnTo>
                    <a:pt x="25441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6" name="object 724">
              <a:extLst>
                <a:ext uri="{FF2B5EF4-FFF2-40B4-BE49-F238E27FC236}">
                  <a16:creationId xmlns:a16="http://schemas.microsoft.com/office/drawing/2014/main" id="{AA119193-605F-4BB5-9F23-24B9599B86F2}"/>
                </a:ext>
              </a:extLst>
            </p:cNvPr>
            <p:cNvSpPr/>
            <p:nvPr/>
          </p:nvSpPr>
          <p:spPr>
            <a:xfrm>
              <a:off x="678341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9358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802" y="45938"/>
                  </a:lnTo>
                  <a:lnTo>
                    <a:pt x="39358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7" name="object 725">
              <a:extLst>
                <a:ext uri="{FF2B5EF4-FFF2-40B4-BE49-F238E27FC236}">
                  <a16:creationId xmlns:a16="http://schemas.microsoft.com/office/drawing/2014/main" id="{60DB088F-D664-44AC-8F48-CA53E5BBBD02}"/>
                </a:ext>
              </a:extLst>
            </p:cNvPr>
            <p:cNvSpPr/>
            <p:nvPr/>
          </p:nvSpPr>
          <p:spPr>
            <a:xfrm>
              <a:off x="6854032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8" name="object 726">
              <a:extLst>
                <a:ext uri="{FF2B5EF4-FFF2-40B4-BE49-F238E27FC236}">
                  <a16:creationId xmlns:a16="http://schemas.microsoft.com/office/drawing/2014/main" id="{82D8CBEB-FDBF-4942-AA1C-62FF0EAFD6A8}"/>
                </a:ext>
              </a:extLst>
            </p:cNvPr>
            <p:cNvSpPr/>
            <p:nvPr/>
          </p:nvSpPr>
          <p:spPr>
            <a:xfrm>
              <a:off x="6895664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9" name="object 727">
              <a:extLst>
                <a:ext uri="{FF2B5EF4-FFF2-40B4-BE49-F238E27FC236}">
                  <a16:creationId xmlns:a16="http://schemas.microsoft.com/office/drawing/2014/main" id="{240FAF3F-06A2-418C-AACF-9F85ED4C89C3}"/>
                </a:ext>
              </a:extLst>
            </p:cNvPr>
            <p:cNvSpPr/>
            <p:nvPr/>
          </p:nvSpPr>
          <p:spPr>
            <a:xfrm>
              <a:off x="6923418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2643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264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0" name="object 728">
              <a:extLst>
                <a:ext uri="{FF2B5EF4-FFF2-40B4-BE49-F238E27FC236}">
                  <a16:creationId xmlns:a16="http://schemas.microsoft.com/office/drawing/2014/main" id="{6F04324E-21BE-4028-A10E-A6142025FFE3}"/>
                </a:ext>
              </a:extLst>
            </p:cNvPr>
            <p:cNvSpPr/>
            <p:nvPr/>
          </p:nvSpPr>
          <p:spPr>
            <a:xfrm>
              <a:off x="6983554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7006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1" name="object 729">
              <a:extLst>
                <a:ext uri="{FF2B5EF4-FFF2-40B4-BE49-F238E27FC236}">
                  <a16:creationId xmlns:a16="http://schemas.microsoft.com/office/drawing/2014/main" id="{77EF50A1-EF59-4D41-95F7-9F59E9D5F5CD}"/>
                </a:ext>
              </a:extLst>
            </p:cNvPr>
            <p:cNvSpPr/>
            <p:nvPr/>
          </p:nvSpPr>
          <p:spPr>
            <a:xfrm>
              <a:off x="7042455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2" name="object 730">
              <a:extLst>
                <a:ext uri="{FF2B5EF4-FFF2-40B4-BE49-F238E27FC236}">
                  <a16:creationId xmlns:a16="http://schemas.microsoft.com/office/drawing/2014/main" id="{07FD73EA-BF1F-4DC1-A711-B5EDF50D04A3}"/>
                </a:ext>
              </a:extLst>
            </p:cNvPr>
            <p:cNvSpPr/>
            <p:nvPr/>
          </p:nvSpPr>
          <p:spPr>
            <a:xfrm>
              <a:off x="7089947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079" y="26525"/>
                  </a:moveTo>
                  <a:lnTo>
                    <a:pt x="1079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079" y="26525"/>
                  </a:lnTo>
                  <a:close/>
                </a:path>
                <a:path w="12798" h="99470">
                  <a:moveTo>
                    <a:pt x="0" y="6939"/>
                  </a:moveTo>
                  <a:lnTo>
                    <a:pt x="1079" y="10332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798" y="10332"/>
                  </a:lnTo>
                  <a:lnTo>
                    <a:pt x="13877" y="6939"/>
                  </a:lnTo>
                  <a:lnTo>
                    <a:pt x="12798" y="3392"/>
                  </a:ln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3" name="object 731">
              <a:extLst>
                <a:ext uri="{FF2B5EF4-FFF2-40B4-BE49-F238E27FC236}">
                  <a16:creationId xmlns:a16="http://schemas.microsoft.com/office/drawing/2014/main" id="{5DD4F522-21C9-4FC6-BB18-B0F50FC196A4}"/>
                </a:ext>
              </a:extLst>
            </p:cNvPr>
            <p:cNvSpPr/>
            <p:nvPr/>
          </p:nvSpPr>
          <p:spPr>
            <a:xfrm>
              <a:off x="711770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250" y="64809"/>
                  </a:lnTo>
                  <a:lnTo>
                    <a:pt x="54605" y="53832"/>
                  </a:lnTo>
                  <a:lnTo>
                    <a:pt x="56742" y="40404"/>
                  </a:lnTo>
                  <a:lnTo>
                    <a:pt x="56742" y="33465"/>
                  </a:lnTo>
                  <a:lnTo>
                    <a:pt x="53730" y="18847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1865" y="19697"/>
                  </a:lnTo>
                  <a:lnTo>
                    <a:pt x="0" y="33465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4" name="object 732">
              <a:extLst>
                <a:ext uri="{FF2B5EF4-FFF2-40B4-BE49-F238E27FC236}">
                  <a16:creationId xmlns:a16="http://schemas.microsoft.com/office/drawing/2014/main" id="{0AD24897-EE8F-46BD-961C-2280C1AE81B7}"/>
                </a:ext>
              </a:extLst>
            </p:cNvPr>
            <p:cNvSpPr/>
            <p:nvPr/>
          </p:nvSpPr>
          <p:spPr>
            <a:xfrm>
              <a:off x="7188322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5" name="object 733">
              <a:extLst>
                <a:ext uri="{FF2B5EF4-FFF2-40B4-BE49-F238E27FC236}">
                  <a16:creationId xmlns:a16="http://schemas.microsoft.com/office/drawing/2014/main" id="{2878F0BE-558D-4FDB-8DBC-4A6CDEA6565C}"/>
                </a:ext>
              </a:extLst>
            </p:cNvPr>
            <p:cNvSpPr/>
            <p:nvPr/>
          </p:nvSpPr>
          <p:spPr>
            <a:xfrm>
              <a:off x="7247223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6" name="object 711">
              <a:extLst>
                <a:ext uri="{FF2B5EF4-FFF2-40B4-BE49-F238E27FC236}">
                  <a16:creationId xmlns:a16="http://schemas.microsoft.com/office/drawing/2014/main" id="{BB8D5BDC-3F3E-407D-9B23-CC08D5DA4425}"/>
                </a:ext>
              </a:extLst>
            </p:cNvPr>
            <p:cNvSpPr/>
            <p:nvPr/>
          </p:nvSpPr>
          <p:spPr>
            <a:xfrm>
              <a:off x="7308592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7" name="object 712">
              <a:extLst>
                <a:ext uri="{FF2B5EF4-FFF2-40B4-BE49-F238E27FC236}">
                  <a16:creationId xmlns:a16="http://schemas.microsoft.com/office/drawing/2014/main" id="{6E8DCC9F-9ABD-44B8-9F9B-F8D59CA49775}"/>
                </a:ext>
              </a:extLst>
            </p:cNvPr>
            <p:cNvSpPr/>
            <p:nvPr/>
          </p:nvSpPr>
          <p:spPr>
            <a:xfrm>
              <a:off x="7374433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9804" y="3392"/>
                  </a:moveTo>
                  <a:lnTo>
                    <a:pt x="45178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534" y="10332"/>
                  </a:lnTo>
                  <a:lnTo>
                    <a:pt x="35926" y="14959"/>
                  </a:lnTo>
                  <a:lnTo>
                    <a:pt x="37160" y="25445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2933" y="16192"/>
                  </a:lnTo>
                  <a:lnTo>
                    <a:pt x="72933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258" y="15301"/>
                  </a:lnTo>
                  <a:lnTo>
                    <a:pt x="77294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8" name="object 713">
              <a:extLst>
                <a:ext uri="{FF2B5EF4-FFF2-40B4-BE49-F238E27FC236}">
                  <a16:creationId xmlns:a16="http://schemas.microsoft.com/office/drawing/2014/main" id="{805E9FAB-FD69-4294-8470-1E102740CC24}"/>
                </a:ext>
              </a:extLst>
            </p:cNvPr>
            <p:cNvSpPr/>
            <p:nvPr/>
          </p:nvSpPr>
          <p:spPr>
            <a:xfrm>
              <a:off x="7475121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2865" y="58911"/>
                  </a:lnTo>
                  <a:lnTo>
                    <a:pt x="38239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272"/>
                  </a:lnTo>
                  <a:lnTo>
                    <a:pt x="39319" y="21898"/>
                  </a:lnTo>
                  <a:lnTo>
                    <a:pt x="40552" y="2883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5178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9" name="object 714">
              <a:extLst>
                <a:ext uri="{FF2B5EF4-FFF2-40B4-BE49-F238E27FC236}">
                  <a16:creationId xmlns:a16="http://schemas.microsoft.com/office/drawing/2014/main" id="{90EFBF49-3555-4077-9BA9-5B5DB44023C6}"/>
                </a:ext>
              </a:extLst>
            </p:cNvPr>
            <p:cNvSpPr/>
            <p:nvPr/>
          </p:nvSpPr>
          <p:spPr>
            <a:xfrm>
              <a:off x="754111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0" name="object 715">
              <a:extLst>
                <a:ext uri="{FF2B5EF4-FFF2-40B4-BE49-F238E27FC236}">
                  <a16:creationId xmlns:a16="http://schemas.microsoft.com/office/drawing/2014/main" id="{C6F4CFDF-19E7-481E-8E33-A5E7FAF35BDB}"/>
                </a:ext>
              </a:extLst>
            </p:cNvPr>
            <p:cNvSpPr/>
            <p:nvPr/>
          </p:nvSpPr>
          <p:spPr>
            <a:xfrm>
              <a:off x="7578121" y="2447284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5705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398" y="99470"/>
                  </a:lnTo>
                  <a:lnTo>
                    <a:pt x="45024" y="94843"/>
                  </a:lnTo>
                  <a:lnTo>
                    <a:pt x="49650" y="90217"/>
                  </a:lnTo>
                  <a:lnTo>
                    <a:pt x="51963" y="83277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1566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40398" y="18506"/>
                  </a:lnTo>
                  <a:lnTo>
                    <a:pt x="40398" y="55518"/>
                  </a:lnTo>
                  <a:lnTo>
                    <a:pt x="37006" y="61224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2458"/>
                  </a:lnTo>
                  <a:lnTo>
                    <a:pt x="14956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330" y="2313"/>
                  </a:lnTo>
                  <a:lnTo>
                    <a:pt x="5705" y="8019"/>
                  </a:lnTo>
                  <a:lnTo>
                    <a:pt x="5442" y="8480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5705" y="65850"/>
                  </a:lnTo>
                  <a:lnTo>
                    <a:pt x="10330" y="71711"/>
                  </a:lnTo>
                  <a:lnTo>
                    <a:pt x="16190" y="75103"/>
                  </a:lnTo>
                  <a:lnTo>
                    <a:pt x="31146" y="75103"/>
                  </a:lnTo>
                  <a:lnTo>
                    <a:pt x="37006" y="71711"/>
                  </a:lnTo>
                  <a:lnTo>
                    <a:pt x="40398" y="65850"/>
                  </a:lnTo>
                  <a:lnTo>
                    <a:pt x="40398" y="86670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3392" y="92530"/>
                  </a:lnTo>
                  <a:lnTo>
                    <a:pt x="5705" y="95923"/>
                  </a:lnTo>
                  <a:close/>
                </a:path>
                <a:path w="51963" h="101783">
                  <a:moveTo>
                    <a:pt x="16190" y="0"/>
                  </a:moveTo>
                  <a:lnTo>
                    <a:pt x="10330" y="2313"/>
                  </a:lnTo>
                  <a:lnTo>
                    <a:pt x="11564" y="25445"/>
                  </a:lnTo>
                  <a:lnTo>
                    <a:pt x="12643" y="19585"/>
                  </a:lnTo>
                  <a:lnTo>
                    <a:pt x="14956" y="16192"/>
                  </a:lnTo>
                  <a:lnTo>
                    <a:pt x="17269" y="11566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1" name="object 716">
              <a:extLst>
                <a:ext uri="{FF2B5EF4-FFF2-40B4-BE49-F238E27FC236}">
                  <a16:creationId xmlns:a16="http://schemas.microsoft.com/office/drawing/2014/main" id="{A07022C5-2358-48CB-BB40-1D4772B0A2ED}"/>
                </a:ext>
              </a:extLst>
            </p:cNvPr>
            <p:cNvSpPr/>
            <p:nvPr/>
          </p:nvSpPr>
          <p:spPr>
            <a:xfrm>
              <a:off x="764519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0398" y="61224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2" name="object 717">
              <a:extLst>
                <a:ext uri="{FF2B5EF4-FFF2-40B4-BE49-F238E27FC236}">
                  <a16:creationId xmlns:a16="http://schemas.microsoft.com/office/drawing/2014/main" id="{8B36F8AA-F001-477A-A0C3-C2523C05F5B8}"/>
                </a:ext>
              </a:extLst>
            </p:cNvPr>
            <p:cNvSpPr/>
            <p:nvPr/>
          </p:nvSpPr>
          <p:spPr>
            <a:xfrm>
              <a:off x="7711190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3" name="object 718">
              <a:extLst>
                <a:ext uri="{FF2B5EF4-FFF2-40B4-BE49-F238E27FC236}">
                  <a16:creationId xmlns:a16="http://schemas.microsoft.com/office/drawing/2014/main" id="{F13DD489-D894-4E2F-9794-C622DB527D47}"/>
                </a:ext>
              </a:extLst>
            </p:cNvPr>
            <p:cNvSpPr/>
            <p:nvPr/>
          </p:nvSpPr>
          <p:spPr>
            <a:xfrm>
              <a:off x="7774717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0883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0883" y="17272"/>
                  </a:lnTo>
                  <a:lnTo>
                    <a:pt x="48570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4" name="object 719">
              <a:extLst>
                <a:ext uri="{FF2B5EF4-FFF2-40B4-BE49-F238E27FC236}">
                  <a16:creationId xmlns:a16="http://schemas.microsoft.com/office/drawing/2014/main" id="{1C769A9F-84D2-4774-9D61-1305251DF8B0}"/>
                </a:ext>
              </a:extLst>
            </p:cNvPr>
            <p:cNvSpPr/>
            <p:nvPr/>
          </p:nvSpPr>
          <p:spPr>
            <a:xfrm>
              <a:off x="7832540" y="244836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3546" y="90217"/>
                  </a:moveTo>
                  <a:lnTo>
                    <a:pt x="3546" y="100703"/>
                  </a:lnTo>
                  <a:lnTo>
                    <a:pt x="5859" y="101783"/>
                  </a:lnTo>
                  <a:lnTo>
                    <a:pt x="13877" y="101783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3764"/>
                  </a:lnTo>
                  <a:lnTo>
                    <a:pt x="26675" y="89137"/>
                  </a:lnTo>
                  <a:lnTo>
                    <a:pt x="28988" y="8219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2125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1711"/>
                  </a:lnTo>
                  <a:lnTo>
                    <a:pt x="19736" y="79884"/>
                  </a:lnTo>
                  <a:lnTo>
                    <a:pt x="18503" y="84511"/>
                  </a:lnTo>
                  <a:lnTo>
                    <a:pt x="15110" y="87903"/>
                  </a:lnTo>
                  <a:lnTo>
                    <a:pt x="10485" y="91450"/>
                  </a:lnTo>
                  <a:lnTo>
                    <a:pt x="6938" y="91450"/>
                  </a:lnTo>
                  <a:lnTo>
                    <a:pt x="3546" y="902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5" name="object 703">
              <a:extLst>
                <a:ext uri="{FF2B5EF4-FFF2-40B4-BE49-F238E27FC236}">
                  <a16:creationId xmlns:a16="http://schemas.microsoft.com/office/drawing/2014/main" id="{4DD9391B-6451-483B-92E1-80076D8D2A34}"/>
                </a:ext>
              </a:extLst>
            </p:cNvPr>
            <p:cNvSpPr/>
            <p:nvPr/>
          </p:nvSpPr>
          <p:spPr>
            <a:xfrm>
              <a:off x="7923976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39319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6" name="object 704">
              <a:extLst>
                <a:ext uri="{FF2B5EF4-FFF2-40B4-BE49-F238E27FC236}">
                  <a16:creationId xmlns:a16="http://schemas.microsoft.com/office/drawing/2014/main" id="{5ECA7ECD-1D69-47C1-BDCC-FDB0B4FB1788}"/>
                </a:ext>
              </a:extLst>
            </p:cNvPr>
            <p:cNvSpPr/>
            <p:nvPr/>
          </p:nvSpPr>
          <p:spPr>
            <a:xfrm>
              <a:off x="7988737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3877" y="47344"/>
                  </a:lnTo>
                  <a:lnTo>
                    <a:pt x="15110" y="45031"/>
                  </a:lnTo>
                  <a:lnTo>
                    <a:pt x="19736" y="41638"/>
                  </a:lnTo>
                  <a:lnTo>
                    <a:pt x="23128" y="40404"/>
                  </a:lnTo>
                  <a:lnTo>
                    <a:pt x="28988" y="40404"/>
                  </a:lnTo>
                  <a:lnTo>
                    <a:pt x="32380" y="41638"/>
                  </a:lnTo>
                  <a:lnTo>
                    <a:pt x="35926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73" y="45814"/>
                  </a:lnTo>
                  <a:lnTo>
                    <a:pt x="41237" y="33922"/>
                  </a:lnTo>
                  <a:lnTo>
                    <a:pt x="28988" y="30072"/>
                  </a:lnTo>
                  <a:lnTo>
                    <a:pt x="22049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7" name="object 705">
              <a:extLst>
                <a:ext uri="{FF2B5EF4-FFF2-40B4-BE49-F238E27FC236}">
                  <a16:creationId xmlns:a16="http://schemas.microsoft.com/office/drawing/2014/main" id="{83AC702E-7C25-436D-AB42-E6968FF0DE92}"/>
                </a:ext>
              </a:extLst>
            </p:cNvPr>
            <p:cNvSpPr/>
            <p:nvPr/>
          </p:nvSpPr>
          <p:spPr>
            <a:xfrm>
              <a:off x="8053498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8" name="object 706">
              <a:extLst>
                <a:ext uri="{FF2B5EF4-FFF2-40B4-BE49-F238E27FC236}">
                  <a16:creationId xmlns:a16="http://schemas.microsoft.com/office/drawing/2014/main" id="{545DA55B-58CA-4B58-937D-4FA5FD0E2D86}"/>
                </a:ext>
              </a:extLst>
            </p:cNvPr>
            <p:cNvSpPr/>
            <p:nvPr/>
          </p:nvSpPr>
          <p:spPr>
            <a:xfrm>
              <a:off x="811949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9" name="object 707">
              <a:extLst>
                <a:ext uri="{FF2B5EF4-FFF2-40B4-BE49-F238E27FC236}">
                  <a16:creationId xmlns:a16="http://schemas.microsoft.com/office/drawing/2014/main" id="{88922539-51AE-4668-8E83-8566AA36B9C5}"/>
                </a:ext>
              </a:extLst>
            </p:cNvPr>
            <p:cNvSpPr/>
            <p:nvPr/>
          </p:nvSpPr>
          <p:spPr>
            <a:xfrm>
              <a:off x="818302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6938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552" y="99470"/>
                  </a:lnTo>
                  <a:lnTo>
                    <a:pt x="45178" y="94843"/>
                  </a:lnTo>
                  <a:lnTo>
                    <a:pt x="49804" y="90217"/>
                  </a:lnTo>
                  <a:lnTo>
                    <a:pt x="52117" y="83277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19"/>
                  </a:lnTo>
                  <a:lnTo>
                    <a:pt x="5572" y="8503"/>
                  </a:lnTo>
                  <a:lnTo>
                    <a:pt x="1517" y="18946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0485" y="71711"/>
                  </a:lnTo>
                  <a:lnTo>
                    <a:pt x="16190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close/>
                </a:path>
                <a:path w="52117" h="101783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585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0" name="object 708">
              <a:extLst>
                <a:ext uri="{FF2B5EF4-FFF2-40B4-BE49-F238E27FC236}">
                  <a16:creationId xmlns:a16="http://schemas.microsoft.com/office/drawing/2014/main" id="{17C49BCF-CB41-44CB-B987-56DE5BAB379C}"/>
                </a:ext>
              </a:extLst>
            </p:cNvPr>
            <p:cNvSpPr/>
            <p:nvPr/>
          </p:nvSpPr>
          <p:spPr>
            <a:xfrm>
              <a:off x="8250094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0" y="42718"/>
                  </a:move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2865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718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1" name="object 709">
              <a:extLst>
                <a:ext uri="{FF2B5EF4-FFF2-40B4-BE49-F238E27FC236}">
                  <a16:creationId xmlns:a16="http://schemas.microsoft.com/office/drawing/2014/main" id="{1B3D0D74-2998-424D-A91A-C09A2BCC5F87}"/>
                </a:ext>
              </a:extLst>
            </p:cNvPr>
            <p:cNvSpPr/>
            <p:nvPr/>
          </p:nvSpPr>
          <p:spPr>
            <a:xfrm>
              <a:off x="831377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32380" y="63537"/>
                  </a:moveTo>
                  <a:lnTo>
                    <a:pt x="28988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380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079"/>
                  </a:lnTo>
                  <a:lnTo>
                    <a:pt x="8172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2" name="object 710">
              <a:extLst>
                <a:ext uri="{FF2B5EF4-FFF2-40B4-BE49-F238E27FC236}">
                  <a16:creationId xmlns:a16="http://schemas.microsoft.com/office/drawing/2014/main" id="{4D37D518-9E6F-4EE2-A8B6-849A38442FA3}"/>
                </a:ext>
              </a:extLst>
            </p:cNvPr>
            <p:cNvSpPr/>
            <p:nvPr/>
          </p:nvSpPr>
          <p:spPr>
            <a:xfrm>
              <a:off x="8370519" y="2506195"/>
              <a:ext cx="19582" cy="33619"/>
            </a:xfrm>
            <a:custGeom>
              <a:avLst/>
              <a:gdLst/>
              <a:ahLst/>
              <a:cxnLst/>
              <a:rect l="l" t="t" r="r" b="b"/>
              <a:pathLst>
                <a:path w="19582" h="33619">
                  <a:moveTo>
                    <a:pt x="8018" y="33619"/>
                  </a:moveTo>
                  <a:lnTo>
                    <a:pt x="10330" y="31306"/>
                  </a:lnTo>
                  <a:lnTo>
                    <a:pt x="13877" y="27759"/>
                  </a:lnTo>
                  <a:lnTo>
                    <a:pt x="16190" y="23132"/>
                  </a:lnTo>
                  <a:lnTo>
                    <a:pt x="18503" y="18506"/>
                  </a:lnTo>
                  <a:lnTo>
                    <a:pt x="19582" y="13879"/>
                  </a:lnTo>
                  <a:lnTo>
                    <a:pt x="19582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801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3" name="object 695">
              <a:extLst>
                <a:ext uri="{FF2B5EF4-FFF2-40B4-BE49-F238E27FC236}">
                  <a16:creationId xmlns:a16="http://schemas.microsoft.com/office/drawing/2014/main" id="{576871E2-0FCF-4A08-82AB-AA5F06461E2A}"/>
                </a:ext>
              </a:extLst>
            </p:cNvPr>
            <p:cNvSpPr/>
            <p:nvPr/>
          </p:nvSpPr>
          <p:spPr>
            <a:xfrm>
              <a:off x="1919288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34708" y="63537"/>
                  </a:moveTo>
                  <a:lnTo>
                    <a:pt x="31239" y="64771"/>
                  </a:lnTo>
                  <a:lnTo>
                    <a:pt x="21987" y="64771"/>
                  </a:lnTo>
                  <a:lnTo>
                    <a:pt x="18518" y="63537"/>
                  </a:lnTo>
                  <a:lnTo>
                    <a:pt x="16205" y="60144"/>
                  </a:lnTo>
                  <a:lnTo>
                    <a:pt x="12736" y="56597"/>
                  </a:lnTo>
                  <a:lnTo>
                    <a:pt x="11579" y="49657"/>
                  </a:lnTo>
                  <a:lnTo>
                    <a:pt x="11579" y="24212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8019"/>
                  </a:lnTo>
                  <a:lnTo>
                    <a:pt x="1615" y="19071"/>
                  </a:lnTo>
                  <a:lnTo>
                    <a:pt x="0" y="33465"/>
                  </a:lnTo>
                  <a:lnTo>
                    <a:pt x="9" y="42911"/>
                  </a:lnTo>
                  <a:lnTo>
                    <a:pt x="1873" y="56964"/>
                  </a:lnTo>
                  <a:lnTo>
                    <a:pt x="6954" y="67084"/>
                  </a:lnTo>
                  <a:lnTo>
                    <a:pt x="11579" y="72790"/>
                  </a:lnTo>
                  <a:lnTo>
                    <a:pt x="18518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5116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47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4" name="object 696">
              <a:extLst>
                <a:ext uri="{FF2B5EF4-FFF2-40B4-BE49-F238E27FC236}">
                  <a16:creationId xmlns:a16="http://schemas.microsoft.com/office/drawing/2014/main" id="{75DC8DC1-D6F5-4955-B3E3-DEAA9DC8C7A0}"/>
                </a:ext>
              </a:extLst>
            </p:cNvPr>
            <p:cNvSpPr/>
            <p:nvPr/>
          </p:nvSpPr>
          <p:spPr>
            <a:xfrm>
              <a:off x="1991019" y="2572200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5" name="object 697">
              <a:extLst>
                <a:ext uri="{FF2B5EF4-FFF2-40B4-BE49-F238E27FC236}">
                  <a16:creationId xmlns:a16="http://schemas.microsoft.com/office/drawing/2014/main" id="{727C951A-A572-45F7-B8BD-8CB30C2B96F8}"/>
                </a:ext>
              </a:extLst>
            </p:cNvPr>
            <p:cNvSpPr/>
            <p:nvPr/>
          </p:nvSpPr>
          <p:spPr>
            <a:xfrm>
              <a:off x="2011835" y="2601193"/>
              <a:ext cx="45028" cy="75103"/>
            </a:xfrm>
            <a:custGeom>
              <a:avLst/>
              <a:gdLst/>
              <a:ahLst/>
              <a:cxnLst/>
              <a:rect l="l" t="t" r="r" b="b"/>
              <a:pathLst>
                <a:path w="45028" h="75103">
                  <a:moveTo>
                    <a:pt x="19659" y="62458"/>
                  </a:moveTo>
                  <a:lnTo>
                    <a:pt x="20816" y="75103"/>
                  </a:lnTo>
                  <a:lnTo>
                    <a:pt x="37021" y="75103"/>
                  </a:lnTo>
                  <a:lnTo>
                    <a:pt x="43960" y="71711"/>
                  </a:lnTo>
                  <a:lnTo>
                    <a:pt x="45028" y="45838"/>
                  </a:lnTo>
                  <a:lnTo>
                    <a:pt x="40315" y="60161"/>
                  </a:lnTo>
                  <a:lnTo>
                    <a:pt x="28926" y="64771"/>
                  </a:lnTo>
                  <a:lnTo>
                    <a:pt x="24285" y="64771"/>
                  </a:lnTo>
                  <a:lnTo>
                    <a:pt x="19659" y="62458"/>
                  </a:lnTo>
                  <a:close/>
                </a:path>
                <a:path w="45028" h="75103">
                  <a:moveTo>
                    <a:pt x="17" y="41795"/>
                  </a:moveTo>
                  <a:lnTo>
                    <a:pt x="2766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19659" y="62458"/>
                  </a:lnTo>
                  <a:lnTo>
                    <a:pt x="17346" y="58911"/>
                  </a:lnTo>
                  <a:lnTo>
                    <a:pt x="13877" y="54284"/>
                  </a:lnTo>
                  <a:lnTo>
                    <a:pt x="12720" y="48578"/>
                  </a:lnTo>
                  <a:lnTo>
                    <a:pt x="12720" y="26525"/>
                  </a:lnTo>
                  <a:lnTo>
                    <a:pt x="13877" y="20819"/>
                  </a:lnTo>
                  <a:lnTo>
                    <a:pt x="17346" y="16192"/>
                  </a:lnTo>
                  <a:lnTo>
                    <a:pt x="19659" y="12645"/>
                  </a:lnTo>
                  <a:lnTo>
                    <a:pt x="24285" y="10332"/>
                  </a:lnTo>
                  <a:lnTo>
                    <a:pt x="33552" y="10332"/>
                  </a:lnTo>
                  <a:lnTo>
                    <a:pt x="37021" y="12645"/>
                  </a:lnTo>
                  <a:lnTo>
                    <a:pt x="40491" y="16192"/>
                  </a:lnTo>
                  <a:lnTo>
                    <a:pt x="43960" y="20819"/>
                  </a:lnTo>
                  <a:lnTo>
                    <a:pt x="45116" y="26525"/>
                  </a:lnTo>
                  <a:lnTo>
                    <a:pt x="45028" y="45838"/>
                  </a:lnTo>
                  <a:lnTo>
                    <a:pt x="43960" y="71711"/>
                  </a:lnTo>
                  <a:lnTo>
                    <a:pt x="49742" y="65850"/>
                  </a:lnTo>
                  <a:lnTo>
                    <a:pt x="50246" y="65207"/>
                  </a:lnTo>
                  <a:lnTo>
                    <a:pt x="55072" y="54856"/>
                  </a:lnTo>
                  <a:lnTo>
                    <a:pt x="56681" y="40404"/>
                  </a:lnTo>
                  <a:lnTo>
                    <a:pt x="56681" y="33308"/>
                  </a:lnTo>
                  <a:lnTo>
                    <a:pt x="54782" y="19562"/>
                  </a:lnTo>
                  <a:lnTo>
                    <a:pt x="48586" y="9253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3877" y="3392"/>
                  </a:lnTo>
                  <a:lnTo>
                    <a:pt x="8095" y="9253"/>
                  </a:lnTo>
                  <a:lnTo>
                    <a:pt x="2105" y="20398"/>
                  </a:lnTo>
                  <a:lnTo>
                    <a:pt x="0" y="34698"/>
                  </a:lnTo>
                  <a:lnTo>
                    <a:pt x="17" y="41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6" name="object 698">
              <a:extLst>
                <a:ext uri="{FF2B5EF4-FFF2-40B4-BE49-F238E27FC236}">
                  <a16:creationId xmlns:a16="http://schemas.microsoft.com/office/drawing/2014/main" id="{7F13E619-B67B-4D32-94B1-3B1386A9A2B0}"/>
                </a:ext>
              </a:extLst>
            </p:cNvPr>
            <p:cNvSpPr/>
            <p:nvPr/>
          </p:nvSpPr>
          <p:spPr>
            <a:xfrm>
              <a:off x="2081237" y="2601193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13877" y="19585"/>
                  </a:moveTo>
                  <a:lnTo>
                    <a:pt x="15033" y="14959"/>
                  </a:lnTo>
                  <a:lnTo>
                    <a:pt x="18518" y="10332"/>
                  </a:lnTo>
                  <a:lnTo>
                    <a:pt x="28926" y="10332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10332"/>
                  </a:lnTo>
                  <a:lnTo>
                    <a:pt x="41647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8095" y="5706"/>
                  </a:lnTo>
                  <a:lnTo>
                    <a:pt x="3469" y="9253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577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44" y="42718"/>
                  </a:lnTo>
                  <a:lnTo>
                    <a:pt x="28926" y="45031"/>
                  </a:lnTo>
                  <a:lnTo>
                    <a:pt x="32395" y="47344"/>
                  </a:lnTo>
                  <a:lnTo>
                    <a:pt x="35865" y="50891"/>
                  </a:lnTo>
                  <a:lnTo>
                    <a:pt x="37021" y="55518"/>
                  </a:lnTo>
                  <a:lnTo>
                    <a:pt x="35865" y="6014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46" y="63537"/>
                  </a:lnTo>
                  <a:lnTo>
                    <a:pt x="15033" y="61224"/>
                  </a:lnTo>
                  <a:lnTo>
                    <a:pt x="11564" y="56597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4771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1224"/>
                  </a:lnTo>
                  <a:lnTo>
                    <a:pt x="49742" y="49657"/>
                  </a:lnTo>
                  <a:lnTo>
                    <a:pt x="47429" y="45031"/>
                  </a:lnTo>
                  <a:lnTo>
                    <a:pt x="43960" y="41638"/>
                  </a:lnTo>
                  <a:lnTo>
                    <a:pt x="41647" y="38091"/>
                  </a:lnTo>
                  <a:lnTo>
                    <a:pt x="34708" y="34698"/>
                  </a:lnTo>
                  <a:lnTo>
                    <a:pt x="26613" y="31151"/>
                  </a:lnTo>
                  <a:lnTo>
                    <a:pt x="20831" y="28838"/>
                  </a:lnTo>
                  <a:lnTo>
                    <a:pt x="17346" y="27759"/>
                  </a:lnTo>
                  <a:lnTo>
                    <a:pt x="13877" y="24212"/>
                  </a:lnTo>
                  <a:lnTo>
                    <a:pt x="13877" y="195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7" name="object 699">
              <a:extLst>
                <a:ext uri="{FF2B5EF4-FFF2-40B4-BE49-F238E27FC236}">
                  <a16:creationId xmlns:a16="http://schemas.microsoft.com/office/drawing/2014/main" id="{EDB584B2-3308-4B3F-B25E-655BBFB3C7D6}"/>
                </a:ext>
              </a:extLst>
            </p:cNvPr>
            <p:cNvSpPr/>
            <p:nvPr/>
          </p:nvSpPr>
          <p:spPr>
            <a:xfrm>
              <a:off x="2144857" y="2602272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8586" y="72944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4438"/>
                  </a:lnTo>
                  <a:lnTo>
                    <a:pt x="34708" y="60144"/>
                  </a:lnTo>
                  <a:lnTo>
                    <a:pt x="28926" y="63691"/>
                  </a:lnTo>
                  <a:lnTo>
                    <a:pt x="15049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7021" y="66005"/>
                  </a:lnTo>
                  <a:lnTo>
                    <a:pt x="37021" y="72944"/>
                  </a:lnTo>
                  <a:lnTo>
                    <a:pt x="48586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8" name="object 700">
              <a:extLst>
                <a:ext uri="{FF2B5EF4-FFF2-40B4-BE49-F238E27FC236}">
                  <a16:creationId xmlns:a16="http://schemas.microsoft.com/office/drawing/2014/main" id="{9B28D183-E7E0-42FF-B475-A38CBA692B0A}"/>
                </a:ext>
              </a:extLst>
            </p:cNvPr>
            <p:cNvSpPr/>
            <p:nvPr/>
          </p:nvSpPr>
          <p:spPr>
            <a:xfrm>
              <a:off x="2210790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9" name="object 701">
              <a:extLst>
                <a:ext uri="{FF2B5EF4-FFF2-40B4-BE49-F238E27FC236}">
                  <a16:creationId xmlns:a16="http://schemas.microsoft.com/office/drawing/2014/main" id="{A33FD2F7-ACEB-49B6-95B1-630F7154C1C9}"/>
                </a:ext>
              </a:extLst>
            </p:cNvPr>
            <p:cNvSpPr/>
            <p:nvPr/>
          </p:nvSpPr>
          <p:spPr>
            <a:xfrm>
              <a:off x="2247812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6435" y="9900"/>
                  </a:move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8095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3960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3" y="32549"/>
                  </a:lnTo>
                  <a:lnTo>
                    <a:pt x="50828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0" name="object 702">
              <a:extLst>
                <a:ext uri="{FF2B5EF4-FFF2-40B4-BE49-F238E27FC236}">
                  <a16:creationId xmlns:a16="http://schemas.microsoft.com/office/drawing/2014/main" id="{08B43881-8402-4DA9-8CD2-BEF511100BC6}"/>
                </a:ext>
              </a:extLst>
            </p:cNvPr>
            <p:cNvSpPr/>
            <p:nvPr/>
          </p:nvSpPr>
          <p:spPr>
            <a:xfrm>
              <a:off x="2306806" y="2660104"/>
              <a:ext cx="18503" cy="34698"/>
            </a:xfrm>
            <a:custGeom>
              <a:avLst/>
              <a:gdLst/>
              <a:ahLst/>
              <a:cxnLst/>
              <a:rect l="l" t="t" r="r" b="b"/>
              <a:pathLst>
                <a:path w="18503" h="34698">
                  <a:moveTo>
                    <a:pt x="6938" y="34698"/>
                  </a:moveTo>
                  <a:lnTo>
                    <a:pt x="10408" y="31306"/>
                  </a:lnTo>
                  <a:lnTo>
                    <a:pt x="12720" y="27759"/>
                  </a:lnTo>
                  <a:lnTo>
                    <a:pt x="15033" y="23132"/>
                  </a:lnTo>
                  <a:lnTo>
                    <a:pt x="17346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38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1" name="object 692">
              <a:extLst>
                <a:ext uri="{FF2B5EF4-FFF2-40B4-BE49-F238E27FC236}">
                  <a16:creationId xmlns:a16="http://schemas.microsoft.com/office/drawing/2014/main" id="{29A1D7EA-4C64-4848-AF1F-9047DF18EBD1}"/>
                </a:ext>
              </a:extLst>
            </p:cNvPr>
            <p:cNvSpPr/>
            <p:nvPr/>
          </p:nvSpPr>
          <p:spPr>
            <a:xfrm>
              <a:off x="236933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2643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643" y="45031"/>
                  </a:lnTo>
                  <a:lnTo>
                    <a:pt x="16190" y="42718"/>
                  </a:lnTo>
                  <a:lnTo>
                    <a:pt x="19582" y="40404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3459" y="12645"/>
                  </a:lnTo>
                  <a:lnTo>
                    <a:pt x="35772" y="17272"/>
                  </a:lnTo>
                  <a:lnTo>
                    <a:pt x="35772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2" name="object 693">
              <a:extLst>
                <a:ext uri="{FF2B5EF4-FFF2-40B4-BE49-F238E27FC236}">
                  <a16:creationId xmlns:a16="http://schemas.microsoft.com/office/drawing/2014/main" id="{05D23BF3-E98F-434B-8517-A28F9766CD81}"/>
                </a:ext>
              </a:extLst>
            </p:cNvPr>
            <p:cNvSpPr/>
            <p:nvPr/>
          </p:nvSpPr>
          <p:spPr>
            <a:xfrm>
              <a:off x="2435172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237" y="384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3" name="object 694">
              <a:extLst>
                <a:ext uri="{FF2B5EF4-FFF2-40B4-BE49-F238E27FC236}">
                  <a16:creationId xmlns:a16="http://schemas.microsoft.com/office/drawing/2014/main" id="{69F8D0C8-8D37-4BC8-AB34-D14281C9B311}"/>
                </a:ext>
              </a:extLst>
            </p:cNvPr>
            <p:cNvSpPr/>
            <p:nvPr/>
          </p:nvSpPr>
          <p:spPr>
            <a:xfrm>
              <a:off x="2498853" y="2572200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17269" y="41638"/>
                  </a:moveTo>
                  <a:lnTo>
                    <a:pt x="21895" y="39325"/>
                  </a:lnTo>
                  <a:lnTo>
                    <a:pt x="32380" y="39325"/>
                  </a:lnTo>
                  <a:lnTo>
                    <a:pt x="37006" y="41638"/>
                  </a:lnTo>
                  <a:lnTo>
                    <a:pt x="40398" y="48578"/>
                  </a:lnTo>
                  <a:lnTo>
                    <a:pt x="40398" y="84511"/>
                  </a:lnTo>
                  <a:lnTo>
                    <a:pt x="37006" y="90217"/>
                  </a:lnTo>
                  <a:lnTo>
                    <a:pt x="32380" y="93764"/>
                  </a:lnTo>
                  <a:lnTo>
                    <a:pt x="21895" y="93764"/>
                  </a:lnTo>
                  <a:lnTo>
                    <a:pt x="17269" y="91450"/>
                  </a:ln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1146" y="104096"/>
                  </a:lnTo>
                  <a:lnTo>
                    <a:pt x="37006" y="100703"/>
                  </a:lnTo>
                  <a:lnTo>
                    <a:pt x="40398" y="94843"/>
                  </a:lnTo>
                  <a:lnTo>
                    <a:pt x="41632" y="103017"/>
                  </a:lnTo>
                  <a:lnTo>
                    <a:pt x="51963" y="10301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7012"/>
                  </a:lnTo>
                  <a:lnTo>
                    <a:pt x="35772" y="31306"/>
                  </a:lnTo>
                  <a:lnTo>
                    <a:pt x="31146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11564" y="54438"/>
                  </a:lnTo>
                  <a:lnTo>
                    <a:pt x="12643" y="48578"/>
                  </a:lnTo>
                  <a:lnTo>
                    <a:pt x="14956" y="45185"/>
                  </a:lnTo>
                  <a:lnTo>
                    <a:pt x="17269" y="41638"/>
                  </a:lnTo>
                  <a:close/>
                </a:path>
                <a:path w="51963" h="104096">
                  <a:moveTo>
                    <a:pt x="950" y="49527"/>
                  </a:move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4438"/>
                  </a:lnTo>
                  <a:lnTo>
                    <a:pt x="10330" y="31306"/>
                  </a:lnTo>
                  <a:lnTo>
                    <a:pt x="5705" y="37012"/>
                  </a:lnTo>
                  <a:lnTo>
                    <a:pt x="4797" y="38467"/>
                  </a:lnTo>
                  <a:lnTo>
                    <a:pt x="950" y="495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4" name="object 678">
              <a:extLst>
                <a:ext uri="{FF2B5EF4-FFF2-40B4-BE49-F238E27FC236}">
                  <a16:creationId xmlns:a16="http://schemas.microsoft.com/office/drawing/2014/main" id="{67C41654-3D67-4BCC-9515-B04AB957411F}"/>
                </a:ext>
              </a:extLst>
            </p:cNvPr>
            <p:cNvSpPr/>
            <p:nvPr/>
          </p:nvSpPr>
          <p:spPr>
            <a:xfrm>
              <a:off x="2595995" y="2572200"/>
              <a:ext cx="53196" cy="104096"/>
            </a:xfrm>
            <a:custGeom>
              <a:avLst/>
              <a:gdLst/>
              <a:ahLst/>
              <a:cxnLst/>
              <a:rect l="l" t="t" r="r" b="b"/>
              <a:pathLst>
                <a:path w="53196" h="104096">
                  <a:moveTo>
                    <a:pt x="2312" y="89137"/>
                  </a:moveTo>
                  <a:lnTo>
                    <a:pt x="6938" y="94843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4438"/>
                  </a:lnTo>
                  <a:lnTo>
                    <a:pt x="13877" y="48578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8239" y="41638"/>
                  </a:lnTo>
                  <a:lnTo>
                    <a:pt x="40552" y="48578"/>
                  </a:lnTo>
                  <a:lnTo>
                    <a:pt x="40552" y="84511"/>
                  </a:lnTo>
                  <a:lnTo>
                    <a:pt x="38239" y="90217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8503" y="91450"/>
                  </a:lnTo>
                  <a:lnTo>
                    <a:pt x="24362" y="104096"/>
                  </a:lnTo>
                  <a:lnTo>
                    <a:pt x="31301" y="104096"/>
                  </a:lnTo>
                  <a:lnTo>
                    <a:pt x="37006" y="100703"/>
                  </a:lnTo>
                  <a:lnTo>
                    <a:pt x="41632" y="94843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12"/>
                  </a:lnTo>
                  <a:lnTo>
                    <a:pt x="37006" y="31306"/>
                  </a:lnTo>
                  <a:lnTo>
                    <a:pt x="31301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6938" y="37012"/>
                  </a:lnTo>
                  <a:lnTo>
                    <a:pt x="5890" y="38672"/>
                  </a:lnTo>
                  <a:lnTo>
                    <a:pt x="1472" y="49655"/>
                  </a:ln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close/>
                </a:path>
                <a:path w="53196" h="104096">
                  <a:moveTo>
                    <a:pt x="17423" y="104096"/>
                  </a:moveTo>
                  <a:lnTo>
                    <a:pt x="24362" y="104096"/>
                  </a:lnTo>
                  <a:lnTo>
                    <a:pt x="18503" y="9145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423" y="104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5" name="object 679">
              <a:extLst>
                <a:ext uri="{FF2B5EF4-FFF2-40B4-BE49-F238E27FC236}">
                  <a16:creationId xmlns:a16="http://schemas.microsoft.com/office/drawing/2014/main" id="{02963A95-D09B-4AE3-808E-1677071D858C}"/>
                </a:ext>
              </a:extLst>
            </p:cNvPr>
            <p:cNvSpPr/>
            <p:nvPr/>
          </p:nvSpPr>
          <p:spPr>
            <a:xfrm>
              <a:off x="2664302" y="2601193"/>
              <a:ext cx="43855" cy="75103"/>
            </a:xfrm>
            <a:custGeom>
              <a:avLst/>
              <a:gdLst/>
              <a:ahLst/>
              <a:cxnLst/>
              <a:rect l="l" t="t" r="r" b="b"/>
              <a:pathLst>
                <a:path w="43855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5772" y="75103"/>
                  </a:lnTo>
                  <a:lnTo>
                    <a:pt x="42711" y="71711"/>
                  </a:lnTo>
                  <a:lnTo>
                    <a:pt x="43855" y="45838"/>
                  </a:lnTo>
                  <a:lnTo>
                    <a:pt x="39112" y="60161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8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772" y="12645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855" y="458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207"/>
                  </a:lnTo>
                  <a:lnTo>
                    <a:pt x="53900" y="54856"/>
                  </a:lnTo>
                  <a:lnTo>
                    <a:pt x="55509" y="40404"/>
                  </a:lnTo>
                  <a:lnTo>
                    <a:pt x="55509" y="33278"/>
                  </a:lnTo>
                  <a:lnTo>
                    <a:pt x="53596" y="19550"/>
                  </a:lnTo>
                  <a:lnTo>
                    <a:pt x="47337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6" name="object 680">
              <a:extLst>
                <a:ext uri="{FF2B5EF4-FFF2-40B4-BE49-F238E27FC236}">
                  <a16:creationId xmlns:a16="http://schemas.microsoft.com/office/drawing/2014/main" id="{FF05908B-B3DA-4BFA-A029-B5671398E9B9}"/>
                </a:ext>
              </a:extLst>
            </p:cNvPr>
            <p:cNvSpPr/>
            <p:nvPr/>
          </p:nvSpPr>
          <p:spPr>
            <a:xfrm>
              <a:off x="2732456" y="2601193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3537"/>
                  </a:lnTo>
                  <a:lnTo>
                    <a:pt x="15110" y="60144"/>
                  </a:lnTo>
                  <a:lnTo>
                    <a:pt x="12798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525"/>
                  </a:lnTo>
                  <a:lnTo>
                    <a:pt x="52117" y="26525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7" name="object 681">
              <a:extLst>
                <a:ext uri="{FF2B5EF4-FFF2-40B4-BE49-F238E27FC236}">
                  <a16:creationId xmlns:a16="http://schemas.microsoft.com/office/drawing/2014/main" id="{BF33BD2E-D455-4D7D-AEA6-E60AD970FBEE}"/>
                </a:ext>
              </a:extLst>
            </p:cNvPr>
            <p:cNvSpPr/>
            <p:nvPr/>
          </p:nvSpPr>
          <p:spPr>
            <a:xfrm>
              <a:off x="2797217" y="260227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944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3614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48570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8" name="object 682">
              <a:extLst>
                <a:ext uri="{FF2B5EF4-FFF2-40B4-BE49-F238E27FC236}">
                  <a16:creationId xmlns:a16="http://schemas.microsoft.com/office/drawing/2014/main" id="{09D85F81-25E2-4A5A-8AB3-3B186A51088E}"/>
                </a:ext>
              </a:extLst>
            </p:cNvPr>
            <p:cNvSpPr/>
            <p:nvPr/>
          </p:nvSpPr>
          <p:spPr>
            <a:xfrm>
              <a:off x="2863211" y="2601193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804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585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272"/>
                  </a:lnTo>
                  <a:lnTo>
                    <a:pt x="52117" y="14959"/>
                  </a:lnTo>
                  <a:lnTo>
                    <a:pt x="54430" y="11566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27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500" y="15000"/>
                  </a:lnTo>
                  <a:lnTo>
                    <a:pt x="77737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9" name="object 683">
              <a:extLst>
                <a:ext uri="{FF2B5EF4-FFF2-40B4-BE49-F238E27FC236}">
                  <a16:creationId xmlns:a16="http://schemas.microsoft.com/office/drawing/2014/main" id="{82E5C062-6BE1-420F-809C-0231E378F384}"/>
                </a:ext>
              </a:extLst>
            </p:cNvPr>
            <p:cNvSpPr/>
            <p:nvPr/>
          </p:nvSpPr>
          <p:spPr>
            <a:xfrm>
              <a:off x="2963899" y="2601193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2790"/>
                  </a:moveTo>
                  <a:lnTo>
                    <a:pt x="18503" y="75103"/>
                  </a:lnTo>
                  <a:lnTo>
                    <a:pt x="28831" y="75091"/>
                  </a:lnTo>
                  <a:lnTo>
                    <a:pt x="42016" y="72356"/>
                  </a:lnTo>
                  <a:lnTo>
                    <a:pt x="51963" y="64771"/>
                  </a:lnTo>
                  <a:lnTo>
                    <a:pt x="45024" y="56597"/>
                  </a:lnTo>
                  <a:lnTo>
                    <a:pt x="42711" y="60144"/>
                  </a:lnTo>
                  <a:lnTo>
                    <a:pt x="40398" y="61224"/>
                  </a:lnTo>
                  <a:lnTo>
                    <a:pt x="35772" y="64771"/>
                  </a:lnTo>
                  <a:lnTo>
                    <a:pt x="23128" y="64771"/>
                  </a:lnTo>
                  <a:lnTo>
                    <a:pt x="18503" y="63537"/>
                  </a:lnTo>
                  <a:lnTo>
                    <a:pt x="16190" y="60144"/>
                  </a:lnTo>
                  <a:lnTo>
                    <a:pt x="12643" y="56597"/>
                  </a:lnTo>
                  <a:lnTo>
                    <a:pt x="11564" y="50891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570"/>
                  </a:lnTo>
                  <a:lnTo>
                    <a:pt x="50303" y="18277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0" name="object 684">
              <a:extLst>
                <a:ext uri="{FF2B5EF4-FFF2-40B4-BE49-F238E27FC236}">
                  <a16:creationId xmlns:a16="http://schemas.microsoft.com/office/drawing/2014/main" id="{D5D12E93-BE5A-4AB5-8BF5-D9FB4594023D}"/>
                </a:ext>
              </a:extLst>
            </p:cNvPr>
            <p:cNvSpPr/>
            <p:nvPr/>
          </p:nvSpPr>
          <p:spPr>
            <a:xfrm>
              <a:off x="3029739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1" name="object 685">
              <a:extLst>
                <a:ext uri="{FF2B5EF4-FFF2-40B4-BE49-F238E27FC236}">
                  <a16:creationId xmlns:a16="http://schemas.microsoft.com/office/drawing/2014/main" id="{E6BE5D5E-F31C-4B44-A2EA-F1AB0CEBDE1A}"/>
                </a:ext>
              </a:extLst>
            </p:cNvPr>
            <p:cNvSpPr/>
            <p:nvPr/>
          </p:nvSpPr>
          <p:spPr>
            <a:xfrm>
              <a:off x="3087562" y="2585000"/>
              <a:ext cx="34693" cy="91296"/>
            </a:xfrm>
            <a:custGeom>
              <a:avLst/>
              <a:gdLst/>
              <a:ahLst/>
              <a:cxnLst/>
              <a:rect l="l" t="t" r="r" b="b"/>
              <a:pathLst>
                <a:path w="34693" h="91296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4" y="26525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4693" y="90217"/>
                  </a:lnTo>
                  <a:lnTo>
                    <a:pt x="34693" y="79730"/>
                  </a:lnTo>
                  <a:lnTo>
                    <a:pt x="31301" y="80964"/>
                  </a:lnTo>
                  <a:lnTo>
                    <a:pt x="27754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4693" y="26525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2" name="object 686">
              <a:extLst>
                <a:ext uri="{FF2B5EF4-FFF2-40B4-BE49-F238E27FC236}">
                  <a16:creationId xmlns:a16="http://schemas.microsoft.com/office/drawing/2014/main" id="{AB3A2D0B-1FCB-403F-A5DD-6DD9AE82B8DD}"/>
                </a:ext>
              </a:extLst>
            </p:cNvPr>
            <p:cNvSpPr/>
            <p:nvPr/>
          </p:nvSpPr>
          <p:spPr>
            <a:xfrm>
              <a:off x="3133820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4959"/>
                  </a:move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079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32380" y="10332"/>
                  </a:lnTo>
                  <a:lnTo>
                    <a:pt x="33614" y="12645"/>
                  </a:lnTo>
                  <a:lnTo>
                    <a:pt x="37006" y="17272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78"/>
                  </a:lnTo>
                  <a:lnTo>
                    <a:pt x="12798" y="45031"/>
                  </a:lnTo>
                  <a:lnTo>
                    <a:pt x="16190" y="42718"/>
                  </a:lnTo>
                  <a:lnTo>
                    <a:pt x="19736" y="40404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2458"/>
                  </a:lnTo>
                  <a:lnTo>
                    <a:pt x="27754" y="63537"/>
                  </a:lnTo>
                  <a:lnTo>
                    <a:pt x="25441" y="64771"/>
                  </a:lnTo>
                  <a:lnTo>
                    <a:pt x="22049" y="64771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2790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4959"/>
                  </a:lnTo>
                  <a:close/>
                </a:path>
                <a:path w="50883" h="75103">
                  <a:moveTo>
                    <a:pt x="11564" y="48578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4771"/>
                  </a:lnTo>
                  <a:lnTo>
                    <a:pt x="18503" y="64771"/>
                  </a:lnTo>
                  <a:lnTo>
                    <a:pt x="16190" y="63537"/>
                  </a:lnTo>
                  <a:lnTo>
                    <a:pt x="12798" y="60144"/>
                  </a:lnTo>
                  <a:lnTo>
                    <a:pt x="11564" y="56597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3" name="object 687">
              <a:extLst>
                <a:ext uri="{FF2B5EF4-FFF2-40B4-BE49-F238E27FC236}">
                  <a16:creationId xmlns:a16="http://schemas.microsoft.com/office/drawing/2014/main" id="{F8D1085D-0E1B-4D73-986E-3B2FD536FEDD}"/>
                </a:ext>
              </a:extLst>
            </p:cNvPr>
            <p:cNvSpPr/>
            <p:nvPr/>
          </p:nvSpPr>
          <p:spPr>
            <a:xfrm>
              <a:off x="3192876" y="2585000"/>
              <a:ext cx="33614" cy="91296"/>
            </a:xfrm>
            <a:custGeom>
              <a:avLst/>
              <a:gdLst/>
              <a:ahLst/>
              <a:cxnLst/>
              <a:rect l="l" t="t" r="r" b="b"/>
              <a:pathLst>
                <a:path w="33614" h="91296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330" y="26525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3614" y="90217"/>
                  </a:lnTo>
                  <a:lnTo>
                    <a:pt x="33614" y="79730"/>
                  </a:lnTo>
                  <a:lnTo>
                    <a:pt x="32380" y="80964"/>
                  </a:lnTo>
                  <a:lnTo>
                    <a:pt x="28988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614" y="26525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4" name="object 688">
              <a:extLst>
                <a:ext uri="{FF2B5EF4-FFF2-40B4-BE49-F238E27FC236}">
                  <a16:creationId xmlns:a16="http://schemas.microsoft.com/office/drawing/2014/main" id="{1857BB8F-39A9-443D-87E2-AA5B8973636D}"/>
                </a:ext>
              </a:extLst>
            </p:cNvPr>
            <p:cNvSpPr/>
            <p:nvPr/>
          </p:nvSpPr>
          <p:spPr>
            <a:xfrm>
              <a:off x="3240367" y="2575747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6939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5" name="object 689">
              <a:extLst>
                <a:ext uri="{FF2B5EF4-FFF2-40B4-BE49-F238E27FC236}">
                  <a16:creationId xmlns:a16="http://schemas.microsoft.com/office/drawing/2014/main" id="{BD2FD4BA-0F8F-461A-AE3E-3440C5895F15}"/>
                </a:ext>
              </a:extLst>
            </p:cNvPr>
            <p:cNvSpPr/>
            <p:nvPr/>
          </p:nvSpPr>
          <p:spPr>
            <a:xfrm>
              <a:off x="3266888" y="2601193"/>
              <a:ext cx="56742" cy="75103"/>
            </a:xfrm>
            <a:custGeom>
              <a:avLst/>
              <a:gdLst/>
              <a:ahLst/>
              <a:cxnLst/>
              <a:rect l="l" t="t" r="r" b="b"/>
              <a:pathLst>
                <a:path w="56742" h="75103">
                  <a:moveTo>
                    <a:pt x="19736" y="62458"/>
                  </a:moveTo>
                  <a:lnTo>
                    <a:pt x="17423" y="58911"/>
                  </a:lnTo>
                  <a:lnTo>
                    <a:pt x="13877" y="54284"/>
                  </a:lnTo>
                  <a:lnTo>
                    <a:pt x="12798" y="48578"/>
                  </a:lnTo>
                  <a:lnTo>
                    <a:pt x="12798" y="26525"/>
                  </a:lnTo>
                  <a:lnTo>
                    <a:pt x="13877" y="20819"/>
                  </a:lnTo>
                  <a:lnTo>
                    <a:pt x="17423" y="16192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525"/>
                  </a:lnTo>
                  <a:lnTo>
                    <a:pt x="45178" y="42718"/>
                  </a:lnTo>
                  <a:lnTo>
                    <a:pt x="44860" y="458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983"/>
                  </a:lnTo>
                  <a:lnTo>
                    <a:pt x="55043" y="54694"/>
                  </a:lnTo>
                  <a:lnTo>
                    <a:pt x="56742" y="40404"/>
                  </a:lnTo>
                  <a:lnTo>
                    <a:pt x="56742" y="33278"/>
                  </a:lnTo>
                  <a:lnTo>
                    <a:pt x="54830" y="19550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392"/>
                  </a:lnTo>
                  <a:lnTo>
                    <a:pt x="8172" y="9253"/>
                  </a:lnTo>
                  <a:lnTo>
                    <a:pt x="2137" y="20409"/>
                  </a:lnTo>
                  <a:lnTo>
                    <a:pt x="0" y="34698"/>
                  </a:lnTo>
                  <a:lnTo>
                    <a:pt x="22" y="41825"/>
                  </a:lnTo>
                  <a:lnTo>
                    <a:pt x="2837" y="55552"/>
                  </a:lnTo>
                  <a:lnTo>
                    <a:pt x="8172" y="65850"/>
                  </a:lnTo>
                  <a:lnTo>
                    <a:pt x="13877" y="71711"/>
                  </a:lnTo>
                  <a:lnTo>
                    <a:pt x="19736" y="75103"/>
                  </a:lnTo>
                  <a:lnTo>
                    <a:pt x="28988" y="75103"/>
                  </a:lnTo>
                  <a:lnTo>
                    <a:pt x="23128" y="64771"/>
                  </a:lnTo>
                  <a:lnTo>
                    <a:pt x="19736" y="62458"/>
                  </a:lnTo>
                  <a:close/>
                </a:path>
                <a:path w="56742" h="75103">
                  <a:moveTo>
                    <a:pt x="23128" y="64771"/>
                  </a:moveTo>
                  <a:lnTo>
                    <a:pt x="28988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860" y="45838"/>
                  </a:lnTo>
                  <a:lnTo>
                    <a:pt x="39918" y="60161"/>
                  </a:lnTo>
                  <a:lnTo>
                    <a:pt x="28988" y="64771"/>
                  </a:lnTo>
                  <a:lnTo>
                    <a:pt x="23128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6" name="object 690">
              <a:extLst>
                <a:ext uri="{FF2B5EF4-FFF2-40B4-BE49-F238E27FC236}">
                  <a16:creationId xmlns:a16="http://schemas.microsoft.com/office/drawing/2014/main" id="{0EC240B6-FA2C-48A7-A864-4D86C569CC87}"/>
                </a:ext>
              </a:extLst>
            </p:cNvPr>
            <p:cNvSpPr/>
            <p:nvPr/>
          </p:nvSpPr>
          <p:spPr>
            <a:xfrm>
              <a:off x="3338588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7" name="object 691">
              <a:extLst>
                <a:ext uri="{FF2B5EF4-FFF2-40B4-BE49-F238E27FC236}">
                  <a16:creationId xmlns:a16="http://schemas.microsoft.com/office/drawing/2014/main" id="{20EAE957-E22F-4B36-9163-C7142DD00FEA}"/>
                </a:ext>
              </a:extLst>
            </p:cNvPr>
            <p:cNvSpPr/>
            <p:nvPr/>
          </p:nvSpPr>
          <p:spPr>
            <a:xfrm>
              <a:off x="3404582" y="2661338"/>
              <a:ext cx="16190" cy="14959"/>
            </a:xfrm>
            <a:custGeom>
              <a:avLst/>
              <a:gdLst/>
              <a:ahLst/>
              <a:cxnLst/>
              <a:rect l="l" t="t" r="r" b="b"/>
              <a:pathLst>
                <a:path w="16190" h="14959">
                  <a:moveTo>
                    <a:pt x="0" y="6939"/>
                  </a:moveTo>
                  <a:lnTo>
                    <a:pt x="0" y="9253"/>
                  </a:lnTo>
                  <a:lnTo>
                    <a:pt x="2312" y="12645"/>
                  </a:lnTo>
                  <a:lnTo>
                    <a:pt x="5705" y="14959"/>
                  </a:lnTo>
                  <a:lnTo>
                    <a:pt x="10330" y="14959"/>
                  </a:lnTo>
                  <a:lnTo>
                    <a:pt x="14956" y="11566"/>
                  </a:lnTo>
                  <a:lnTo>
                    <a:pt x="16190" y="6939"/>
                  </a:lnTo>
                  <a:lnTo>
                    <a:pt x="14956" y="3392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8" name="object 668">
              <a:extLst>
                <a:ext uri="{FF2B5EF4-FFF2-40B4-BE49-F238E27FC236}">
                  <a16:creationId xmlns:a16="http://schemas.microsoft.com/office/drawing/2014/main" id="{997D1458-711A-4C70-B27D-1DB302084AC4}"/>
                </a:ext>
              </a:extLst>
            </p:cNvPr>
            <p:cNvSpPr/>
            <p:nvPr/>
          </p:nvSpPr>
          <p:spPr>
            <a:xfrm>
              <a:off x="895577" y="3032693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1567" y="86824"/>
                  </a:moveTo>
                  <a:lnTo>
                    <a:pt x="11567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1567" y="41638"/>
                  </a:lnTo>
                  <a:lnTo>
                    <a:pt x="11567" y="10332"/>
                  </a:lnTo>
                  <a:lnTo>
                    <a:pt x="52053" y="10332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1567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9" name="object 669">
              <a:extLst>
                <a:ext uri="{FF2B5EF4-FFF2-40B4-BE49-F238E27FC236}">
                  <a16:creationId xmlns:a16="http://schemas.microsoft.com/office/drawing/2014/main" id="{925D90B6-08D0-4172-B74A-39F78FF835AB}"/>
                </a:ext>
              </a:extLst>
            </p:cNvPr>
            <p:cNvSpPr/>
            <p:nvPr/>
          </p:nvSpPr>
          <p:spPr>
            <a:xfrm>
              <a:off x="959199" y="3055826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0" y="1079"/>
                  </a:moveTo>
                  <a:lnTo>
                    <a:pt x="0" y="74024"/>
                  </a:lnTo>
                  <a:lnTo>
                    <a:pt x="11572" y="74024"/>
                  </a:lnTo>
                  <a:lnTo>
                    <a:pt x="11572" y="22053"/>
                  </a:lnTo>
                  <a:lnTo>
                    <a:pt x="13885" y="18506"/>
                  </a:lnTo>
                  <a:lnTo>
                    <a:pt x="15041" y="16192"/>
                  </a:lnTo>
                  <a:lnTo>
                    <a:pt x="19667" y="11566"/>
                  </a:lnTo>
                  <a:lnTo>
                    <a:pt x="23136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4701" y="13879"/>
                  </a:lnTo>
                  <a:lnTo>
                    <a:pt x="35857" y="17426"/>
                  </a:lnTo>
                  <a:lnTo>
                    <a:pt x="37014" y="20819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6180"/>
                  </a:lnTo>
                  <a:lnTo>
                    <a:pt x="41214" y="4187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3392"/>
                  </a:lnTo>
                  <a:lnTo>
                    <a:pt x="11572" y="9253"/>
                  </a:lnTo>
                  <a:lnTo>
                    <a:pt x="11572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0" name="object 670">
              <a:extLst>
                <a:ext uri="{FF2B5EF4-FFF2-40B4-BE49-F238E27FC236}">
                  <a16:creationId xmlns:a16="http://schemas.microsoft.com/office/drawing/2014/main" id="{76B26C81-4938-4DCC-B190-16E3F4EA07CE}"/>
                </a:ext>
              </a:extLst>
            </p:cNvPr>
            <p:cNvSpPr/>
            <p:nvPr/>
          </p:nvSpPr>
          <p:spPr>
            <a:xfrm>
              <a:off x="1021655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28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5049" y="75258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lnTo>
                    <a:pt x="13892" y="45185"/>
                  </a:lnTo>
                  <a:lnTo>
                    <a:pt x="17362" y="428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8110" y="37012"/>
                  </a:lnTo>
                  <a:lnTo>
                    <a:pt x="2328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3892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28" y="14959"/>
                  </a:lnTo>
                  <a:lnTo>
                    <a:pt x="1171" y="18506"/>
                  </a:lnTo>
                  <a:lnTo>
                    <a:pt x="1171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3892" y="16192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7362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5049" y="75258"/>
                  </a:lnTo>
                  <a:lnTo>
                    <a:pt x="27770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1" name="object 671">
              <a:extLst>
                <a:ext uri="{FF2B5EF4-FFF2-40B4-BE49-F238E27FC236}">
                  <a16:creationId xmlns:a16="http://schemas.microsoft.com/office/drawing/2014/main" id="{23EF1F35-A470-412B-9212-6E37F844ED61}"/>
                </a:ext>
              </a:extLst>
            </p:cNvPr>
            <p:cNvSpPr/>
            <p:nvPr/>
          </p:nvSpPr>
          <p:spPr>
            <a:xfrm>
              <a:off x="1086446" y="3026833"/>
              <a:ext cx="52040" cy="104250"/>
            </a:xfrm>
            <a:custGeom>
              <a:avLst/>
              <a:gdLst/>
              <a:ahLst/>
              <a:cxnLst/>
              <a:rect l="l" t="t" r="r" b="b"/>
              <a:pathLst>
                <a:path w="52040" h="104250">
                  <a:moveTo>
                    <a:pt x="40475" y="55672"/>
                  </a:moveTo>
                  <a:lnTo>
                    <a:pt x="40475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5849" y="104250"/>
                  </a:lnTo>
                  <a:lnTo>
                    <a:pt x="41632" y="101937"/>
                  </a:lnTo>
                  <a:lnTo>
                    <a:pt x="46257" y="96077"/>
                  </a:lnTo>
                  <a:lnTo>
                    <a:pt x="50529" y="85214"/>
                  </a:lnTo>
                  <a:lnTo>
                    <a:pt x="52040" y="70631"/>
                  </a:lnTo>
                  <a:lnTo>
                    <a:pt x="52035" y="62773"/>
                  </a:lnTo>
                  <a:lnTo>
                    <a:pt x="50368" y="48021"/>
                  </a:lnTo>
                  <a:lnTo>
                    <a:pt x="46257" y="38245"/>
                  </a:lnTo>
                  <a:lnTo>
                    <a:pt x="41632" y="32385"/>
                  </a:lnTo>
                  <a:lnTo>
                    <a:pt x="35849" y="28992"/>
                  </a:lnTo>
                  <a:lnTo>
                    <a:pt x="20816" y="28992"/>
                  </a:lnTo>
                  <a:lnTo>
                    <a:pt x="15033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408" y="103017"/>
                  </a:lnTo>
                  <a:lnTo>
                    <a:pt x="11564" y="94997"/>
                  </a:lnTo>
                  <a:lnTo>
                    <a:pt x="15033" y="101937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3877" y="42872"/>
                  </a:lnTo>
                  <a:lnTo>
                    <a:pt x="18503" y="39325"/>
                  </a:lnTo>
                  <a:lnTo>
                    <a:pt x="30067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475" y="55672"/>
                  </a:lnTo>
                  <a:close/>
                </a:path>
                <a:path w="52040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224" y="93764"/>
                  </a:lnTo>
                  <a:lnTo>
                    <a:pt x="18503" y="93764"/>
                  </a:lnTo>
                  <a:lnTo>
                    <a:pt x="13877" y="91450"/>
                  </a:lnTo>
                  <a:lnTo>
                    <a:pt x="11564" y="84511"/>
                  </a:lnTo>
                  <a:lnTo>
                    <a:pt x="15033" y="101937"/>
                  </a:lnTo>
                  <a:lnTo>
                    <a:pt x="20816" y="104250"/>
                  </a:lnTo>
                  <a:lnTo>
                    <a:pt x="35849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2" name="object 672">
              <a:extLst>
                <a:ext uri="{FF2B5EF4-FFF2-40B4-BE49-F238E27FC236}">
                  <a16:creationId xmlns:a16="http://schemas.microsoft.com/office/drawing/2014/main" id="{9592839B-7A3D-4B86-AD75-886C9C3C8239}"/>
                </a:ext>
              </a:extLst>
            </p:cNvPr>
            <p:cNvSpPr/>
            <p:nvPr/>
          </p:nvSpPr>
          <p:spPr>
            <a:xfrm>
              <a:off x="1158162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3" name="object 673">
              <a:extLst>
                <a:ext uri="{FF2B5EF4-FFF2-40B4-BE49-F238E27FC236}">
                  <a16:creationId xmlns:a16="http://schemas.microsoft.com/office/drawing/2014/main" id="{F2BE6C02-22F4-446F-82A1-EEFD9F612F16}"/>
                </a:ext>
              </a:extLst>
            </p:cNvPr>
            <p:cNvSpPr/>
            <p:nvPr/>
          </p:nvSpPr>
          <p:spPr>
            <a:xfrm>
              <a:off x="117666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9334" y="75258"/>
                  </a:lnTo>
                  <a:lnTo>
                    <a:pt x="47429" y="71711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1647" y="62458"/>
                  </a:lnTo>
                  <a:lnTo>
                    <a:pt x="38178" y="63691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7770" y="0"/>
                  </a:lnTo>
                  <a:lnTo>
                    <a:pt x="18503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199" y="32167"/>
                  </a:lnTo>
                  <a:lnTo>
                    <a:pt x="51327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4" name="object 674">
              <a:extLst>
                <a:ext uri="{FF2B5EF4-FFF2-40B4-BE49-F238E27FC236}">
                  <a16:creationId xmlns:a16="http://schemas.microsoft.com/office/drawing/2014/main" id="{C8B2CF44-B454-4DD3-8052-32E04F3B6B9F}"/>
                </a:ext>
              </a:extLst>
            </p:cNvPr>
            <p:cNvSpPr/>
            <p:nvPr/>
          </p:nvSpPr>
          <p:spPr>
            <a:xfrm>
              <a:off x="1264585" y="3025753"/>
              <a:ext cx="38162" cy="104096"/>
            </a:xfrm>
            <a:custGeom>
              <a:avLst/>
              <a:gdLst/>
              <a:ahLst/>
              <a:cxnLst/>
              <a:rect l="l" t="t" r="r" b="b"/>
              <a:pathLst>
                <a:path w="38162" h="104096">
                  <a:moveTo>
                    <a:pt x="21972" y="31151"/>
                  </a:moveTo>
                  <a:lnTo>
                    <a:pt x="21972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162" y="1079"/>
                  </a:lnTo>
                  <a:lnTo>
                    <a:pt x="33536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5706"/>
                  </a:lnTo>
                  <a:lnTo>
                    <a:pt x="11564" y="10332"/>
                  </a:lnTo>
                  <a:lnTo>
                    <a:pt x="10408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972" y="104096"/>
                  </a:lnTo>
                  <a:lnTo>
                    <a:pt x="21972" y="41638"/>
                  </a:lnTo>
                  <a:lnTo>
                    <a:pt x="33536" y="41638"/>
                  </a:lnTo>
                  <a:lnTo>
                    <a:pt x="33536" y="31151"/>
                  </a:lnTo>
                  <a:lnTo>
                    <a:pt x="21972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5" name="object 675">
              <a:extLst>
                <a:ext uri="{FF2B5EF4-FFF2-40B4-BE49-F238E27FC236}">
                  <a16:creationId xmlns:a16="http://schemas.microsoft.com/office/drawing/2014/main" id="{5EB28248-D032-4F7B-8D84-F267D7F320B9}"/>
                </a:ext>
              </a:extLst>
            </p:cNvPr>
            <p:cNvSpPr/>
            <p:nvPr/>
          </p:nvSpPr>
          <p:spPr>
            <a:xfrm>
              <a:off x="1308530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6" name="object 676">
              <a:extLst>
                <a:ext uri="{FF2B5EF4-FFF2-40B4-BE49-F238E27FC236}">
                  <a16:creationId xmlns:a16="http://schemas.microsoft.com/office/drawing/2014/main" id="{FC1F62DF-6546-44DB-A991-BE4BC4A00CAE}"/>
                </a:ext>
              </a:extLst>
            </p:cNvPr>
            <p:cNvSpPr/>
            <p:nvPr/>
          </p:nvSpPr>
          <p:spPr>
            <a:xfrm>
              <a:off x="1369838" y="3055826"/>
              <a:ext cx="49742" cy="75258"/>
            </a:xfrm>
            <a:custGeom>
              <a:avLst/>
              <a:gdLst/>
              <a:ahLst/>
              <a:cxnLst/>
              <a:rect l="l" t="t" r="r" b="b"/>
              <a:pathLst>
                <a:path w="49742" h="75258">
                  <a:moveTo>
                    <a:pt x="2312" y="14959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82" y="32385"/>
                  </a:lnTo>
                  <a:lnTo>
                    <a:pt x="8095" y="33619"/>
                  </a:lnTo>
                  <a:lnTo>
                    <a:pt x="12736" y="38245"/>
                  </a:lnTo>
                  <a:lnTo>
                    <a:pt x="17362" y="40559"/>
                  </a:lnTo>
                  <a:lnTo>
                    <a:pt x="24300" y="42872"/>
                  </a:lnTo>
                  <a:lnTo>
                    <a:pt x="28926" y="45185"/>
                  </a:lnTo>
                  <a:lnTo>
                    <a:pt x="33552" y="47498"/>
                  </a:lnTo>
                  <a:lnTo>
                    <a:pt x="37021" y="50891"/>
                  </a:lnTo>
                  <a:lnTo>
                    <a:pt x="38178" y="55518"/>
                  </a:lnTo>
                  <a:lnTo>
                    <a:pt x="38178" y="59065"/>
                  </a:lnTo>
                  <a:lnTo>
                    <a:pt x="34708" y="62458"/>
                  </a:lnTo>
                  <a:lnTo>
                    <a:pt x="30083" y="66005"/>
                  </a:lnTo>
                  <a:lnTo>
                    <a:pt x="21987" y="66005"/>
                  </a:lnTo>
                  <a:lnTo>
                    <a:pt x="18518" y="64771"/>
                  </a:lnTo>
                  <a:lnTo>
                    <a:pt x="13892" y="60144"/>
                  </a:lnTo>
                  <a:lnTo>
                    <a:pt x="12736" y="56751"/>
                  </a:lnTo>
                  <a:lnTo>
                    <a:pt x="12736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736" y="74024"/>
                  </a:lnTo>
                  <a:lnTo>
                    <a:pt x="18518" y="75258"/>
                  </a:lnTo>
                  <a:lnTo>
                    <a:pt x="33552" y="75258"/>
                  </a:lnTo>
                  <a:lnTo>
                    <a:pt x="39334" y="74024"/>
                  </a:lnTo>
                  <a:lnTo>
                    <a:pt x="42803" y="69397"/>
                  </a:lnTo>
                  <a:lnTo>
                    <a:pt x="47429" y="66005"/>
                  </a:lnTo>
                  <a:lnTo>
                    <a:pt x="49742" y="61378"/>
                  </a:lnTo>
                  <a:lnTo>
                    <a:pt x="49742" y="49812"/>
                  </a:lnTo>
                  <a:lnTo>
                    <a:pt x="48586" y="45185"/>
                  </a:lnTo>
                  <a:lnTo>
                    <a:pt x="45116" y="42872"/>
                  </a:lnTo>
                  <a:lnTo>
                    <a:pt x="41647" y="39325"/>
                  </a:lnTo>
                  <a:lnTo>
                    <a:pt x="35865" y="35932"/>
                  </a:lnTo>
                  <a:lnTo>
                    <a:pt x="26613" y="32385"/>
                  </a:lnTo>
                  <a:lnTo>
                    <a:pt x="21987" y="30072"/>
                  </a:lnTo>
                  <a:lnTo>
                    <a:pt x="18518" y="27759"/>
                  </a:lnTo>
                  <a:lnTo>
                    <a:pt x="15049" y="24366"/>
                  </a:lnTo>
                  <a:lnTo>
                    <a:pt x="13892" y="20819"/>
                  </a:lnTo>
                  <a:lnTo>
                    <a:pt x="13892" y="17426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192"/>
                  </a:lnTo>
                  <a:lnTo>
                    <a:pt x="47429" y="10332"/>
                  </a:lnTo>
                  <a:lnTo>
                    <a:pt x="42803" y="6939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3892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7" name="object 677">
              <a:extLst>
                <a:ext uri="{FF2B5EF4-FFF2-40B4-BE49-F238E27FC236}">
                  <a16:creationId xmlns:a16="http://schemas.microsoft.com/office/drawing/2014/main" id="{5E3C285C-5472-4FC0-923C-585707F0CB26}"/>
                </a:ext>
              </a:extLst>
            </p:cNvPr>
            <p:cNvSpPr/>
            <p:nvPr/>
          </p:nvSpPr>
          <p:spPr>
            <a:xfrm>
              <a:off x="1425362" y="3039633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1987" y="17272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205" y="90217"/>
                  </a:lnTo>
                  <a:lnTo>
                    <a:pt x="20831" y="91450"/>
                  </a:lnTo>
                  <a:lnTo>
                    <a:pt x="30083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7272"/>
                  </a:lnTo>
                  <a:lnTo>
                    <a:pt x="2198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8" name="object 665">
              <a:extLst>
                <a:ext uri="{FF2B5EF4-FFF2-40B4-BE49-F238E27FC236}">
                  <a16:creationId xmlns:a16="http://schemas.microsoft.com/office/drawing/2014/main" id="{201D31C2-473C-4EBF-9AF0-50924C7DD80F}"/>
                </a:ext>
              </a:extLst>
            </p:cNvPr>
            <p:cNvSpPr/>
            <p:nvPr/>
          </p:nvSpPr>
          <p:spPr>
            <a:xfrm>
              <a:off x="1497078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79" y="48578"/>
                  </a:moveTo>
                  <a:lnTo>
                    <a:pt x="12736" y="32385"/>
                  </a:lnTo>
                  <a:lnTo>
                    <a:pt x="6954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36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1239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11579" y="48578"/>
                  </a:lnTo>
                  <a:lnTo>
                    <a:pt x="12736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9" name="object 666">
              <a:extLst>
                <a:ext uri="{FF2B5EF4-FFF2-40B4-BE49-F238E27FC236}">
                  <a16:creationId xmlns:a16="http://schemas.microsoft.com/office/drawing/2014/main" id="{FC28572A-9C60-4854-A653-AA0971A7057B}"/>
                </a:ext>
              </a:extLst>
            </p:cNvPr>
            <p:cNvSpPr/>
            <p:nvPr/>
          </p:nvSpPr>
          <p:spPr>
            <a:xfrm>
              <a:off x="1560697" y="3055826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lnTo>
                    <a:pt x="12736" y="22053"/>
                  </a:lnTo>
                  <a:lnTo>
                    <a:pt x="13892" y="18506"/>
                  </a:lnTo>
                  <a:lnTo>
                    <a:pt x="15049" y="16192"/>
                  </a:lnTo>
                  <a:lnTo>
                    <a:pt x="19675" y="11566"/>
                  </a:lnTo>
                  <a:lnTo>
                    <a:pt x="23144" y="10332"/>
                  </a:lnTo>
                  <a:lnTo>
                    <a:pt x="30083" y="10332"/>
                  </a:lnTo>
                  <a:lnTo>
                    <a:pt x="34708" y="13879"/>
                  </a:lnTo>
                  <a:lnTo>
                    <a:pt x="35865" y="17426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933" y="16875"/>
                  </a:lnTo>
                  <a:lnTo>
                    <a:pt x="42172" y="4370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0" name="object 667">
              <a:extLst>
                <a:ext uri="{FF2B5EF4-FFF2-40B4-BE49-F238E27FC236}">
                  <a16:creationId xmlns:a16="http://schemas.microsoft.com/office/drawing/2014/main" id="{04111A57-A88C-48F2-8CA2-61397DC550C8}"/>
                </a:ext>
              </a:extLst>
            </p:cNvPr>
            <p:cNvSpPr/>
            <p:nvPr/>
          </p:nvSpPr>
          <p:spPr>
            <a:xfrm>
              <a:off x="1622020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11564" y="78805"/>
                  </a:moveTo>
                  <a:lnTo>
                    <a:pt x="11564" y="63691"/>
                  </a:lnTo>
                  <a:lnTo>
                    <a:pt x="10408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900"/>
                  </a:lnTo>
                  <a:lnTo>
                    <a:pt x="1865" y="86015"/>
                  </a:lnTo>
                  <a:lnTo>
                    <a:pt x="6938" y="96077"/>
                  </a:lnTo>
                  <a:lnTo>
                    <a:pt x="11564" y="101937"/>
                  </a:lnTo>
                  <a:lnTo>
                    <a:pt x="17346" y="104250"/>
                  </a:lnTo>
                  <a:lnTo>
                    <a:pt x="24285" y="104250"/>
                  </a:lnTo>
                  <a:lnTo>
                    <a:pt x="18503" y="92684"/>
                  </a:lnTo>
                  <a:lnTo>
                    <a:pt x="16190" y="88058"/>
                  </a:lnTo>
                  <a:lnTo>
                    <a:pt x="13877" y="84511"/>
                  </a:lnTo>
                  <a:lnTo>
                    <a:pt x="11564" y="78805"/>
                  </a:lnTo>
                  <a:close/>
                </a:path>
                <a:path w="53196" h="104250">
                  <a:moveTo>
                    <a:pt x="18503" y="41638"/>
                  </a:moveTo>
                  <a:lnTo>
                    <a:pt x="21972" y="39325"/>
                  </a:lnTo>
                  <a:lnTo>
                    <a:pt x="33536" y="39325"/>
                  </a:lnTo>
                  <a:lnTo>
                    <a:pt x="38162" y="42872"/>
                  </a:lnTo>
                  <a:lnTo>
                    <a:pt x="40475" y="48732"/>
                  </a:lnTo>
                  <a:lnTo>
                    <a:pt x="40475" y="85744"/>
                  </a:lnTo>
                  <a:lnTo>
                    <a:pt x="38162" y="91450"/>
                  </a:lnTo>
                  <a:lnTo>
                    <a:pt x="33536" y="93764"/>
                  </a:lnTo>
                  <a:lnTo>
                    <a:pt x="21972" y="93764"/>
                  </a:lnTo>
                  <a:lnTo>
                    <a:pt x="18503" y="92684"/>
                  </a:lnTo>
                  <a:lnTo>
                    <a:pt x="24285" y="104250"/>
                  </a:lnTo>
                  <a:lnTo>
                    <a:pt x="31224" y="104250"/>
                  </a:lnTo>
                  <a:lnTo>
                    <a:pt x="37006" y="101937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475" y="0"/>
                  </a:lnTo>
                  <a:lnTo>
                    <a:pt x="40475" y="38245"/>
                  </a:lnTo>
                  <a:lnTo>
                    <a:pt x="37006" y="32385"/>
                  </a:lnTo>
                  <a:lnTo>
                    <a:pt x="31224" y="28992"/>
                  </a:lnTo>
                  <a:lnTo>
                    <a:pt x="16190" y="28992"/>
                  </a:lnTo>
                  <a:lnTo>
                    <a:pt x="10408" y="32385"/>
                  </a:lnTo>
                  <a:lnTo>
                    <a:pt x="11564" y="63691"/>
                  </a:lnTo>
                  <a:lnTo>
                    <a:pt x="12720" y="55672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1" name="object 656">
              <a:extLst>
                <a:ext uri="{FF2B5EF4-FFF2-40B4-BE49-F238E27FC236}">
                  <a16:creationId xmlns:a16="http://schemas.microsoft.com/office/drawing/2014/main" id="{7E307DB6-B78E-4928-A600-98FA37029184}"/>
                </a:ext>
              </a:extLst>
            </p:cNvPr>
            <p:cNvSpPr/>
            <p:nvPr/>
          </p:nvSpPr>
          <p:spPr>
            <a:xfrm>
              <a:off x="3404582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398" y="84511"/>
                  </a:lnTo>
                  <a:lnTo>
                    <a:pt x="38085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7337" y="96077"/>
                  </a:lnTo>
                  <a:lnTo>
                    <a:pt x="51679" y="85206"/>
                  </a:lnTo>
                  <a:lnTo>
                    <a:pt x="53196" y="70631"/>
                  </a:lnTo>
                  <a:lnTo>
                    <a:pt x="53191" y="62751"/>
                  </a:lnTo>
                  <a:lnTo>
                    <a:pt x="51512" y="48013"/>
                  </a:lnTo>
                  <a:lnTo>
                    <a:pt x="4733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2643" y="38245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643" y="84511"/>
                  </a:lnTo>
                  <a:lnTo>
                    <a:pt x="12643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8085" y="45185"/>
                  </a:lnTo>
                  <a:lnTo>
                    <a:pt x="40398" y="48732"/>
                  </a:lnTo>
                  <a:lnTo>
                    <a:pt x="41632" y="55672"/>
                  </a:lnTo>
                  <a:close/>
                </a:path>
                <a:path w="53196" h="104250">
                  <a:moveTo>
                    <a:pt x="38085" y="88058"/>
                  </a:moveTo>
                  <a:lnTo>
                    <a:pt x="35772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12643" y="84511"/>
                  </a:lnTo>
                  <a:lnTo>
                    <a:pt x="16190" y="101937"/>
                  </a:lnTo>
                  <a:lnTo>
                    <a:pt x="21895" y="104250"/>
                  </a:lnTo>
                  <a:lnTo>
                    <a:pt x="37006" y="104250"/>
                  </a:lnTo>
                  <a:lnTo>
                    <a:pt x="38085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2" name="object 657">
              <a:extLst>
                <a:ext uri="{FF2B5EF4-FFF2-40B4-BE49-F238E27FC236}">
                  <a16:creationId xmlns:a16="http://schemas.microsoft.com/office/drawing/2014/main" id="{13F6F7A5-A9E6-4D5E-B79E-13DBA3A5A7BC}"/>
                </a:ext>
              </a:extLst>
            </p:cNvPr>
            <p:cNvSpPr/>
            <p:nvPr/>
          </p:nvSpPr>
          <p:spPr>
            <a:xfrm>
              <a:off x="3469343" y="3056905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12643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705" y="68318"/>
                  </a:lnTo>
                  <a:lnTo>
                    <a:pt x="9251" y="71865"/>
                  </a:lnTo>
                  <a:lnTo>
                    <a:pt x="13877" y="74178"/>
                  </a:lnTo>
                  <a:lnTo>
                    <a:pt x="27754" y="74178"/>
                  </a:lnTo>
                  <a:lnTo>
                    <a:pt x="33459" y="71865"/>
                  </a:lnTo>
                  <a:lnTo>
                    <a:pt x="38239" y="67238"/>
                  </a:lnTo>
                  <a:lnTo>
                    <a:pt x="38239" y="72944"/>
                  </a:lnTo>
                  <a:lnTo>
                    <a:pt x="49804" y="72944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30067" y="63691"/>
                  </a:lnTo>
                  <a:lnTo>
                    <a:pt x="14956" y="63691"/>
                  </a:lnTo>
                  <a:lnTo>
                    <a:pt x="12643" y="57985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3" name="object 658">
              <a:extLst>
                <a:ext uri="{FF2B5EF4-FFF2-40B4-BE49-F238E27FC236}">
                  <a16:creationId xmlns:a16="http://schemas.microsoft.com/office/drawing/2014/main" id="{D6781B28-AE6C-46B2-8A18-0A7149945CC3}"/>
                </a:ext>
              </a:extLst>
            </p:cNvPr>
            <p:cNvSpPr/>
            <p:nvPr/>
          </p:nvSpPr>
          <p:spPr>
            <a:xfrm>
              <a:off x="3531792" y="3055826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325"/>
                  </a:lnTo>
                  <a:lnTo>
                    <a:pt x="34693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7754" y="10332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4" name="object 659">
              <a:extLst>
                <a:ext uri="{FF2B5EF4-FFF2-40B4-BE49-F238E27FC236}">
                  <a16:creationId xmlns:a16="http://schemas.microsoft.com/office/drawing/2014/main" id="{DB6CFA63-6174-42CD-8150-6727DA5E6CAC}"/>
                </a:ext>
              </a:extLst>
            </p:cNvPr>
            <p:cNvSpPr/>
            <p:nvPr/>
          </p:nvSpPr>
          <p:spPr>
            <a:xfrm>
              <a:off x="3593160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5" name="object 660">
              <a:extLst>
                <a:ext uri="{FF2B5EF4-FFF2-40B4-BE49-F238E27FC236}">
                  <a16:creationId xmlns:a16="http://schemas.microsoft.com/office/drawing/2014/main" id="{0B1820AA-51D0-45F3-BE5D-80CC091F86B7}"/>
                </a:ext>
              </a:extLst>
            </p:cNvPr>
            <p:cNvSpPr/>
            <p:nvPr/>
          </p:nvSpPr>
          <p:spPr>
            <a:xfrm>
              <a:off x="36219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6" name="object 661">
              <a:extLst>
                <a:ext uri="{FF2B5EF4-FFF2-40B4-BE49-F238E27FC236}">
                  <a16:creationId xmlns:a16="http://schemas.microsoft.com/office/drawing/2014/main" id="{B59BA6D0-4046-4979-9A40-B162A1454F32}"/>
                </a:ext>
              </a:extLst>
            </p:cNvPr>
            <p:cNvSpPr/>
            <p:nvPr/>
          </p:nvSpPr>
          <p:spPr>
            <a:xfrm>
              <a:off x="3683363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7" name="object 662">
              <a:extLst>
                <a:ext uri="{FF2B5EF4-FFF2-40B4-BE49-F238E27FC236}">
                  <a16:creationId xmlns:a16="http://schemas.microsoft.com/office/drawing/2014/main" id="{F76A2306-19F0-4AF6-9E5C-186E37DB89BB}"/>
                </a:ext>
              </a:extLst>
            </p:cNvPr>
            <p:cNvSpPr/>
            <p:nvPr/>
          </p:nvSpPr>
          <p:spPr>
            <a:xfrm>
              <a:off x="3744578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8" name="object 663">
              <a:extLst>
                <a:ext uri="{FF2B5EF4-FFF2-40B4-BE49-F238E27FC236}">
                  <a16:creationId xmlns:a16="http://schemas.microsoft.com/office/drawing/2014/main" id="{E9E71C04-0C8F-4F35-93E7-E9677B54473F}"/>
                </a:ext>
              </a:extLst>
            </p:cNvPr>
            <p:cNvSpPr/>
            <p:nvPr/>
          </p:nvSpPr>
          <p:spPr>
            <a:xfrm>
              <a:off x="3803634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5441" y="66005"/>
                  </a:move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8172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9" name="object 664">
              <a:extLst>
                <a:ext uri="{FF2B5EF4-FFF2-40B4-BE49-F238E27FC236}">
                  <a16:creationId xmlns:a16="http://schemas.microsoft.com/office/drawing/2014/main" id="{54132ABC-B76B-482C-BC05-3865D0F187CC}"/>
                </a:ext>
              </a:extLst>
            </p:cNvPr>
            <p:cNvSpPr/>
            <p:nvPr/>
          </p:nvSpPr>
          <p:spPr>
            <a:xfrm>
              <a:off x="3867315" y="3115971"/>
              <a:ext cx="14956" cy="15113"/>
            </a:xfrm>
            <a:custGeom>
              <a:avLst/>
              <a:gdLst/>
              <a:ahLst/>
              <a:cxnLst/>
              <a:rect l="l" t="t" r="r" b="b"/>
              <a:pathLst>
                <a:path w="14956" h="15113">
                  <a:moveTo>
                    <a:pt x="0" y="8173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6938" y="15113"/>
                  </a:lnTo>
                  <a:lnTo>
                    <a:pt x="10330" y="15113"/>
                  </a:lnTo>
                  <a:lnTo>
                    <a:pt x="11564" y="13879"/>
                  </a:lnTo>
                  <a:lnTo>
                    <a:pt x="14956" y="11566"/>
                  </a:lnTo>
                  <a:lnTo>
                    <a:pt x="14956" y="3546"/>
                  </a:lnTo>
                  <a:lnTo>
                    <a:pt x="10330" y="0"/>
                  </a:lnTo>
                  <a:lnTo>
                    <a:pt x="6938" y="0"/>
                  </a:lnTo>
                  <a:lnTo>
                    <a:pt x="3392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0" name="object 650">
              <a:extLst>
                <a:ext uri="{FF2B5EF4-FFF2-40B4-BE49-F238E27FC236}">
                  <a16:creationId xmlns:a16="http://schemas.microsoft.com/office/drawing/2014/main" id="{F5E6E50A-637E-4DE3-A0B7-8127638EA9E6}"/>
                </a:ext>
              </a:extLst>
            </p:cNvPr>
            <p:cNvSpPr/>
            <p:nvPr/>
          </p:nvSpPr>
          <p:spPr>
            <a:xfrm>
              <a:off x="4186495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2798" y="60144"/>
                  </a:move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7491" y="9253"/>
                  </a:lnTo>
                  <a:lnTo>
                    <a:pt x="42865" y="5706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079"/>
                  </a:lnTo>
                  <a:lnTo>
                    <a:pt x="13877" y="3392"/>
                  </a:lnTo>
                  <a:lnTo>
                    <a:pt x="10485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1" name="object 651">
              <a:extLst>
                <a:ext uri="{FF2B5EF4-FFF2-40B4-BE49-F238E27FC236}">
                  <a16:creationId xmlns:a16="http://schemas.microsoft.com/office/drawing/2014/main" id="{63DAE447-A0D5-4585-8505-6BC490FF9120}"/>
                </a:ext>
              </a:extLst>
            </p:cNvPr>
            <p:cNvSpPr/>
            <p:nvPr/>
          </p:nvSpPr>
          <p:spPr>
            <a:xfrm>
              <a:off x="4243238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2" name="object 652">
              <a:extLst>
                <a:ext uri="{FF2B5EF4-FFF2-40B4-BE49-F238E27FC236}">
                  <a16:creationId xmlns:a16="http://schemas.microsoft.com/office/drawing/2014/main" id="{A9DCD503-04BA-4C69-B71B-744E89DBCE6D}"/>
                </a:ext>
              </a:extLst>
            </p:cNvPr>
            <p:cNvSpPr/>
            <p:nvPr/>
          </p:nvSpPr>
          <p:spPr>
            <a:xfrm>
              <a:off x="4285949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3" name="object 653">
              <a:extLst>
                <a:ext uri="{FF2B5EF4-FFF2-40B4-BE49-F238E27FC236}">
                  <a16:creationId xmlns:a16="http://schemas.microsoft.com/office/drawing/2014/main" id="{BA8E6846-01C3-48FA-B626-DF963404A232}"/>
                </a:ext>
              </a:extLst>
            </p:cNvPr>
            <p:cNvSpPr/>
            <p:nvPr/>
          </p:nvSpPr>
          <p:spPr>
            <a:xfrm>
              <a:off x="4370447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4" name="object 654">
              <a:extLst>
                <a:ext uri="{FF2B5EF4-FFF2-40B4-BE49-F238E27FC236}">
                  <a16:creationId xmlns:a16="http://schemas.microsoft.com/office/drawing/2014/main" id="{EBB296A6-A62E-461B-A446-B25ABF1DC97E}"/>
                </a:ext>
              </a:extLst>
            </p:cNvPr>
            <p:cNvSpPr/>
            <p:nvPr/>
          </p:nvSpPr>
          <p:spPr>
            <a:xfrm>
              <a:off x="441562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643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3877" y="47498"/>
                  </a:lnTo>
                  <a:lnTo>
                    <a:pt x="14956" y="45185"/>
                  </a:lnTo>
                  <a:lnTo>
                    <a:pt x="19582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65" y="45127"/>
                  </a:lnTo>
                  <a:lnTo>
                    <a:pt x="41643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5" name="object 655">
              <a:extLst>
                <a:ext uri="{FF2B5EF4-FFF2-40B4-BE49-F238E27FC236}">
                  <a16:creationId xmlns:a16="http://schemas.microsoft.com/office/drawing/2014/main" id="{C582D20F-1FB0-41DE-83BA-810876020453}"/>
                </a:ext>
              </a:extLst>
            </p:cNvPr>
            <p:cNvSpPr/>
            <p:nvPr/>
          </p:nvSpPr>
          <p:spPr>
            <a:xfrm>
              <a:off x="4476840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6" name="object 638">
              <a:extLst>
                <a:ext uri="{FF2B5EF4-FFF2-40B4-BE49-F238E27FC236}">
                  <a16:creationId xmlns:a16="http://schemas.microsoft.com/office/drawing/2014/main" id="{F8956F0A-9E14-46DC-9CBD-29763D81EF88}"/>
                </a:ext>
              </a:extLst>
            </p:cNvPr>
            <p:cNvSpPr/>
            <p:nvPr/>
          </p:nvSpPr>
          <p:spPr>
            <a:xfrm>
              <a:off x="7997989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7" name="object 639">
              <a:extLst>
                <a:ext uri="{FF2B5EF4-FFF2-40B4-BE49-F238E27FC236}">
                  <a16:creationId xmlns:a16="http://schemas.microsoft.com/office/drawing/2014/main" id="{611F9B14-B42F-480B-B8F5-B855E647DA8C}"/>
                </a:ext>
              </a:extLst>
            </p:cNvPr>
            <p:cNvSpPr/>
            <p:nvPr/>
          </p:nvSpPr>
          <p:spPr>
            <a:xfrm>
              <a:off x="806167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8" name="object 640">
              <a:extLst>
                <a:ext uri="{FF2B5EF4-FFF2-40B4-BE49-F238E27FC236}">
                  <a16:creationId xmlns:a16="http://schemas.microsoft.com/office/drawing/2014/main" id="{80A9B378-49E5-401F-91FB-4175253CE582}"/>
                </a:ext>
              </a:extLst>
            </p:cNvPr>
            <p:cNvSpPr/>
            <p:nvPr/>
          </p:nvSpPr>
          <p:spPr>
            <a:xfrm>
              <a:off x="8119493" y="3056905"/>
              <a:ext cx="51963" cy="72944"/>
            </a:xfrm>
            <a:custGeom>
              <a:avLst/>
              <a:gdLst/>
              <a:ahLst/>
              <a:cxnLst/>
              <a:rect l="l" t="t" r="r" b="b"/>
              <a:pathLst>
                <a:path w="51963" h="72944">
                  <a:moveTo>
                    <a:pt x="26521" y="55672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944"/>
                  </a:lnTo>
                  <a:lnTo>
                    <a:pt x="30067" y="72944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9" name="object 641">
              <a:extLst>
                <a:ext uri="{FF2B5EF4-FFF2-40B4-BE49-F238E27FC236}">
                  <a16:creationId xmlns:a16="http://schemas.microsoft.com/office/drawing/2014/main" id="{13D85692-FD42-46D8-9E1C-DE49B9E385A9}"/>
                </a:ext>
              </a:extLst>
            </p:cNvPr>
            <p:cNvSpPr/>
            <p:nvPr/>
          </p:nvSpPr>
          <p:spPr>
            <a:xfrm>
              <a:off x="8180707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0" name="object 642">
              <a:extLst>
                <a:ext uri="{FF2B5EF4-FFF2-40B4-BE49-F238E27FC236}">
                  <a16:creationId xmlns:a16="http://schemas.microsoft.com/office/drawing/2014/main" id="{5520665E-6E9A-436E-989C-C36C846E3719}"/>
                </a:ext>
              </a:extLst>
            </p:cNvPr>
            <p:cNvSpPr/>
            <p:nvPr/>
          </p:nvSpPr>
          <p:spPr>
            <a:xfrm>
              <a:off x="8209696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1" name="object 643">
              <a:extLst>
                <a:ext uri="{FF2B5EF4-FFF2-40B4-BE49-F238E27FC236}">
                  <a16:creationId xmlns:a16="http://schemas.microsoft.com/office/drawing/2014/main" id="{504CB691-6F73-478A-852D-FA39F6E21138}"/>
                </a:ext>
              </a:extLst>
            </p:cNvPr>
            <p:cNvSpPr/>
            <p:nvPr/>
          </p:nvSpPr>
          <p:spPr>
            <a:xfrm>
              <a:off x="8244389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2" name="object 644">
              <a:extLst>
                <a:ext uri="{FF2B5EF4-FFF2-40B4-BE49-F238E27FC236}">
                  <a16:creationId xmlns:a16="http://schemas.microsoft.com/office/drawing/2014/main" id="{607B04F6-0583-4AF0-A20F-752F6AB87B88}"/>
                </a:ext>
              </a:extLst>
            </p:cNvPr>
            <p:cNvSpPr/>
            <p:nvPr/>
          </p:nvSpPr>
          <p:spPr>
            <a:xfrm>
              <a:off x="831269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3" name="object 645">
              <a:extLst>
                <a:ext uri="{FF2B5EF4-FFF2-40B4-BE49-F238E27FC236}">
                  <a16:creationId xmlns:a16="http://schemas.microsoft.com/office/drawing/2014/main" id="{1FBB67F3-CE65-4865-B3D7-73D38EA3AF88}"/>
                </a:ext>
              </a:extLst>
            </p:cNvPr>
            <p:cNvSpPr/>
            <p:nvPr/>
          </p:nvSpPr>
          <p:spPr>
            <a:xfrm>
              <a:off x="8376224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2798" y="74024"/>
                  </a:moveTo>
                  <a:lnTo>
                    <a:pt x="12798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426"/>
                  </a:lnTo>
                  <a:lnTo>
                    <a:pt x="53196" y="14959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1699" y="14959"/>
                  </a:lnTo>
                  <a:lnTo>
                    <a:pt x="72933" y="17426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679" y="15742"/>
                  </a:lnTo>
                  <a:lnTo>
                    <a:pt x="78243" y="3849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392"/>
                  </a:lnTo>
                  <a:lnTo>
                    <a:pt x="46257" y="10332"/>
                  </a:lnTo>
                  <a:lnTo>
                    <a:pt x="42865" y="3392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4" name="object 646">
              <a:extLst>
                <a:ext uri="{FF2B5EF4-FFF2-40B4-BE49-F238E27FC236}">
                  <a16:creationId xmlns:a16="http://schemas.microsoft.com/office/drawing/2014/main" id="{5304E895-A3BD-4935-BB03-10A5589FF0EB}"/>
                </a:ext>
              </a:extLst>
            </p:cNvPr>
            <p:cNvSpPr/>
            <p:nvPr/>
          </p:nvSpPr>
          <p:spPr>
            <a:xfrm>
              <a:off x="8475678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5" name="object 647">
              <a:extLst>
                <a:ext uri="{FF2B5EF4-FFF2-40B4-BE49-F238E27FC236}">
                  <a16:creationId xmlns:a16="http://schemas.microsoft.com/office/drawing/2014/main" id="{871E77ED-88DD-4438-A612-920DF363ABEE}"/>
                </a:ext>
              </a:extLst>
            </p:cNvPr>
            <p:cNvSpPr/>
            <p:nvPr/>
          </p:nvSpPr>
          <p:spPr>
            <a:xfrm>
              <a:off x="853936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6" name="object 648">
              <a:extLst>
                <a:ext uri="{FF2B5EF4-FFF2-40B4-BE49-F238E27FC236}">
                  <a16:creationId xmlns:a16="http://schemas.microsoft.com/office/drawing/2014/main" id="{025CA906-A383-48E4-B966-542194617A2C}"/>
                </a:ext>
              </a:extLst>
            </p:cNvPr>
            <p:cNvSpPr/>
            <p:nvPr/>
          </p:nvSpPr>
          <p:spPr>
            <a:xfrm>
              <a:off x="8594869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7" name="object 649">
              <a:extLst>
                <a:ext uri="{FF2B5EF4-FFF2-40B4-BE49-F238E27FC236}">
                  <a16:creationId xmlns:a16="http://schemas.microsoft.com/office/drawing/2014/main" id="{2C3C1116-90AD-4603-A5FA-D5D900D59FC3}"/>
                </a:ext>
              </a:extLst>
            </p:cNvPr>
            <p:cNvSpPr/>
            <p:nvPr/>
          </p:nvSpPr>
          <p:spPr>
            <a:xfrm>
              <a:off x="8641127" y="3115971"/>
              <a:ext cx="15110" cy="15113"/>
            </a:xfrm>
            <a:custGeom>
              <a:avLst/>
              <a:gdLst/>
              <a:ahLst/>
              <a:cxnLst/>
              <a:rect l="l" t="t" r="r" b="b"/>
              <a:pathLst>
                <a:path w="15110" h="15113">
                  <a:moveTo>
                    <a:pt x="0" y="8173"/>
                  </a:moveTo>
                  <a:lnTo>
                    <a:pt x="0" y="11566"/>
                  </a:lnTo>
                  <a:lnTo>
                    <a:pt x="3546" y="13879"/>
                  </a:lnTo>
                  <a:lnTo>
                    <a:pt x="6938" y="15113"/>
                  </a:lnTo>
                  <a:lnTo>
                    <a:pt x="10485" y="15113"/>
                  </a:lnTo>
                  <a:lnTo>
                    <a:pt x="11564" y="13879"/>
                  </a:lnTo>
                  <a:lnTo>
                    <a:pt x="15110" y="11566"/>
                  </a:lnTo>
                  <a:lnTo>
                    <a:pt x="15110" y="3546"/>
                  </a:lnTo>
                  <a:lnTo>
                    <a:pt x="10485" y="0"/>
                  </a:lnTo>
                  <a:lnTo>
                    <a:pt x="6938" y="0"/>
                  </a:lnTo>
                  <a:lnTo>
                    <a:pt x="3546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8" name="object 637">
              <a:extLst>
                <a:ext uri="{FF2B5EF4-FFF2-40B4-BE49-F238E27FC236}">
                  <a16:creationId xmlns:a16="http://schemas.microsoft.com/office/drawing/2014/main" id="{CB82DEB5-B335-465A-B3BF-81A95A2B0551}"/>
                </a:ext>
              </a:extLst>
            </p:cNvPr>
            <p:cNvSpPr/>
            <p:nvPr/>
          </p:nvSpPr>
          <p:spPr>
            <a:xfrm>
              <a:off x="4688547" y="3493186"/>
              <a:ext cx="178092" cy="178121"/>
            </a:xfrm>
            <a:custGeom>
              <a:avLst/>
              <a:gdLst/>
              <a:ahLst/>
              <a:cxnLst/>
              <a:rect l="l" t="t" r="r" b="b"/>
              <a:pathLst>
                <a:path w="178092" h="178121">
                  <a:moveTo>
                    <a:pt x="178092" y="88983"/>
                  </a:moveTo>
                  <a:lnTo>
                    <a:pt x="89123" y="0"/>
                  </a:lnTo>
                  <a:lnTo>
                    <a:pt x="89123" y="45031"/>
                  </a:lnTo>
                  <a:lnTo>
                    <a:pt x="0" y="45031"/>
                  </a:lnTo>
                  <a:lnTo>
                    <a:pt x="0" y="134169"/>
                  </a:lnTo>
                  <a:lnTo>
                    <a:pt x="89123" y="134169"/>
                  </a:lnTo>
                  <a:lnTo>
                    <a:pt x="89123" y="178121"/>
                  </a:lnTo>
                  <a:lnTo>
                    <a:pt x="178092" y="88983"/>
                  </a:lnTo>
                  <a:close/>
                </a:path>
              </a:pathLst>
            </a:custGeom>
            <a:solidFill>
              <a:srgbClr val="173B79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9" name="object 633">
              <a:extLst>
                <a:ext uri="{FF2B5EF4-FFF2-40B4-BE49-F238E27FC236}">
                  <a16:creationId xmlns:a16="http://schemas.microsoft.com/office/drawing/2014/main" id="{477B4F5E-3320-424C-9E92-46525FC61D41}"/>
                </a:ext>
              </a:extLst>
            </p:cNvPr>
            <p:cNvSpPr/>
            <p:nvPr/>
          </p:nvSpPr>
          <p:spPr>
            <a:xfrm>
              <a:off x="895577" y="3715259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2723" y="86824"/>
                  </a:moveTo>
                  <a:lnTo>
                    <a:pt x="12723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2723" y="41638"/>
                  </a:lnTo>
                  <a:lnTo>
                    <a:pt x="12723" y="10486"/>
                  </a:lnTo>
                  <a:lnTo>
                    <a:pt x="52053" y="10486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272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0" name="object 634">
              <a:extLst>
                <a:ext uri="{FF2B5EF4-FFF2-40B4-BE49-F238E27FC236}">
                  <a16:creationId xmlns:a16="http://schemas.microsoft.com/office/drawing/2014/main" id="{8A1C7DA9-CE45-497E-939D-190A683B03EC}"/>
                </a:ext>
              </a:extLst>
            </p:cNvPr>
            <p:cNvSpPr/>
            <p:nvPr/>
          </p:nvSpPr>
          <p:spPr>
            <a:xfrm>
              <a:off x="960355" y="3712946"/>
              <a:ext cx="63627" cy="100703"/>
            </a:xfrm>
            <a:custGeom>
              <a:avLst/>
              <a:gdLst/>
              <a:ahLst/>
              <a:cxnLst/>
              <a:rect l="l" t="t" r="r" b="b"/>
              <a:pathLst>
                <a:path w="63627" h="100703">
                  <a:moveTo>
                    <a:pt x="20823" y="13879"/>
                  </a:moveTo>
                  <a:lnTo>
                    <a:pt x="26605" y="11566"/>
                  </a:lnTo>
                  <a:lnTo>
                    <a:pt x="39326" y="11566"/>
                  </a:lnTo>
                  <a:lnTo>
                    <a:pt x="43952" y="12800"/>
                  </a:lnTo>
                  <a:lnTo>
                    <a:pt x="46265" y="16192"/>
                  </a:lnTo>
                  <a:lnTo>
                    <a:pt x="49734" y="19739"/>
                  </a:lnTo>
                  <a:lnTo>
                    <a:pt x="50891" y="24366"/>
                  </a:lnTo>
                  <a:lnTo>
                    <a:pt x="52047" y="30072"/>
                  </a:lnTo>
                  <a:lnTo>
                    <a:pt x="63627" y="30072"/>
                  </a:lnTo>
                  <a:lnTo>
                    <a:pt x="63627" y="20819"/>
                  </a:lnTo>
                  <a:lnTo>
                    <a:pt x="60142" y="13879"/>
                  </a:lnTo>
                  <a:lnTo>
                    <a:pt x="55517" y="8173"/>
                  </a:lnTo>
                  <a:lnTo>
                    <a:pt x="49734" y="3546"/>
                  </a:lnTo>
                  <a:lnTo>
                    <a:pt x="42796" y="0"/>
                  </a:lnTo>
                  <a:lnTo>
                    <a:pt x="32180" y="16"/>
                  </a:lnTo>
                  <a:lnTo>
                    <a:pt x="18320" y="2854"/>
                  </a:lnTo>
                  <a:lnTo>
                    <a:pt x="9259" y="10486"/>
                  </a:lnTo>
                  <a:lnTo>
                    <a:pt x="5809" y="15521"/>
                  </a:lnTo>
                  <a:lnTo>
                    <a:pt x="1520" y="26982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660" y="67241"/>
                  </a:lnTo>
                  <a:lnTo>
                    <a:pt x="3638" y="80187"/>
                  </a:lnTo>
                  <a:lnTo>
                    <a:pt x="9259" y="90217"/>
                  </a:lnTo>
                  <a:lnTo>
                    <a:pt x="21655" y="98452"/>
                  </a:lnTo>
                  <a:lnTo>
                    <a:pt x="34701" y="100703"/>
                  </a:lnTo>
                  <a:lnTo>
                    <a:pt x="38485" y="100571"/>
                  </a:lnTo>
                  <a:lnTo>
                    <a:pt x="51641" y="97443"/>
                  </a:lnTo>
                  <a:lnTo>
                    <a:pt x="61299" y="90217"/>
                  </a:lnTo>
                  <a:lnTo>
                    <a:pt x="63627" y="87903"/>
                  </a:lnTo>
                  <a:lnTo>
                    <a:pt x="63627" y="50891"/>
                  </a:lnTo>
                  <a:lnTo>
                    <a:pt x="33544" y="50891"/>
                  </a:lnTo>
                  <a:lnTo>
                    <a:pt x="33544" y="61378"/>
                  </a:lnTo>
                  <a:lnTo>
                    <a:pt x="52047" y="61378"/>
                  </a:lnTo>
                  <a:lnTo>
                    <a:pt x="52047" y="84511"/>
                  </a:lnTo>
                  <a:lnTo>
                    <a:pt x="49734" y="85590"/>
                  </a:lnTo>
                  <a:lnTo>
                    <a:pt x="46265" y="89137"/>
                  </a:lnTo>
                  <a:lnTo>
                    <a:pt x="41639" y="90217"/>
                  </a:lnTo>
                  <a:lnTo>
                    <a:pt x="27762" y="90217"/>
                  </a:lnTo>
                  <a:lnTo>
                    <a:pt x="21980" y="87903"/>
                  </a:lnTo>
                  <a:lnTo>
                    <a:pt x="18510" y="83277"/>
                  </a:lnTo>
                  <a:lnTo>
                    <a:pt x="15041" y="77571"/>
                  </a:lnTo>
                  <a:lnTo>
                    <a:pt x="12728" y="69397"/>
                  </a:lnTo>
                  <a:lnTo>
                    <a:pt x="12728" y="30072"/>
                  </a:lnTo>
                  <a:lnTo>
                    <a:pt x="15041" y="23132"/>
                  </a:lnTo>
                  <a:lnTo>
                    <a:pt x="18510" y="18506"/>
                  </a:lnTo>
                  <a:lnTo>
                    <a:pt x="20823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1" name="object 635">
              <a:extLst>
                <a:ext uri="{FF2B5EF4-FFF2-40B4-BE49-F238E27FC236}">
                  <a16:creationId xmlns:a16="http://schemas.microsoft.com/office/drawing/2014/main" id="{4508B50B-FB5F-4AFF-988E-045D6AA40884}"/>
                </a:ext>
              </a:extLst>
            </p:cNvPr>
            <p:cNvSpPr/>
            <p:nvPr/>
          </p:nvSpPr>
          <p:spPr>
            <a:xfrm>
              <a:off x="1041330" y="3712946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4693" y="89137"/>
                  </a:moveTo>
                  <a:lnTo>
                    <a:pt x="30067" y="91450"/>
                  </a:lnTo>
                  <a:lnTo>
                    <a:pt x="20816" y="91450"/>
                  </a:lnTo>
                  <a:lnTo>
                    <a:pt x="17346" y="87903"/>
                  </a:lnTo>
                  <a:lnTo>
                    <a:pt x="17346" y="100703"/>
                  </a:lnTo>
                  <a:lnTo>
                    <a:pt x="34693" y="100703"/>
                  </a:lnTo>
                  <a:lnTo>
                    <a:pt x="34693" y="89137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3" y="68144"/>
                  </a:lnTo>
                  <a:lnTo>
                    <a:pt x="2255" y="81461"/>
                  </a:lnTo>
                  <a:lnTo>
                    <a:pt x="5782" y="91450"/>
                  </a:lnTo>
                  <a:lnTo>
                    <a:pt x="10408" y="97156"/>
                  </a:lnTo>
                  <a:lnTo>
                    <a:pt x="17346" y="100703"/>
                  </a:lnTo>
                  <a:lnTo>
                    <a:pt x="17346" y="87903"/>
                  </a:lnTo>
                  <a:lnTo>
                    <a:pt x="15033" y="83277"/>
                  </a:lnTo>
                  <a:lnTo>
                    <a:pt x="12720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20" y="23132"/>
                  </a:lnTo>
                  <a:lnTo>
                    <a:pt x="15033" y="18506"/>
                  </a:lnTo>
                  <a:lnTo>
                    <a:pt x="17346" y="12800"/>
                  </a:lnTo>
                  <a:lnTo>
                    <a:pt x="20816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491" y="31306"/>
                  </a:lnTo>
                  <a:lnTo>
                    <a:pt x="40491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4693" y="100703"/>
                  </a:lnTo>
                  <a:lnTo>
                    <a:pt x="41647" y="97156"/>
                  </a:lnTo>
                  <a:lnTo>
                    <a:pt x="45116" y="90217"/>
                  </a:lnTo>
                  <a:lnTo>
                    <a:pt x="47974" y="84793"/>
                  </a:lnTo>
                  <a:lnTo>
                    <a:pt x="51035" y="73186"/>
                  </a:lnTo>
                  <a:lnTo>
                    <a:pt x="52055" y="57831"/>
                  </a:lnTo>
                  <a:lnTo>
                    <a:pt x="52055" y="40559"/>
                  </a:lnTo>
                  <a:lnTo>
                    <a:pt x="51838" y="33999"/>
                  </a:lnTo>
                  <a:lnTo>
                    <a:pt x="49652" y="20713"/>
                  </a:lnTo>
                  <a:lnTo>
                    <a:pt x="45116" y="10486"/>
                  </a:lnTo>
                  <a:lnTo>
                    <a:pt x="40491" y="3546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4626"/>
                  </a:lnTo>
                  <a:lnTo>
                    <a:pt x="5782" y="11566"/>
                  </a:lnTo>
                  <a:lnTo>
                    <a:pt x="3383" y="16208"/>
                  </a:lnTo>
                  <a:lnTo>
                    <a:pt x="698" y="27891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2" name="object 636">
              <a:extLst>
                <a:ext uri="{FF2B5EF4-FFF2-40B4-BE49-F238E27FC236}">
                  <a16:creationId xmlns:a16="http://schemas.microsoft.com/office/drawing/2014/main" id="{A15C6D48-739F-4BD7-B084-5F7D2AAECC01}"/>
                </a:ext>
              </a:extLst>
            </p:cNvPr>
            <p:cNvSpPr/>
            <p:nvPr/>
          </p:nvSpPr>
          <p:spPr>
            <a:xfrm>
              <a:off x="1110732" y="3714180"/>
              <a:ext cx="32395" cy="98236"/>
            </a:xfrm>
            <a:custGeom>
              <a:avLst/>
              <a:gdLst/>
              <a:ahLst/>
              <a:cxnLst/>
              <a:rect l="l" t="t" r="r" b="b"/>
              <a:pathLst>
                <a:path w="32395" h="98236">
                  <a:moveTo>
                    <a:pt x="20816" y="16192"/>
                  </a:moveTo>
                  <a:lnTo>
                    <a:pt x="20816" y="98236"/>
                  </a:lnTo>
                  <a:lnTo>
                    <a:pt x="32395" y="98236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3879"/>
                  </a:lnTo>
                  <a:lnTo>
                    <a:pt x="0" y="25445"/>
                  </a:lnTo>
                  <a:lnTo>
                    <a:pt x="2081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3" name="object 624">
              <a:extLst>
                <a:ext uri="{FF2B5EF4-FFF2-40B4-BE49-F238E27FC236}">
                  <a16:creationId xmlns:a16="http://schemas.microsoft.com/office/drawing/2014/main" id="{AF36FF0B-A21D-4297-A5A2-711906BE99F4}"/>
                </a:ext>
              </a:extLst>
            </p:cNvPr>
            <p:cNvSpPr/>
            <p:nvPr/>
          </p:nvSpPr>
          <p:spPr>
            <a:xfrm>
              <a:off x="1358273" y="3715259"/>
              <a:ext cx="60150" cy="97156"/>
            </a:xfrm>
            <a:custGeom>
              <a:avLst/>
              <a:gdLst/>
              <a:ahLst/>
              <a:cxnLst/>
              <a:rect l="l" t="t" r="r" b="b"/>
              <a:pathLst>
                <a:path w="60150" h="97156">
                  <a:moveTo>
                    <a:pt x="40491" y="47498"/>
                  </a:moveTo>
                  <a:lnTo>
                    <a:pt x="37021" y="48578"/>
                  </a:lnTo>
                  <a:lnTo>
                    <a:pt x="11564" y="48578"/>
                  </a:lnTo>
                  <a:lnTo>
                    <a:pt x="11564" y="10486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40491" y="59065"/>
                  </a:lnTo>
                  <a:lnTo>
                    <a:pt x="47429" y="56751"/>
                  </a:lnTo>
                  <a:lnTo>
                    <a:pt x="43960" y="43951"/>
                  </a:lnTo>
                  <a:lnTo>
                    <a:pt x="40491" y="47498"/>
                  </a:lnTo>
                  <a:close/>
                </a:path>
                <a:path w="60150" h="97156">
                  <a:moveTo>
                    <a:pt x="53211" y="50891"/>
                  </a:moveTo>
                  <a:lnTo>
                    <a:pt x="57837" y="46265"/>
                  </a:lnTo>
                  <a:lnTo>
                    <a:pt x="60150" y="39325"/>
                  </a:lnTo>
                  <a:lnTo>
                    <a:pt x="60150" y="20819"/>
                  </a:lnTo>
                  <a:lnTo>
                    <a:pt x="57837" y="12800"/>
                  </a:lnTo>
                  <a:lnTo>
                    <a:pt x="52055" y="8173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86"/>
                  </a:lnTo>
                  <a:lnTo>
                    <a:pt x="35865" y="10486"/>
                  </a:lnTo>
                  <a:lnTo>
                    <a:pt x="40491" y="11566"/>
                  </a:lnTo>
                  <a:lnTo>
                    <a:pt x="43960" y="15113"/>
                  </a:lnTo>
                  <a:lnTo>
                    <a:pt x="46273" y="18506"/>
                  </a:lnTo>
                  <a:lnTo>
                    <a:pt x="47429" y="24366"/>
                  </a:lnTo>
                  <a:lnTo>
                    <a:pt x="47429" y="35932"/>
                  </a:lnTo>
                  <a:lnTo>
                    <a:pt x="46273" y="40559"/>
                  </a:lnTo>
                  <a:lnTo>
                    <a:pt x="43960" y="43951"/>
                  </a:lnTo>
                  <a:lnTo>
                    <a:pt x="47429" y="56751"/>
                  </a:lnTo>
                  <a:lnTo>
                    <a:pt x="53211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4" name="object 625">
              <a:extLst>
                <a:ext uri="{FF2B5EF4-FFF2-40B4-BE49-F238E27FC236}">
                  <a16:creationId xmlns:a16="http://schemas.microsoft.com/office/drawing/2014/main" id="{76C94888-7362-4F9A-9DDF-CCB4D185AD1D}"/>
                </a:ext>
              </a:extLst>
            </p:cNvPr>
            <p:cNvSpPr/>
            <p:nvPr/>
          </p:nvSpPr>
          <p:spPr>
            <a:xfrm>
              <a:off x="1428832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5" name="object 626">
              <a:extLst>
                <a:ext uri="{FF2B5EF4-FFF2-40B4-BE49-F238E27FC236}">
                  <a16:creationId xmlns:a16="http://schemas.microsoft.com/office/drawing/2014/main" id="{94D73497-7B06-4ADB-9EB3-6AC4FC886E9C}"/>
                </a:ext>
              </a:extLst>
            </p:cNvPr>
            <p:cNvSpPr/>
            <p:nvPr/>
          </p:nvSpPr>
          <p:spPr>
            <a:xfrm>
              <a:off x="1499390" y="3738392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233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2053"/>
                  </a:lnTo>
                  <a:lnTo>
                    <a:pt x="13892" y="16192"/>
                  </a:lnTo>
                  <a:lnTo>
                    <a:pt x="18518" y="12800"/>
                  </a:lnTo>
                  <a:lnTo>
                    <a:pt x="30083" y="12800"/>
                  </a:lnTo>
                  <a:lnTo>
                    <a:pt x="30083" y="1233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3546"/>
                  </a:lnTo>
                  <a:lnTo>
                    <a:pt x="11579" y="9253"/>
                  </a:lnTo>
                  <a:lnTo>
                    <a:pt x="11579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6" name="object 627">
              <a:extLst>
                <a:ext uri="{FF2B5EF4-FFF2-40B4-BE49-F238E27FC236}">
                  <a16:creationId xmlns:a16="http://schemas.microsoft.com/office/drawing/2014/main" id="{43809C5E-2171-4E6E-A9C0-F0EBEC51DEDC}"/>
                </a:ext>
              </a:extLst>
            </p:cNvPr>
            <p:cNvSpPr/>
            <p:nvPr/>
          </p:nvSpPr>
          <p:spPr>
            <a:xfrm>
              <a:off x="1536412" y="3722199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3128" y="17426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1450"/>
                  </a:lnTo>
                  <a:lnTo>
                    <a:pt x="31239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5457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52" y="27759"/>
                  </a:lnTo>
                  <a:lnTo>
                    <a:pt x="33552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7" name="object 628">
              <a:extLst>
                <a:ext uri="{FF2B5EF4-FFF2-40B4-BE49-F238E27FC236}">
                  <a16:creationId xmlns:a16="http://schemas.microsoft.com/office/drawing/2014/main" id="{9509D10B-63AE-4312-A48A-772022A13006}"/>
                </a:ext>
              </a:extLst>
            </p:cNvPr>
            <p:cNvSpPr/>
            <p:nvPr/>
          </p:nvSpPr>
          <p:spPr>
            <a:xfrm>
              <a:off x="1579216" y="3708319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306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7006" y="1048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1306"/>
                  </a:lnTo>
                  <a:lnTo>
                    <a:pt x="20816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8" name="object 629">
              <a:extLst>
                <a:ext uri="{FF2B5EF4-FFF2-40B4-BE49-F238E27FC236}">
                  <a16:creationId xmlns:a16="http://schemas.microsoft.com/office/drawing/2014/main" id="{70AAAF56-859F-45A8-AD8E-65B2CC6187FC}"/>
                </a:ext>
              </a:extLst>
            </p:cNvPr>
            <p:cNvSpPr/>
            <p:nvPr/>
          </p:nvSpPr>
          <p:spPr>
            <a:xfrm>
              <a:off x="1623176" y="3738392"/>
              <a:ext cx="56665" cy="75258"/>
            </a:xfrm>
            <a:custGeom>
              <a:avLst/>
              <a:gdLst/>
              <a:ahLst/>
              <a:cxnLst/>
              <a:rect l="l" t="t" r="r" b="b"/>
              <a:pathLst>
                <a:path w="56665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19" y="65815"/>
                  </a:lnTo>
                  <a:lnTo>
                    <a:pt x="54399" y="55426"/>
                  </a:lnTo>
                  <a:lnTo>
                    <a:pt x="56665" y="41638"/>
                  </a:lnTo>
                  <a:lnTo>
                    <a:pt x="56628" y="33282"/>
                  </a:lnTo>
                  <a:lnTo>
                    <a:pt x="53877" y="19570"/>
                  </a:lnTo>
                  <a:lnTo>
                    <a:pt x="48570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65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9" name="object 630">
              <a:extLst>
                <a:ext uri="{FF2B5EF4-FFF2-40B4-BE49-F238E27FC236}">
                  <a16:creationId xmlns:a16="http://schemas.microsoft.com/office/drawing/2014/main" id="{200DFAAB-86E4-41D8-80DB-630EAC1EE38F}"/>
                </a:ext>
              </a:extLst>
            </p:cNvPr>
            <p:cNvSpPr/>
            <p:nvPr/>
          </p:nvSpPr>
          <p:spPr>
            <a:xfrm>
              <a:off x="170067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0" name="object 631">
              <a:extLst>
                <a:ext uri="{FF2B5EF4-FFF2-40B4-BE49-F238E27FC236}">
                  <a16:creationId xmlns:a16="http://schemas.microsoft.com/office/drawing/2014/main" id="{B8BDE412-CEF9-431A-A1F4-3826AD2F5A12}"/>
                </a:ext>
              </a:extLst>
            </p:cNvPr>
            <p:cNvSpPr/>
            <p:nvPr/>
          </p:nvSpPr>
          <p:spPr>
            <a:xfrm>
              <a:off x="1724959" y="3712946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800"/>
                  </a:moveTo>
                  <a:lnTo>
                    <a:pt x="4625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156" y="12800"/>
                  </a:lnTo>
                  <a:close/>
                </a:path>
                <a:path w="12720" h="99470">
                  <a:moveTo>
                    <a:pt x="0" y="26679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1" name="object 632">
              <a:extLst>
                <a:ext uri="{FF2B5EF4-FFF2-40B4-BE49-F238E27FC236}">
                  <a16:creationId xmlns:a16="http://schemas.microsoft.com/office/drawing/2014/main" id="{45FE4903-7C48-41AF-B760-75AFC801E936}"/>
                </a:ext>
              </a:extLst>
            </p:cNvPr>
            <p:cNvSpPr/>
            <p:nvPr/>
          </p:nvSpPr>
          <p:spPr>
            <a:xfrm>
              <a:off x="1752729" y="3738392"/>
              <a:ext cx="43771" cy="75258"/>
            </a:xfrm>
            <a:custGeom>
              <a:avLst/>
              <a:gdLst/>
              <a:ahLst/>
              <a:cxnLst/>
              <a:rect l="l" t="t" r="r" b="b"/>
              <a:pathLst>
                <a:path w="43771" h="75258">
                  <a:moveTo>
                    <a:pt x="18503" y="63691"/>
                  </a:move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1" h="75258">
                  <a:moveTo>
                    <a:pt x="2312" y="61378"/>
                  </a:moveTo>
                  <a:lnTo>
                    <a:pt x="6938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20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20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42788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33282"/>
                  </a:lnTo>
                  <a:lnTo>
                    <a:pt x="53603" y="19570"/>
                  </a:lnTo>
                  <a:lnTo>
                    <a:pt x="47429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2" name="object 621">
              <a:extLst>
                <a:ext uri="{FF2B5EF4-FFF2-40B4-BE49-F238E27FC236}">
                  <a16:creationId xmlns:a16="http://schemas.microsoft.com/office/drawing/2014/main" id="{6686714B-6470-4888-8107-F37EFBED733A}"/>
                </a:ext>
              </a:extLst>
            </p:cNvPr>
            <p:cNvSpPr/>
            <p:nvPr/>
          </p:nvSpPr>
          <p:spPr>
            <a:xfrm>
              <a:off x="3151243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3" name="object 622">
              <a:extLst>
                <a:ext uri="{FF2B5EF4-FFF2-40B4-BE49-F238E27FC236}">
                  <a16:creationId xmlns:a16="http://schemas.microsoft.com/office/drawing/2014/main" id="{7922BB2A-3590-47DE-BD80-B8096ED6C784}"/>
                </a:ext>
              </a:extLst>
            </p:cNvPr>
            <p:cNvSpPr/>
            <p:nvPr/>
          </p:nvSpPr>
          <p:spPr>
            <a:xfrm>
              <a:off x="321723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4" name="object 623">
              <a:extLst>
                <a:ext uri="{FF2B5EF4-FFF2-40B4-BE49-F238E27FC236}">
                  <a16:creationId xmlns:a16="http://schemas.microsoft.com/office/drawing/2014/main" id="{837907C2-22E9-4FCD-9167-FBCB02D08001}"/>
                </a:ext>
              </a:extLst>
            </p:cNvPr>
            <p:cNvSpPr/>
            <p:nvPr/>
          </p:nvSpPr>
          <p:spPr>
            <a:xfrm>
              <a:off x="3280765" y="370955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5"/>
                  </a:lnTo>
                  <a:lnTo>
                    <a:pt x="1517" y="49018"/>
                  </a:lnTo>
                  <a:lnTo>
                    <a:pt x="0" y="63537"/>
                  </a:lnTo>
                  <a:lnTo>
                    <a:pt x="9" y="71746"/>
                  </a:lnTo>
                  <a:lnTo>
                    <a:pt x="1865" y="85860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5031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3609"/>
                  </a:lnTo>
                  <a:lnTo>
                    <a:pt x="22049" y="93609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2862"/>
                  </a:lnTo>
                  <a:lnTo>
                    <a:pt x="52117" y="102862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5" name="object 613">
              <a:extLst>
                <a:ext uri="{FF2B5EF4-FFF2-40B4-BE49-F238E27FC236}">
                  <a16:creationId xmlns:a16="http://schemas.microsoft.com/office/drawing/2014/main" id="{9C2F0BDA-A6ED-46F1-8E54-6A5B54FB41FF}"/>
                </a:ext>
              </a:extLst>
            </p:cNvPr>
            <p:cNvSpPr/>
            <p:nvPr/>
          </p:nvSpPr>
          <p:spPr>
            <a:xfrm>
              <a:off x="337914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6" name="object 614">
              <a:extLst>
                <a:ext uri="{FF2B5EF4-FFF2-40B4-BE49-F238E27FC236}">
                  <a16:creationId xmlns:a16="http://schemas.microsoft.com/office/drawing/2014/main" id="{708C7DAF-0473-4851-833E-B0CD5EC112F8}"/>
                </a:ext>
              </a:extLst>
            </p:cNvPr>
            <p:cNvSpPr/>
            <p:nvPr/>
          </p:nvSpPr>
          <p:spPr>
            <a:xfrm>
              <a:off x="3440355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7" name="object 615">
              <a:extLst>
                <a:ext uri="{FF2B5EF4-FFF2-40B4-BE49-F238E27FC236}">
                  <a16:creationId xmlns:a16="http://schemas.microsoft.com/office/drawing/2014/main" id="{8FDF9F47-F4DD-4351-95BC-97131065C8A5}"/>
                </a:ext>
              </a:extLst>
            </p:cNvPr>
            <p:cNvSpPr/>
            <p:nvPr/>
          </p:nvSpPr>
          <p:spPr>
            <a:xfrm>
              <a:off x="3506350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8" name="object 616">
              <a:extLst>
                <a:ext uri="{FF2B5EF4-FFF2-40B4-BE49-F238E27FC236}">
                  <a16:creationId xmlns:a16="http://schemas.microsoft.com/office/drawing/2014/main" id="{1092414E-7E93-41F7-B2F2-381907128CBC}"/>
                </a:ext>
              </a:extLst>
            </p:cNvPr>
            <p:cNvSpPr/>
            <p:nvPr/>
          </p:nvSpPr>
          <p:spPr>
            <a:xfrm>
              <a:off x="3542277" y="3739626"/>
              <a:ext cx="53196" cy="72790"/>
            </a:xfrm>
            <a:custGeom>
              <a:avLst/>
              <a:gdLst/>
              <a:ahLst/>
              <a:cxnLst/>
              <a:rect l="l" t="t" r="r" b="b"/>
              <a:pathLst>
                <a:path w="53196" h="72790">
                  <a:moveTo>
                    <a:pt x="26521" y="55518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790"/>
                  </a:lnTo>
                  <a:lnTo>
                    <a:pt x="31146" y="7279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26521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9" name="object 617">
              <a:extLst>
                <a:ext uri="{FF2B5EF4-FFF2-40B4-BE49-F238E27FC236}">
                  <a16:creationId xmlns:a16="http://schemas.microsoft.com/office/drawing/2014/main" id="{12041033-43F7-4FAF-B5CC-7DEA96510408}"/>
                </a:ext>
              </a:extLst>
            </p:cNvPr>
            <p:cNvSpPr/>
            <p:nvPr/>
          </p:nvSpPr>
          <p:spPr>
            <a:xfrm>
              <a:off x="3607038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470">
                  <a:moveTo>
                    <a:pt x="12643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264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0" name="object 618">
              <a:extLst>
                <a:ext uri="{FF2B5EF4-FFF2-40B4-BE49-F238E27FC236}">
                  <a16:creationId xmlns:a16="http://schemas.microsoft.com/office/drawing/2014/main" id="{033B1451-1643-4579-B2CD-80F80931C573}"/>
                </a:ext>
              </a:extLst>
            </p:cNvPr>
            <p:cNvSpPr/>
            <p:nvPr/>
          </p:nvSpPr>
          <p:spPr>
            <a:xfrm>
              <a:off x="36347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643" y="19739"/>
                  </a:lnTo>
                  <a:lnTo>
                    <a:pt x="14956" y="16192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819"/>
                  </a:lnTo>
                  <a:lnTo>
                    <a:pt x="40398" y="26679"/>
                  </a:lnTo>
                  <a:lnTo>
                    <a:pt x="51963" y="26679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7269" y="63691"/>
                  </a:lnTo>
                  <a:lnTo>
                    <a:pt x="14956" y="60144"/>
                  </a:lnTo>
                  <a:lnTo>
                    <a:pt x="12643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1" name="object 619">
              <a:extLst>
                <a:ext uri="{FF2B5EF4-FFF2-40B4-BE49-F238E27FC236}">
                  <a16:creationId xmlns:a16="http://schemas.microsoft.com/office/drawing/2014/main" id="{56CA40D8-F2FE-41F4-B68E-ABA898B37C29}"/>
                </a:ext>
              </a:extLst>
            </p:cNvPr>
            <p:cNvSpPr/>
            <p:nvPr/>
          </p:nvSpPr>
          <p:spPr>
            <a:xfrm>
              <a:off x="3697240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1963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398" y="62458"/>
                  </a:lnTo>
                  <a:lnTo>
                    <a:pt x="35772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724"/>
                  </a:lnTo>
                  <a:lnTo>
                    <a:pt x="50777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2" name="object 620">
              <a:extLst>
                <a:ext uri="{FF2B5EF4-FFF2-40B4-BE49-F238E27FC236}">
                  <a16:creationId xmlns:a16="http://schemas.microsoft.com/office/drawing/2014/main" id="{87615626-DC2F-445A-B3AD-723360E6C7CD}"/>
                </a:ext>
              </a:extLst>
            </p:cNvPr>
            <p:cNvSpPr/>
            <p:nvPr/>
          </p:nvSpPr>
          <p:spPr>
            <a:xfrm>
              <a:off x="3760768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724" y="22053"/>
                  </a:lnTo>
                  <a:lnTo>
                    <a:pt x="48724" y="16192"/>
                  </a:lnTo>
                  <a:lnTo>
                    <a:pt x="46412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3" name="object 609">
              <a:extLst>
                <a:ext uri="{FF2B5EF4-FFF2-40B4-BE49-F238E27FC236}">
                  <a16:creationId xmlns:a16="http://schemas.microsoft.com/office/drawing/2014/main" id="{584F8640-5070-4915-B408-869012BA7221}"/>
                </a:ext>
              </a:extLst>
            </p:cNvPr>
            <p:cNvSpPr/>
            <p:nvPr/>
          </p:nvSpPr>
          <p:spPr>
            <a:xfrm>
              <a:off x="5031009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582" y="10332"/>
                  </a:lnTo>
                  <a:lnTo>
                    <a:pt x="53196" y="10332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582" y="10332"/>
                  </a:moveTo>
                  <a:lnTo>
                    <a:pt x="23128" y="0"/>
                  </a:lnTo>
                  <a:lnTo>
                    <a:pt x="35772" y="-43951"/>
                  </a:lnTo>
                  <a:lnTo>
                    <a:pt x="49650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779" y="35778"/>
                  </a:lnTo>
                  <a:lnTo>
                    <a:pt x="41632" y="-61378"/>
                  </a:lnTo>
                  <a:lnTo>
                    <a:pt x="31146" y="-61378"/>
                  </a:lnTo>
                  <a:lnTo>
                    <a:pt x="0" y="35778"/>
                  </a:lnTo>
                  <a:lnTo>
                    <a:pt x="12643" y="35778"/>
                  </a:lnTo>
                  <a:lnTo>
                    <a:pt x="19582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4" name="object 610">
              <a:extLst>
                <a:ext uri="{FF2B5EF4-FFF2-40B4-BE49-F238E27FC236}">
                  <a16:creationId xmlns:a16="http://schemas.microsoft.com/office/drawing/2014/main" id="{86E2EBB8-DC85-4097-B2BD-01F7E8AE250E}"/>
                </a:ext>
              </a:extLst>
            </p:cNvPr>
            <p:cNvSpPr/>
            <p:nvPr/>
          </p:nvSpPr>
          <p:spPr>
            <a:xfrm>
              <a:off x="5114273" y="3712946"/>
              <a:ext cx="63527" cy="100703"/>
            </a:xfrm>
            <a:custGeom>
              <a:avLst/>
              <a:gdLst/>
              <a:ahLst/>
              <a:cxnLst/>
              <a:rect l="l" t="t" r="r" b="b"/>
              <a:pathLst>
                <a:path w="63527" h="100703">
                  <a:moveTo>
                    <a:pt x="20816" y="13879"/>
                  </a:moveTo>
                  <a:lnTo>
                    <a:pt x="25441" y="11566"/>
                  </a:lnTo>
                  <a:lnTo>
                    <a:pt x="38085" y="11566"/>
                  </a:lnTo>
                  <a:lnTo>
                    <a:pt x="42711" y="12800"/>
                  </a:lnTo>
                  <a:lnTo>
                    <a:pt x="45024" y="16192"/>
                  </a:lnTo>
                  <a:lnTo>
                    <a:pt x="48570" y="19739"/>
                  </a:lnTo>
                  <a:lnTo>
                    <a:pt x="49650" y="24366"/>
                  </a:lnTo>
                  <a:lnTo>
                    <a:pt x="50883" y="30072"/>
                  </a:lnTo>
                  <a:lnTo>
                    <a:pt x="63527" y="30072"/>
                  </a:lnTo>
                  <a:lnTo>
                    <a:pt x="62448" y="20819"/>
                  </a:lnTo>
                  <a:lnTo>
                    <a:pt x="60135" y="13879"/>
                  </a:lnTo>
                  <a:lnTo>
                    <a:pt x="54275" y="8173"/>
                  </a:lnTo>
                  <a:lnTo>
                    <a:pt x="48570" y="3546"/>
                  </a:lnTo>
                  <a:lnTo>
                    <a:pt x="41632" y="0"/>
                  </a:lnTo>
                  <a:lnTo>
                    <a:pt x="31061" y="19"/>
                  </a:lnTo>
                  <a:lnTo>
                    <a:pt x="17953" y="2868"/>
                  </a:lnTo>
                  <a:lnTo>
                    <a:pt x="8018" y="10486"/>
                  </a:lnTo>
                  <a:lnTo>
                    <a:pt x="4857" y="15318"/>
                  </a:lnTo>
                  <a:lnTo>
                    <a:pt x="1148" y="26848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190" y="67238"/>
                  </a:lnTo>
                  <a:lnTo>
                    <a:pt x="2792" y="80187"/>
                  </a:lnTo>
                  <a:lnTo>
                    <a:pt x="9251" y="90217"/>
                  </a:lnTo>
                  <a:lnTo>
                    <a:pt x="20075" y="98255"/>
                  </a:lnTo>
                  <a:lnTo>
                    <a:pt x="33459" y="100703"/>
                  </a:lnTo>
                  <a:lnTo>
                    <a:pt x="38308" y="100484"/>
                  </a:lnTo>
                  <a:lnTo>
                    <a:pt x="51033" y="97251"/>
                  </a:lnTo>
                  <a:lnTo>
                    <a:pt x="61214" y="90217"/>
                  </a:lnTo>
                  <a:lnTo>
                    <a:pt x="63527" y="87903"/>
                  </a:lnTo>
                  <a:lnTo>
                    <a:pt x="63527" y="50891"/>
                  </a:lnTo>
                  <a:lnTo>
                    <a:pt x="32380" y="50891"/>
                  </a:lnTo>
                  <a:lnTo>
                    <a:pt x="32380" y="61378"/>
                  </a:lnTo>
                  <a:lnTo>
                    <a:pt x="50883" y="61378"/>
                  </a:lnTo>
                  <a:lnTo>
                    <a:pt x="50883" y="84511"/>
                  </a:lnTo>
                  <a:lnTo>
                    <a:pt x="48570" y="85590"/>
                  </a:lnTo>
                  <a:lnTo>
                    <a:pt x="45024" y="89137"/>
                  </a:lnTo>
                  <a:lnTo>
                    <a:pt x="40398" y="90217"/>
                  </a:lnTo>
                  <a:lnTo>
                    <a:pt x="26521" y="90217"/>
                  </a:lnTo>
                  <a:lnTo>
                    <a:pt x="20816" y="87903"/>
                  </a:lnTo>
                  <a:lnTo>
                    <a:pt x="17269" y="83277"/>
                  </a:lnTo>
                  <a:lnTo>
                    <a:pt x="13877" y="77571"/>
                  </a:lnTo>
                  <a:lnTo>
                    <a:pt x="11564" y="69397"/>
                  </a:lnTo>
                  <a:lnTo>
                    <a:pt x="11564" y="30072"/>
                  </a:lnTo>
                  <a:lnTo>
                    <a:pt x="13877" y="23132"/>
                  </a:lnTo>
                  <a:lnTo>
                    <a:pt x="17269" y="18506"/>
                  </a:lnTo>
                  <a:lnTo>
                    <a:pt x="2081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5" name="object 611">
              <a:extLst>
                <a:ext uri="{FF2B5EF4-FFF2-40B4-BE49-F238E27FC236}">
                  <a16:creationId xmlns:a16="http://schemas.microsoft.com/office/drawing/2014/main" id="{73EDC107-A06D-4BE4-B278-CCD5C3180373}"/>
                </a:ext>
              </a:extLst>
            </p:cNvPr>
            <p:cNvSpPr/>
            <p:nvPr/>
          </p:nvSpPr>
          <p:spPr>
            <a:xfrm>
              <a:off x="5193991" y="3712946"/>
              <a:ext cx="52117" cy="100703"/>
            </a:xfrm>
            <a:custGeom>
              <a:avLst/>
              <a:gdLst/>
              <a:ahLst/>
              <a:cxnLst/>
              <a:rect l="l" t="t" r="r" b="b"/>
              <a:pathLst>
                <a:path w="52117" h="100703">
                  <a:moveTo>
                    <a:pt x="41632" y="97156"/>
                  </a:moveTo>
                  <a:lnTo>
                    <a:pt x="46257" y="90217"/>
                  </a:lnTo>
                  <a:lnTo>
                    <a:pt x="48480" y="84918"/>
                  </a:lnTo>
                  <a:lnTo>
                    <a:pt x="51146" y="73271"/>
                  </a:lnTo>
                  <a:lnTo>
                    <a:pt x="52117" y="57831"/>
                  </a:lnTo>
                  <a:lnTo>
                    <a:pt x="52117" y="40559"/>
                  </a:lnTo>
                  <a:lnTo>
                    <a:pt x="51899" y="33999"/>
                  </a:lnTo>
                  <a:lnTo>
                    <a:pt x="49714" y="20713"/>
                  </a:lnTo>
                  <a:lnTo>
                    <a:pt x="45178" y="10486"/>
                  </a:lnTo>
                  <a:lnTo>
                    <a:pt x="41632" y="3546"/>
                  </a:lnTo>
                  <a:lnTo>
                    <a:pt x="34693" y="0"/>
                  </a:lnTo>
                  <a:lnTo>
                    <a:pt x="17423" y="0"/>
                  </a:lnTo>
                  <a:lnTo>
                    <a:pt x="10485" y="4626"/>
                  </a:lnTo>
                  <a:lnTo>
                    <a:pt x="5859" y="11566"/>
                  </a:lnTo>
                  <a:lnTo>
                    <a:pt x="3865" y="16217"/>
                  </a:lnTo>
                  <a:lnTo>
                    <a:pt x="1034" y="27897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99" y="68359"/>
                  </a:lnTo>
                  <a:lnTo>
                    <a:pt x="2530" y="81545"/>
                  </a:lnTo>
                  <a:lnTo>
                    <a:pt x="6938" y="91450"/>
                  </a:lnTo>
                  <a:lnTo>
                    <a:pt x="10485" y="97156"/>
                  </a:lnTo>
                  <a:lnTo>
                    <a:pt x="12798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5110" y="18506"/>
                  </a:lnTo>
                  <a:lnTo>
                    <a:pt x="17423" y="12800"/>
                  </a:lnTo>
                  <a:lnTo>
                    <a:pt x="20816" y="10486"/>
                  </a:lnTo>
                  <a:lnTo>
                    <a:pt x="31301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552" y="31306"/>
                  </a:lnTo>
                  <a:lnTo>
                    <a:pt x="40552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1301" y="91450"/>
                  </a:lnTo>
                  <a:lnTo>
                    <a:pt x="20816" y="91450"/>
                  </a:lnTo>
                  <a:lnTo>
                    <a:pt x="17423" y="87903"/>
                  </a:lnTo>
                  <a:lnTo>
                    <a:pt x="26675" y="100703"/>
                  </a:lnTo>
                  <a:lnTo>
                    <a:pt x="34693" y="100703"/>
                  </a:lnTo>
                  <a:lnTo>
                    <a:pt x="41632" y="97156"/>
                  </a:lnTo>
                  <a:close/>
                </a:path>
                <a:path w="52117" h="100703">
                  <a:moveTo>
                    <a:pt x="17423" y="100703"/>
                  </a:moveTo>
                  <a:lnTo>
                    <a:pt x="26675" y="100703"/>
                  </a:lnTo>
                  <a:lnTo>
                    <a:pt x="17423" y="87903"/>
                  </a:lnTo>
                  <a:lnTo>
                    <a:pt x="15110" y="83277"/>
                  </a:lnTo>
                  <a:lnTo>
                    <a:pt x="12798" y="77571"/>
                  </a:lnTo>
                  <a:lnTo>
                    <a:pt x="10485" y="97156"/>
                  </a:lnTo>
                  <a:lnTo>
                    <a:pt x="17423" y="100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6" name="object 612">
              <a:extLst>
                <a:ext uri="{FF2B5EF4-FFF2-40B4-BE49-F238E27FC236}">
                  <a16:creationId xmlns:a16="http://schemas.microsoft.com/office/drawing/2014/main" id="{3B7E6CE6-A17A-404B-9DE4-57C5821D41DE}"/>
                </a:ext>
              </a:extLst>
            </p:cNvPr>
            <p:cNvSpPr/>
            <p:nvPr/>
          </p:nvSpPr>
          <p:spPr>
            <a:xfrm>
              <a:off x="5262298" y="3715259"/>
              <a:ext cx="52117" cy="98390"/>
            </a:xfrm>
            <a:custGeom>
              <a:avLst/>
              <a:gdLst/>
              <a:ahLst/>
              <a:cxnLst/>
              <a:rect l="l" t="t" r="r" b="b"/>
              <a:pathLst>
                <a:path w="52117" h="98390">
                  <a:moveTo>
                    <a:pt x="18503" y="85590"/>
                  </a:moveTo>
                  <a:lnTo>
                    <a:pt x="16190" y="80964"/>
                  </a:lnTo>
                  <a:lnTo>
                    <a:pt x="12643" y="76337"/>
                  </a:lnTo>
                  <a:lnTo>
                    <a:pt x="11564" y="69397"/>
                  </a:lnTo>
                  <a:lnTo>
                    <a:pt x="11564" y="56751"/>
                  </a:lnTo>
                  <a:lnTo>
                    <a:pt x="12643" y="53204"/>
                  </a:lnTo>
                  <a:lnTo>
                    <a:pt x="16190" y="35932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4956" y="23132"/>
                  </a:lnTo>
                  <a:lnTo>
                    <a:pt x="19582" y="18506"/>
                  </a:lnTo>
                  <a:lnTo>
                    <a:pt x="24208" y="12800"/>
                  </a:lnTo>
                  <a:lnTo>
                    <a:pt x="30067" y="10486"/>
                  </a:lnTo>
                  <a:lnTo>
                    <a:pt x="40552" y="10486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3128" y="1233"/>
                  </a:lnTo>
                  <a:lnTo>
                    <a:pt x="17269" y="5860"/>
                  </a:lnTo>
                  <a:lnTo>
                    <a:pt x="11564" y="9253"/>
                  </a:lnTo>
                  <a:lnTo>
                    <a:pt x="6938" y="15113"/>
                  </a:lnTo>
                  <a:lnTo>
                    <a:pt x="4625" y="23132"/>
                  </a:lnTo>
                  <a:lnTo>
                    <a:pt x="2601" y="28954"/>
                  </a:lnTo>
                  <a:lnTo>
                    <a:pt x="569" y="40876"/>
                  </a:lnTo>
                  <a:lnTo>
                    <a:pt x="0" y="55518"/>
                  </a:lnTo>
                  <a:lnTo>
                    <a:pt x="87" y="63953"/>
                  </a:lnTo>
                  <a:lnTo>
                    <a:pt x="2146" y="77296"/>
                  </a:lnTo>
                  <a:lnTo>
                    <a:pt x="6938" y="87903"/>
                  </a:lnTo>
                  <a:lnTo>
                    <a:pt x="11564" y="94843"/>
                  </a:lnTo>
                  <a:lnTo>
                    <a:pt x="18503" y="98390"/>
                  </a:lnTo>
                  <a:lnTo>
                    <a:pt x="26521" y="98390"/>
                  </a:lnTo>
                  <a:lnTo>
                    <a:pt x="21895" y="89137"/>
                  </a:lnTo>
                  <a:lnTo>
                    <a:pt x="18503" y="85590"/>
                  </a:lnTo>
                  <a:close/>
                </a:path>
                <a:path w="52117" h="98390">
                  <a:moveTo>
                    <a:pt x="34693" y="86824"/>
                  </a:moveTo>
                  <a:lnTo>
                    <a:pt x="31146" y="89137"/>
                  </a:lnTo>
                  <a:lnTo>
                    <a:pt x="21895" y="89137"/>
                  </a:lnTo>
                  <a:lnTo>
                    <a:pt x="26521" y="98390"/>
                  </a:lnTo>
                  <a:lnTo>
                    <a:pt x="34693" y="98390"/>
                  </a:lnTo>
                  <a:lnTo>
                    <a:pt x="40552" y="96077"/>
                  </a:lnTo>
                  <a:lnTo>
                    <a:pt x="45178" y="90217"/>
                  </a:lnTo>
                  <a:lnTo>
                    <a:pt x="49804" y="84511"/>
                  </a:lnTo>
                  <a:lnTo>
                    <a:pt x="52117" y="76337"/>
                  </a:lnTo>
                  <a:lnTo>
                    <a:pt x="52117" y="55518"/>
                  </a:lnTo>
                  <a:lnTo>
                    <a:pt x="49804" y="48578"/>
                  </a:lnTo>
                  <a:lnTo>
                    <a:pt x="46257" y="41638"/>
                  </a:lnTo>
                  <a:lnTo>
                    <a:pt x="41632" y="35932"/>
                  </a:lnTo>
                  <a:lnTo>
                    <a:pt x="35772" y="33619"/>
                  </a:lnTo>
                  <a:lnTo>
                    <a:pt x="21895" y="33619"/>
                  </a:lnTo>
                  <a:lnTo>
                    <a:pt x="16190" y="35932"/>
                  </a:lnTo>
                  <a:lnTo>
                    <a:pt x="12643" y="53204"/>
                  </a:lnTo>
                  <a:lnTo>
                    <a:pt x="14956" y="49812"/>
                  </a:lnTo>
                  <a:lnTo>
                    <a:pt x="17269" y="47498"/>
                  </a:lnTo>
                  <a:lnTo>
                    <a:pt x="20816" y="45185"/>
                  </a:lnTo>
                  <a:lnTo>
                    <a:pt x="23128" y="43951"/>
                  </a:lnTo>
                  <a:lnTo>
                    <a:pt x="31146" y="43951"/>
                  </a:lnTo>
                  <a:lnTo>
                    <a:pt x="34693" y="46265"/>
                  </a:lnTo>
                  <a:lnTo>
                    <a:pt x="37006" y="49812"/>
                  </a:lnTo>
                  <a:lnTo>
                    <a:pt x="39319" y="54438"/>
                  </a:lnTo>
                  <a:lnTo>
                    <a:pt x="40552" y="59065"/>
                  </a:lnTo>
                  <a:lnTo>
                    <a:pt x="40552" y="72944"/>
                  </a:lnTo>
                  <a:lnTo>
                    <a:pt x="39319" y="78650"/>
                  </a:lnTo>
                  <a:lnTo>
                    <a:pt x="37006" y="82197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7" name="object 605">
              <a:extLst>
                <a:ext uri="{FF2B5EF4-FFF2-40B4-BE49-F238E27FC236}">
                  <a16:creationId xmlns:a16="http://schemas.microsoft.com/office/drawing/2014/main" id="{6DF15CF8-5E28-4AF3-BBD2-1BB623683F33}"/>
                </a:ext>
              </a:extLst>
            </p:cNvPr>
            <p:cNvSpPr/>
            <p:nvPr/>
          </p:nvSpPr>
          <p:spPr>
            <a:xfrm>
              <a:off x="5969119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33459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3459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8" name="object 606">
              <a:extLst>
                <a:ext uri="{FF2B5EF4-FFF2-40B4-BE49-F238E27FC236}">
                  <a16:creationId xmlns:a16="http://schemas.microsoft.com/office/drawing/2014/main" id="{76A6B42C-F98D-4521-9BDF-DF943894A39E}"/>
                </a:ext>
              </a:extLst>
            </p:cNvPr>
            <p:cNvSpPr/>
            <p:nvPr/>
          </p:nvSpPr>
          <p:spPr>
            <a:xfrm>
              <a:off x="6014143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9" name="object 607">
              <a:extLst>
                <a:ext uri="{FF2B5EF4-FFF2-40B4-BE49-F238E27FC236}">
                  <a16:creationId xmlns:a16="http://schemas.microsoft.com/office/drawing/2014/main" id="{14D21A4F-C42C-4CF8-A5DD-572067A7BFBE}"/>
                </a:ext>
              </a:extLst>
            </p:cNvPr>
            <p:cNvSpPr/>
            <p:nvPr/>
          </p:nvSpPr>
          <p:spPr>
            <a:xfrm>
              <a:off x="607782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0" name="object 608">
              <a:extLst>
                <a:ext uri="{FF2B5EF4-FFF2-40B4-BE49-F238E27FC236}">
                  <a16:creationId xmlns:a16="http://schemas.microsoft.com/office/drawing/2014/main" id="{4CEF103F-EE18-4E21-AA96-FEB11014C153}"/>
                </a:ext>
              </a:extLst>
            </p:cNvPr>
            <p:cNvSpPr/>
            <p:nvPr/>
          </p:nvSpPr>
          <p:spPr>
            <a:xfrm>
              <a:off x="6115910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772" y="419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801" y="16226"/>
                  </a:lnTo>
                  <a:lnTo>
                    <a:pt x="41772" y="41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1" name="object 597">
              <a:extLst>
                <a:ext uri="{FF2B5EF4-FFF2-40B4-BE49-F238E27FC236}">
                  <a16:creationId xmlns:a16="http://schemas.microsoft.com/office/drawing/2014/main" id="{5BB0757B-35D5-41A0-8640-2A2DD533DBDF}"/>
                </a:ext>
              </a:extLst>
            </p:cNvPr>
            <p:cNvSpPr/>
            <p:nvPr/>
          </p:nvSpPr>
          <p:spPr>
            <a:xfrm>
              <a:off x="6208580" y="370955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356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5923"/>
                  </a:lnTo>
                  <a:lnTo>
                    <a:pt x="50910" y="85068"/>
                  </a:lnTo>
                  <a:lnTo>
                    <a:pt x="51963" y="70477"/>
                  </a:lnTo>
                  <a:lnTo>
                    <a:pt x="51960" y="62640"/>
                  </a:lnTo>
                  <a:lnTo>
                    <a:pt x="50777" y="47875"/>
                  </a:lnTo>
                  <a:lnTo>
                    <a:pt x="46257" y="38091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0330" y="102862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296"/>
                  </a:lnTo>
                  <a:lnTo>
                    <a:pt x="11564" y="84356"/>
                  </a:lnTo>
                  <a:lnTo>
                    <a:pt x="11564" y="49657"/>
                  </a:lnTo>
                  <a:lnTo>
                    <a:pt x="14956" y="42718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031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609"/>
                  </a:lnTo>
                  <a:lnTo>
                    <a:pt x="19582" y="93609"/>
                  </a:lnTo>
                  <a:lnTo>
                    <a:pt x="14956" y="91296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2" name="object 598">
              <a:extLst>
                <a:ext uri="{FF2B5EF4-FFF2-40B4-BE49-F238E27FC236}">
                  <a16:creationId xmlns:a16="http://schemas.microsoft.com/office/drawing/2014/main" id="{7D143036-465C-46F3-A3AF-EB8A7C3AAB29}"/>
                </a:ext>
              </a:extLst>
            </p:cNvPr>
            <p:cNvSpPr/>
            <p:nvPr/>
          </p:nvSpPr>
          <p:spPr>
            <a:xfrm>
              <a:off x="6273341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459" y="61224"/>
                  </a:lnTo>
                  <a:lnTo>
                    <a:pt x="28834" y="63537"/>
                  </a:lnTo>
                  <a:lnTo>
                    <a:pt x="14956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079" y="63537"/>
                  </a:lnTo>
                  <a:lnTo>
                    <a:pt x="4625" y="68164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3" name="object 599">
              <a:extLst>
                <a:ext uri="{FF2B5EF4-FFF2-40B4-BE49-F238E27FC236}">
                  <a16:creationId xmlns:a16="http://schemas.microsoft.com/office/drawing/2014/main" id="{6F2D3D46-C1E7-4D13-833C-4BB952A37252}"/>
                </a:ext>
              </a:extLst>
            </p:cNvPr>
            <p:cNvSpPr/>
            <p:nvPr/>
          </p:nvSpPr>
          <p:spPr>
            <a:xfrm>
              <a:off x="6334556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4" name="object 600">
              <a:extLst>
                <a:ext uri="{FF2B5EF4-FFF2-40B4-BE49-F238E27FC236}">
                  <a16:creationId xmlns:a16="http://schemas.microsoft.com/office/drawing/2014/main" id="{7F849994-F2DC-4707-8831-AA4EB7C34509}"/>
                </a:ext>
              </a:extLst>
            </p:cNvPr>
            <p:cNvSpPr/>
            <p:nvPr/>
          </p:nvSpPr>
          <p:spPr>
            <a:xfrm>
              <a:off x="639700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2798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2798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5" name="object 601">
              <a:extLst>
                <a:ext uri="{FF2B5EF4-FFF2-40B4-BE49-F238E27FC236}">
                  <a16:creationId xmlns:a16="http://schemas.microsoft.com/office/drawing/2014/main" id="{0B130A01-2294-4578-86F3-6D66BD2CFA5E}"/>
                </a:ext>
              </a:extLst>
            </p:cNvPr>
            <p:cNvSpPr/>
            <p:nvPr/>
          </p:nvSpPr>
          <p:spPr>
            <a:xfrm>
              <a:off x="642475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6" name="object 602">
              <a:extLst>
                <a:ext uri="{FF2B5EF4-FFF2-40B4-BE49-F238E27FC236}">
                  <a16:creationId xmlns:a16="http://schemas.microsoft.com/office/drawing/2014/main" id="{96A3FFC2-4C40-43EF-82A4-A380E2E1B9D4}"/>
                </a:ext>
              </a:extLst>
            </p:cNvPr>
            <p:cNvSpPr/>
            <p:nvPr/>
          </p:nvSpPr>
          <p:spPr>
            <a:xfrm>
              <a:off x="6486127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2643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7" name="object 603">
              <a:extLst>
                <a:ext uri="{FF2B5EF4-FFF2-40B4-BE49-F238E27FC236}">
                  <a16:creationId xmlns:a16="http://schemas.microsoft.com/office/drawing/2014/main" id="{FABB9E1A-16E2-4320-88D0-30E82B6B1E11}"/>
                </a:ext>
              </a:extLst>
            </p:cNvPr>
            <p:cNvSpPr/>
            <p:nvPr/>
          </p:nvSpPr>
          <p:spPr>
            <a:xfrm>
              <a:off x="6547496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312" y="15113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643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8" name="object 604">
              <a:extLst>
                <a:ext uri="{FF2B5EF4-FFF2-40B4-BE49-F238E27FC236}">
                  <a16:creationId xmlns:a16="http://schemas.microsoft.com/office/drawing/2014/main" id="{33B6BBF3-5134-4827-8347-03995B2FDD5F}"/>
                </a:ext>
              </a:extLst>
            </p:cNvPr>
            <p:cNvSpPr/>
            <p:nvPr/>
          </p:nvSpPr>
          <p:spPr>
            <a:xfrm>
              <a:off x="6607631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9" name="object 588">
              <a:extLst>
                <a:ext uri="{FF2B5EF4-FFF2-40B4-BE49-F238E27FC236}">
                  <a16:creationId xmlns:a16="http://schemas.microsoft.com/office/drawing/2014/main" id="{1F1A79A7-F886-4AD0-9687-40F663589DFE}"/>
                </a:ext>
              </a:extLst>
            </p:cNvPr>
            <p:cNvSpPr/>
            <p:nvPr/>
          </p:nvSpPr>
          <p:spPr>
            <a:xfrm>
              <a:off x="6862050" y="37396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2798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233" y="56597"/>
                  </a:lnTo>
                  <a:lnTo>
                    <a:pt x="2312" y="63537"/>
                  </a:lnTo>
                  <a:lnTo>
                    <a:pt x="5859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8239" y="67084"/>
                  </a:lnTo>
                  <a:lnTo>
                    <a:pt x="38239" y="72790"/>
                  </a:lnTo>
                  <a:lnTo>
                    <a:pt x="49804" y="72790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798" y="57831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0" name="object 589">
              <a:extLst>
                <a:ext uri="{FF2B5EF4-FFF2-40B4-BE49-F238E27FC236}">
                  <a16:creationId xmlns:a16="http://schemas.microsoft.com/office/drawing/2014/main" id="{961D5AAD-4D8A-4143-928C-860A0254DF9B}"/>
                </a:ext>
              </a:extLst>
            </p:cNvPr>
            <p:cNvSpPr/>
            <p:nvPr/>
          </p:nvSpPr>
          <p:spPr>
            <a:xfrm>
              <a:off x="6926811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1" name="object 590">
              <a:extLst>
                <a:ext uri="{FF2B5EF4-FFF2-40B4-BE49-F238E27FC236}">
                  <a16:creationId xmlns:a16="http://schemas.microsoft.com/office/drawing/2014/main" id="{33294272-F152-4558-9C96-C4726C47F94E}"/>
                </a:ext>
              </a:extLst>
            </p:cNvPr>
            <p:cNvSpPr/>
            <p:nvPr/>
          </p:nvSpPr>
          <p:spPr>
            <a:xfrm>
              <a:off x="695456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2" name="object 591">
              <a:extLst>
                <a:ext uri="{FF2B5EF4-FFF2-40B4-BE49-F238E27FC236}">
                  <a16:creationId xmlns:a16="http://schemas.microsoft.com/office/drawing/2014/main" id="{DBADB09C-BA33-4A3C-B141-E69DE258631E}"/>
                </a:ext>
              </a:extLst>
            </p:cNvPr>
            <p:cNvSpPr/>
            <p:nvPr/>
          </p:nvSpPr>
          <p:spPr>
            <a:xfrm>
              <a:off x="69904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5772" y="15113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350"/>
                  </a:lnTo>
                  <a:lnTo>
                    <a:pt x="50097" y="18235"/>
                  </a:lnTo>
                  <a:lnTo>
                    <a:pt x="45024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3" name="object 592">
              <a:extLst>
                <a:ext uri="{FF2B5EF4-FFF2-40B4-BE49-F238E27FC236}">
                  <a16:creationId xmlns:a16="http://schemas.microsoft.com/office/drawing/2014/main" id="{57125362-EF56-4572-83BB-DE51B803CD24}"/>
                </a:ext>
              </a:extLst>
            </p:cNvPr>
            <p:cNvSpPr/>
            <p:nvPr/>
          </p:nvSpPr>
          <p:spPr>
            <a:xfrm>
              <a:off x="7054020" y="3738392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5178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546"/>
                  </a:lnTo>
                  <a:lnTo>
                    <a:pt x="11564" y="817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926" y="16192"/>
                  </a:lnTo>
                  <a:lnTo>
                    <a:pt x="37006" y="25445"/>
                  </a:lnTo>
                  <a:lnTo>
                    <a:pt x="37006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976" y="10486"/>
                  </a:lnTo>
                  <a:lnTo>
                    <a:pt x="65994" y="10486"/>
                  </a:lnTo>
                  <a:lnTo>
                    <a:pt x="68307" y="11566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5445"/>
                  </a:lnTo>
                  <a:lnTo>
                    <a:pt x="84152" y="15063"/>
                  </a:lnTo>
                  <a:lnTo>
                    <a:pt x="77552" y="3712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546"/>
                  </a:lnTo>
                  <a:lnTo>
                    <a:pt x="45178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4" name="object 593">
              <a:extLst>
                <a:ext uri="{FF2B5EF4-FFF2-40B4-BE49-F238E27FC236}">
                  <a16:creationId xmlns:a16="http://schemas.microsoft.com/office/drawing/2014/main" id="{231F7B51-0797-4AA9-A392-83954C66D7FB}"/>
                </a:ext>
              </a:extLst>
            </p:cNvPr>
            <p:cNvSpPr/>
            <p:nvPr/>
          </p:nvSpPr>
          <p:spPr>
            <a:xfrm>
              <a:off x="7152395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81"/>
                  </a:lnTo>
                  <a:lnTo>
                    <a:pt x="50432" y="1835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5" name="object 594">
              <a:extLst>
                <a:ext uri="{FF2B5EF4-FFF2-40B4-BE49-F238E27FC236}">
                  <a16:creationId xmlns:a16="http://schemas.microsoft.com/office/drawing/2014/main" id="{7BDEAA95-4D34-4352-910F-FE5B381ED0BE}"/>
                </a:ext>
              </a:extLst>
            </p:cNvPr>
            <p:cNvSpPr/>
            <p:nvPr/>
          </p:nvSpPr>
          <p:spPr>
            <a:xfrm>
              <a:off x="7216077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6" name="object 595">
              <a:extLst>
                <a:ext uri="{FF2B5EF4-FFF2-40B4-BE49-F238E27FC236}">
                  <a16:creationId xmlns:a16="http://schemas.microsoft.com/office/drawing/2014/main" id="{E50EF31D-9316-4725-ACFF-E4874F8FD506}"/>
                </a:ext>
              </a:extLst>
            </p:cNvPr>
            <p:cNvSpPr/>
            <p:nvPr/>
          </p:nvSpPr>
          <p:spPr>
            <a:xfrm>
              <a:off x="7272665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7" name="object 596">
              <a:extLst>
                <a:ext uri="{FF2B5EF4-FFF2-40B4-BE49-F238E27FC236}">
                  <a16:creationId xmlns:a16="http://schemas.microsoft.com/office/drawing/2014/main" id="{0E386453-46BB-4ED7-8FE8-72F4C3B25E71}"/>
                </a:ext>
              </a:extLst>
            </p:cNvPr>
            <p:cNvSpPr/>
            <p:nvPr/>
          </p:nvSpPr>
          <p:spPr>
            <a:xfrm>
              <a:off x="731553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8" name="object 584">
              <a:extLst>
                <a:ext uri="{FF2B5EF4-FFF2-40B4-BE49-F238E27FC236}">
                  <a16:creationId xmlns:a16="http://schemas.microsoft.com/office/drawing/2014/main" id="{12957BDD-7ACC-4CC2-A6CD-D4004FBC4EB7}"/>
                </a:ext>
              </a:extLst>
            </p:cNvPr>
            <p:cNvSpPr/>
            <p:nvPr/>
          </p:nvSpPr>
          <p:spPr>
            <a:xfrm>
              <a:off x="74057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9" name="object 585">
              <a:extLst>
                <a:ext uri="{FF2B5EF4-FFF2-40B4-BE49-F238E27FC236}">
                  <a16:creationId xmlns:a16="http://schemas.microsoft.com/office/drawing/2014/main" id="{D2439CC3-4572-45A5-A011-0E3693F847CD}"/>
                </a:ext>
              </a:extLst>
            </p:cNvPr>
            <p:cNvSpPr/>
            <p:nvPr/>
          </p:nvSpPr>
          <p:spPr>
            <a:xfrm>
              <a:off x="743348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1233"/>
                  </a:moveTo>
                  <a:lnTo>
                    <a:pt x="0" y="1233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0" name="object 586">
              <a:extLst>
                <a:ext uri="{FF2B5EF4-FFF2-40B4-BE49-F238E27FC236}">
                  <a16:creationId xmlns:a16="http://schemas.microsoft.com/office/drawing/2014/main" id="{6C2EE512-58CD-4456-8E6E-32F2300D5D33}"/>
                </a:ext>
              </a:extLst>
            </p:cNvPr>
            <p:cNvSpPr/>
            <p:nvPr/>
          </p:nvSpPr>
          <p:spPr>
            <a:xfrm>
              <a:off x="7490231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1" name="object 587">
              <a:extLst>
                <a:ext uri="{FF2B5EF4-FFF2-40B4-BE49-F238E27FC236}">
                  <a16:creationId xmlns:a16="http://schemas.microsoft.com/office/drawing/2014/main" id="{1A8D3BBF-C893-4B0F-8E01-2745ECEBC5C1}"/>
                </a:ext>
              </a:extLst>
            </p:cNvPr>
            <p:cNvSpPr/>
            <p:nvPr/>
          </p:nvSpPr>
          <p:spPr>
            <a:xfrm>
              <a:off x="7530630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2" name="object 575">
              <a:extLst>
                <a:ext uri="{FF2B5EF4-FFF2-40B4-BE49-F238E27FC236}">
                  <a16:creationId xmlns:a16="http://schemas.microsoft.com/office/drawing/2014/main" id="{8090C982-56FA-43F8-9FF9-7B7519527DE3}"/>
                </a:ext>
              </a:extLst>
            </p:cNvPr>
            <p:cNvSpPr/>
            <p:nvPr/>
          </p:nvSpPr>
          <p:spPr>
            <a:xfrm>
              <a:off x="8232824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3" name="object 576">
              <a:extLst>
                <a:ext uri="{FF2B5EF4-FFF2-40B4-BE49-F238E27FC236}">
                  <a16:creationId xmlns:a16="http://schemas.microsoft.com/office/drawing/2014/main" id="{D653A05C-FCCC-44C5-92C1-E5433618FE85}"/>
                </a:ext>
              </a:extLst>
            </p:cNvPr>
            <p:cNvSpPr/>
            <p:nvPr/>
          </p:nvSpPr>
          <p:spPr>
            <a:xfrm>
              <a:off x="8292960" y="3738392"/>
              <a:ext cx="43773" cy="75258"/>
            </a:xfrm>
            <a:custGeom>
              <a:avLst/>
              <a:gdLst/>
              <a:ahLst/>
              <a:cxnLst/>
              <a:rect l="l" t="t" r="r" b="b"/>
              <a:pathLst>
                <a:path w="43773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3" h="75258">
                  <a:moveTo>
                    <a:pt x="18503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5113"/>
                  </a:lnTo>
                  <a:lnTo>
                    <a:pt x="48570" y="9253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4" name="object 577">
              <a:extLst>
                <a:ext uri="{FF2B5EF4-FFF2-40B4-BE49-F238E27FC236}">
                  <a16:creationId xmlns:a16="http://schemas.microsoft.com/office/drawing/2014/main" id="{E3FB2A15-0E51-4190-90C2-F9FB37C3109E}"/>
                </a:ext>
              </a:extLst>
            </p:cNvPr>
            <p:cNvSpPr/>
            <p:nvPr/>
          </p:nvSpPr>
          <p:spPr>
            <a:xfrm>
              <a:off x="8368129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5" name="object 578">
              <a:extLst>
                <a:ext uri="{FF2B5EF4-FFF2-40B4-BE49-F238E27FC236}">
                  <a16:creationId xmlns:a16="http://schemas.microsoft.com/office/drawing/2014/main" id="{4EC3A82D-6746-49C2-B6C0-312F06325DFC}"/>
                </a:ext>
              </a:extLst>
            </p:cNvPr>
            <p:cNvSpPr/>
            <p:nvPr/>
          </p:nvSpPr>
          <p:spPr>
            <a:xfrm>
              <a:off x="8389022" y="3739626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079" y="56597"/>
                  </a:lnTo>
                  <a:lnTo>
                    <a:pt x="2312" y="63537"/>
                  </a:lnTo>
                  <a:lnTo>
                    <a:pt x="5705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7084"/>
                  </a:lnTo>
                  <a:lnTo>
                    <a:pt x="38085" y="72790"/>
                  </a:lnTo>
                  <a:lnTo>
                    <a:pt x="49650" y="72790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6" name="object 579">
              <a:extLst>
                <a:ext uri="{FF2B5EF4-FFF2-40B4-BE49-F238E27FC236}">
                  <a16:creationId xmlns:a16="http://schemas.microsoft.com/office/drawing/2014/main" id="{5FE56B1C-1075-46A0-89DF-E9F57181AD5A}"/>
                </a:ext>
              </a:extLst>
            </p:cNvPr>
            <p:cNvSpPr/>
            <p:nvPr/>
          </p:nvSpPr>
          <p:spPr>
            <a:xfrm>
              <a:off x="8445611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7" name="object 580">
              <a:extLst>
                <a:ext uri="{FF2B5EF4-FFF2-40B4-BE49-F238E27FC236}">
                  <a16:creationId xmlns:a16="http://schemas.microsoft.com/office/drawing/2014/main" id="{953ADDB4-AEE0-4D5F-9346-612B6690358D}"/>
                </a:ext>
              </a:extLst>
            </p:cNvPr>
            <p:cNvSpPr/>
            <p:nvPr/>
          </p:nvSpPr>
          <p:spPr>
            <a:xfrm>
              <a:off x="849078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8" name="object 581">
              <a:extLst>
                <a:ext uri="{FF2B5EF4-FFF2-40B4-BE49-F238E27FC236}">
                  <a16:creationId xmlns:a16="http://schemas.microsoft.com/office/drawing/2014/main" id="{50C80685-E295-46C2-A6E2-DC936DC82A2D}"/>
                </a:ext>
              </a:extLst>
            </p:cNvPr>
            <p:cNvSpPr/>
            <p:nvPr/>
          </p:nvSpPr>
          <p:spPr>
            <a:xfrm>
              <a:off x="8516231" y="3738392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3459" y="10486"/>
                  </a:lnTo>
                  <a:lnTo>
                    <a:pt x="37006" y="12800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82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  <a:path w="56588" h="75258">
                  <a:moveTo>
                    <a:pt x="13877" y="54438"/>
                  </a:moveTo>
                  <a:lnTo>
                    <a:pt x="12643" y="48578"/>
                  </a:lnTo>
                  <a:lnTo>
                    <a:pt x="13877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9" name="object 582">
              <a:extLst>
                <a:ext uri="{FF2B5EF4-FFF2-40B4-BE49-F238E27FC236}">
                  <a16:creationId xmlns:a16="http://schemas.microsoft.com/office/drawing/2014/main" id="{60F1335C-9D37-4E8A-810F-F719C02CC775}"/>
                </a:ext>
              </a:extLst>
            </p:cNvPr>
            <p:cNvSpPr/>
            <p:nvPr/>
          </p:nvSpPr>
          <p:spPr>
            <a:xfrm>
              <a:off x="858561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0" name="object 583">
              <a:extLst>
                <a:ext uri="{FF2B5EF4-FFF2-40B4-BE49-F238E27FC236}">
                  <a16:creationId xmlns:a16="http://schemas.microsoft.com/office/drawing/2014/main" id="{61BC9435-6918-47E0-B4CB-26298E77D6C3}"/>
                </a:ext>
              </a:extLst>
            </p:cNvPr>
            <p:cNvSpPr/>
            <p:nvPr/>
          </p:nvSpPr>
          <p:spPr>
            <a:xfrm>
              <a:off x="8646987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1" name="object 571">
              <a:extLst>
                <a:ext uri="{FF2B5EF4-FFF2-40B4-BE49-F238E27FC236}">
                  <a16:creationId xmlns:a16="http://schemas.microsoft.com/office/drawing/2014/main" id="{07376EE0-4E1A-4DAD-99BF-682850A6310C}"/>
                </a:ext>
              </a:extLst>
            </p:cNvPr>
            <p:cNvSpPr/>
            <p:nvPr/>
          </p:nvSpPr>
          <p:spPr>
            <a:xfrm>
              <a:off x="895577" y="4169985"/>
              <a:ext cx="52053" cy="98344"/>
            </a:xfrm>
            <a:custGeom>
              <a:avLst/>
              <a:gdLst/>
              <a:ahLst/>
              <a:cxnLst/>
              <a:rect l="l" t="t" r="r" b="b"/>
              <a:pathLst>
                <a:path w="52053" h="98344">
                  <a:moveTo>
                    <a:pt x="12723" y="86778"/>
                  </a:moveTo>
                  <a:lnTo>
                    <a:pt x="12723" y="52063"/>
                  </a:lnTo>
                  <a:lnTo>
                    <a:pt x="46270" y="52063"/>
                  </a:lnTo>
                  <a:lnTo>
                    <a:pt x="46270" y="41654"/>
                  </a:lnTo>
                  <a:lnTo>
                    <a:pt x="12723" y="41654"/>
                  </a:lnTo>
                  <a:lnTo>
                    <a:pt x="12723" y="10409"/>
                  </a:lnTo>
                  <a:lnTo>
                    <a:pt x="52053" y="10409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2053" y="98344"/>
                  </a:lnTo>
                  <a:lnTo>
                    <a:pt x="52053" y="86778"/>
                  </a:lnTo>
                  <a:lnTo>
                    <a:pt x="12723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2" name="object 572">
              <a:extLst>
                <a:ext uri="{FF2B5EF4-FFF2-40B4-BE49-F238E27FC236}">
                  <a16:creationId xmlns:a16="http://schemas.microsoft.com/office/drawing/2014/main" id="{8821A7A2-CBD7-40D5-B39B-CD827824F158}"/>
                </a:ext>
              </a:extLst>
            </p:cNvPr>
            <p:cNvSpPr/>
            <p:nvPr/>
          </p:nvSpPr>
          <p:spPr>
            <a:xfrm>
              <a:off x="960355" y="4168828"/>
              <a:ext cx="63627" cy="100657"/>
            </a:xfrm>
            <a:custGeom>
              <a:avLst/>
              <a:gdLst/>
              <a:ahLst/>
              <a:cxnLst/>
              <a:rect l="l" t="t" r="r" b="b"/>
              <a:pathLst>
                <a:path w="63627" h="100657">
                  <a:moveTo>
                    <a:pt x="12728" y="28931"/>
                  </a:moveTo>
                  <a:lnTo>
                    <a:pt x="15041" y="21991"/>
                  </a:lnTo>
                  <a:lnTo>
                    <a:pt x="18510" y="17364"/>
                  </a:lnTo>
                  <a:lnTo>
                    <a:pt x="20823" y="12722"/>
                  </a:lnTo>
                  <a:lnTo>
                    <a:pt x="26605" y="10409"/>
                  </a:lnTo>
                  <a:lnTo>
                    <a:pt x="39326" y="10409"/>
                  </a:lnTo>
                  <a:lnTo>
                    <a:pt x="43952" y="12722"/>
                  </a:lnTo>
                  <a:lnTo>
                    <a:pt x="46265" y="15036"/>
                  </a:lnTo>
                  <a:lnTo>
                    <a:pt x="49734" y="18521"/>
                  </a:lnTo>
                  <a:lnTo>
                    <a:pt x="50891" y="24304"/>
                  </a:lnTo>
                  <a:lnTo>
                    <a:pt x="52047" y="30087"/>
                  </a:lnTo>
                  <a:lnTo>
                    <a:pt x="63627" y="30087"/>
                  </a:lnTo>
                  <a:lnTo>
                    <a:pt x="63627" y="19678"/>
                  </a:lnTo>
                  <a:lnTo>
                    <a:pt x="60142" y="12722"/>
                  </a:lnTo>
                  <a:lnTo>
                    <a:pt x="55517" y="8096"/>
                  </a:lnTo>
                  <a:lnTo>
                    <a:pt x="49734" y="2313"/>
                  </a:lnTo>
                  <a:lnTo>
                    <a:pt x="42796" y="0"/>
                  </a:lnTo>
                  <a:lnTo>
                    <a:pt x="32217" y="15"/>
                  </a:lnTo>
                  <a:lnTo>
                    <a:pt x="18334" y="2807"/>
                  </a:lnTo>
                  <a:lnTo>
                    <a:pt x="9259" y="10409"/>
                  </a:lnTo>
                  <a:lnTo>
                    <a:pt x="6172" y="14713"/>
                  </a:lnTo>
                  <a:lnTo>
                    <a:pt x="1618" y="25805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16" y="67272"/>
                  </a:lnTo>
                  <a:lnTo>
                    <a:pt x="3797" y="80229"/>
                  </a:lnTo>
                  <a:lnTo>
                    <a:pt x="9259" y="90248"/>
                  </a:lnTo>
                  <a:lnTo>
                    <a:pt x="21642" y="98435"/>
                  </a:lnTo>
                  <a:lnTo>
                    <a:pt x="34701" y="100657"/>
                  </a:lnTo>
                  <a:lnTo>
                    <a:pt x="38902" y="100494"/>
                  </a:lnTo>
                  <a:lnTo>
                    <a:pt x="51805" y="97162"/>
                  </a:lnTo>
                  <a:lnTo>
                    <a:pt x="61299" y="89091"/>
                  </a:lnTo>
                  <a:lnTo>
                    <a:pt x="63627" y="86778"/>
                  </a:lnTo>
                  <a:lnTo>
                    <a:pt x="63627" y="49750"/>
                  </a:lnTo>
                  <a:lnTo>
                    <a:pt x="33544" y="49750"/>
                  </a:lnTo>
                  <a:lnTo>
                    <a:pt x="33544" y="61316"/>
                  </a:lnTo>
                  <a:lnTo>
                    <a:pt x="52047" y="61316"/>
                  </a:lnTo>
                  <a:lnTo>
                    <a:pt x="52047" y="83308"/>
                  </a:lnTo>
                  <a:lnTo>
                    <a:pt x="49734" y="85621"/>
                  </a:lnTo>
                  <a:lnTo>
                    <a:pt x="46265" y="87934"/>
                  </a:lnTo>
                  <a:lnTo>
                    <a:pt x="41639" y="90248"/>
                  </a:lnTo>
                  <a:lnTo>
                    <a:pt x="27762" y="90248"/>
                  </a:lnTo>
                  <a:lnTo>
                    <a:pt x="21980" y="86778"/>
                  </a:lnTo>
                  <a:lnTo>
                    <a:pt x="18510" y="82151"/>
                  </a:lnTo>
                  <a:lnTo>
                    <a:pt x="15041" y="76368"/>
                  </a:lnTo>
                  <a:lnTo>
                    <a:pt x="12728" y="69428"/>
                  </a:lnTo>
                  <a:lnTo>
                    <a:pt x="1272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3" name="object 573">
              <a:extLst>
                <a:ext uri="{FF2B5EF4-FFF2-40B4-BE49-F238E27FC236}">
                  <a16:creationId xmlns:a16="http://schemas.microsoft.com/office/drawing/2014/main" id="{A1B240A2-5E25-49C3-8F9B-33B2CB038B9F}"/>
                </a:ext>
              </a:extLst>
            </p:cNvPr>
            <p:cNvSpPr/>
            <p:nvPr/>
          </p:nvSpPr>
          <p:spPr>
            <a:xfrm>
              <a:off x="1041330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346" y="87934"/>
                  </a:lnTo>
                  <a:lnTo>
                    <a:pt x="17346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69" y="66946"/>
                  </a:lnTo>
                  <a:lnTo>
                    <a:pt x="2250" y="80262"/>
                  </a:lnTo>
                  <a:lnTo>
                    <a:pt x="5782" y="90248"/>
                  </a:lnTo>
                  <a:lnTo>
                    <a:pt x="10408" y="97187"/>
                  </a:lnTo>
                  <a:lnTo>
                    <a:pt x="17346" y="100657"/>
                  </a:lnTo>
                  <a:lnTo>
                    <a:pt x="17346" y="87934"/>
                  </a:lnTo>
                  <a:lnTo>
                    <a:pt x="15033" y="82151"/>
                  </a:lnTo>
                  <a:lnTo>
                    <a:pt x="12720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20" y="21991"/>
                  </a:lnTo>
                  <a:lnTo>
                    <a:pt x="15033" y="17364"/>
                  </a:lnTo>
                  <a:lnTo>
                    <a:pt x="17346" y="12722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491" y="30087"/>
                  </a:lnTo>
                  <a:lnTo>
                    <a:pt x="40491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47" y="97187"/>
                  </a:lnTo>
                  <a:lnTo>
                    <a:pt x="45116" y="89091"/>
                  </a:lnTo>
                  <a:lnTo>
                    <a:pt x="47685" y="84350"/>
                  </a:lnTo>
                  <a:lnTo>
                    <a:pt x="50962" y="72742"/>
                  </a:lnTo>
                  <a:lnTo>
                    <a:pt x="52055" y="57846"/>
                  </a:lnTo>
                  <a:lnTo>
                    <a:pt x="52055" y="40497"/>
                  </a:lnTo>
                  <a:lnTo>
                    <a:pt x="51759" y="32345"/>
                  </a:lnTo>
                  <a:lnTo>
                    <a:pt x="49530" y="19158"/>
                  </a:lnTo>
                  <a:lnTo>
                    <a:pt x="45116" y="9253"/>
                  </a:lnTo>
                  <a:lnTo>
                    <a:pt x="40491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3469"/>
                  </a:lnTo>
                  <a:lnTo>
                    <a:pt x="5782" y="10409"/>
                  </a:lnTo>
                  <a:lnTo>
                    <a:pt x="3129" y="15726"/>
                  </a:lnTo>
                  <a:lnTo>
                    <a:pt x="649" y="27404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4" name="object 574">
              <a:extLst>
                <a:ext uri="{FF2B5EF4-FFF2-40B4-BE49-F238E27FC236}">
                  <a16:creationId xmlns:a16="http://schemas.microsoft.com/office/drawing/2014/main" id="{32A574AF-6AEF-4F1D-BA70-40CB92819DCC}"/>
                </a:ext>
              </a:extLst>
            </p:cNvPr>
            <p:cNvSpPr/>
            <p:nvPr/>
          </p:nvSpPr>
          <p:spPr>
            <a:xfrm>
              <a:off x="1110732" y="4169985"/>
              <a:ext cx="32395" cy="98344"/>
            </a:xfrm>
            <a:custGeom>
              <a:avLst/>
              <a:gdLst/>
              <a:ahLst/>
              <a:cxnLst/>
              <a:rect l="l" t="t" r="r" b="b"/>
              <a:pathLst>
                <a:path w="32395" h="98344">
                  <a:moveTo>
                    <a:pt x="20816" y="15036"/>
                  </a:moveTo>
                  <a:lnTo>
                    <a:pt x="20816" y="98344"/>
                  </a:lnTo>
                  <a:lnTo>
                    <a:pt x="32395" y="98344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2722"/>
                  </a:lnTo>
                  <a:lnTo>
                    <a:pt x="0" y="24304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5" name="object 569">
              <a:extLst>
                <a:ext uri="{FF2B5EF4-FFF2-40B4-BE49-F238E27FC236}">
                  <a16:creationId xmlns:a16="http://schemas.microsoft.com/office/drawing/2014/main" id="{DFACA32A-A168-4557-8435-C213B0DD03E9}"/>
                </a:ext>
              </a:extLst>
            </p:cNvPr>
            <p:cNvSpPr/>
            <p:nvPr/>
          </p:nvSpPr>
          <p:spPr>
            <a:xfrm>
              <a:off x="1354804" y="4194289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4708" y="60160"/>
                  </a:lnTo>
                  <a:lnTo>
                    <a:pt x="31239" y="61316"/>
                  </a:lnTo>
                  <a:lnTo>
                    <a:pt x="26598" y="63630"/>
                  </a:lnTo>
                  <a:lnTo>
                    <a:pt x="16190" y="63630"/>
                  </a:lnTo>
                  <a:lnTo>
                    <a:pt x="15033" y="61316"/>
                  </a:lnTo>
                  <a:lnTo>
                    <a:pt x="15033" y="75196"/>
                  </a:lnTo>
                  <a:lnTo>
                    <a:pt x="27770" y="75196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8178" y="69413"/>
                  </a:lnTo>
                  <a:lnTo>
                    <a:pt x="39334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8256"/>
                  </a:lnTo>
                  <a:lnTo>
                    <a:pt x="49742" y="63630"/>
                  </a:lnTo>
                  <a:lnTo>
                    <a:pt x="48586" y="57846"/>
                  </a:lnTo>
                  <a:lnTo>
                    <a:pt x="48586" y="13879"/>
                  </a:lnTo>
                  <a:lnTo>
                    <a:pt x="47429" y="9253"/>
                  </a:lnTo>
                  <a:lnTo>
                    <a:pt x="42803" y="4626"/>
                  </a:lnTo>
                  <a:lnTo>
                    <a:pt x="39334" y="1156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346" y="12722"/>
                  </a:lnTo>
                  <a:lnTo>
                    <a:pt x="21972" y="9253"/>
                  </a:lnTo>
                  <a:lnTo>
                    <a:pt x="30083" y="9253"/>
                  </a:lnTo>
                  <a:lnTo>
                    <a:pt x="32395" y="10409"/>
                  </a:lnTo>
                  <a:lnTo>
                    <a:pt x="35865" y="13879"/>
                  </a:lnTo>
                  <a:lnTo>
                    <a:pt x="37021" y="17349"/>
                  </a:lnTo>
                  <a:lnTo>
                    <a:pt x="37021" y="28915"/>
                  </a:lnTo>
                  <a:lnTo>
                    <a:pt x="28926" y="28915"/>
                  </a:lnTo>
                  <a:lnTo>
                    <a:pt x="19659" y="30072"/>
                  </a:lnTo>
                  <a:lnTo>
                    <a:pt x="12720" y="31229"/>
                  </a:lnTo>
                  <a:lnTo>
                    <a:pt x="13877" y="43967"/>
                  </a:lnTo>
                  <a:lnTo>
                    <a:pt x="17346" y="41638"/>
                  </a:lnTo>
                  <a:lnTo>
                    <a:pt x="20816" y="39325"/>
                  </a:lnTo>
                  <a:close/>
                </a:path>
                <a:path w="50899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5033" y="61316"/>
                  </a:lnTo>
                  <a:lnTo>
                    <a:pt x="12720" y="56690"/>
                  </a:lnTo>
                  <a:lnTo>
                    <a:pt x="12720" y="47437"/>
                  </a:lnTo>
                  <a:lnTo>
                    <a:pt x="13877" y="43967"/>
                  </a:lnTo>
                  <a:lnTo>
                    <a:pt x="12720" y="31229"/>
                  </a:lnTo>
                  <a:lnTo>
                    <a:pt x="8095" y="35855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6" name="object 570">
              <a:extLst>
                <a:ext uri="{FF2B5EF4-FFF2-40B4-BE49-F238E27FC236}">
                  <a16:creationId xmlns:a16="http://schemas.microsoft.com/office/drawing/2014/main" id="{43507302-6C39-45E8-90CE-60B8699E70C1}"/>
                </a:ext>
              </a:extLst>
            </p:cNvPr>
            <p:cNvSpPr/>
            <p:nvPr/>
          </p:nvSpPr>
          <p:spPr>
            <a:xfrm>
              <a:off x="1421893" y="4253293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5033" y="11566"/>
                  </a:lnTo>
                  <a:lnTo>
                    <a:pt x="16190" y="8096"/>
                  </a:lnTo>
                  <a:lnTo>
                    <a:pt x="15033" y="4626"/>
                  </a:lnTo>
                  <a:lnTo>
                    <a:pt x="12720" y="1156"/>
                  </a:lnTo>
                  <a:lnTo>
                    <a:pt x="8095" y="0"/>
                  </a:lnTo>
                  <a:lnTo>
                    <a:pt x="3469" y="1156"/>
                  </a:lnTo>
                  <a:lnTo>
                    <a:pt x="1156" y="4626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7" name="object 562">
              <a:extLst>
                <a:ext uri="{FF2B5EF4-FFF2-40B4-BE49-F238E27FC236}">
                  <a16:creationId xmlns:a16="http://schemas.microsoft.com/office/drawing/2014/main" id="{1DCF7866-BA3A-4711-AD3F-FF331414D3D0}"/>
                </a:ext>
              </a:extLst>
            </p:cNvPr>
            <p:cNvSpPr/>
            <p:nvPr/>
          </p:nvSpPr>
          <p:spPr>
            <a:xfrm>
              <a:off x="1488982" y="4169985"/>
              <a:ext cx="60150" cy="98344"/>
            </a:xfrm>
            <a:custGeom>
              <a:avLst/>
              <a:gdLst/>
              <a:ahLst/>
              <a:cxnLst/>
              <a:rect l="l" t="t" r="r" b="b"/>
              <a:pathLst>
                <a:path w="60150" h="98344">
                  <a:moveTo>
                    <a:pt x="53211" y="52063"/>
                  </a:moveTo>
                  <a:lnTo>
                    <a:pt x="57837" y="46280"/>
                  </a:lnTo>
                  <a:lnTo>
                    <a:pt x="60150" y="39340"/>
                  </a:lnTo>
                  <a:lnTo>
                    <a:pt x="60150" y="20834"/>
                  </a:lnTo>
                  <a:lnTo>
                    <a:pt x="57837" y="13879"/>
                  </a:lnTo>
                  <a:lnTo>
                    <a:pt x="52055" y="8096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09"/>
                  </a:lnTo>
                  <a:lnTo>
                    <a:pt x="35865" y="10409"/>
                  </a:lnTo>
                  <a:lnTo>
                    <a:pt x="40491" y="12722"/>
                  </a:lnTo>
                  <a:lnTo>
                    <a:pt x="42803" y="16208"/>
                  </a:lnTo>
                  <a:lnTo>
                    <a:pt x="46273" y="19678"/>
                  </a:lnTo>
                  <a:lnTo>
                    <a:pt x="47429" y="24304"/>
                  </a:lnTo>
                  <a:lnTo>
                    <a:pt x="47429" y="35870"/>
                  </a:lnTo>
                  <a:lnTo>
                    <a:pt x="46273" y="40497"/>
                  </a:lnTo>
                  <a:lnTo>
                    <a:pt x="43960" y="43967"/>
                  </a:lnTo>
                  <a:lnTo>
                    <a:pt x="47429" y="56690"/>
                  </a:lnTo>
                  <a:lnTo>
                    <a:pt x="53211" y="52063"/>
                  </a:lnTo>
                  <a:close/>
                </a:path>
                <a:path w="60150" h="98344">
                  <a:moveTo>
                    <a:pt x="40491" y="47437"/>
                  </a:moveTo>
                  <a:lnTo>
                    <a:pt x="35865" y="48593"/>
                  </a:lnTo>
                  <a:lnTo>
                    <a:pt x="11564" y="48593"/>
                  </a:lnTo>
                  <a:lnTo>
                    <a:pt x="11564" y="10409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1564" y="98344"/>
                  </a:lnTo>
                  <a:lnTo>
                    <a:pt x="11564" y="59003"/>
                  </a:lnTo>
                  <a:lnTo>
                    <a:pt x="40491" y="59003"/>
                  </a:lnTo>
                  <a:lnTo>
                    <a:pt x="47429" y="56690"/>
                  </a:lnTo>
                  <a:lnTo>
                    <a:pt x="43960" y="43967"/>
                  </a:lnTo>
                  <a:lnTo>
                    <a:pt x="40491" y="474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8" name="object 563">
              <a:extLst>
                <a:ext uri="{FF2B5EF4-FFF2-40B4-BE49-F238E27FC236}">
                  <a16:creationId xmlns:a16="http://schemas.microsoft.com/office/drawing/2014/main" id="{65F8D8A1-8C38-4D19-BF00-9510BF79DC8B}"/>
                </a:ext>
              </a:extLst>
            </p:cNvPr>
            <p:cNvSpPr/>
            <p:nvPr/>
          </p:nvSpPr>
          <p:spPr>
            <a:xfrm>
              <a:off x="1559541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1579" y="30072"/>
                  </a:lnTo>
                  <a:lnTo>
                    <a:pt x="11579" y="40482"/>
                  </a:lnTo>
                  <a:lnTo>
                    <a:pt x="52055" y="40482"/>
                  </a:lnTo>
                  <a:lnTo>
                    <a:pt x="52050" y="32623"/>
                  </a:lnTo>
                  <a:lnTo>
                    <a:pt x="50383" y="17872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  <a:path w="52055" h="75196">
                  <a:moveTo>
                    <a:pt x="12736" y="71726"/>
                  </a:moveTo>
                  <a:lnTo>
                    <a:pt x="19675" y="75196"/>
                  </a:lnTo>
                  <a:lnTo>
                    <a:pt x="29488" y="75163"/>
                  </a:lnTo>
                  <a:lnTo>
                    <a:pt x="42318" y="72125"/>
                  </a:lnTo>
                  <a:lnTo>
                    <a:pt x="52055" y="63630"/>
                  </a:lnTo>
                  <a:lnTo>
                    <a:pt x="45116" y="56690"/>
                  </a:lnTo>
                  <a:lnTo>
                    <a:pt x="40491" y="61316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3144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2736" y="55533"/>
                  </a:lnTo>
                  <a:lnTo>
                    <a:pt x="11579" y="49750"/>
                  </a:lnTo>
                  <a:lnTo>
                    <a:pt x="11579" y="23132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9253"/>
                  </a:lnTo>
                  <a:lnTo>
                    <a:pt x="6448" y="9906"/>
                  </a:lnTo>
                  <a:lnTo>
                    <a:pt x="1615" y="20277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28" y="61316"/>
                  </a:lnTo>
                  <a:lnTo>
                    <a:pt x="6954" y="67099"/>
                  </a:lnTo>
                  <a:lnTo>
                    <a:pt x="12736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9" name="object 564">
              <a:extLst>
                <a:ext uri="{FF2B5EF4-FFF2-40B4-BE49-F238E27FC236}">
                  <a16:creationId xmlns:a16="http://schemas.microsoft.com/office/drawing/2014/main" id="{87EB4B3F-B77E-4B48-A4C3-9F7FBA95A2FD}"/>
                </a:ext>
              </a:extLst>
            </p:cNvPr>
            <p:cNvSpPr/>
            <p:nvPr/>
          </p:nvSpPr>
          <p:spPr>
            <a:xfrm>
              <a:off x="1625489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0" name="object 565">
              <a:extLst>
                <a:ext uri="{FF2B5EF4-FFF2-40B4-BE49-F238E27FC236}">
                  <a16:creationId xmlns:a16="http://schemas.microsoft.com/office/drawing/2014/main" id="{C4D5E9BA-CAD7-4E5F-A59D-B0411C21E409}"/>
                </a:ext>
              </a:extLst>
            </p:cNvPr>
            <p:cNvSpPr/>
            <p:nvPr/>
          </p:nvSpPr>
          <p:spPr>
            <a:xfrm>
              <a:off x="1662496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1" name="object 566">
              <a:extLst>
                <a:ext uri="{FF2B5EF4-FFF2-40B4-BE49-F238E27FC236}">
                  <a16:creationId xmlns:a16="http://schemas.microsoft.com/office/drawing/2014/main" id="{59D70B04-38CD-490E-B0DA-6EADFAE6550B}"/>
                </a:ext>
              </a:extLst>
            </p:cNvPr>
            <p:cNvSpPr/>
            <p:nvPr/>
          </p:nvSpPr>
          <p:spPr>
            <a:xfrm>
              <a:off x="1724959" y="4194289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0" y="34698"/>
                  </a:moveTo>
                  <a:lnTo>
                    <a:pt x="0" y="43057"/>
                  </a:lnTo>
                  <a:lnTo>
                    <a:pt x="2347" y="56786"/>
                  </a:lnTo>
                  <a:lnTo>
                    <a:pt x="8095" y="67099"/>
                  </a:lnTo>
                  <a:lnTo>
                    <a:pt x="12720" y="71726"/>
                  </a:lnTo>
                  <a:lnTo>
                    <a:pt x="19675" y="75196"/>
                  </a:lnTo>
                  <a:lnTo>
                    <a:pt x="29479" y="75193"/>
                  </a:lnTo>
                  <a:lnTo>
                    <a:pt x="42866" y="72348"/>
                  </a:lnTo>
                  <a:lnTo>
                    <a:pt x="52055" y="63630"/>
                  </a:lnTo>
                  <a:lnTo>
                    <a:pt x="46273" y="56690"/>
                  </a:lnTo>
                  <a:lnTo>
                    <a:pt x="41647" y="61316"/>
                  </a:lnTo>
                  <a:lnTo>
                    <a:pt x="38178" y="62473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4300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3877" y="55533"/>
                  </a:lnTo>
                  <a:lnTo>
                    <a:pt x="12720" y="49750"/>
                  </a:lnTo>
                  <a:lnTo>
                    <a:pt x="12720" y="23132"/>
                  </a:lnTo>
                  <a:lnTo>
                    <a:pt x="13877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211" h="75196">
                  <a:moveTo>
                    <a:pt x="41647" y="2313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2720" y="30072"/>
                  </a:lnTo>
                  <a:lnTo>
                    <a:pt x="12720" y="40482"/>
                  </a:lnTo>
                  <a:lnTo>
                    <a:pt x="53211" y="40482"/>
                  </a:lnTo>
                  <a:lnTo>
                    <a:pt x="53202" y="32269"/>
                  </a:lnTo>
                  <a:lnTo>
                    <a:pt x="51346" y="17739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2" name="object 567">
              <a:extLst>
                <a:ext uri="{FF2B5EF4-FFF2-40B4-BE49-F238E27FC236}">
                  <a16:creationId xmlns:a16="http://schemas.microsoft.com/office/drawing/2014/main" id="{D6BA74B3-06EF-4011-AEBB-B5426AE7C6FC}"/>
                </a:ext>
              </a:extLst>
            </p:cNvPr>
            <p:cNvSpPr/>
            <p:nvPr/>
          </p:nvSpPr>
          <p:spPr>
            <a:xfrm>
              <a:off x="1790892" y="4194289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723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2313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3892" y="17349"/>
                  </a:lnTo>
                  <a:lnTo>
                    <a:pt x="15049" y="15036"/>
                  </a:lnTo>
                  <a:lnTo>
                    <a:pt x="19675" y="11566"/>
                  </a:lnTo>
                  <a:lnTo>
                    <a:pt x="23144" y="10409"/>
                  </a:lnTo>
                  <a:lnTo>
                    <a:pt x="30083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662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799" y="15725"/>
                  </a:lnTo>
                  <a:lnTo>
                    <a:pt x="41723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3" name="object 568">
              <a:extLst>
                <a:ext uri="{FF2B5EF4-FFF2-40B4-BE49-F238E27FC236}">
                  <a16:creationId xmlns:a16="http://schemas.microsoft.com/office/drawing/2014/main" id="{F74ADA89-FDC1-4F52-A407-FB1C24706F1F}"/>
                </a:ext>
              </a:extLst>
            </p:cNvPr>
            <p:cNvSpPr/>
            <p:nvPr/>
          </p:nvSpPr>
          <p:spPr>
            <a:xfrm>
              <a:off x="1849886" y="4178081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0423" y="0"/>
                  </a:lnTo>
                  <a:lnTo>
                    <a:pt x="10423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23" y="26617"/>
                  </a:lnTo>
                  <a:lnTo>
                    <a:pt x="10423" y="77525"/>
                  </a:lnTo>
                  <a:lnTo>
                    <a:pt x="11579" y="83308"/>
                  </a:lnTo>
                  <a:lnTo>
                    <a:pt x="13892" y="85621"/>
                  </a:lnTo>
                  <a:lnTo>
                    <a:pt x="17362" y="89091"/>
                  </a:lnTo>
                  <a:lnTo>
                    <a:pt x="20831" y="91404"/>
                  </a:lnTo>
                  <a:lnTo>
                    <a:pt x="27770" y="91404"/>
                  </a:lnTo>
                  <a:lnTo>
                    <a:pt x="31239" y="90248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79838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4" name="object 560">
              <a:extLst>
                <a:ext uri="{FF2B5EF4-FFF2-40B4-BE49-F238E27FC236}">
                  <a16:creationId xmlns:a16="http://schemas.microsoft.com/office/drawing/2014/main" id="{E497F05E-6402-4EF7-96F9-1CDB3B13F693}"/>
                </a:ext>
              </a:extLst>
            </p:cNvPr>
            <p:cNvSpPr/>
            <p:nvPr/>
          </p:nvSpPr>
          <p:spPr>
            <a:xfrm>
              <a:off x="1923930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0" y="41903"/>
                  </a:moveTo>
                  <a:lnTo>
                    <a:pt x="234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3" y="64904"/>
                  </a:lnTo>
                  <a:lnTo>
                    <a:pt x="54982" y="53893"/>
                  </a:lnTo>
                  <a:lnTo>
                    <a:pt x="56681" y="40482"/>
                  </a:lnTo>
                  <a:lnTo>
                    <a:pt x="56664" y="32030"/>
                  </a:lnTo>
                  <a:lnTo>
                    <a:pt x="54597" y="18905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0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5" name="object 561">
              <a:extLst>
                <a:ext uri="{FF2B5EF4-FFF2-40B4-BE49-F238E27FC236}">
                  <a16:creationId xmlns:a16="http://schemas.microsoft.com/office/drawing/2014/main" id="{37C4C8DA-F1CB-4089-897C-E33953BF04DF}"/>
                </a:ext>
              </a:extLst>
            </p:cNvPr>
            <p:cNvSpPr/>
            <p:nvPr/>
          </p:nvSpPr>
          <p:spPr>
            <a:xfrm>
              <a:off x="1991019" y="4163045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5036"/>
                  </a:lnTo>
                  <a:lnTo>
                    <a:pt x="24285" y="10409"/>
                  </a:lnTo>
                  <a:lnTo>
                    <a:pt x="33536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6" name="object 552">
              <a:extLst>
                <a:ext uri="{FF2B5EF4-FFF2-40B4-BE49-F238E27FC236}">
                  <a16:creationId xmlns:a16="http://schemas.microsoft.com/office/drawing/2014/main" id="{CCA1B323-B91D-4634-968C-93F52D7D9E8E}"/>
                </a:ext>
              </a:extLst>
            </p:cNvPr>
            <p:cNvSpPr/>
            <p:nvPr/>
          </p:nvSpPr>
          <p:spPr>
            <a:xfrm>
              <a:off x="2068516" y="4194289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8503" y="64786"/>
                  </a:moveTo>
                  <a:lnTo>
                    <a:pt x="13877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552" y="11566"/>
                  </a:lnTo>
                  <a:lnTo>
                    <a:pt x="35865" y="16192"/>
                  </a:lnTo>
                  <a:lnTo>
                    <a:pt x="39334" y="19662"/>
                  </a:lnTo>
                  <a:lnTo>
                    <a:pt x="40491" y="25445"/>
                  </a:lnTo>
                  <a:lnTo>
                    <a:pt x="40491" y="48593"/>
                  </a:lnTo>
                  <a:lnTo>
                    <a:pt x="39334" y="55533"/>
                  </a:lnTo>
                  <a:lnTo>
                    <a:pt x="35865" y="59003"/>
                  </a:lnTo>
                  <a:lnTo>
                    <a:pt x="35865" y="75196"/>
                  </a:lnTo>
                  <a:lnTo>
                    <a:pt x="41647" y="71726"/>
                  </a:lnTo>
                  <a:lnTo>
                    <a:pt x="46273" y="65943"/>
                  </a:lnTo>
                  <a:lnTo>
                    <a:pt x="50546" y="55465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3879"/>
                  </a:lnTo>
                  <a:lnTo>
                    <a:pt x="46273" y="8096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5033" y="2313"/>
                  </a:lnTo>
                  <a:lnTo>
                    <a:pt x="10408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5033" y="71726"/>
                  </a:lnTo>
                  <a:lnTo>
                    <a:pt x="18503" y="64786"/>
                  </a:lnTo>
                  <a:close/>
                </a:path>
                <a:path w="52055" h="101814">
                  <a:moveTo>
                    <a:pt x="35865" y="59003"/>
                  </a:moveTo>
                  <a:lnTo>
                    <a:pt x="33552" y="62473"/>
                  </a:lnTo>
                  <a:lnTo>
                    <a:pt x="30067" y="64786"/>
                  </a:lnTo>
                  <a:lnTo>
                    <a:pt x="18503" y="64786"/>
                  </a:lnTo>
                  <a:lnTo>
                    <a:pt x="15033" y="71726"/>
                  </a:lnTo>
                  <a:lnTo>
                    <a:pt x="20816" y="75196"/>
                  </a:lnTo>
                  <a:lnTo>
                    <a:pt x="35865" y="75196"/>
                  </a:lnTo>
                  <a:lnTo>
                    <a:pt x="35865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7" name="object 553">
              <a:extLst>
                <a:ext uri="{FF2B5EF4-FFF2-40B4-BE49-F238E27FC236}">
                  <a16:creationId xmlns:a16="http://schemas.microsoft.com/office/drawing/2014/main" id="{27177FE5-8A1C-4B41-B44F-8AECDEBFF4B9}"/>
                </a:ext>
              </a:extLst>
            </p:cNvPr>
            <p:cNvSpPr/>
            <p:nvPr/>
          </p:nvSpPr>
          <p:spPr>
            <a:xfrm>
              <a:off x="2134449" y="4194289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2720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8" name="object 554">
              <a:extLst>
                <a:ext uri="{FF2B5EF4-FFF2-40B4-BE49-F238E27FC236}">
                  <a16:creationId xmlns:a16="http://schemas.microsoft.com/office/drawing/2014/main" id="{621672DA-C56C-435F-8C67-B2055239C6E6}"/>
                </a:ext>
              </a:extLst>
            </p:cNvPr>
            <p:cNvSpPr/>
            <p:nvPr/>
          </p:nvSpPr>
          <p:spPr>
            <a:xfrm>
              <a:off x="2171471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9" name="object 555">
              <a:extLst>
                <a:ext uri="{FF2B5EF4-FFF2-40B4-BE49-F238E27FC236}">
                  <a16:creationId xmlns:a16="http://schemas.microsoft.com/office/drawing/2014/main" id="{03577B77-2169-4723-8ED1-BA37AE4D058C}"/>
                </a:ext>
              </a:extLst>
            </p:cNvPr>
            <p:cNvSpPr/>
            <p:nvPr/>
          </p:nvSpPr>
          <p:spPr>
            <a:xfrm>
              <a:off x="2239717" y="4164201"/>
              <a:ext cx="53211" cy="105284"/>
            </a:xfrm>
            <a:custGeom>
              <a:avLst/>
              <a:gdLst/>
              <a:ahLst/>
              <a:cxnLst/>
              <a:rect l="l" t="t" r="r" b="b"/>
              <a:pathLst>
                <a:path w="53211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20" y="78681"/>
                  </a:lnTo>
                  <a:lnTo>
                    <a:pt x="12720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36" y="40497"/>
                  </a:lnTo>
                  <a:lnTo>
                    <a:pt x="38162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62" y="91404"/>
                  </a:lnTo>
                  <a:lnTo>
                    <a:pt x="33536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24285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47" y="96031"/>
                  </a:lnTo>
                  <a:lnTo>
                    <a:pt x="41647" y="104127"/>
                  </a:lnTo>
                  <a:lnTo>
                    <a:pt x="53211" y="104127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30087"/>
                  </a:lnTo>
                  <a:lnTo>
                    <a:pt x="17346" y="30087"/>
                  </a:lnTo>
                  <a:lnTo>
                    <a:pt x="10408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211" h="105284">
                  <a:moveTo>
                    <a:pt x="17346" y="105284"/>
                  </a:moveTo>
                  <a:lnTo>
                    <a:pt x="24285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20" y="78681"/>
                  </a:lnTo>
                  <a:lnTo>
                    <a:pt x="11564" y="101814"/>
                  </a:lnTo>
                  <a:lnTo>
                    <a:pt x="17346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0" name="object 556">
              <a:extLst>
                <a:ext uri="{FF2B5EF4-FFF2-40B4-BE49-F238E27FC236}">
                  <a16:creationId xmlns:a16="http://schemas.microsoft.com/office/drawing/2014/main" id="{709EE172-7328-4B98-872D-646CA7FBCD7D}"/>
                </a:ext>
              </a:extLst>
            </p:cNvPr>
            <p:cNvSpPr/>
            <p:nvPr/>
          </p:nvSpPr>
          <p:spPr>
            <a:xfrm>
              <a:off x="2310275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2883"/>
                  </a:moveTo>
                  <a:lnTo>
                    <a:pt x="48570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3552" y="60160"/>
                  </a:lnTo>
                  <a:lnTo>
                    <a:pt x="28926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7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1" name="object 557">
              <a:extLst>
                <a:ext uri="{FF2B5EF4-FFF2-40B4-BE49-F238E27FC236}">
                  <a16:creationId xmlns:a16="http://schemas.microsoft.com/office/drawing/2014/main" id="{CA68E3C2-DEB1-432A-893E-9A575FC87AF0}"/>
                </a:ext>
              </a:extLst>
            </p:cNvPr>
            <p:cNvSpPr/>
            <p:nvPr/>
          </p:nvSpPr>
          <p:spPr>
            <a:xfrm>
              <a:off x="2373957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088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0883" y="17349"/>
                  </a:lnTo>
                  <a:lnTo>
                    <a:pt x="4857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2" name="object 558">
              <a:extLst>
                <a:ext uri="{FF2B5EF4-FFF2-40B4-BE49-F238E27FC236}">
                  <a16:creationId xmlns:a16="http://schemas.microsoft.com/office/drawing/2014/main" id="{7780370B-8973-49D2-B437-691E99304CD0}"/>
                </a:ext>
              </a:extLst>
            </p:cNvPr>
            <p:cNvSpPr/>
            <p:nvPr/>
          </p:nvSpPr>
          <p:spPr>
            <a:xfrm>
              <a:off x="2430546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798" y="83308"/>
                  </a:lnTo>
                  <a:lnTo>
                    <a:pt x="15110" y="85621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26675" y="91404"/>
                  </a:lnTo>
                  <a:lnTo>
                    <a:pt x="31301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3" name="object 559">
              <a:extLst>
                <a:ext uri="{FF2B5EF4-FFF2-40B4-BE49-F238E27FC236}">
                  <a16:creationId xmlns:a16="http://schemas.microsoft.com/office/drawing/2014/main" id="{94500876-F2F0-4184-B44A-584AC7F82DD7}"/>
                </a:ext>
              </a:extLst>
            </p:cNvPr>
            <p:cNvSpPr/>
            <p:nvPr/>
          </p:nvSpPr>
          <p:spPr>
            <a:xfrm>
              <a:off x="2475724" y="4194289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1564" y="52063"/>
                  </a:move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8593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409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0816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4" name="object 549">
              <a:extLst>
                <a:ext uri="{FF2B5EF4-FFF2-40B4-BE49-F238E27FC236}">
                  <a16:creationId xmlns:a16="http://schemas.microsoft.com/office/drawing/2014/main" id="{01C85DAA-E817-414F-8C22-3E3204ECD5E0}"/>
                </a:ext>
              </a:extLst>
            </p:cNvPr>
            <p:cNvSpPr/>
            <p:nvPr/>
          </p:nvSpPr>
          <p:spPr>
            <a:xfrm>
              <a:off x="2569319" y="4194289"/>
              <a:ext cx="51037" cy="75196"/>
            </a:xfrm>
            <a:custGeom>
              <a:avLst/>
              <a:gdLst/>
              <a:ahLst/>
              <a:cxnLst/>
              <a:rect l="l" t="t" r="r" b="b"/>
              <a:pathLst>
                <a:path w="51037" h="75196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7846"/>
                  </a:lnTo>
                  <a:lnTo>
                    <a:pt x="31301" y="61316"/>
                  </a:lnTo>
                  <a:lnTo>
                    <a:pt x="27754" y="63630"/>
                  </a:lnTo>
                  <a:lnTo>
                    <a:pt x="22049" y="63630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1037" y="74039"/>
                  </a:lnTo>
                  <a:lnTo>
                    <a:pt x="51037" y="72883"/>
                  </a:lnTo>
                  <a:lnTo>
                    <a:pt x="49804" y="68256"/>
                  </a:lnTo>
                  <a:lnTo>
                    <a:pt x="48724" y="63630"/>
                  </a:lnTo>
                  <a:lnTo>
                    <a:pt x="48724" y="13879"/>
                  </a:lnTo>
                  <a:close/>
                </a:path>
                <a:path w="51037" h="75196">
                  <a:moveTo>
                    <a:pt x="0" y="53220"/>
                  </a:moveTo>
                  <a:lnTo>
                    <a:pt x="0" y="60160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532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5" name="object 550">
              <a:extLst>
                <a:ext uri="{FF2B5EF4-FFF2-40B4-BE49-F238E27FC236}">
                  <a16:creationId xmlns:a16="http://schemas.microsoft.com/office/drawing/2014/main" id="{4E06D5C4-D8F3-4EE1-9562-F276A133D3AF}"/>
                </a:ext>
              </a:extLst>
            </p:cNvPr>
            <p:cNvSpPr/>
            <p:nvPr/>
          </p:nvSpPr>
          <p:spPr>
            <a:xfrm>
              <a:off x="2635314" y="4194289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6" name="object 551">
              <a:extLst>
                <a:ext uri="{FF2B5EF4-FFF2-40B4-BE49-F238E27FC236}">
                  <a16:creationId xmlns:a16="http://schemas.microsoft.com/office/drawing/2014/main" id="{45FA7F03-D9B6-4168-8D24-0D9DD919F963}"/>
                </a:ext>
              </a:extLst>
            </p:cNvPr>
            <p:cNvSpPr/>
            <p:nvPr/>
          </p:nvSpPr>
          <p:spPr>
            <a:xfrm>
              <a:off x="2698996" y="4164201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7269" y="41654"/>
                  </a:moveTo>
                  <a:lnTo>
                    <a:pt x="21895" y="40497"/>
                  </a:lnTo>
                  <a:lnTo>
                    <a:pt x="32380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5772" y="32401"/>
                  </a:lnTo>
                  <a:lnTo>
                    <a:pt x="31146" y="30087"/>
                  </a:lnTo>
                  <a:lnTo>
                    <a:pt x="16190" y="30087"/>
                  </a:lnTo>
                  <a:lnTo>
                    <a:pt x="10330" y="3240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close/>
                </a:path>
                <a:path w="51963" h="105284">
                  <a:moveTo>
                    <a:pt x="1503" y="49511"/>
                  </a:move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5705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0330" y="32401"/>
                  </a:ln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7" name="object 537">
              <a:extLst>
                <a:ext uri="{FF2B5EF4-FFF2-40B4-BE49-F238E27FC236}">
                  <a16:creationId xmlns:a16="http://schemas.microsoft.com/office/drawing/2014/main" id="{8B25740F-2584-4F99-8EBD-2860B28A862D}"/>
                </a:ext>
              </a:extLst>
            </p:cNvPr>
            <p:cNvSpPr/>
            <p:nvPr/>
          </p:nvSpPr>
          <p:spPr>
            <a:xfrm>
              <a:off x="2797217" y="4194289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8" name="object 538">
              <a:extLst>
                <a:ext uri="{FF2B5EF4-FFF2-40B4-BE49-F238E27FC236}">
                  <a16:creationId xmlns:a16="http://schemas.microsoft.com/office/drawing/2014/main" id="{18A30C64-153F-4414-BC81-C98ECD92B2BF}"/>
                </a:ext>
              </a:extLst>
            </p:cNvPr>
            <p:cNvSpPr/>
            <p:nvPr/>
          </p:nvSpPr>
          <p:spPr>
            <a:xfrm>
              <a:off x="2858585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810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398" y="61316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810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9" name="object 539">
              <a:extLst>
                <a:ext uri="{FF2B5EF4-FFF2-40B4-BE49-F238E27FC236}">
                  <a16:creationId xmlns:a16="http://schemas.microsoft.com/office/drawing/2014/main" id="{7F980F1F-00DE-414C-8B89-B0BEE7998DE8}"/>
                </a:ext>
              </a:extLst>
            </p:cNvPr>
            <p:cNvSpPr/>
            <p:nvPr/>
          </p:nvSpPr>
          <p:spPr>
            <a:xfrm>
              <a:off x="2924580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0" name="object 540">
              <a:extLst>
                <a:ext uri="{FF2B5EF4-FFF2-40B4-BE49-F238E27FC236}">
                  <a16:creationId xmlns:a16="http://schemas.microsoft.com/office/drawing/2014/main" id="{2CDFE1BA-56B1-43B3-96B5-71190A8399AE}"/>
                </a:ext>
              </a:extLst>
            </p:cNvPr>
            <p:cNvSpPr/>
            <p:nvPr/>
          </p:nvSpPr>
          <p:spPr>
            <a:xfrm>
              <a:off x="2960353" y="4195446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1" name="object 541">
              <a:extLst>
                <a:ext uri="{FF2B5EF4-FFF2-40B4-BE49-F238E27FC236}">
                  <a16:creationId xmlns:a16="http://schemas.microsoft.com/office/drawing/2014/main" id="{B1961764-3605-4801-9043-69F795931C28}"/>
                </a:ext>
              </a:extLst>
            </p:cNvPr>
            <p:cNvSpPr/>
            <p:nvPr/>
          </p:nvSpPr>
          <p:spPr>
            <a:xfrm>
              <a:off x="3025114" y="4168828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2" name="object 542">
              <a:extLst>
                <a:ext uri="{FF2B5EF4-FFF2-40B4-BE49-F238E27FC236}">
                  <a16:creationId xmlns:a16="http://schemas.microsoft.com/office/drawing/2014/main" id="{D81EB210-F18B-4792-A869-1F95E872FDC9}"/>
                </a:ext>
              </a:extLst>
            </p:cNvPr>
            <p:cNvSpPr/>
            <p:nvPr/>
          </p:nvSpPr>
          <p:spPr>
            <a:xfrm>
              <a:off x="3052868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614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3" name="object 543">
              <a:extLst>
                <a:ext uri="{FF2B5EF4-FFF2-40B4-BE49-F238E27FC236}">
                  <a16:creationId xmlns:a16="http://schemas.microsoft.com/office/drawing/2014/main" id="{6F0F7879-53FB-423F-ABF9-1BFB464312A8}"/>
                </a:ext>
              </a:extLst>
            </p:cNvPr>
            <p:cNvSpPr/>
            <p:nvPr/>
          </p:nvSpPr>
          <p:spPr>
            <a:xfrm>
              <a:off x="3115317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2117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4" name="object 544">
              <a:extLst>
                <a:ext uri="{FF2B5EF4-FFF2-40B4-BE49-F238E27FC236}">
                  <a16:creationId xmlns:a16="http://schemas.microsoft.com/office/drawing/2014/main" id="{99EB096A-C9C6-4FE6-BABC-7ACBCBAB40A5}"/>
                </a:ext>
              </a:extLst>
            </p:cNvPr>
            <p:cNvSpPr/>
            <p:nvPr/>
          </p:nvSpPr>
          <p:spPr>
            <a:xfrm>
              <a:off x="3178998" y="4194289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8503" y="0"/>
                  </a:move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2643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8593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5" name="object 545">
              <a:extLst>
                <a:ext uri="{FF2B5EF4-FFF2-40B4-BE49-F238E27FC236}">
                  <a16:creationId xmlns:a16="http://schemas.microsoft.com/office/drawing/2014/main" id="{5C7531B2-2931-429C-886D-7A67DBBABEF5}"/>
                </a:ext>
              </a:extLst>
            </p:cNvPr>
            <p:cNvSpPr/>
            <p:nvPr/>
          </p:nvSpPr>
          <p:spPr>
            <a:xfrm>
              <a:off x="3265809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1146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6" name="object 546">
              <a:extLst>
                <a:ext uri="{FF2B5EF4-FFF2-40B4-BE49-F238E27FC236}">
                  <a16:creationId xmlns:a16="http://schemas.microsoft.com/office/drawing/2014/main" id="{EFAFEA65-8E59-497C-BC29-40D3BC40998B}"/>
                </a:ext>
              </a:extLst>
            </p:cNvPr>
            <p:cNvSpPr/>
            <p:nvPr/>
          </p:nvSpPr>
          <p:spPr>
            <a:xfrm>
              <a:off x="3313146" y="4164201"/>
              <a:ext cx="48570" cy="104127"/>
            </a:xfrm>
            <a:custGeom>
              <a:avLst/>
              <a:gdLst/>
              <a:ahLst/>
              <a:cxnLst/>
              <a:rect l="l" t="t" r="r" b="b"/>
              <a:pathLst>
                <a:path w="48570" h="104127">
                  <a:moveTo>
                    <a:pt x="41237" y="33959"/>
                  </a:moveTo>
                  <a:lnTo>
                    <a:pt x="28988" y="30087"/>
                  </a:lnTo>
                  <a:lnTo>
                    <a:pt x="22049" y="30087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127"/>
                  </a:lnTo>
                  <a:lnTo>
                    <a:pt x="11564" y="104127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4127"/>
                  </a:lnTo>
                  <a:lnTo>
                    <a:pt x="48570" y="104127"/>
                  </a:lnTo>
                  <a:lnTo>
                    <a:pt x="48570" y="55533"/>
                  </a:lnTo>
                  <a:lnTo>
                    <a:pt x="47673" y="45860"/>
                  </a:lnTo>
                  <a:lnTo>
                    <a:pt x="41237" y="33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7" name="object 547">
              <a:extLst>
                <a:ext uri="{FF2B5EF4-FFF2-40B4-BE49-F238E27FC236}">
                  <a16:creationId xmlns:a16="http://schemas.microsoft.com/office/drawing/2014/main" id="{56860D20-3699-4FFF-BA50-E16AA763765E}"/>
                </a:ext>
              </a:extLst>
            </p:cNvPr>
            <p:cNvSpPr/>
            <p:nvPr/>
          </p:nvSpPr>
          <p:spPr>
            <a:xfrm>
              <a:off x="3377907" y="4194289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33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41" y="63630"/>
                  </a:lnTo>
                  <a:lnTo>
                    <a:pt x="22049" y="63630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54" y="28915"/>
                  </a:lnTo>
                  <a:lnTo>
                    <a:pt x="18503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1233" y="65943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3630"/>
                  </a:lnTo>
                  <a:lnTo>
                    <a:pt x="15110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8" name="object 548">
              <a:extLst>
                <a:ext uri="{FF2B5EF4-FFF2-40B4-BE49-F238E27FC236}">
                  <a16:creationId xmlns:a16="http://schemas.microsoft.com/office/drawing/2014/main" id="{DDC7102F-E8E6-413E-898F-9C15834A3FF9}"/>
                </a:ext>
              </a:extLst>
            </p:cNvPr>
            <p:cNvSpPr/>
            <p:nvPr/>
          </p:nvSpPr>
          <p:spPr>
            <a:xfrm>
              <a:off x="3436963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7525"/>
                  </a:lnTo>
                  <a:lnTo>
                    <a:pt x="11564" y="83308"/>
                  </a:lnTo>
                  <a:lnTo>
                    <a:pt x="13877" y="85621"/>
                  </a:lnTo>
                  <a:lnTo>
                    <a:pt x="16190" y="89091"/>
                  </a:lnTo>
                  <a:lnTo>
                    <a:pt x="20816" y="91404"/>
                  </a:lnTo>
                  <a:lnTo>
                    <a:pt x="25441" y="91404"/>
                  </a:lnTo>
                  <a:lnTo>
                    <a:pt x="30067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9" name="object 533">
              <a:extLst>
                <a:ext uri="{FF2B5EF4-FFF2-40B4-BE49-F238E27FC236}">
                  <a16:creationId xmlns:a16="http://schemas.microsoft.com/office/drawing/2014/main" id="{3C43D028-724F-46CC-B73F-E5A22FC271FA}"/>
                </a:ext>
              </a:extLst>
            </p:cNvPr>
            <p:cNvSpPr/>
            <p:nvPr/>
          </p:nvSpPr>
          <p:spPr>
            <a:xfrm>
              <a:off x="3513288" y="4194289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12798" y="74039"/>
                  </a:moveTo>
                  <a:lnTo>
                    <a:pt x="12798" y="18506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3614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3879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2933" y="16192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865" y="16097"/>
                  </a:lnTo>
                  <a:lnTo>
                    <a:pt x="78515" y="4024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0" name="object 534">
              <a:extLst>
                <a:ext uri="{FF2B5EF4-FFF2-40B4-BE49-F238E27FC236}">
                  <a16:creationId xmlns:a16="http://schemas.microsoft.com/office/drawing/2014/main" id="{F14D5B58-17E9-4B5F-9D65-5916E3615BE6}"/>
                </a:ext>
              </a:extLst>
            </p:cNvPr>
            <p:cNvSpPr/>
            <p:nvPr/>
          </p:nvSpPr>
          <p:spPr>
            <a:xfrm>
              <a:off x="3613976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9582" y="62473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01"/>
                  </a:lnTo>
                  <a:lnTo>
                    <a:pt x="1688" y="20415"/>
                  </a:lnTo>
                  <a:lnTo>
                    <a:pt x="0" y="34698"/>
                  </a:lnTo>
                  <a:lnTo>
                    <a:pt x="22" y="43028"/>
                  </a:lnTo>
                  <a:lnTo>
                    <a:pt x="2706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  <a:path w="53196" h="75196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1" name="object 535">
              <a:extLst>
                <a:ext uri="{FF2B5EF4-FFF2-40B4-BE49-F238E27FC236}">
                  <a16:creationId xmlns:a16="http://schemas.microsoft.com/office/drawing/2014/main" id="{DF2EA304-8604-4771-BDCE-7176645B6B12}"/>
                </a:ext>
              </a:extLst>
            </p:cNvPr>
            <p:cNvSpPr/>
            <p:nvPr/>
          </p:nvSpPr>
          <p:spPr>
            <a:xfrm>
              <a:off x="3677504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2798" y="30072"/>
                  </a:lnTo>
                  <a:lnTo>
                    <a:pt x="12798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3196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537" y="75193"/>
                  </a:lnTo>
                  <a:lnTo>
                    <a:pt x="42900" y="72348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239" y="62473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4362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3087"/>
                  </a:lnTo>
                  <a:lnTo>
                    <a:pt x="2390" y="56797"/>
                  </a:lnTo>
                  <a:lnTo>
                    <a:pt x="8172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2" name="object 536">
              <a:extLst>
                <a:ext uri="{FF2B5EF4-FFF2-40B4-BE49-F238E27FC236}">
                  <a16:creationId xmlns:a16="http://schemas.microsoft.com/office/drawing/2014/main" id="{F9637A6B-2703-406E-808D-BA9473B852AE}"/>
                </a:ext>
              </a:extLst>
            </p:cNvPr>
            <p:cNvSpPr/>
            <p:nvPr/>
          </p:nvSpPr>
          <p:spPr>
            <a:xfrm>
              <a:off x="3736560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7754" y="91404"/>
                  </a:lnTo>
                  <a:lnTo>
                    <a:pt x="31146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3" name="object 531">
              <a:extLst>
                <a:ext uri="{FF2B5EF4-FFF2-40B4-BE49-F238E27FC236}">
                  <a16:creationId xmlns:a16="http://schemas.microsoft.com/office/drawing/2014/main" id="{B3E6F29A-828D-48F4-94EE-0B5536FA0B96}"/>
                </a:ext>
              </a:extLst>
            </p:cNvPr>
            <p:cNvSpPr/>
            <p:nvPr/>
          </p:nvSpPr>
          <p:spPr>
            <a:xfrm>
              <a:off x="3811806" y="4194289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1726"/>
                  </a:moveTo>
                  <a:lnTo>
                    <a:pt x="19582" y="75196"/>
                  </a:lnTo>
                  <a:lnTo>
                    <a:pt x="18503" y="62473"/>
                  </a:lnTo>
                  <a:lnTo>
                    <a:pt x="16190" y="57846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1638"/>
                  </a:lnTo>
                  <a:lnTo>
                    <a:pt x="43767" y="45978"/>
                  </a:lnTo>
                  <a:lnTo>
                    <a:pt x="42711" y="71726"/>
                  </a:lnTo>
                  <a:lnTo>
                    <a:pt x="48570" y="65943"/>
                  </a:lnTo>
                  <a:lnTo>
                    <a:pt x="49081" y="65157"/>
                  </a:lnTo>
                  <a:lnTo>
                    <a:pt x="53902" y="54045"/>
                  </a:lnTo>
                  <a:lnTo>
                    <a:pt x="55509" y="40482"/>
                  </a:lnTo>
                  <a:lnTo>
                    <a:pt x="55492" y="32009"/>
                  </a:lnTo>
                  <a:lnTo>
                    <a:pt x="53420" y="18897"/>
                  </a:lnTo>
                  <a:lnTo>
                    <a:pt x="4733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643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1726"/>
                  </a:lnTo>
                  <a:lnTo>
                    <a:pt x="43767" y="45978"/>
                  </a:lnTo>
                  <a:lnTo>
                    <a:pt x="38851" y="59980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4" name="object 532">
              <a:extLst>
                <a:ext uri="{FF2B5EF4-FFF2-40B4-BE49-F238E27FC236}">
                  <a16:creationId xmlns:a16="http://schemas.microsoft.com/office/drawing/2014/main" id="{7E55A4AC-F151-48B6-91AE-CB5643573992}"/>
                </a:ext>
              </a:extLst>
            </p:cNvPr>
            <p:cNvSpPr/>
            <p:nvPr/>
          </p:nvSpPr>
          <p:spPr>
            <a:xfrm>
              <a:off x="3882272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5" name="object 525">
              <a:extLst>
                <a:ext uri="{FF2B5EF4-FFF2-40B4-BE49-F238E27FC236}">
                  <a16:creationId xmlns:a16="http://schemas.microsoft.com/office/drawing/2014/main" id="{2FE797A6-E0D6-4D52-B7E6-D025FC538019}"/>
                </a:ext>
              </a:extLst>
            </p:cNvPr>
            <p:cNvSpPr/>
            <p:nvPr/>
          </p:nvSpPr>
          <p:spPr>
            <a:xfrm>
              <a:off x="3950579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0" y="34698"/>
                  </a:moveTo>
                  <a:lnTo>
                    <a:pt x="0" y="43028"/>
                  </a:lnTo>
                  <a:lnTo>
                    <a:pt x="2304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6" name="object 526">
              <a:extLst>
                <a:ext uri="{FF2B5EF4-FFF2-40B4-BE49-F238E27FC236}">
                  <a16:creationId xmlns:a16="http://schemas.microsoft.com/office/drawing/2014/main" id="{2881EB72-036B-4445-97F7-C1E74E8D8114}"/>
                </a:ext>
              </a:extLst>
            </p:cNvPr>
            <p:cNvSpPr/>
            <p:nvPr/>
          </p:nvSpPr>
          <p:spPr>
            <a:xfrm>
              <a:off x="4011794" y="4195446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544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19736" y="35855"/>
                  </a:lnTo>
                  <a:lnTo>
                    <a:pt x="0" y="72883"/>
                  </a:lnTo>
                  <a:lnTo>
                    <a:pt x="12798" y="72883"/>
                  </a:lnTo>
                  <a:lnTo>
                    <a:pt x="26675" y="45124"/>
                  </a:lnTo>
                  <a:lnTo>
                    <a:pt x="39319" y="72883"/>
                  </a:lnTo>
                  <a:lnTo>
                    <a:pt x="52117" y="72883"/>
                  </a:lnTo>
                  <a:lnTo>
                    <a:pt x="32380" y="35855"/>
                  </a:lnTo>
                  <a:lnTo>
                    <a:pt x="52117" y="0"/>
                  </a:lnTo>
                  <a:lnTo>
                    <a:pt x="38239" y="0"/>
                  </a:lnTo>
                  <a:lnTo>
                    <a:pt x="2544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7" name="object 527">
              <a:extLst>
                <a:ext uri="{FF2B5EF4-FFF2-40B4-BE49-F238E27FC236}">
                  <a16:creationId xmlns:a16="http://schemas.microsoft.com/office/drawing/2014/main" id="{591B3E93-E634-427B-9BD0-1637D26E05E7}"/>
                </a:ext>
              </a:extLst>
            </p:cNvPr>
            <p:cNvSpPr/>
            <p:nvPr/>
          </p:nvSpPr>
          <p:spPr>
            <a:xfrm>
              <a:off x="4071929" y="4194289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49750"/>
                  </a:move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5926" y="11566"/>
                  </a:lnTo>
                  <a:lnTo>
                    <a:pt x="40552" y="16192"/>
                  </a:lnTo>
                  <a:lnTo>
                    <a:pt x="41786" y="20819"/>
                  </a:lnTo>
                  <a:lnTo>
                    <a:pt x="41786" y="25445"/>
                  </a:lnTo>
                  <a:lnTo>
                    <a:pt x="53350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6412" y="6939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933"/>
                  </a:lnTo>
                  <a:lnTo>
                    <a:pt x="1926" y="56083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3350" y="50907"/>
                  </a:lnTo>
                  <a:lnTo>
                    <a:pt x="41786" y="50907"/>
                  </a:lnTo>
                  <a:lnTo>
                    <a:pt x="41786" y="55533"/>
                  </a:lnTo>
                  <a:lnTo>
                    <a:pt x="40552" y="59003"/>
                  </a:lnTo>
                  <a:lnTo>
                    <a:pt x="38239" y="61316"/>
                  </a:lnTo>
                  <a:lnTo>
                    <a:pt x="34847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8" name="object 528">
              <a:extLst>
                <a:ext uri="{FF2B5EF4-FFF2-40B4-BE49-F238E27FC236}">
                  <a16:creationId xmlns:a16="http://schemas.microsoft.com/office/drawing/2014/main" id="{7791C3D0-0C0F-4B35-A8F9-F7E8A5A6A5D4}"/>
                </a:ext>
              </a:extLst>
            </p:cNvPr>
            <p:cNvSpPr/>
            <p:nvPr/>
          </p:nvSpPr>
          <p:spPr>
            <a:xfrm>
              <a:off x="4135611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559" y="75160"/>
                  </a:lnTo>
                  <a:lnTo>
                    <a:pt x="42371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9" name="object 529">
              <a:extLst>
                <a:ext uri="{FF2B5EF4-FFF2-40B4-BE49-F238E27FC236}">
                  <a16:creationId xmlns:a16="http://schemas.microsoft.com/office/drawing/2014/main" id="{A8542842-A59B-4CD2-B246-44342D21642B}"/>
                </a:ext>
              </a:extLst>
            </p:cNvPr>
            <p:cNvSpPr/>
            <p:nvPr/>
          </p:nvSpPr>
          <p:spPr>
            <a:xfrm>
              <a:off x="4199293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387" y="75166"/>
                  </a:lnTo>
                  <a:lnTo>
                    <a:pt x="42235" y="72140"/>
                  </a:lnTo>
                  <a:lnTo>
                    <a:pt x="51963" y="63630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0" name="object 530">
              <a:extLst>
                <a:ext uri="{FF2B5EF4-FFF2-40B4-BE49-F238E27FC236}">
                  <a16:creationId xmlns:a16="http://schemas.microsoft.com/office/drawing/2014/main" id="{D68A2D04-4C86-4C2F-A5F2-3125E301CA8B}"/>
                </a:ext>
              </a:extLst>
            </p:cNvPr>
            <p:cNvSpPr/>
            <p:nvPr/>
          </p:nvSpPr>
          <p:spPr>
            <a:xfrm>
              <a:off x="4261741" y="4196602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643" y="38168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6435" y="6438"/>
                  </a:lnTo>
                  <a:lnTo>
                    <a:pt x="1608" y="17254"/>
                  </a:lnTo>
                  <a:lnTo>
                    <a:pt x="0" y="31229"/>
                  </a:lnTo>
                  <a:lnTo>
                    <a:pt x="0" y="39325"/>
                  </a:lnTo>
                  <a:lnTo>
                    <a:pt x="1079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69413"/>
                  </a:lnTo>
                  <a:lnTo>
                    <a:pt x="12643" y="46280"/>
                  </a:lnTo>
                  <a:lnTo>
                    <a:pt x="12643" y="38168"/>
                  </a:lnTo>
                  <a:close/>
                </a:path>
                <a:path w="53196" h="101814">
                  <a:moveTo>
                    <a:pt x="18503" y="9253"/>
                  </a:moveTo>
                  <a:lnTo>
                    <a:pt x="21895" y="8096"/>
                  </a:lnTo>
                  <a:lnTo>
                    <a:pt x="33459" y="8096"/>
                  </a:lnTo>
                  <a:lnTo>
                    <a:pt x="38085" y="10409"/>
                  </a:lnTo>
                  <a:lnTo>
                    <a:pt x="41632" y="16192"/>
                  </a:lnTo>
                  <a:lnTo>
                    <a:pt x="41632" y="53220"/>
                  </a:lnTo>
                  <a:lnTo>
                    <a:pt x="38085" y="59003"/>
                  </a:lnTo>
                  <a:lnTo>
                    <a:pt x="33459" y="62473"/>
                  </a:lnTo>
                  <a:lnTo>
                    <a:pt x="21895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2063"/>
                  </a:lnTo>
                  <a:lnTo>
                    <a:pt x="12643" y="46280"/>
                  </a:lnTo>
                  <a:lnTo>
                    <a:pt x="11564" y="69413"/>
                  </a:lnTo>
                  <a:lnTo>
                    <a:pt x="17269" y="72883"/>
                  </a:lnTo>
                  <a:lnTo>
                    <a:pt x="32380" y="72883"/>
                  </a:lnTo>
                  <a:lnTo>
                    <a:pt x="38085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2401"/>
                  </a:lnTo>
                  <a:lnTo>
                    <a:pt x="41632" y="-32401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1146" y="-2313"/>
                  </a:lnTo>
                  <a:lnTo>
                    <a:pt x="17269" y="-2313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1" name="object 523">
              <a:extLst>
                <a:ext uri="{FF2B5EF4-FFF2-40B4-BE49-F238E27FC236}">
                  <a16:creationId xmlns:a16="http://schemas.microsoft.com/office/drawing/2014/main" id="{B3536F91-E293-4145-9F7F-00D03956A4F1}"/>
                </a:ext>
              </a:extLst>
            </p:cNvPr>
            <p:cNvSpPr/>
            <p:nvPr/>
          </p:nvSpPr>
          <p:spPr>
            <a:xfrm>
              <a:off x="1479731" y="4331959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2" name="object 524">
              <a:extLst>
                <a:ext uri="{FF2B5EF4-FFF2-40B4-BE49-F238E27FC236}">
                  <a16:creationId xmlns:a16="http://schemas.microsoft.com/office/drawing/2014/main" id="{22D87790-1618-45D3-911B-18C10E65FBFD}"/>
                </a:ext>
              </a:extLst>
            </p:cNvPr>
            <p:cNvSpPr/>
            <p:nvPr/>
          </p:nvSpPr>
          <p:spPr>
            <a:xfrm>
              <a:off x="1524848" y="4348167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23128" y="64786"/>
                  </a:moveTo>
                  <a:lnTo>
                    <a:pt x="19659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5033" y="75196"/>
                  </a:lnTo>
                  <a:lnTo>
                    <a:pt x="27754" y="75196"/>
                  </a:lnTo>
                  <a:lnTo>
                    <a:pt x="26598" y="64786"/>
                  </a:lnTo>
                  <a:lnTo>
                    <a:pt x="23128" y="64786"/>
                  </a:lnTo>
                  <a:close/>
                </a:path>
                <a:path w="27754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2720" y="60160"/>
                  </a:lnTo>
                  <a:lnTo>
                    <a:pt x="12720" y="48593"/>
                  </a:lnTo>
                  <a:lnTo>
                    <a:pt x="13877" y="45124"/>
                  </a:lnTo>
                  <a:lnTo>
                    <a:pt x="17346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1224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5849" y="59003"/>
                  </a:lnTo>
                  <a:lnTo>
                    <a:pt x="34693" y="60160"/>
                  </a:lnTo>
                  <a:lnTo>
                    <a:pt x="31224" y="62473"/>
                  </a:lnTo>
                  <a:lnTo>
                    <a:pt x="26598" y="64786"/>
                  </a:lnTo>
                  <a:lnTo>
                    <a:pt x="27754" y="75196"/>
                  </a:lnTo>
                  <a:lnTo>
                    <a:pt x="33536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39334" y="74039"/>
                  </a:lnTo>
                  <a:lnTo>
                    <a:pt x="52055" y="74039"/>
                  </a:lnTo>
                  <a:lnTo>
                    <a:pt x="52055" y="72883"/>
                  </a:lnTo>
                  <a:lnTo>
                    <a:pt x="49742" y="68256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36" y="0"/>
                  </a:lnTo>
                  <a:lnTo>
                    <a:pt x="21972" y="0"/>
                  </a:lnTo>
                  <a:lnTo>
                    <a:pt x="17346" y="1156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7346" y="12722"/>
                  </a:lnTo>
                  <a:lnTo>
                    <a:pt x="2197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21" y="17349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8095" y="37012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3" name="object 518">
              <a:extLst>
                <a:ext uri="{FF2B5EF4-FFF2-40B4-BE49-F238E27FC236}">
                  <a16:creationId xmlns:a16="http://schemas.microsoft.com/office/drawing/2014/main" id="{CA44EE8D-E435-4D60-8C7A-A981E0867EA4}"/>
                </a:ext>
              </a:extLst>
            </p:cNvPr>
            <p:cNvSpPr/>
            <p:nvPr/>
          </p:nvSpPr>
          <p:spPr>
            <a:xfrm>
              <a:off x="1591937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4" name="object 519">
              <a:extLst>
                <a:ext uri="{FF2B5EF4-FFF2-40B4-BE49-F238E27FC236}">
                  <a16:creationId xmlns:a16="http://schemas.microsoft.com/office/drawing/2014/main" id="{DF7ED9B8-ADA4-47CF-AF80-9529AF18FDA4}"/>
                </a:ext>
              </a:extLst>
            </p:cNvPr>
            <p:cNvSpPr/>
            <p:nvPr/>
          </p:nvSpPr>
          <p:spPr>
            <a:xfrm>
              <a:off x="1628959" y="4348167"/>
              <a:ext cx="52055" cy="102970"/>
            </a:xfrm>
            <a:custGeom>
              <a:avLst/>
              <a:gdLst/>
              <a:ahLst/>
              <a:cxnLst/>
              <a:rect l="l" t="t" r="r" b="b"/>
              <a:pathLst>
                <a:path w="52055" h="102970">
                  <a:moveTo>
                    <a:pt x="5782" y="96015"/>
                  </a:moveTo>
                  <a:lnTo>
                    <a:pt x="9251" y="98344"/>
                  </a:lnTo>
                  <a:lnTo>
                    <a:pt x="13877" y="99501"/>
                  </a:lnTo>
                  <a:lnTo>
                    <a:pt x="18503" y="101814"/>
                  </a:lnTo>
                  <a:lnTo>
                    <a:pt x="23128" y="102970"/>
                  </a:lnTo>
                  <a:lnTo>
                    <a:pt x="34693" y="102970"/>
                  </a:lnTo>
                  <a:lnTo>
                    <a:pt x="40475" y="100657"/>
                  </a:lnTo>
                  <a:lnTo>
                    <a:pt x="45101" y="94859"/>
                  </a:lnTo>
                  <a:lnTo>
                    <a:pt x="49727" y="90232"/>
                  </a:lnTo>
                  <a:lnTo>
                    <a:pt x="52055" y="83292"/>
                  </a:lnTo>
                  <a:lnTo>
                    <a:pt x="52055" y="1156"/>
                  </a:lnTo>
                  <a:lnTo>
                    <a:pt x="41632" y="1156"/>
                  </a:lnTo>
                  <a:lnTo>
                    <a:pt x="41632" y="9253"/>
                  </a:lnTo>
                  <a:lnTo>
                    <a:pt x="37006" y="3469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33536" y="10409"/>
                  </a:lnTo>
                  <a:lnTo>
                    <a:pt x="37006" y="13879"/>
                  </a:lnTo>
                  <a:lnTo>
                    <a:pt x="40475" y="19662"/>
                  </a:lnTo>
                  <a:lnTo>
                    <a:pt x="40475" y="55533"/>
                  </a:lnTo>
                  <a:lnTo>
                    <a:pt x="37006" y="61316"/>
                  </a:lnTo>
                  <a:lnTo>
                    <a:pt x="33536" y="64786"/>
                  </a:lnTo>
                  <a:lnTo>
                    <a:pt x="21972" y="64786"/>
                  </a:lnTo>
                  <a:lnTo>
                    <a:pt x="17346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5445"/>
                  </a:lnTo>
                  <a:lnTo>
                    <a:pt x="10408" y="2313"/>
                  </a:lnTo>
                  <a:lnTo>
                    <a:pt x="5782" y="8096"/>
                  </a:lnTo>
                  <a:lnTo>
                    <a:pt x="5100" y="9304"/>
                  </a:lnTo>
                  <a:lnTo>
                    <a:pt x="1392" y="20139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0408" y="72883"/>
                  </a:lnTo>
                  <a:lnTo>
                    <a:pt x="16190" y="75196"/>
                  </a:lnTo>
                  <a:lnTo>
                    <a:pt x="31224" y="75196"/>
                  </a:lnTo>
                  <a:lnTo>
                    <a:pt x="37006" y="72883"/>
                  </a:lnTo>
                  <a:lnTo>
                    <a:pt x="40475" y="67099"/>
                  </a:lnTo>
                  <a:lnTo>
                    <a:pt x="40475" y="86762"/>
                  </a:lnTo>
                  <a:lnTo>
                    <a:pt x="34693" y="92545"/>
                  </a:lnTo>
                  <a:lnTo>
                    <a:pt x="19659" y="92545"/>
                  </a:lnTo>
                  <a:lnTo>
                    <a:pt x="13877" y="90232"/>
                  </a:lnTo>
                  <a:lnTo>
                    <a:pt x="9251" y="85606"/>
                  </a:lnTo>
                  <a:lnTo>
                    <a:pt x="4625" y="93702"/>
                  </a:lnTo>
                  <a:lnTo>
                    <a:pt x="5782" y="96015"/>
                  </a:lnTo>
                  <a:close/>
                </a:path>
                <a:path w="52055" h="102970">
                  <a:moveTo>
                    <a:pt x="16190" y="0"/>
                  </a:moveTo>
                  <a:lnTo>
                    <a:pt x="10408" y="2313"/>
                  </a:lnTo>
                  <a:lnTo>
                    <a:pt x="11564" y="25445"/>
                  </a:lnTo>
                  <a:lnTo>
                    <a:pt x="12720" y="19662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5" name="object 520">
              <a:extLst>
                <a:ext uri="{FF2B5EF4-FFF2-40B4-BE49-F238E27FC236}">
                  <a16:creationId xmlns:a16="http://schemas.microsoft.com/office/drawing/2014/main" id="{64836659-E96A-44A5-99AC-DDB31B645832}"/>
                </a:ext>
              </a:extLst>
            </p:cNvPr>
            <p:cNvSpPr/>
            <p:nvPr/>
          </p:nvSpPr>
          <p:spPr>
            <a:xfrm>
              <a:off x="169604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788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6" name="object 521">
              <a:extLst>
                <a:ext uri="{FF2B5EF4-FFF2-40B4-BE49-F238E27FC236}">
                  <a16:creationId xmlns:a16="http://schemas.microsoft.com/office/drawing/2014/main" id="{E10DF8C9-33E7-4E42-B468-CB511CE58616}"/>
                </a:ext>
              </a:extLst>
            </p:cNvPr>
            <p:cNvSpPr/>
            <p:nvPr/>
          </p:nvSpPr>
          <p:spPr>
            <a:xfrm>
              <a:off x="1755042" y="4331959"/>
              <a:ext cx="33536" cy="91404"/>
            </a:xfrm>
            <a:custGeom>
              <a:avLst/>
              <a:gdLst/>
              <a:ahLst/>
              <a:cxnLst/>
              <a:rect l="l" t="t" r="r" b="b"/>
              <a:pathLst>
                <a:path w="33536" h="91404">
                  <a:moveTo>
                    <a:pt x="21972" y="17364"/>
                  </a:moveTo>
                  <a:lnTo>
                    <a:pt x="21972" y="0"/>
                  </a:lnTo>
                  <a:lnTo>
                    <a:pt x="10408" y="0"/>
                  </a:lnTo>
                  <a:lnTo>
                    <a:pt x="10408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08" y="26617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1404"/>
                  </a:lnTo>
                  <a:lnTo>
                    <a:pt x="30067" y="91404"/>
                  </a:lnTo>
                  <a:lnTo>
                    <a:pt x="33536" y="90248"/>
                  </a:lnTo>
                  <a:lnTo>
                    <a:pt x="33536" y="79838"/>
                  </a:lnTo>
                  <a:lnTo>
                    <a:pt x="32380" y="80994"/>
                  </a:lnTo>
                  <a:lnTo>
                    <a:pt x="28911" y="80994"/>
                  </a:lnTo>
                  <a:lnTo>
                    <a:pt x="24285" y="78681"/>
                  </a:lnTo>
                  <a:lnTo>
                    <a:pt x="21972" y="75211"/>
                  </a:lnTo>
                  <a:lnTo>
                    <a:pt x="21972" y="26617"/>
                  </a:lnTo>
                  <a:lnTo>
                    <a:pt x="33536" y="26617"/>
                  </a:lnTo>
                  <a:lnTo>
                    <a:pt x="33536" y="17364"/>
                  </a:lnTo>
                  <a:lnTo>
                    <a:pt x="21972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7" name="object 522">
              <a:extLst>
                <a:ext uri="{FF2B5EF4-FFF2-40B4-BE49-F238E27FC236}">
                  <a16:creationId xmlns:a16="http://schemas.microsoft.com/office/drawing/2014/main" id="{2E4A4D8B-20D0-48D4-AFB0-B1D47123C9B2}"/>
                </a:ext>
              </a:extLst>
            </p:cNvPr>
            <p:cNvSpPr/>
            <p:nvPr/>
          </p:nvSpPr>
          <p:spPr>
            <a:xfrm>
              <a:off x="1798987" y="4348167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1987" y="10409"/>
                  </a:moveTo>
                  <a:lnTo>
                    <a:pt x="28926" y="10409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10409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2313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5036"/>
                  </a:lnTo>
                  <a:lnTo>
                    <a:pt x="2328" y="24289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2795"/>
                  </a:lnTo>
                  <a:lnTo>
                    <a:pt x="28926" y="45124"/>
                  </a:lnTo>
                  <a:lnTo>
                    <a:pt x="33552" y="47437"/>
                  </a:lnTo>
                  <a:lnTo>
                    <a:pt x="37021" y="50907"/>
                  </a:lnTo>
                  <a:lnTo>
                    <a:pt x="38178" y="55533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6205" y="61316"/>
                  </a:lnTo>
                  <a:lnTo>
                    <a:pt x="12736" y="56690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28" y="64786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1316"/>
                  </a:lnTo>
                  <a:lnTo>
                    <a:pt x="49742" y="49750"/>
                  </a:lnTo>
                  <a:lnTo>
                    <a:pt x="48586" y="45124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7759"/>
                  </a:lnTo>
                  <a:lnTo>
                    <a:pt x="16205" y="25445"/>
                  </a:lnTo>
                  <a:lnTo>
                    <a:pt x="13892" y="21975"/>
                  </a:lnTo>
                  <a:lnTo>
                    <a:pt x="13892" y="17349"/>
                  </a:lnTo>
                  <a:lnTo>
                    <a:pt x="17362" y="12722"/>
                  </a:lnTo>
                  <a:lnTo>
                    <a:pt x="2198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8" name="object 516">
              <a:extLst>
                <a:ext uri="{FF2B5EF4-FFF2-40B4-BE49-F238E27FC236}">
                  <a16:creationId xmlns:a16="http://schemas.microsoft.com/office/drawing/2014/main" id="{0FC68B58-3A42-408D-AFAB-F61EBECE2457}"/>
                </a:ext>
              </a:extLst>
            </p:cNvPr>
            <p:cNvSpPr/>
            <p:nvPr/>
          </p:nvSpPr>
          <p:spPr>
            <a:xfrm>
              <a:off x="1893847" y="4322706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13877" y="6939"/>
                  </a:move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9" name="object 517">
              <a:extLst>
                <a:ext uri="{FF2B5EF4-FFF2-40B4-BE49-F238E27FC236}">
                  <a16:creationId xmlns:a16="http://schemas.microsoft.com/office/drawing/2014/main" id="{950B5B68-577B-4C4B-8E41-01D2925A8C6B}"/>
                </a:ext>
              </a:extLst>
            </p:cNvPr>
            <p:cNvSpPr/>
            <p:nvPr/>
          </p:nvSpPr>
          <p:spPr>
            <a:xfrm>
              <a:off x="192393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9659" y="11566"/>
                  </a:lnTo>
                  <a:lnTo>
                    <a:pt x="23128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62" y="15725"/>
                  </a:lnTo>
                  <a:lnTo>
                    <a:pt x="41206" y="3860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0" name="object 508">
              <a:extLst>
                <a:ext uri="{FF2B5EF4-FFF2-40B4-BE49-F238E27FC236}">
                  <a16:creationId xmlns:a16="http://schemas.microsoft.com/office/drawing/2014/main" id="{52D1D97A-2792-477E-AFA9-D1C2E7D7C057}"/>
                </a:ext>
              </a:extLst>
            </p:cNvPr>
            <p:cNvSpPr/>
            <p:nvPr/>
          </p:nvSpPr>
          <p:spPr>
            <a:xfrm>
              <a:off x="2019930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613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1" name="object 509">
              <a:extLst>
                <a:ext uri="{FF2B5EF4-FFF2-40B4-BE49-F238E27FC236}">
                  <a16:creationId xmlns:a16="http://schemas.microsoft.com/office/drawing/2014/main" id="{3FEE2FAF-0397-4333-9EAF-35E338C71D62}"/>
                </a:ext>
              </a:extLst>
            </p:cNvPr>
            <p:cNvSpPr/>
            <p:nvPr/>
          </p:nvSpPr>
          <p:spPr>
            <a:xfrm>
              <a:off x="205810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75" y="61316"/>
                  </a:lnTo>
                  <a:lnTo>
                    <a:pt x="3700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0816" y="10409"/>
                  </a:lnTo>
                  <a:lnTo>
                    <a:pt x="26598" y="0"/>
                  </a:lnTo>
                  <a:lnTo>
                    <a:pt x="1734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3536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1975"/>
                  </a:lnTo>
                  <a:lnTo>
                    <a:pt x="40475" y="2891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2" name="object 510">
              <a:extLst>
                <a:ext uri="{FF2B5EF4-FFF2-40B4-BE49-F238E27FC236}">
                  <a16:creationId xmlns:a16="http://schemas.microsoft.com/office/drawing/2014/main" id="{629BB65D-6EBF-491E-BD48-DF251B188357}"/>
                </a:ext>
              </a:extLst>
            </p:cNvPr>
            <p:cNvSpPr/>
            <p:nvPr/>
          </p:nvSpPr>
          <p:spPr>
            <a:xfrm>
              <a:off x="2117103" y="4349324"/>
              <a:ext cx="52055" cy="72883"/>
            </a:xfrm>
            <a:custGeom>
              <a:avLst/>
              <a:gdLst/>
              <a:ahLst/>
              <a:cxnLst/>
              <a:rect l="l" t="t" r="r" b="b"/>
              <a:pathLst>
                <a:path w="52055" h="72883">
                  <a:moveTo>
                    <a:pt x="26598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0067" y="72883"/>
                  </a:lnTo>
                  <a:lnTo>
                    <a:pt x="52055" y="0"/>
                  </a:lnTo>
                  <a:lnTo>
                    <a:pt x="39319" y="0"/>
                  </a:lnTo>
                  <a:lnTo>
                    <a:pt x="26598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3" name="object 511">
              <a:extLst>
                <a:ext uri="{FF2B5EF4-FFF2-40B4-BE49-F238E27FC236}">
                  <a16:creationId xmlns:a16="http://schemas.microsoft.com/office/drawing/2014/main" id="{D8D75181-48C4-4B31-948F-297ADE415BCF}"/>
                </a:ext>
              </a:extLst>
            </p:cNvPr>
            <p:cNvSpPr/>
            <p:nvPr/>
          </p:nvSpPr>
          <p:spPr>
            <a:xfrm>
              <a:off x="2177253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4" name="object 512">
              <a:extLst>
                <a:ext uri="{FF2B5EF4-FFF2-40B4-BE49-F238E27FC236}">
                  <a16:creationId xmlns:a16="http://schemas.microsoft.com/office/drawing/2014/main" id="{DD71DB29-6586-4E99-8744-84E06BF22B79}"/>
                </a:ext>
              </a:extLst>
            </p:cNvPr>
            <p:cNvSpPr/>
            <p:nvPr/>
          </p:nvSpPr>
          <p:spPr>
            <a:xfrm>
              <a:off x="2243186" y="434816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3879"/>
                  </a:lnTo>
                  <a:lnTo>
                    <a:pt x="21972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5" y="15715"/>
                  </a:lnTo>
                  <a:lnTo>
                    <a:pt x="41215" y="3857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5" name="object 513">
              <a:extLst>
                <a:ext uri="{FF2B5EF4-FFF2-40B4-BE49-F238E27FC236}">
                  <a16:creationId xmlns:a16="http://schemas.microsoft.com/office/drawing/2014/main" id="{D31672E5-20D5-4010-A139-7BC83C6DE0B8}"/>
                </a:ext>
              </a:extLst>
            </p:cNvPr>
            <p:cNvSpPr/>
            <p:nvPr/>
          </p:nvSpPr>
          <p:spPr>
            <a:xfrm>
              <a:off x="2309119" y="4349324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48647" y="72883"/>
                  </a:move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3552" y="60160"/>
                  </a:lnTo>
                  <a:lnTo>
                    <a:pt x="28911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690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647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6" name="object 514">
              <a:extLst>
                <a:ext uri="{FF2B5EF4-FFF2-40B4-BE49-F238E27FC236}">
                  <a16:creationId xmlns:a16="http://schemas.microsoft.com/office/drawing/2014/main" id="{A336B64E-007C-46CD-80B0-E18219E9821E}"/>
                </a:ext>
              </a:extLst>
            </p:cNvPr>
            <p:cNvSpPr/>
            <p:nvPr/>
          </p:nvSpPr>
          <p:spPr>
            <a:xfrm>
              <a:off x="2372724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7" name="object 515">
              <a:extLst>
                <a:ext uri="{FF2B5EF4-FFF2-40B4-BE49-F238E27FC236}">
                  <a16:creationId xmlns:a16="http://schemas.microsoft.com/office/drawing/2014/main" id="{68098C30-F410-4048-B236-FF22C89E8665}"/>
                </a:ext>
              </a:extLst>
            </p:cNvPr>
            <p:cNvSpPr/>
            <p:nvPr/>
          </p:nvSpPr>
          <p:spPr>
            <a:xfrm>
              <a:off x="24364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8" name="object 505">
              <a:extLst>
                <a:ext uri="{FF2B5EF4-FFF2-40B4-BE49-F238E27FC236}">
                  <a16:creationId xmlns:a16="http://schemas.microsoft.com/office/drawing/2014/main" id="{9A276BEB-5041-48E1-A065-1986B0C51D67}"/>
                </a:ext>
              </a:extLst>
            </p:cNvPr>
            <p:cNvSpPr/>
            <p:nvPr/>
          </p:nvSpPr>
          <p:spPr>
            <a:xfrm>
              <a:off x="2528921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24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24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9" name="object 506">
              <a:extLst>
                <a:ext uri="{FF2B5EF4-FFF2-40B4-BE49-F238E27FC236}">
                  <a16:creationId xmlns:a16="http://schemas.microsoft.com/office/drawing/2014/main" id="{56951F5A-261C-434F-80FD-937F3D56446C}"/>
                </a:ext>
              </a:extLst>
            </p:cNvPr>
            <p:cNvSpPr/>
            <p:nvPr/>
          </p:nvSpPr>
          <p:spPr>
            <a:xfrm>
              <a:off x="259599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643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0" name="object 507">
              <a:extLst>
                <a:ext uri="{FF2B5EF4-FFF2-40B4-BE49-F238E27FC236}">
                  <a16:creationId xmlns:a16="http://schemas.microsoft.com/office/drawing/2014/main" id="{CCDE84B9-18FF-40AC-A273-F508B4B399B4}"/>
                </a:ext>
              </a:extLst>
            </p:cNvPr>
            <p:cNvSpPr/>
            <p:nvPr/>
          </p:nvSpPr>
          <p:spPr>
            <a:xfrm>
              <a:off x="2658443" y="4319236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733"/>
                  </a:moveTo>
                  <a:lnTo>
                    <a:pt x="1867" y="8507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4377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0248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1404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1244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1244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1" name="object 502">
              <a:extLst>
                <a:ext uri="{FF2B5EF4-FFF2-40B4-BE49-F238E27FC236}">
                  <a16:creationId xmlns:a16="http://schemas.microsoft.com/office/drawing/2014/main" id="{BD6E2BB8-85C7-499B-8502-BE0C7087BFD6}"/>
                </a:ext>
              </a:extLst>
            </p:cNvPr>
            <p:cNvSpPr/>
            <p:nvPr/>
          </p:nvSpPr>
          <p:spPr>
            <a:xfrm>
              <a:off x="2722125" y="4323863"/>
              <a:ext cx="43944" cy="106440"/>
            </a:xfrm>
            <a:custGeom>
              <a:avLst/>
              <a:gdLst/>
              <a:ahLst/>
              <a:cxnLst/>
              <a:rect l="l" t="t" r="r" b="b"/>
              <a:pathLst>
                <a:path w="43944" h="106440">
                  <a:moveTo>
                    <a:pt x="10330" y="106440"/>
                  </a:moveTo>
                  <a:lnTo>
                    <a:pt x="43944" y="0"/>
                  </a:lnTo>
                  <a:lnTo>
                    <a:pt x="34693" y="0"/>
                  </a:lnTo>
                  <a:lnTo>
                    <a:pt x="0" y="106440"/>
                  </a:lnTo>
                  <a:lnTo>
                    <a:pt x="10330" y="1064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2" name="object 503">
              <a:extLst>
                <a:ext uri="{FF2B5EF4-FFF2-40B4-BE49-F238E27FC236}">
                  <a16:creationId xmlns:a16="http://schemas.microsoft.com/office/drawing/2014/main" id="{B2B92BCC-D9DF-4C3F-9890-3A8889A6C985}"/>
                </a:ext>
              </a:extLst>
            </p:cNvPr>
            <p:cNvSpPr/>
            <p:nvPr/>
          </p:nvSpPr>
          <p:spPr>
            <a:xfrm>
              <a:off x="2776401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8701" y="65779"/>
                  </a:lnTo>
                  <a:lnTo>
                    <a:pt x="54432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3" name="object 504">
              <a:extLst>
                <a:ext uri="{FF2B5EF4-FFF2-40B4-BE49-F238E27FC236}">
                  <a16:creationId xmlns:a16="http://schemas.microsoft.com/office/drawing/2014/main" id="{745A3A52-2B38-41E3-9693-35CC3062177A}"/>
                </a:ext>
              </a:extLst>
            </p:cNvPr>
            <p:cNvSpPr/>
            <p:nvPr/>
          </p:nvSpPr>
          <p:spPr>
            <a:xfrm>
              <a:off x="284702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4" name="object 496">
              <a:extLst>
                <a:ext uri="{FF2B5EF4-FFF2-40B4-BE49-F238E27FC236}">
                  <a16:creationId xmlns:a16="http://schemas.microsoft.com/office/drawing/2014/main" id="{6A69DB52-A8D2-4E9E-990A-655EFEB1BCCA}"/>
                </a:ext>
              </a:extLst>
            </p:cNvPr>
            <p:cNvSpPr/>
            <p:nvPr/>
          </p:nvSpPr>
          <p:spPr>
            <a:xfrm>
              <a:off x="2918721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5" name="object 497">
              <a:extLst>
                <a:ext uri="{FF2B5EF4-FFF2-40B4-BE49-F238E27FC236}">
                  <a16:creationId xmlns:a16="http://schemas.microsoft.com/office/drawing/2014/main" id="{01007EAC-6984-4393-9BCB-F5A2EAB5FCED}"/>
                </a:ext>
              </a:extLst>
            </p:cNvPr>
            <p:cNvSpPr/>
            <p:nvPr/>
          </p:nvSpPr>
          <p:spPr>
            <a:xfrm>
              <a:off x="3020488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2798" y="2313"/>
                  </a:lnTo>
                  <a:close/>
                </a:path>
                <a:path w="50883" h="75196">
                  <a:moveTo>
                    <a:pt x="11564" y="48593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6" name="object 498">
              <a:extLst>
                <a:ext uri="{FF2B5EF4-FFF2-40B4-BE49-F238E27FC236}">
                  <a16:creationId xmlns:a16="http://schemas.microsoft.com/office/drawing/2014/main" id="{0F72AD7B-CD64-4E8C-9961-36B88E605D1C}"/>
                </a:ext>
              </a:extLst>
            </p:cNvPr>
            <p:cNvSpPr/>
            <p:nvPr/>
          </p:nvSpPr>
          <p:spPr>
            <a:xfrm>
              <a:off x="3086482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7" name="object 499">
              <a:extLst>
                <a:ext uri="{FF2B5EF4-FFF2-40B4-BE49-F238E27FC236}">
                  <a16:creationId xmlns:a16="http://schemas.microsoft.com/office/drawing/2014/main" id="{FF6C247D-1B17-436A-96C7-73E3D25D5740}"/>
                </a:ext>
              </a:extLst>
            </p:cNvPr>
            <p:cNvSpPr/>
            <p:nvPr/>
          </p:nvSpPr>
          <p:spPr>
            <a:xfrm>
              <a:off x="3126881" y="4319236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2798" y="102970"/>
                  </a:lnTo>
                  <a:lnTo>
                    <a:pt x="12798" y="76368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6675" y="60160"/>
                  </a:lnTo>
                  <a:lnTo>
                    <a:pt x="49804" y="30087"/>
                  </a:lnTo>
                  <a:lnTo>
                    <a:pt x="34693" y="30087"/>
                  </a:lnTo>
                  <a:lnTo>
                    <a:pt x="12798" y="61316"/>
                  </a:lnTo>
                  <a:lnTo>
                    <a:pt x="1279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8" name="object 500">
              <a:extLst>
                <a:ext uri="{FF2B5EF4-FFF2-40B4-BE49-F238E27FC236}">
                  <a16:creationId xmlns:a16="http://schemas.microsoft.com/office/drawing/2014/main" id="{01F5D050-20AF-49DF-A0E9-439E489C46FC}"/>
                </a:ext>
              </a:extLst>
            </p:cNvPr>
            <p:cNvSpPr/>
            <p:nvPr/>
          </p:nvSpPr>
          <p:spPr>
            <a:xfrm>
              <a:off x="3184703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473" y="75196"/>
                  </a:lnTo>
                  <a:lnTo>
                    <a:pt x="46412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283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4" y="32647"/>
                  </a:lnTo>
                  <a:lnTo>
                    <a:pt x="50932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9" name="object 501">
              <a:extLst>
                <a:ext uri="{FF2B5EF4-FFF2-40B4-BE49-F238E27FC236}">
                  <a16:creationId xmlns:a16="http://schemas.microsoft.com/office/drawing/2014/main" id="{3C2242C0-3ADD-47FC-A32D-9D9C51A60400}"/>
                </a:ext>
              </a:extLst>
            </p:cNvPr>
            <p:cNvSpPr/>
            <p:nvPr/>
          </p:nvSpPr>
          <p:spPr>
            <a:xfrm>
              <a:off x="3243759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0" name="object 491">
              <a:extLst>
                <a:ext uri="{FF2B5EF4-FFF2-40B4-BE49-F238E27FC236}">
                  <a16:creationId xmlns:a16="http://schemas.microsoft.com/office/drawing/2014/main" id="{F6B9218F-B13B-4A3C-9D33-C671D435FF3D}"/>
                </a:ext>
              </a:extLst>
            </p:cNvPr>
            <p:cNvSpPr/>
            <p:nvPr/>
          </p:nvSpPr>
          <p:spPr>
            <a:xfrm>
              <a:off x="33190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1" name="object 492">
              <a:extLst>
                <a:ext uri="{FF2B5EF4-FFF2-40B4-BE49-F238E27FC236}">
                  <a16:creationId xmlns:a16="http://schemas.microsoft.com/office/drawing/2014/main" id="{089EDBEF-E5DA-4825-B49B-D8E2A43DCC42}"/>
                </a:ext>
              </a:extLst>
            </p:cNvPr>
            <p:cNvSpPr/>
            <p:nvPr/>
          </p:nvSpPr>
          <p:spPr>
            <a:xfrm>
              <a:off x="3382533" y="4319236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7437"/>
                  </a:lnTo>
                  <a:lnTo>
                    <a:pt x="15110" y="43967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2380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2" name="object 493">
              <a:extLst>
                <a:ext uri="{FF2B5EF4-FFF2-40B4-BE49-F238E27FC236}">
                  <a16:creationId xmlns:a16="http://schemas.microsoft.com/office/drawing/2014/main" id="{8A5C2372-B260-4948-B2C7-A03D830D0205}"/>
                </a:ext>
              </a:extLst>
            </p:cNvPr>
            <p:cNvSpPr/>
            <p:nvPr/>
          </p:nvSpPr>
          <p:spPr>
            <a:xfrm>
              <a:off x="3447294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40482"/>
                  </a:move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82"/>
                  </a:lnTo>
                  <a:close/>
                </a:path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3" name="object 494">
              <a:extLst>
                <a:ext uri="{FF2B5EF4-FFF2-40B4-BE49-F238E27FC236}">
                  <a16:creationId xmlns:a16="http://schemas.microsoft.com/office/drawing/2014/main" id="{F27E8882-EDBB-465E-BB2E-BE720CF22FBF}"/>
                </a:ext>
              </a:extLst>
            </p:cNvPr>
            <p:cNvSpPr/>
            <p:nvPr/>
          </p:nvSpPr>
          <p:spPr>
            <a:xfrm>
              <a:off x="3513288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4" name="object 495">
              <a:extLst>
                <a:ext uri="{FF2B5EF4-FFF2-40B4-BE49-F238E27FC236}">
                  <a16:creationId xmlns:a16="http://schemas.microsoft.com/office/drawing/2014/main" id="{A02FDCC9-C8FB-440C-BF06-9778C5258FDE}"/>
                </a:ext>
              </a:extLst>
            </p:cNvPr>
            <p:cNvSpPr/>
            <p:nvPr/>
          </p:nvSpPr>
          <p:spPr>
            <a:xfrm>
              <a:off x="3550295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1638"/>
                  </a:lnTo>
                  <a:lnTo>
                    <a:pt x="12798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5" name="object 489">
              <a:extLst>
                <a:ext uri="{FF2B5EF4-FFF2-40B4-BE49-F238E27FC236}">
                  <a16:creationId xmlns:a16="http://schemas.microsoft.com/office/drawing/2014/main" id="{4AA9C511-735C-45A0-8CEE-828FFF869486}"/>
                </a:ext>
              </a:extLst>
            </p:cNvPr>
            <p:cNvSpPr/>
            <p:nvPr/>
          </p:nvSpPr>
          <p:spPr>
            <a:xfrm>
              <a:off x="1355960" y="4473114"/>
              <a:ext cx="53211" cy="104127"/>
            </a:xfrm>
            <a:custGeom>
              <a:avLst/>
              <a:gdLst/>
              <a:ahLst/>
              <a:cxnLst/>
              <a:rect l="l" t="t" r="r" b="b"/>
              <a:pathLst>
                <a:path w="53211" h="104127">
                  <a:moveTo>
                    <a:pt x="41647" y="55533"/>
                  </a:moveTo>
                  <a:lnTo>
                    <a:pt x="41647" y="78681"/>
                  </a:lnTo>
                  <a:lnTo>
                    <a:pt x="40491" y="84464"/>
                  </a:lnTo>
                  <a:lnTo>
                    <a:pt x="38178" y="87934"/>
                  </a:lnTo>
                  <a:lnTo>
                    <a:pt x="37021" y="104127"/>
                  </a:lnTo>
                  <a:lnTo>
                    <a:pt x="42803" y="101814"/>
                  </a:lnTo>
                  <a:lnTo>
                    <a:pt x="47429" y="96031"/>
                  </a:lnTo>
                  <a:lnTo>
                    <a:pt x="51703" y="85131"/>
                  </a:lnTo>
                  <a:lnTo>
                    <a:pt x="53211" y="70569"/>
                  </a:lnTo>
                  <a:lnTo>
                    <a:pt x="53207" y="62711"/>
                  </a:lnTo>
                  <a:lnTo>
                    <a:pt x="51540" y="47960"/>
                  </a:lnTo>
                  <a:lnTo>
                    <a:pt x="47429" y="38184"/>
                  </a:lnTo>
                  <a:lnTo>
                    <a:pt x="42803" y="32401"/>
                  </a:lnTo>
                  <a:lnTo>
                    <a:pt x="37021" y="28931"/>
                  </a:lnTo>
                  <a:lnTo>
                    <a:pt x="21972" y="28931"/>
                  </a:lnTo>
                  <a:lnTo>
                    <a:pt x="16190" y="32401"/>
                  </a:lnTo>
                  <a:lnTo>
                    <a:pt x="12720" y="38184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1814"/>
                  </a:lnTo>
                  <a:lnTo>
                    <a:pt x="12720" y="84464"/>
                  </a:lnTo>
                  <a:lnTo>
                    <a:pt x="12720" y="49750"/>
                  </a:lnTo>
                  <a:lnTo>
                    <a:pt x="15033" y="42810"/>
                  </a:lnTo>
                  <a:lnTo>
                    <a:pt x="19659" y="39340"/>
                  </a:lnTo>
                  <a:lnTo>
                    <a:pt x="31239" y="39340"/>
                  </a:lnTo>
                  <a:lnTo>
                    <a:pt x="34708" y="41654"/>
                  </a:lnTo>
                  <a:lnTo>
                    <a:pt x="37021" y="45124"/>
                  </a:lnTo>
                  <a:lnTo>
                    <a:pt x="40491" y="48593"/>
                  </a:lnTo>
                  <a:lnTo>
                    <a:pt x="41647" y="55533"/>
                  </a:lnTo>
                  <a:close/>
                </a:path>
                <a:path w="53211" h="104127">
                  <a:moveTo>
                    <a:pt x="38178" y="87934"/>
                  </a:moveTo>
                  <a:lnTo>
                    <a:pt x="34708" y="92561"/>
                  </a:lnTo>
                  <a:lnTo>
                    <a:pt x="31239" y="93717"/>
                  </a:lnTo>
                  <a:lnTo>
                    <a:pt x="19659" y="93717"/>
                  </a:lnTo>
                  <a:lnTo>
                    <a:pt x="15033" y="91404"/>
                  </a:lnTo>
                  <a:lnTo>
                    <a:pt x="12720" y="84464"/>
                  </a:lnTo>
                  <a:lnTo>
                    <a:pt x="16190" y="101814"/>
                  </a:lnTo>
                  <a:lnTo>
                    <a:pt x="21972" y="104127"/>
                  </a:lnTo>
                  <a:lnTo>
                    <a:pt x="37021" y="104127"/>
                  </a:lnTo>
                  <a:lnTo>
                    <a:pt x="38178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6" name="object 490">
              <a:extLst>
                <a:ext uri="{FF2B5EF4-FFF2-40B4-BE49-F238E27FC236}">
                  <a16:creationId xmlns:a16="http://schemas.microsoft.com/office/drawing/2014/main" id="{DEFDF74F-D0CD-414D-88F6-8AA60AA39651}"/>
                </a:ext>
              </a:extLst>
            </p:cNvPr>
            <p:cNvSpPr/>
            <p:nvPr/>
          </p:nvSpPr>
          <p:spPr>
            <a:xfrm>
              <a:off x="1424206" y="4562206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8096"/>
                  </a:moveTo>
                  <a:lnTo>
                    <a:pt x="0" y="11566"/>
                  </a:lnTo>
                  <a:lnTo>
                    <a:pt x="4625" y="15036"/>
                  </a:lnTo>
                  <a:lnTo>
                    <a:pt x="8095" y="15036"/>
                  </a:lnTo>
                  <a:lnTo>
                    <a:pt x="11564" y="13879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1564" y="1156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3469" y="1156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7" name="object 482">
              <a:extLst>
                <a:ext uri="{FF2B5EF4-FFF2-40B4-BE49-F238E27FC236}">
                  <a16:creationId xmlns:a16="http://schemas.microsoft.com/office/drawing/2014/main" id="{5DA755AC-7B40-45F9-AFF8-77D4C4941CD3}"/>
                </a:ext>
              </a:extLst>
            </p:cNvPr>
            <p:cNvSpPr/>
            <p:nvPr/>
          </p:nvSpPr>
          <p:spPr>
            <a:xfrm>
              <a:off x="1490139" y="4519395"/>
              <a:ext cx="48586" cy="59003"/>
            </a:xfrm>
            <a:custGeom>
              <a:avLst/>
              <a:gdLst/>
              <a:ahLst/>
              <a:cxnLst/>
              <a:rect l="l" t="t" r="r" b="b"/>
              <a:pathLst>
                <a:path w="48586" h="59003">
                  <a:moveTo>
                    <a:pt x="47429" y="0"/>
                  </a:moveTo>
                  <a:lnTo>
                    <a:pt x="43960" y="3469"/>
                  </a:lnTo>
                  <a:lnTo>
                    <a:pt x="41647" y="6939"/>
                  </a:lnTo>
                  <a:lnTo>
                    <a:pt x="37021" y="8096"/>
                  </a:lnTo>
                  <a:lnTo>
                    <a:pt x="32395" y="18506"/>
                  </a:lnTo>
                  <a:lnTo>
                    <a:pt x="41647" y="18506"/>
                  </a:lnTo>
                  <a:lnTo>
                    <a:pt x="48586" y="16192"/>
                  </a:lnTo>
                  <a:lnTo>
                    <a:pt x="47429" y="0"/>
                  </a:lnTo>
                  <a:close/>
                </a:path>
                <a:path w="48586" h="59003">
                  <a:moveTo>
                    <a:pt x="37021" y="8096"/>
                  </a:moveTo>
                  <a:lnTo>
                    <a:pt x="12736" y="8096"/>
                  </a:lnTo>
                  <a:lnTo>
                    <a:pt x="12736" y="-30087"/>
                  </a:lnTo>
                  <a:lnTo>
                    <a:pt x="37021" y="-30087"/>
                  </a:lnTo>
                  <a:lnTo>
                    <a:pt x="40491" y="-28931"/>
                  </a:lnTo>
                  <a:lnTo>
                    <a:pt x="43960" y="-25461"/>
                  </a:lnTo>
                  <a:lnTo>
                    <a:pt x="47429" y="-21975"/>
                  </a:lnTo>
                  <a:lnTo>
                    <a:pt x="48586" y="-16192"/>
                  </a:lnTo>
                  <a:lnTo>
                    <a:pt x="48586" y="-4626"/>
                  </a:lnTo>
                  <a:lnTo>
                    <a:pt x="47429" y="0"/>
                  </a:lnTo>
                  <a:lnTo>
                    <a:pt x="48586" y="16192"/>
                  </a:lnTo>
                  <a:lnTo>
                    <a:pt x="53211" y="10409"/>
                  </a:lnTo>
                  <a:lnTo>
                    <a:pt x="57837" y="5783"/>
                  </a:lnTo>
                  <a:lnTo>
                    <a:pt x="61307" y="-1156"/>
                  </a:lnTo>
                  <a:lnTo>
                    <a:pt x="61307" y="-19662"/>
                  </a:lnTo>
                  <a:lnTo>
                    <a:pt x="57837" y="-27774"/>
                  </a:lnTo>
                  <a:lnTo>
                    <a:pt x="53211" y="-32401"/>
                  </a:lnTo>
                  <a:lnTo>
                    <a:pt x="47429" y="-38184"/>
                  </a:lnTo>
                  <a:lnTo>
                    <a:pt x="40491" y="-40497"/>
                  </a:lnTo>
                  <a:lnTo>
                    <a:pt x="0" y="-40497"/>
                  </a:lnTo>
                  <a:lnTo>
                    <a:pt x="0" y="56690"/>
                  </a:lnTo>
                  <a:lnTo>
                    <a:pt x="12736" y="56690"/>
                  </a:lnTo>
                  <a:lnTo>
                    <a:pt x="12736" y="18506"/>
                  </a:lnTo>
                  <a:lnTo>
                    <a:pt x="32395" y="18506"/>
                  </a:lnTo>
                  <a:lnTo>
                    <a:pt x="37021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8" name="object 483">
              <a:extLst>
                <a:ext uri="{FF2B5EF4-FFF2-40B4-BE49-F238E27FC236}">
                  <a16:creationId xmlns:a16="http://schemas.microsoft.com/office/drawing/2014/main" id="{E0D43AAC-28FB-4A00-8945-3E17066D28F2}"/>
                </a:ext>
              </a:extLst>
            </p:cNvPr>
            <p:cNvSpPr/>
            <p:nvPr/>
          </p:nvSpPr>
          <p:spPr>
            <a:xfrm>
              <a:off x="1560698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42803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2395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1647" y="30072"/>
                  </a:lnTo>
                  <a:lnTo>
                    <a:pt x="41647" y="31229"/>
                  </a:lnTo>
                  <a:lnTo>
                    <a:pt x="12736" y="31229"/>
                  </a:lnTo>
                  <a:lnTo>
                    <a:pt x="12736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close/>
                </a:path>
                <a:path w="53211" h="75196">
                  <a:moveTo>
                    <a:pt x="12736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7362" y="60160"/>
                  </a:lnTo>
                  <a:lnTo>
                    <a:pt x="13892" y="56690"/>
                  </a:lnTo>
                  <a:lnTo>
                    <a:pt x="12736" y="50907"/>
                  </a:lnTo>
                  <a:lnTo>
                    <a:pt x="12736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469"/>
                  </a:lnTo>
                  <a:lnTo>
                    <a:pt x="8110" y="9253"/>
                  </a:lnTo>
                  <a:lnTo>
                    <a:pt x="7439" y="10280"/>
                  </a:lnTo>
                  <a:lnTo>
                    <a:pt x="2111" y="21293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171" y="54377"/>
                  </a:lnTo>
                  <a:lnTo>
                    <a:pt x="3484" y="62473"/>
                  </a:lnTo>
                  <a:lnTo>
                    <a:pt x="8110" y="67099"/>
                  </a:lnTo>
                  <a:lnTo>
                    <a:pt x="1273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9" name="object 484">
              <a:extLst>
                <a:ext uri="{FF2B5EF4-FFF2-40B4-BE49-F238E27FC236}">
                  <a16:creationId xmlns:a16="http://schemas.microsoft.com/office/drawing/2014/main" id="{3A2CACFA-8F08-49EC-9133-0A1F86E69471}"/>
                </a:ext>
              </a:extLst>
            </p:cNvPr>
            <p:cNvSpPr/>
            <p:nvPr/>
          </p:nvSpPr>
          <p:spPr>
            <a:xfrm>
              <a:off x="162664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2720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0" name="object 485">
              <a:extLst>
                <a:ext uri="{FF2B5EF4-FFF2-40B4-BE49-F238E27FC236}">
                  <a16:creationId xmlns:a16="http://schemas.microsoft.com/office/drawing/2014/main" id="{AB7A5747-4C79-4F1A-B6EF-4D02CFFE34A5}"/>
                </a:ext>
              </a:extLst>
            </p:cNvPr>
            <p:cNvSpPr/>
            <p:nvPr/>
          </p:nvSpPr>
          <p:spPr>
            <a:xfrm>
              <a:off x="1663652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50907"/>
                  </a:move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18" y="12722"/>
                  </a:lnTo>
                  <a:lnTo>
                    <a:pt x="23144" y="10409"/>
                  </a:lnTo>
                  <a:lnTo>
                    <a:pt x="32395" y="10409"/>
                  </a:lnTo>
                  <a:lnTo>
                    <a:pt x="35865" y="11566"/>
                  </a:lnTo>
                  <a:lnTo>
                    <a:pt x="38178" y="15036"/>
                  </a:lnTo>
                  <a:lnTo>
                    <a:pt x="40491" y="17349"/>
                  </a:lnTo>
                  <a:lnTo>
                    <a:pt x="41647" y="20819"/>
                  </a:lnTo>
                  <a:lnTo>
                    <a:pt x="41647" y="26602"/>
                  </a:lnTo>
                  <a:lnTo>
                    <a:pt x="53211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6273" y="6939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1848" y="19758"/>
                  </a:lnTo>
                  <a:lnTo>
                    <a:pt x="0" y="33542"/>
                  </a:lnTo>
                  <a:lnTo>
                    <a:pt x="17" y="43326"/>
                  </a:lnTo>
                  <a:lnTo>
                    <a:pt x="2076" y="57158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3211" y="50907"/>
                  </a:lnTo>
                  <a:lnTo>
                    <a:pt x="41647" y="50907"/>
                  </a:lnTo>
                  <a:lnTo>
                    <a:pt x="41647" y="55533"/>
                  </a:lnTo>
                  <a:lnTo>
                    <a:pt x="40491" y="59003"/>
                  </a:lnTo>
                  <a:lnTo>
                    <a:pt x="38178" y="61316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1" name="object 486">
              <a:extLst>
                <a:ext uri="{FF2B5EF4-FFF2-40B4-BE49-F238E27FC236}">
                  <a16:creationId xmlns:a16="http://schemas.microsoft.com/office/drawing/2014/main" id="{8E2DBC86-0427-4D82-AD04-607AEF6F11FB}"/>
                </a:ext>
              </a:extLst>
            </p:cNvPr>
            <p:cNvSpPr/>
            <p:nvPr/>
          </p:nvSpPr>
          <p:spPr>
            <a:xfrm>
              <a:off x="1727272" y="4502045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18" y="75196"/>
                  </a:lnTo>
                  <a:lnTo>
                    <a:pt x="28967" y="75180"/>
                  </a:lnTo>
                  <a:lnTo>
                    <a:pt x="42114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2473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3469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2" name="object 487">
              <a:extLst>
                <a:ext uri="{FF2B5EF4-FFF2-40B4-BE49-F238E27FC236}">
                  <a16:creationId xmlns:a16="http://schemas.microsoft.com/office/drawing/2014/main" id="{0CA555FF-B96E-41C1-9D4E-9A814A67394B}"/>
                </a:ext>
              </a:extLst>
            </p:cNvPr>
            <p:cNvSpPr/>
            <p:nvPr/>
          </p:nvSpPr>
          <p:spPr>
            <a:xfrm>
              <a:off x="1793205" y="4502045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11579" y="74039"/>
                  </a:moveTo>
                  <a:lnTo>
                    <a:pt x="11579" y="21975"/>
                  </a:lnTo>
                  <a:lnTo>
                    <a:pt x="12736" y="18506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5865" y="17349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6180"/>
                  </a:lnTo>
                  <a:lnTo>
                    <a:pt x="41221" y="4187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0423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3" name="object 488">
              <a:extLst>
                <a:ext uri="{FF2B5EF4-FFF2-40B4-BE49-F238E27FC236}">
                  <a16:creationId xmlns:a16="http://schemas.microsoft.com/office/drawing/2014/main" id="{A17D98DE-1689-49F1-9CC7-429469C9388B}"/>
                </a:ext>
              </a:extLst>
            </p:cNvPr>
            <p:cNvSpPr/>
            <p:nvPr/>
          </p:nvSpPr>
          <p:spPr>
            <a:xfrm>
              <a:off x="1851043" y="4485837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34708" y="80994"/>
                  </a:move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28926" y="91404"/>
                  </a:lnTo>
                  <a:lnTo>
                    <a:pt x="33552" y="90248"/>
                  </a:lnTo>
                  <a:lnTo>
                    <a:pt x="34708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4" name="object 480">
              <a:extLst>
                <a:ext uri="{FF2B5EF4-FFF2-40B4-BE49-F238E27FC236}">
                  <a16:creationId xmlns:a16="http://schemas.microsoft.com/office/drawing/2014/main" id="{9EA5B068-6B89-40BF-928C-6A0B32949916}"/>
                </a:ext>
              </a:extLst>
            </p:cNvPr>
            <p:cNvSpPr/>
            <p:nvPr/>
          </p:nvSpPr>
          <p:spPr>
            <a:xfrm>
              <a:off x="1926243" y="4502045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19659" y="63630"/>
                  </a:moveTo>
                  <a:lnTo>
                    <a:pt x="19659" y="75196"/>
                  </a:lnTo>
                  <a:lnTo>
                    <a:pt x="27754" y="75196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27754" h="75196">
                  <a:moveTo>
                    <a:pt x="12720" y="72883"/>
                  </a:moveTo>
                  <a:lnTo>
                    <a:pt x="19659" y="75196"/>
                  </a:lnTo>
                  <a:lnTo>
                    <a:pt x="19659" y="63630"/>
                  </a:ln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2788" y="72883"/>
                  </a:lnTo>
                  <a:lnTo>
                    <a:pt x="48570" y="65943"/>
                  </a:lnTo>
                  <a:lnTo>
                    <a:pt x="54398" y="55426"/>
                  </a:lnTo>
                  <a:lnTo>
                    <a:pt x="56681" y="41638"/>
                  </a:lnTo>
                  <a:lnTo>
                    <a:pt x="56652" y="33289"/>
                  </a:lnTo>
                  <a:lnTo>
                    <a:pt x="53895" y="19564"/>
                  </a:lnTo>
                  <a:lnTo>
                    <a:pt x="48570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5" name="object 481">
              <a:extLst>
                <a:ext uri="{FF2B5EF4-FFF2-40B4-BE49-F238E27FC236}">
                  <a16:creationId xmlns:a16="http://schemas.microsoft.com/office/drawing/2014/main" id="{E02B333F-106B-4073-94EB-24975EFD5C7C}"/>
                </a:ext>
              </a:extLst>
            </p:cNvPr>
            <p:cNvSpPr/>
            <p:nvPr/>
          </p:nvSpPr>
          <p:spPr>
            <a:xfrm>
              <a:off x="1992175" y="4471958"/>
              <a:ext cx="38162" cy="104127"/>
            </a:xfrm>
            <a:custGeom>
              <a:avLst/>
              <a:gdLst/>
              <a:ahLst/>
              <a:cxnLst/>
              <a:rect l="l" t="t" r="r" b="b"/>
              <a:pathLst>
                <a:path w="38162" h="104127">
                  <a:moveTo>
                    <a:pt x="21972" y="31244"/>
                  </a:moveTo>
                  <a:lnTo>
                    <a:pt x="21972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162" y="1156"/>
                  </a:lnTo>
                  <a:lnTo>
                    <a:pt x="35849" y="0"/>
                  </a:lnTo>
                  <a:lnTo>
                    <a:pt x="24285" y="0"/>
                  </a:lnTo>
                  <a:lnTo>
                    <a:pt x="19659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10408" y="16192"/>
                  </a:lnTo>
                  <a:lnTo>
                    <a:pt x="10408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08" y="41654"/>
                  </a:lnTo>
                  <a:lnTo>
                    <a:pt x="10408" y="104127"/>
                  </a:lnTo>
                  <a:lnTo>
                    <a:pt x="21972" y="104127"/>
                  </a:lnTo>
                  <a:lnTo>
                    <a:pt x="21972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1972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6" name="object 476">
              <a:extLst>
                <a:ext uri="{FF2B5EF4-FFF2-40B4-BE49-F238E27FC236}">
                  <a16:creationId xmlns:a16="http://schemas.microsoft.com/office/drawing/2014/main" id="{5D9962C3-58BB-4B45-AC67-5B1619A8580B}"/>
                </a:ext>
              </a:extLst>
            </p:cNvPr>
            <p:cNvSpPr/>
            <p:nvPr/>
          </p:nvSpPr>
          <p:spPr>
            <a:xfrm>
              <a:off x="2069673" y="4502045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659" y="65943"/>
                  </a:lnTo>
                  <a:lnTo>
                    <a:pt x="15033" y="6247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0083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5865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642" y="66623"/>
                  </a:lnTo>
                  <a:lnTo>
                    <a:pt x="50968" y="56200"/>
                  </a:lnTo>
                  <a:lnTo>
                    <a:pt x="52055" y="41638"/>
                  </a:lnTo>
                  <a:lnTo>
                    <a:pt x="52053" y="32626"/>
                  </a:lnTo>
                  <a:lnTo>
                    <a:pt x="50828" y="18317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055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0083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5865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7" name="object 477">
              <a:extLst>
                <a:ext uri="{FF2B5EF4-FFF2-40B4-BE49-F238E27FC236}">
                  <a16:creationId xmlns:a16="http://schemas.microsoft.com/office/drawing/2014/main" id="{6441D0A0-C9E8-4B17-879E-3A92B1C1B540}"/>
                </a:ext>
              </a:extLst>
            </p:cNvPr>
            <p:cNvSpPr/>
            <p:nvPr/>
          </p:nvSpPr>
          <p:spPr>
            <a:xfrm>
              <a:off x="2136762" y="4502045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8" name="object 478">
              <a:extLst>
                <a:ext uri="{FF2B5EF4-FFF2-40B4-BE49-F238E27FC236}">
                  <a16:creationId xmlns:a16="http://schemas.microsoft.com/office/drawing/2014/main" id="{5CE0077A-4A5C-463F-9D75-BFDA1F5B1B86}"/>
                </a:ext>
              </a:extLst>
            </p:cNvPr>
            <p:cNvSpPr/>
            <p:nvPr/>
          </p:nvSpPr>
          <p:spPr>
            <a:xfrm>
              <a:off x="2173784" y="4502045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44" y="26602"/>
                  </a:move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659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86" y="65943"/>
                  </a:lnTo>
                  <a:lnTo>
                    <a:pt x="43944" y="26602"/>
                  </a:lnTo>
                  <a:close/>
                </a:path>
                <a:path w="48586" h="75196">
                  <a:moveTo>
                    <a:pt x="19659" y="63630"/>
                  </a:move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8586" y="65943"/>
                  </a:lnTo>
                  <a:lnTo>
                    <a:pt x="54405" y="55428"/>
                  </a:lnTo>
                  <a:lnTo>
                    <a:pt x="56681" y="41638"/>
                  </a:lnTo>
                  <a:lnTo>
                    <a:pt x="56653" y="33295"/>
                  </a:lnTo>
                  <a:lnTo>
                    <a:pt x="53903" y="19566"/>
                  </a:lnTo>
                  <a:lnTo>
                    <a:pt x="48586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9" name="object 479">
              <a:extLst>
                <a:ext uri="{FF2B5EF4-FFF2-40B4-BE49-F238E27FC236}">
                  <a16:creationId xmlns:a16="http://schemas.microsoft.com/office/drawing/2014/main" id="{00E5F5FF-20EA-4BA1-A612-DD7591C4B574}"/>
                </a:ext>
              </a:extLst>
            </p:cNvPr>
            <p:cNvSpPr/>
            <p:nvPr/>
          </p:nvSpPr>
          <p:spPr>
            <a:xfrm>
              <a:off x="2242030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7006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7346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24" y="104127"/>
                  </a:lnTo>
                  <a:lnTo>
                    <a:pt x="37006" y="101814"/>
                  </a:lnTo>
                  <a:lnTo>
                    <a:pt x="40491" y="96031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0" name="object 472">
              <a:extLst>
                <a:ext uri="{FF2B5EF4-FFF2-40B4-BE49-F238E27FC236}">
                  <a16:creationId xmlns:a16="http://schemas.microsoft.com/office/drawing/2014/main" id="{DF216374-B146-4EB1-9F9B-D7A3A483F460}"/>
                </a:ext>
              </a:extLst>
            </p:cNvPr>
            <p:cNvSpPr/>
            <p:nvPr/>
          </p:nvSpPr>
          <p:spPr>
            <a:xfrm>
              <a:off x="2311432" y="4503202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11564" y="0"/>
                  </a:moveTo>
                  <a:lnTo>
                    <a:pt x="0" y="0"/>
                  </a:lnTo>
                  <a:lnTo>
                    <a:pt x="0" y="56690"/>
                  </a:lnTo>
                  <a:lnTo>
                    <a:pt x="2312" y="63630"/>
                  </a:lnTo>
                  <a:lnTo>
                    <a:pt x="5782" y="68256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7099"/>
                  </a:lnTo>
                  <a:lnTo>
                    <a:pt x="38178" y="72883"/>
                  </a:lnTo>
                  <a:lnTo>
                    <a:pt x="48647" y="72883"/>
                  </a:ln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1316"/>
                  </a:lnTo>
                  <a:lnTo>
                    <a:pt x="30083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1" name="object 473">
              <a:extLst>
                <a:ext uri="{FF2B5EF4-FFF2-40B4-BE49-F238E27FC236}">
                  <a16:creationId xmlns:a16="http://schemas.microsoft.com/office/drawing/2014/main" id="{9B707C6C-A696-4D91-B19B-22B6005D9322}"/>
                </a:ext>
              </a:extLst>
            </p:cNvPr>
            <p:cNvSpPr/>
            <p:nvPr/>
          </p:nvSpPr>
          <p:spPr>
            <a:xfrm>
              <a:off x="2375036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2" name="object 474">
              <a:extLst>
                <a:ext uri="{FF2B5EF4-FFF2-40B4-BE49-F238E27FC236}">
                  <a16:creationId xmlns:a16="http://schemas.microsoft.com/office/drawing/2014/main" id="{87E8A2D2-1D5F-4E55-83D5-8031EA21E972}"/>
                </a:ext>
              </a:extLst>
            </p:cNvPr>
            <p:cNvSpPr/>
            <p:nvPr/>
          </p:nvSpPr>
          <p:spPr>
            <a:xfrm>
              <a:off x="2432859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3" name="object 475">
              <a:extLst>
                <a:ext uri="{FF2B5EF4-FFF2-40B4-BE49-F238E27FC236}">
                  <a16:creationId xmlns:a16="http://schemas.microsoft.com/office/drawing/2014/main" id="{839B6327-CDD0-46D1-8E11-A3F29FA58EC3}"/>
                </a:ext>
              </a:extLst>
            </p:cNvPr>
            <p:cNvSpPr/>
            <p:nvPr/>
          </p:nvSpPr>
          <p:spPr>
            <a:xfrm>
              <a:off x="2478037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08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4" name="object 469">
              <a:extLst>
                <a:ext uri="{FF2B5EF4-FFF2-40B4-BE49-F238E27FC236}">
                  <a16:creationId xmlns:a16="http://schemas.microsoft.com/office/drawing/2014/main" id="{18B7E9E2-F44C-4F52-9424-FD46FA521C93}"/>
                </a:ext>
              </a:extLst>
            </p:cNvPr>
            <p:cNvSpPr/>
            <p:nvPr/>
          </p:nvSpPr>
          <p:spPr>
            <a:xfrm>
              <a:off x="2570553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5" name="object 470">
              <a:extLst>
                <a:ext uri="{FF2B5EF4-FFF2-40B4-BE49-F238E27FC236}">
                  <a16:creationId xmlns:a16="http://schemas.microsoft.com/office/drawing/2014/main" id="{6ED7D29B-9912-410E-B4EA-3671F27732ED}"/>
                </a:ext>
              </a:extLst>
            </p:cNvPr>
            <p:cNvSpPr/>
            <p:nvPr/>
          </p:nvSpPr>
          <p:spPr>
            <a:xfrm>
              <a:off x="2637627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6" name="object 471">
              <a:extLst>
                <a:ext uri="{FF2B5EF4-FFF2-40B4-BE49-F238E27FC236}">
                  <a16:creationId xmlns:a16="http://schemas.microsoft.com/office/drawing/2014/main" id="{5FBE4B20-DA81-4D42-824A-1DD7CBD970D0}"/>
                </a:ext>
              </a:extLst>
            </p:cNvPr>
            <p:cNvSpPr/>
            <p:nvPr/>
          </p:nvSpPr>
          <p:spPr>
            <a:xfrm>
              <a:off x="27000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7" name="object 461">
              <a:extLst>
                <a:ext uri="{FF2B5EF4-FFF2-40B4-BE49-F238E27FC236}">
                  <a16:creationId xmlns:a16="http://schemas.microsoft.com/office/drawing/2014/main" id="{543A31FF-5989-43B1-8019-E7917CF00561}"/>
                </a:ext>
              </a:extLst>
            </p:cNvPr>
            <p:cNvSpPr/>
            <p:nvPr/>
          </p:nvSpPr>
          <p:spPr>
            <a:xfrm>
              <a:off x="27984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1895" y="10409"/>
                  </a:move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5705" y="3238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8" name="object 462">
              <a:extLst>
                <a:ext uri="{FF2B5EF4-FFF2-40B4-BE49-F238E27FC236}">
                  <a16:creationId xmlns:a16="http://schemas.microsoft.com/office/drawing/2014/main" id="{1790A6C4-7000-4A49-BAB4-D053F7938A6F}"/>
                </a:ext>
              </a:extLst>
            </p:cNvPr>
            <p:cNvSpPr/>
            <p:nvPr/>
          </p:nvSpPr>
          <p:spPr>
            <a:xfrm>
              <a:off x="28608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6" y="32223"/>
                  </a:lnTo>
                  <a:lnTo>
                    <a:pt x="50224" y="18170"/>
                  </a:lnTo>
                  <a:lnTo>
                    <a:pt x="45024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9" name="object 463">
              <a:extLst>
                <a:ext uri="{FF2B5EF4-FFF2-40B4-BE49-F238E27FC236}">
                  <a16:creationId xmlns:a16="http://schemas.microsoft.com/office/drawing/2014/main" id="{41E3DB94-E04D-4408-BD32-70533ECD892A}"/>
                </a:ext>
              </a:extLst>
            </p:cNvPr>
            <p:cNvSpPr/>
            <p:nvPr/>
          </p:nvSpPr>
          <p:spPr>
            <a:xfrm>
              <a:off x="2926893" y="4502045"/>
              <a:ext cx="28834" cy="74039"/>
            </a:xfrm>
            <a:custGeom>
              <a:avLst/>
              <a:gdLst/>
              <a:ahLst/>
              <a:cxnLst/>
              <a:rect l="l" t="t" r="r" b="b"/>
              <a:pathLst>
                <a:path w="28834" h="74039">
                  <a:moveTo>
                    <a:pt x="28834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28834" y="12722"/>
                  </a:lnTo>
                  <a:lnTo>
                    <a:pt x="2883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0" name="object 464">
              <a:extLst>
                <a:ext uri="{FF2B5EF4-FFF2-40B4-BE49-F238E27FC236}">
                  <a16:creationId xmlns:a16="http://schemas.microsoft.com/office/drawing/2014/main" id="{05A13B8C-6B3A-4E5E-8708-8A90C6BDB1A3}"/>
                </a:ext>
              </a:extLst>
            </p:cNvPr>
            <p:cNvSpPr/>
            <p:nvPr/>
          </p:nvSpPr>
          <p:spPr>
            <a:xfrm>
              <a:off x="29626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5533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1" name="object 465">
              <a:extLst>
                <a:ext uri="{FF2B5EF4-FFF2-40B4-BE49-F238E27FC236}">
                  <a16:creationId xmlns:a16="http://schemas.microsoft.com/office/drawing/2014/main" id="{9FD6E68D-14CE-4182-963C-70AF17AB32D7}"/>
                </a:ext>
              </a:extLst>
            </p:cNvPr>
            <p:cNvSpPr/>
            <p:nvPr/>
          </p:nvSpPr>
          <p:spPr>
            <a:xfrm>
              <a:off x="30263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2" name="object 466">
              <a:extLst>
                <a:ext uri="{FF2B5EF4-FFF2-40B4-BE49-F238E27FC236}">
                  <a16:creationId xmlns:a16="http://schemas.microsoft.com/office/drawing/2014/main" id="{F627712B-A22B-4BFA-A88B-572FDA3FC7BC}"/>
                </a:ext>
              </a:extLst>
            </p:cNvPr>
            <p:cNvSpPr/>
            <p:nvPr/>
          </p:nvSpPr>
          <p:spPr>
            <a:xfrm>
              <a:off x="30541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2385"/>
                  </a:lnTo>
                  <a:lnTo>
                    <a:pt x="12643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3" name="object 467">
              <a:extLst>
                <a:ext uri="{FF2B5EF4-FFF2-40B4-BE49-F238E27FC236}">
                  <a16:creationId xmlns:a16="http://schemas.microsoft.com/office/drawing/2014/main" id="{1B58E9EB-4322-447B-A97B-DEAD1D905388}"/>
                </a:ext>
              </a:extLst>
            </p:cNvPr>
            <p:cNvSpPr/>
            <p:nvPr/>
          </p:nvSpPr>
          <p:spPr>
            <a:xfrm>
              <a:off x="3117629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4" name="object 468">
              <a:extLst>
                <a:ext uri="{FF2B5EF4-FFF2-40B4-BE49-F238E27FC236}">
                  <a16:creationId xmlns:a16="http://schemas.microsoft.com/office/drawing/2014/main" id="{894CBD35-8654-4849-8287-57EB531CBE9F}"/>
                </a:ext>
              </a:extLst>
            </p:cNvPr>
            <p:cNvSpPr/>
            <p:nvPr/>
          </p:nvSpPr>
          <p:spPr>
            <a:xfrm>
              <a:off x="3181311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6938" y="33542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4039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2795"/>
                  </a:lnTo>
                  <a:lnTo>
                    <a:pt x="4055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5" name="object 457">
              <a:extLst>
                <a:ext uri="{FF2B5EF4-FFF2-40B4-BE49-F238E27FC236}">
                  <a16:creationId xmlns:a16="http://schemas.microsoft.com/office/drawing/2014/main" id="{7C65F374-B18A-497B-8F49-91AAF7830534}"/>
                </a:ext>
              </a:extLst>
            </p:cNvPr>
            <p:cNvSpPr/>
            <p:nvPr/>
          </p:nvSpPr>
          <p:spPr>
            <a:xfrm>
              <a:off x="3268122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6" name="object 458">
              <a:extLst>
                <a:ext uri="{FF2B5EF4-FFF2-40B4-BE49-F238E27FC236}">
                  <a16:creationId xmlns:a16="http://schemas.microsoft.com/office/drawing/2014/main" id="{CF73F99A-FF26-42F1-9BCD-34873689CFF7}"/>
                </a:ext>
              </a:extLst>
            </p:cNvPr>
            <p:cNvSpPr/>
            <p:nvPr/>
          </p:nvSpPr>
          <p:spPr>
            <a:xfrm>
              <a:off x="3314380" y="4473114"/>
              <a:ext cx="49650" cy="102970"/>
            </a:xfrm>
            <a:custGeom>
              <a:avLst/>
              <a:gdLst/>
              <a:ahLst/>
              <a:cxnLst/>
              <a:rect l="l" t="t" r="r" b="b"/>
              <a:pathLst>
                <a:path w="49650" h="102970">
                  <a:moveTo>
                    <a:pt x="26521" y="39340"/>
                  </a:moveTo>
                  <a:lnTo>
                    <a:pt x="30067" y="39340"/>
                  </a:lnTo>
                  <a:lnTo>
                    <a:pt x="34693" y="42810"/>
                  </a:lnTo>
                  <a:lnTo>
                    <a:pt x="37006" y="46280"/>
                  </a:lnTo>
                  <a:lnTo>
                    <a:pt x="37006" y="102970"/>
                  </a:lnTo>
                  <a:lnTo>
                    <a:pt x="49650" y="102970"/>
                  </a:lnTo>
                  <a:lnTo>
                    <a:pt x="49650" y="54377"/>
                  </a:lnTo>
                  <a:lnTo>
                    <a:pt x="48329" y="45157"/>
                  </a:lnTo>
                  <a:lnTo>
                    <a:pt x="42010" y="33130"/>
                  </a:lnTo>
                  <a:lnTo>
                    <a:pt x="30067" y="28931"/>
                  </a:lnTo>
                  <a:lnTo>
                    <a:pt x="23128" y="28931"/>
                  </a:lnTo>
                  <a:lnTo>
                    <a:pt x="17269" y="32401"/>
                  </a:lnTo>
                  <a:lnTo>
                    <a:pt x="12643" y="38184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2643" y="102970"/>
                  </a:lnTo>
                  <a:lnTo>
                    <a:pt x="12643" y="50907"/>
                  </a:lnTo>
                  <a:lnTo>
                    <a:pt x="13877" y="47437"/>
                  </a:lnTo>
                  <a:lnTo>
                    <a:pt x="18503" y="42810"/>
                  </a:lnTo>
                  <a:lnTo>
                    <a:pt x="23128" y="39340"/>
                  </a:lnTo>
                  <a:lnTo>
                    <a:pt x="26521" y="39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7" name="object 459">
              <a:extLst>
                <a:ext uri="{FF2B5EF4-FFF2-40B4-BE49-F238E27FC236}">
                  <a16:creationId xmlns:a16="http://schemas.microsoft.com/office/drawing/2014/main" id="{B7AE7E7C-0352-4284-99EF-9343767BEE8B}"/>
                </a:ext>
              </a:extLst>
            </p:cNvPr>
            <p:cNvSpPr/>
            <p:nvPr/>
          </p:nvSpPr>
          <p:spPr>
            <a:xfrm>
              <a:off x="3379141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8" name="object 460">
              <a:extLst>
                <a:ext uri="{FF2B5EF4-FFF2-40B4-BE49-F238E27FC236}">
                  <a16:creationId xmlns:a16="http://schemas.microsoft.com/office/drawing/2014/main" id="{7D609378-7CFB-4F10-B9CD-5DCF46BC4971}"/>
                </a:ext>
              </a:extLst>
            </p:cNvPr>
            <p:cNvSpPr/>
            <p:nvPr/>
          </p:nvSpPr>
          <p:spPr>
            <a:xfrm>
              <a:off x="3438042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9" name="object 453">
              <a:extLst>
                <a:ext uri="{FF2B5EF4-FFF2-40B4-BE49-F238E27FC236}">
                  <a16:creationId xmlns:a16="http://schemas.microsoft.com/office/drawing/2014/main" id="{CFF226BC-408D-48B5-B687-FFC634F41ACE}"/>
                </a:ext>
              </a:extLst>
            </p:cNvPr>
            <p:cNvSpPr/>
            <p:nvPr/>
          </p:nvSpPr>
          <p:spPr>
            <a:xfrm>
              <a:off x="3515601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6257" y="10409"/>
                  </a:move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50883" y="17349"/>
                  </a:lnTo>
                  <a:lnTo>
                    <a:pt x="54430" y="12722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0" name="object 454">
              <a:extLst>
                <a:ext uri="{FF2B5EF4-FFF2-40B4-BE49-F238E27FC236}">
                  <a16:creationId xmlns:a16="http://schemas.microsoft.com/office/drawing/2014/main" id="{AA06652B-B6F1-4913-B492-E31BE1ECD165}"/>
                </a:ext>
              </a:extLst>
            </p:cNvPr>
            <p:cNvSpPr/>
            <p:nvPr/>
          </p:nvSpPr>
          <p:spPr>
            <a:xfrm>
              <a:off x="3616289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8989" y="75182"/>
                  </a:lnTo>
                  <a:lnTo>
                    <a:pt x="42475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1" name="object 455">
              <a:extLst>
                <a:ext uri="{FF2B5EF4-FFF2-40B4-BE49-F238E27FC236}">
                  <a16:creationId xmlns:a16="http://schemas.microsoft.com/office/drawing/2014/main" id="{7594EE30-5415-43CC-887E-1524823C25C8}"/>
                </a:ext>
              </a:extLst>
            </p:cNvPr>
            <p:cNvSpPr/>
            <p:nvPr/>
          </p:nvSpPr>
          <p:spPr>
            <a:xfrm>
              <a:off x="367981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2" name="object 456">
              <a:extLst>
                <a:ext uri="{FF2B5EF4-FFF2-40B4-BE49-F238E27FC236}">
                  <a16:creationId xmlns:a16="http://schemas.microsoft.com/office/drawing/2014/main" id="{CF19E906-AFD5-4571-9936-19E0EB91AEED}"/>
                </a:ext>
              </a:extLst>
            </p:cNvPr>
            <p:cNvSpPr/>
            <p:nvPr/>
          </p:nvSpPr>
          <p:spPr>
            <a:xfrm>
              <a:off x="3737639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80994"/>
                  </a:lnTo>
                  <a:lnTo>
                    <a:pt x="25441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3" name="object 451">
              <a:extLst>
                <a:ext uri="{FF2B5EF4-FFF2-40B4-BE49-F238E27FC236}">
                  <a16:creationId xmlns:a16="http://schemas.microsoft.com/office/drawing/2014/main" id="{EA0E028B-44D0-4EB1-A811-05B72C978052}"/>
                </a:ext>
              </a:extLst>
            </p:cNvPr>
            <p:cNvSpPr/>
            <p:nvPr/>
          </p:nvSpPr>
          <p:spPr>
            <a:xfrm>
              <a:off x="3812885" y="4502045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801" y="47134"/>
                  </a:lnTo>
                  <a:lnTo>
                    <a:pt x="39355" y="61137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8735" y="65779"/>
                  </a:lnTo>
                  <a:lnTo>
                    <a:pt x="54891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3630"/>
                  </a:lnTo>
                  <a:close/>
                </a:path>
                <a:path w="56742" h="75196">
                  <a:moveTo>
                    <a:pt x="43944" y="72883"/>
                  </a:moveTo>
                  <a:lnTo>
                    <a:pt x="39355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4" name="object 452">
              <a:extLst>
                <a:ext uri="{FF2B5EF4-FFF2-40B4-BE49-F238E27FC236}">
                  <a16:creationId xmlns:a16="http://schemas.microsoft.com/office/drawing/2014/main" id="{729F7DC8-5C3B-4E3C-AD2C-ECEEE74D685F}"/>
                </a:ext>
              </a:extLst>
            </p:cNvPr>
            <p:cNvSpPr/>
            <p:nvPr/>
          </p:nvSpPr>
          <p:spPr>
            <a:xfrm>
              <a:off x="388350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5" name="object 445">
              <a:extLst>
                <a:ext uri="{FF2B5EF4-FFF2-40B4-BE49-F238E27FC236}">
                  <a16:creationId xmlns:a16="http://schemas.microsoft.com/office/drawing/2014/main" id="{A2328AF2-08C9-48F8-AA74-B11084B1539B}"/>
                </a:ext>
              </a:extLst>
            </p:cNvPr>
            <p:cNvSpPr/>
            <p:nvPr/>
          </p:nvSpPr>
          <p:spPr>
            <a:xfrm>
              <a:off x="395289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6" name="object 446">
              <a:extLst>
                <a:ext uri="{FF2B5EF4-FFF2-40B4-BE49-F238E27FC236}">
                  <a16:creationId xmlns:a16="http://schemas.microsoft.com/office/drawing/2014/main" id="{BF83CC39-316B-496A-95CB-3EFA2A8A4DFE}"/>
                </a:ext>
              </a:extLst>
            </p:cNvPr>
            <p:cNvSpPr/>
            <p:nvPr/>
          </p:nvSpPr>
          <p:spPr>
            <a:xfrm>
              <a:off x="4013028" y="4503202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521" y="26602"/>
                  </a:moveTo>
                  <a:lnTo>
                    <a:pt x="13877" y="0"/>
                  </a:lnTo>
                  <a:lnTo>
                    <a:pt x="1079" y="0"/>
                  </a:lnTo>
                  <a:lnTo>
                    <a:pt x="20816" y="35855"/>
                  </a:lnTo>
                  <a:lnTo>
                    <a:pt x="0" y="72883"/>
                  </a:lnTo>
                  <a:lnTo>
                    <a:pt x="13877" y="72883"/>
                  </a:lnTo>
                  <a:lnTo>
                    <a:pt x="26521" y="46280"/>
                  </a:lnTo>
                  <a:lnTo>
                    <a:pt x="39319" y="72883"/>
                  </a:lnTo>
                  <a:lnTo>
                    <a:pt x="53196" y="72883"/>
                  </a:lnTo>
                  <a:lnTo>
                    <a:pt x="33459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7" name="object 447">
              <a:extLst>
                <a:ext uri="{FF2B5EF4-FFF2-40B4-BE49-F238E27FC236}">
                  <a16:creationId xmlns:a16="http://schemas.microsoft.com/office/drawing/2014/main" id="{DBEE085F-F562-49B6-A9A0-CD8A0119AE9E}"/>
                </a:ext>
              </a:extLst>
            </p:cNvPr>
            <p:cNvSpPr/>
            <p:nvPr/>
          </p:nvSpPr>
          <p:spPr>
            <a:xfrm>
              <a:off x="407424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473" y="59003"/>
                  </a:lnTo>
                  <a:lnTo>
                    <a:pt x="37160" y="61316"/>
                  </a:lnTo>
                  <a:lnTo>
                    <a:pt x="34847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8" name="object 448">
              <a:extLst>
                <a:ext uri="{FF2B5EF4-FFF2-40B4-BE49-F238E27FC236}">
                  <a16:creationId xmlns:a16="http://schemas.microsoft.com/office/drawing/2014/main" id="{6634F881-4393-4119-B532-FDAD4D1C55CC}"/>
                </a:ext>
              </a:extLst>
            </p:cNvPr>
            <p:cNvSpPr/>
            <p:nvPr/>
          </p:nvSpPr>
          <p:spPr>
            <a:xfrm>
              <a:off x="413684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9" name="object 449">
              <a:extLst>
                <a:ext uri="{FF2B5EF4-FFF2-40B4-BE49-F238E27FC236}">
                  <a16:creationId xmlns:a16="http://schemas.microsoft.com/office/drawing/2014/main" id="{F8827708-BB34-4740-9B9C-1C960B3E3738}"/>
                </a:ext>
              </a:extLst>
            </p:cNvPr>
            <p:cNvSpPr/>
            <p:nvPr/>
          </p:nvSpPr>
          <p:spPr>
            <a:xfrm>
              <a:off x="4200372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0" name="object 450">
              <a:extLst>
                <a:ext uri="{FF2B5EF4-FFF2-40B4-BE49-F238E27FC236}">
                  <a16:creationId xmlns:a16="http://schemas.microsoft.com/office/drawing/2014/main" id="{A62B0E13-932F-473A-A961-F59D5907AFD4}"/>
                </a:ext>
              </a:extLst>
            </p:cNvPr>
            <p:cNvSpPr/>
            <p:nvPr/>
          </p:nvSpPr>
          <p:spPr>
            <a:xfrm>
              <a:off x="4264054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14956" y="8793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1" name="object 437">
              <a:extLst>
                <a:ext uri="{FF2B5EF4-FFF2-40B4-BE49-F238E27FC236}">
                  <a16:creationId xmlns:a16="http://schemas.microsoft.com/office/drawing/2014/main" id="{D94533A2-3DA6-4B9E-9EB3-53AFBEE8BF25}"/>
                </a:ext>
              </a:extLst>
            </p:cNvPr>
            <p:cNvSpPr/>
            <p:nvPr/>
          </p:nvSpPr>
          <p:spPr>
            <a:xfrm>
              <a:off x="1486670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49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49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2" name="object 438">
              <a:extLst>
                <a:ext uri="{FF2B5EF4-FFF2-40B4-BE49-F238E27FC236}">
                  <a16:creationId xmlns:a16="http://schemas.microsoft.com/office/drawing/2014/main" id="{55743A4F-1835-4734-A8F1-CF156286295D}"/>
                </a:ext>
              </a:extLst>
            </p:cNvPr>
            <p:cNvSpPr/>
            <p:nvPr/>
          </p:nvSpPr>
          <p:spPr>
            <a:xfrm>
              <a:off x="1551446" y="465823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8586" y="72883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4708" y="60160"/>
                  </a:lnTo>
                  <a:lnTo>
                    <a:pt x="28926" y="63630"/>
                  </a:lnTo>
                  <a:lnTo>
                    <a:pt x="15049" y="63630"/>
                  </a:lnTo>
                  <a:lnTo>
                    <a:pt x="11579" y="57846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3892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8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3" name="object 439">
              <a:extLst>
                <a:ext uri="{FF2B5EF4-FFF2-40B4-BE49-F238E27FC236}">
                  <a16:creationId xmlns:a16="http://schemas.microsoft.com/office/drawing/2014/main" id="{4F7C5F4A-F9C7-491A-87EC-3AA05818EA80}"/>
                </a:ext>
              </a:extLst>
            </p:cNvPr>
            <p:cNvSpPr/>
            <p:nvPr/>
          </p:nvSpPr>
          <p:spPr>
            <a:xfrm>
              <a:off x="1615066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32395" y="63630"/>
                  </a:moveTo>
                  <a:lnTo>
                    <a:pt x="28926" y="64786"/>
                  </a:lnTo>
                  <a:lnTo>
                    <a:pt x="20831" y="64786"/>
                  </a:lnTo>
                  <a:lnTo>
                    <a:pt x="17362" y="63630"/>
                  </a:lnTo>
                  <a:lnTo>
                    <a:pt x="12736" y="59003"/>
                  </a:lnTo>
                  <a:lnTo>
                    <a:pt x="11579" y="55533"/>
                  </a:lnTo>
                  <a:lnTo>
                    <a:pt x="11579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7362" y="75196"/>
                  </a:lnTo>
                  <a:lnTo>
                    <a:pt x="32395" y="75196"/>
                  </a:lnTo>
                  <a:lnTo>
                    <a:pt x="38178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7429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6602"/>
                  </a:lnTo>
                  <a:lnTo>
                    <a:pt x="15049" y="24289"/>
                  </a:lnTo>
                  <a:lnTo>
                    <a:pt x="13892" y="19662"/>
                  </a:lnTo>
                  <a:lnTo>
                    <a:pt x="13892" y="1619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1647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1156"/>
                  </a:lnTo>
                  <a:lnTo>
                    <a:pt x="8110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3469" y="28915"/>
                  </a:lnTo>
                  <a:lnTo>
                    <a:pt x="6954" y="33542"/>
                  </a:lnTo>
                  <a:lnTo>
                    <a:pt x="10423" y="34698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3144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750"/>
                  </a:lnTo>
                  <a:lnTo>
                    <a:pt x="37021" y="60160"/>
                  </a:lnTo>
                  <a:lnTo>
                    <a:pt x="3239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4" name="object 440">
              <a:extLst>
                <a:ext uri="{FF2B5EF4-FFF2-40B4-BE49-F238E27FC236}">
                  <a16:creationId xmlns:a16="http://schemas.microsoft.com/office/drawing/2014/main" id="{0D36C510-228A-4C08-9A49-F4A5D54E98E7}"/>
                </a:ext>
              </a:extLst>
            </p:cNvPr>
            <p:cNvSpPr/>
            <p:nvPr/>
          </p:nvSpPr>
          <p:spPr>
            <a:xfrm>
              <a:off x="1671747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5" name="object 441">
              <a:extLst>
                <a:ext uri="{FF2B5EF4-FFF2-40B4-BE49-F238E27FC236}">
                  <a16:creationId xmlns:a16="http://schemas.microsoft.com/office/drawing/2014/main" id="{3560C27E-D6DD-4B62-BFC7-1AF5B188F51C}"/>
                </a:ext>
              </a:extLst>
            </p:cNvPr>
            <p:cNvSpPr/>
            <p:nvPr/>
          </p:nvSpPr>
          <p:spPr>
            <a:xfrm>
              <a:off x="1714551" y="4657080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52" y="9253"/>
                  </a:lnTo>
                  <a:lnTo>
                    <a:pt x="37021" y="11566"/>
                  </a:lnTo>
                  <a:lnTo>
                    <a:pt x="40491" y="16192"/>
                  </a:lnTo>
                  <a:lnTo>
                    <a:pt x="42803" y="20819"/>
                  </a:lnTo>
                  <a:lnTo>
                    <a:pt x="45116" y="26602"/>
                  </a:lnTo>
                  <a:lnTo>
                    <a:pt x="45116" y="41638"/>
                  </a:lnTo>
                  <a:lnTo>
                    <a:pt x="44658" y="45978"/>
                  </a:lnTo>
                  <a:lnTo>
                    <a:pt x="39668" y="59980"/>
                  </a:lnTo>
                  <a:lnTo>
                    <a:pt x="28926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21" y="75196"/>
                  </a:lnTo>
                  <a:lnTo>
                    <a:pt x="43960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6" name="object 442">
              <a:extLst>
                <a:ext uri="{FF2B5EF4-FFF2-40B4-BE49-F238E27FC236}">
                  <a16:creationId xmlns:a16="http://schemas.microsoft.com/office/drawing/2014/main" id="{177FE811-0BB4-4208-8E99-8B07D5421855}"/>
                </a:ext>
              </a:extLst>
            </p:cNvPr>
            <p:cNvSpPr/>
            <p:nvPr/>
          </p:nvSpPr>
          <p:spPr>
            <a:xfrm>
              <a:off x="1786266" y="4657080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1564" y="74039"/>
                  </a:moveTo>
                  <a:lnTo>
                    <a:pt x="11564" y="18506"/>
                  </a:lnTo>
                  <a:lnTo>
                    <a:pt x="13892" y="12722"/>
                  </a:lnTo>
                  <a:lnTo>
                    <a:pt x="18518" y="10409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5865" y="74039"/>
                  </a:lnTo>
                  <a:lnTo>
                    <a:pt x="48586" y="74039"/>
                  </a:lnTo>
                  <a:lnTo>
                    <a:pt x="48586" y="20819"/>
                  </a:lnTo>
                  <a:lnTo>
                    <a:pt x="49742" y="17349"/>
                  </a:lnTo>
                  <a:lnTo>
                    <a:pt x="52055" y="13879"/>
                  </a:lnTo>
                  <a:lnTo>
                    <a:pt x="54368" y="11566"/>
                  </a:lnTo>
                  <a:lnTo>
                    <a:pt x="57837" y="10409"/>
                  </a:lnTo>
                  <a:lnTo>
                    <a:pt x="65932" y="10409"/>
                  </a:lnTo>
                  <a:lnTo>
                    <a:pt x="68245" y="11566"/>
                  </a:lnTo>
                  <a:lnTo>
                    <a:pt x="72871" y="16192"/>
                  </a:lnTo>
                  <a:lnTo>
                    <a:pt x="72871" y="74039"/>
                  </a:lnTo>
                  <a:lnTo>
                    <a:pt x="85607" y="74039"/>
                  </a:lnTo>
                  <a:lnTo>
                    <a:pt x="85607" y="24289"/>
                  </a:lnTo>
                  <a:lnTo>
                    <a:pt x="84154" y="15304"/>
                  </a:lnTo>
                  <a:lnTo>
                    <a:pt x="77202" y="3826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49742" y="3469"/>
                  </a:lnTo>
                  <a:lnTo>
                    <a:pt x="45116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49" y="2313"/>
                  </a:lnTo>
                  <a:lnTo>
                    <a:pt x="10408" y="8096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7" name="object 443">
              <a:extLst>
                <a:ext uri="{FF2B5EF4-FFF2-40B4-BE49-F238E27FC236}">
                  <a16:creationId xmlns:a16="http://schemas.microsoft.com/office/drawing/2014/main" id="{BD799770-2B4F-4AD6-A88E-F71BCEF50EB1}"/>
                </a:ext>
              </a:extLst>
            </p:cNvPr>
            <p:cNvSpPr/>
            <p:nvPr/>
          </p:nvSpPr>
          <p:spPr>
            <a:xfrm>
              <a:off x="1886908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8324" y="75192"/>
                  </a:lnTo>
                  <a:lnTo>
                    <a:pt x="41714" y="72345"/>
                  </a:lnTo>
                  <a:lnTo>
                    <a:pt x="50899" y="63630"/>
                  </a:lnTo>
                  <a:lnTo>
                    <a:pt x="45116" y="56690"/>
                  </a:lnTo>
                  <a:lnTo>
                    <a:pt x="42803" y="59003"/>
                  </a:lnTo>
                  <a:lnTo>
                    <a:pt x="38178" y="62473"/>
                  </a:lnTo>
                  <a:lnTo>
                    <a:pt x="34708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9253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598" y="0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2722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8" name="object 444">
              <a:extLst>
                <a:ext uri="{FF2B5EF4-FFF2-40B4-BE49-F238E27FC236}">
                  <a16:creationId xmlns:a16="http://schemas.microsoft.com/office/drawing/2014/main" id="{23CF452D-0D52-4149-85C1-B0C87E5EA640}"/>
                </a:ext>
              </a:extLst>
            </p:cNvPr>
            <p:cNvSpPr/>
            <p:nvPr/>
          </p:nvSpPr>
          <p:spPr>
            <a:xfrm>
              <a:off x="1952841" y="4657080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28926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9" name="object 425">
              <a:extLst>
                <a:ext uri="{FF2B5EF4-FFF2-40B4-BE49-F238E27FC236}">
                  <a16:creationId xmlns:a16="http://schemas.microsoft.com/office/drawing/2014/main" id="{91D982FA-5A29-42E2-B21B-199C3CC3F093}"/>
                </a:ext>
              </a:extLst>
            </p:cNvPr>
            <p:cNvSpPr/>
            <p:nvPr/>
          </p:nvSpPr>
          <p:spPr>
            <a:xfrm>
              <a:off x="2021087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5457" y="64786"/>
                  </a:moveTo>
                  <a:lnTo>
                    <a:pt x="21987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720" y="55533"/>
                  </a:lnTo>
                  <a:lnTo>
                    <a:pt x="12720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46" y="26602"/>
                  </a:lnTo>
                  <a:lnTo>
                    <a:pt x="15033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7346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602"/>
                  </a:lnTo>
                  <a:lnTo>
                    <a:pt x="4625" y="28915"/>
                  </a:lnTo>
                  <a:lnTo>
                    <a:pt x="8095" y="33542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28926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5457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0" name="object 426">
              <a:extLst>
                <a:ext uri="{FF2B5EF4-FFF2-40B4-BE49-F238E27FC236}">
                  <a16:creationId xmlns:a16="http://schemas.microsoft.com/office/drawing/2014/main" id="{CE79AB87-3065-4A1D-B750-3DD80B22D477}"/>
                </a:ext>
              </a:extLst>
            </p:cNvPr>
            <p:cNvSpPr/>
            <p:nvPr/>
          </p:nvSpPr>
          <p:spPr>
            <a:xfrm>
              <a:off x="2084707" y="4657080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865" y="38168"/>
                  </a:lnTo>
                  <a:lnTo>
                    <a:pt x="35865" y="55533"/>
                  </a:lnTo>
                  <a:lnTo>
                    <a:pt x="33552" y="60160"/>
                  </a:lnTo>
                  <a:lnTo>
                    <a:pt x="30083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69413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8586" y="68256"/>
                  </a:lnTo>
                  <a:lnTo>
                    <a:pt x="48586" y="13879"/>
                  </a:lnTo>
                  <a:lnTo>
                    <a:pt x="46273" y="9253"/>
                  </a:lnTo>
                  <a:lnTo>
                    <a:pt x="42803" y="4626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3879"/>
                  </a:lnTo>
                  <a:lnTo>
                    <a:pt x="35865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99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1" name="object 427">
              <a:extLst>
                <a:ext uri="{FF2B5EF4-FFF2-40B4-BE49-F238E27FC236}">
                  <a16:creationId xmlns:a16="http://schemas.microsoft.com/office/drawing/2014/main" id="{238FD8EE-D21C-4C47-B59B-79FEC86758CB}"/>
                </a:ext>
              </a:extLst>
            </p:cNvPr>
            <p:cNvSpPr/>
            <p:nvPr/>
          </p:nvSpPr>
          <p:spPr>
            <a:xfrm>
              <a:off x="2143701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1987" y="18521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205" y="90248"/>
                  </a:lnTo>
                  <a:lnTo>
                    <a:pt x="20831" y="92561"/>
                  </a:lnTo>
                  <a:lnTo>
                    <a:pt x="25457" y="92561"/>
                  </a:lnTo>
                  <a:lnTo>
                    <a:pt x="30083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95" y="80994"/>
                  </a:lnTo>
                  <a:lnTo>
                    <a:pt x="28926" y="82151"/>
                  </a:lnTo>
                  <a:lnTo>
                    <a:pt x="24300" y="80994"/>
                  </a:lnTo>
                  <a:lnTo>
                    <a:pt x="23144" y="77525"/>
                  </a:lnTo>
                  <a:lnTo>
                    <a:pt x="21987" y="72898"/>
                  </a:lnTo>
                  <a:lnTo>
                    <a:pt x="21987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1987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2" name="object 428">
              <a:extLst>
                <a:ext uri="{FF2B5EF4-FFF2-40B4-BE49-F238E27FC236}">
                  <a16:creationId xmlns:a16="http://schemas.microsoft.com/office/drawing/2014/main" id="{A056C109-188A-4B8C-9E9D-A2E577AF726E}"/>
                </a:ext>
              </a:extLst>
            </p:cNvPr>
            <p:cNvSpPr/>
            <p:nvPr/>
          </p:nvSpPr>
          <p:spPr>
            <a:xfrm>
              <a:off x="2189974" y="4631619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6939"/>
                  </a:moveTo>
                  <a:lnTo>
                    <a:pt x="1156" y="10409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3469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3" name="object 429">
              <a:extLst>
                <a:ext uri="{FF2B5EF4-FFF2-40B4-BE49-F238E27FC236}">
                  <a16:creationId xmlns:a16="http://schemas.microsoft.com/office/drawing/2014/main" id="{99FDCE3A-533E-4E75-BA27-F09F7DB4919F}"/>
                </a:ext>
              </a:extLst>
            </p:cNvPr>
            <p:cNvSpPr/>
            <p:nvPr/>
          </p:nvSpPr>
          <p:spPr>
            <a:xfrm>
              <a:off x="2217729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18518" y="0"/>
                  </a:moveTo>
                  <a:lnTo>
                    <a:pt x="13892" y="1156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3879"/>
                  </a:lnTo>
                  <a:lnTo>
                    <a:pt x="2328" y="23132"/>
                  </a:lnTo>
                  <a:lnTo>
                    <a:pt x="3484" y="26602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7021" y="60160"/>
                  </a:lnTo>
                  <a:lnTo>
                    <a:pt x="33552" y="63630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3892" y="59003"/>
                  </a:lnTo>
                  <a:lnTo>
                    <a:pt x="12736" y="55533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3484" y="63630"/>
                  </a:lnTo>
                  <a:lnTo>
                    <a:pt x="8110" y="68256"/>
                  </a:lnTo>
                  <a:lnTo>
                    <a:pt x="12736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7770" y="31229"/>
                  </a:lnTo>
                  <a:lnTo>
                    <a:pt x="21987" y="28915"/>
                  </a:lnTo>
                  <a:lnTo>
                    <a:pt x="18518" y="26602"/>
                  </a:lnTo>
                  <a:lnTo>
                    <a:pt x="15049" y="24289"/>
                  </a:lnTo>
                  <a:lnTo>
                    <a:pt x="15049" y="16192"/>
                  </a:lnTo>
                  <a:lnTo>
                    <a:pt x="17362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9742" y="21975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4" name="object 430">
              <a:extLst>
                <a:ext uri="{FF2B5EF4-FFF2-40B4-BE49-F238E27FC236}">
                  <a16:creationId xmlns:a16="http://schemas.microsoft.com/office/drawing/2014/main" id="{5D594EF0-3979-4453-A8F8-5A47CF38A511}"/>
                </a:ext>
              </a:extLst>
            </p:cNvPr>
            <p:cNvSpPr/>
            <p:nvPr/>
          </p:nvSpPr>
          <p:spPr>
            <a:xfrm>
              <a:off x="2277880" y="4625836"/>
              <a:ext cx="38178" cy="105284"/>
            </a:xfrm>
            <a:custGeom>
              <a:avLst/>
              <a:gdLst/>
              <a:ahLst/>
              <a:cxnLst/>
              <a:rect l="l" t="t" r="r" b="b"/>
              <a:pathLst>
                <a:path w="38178" h="105284">
                  <a:moveTo>
                    <a:pt x="21987" y="32401"/>
                  </a:moveTo>
                  <a:lnTo>
                    <a:pt x="21987" y="15036"/>
                  </a:lnTo>
                  <a:lnTo>
                    <a:pt x="25457" y="10409"/>
                  </a:lnTo>
                  <a:lnTo>
                    <a:pt x="33552" y="10409"/>
                  </a:lnTo>
                  <a:lnTo>
                    <a:pt x="37021" y="11566"/>
                  </a:lnTo>
                  <a:lnTo>
                    <a:pt x="38178" y="1156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8518" y="2313"/>
                  </a:lnTo>
                  <a:lnTo>
                    <a:pt x="15049" y="5783"/>
                  </a:lnTo>
                  <a:lnTo>
                    <a:pt x="11579" y="10409"/>
                  </a:lnTo>
                  <a:lnTo>
                    <a:pt x="10423" y="16192"/>
                  </a:lnTo>
                  <a:lnTo>
                    <a:pt x="9266" y="23132"/>
                  </a:lnTo>
                  <a:lnTo>
                    <a:pt x="9266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66" y="41654"/>
                  </a:lnTo>
                  <a:lnTo>
                    <a:pt x="9266" y="105284"/>
                  </a:lnTo>
                  <a:lnTo>
                    <a:pt x="21987" y="105284"/>
                  </a:lnTo>
                  <a:lnTo>
                    <a:pt x="21987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1987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5" name="object 431">
              <a:extLst>
                <a:ext uri="{FF2B5EF4-FFF2-40B4-BE49-F238E27FC236}">
                  <a16:creationId xmlns:a16="http://schemas.microsoft.com/office/drawing/2014/main" id="{D454ABA6-8BE7-4856-BDA1-5E04C0309E12}"/>
                </a:ext>
              </a:extLst>
            </p:cNvPr>
            <p:cNvSpPr/>
            <p:nvPr/>
          </p:nvSpPr>
          <p:spPr>
            <a:xfrm>
              <a:off x="2324153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6" name="object 432">
              <a:extLst>
                <a:ext uri="{FF2B5EF4-FFF2-40B4-BE49-F238E27FC236}">
                  <a16:creationId xmlns:a16="http://schemas.microsoft.com/office/drawing/2014/main" id="{2EC16736-0ECA-4EC8-93CC-4B5718C945FC}"/>
                </a:ext>
              </a:extLst>
            </p:cNvPr>
            <p:cNvSpPr/>
            <p:nvPr/>
          </p:nvSpPr>
          <p:spPr>
            <a:xfrm>
              <a:off x="2387834" y="4657080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349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7" name="object 433">
              <a:extLst>
                <a:ext uri="{FF2B5EF4-FFF2-40B4-BE49-F238E27FC236}">
                  <a16:creationId xmlns:a16="http://schemas.microsoft.com/office/drawing/2014/main" id="{5BB74A70-A0B2-46F3-961D-3F80E259309E}"/>
                </a:ext>
              </a:extLst>
            </p:cNvPr>
            <p:cNvSpPr/>
            <p:nvPr/>
          </p:nvSpPr>
          <p:spPr>
            <a:xfrm>
              <a:off x="2445657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3128" y="18521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146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8" name="object 434">
              <a:extLst>
                <a:ext uri="{FF2B5EF4-FFF2-40B4-BE49-F238E27FC236}">
                  <a16:creationId xmlns:a16="http://schemas.microsoft.com/office/drawing/2014/main" id="{32F96417-B352-4329-A035-0CECF055A624}"/>
                </a:ext>
              </a:extLst>
            </p:cNvPr>
            <p:cNvSpPr/>
            <p:nvPr/>
          </p:nvSpPr>
          <p:spPr>
            <a:xfrm>
              <a:off x="2492994" y="4631619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9" name="object 435">
              <a:extLst>
                <a:ext uri="{FF2B5EF4-FFF2-40B4-BE49-F238E27FC236}">
                  <a16:creationId xmlns:a16="http://schemas.microsoft.com/office/drawing/2014/main" id="{1C0DB419-630D-4B32-835E-A156E88B837E}"/>
                </a:ext>
              </a:extLst>
            </p:cNvPr>
            <p:cNvSpPr/>
            <p:nvPr/>
          </p:nvSpPr>
          <p:spPr>
            <a:xfrm>
              <a:off x="2519669" y="4657080"/>
              <a:ext cx="56588" cy="75196"/>
            </a:xfrm>
            <a:custGeom>
              <a:avLst/>
              <a:gdLst/>
              <a:ahLst/>
              <a:cxnLst/>
              <a:rect l="l" t="t" r="r" b="b"/>
              <a:pathLst>
                <a:path w="56588" h="75196">
                  <a:moveTo>
                    <a:pt x="24" y="41874"/>
                  </a:moveTo>
                  <a:lnTo>
                    <a:pt x="2708" y="55623"/>
                  </a:lnTo>
                  <a:lnTo>
                    <a:pt x="8018" y="65943"/>
                  </a:lnTo>
                  <a:lnTo>
                    <a:pt x="13877" y="71726"/>
                  </a:lnTo>
                  <a:lnTo>
                    <a:pt x="20816" y="75196"/>
                  </a:lnTo>
                  <a:lnTo>
                    <a:pt x="19582" y="62473"/>
                  </a:lnTo>
                  <a:lnTo>
                    <a:pt x="17269" y="57846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7269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3944" y="20819"/>
                  </a:lnTo>
                  <a:lnTo>
                    <a:pt x="45024" y="26602"/>
                  </a:lnTo>
                  <a:lnTo>
                    <a:pt x="45024" y="41638"/>
                  </a:lnTo>
                  <a:lnTo>
                    <a:pt x="44851" y="45978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4925"/>
                  </a:lnTo>
                  <a:lnTo>
                    <a:pt x="54901" y="53906"/>
                  </a:lnTo>
                  <a:lnTo>
                    <a:pt x="56588" y="40482"/>
                  </a:lnTo>
                  <a:lnTo>
                    <a:pt x="56572" y="32060"/>
                  </a:lnTo>
                  <a:lnTo>
                    <a:pt x="54528" y="18918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9253"/>
                  </a:lnTo>
                  <a:lnTo>
                    <a:pt x="2244" y="19747"/>
                  </a:lnTo>
                  <a:lnTo>
                    <a:pt x="0" y="33542"/>
                  </a:lnTo>
                  <a:lnTo>
                    <a:pt x="24" y="41874"/>
                  </a:lnTo>
                  <a:close/>
                </a:path>
                <a:path w="56588" h="75196">
                  <a:moveTo>
                    <a:pt x="19582" y="62473"/>
                  </a:moveTo>
                  <a:lnTo>
                    <a:pt x="20816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51" y="45978"/>
                  </a:lnTo>
                  <a:lnTo>
                    <a:pt x="39993" y="59980"/>
                  </a:lnTo>
                  <a:lnTo>
                    <a:pt x="28834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0" name="object 436">
              <a:extLst>
                <a:ext uri="{FF2B5EF4-FFF2-40B4-BE49-F238E27FC236}">
                  <a16:creationId xmlns:a16="http://schemas.microsoft.com/office/drawing/2014/main" id="{62D3684D-3022-43BD-8F56-6512C496BB4D}"/>
                </a:ext>
              </a:extLst>
            </p:cNvPr>
            <p:cNvSpPr/>
            <p:nvPr/>
          </p:nvSpPr>
          <p:spPr>
            <a:xfrm>
              <a:off x="2591369" y="4657080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643" y="17349"/>
                  </a:lnTo>
                  <a:lnTo>
                    <a:pt x="17269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1" name="object 418">
              <a:extLst>
                <a:ext uri="{FF2B5EF4-FFF2-40B4-BE49-F238E27FC236}">
                  <a16:creationId xmlns:a16="http://schemas.microsoft.com/office/drawing/2014/main" id="{8EA88083-D741-4EF2-A386-8CD1C8C5A47B}"/>
                </a:ext>
              </a:extLst>
            </p:cNvPr>
            <p:cNvSpPr/>
            <p:nvPr/>
          </p:nvSpPr>
          <p:spPr>
            <a:xfrm>
              <a:off x="2680493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28834" y="82151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2" name="object 419">
              <a:extLst>
                <a:ext uri="{FF2B5EF4-FFF2-40B4-BE49-F238E27FC236}">
                  <a16:creationId xmlns:a16="http://schemas.microsoft.com/office/drawing/2014/main" id="{4061E7C3-1B2C-4120-B9B5-CA69AEEF0241}"/>
                </a:ext>
              </a:extLst>
            </p:cNvPr>
            <p:cNvSpPr/>
            <p:nvPr/>
          </p:nvSpPr>
          <p:spPr>
            <a:xfrm>
              <a:off x="2725517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3220"/>
                  </a:move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53220"/>
                  </a:lnTo>
                  <a:close/>
                </a:path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3" name="object 420">
              <a:extLst>
                <a:ext uri="{FF2B5EF4-FFF2-40B4-BE49-F238E27FC236}">
                  <a16:creationId xmlns:a16="http://schemas.microsoft.com/office/drawing/2014/main" id="{3B64E534-C3F3-4604-A5A2-A39836C72BD3}"/>
                </a:ext>
              </a:extLst>
            </p:cNvPr>
            <p:cNvSpPr/>
            <p:nvPr/>
          </p:nvSpPr>
          <p:spPr>
            <a:xfrm>
              <a:off x="2791511" y="4657080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4" name="object 421">
              <a:extLst>
                <a:ext uri="{FF2B5EF4-FFF2-40B4-BE49-F238E27FC236}">
                  <a16:creationId xmlns:a16="http://schemas.microsoft.com/office/drawing/2014/main" id="{CF8E61DC-F2D1-4CBC-B6D3-2B50659B9E0F}"/>
                </a:ext>
              </a:extLst>
            </p:cNvPr>
            <p:cNvSpPr/>
            <p:nvPr/>
          </p:nvSpPr>
          <p:spPr>
            <a:xfrm>
              <a:off x="2828518" y="4657080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079" y="52063"/>
                  </a:moveTo>
                  <a:lnTo>
                    <a:pt x="3392" y="60160"/>
                  </a:lnTo>
                  <a:lnTo>
                    <a:pt x="6938" y="65943"/>
                  </a:lnTo>
                  <a:lnTo>
                    <a:pt x="11564" y="71726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7006" y="71726"/>
                  </a:lnTo>
                  <a:lnTo>
                    <a:pt x="41632" y="65943"/>
                  </a:lnTo>
                  <a:lnTo>
                    <a:pt x="41632" y="76353"/>
                  </a:lnTo>
                  <a:lnTo>
                    <a:pt x="40398" y="86762"/>
                  </a:lnTo>
                  <a:lnTo>
                    <a:pt x="35772" y="92545"/>
                  </a:lnTo>
                  <a:lnTo>
                    <a:pt x="19582" y="92545"/>
                  </a:lnTo>
                  <a:lnTo>
                    <a:pt x="14956" y="89075"/>
                  </a:lnTo>
                  <a:lnTo>
                    <a:pt x="9251" y="84449"/>
                  </a:lnTo>
                  <a:lnTo>
                    <a:pt x="4625" y="92545"/>
                  </a:lnTo>
                  <a:lnTo>
                    <a:pt x="6938" y="96015"/>
                  </a:lnTo>
                  <a:lnTo>
                    <a:pt x="10330" y="97172"/>
                  </a:lnTo>
                  <a:lnTo>
                    <a:pt x="14956" y="99501"/>
                  </a:lnTo>
                  <a:lnTo>
                    <a:pt x="19582" y="101814"/>
                  </a:lnTo>
                  <a:lnTo>
                    <a:pt x="34693" y="101814"/>
                  </a:lnTo>
                  <a:lnTo>
                    <a:pt x="41632" y="99501"/>
                  </a:lnTo>
                  <a:lnTo>
                    <a:pt x="46257" y="94859"/>
                  </a:lnTo>
                  <a:lnTo>
                    <a:pt x="50883" y="90232"/>
                  </a:lnTo>
                  <a:lnTo>
                    <a:pt x="53196" y="83292"/>
                  </a:lnTo>
                  <a:lnTo>
                    <a:pt x="53196" y="1156"/>
                  </a:lnTo>
                  <a:lnTo>
                    <a:pt x="42711" y="1156"/>
                  </a:lnTo>
                  <a:lnTo>
                    <a:pt x="41632" y="925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4208" y="0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3459" y="10409"/>
                  </a:lnTo>
                  <a:lnTo>
                    <a:pt x="38085" y="12722"/>
                  </a:lnTo>
                  <a:lnTo>
                    <a:pt x="41632" y="18506"/>
                  </a:lnTo>
                  <a:lnTo>
                    <a:pt x="41632" y="55533"/>
                  </a:lnTo>
                  <a:lnTo>
                    <a:pt x="38085" y="61316"/>
                  </a:lnTo>
                  <a:lnTo>
                    <a:pt x="33459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5445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96"/>
                  </a:lnTo>
                  <a:lnTo>
                    <a:pt x="6435" y="8747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638"/>
                  </a:lnTo>
                  <a:lnTo>
                    <a:pt x="1079" y="52063"/>
                  </a:lnTo>
                  <a:close/>
                </a:path>
                <a:path w="53196" h="101814">
                  <a:moveTo>
                    <a:pt x="17269" y="0"/>
                  </a:move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4208" y="0"/>
                  </a:lnTo>
                  <a:lnTo>
                    <a:pt x="172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5" name="object 422">
              <a:extLst>
                <a:ext uri="{FF2B5EF4-FFF2-40B4-BE49-F238E27FC236}">
                  <a16:creationId xmlns:a16="http://schemas.microsoft.com/office/drawing/2014/main" id="{2F7E556D-1CF2-4396-B1B7-4EDA80ED6FB8}"/>
                </a:ext>
              </a:extLst>
            </p:cNvPr>
            <p:cNvSpPr/>
            <p:nvPr/>
          </p:nvSpPr>
          <p:spPr>
            <a:xfrm>
              <a:off x="2896671" y="4657080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718" y="71726"/>
                  </a:moveTo>
                  <a:lnTo>
                    <a:pt x="18657" y="75196"/>
                  </a:lnTo>
                  <a:lnTo>
                    <a:pt x="28457" y="75193"/>
                  </a:lnTo>
                  <a:lnTo>
                    <a:pt x="41820" y="72348"/>
                  </a:lnTo>
                  <a:lnTo>
                    <a:pt x="5103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847" y="63630"/>
                  </a:lnTo>
                  <a:lnTo>
                    <a:pt x="32534" y="64786"/>
                  </a:lnTo>
                  <a:lnTo>
                    <a:pt x="23283" y="64786"/>
                  </a:lnTo>
                  <a:lnTo>
                    <a:pt x="18657" y="62473"/>
                  </a:lnTo>
                  <a:lnTo>
                    <a:pt x="16344" y="59003"/>
                  </a:lnTo>
                  <a:lnTo>
                    <a:pt x="12798" y="55533"/>
                  </a:lnTo>
                  <a:lnTo>
                    <a:pt x="11718" y="49750"/>
                  </a:lnTo>
                  <a:lnTo>
                    <a:pt x="11718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718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718" y="71726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473" y="21975"/>
                  </a:lnTo>
                  <a:lnTo>
                    <a:pt x="40552" y="28915"/>
                  </a:lnTo>
                  <a:lnTo>
                    <a:pt x="40552" y="30072"/>
                  </a:lnTo>
                  <a:lnTo>
                    <a:pt x="11718" y="30072"/>
                  </a:lnTo>
                  <a:lnTo>
                    <a:pt x="11718" y="40482"/>
                  </a:lnTo>
                  <a:lnTo>
                    <a:pt x="52117" y="40482"/>
                  </a:lnTo>
                  <a:lnTo>
                    <a:pt x="52117" y="21975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6" name="object 423">
              <a:extLst>
                <a:ext uri="{FF2B5EF4-FFF2-40B4-BE49-F238E27FC236}">
                  <a16:creationId xmlns:a16="http://schemas.microsoft.com/office/drawing/2014/main" id="{424D89E3-473F-4AC6-AC17-43D206E1FC82}"/>
                </a:ext>
              </a:extLst>
            </p:cNvPr>
            <p:cNvSpPr/>
            <p:nvPr/>
          </p:nvSpPr>
          <p:spPr>
            <a:xfrm>
              <a:off x="2954648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1404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7" name="object 424">
              <a:extLst>
                <a:ext uri="{FF2B5EF4-FFF2-40B4-BE49-F238E27FC236}">
                  <a16:creationId xmlns:a16="http://schemas.microsoft.com/office/drawing/2014/main" id="{B6C18A97-15BC-4CDD-BC8E-081AF871BA04}"/>
                </a:ext>
              </a:extLst>
            </p:cNvPr>
            <p:cNvSpPr/>
            <p:nvPr/>
          </p:nvSpPr>
          <p:spPr>
            <a:xfrm>
              <a:off x="2999672" y="4657080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5926" y="49750"/>
                  </a:lnTo>
                  <a:lnTo>
                    <a:pt x="37006" y="54377"/>
                  </a:lnTo>
                  <a:lnTo>
                    <a:pt x="37006" y="57846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8" name="object 416">
              <a:extLst>
                <a:ext uri="{FF2B5EF4-FFF2-40B4-BE49-F238E27FC236}">
                  <a16:creationId xmlns:a16="http://schemas.microsoft.com/office/drawing/2014/main" id="{286A9094-A4C9-4401-80B0-6B68EFB8B23E}"/>
                </a:ext>
              </a:extLst>
            </p:cNvPr>
            <p:cNvSpPr/>
            <p:nvPr/>
          </p:nvSpPr>
          <p:spPr>
            <a:xfrm>
              <a:off x="1353647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34708" y="63630"/>
                  </a:moveTo>
                  <a:lnTo>
                    <a:pt x="31239" y="64786"/>
                  </a:lnTo>
                  <a:lnTo>
                    <a:pt x="21972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1647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9" name="object 417">
              <a:extLst>
                <a:ext uri="{FF2B5EF4-FFF2-40B4-BE49-F238E27FC236}">
                  <a16:creationId xmlns:a16="http://schemas.microsoft.com/office/drawing/2014/main" id="{FB7BB076-528C-413D-AD99-8A3D1C0FCD8E}"/>
                </a:ext>
              </a:extLst>
            </p:cNvPr>
            <p:cNvSpPr/>
            <p:nvPr/>
          </p:nvSpPr>
          <p:spPr>
            <a:xfrm>
              <a:off x="1419580" y="4871118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6939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10408" y="15036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2720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0" name="object 409">
              <a:extLst>
                <a:ext uri="{FF2B5EF4-FFF2-40B4-BE49-F238E27FC236}">
                  <a16:creationId xmlns:a16="http://schemas.microsoft.com/office/drawing/2014/main" id="{D1FD037B-68A2-40FD-8042-2DD554C33B98}"/>
                </a:ext>
              </a:extLst>
            </p:cNvPr>
            <p:cNvSpPr/>
            <p:nvPr/>
          </p:nvSpPr>
          <p:spPr>
            <a:xfrm>
              <a:off x="1485513" y="4786654"/>
              <a:ext cx="61307" cy="98344"/>
            </a:xfrm>
            <a:custGeom>
              <a:avLst/>
              <a:gdLst/>
              <a:ahLst/>
              <a:cxnLst/>
              <a:rect l="l" t="t" r="r" b="b"/>
              <a:pathLst>
                <a:path w="61307" h="98344">
                  <a:moveTo>
                    <a:pt x="37021" y="49750"/>
                  </a:moveTo>
                  <a:lnTo>
                    <a:pt x="12720" y="49750"/>
                  </a:lnTo>
                  <a:lnTo>
                    <a:pt x="12720" y="10409"/>
                  </a:lnTo>
                  <a:lnTo>
                    <a:pt x="37021" y="10409"/>
                  </a:lnTo>
                  <a:lnTo>
                    <a:pt x="41647" y="12722"/>
                  </a:lnTo>
                  <a:lnTo>
                    <a:pt x="43960" y="16192"/>
                  </a:lnTo>
                  <a:lnTo>
                    <a:pt x="47429" y="19662"/>
                  </a:lnTo>
                  <a:lnTo>
                    <a:pt x="48586" y="24304"/>
                  </a:lnTo>
                  <a:lnTo>
                    <a:pt x="53211" y="52063"/>
                  </a:lnTo>
                  <a:lnTo>
                    <a:pt x="58994" y="47437"/>
                  </a:lnTo>
                  <a:lnTo>
                    <a:pt x="61307" y="39340"/>
                  </a:lnTo>
                  <a:lnTo>
                    <a:pt x="61307" y="20834"/>
                  </a:lnTo>
                  <a:lnTo>
                    <a:pt x="57837" y="13879"/>
                  </a:lnTo>
                  <a:lnTo>
                    <a:pt x="53211" y="8096"/>
                  </a:lnTo>
                  <a:lnTo>
                    <a:pt x="47429" y="3469"/>
                  </a:lnTo>
                  <a:lnTo>
                    <a:pt x="4049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2720" y="98344"/>
                  </a:lnTo>
                  <a:lnTo>
                    <a:pt x="12720" y="60160"/>
                  </a:lnTo>
                  <a:lnTo>
                    <a:pt x="41647" y="60160"/>
                  </a:lnTo>
                  <a:lnTo>
                    <a:pt x="37021" y="49750"/>
                  </a:lnTo>
                  <a:close/>
                </a:path>
                <a:path w="61307" h="98344">
                  <a:moveTo>
                    <a:pt x="48586" y="24304"/>
                  </a:moveTo>
                  <a:lnTo>
                    <a:pt x="48586" y="37027"/>
                  </a:lnTo>
                  <a:lnTo>
                    <a:pt x="47429" y="41654"/>
                  </a:lnTo>
                  <a:lnTo>
                    <a:pt x="43960" y="43967"/>
                  </a:lnTo>
                  <a:lnTo>
                    <a:pt x="41647" y="47437"/>
                  </a:lnTo>
                  <a:lnTo>
                    <a:pt x="37021" y="49750"/>
                  </a:lnTo>
                  <a:lnTo>
                    <a:pt x="41647" y="60160"/>
                  </a:lnTo>
                  <a:lnTo>
                    <a:pt x="48586" y="56690"/>
                  </a:lnTo>
                  <a:lnTo>
                    <a:pt x="53211" y="52063"/>
                  </a:lnTo>
                  <a:lnTo>
                    <a:pt x="48586" y="243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1" name="object 410">
              <a:extLst>
                <a:ext uri="{FF2B5EF4-FFF2-40B4-BE49-F238E27FC236}">
                  <a16:creationId xmlns:a16="http://schemas.microsoft.com/office/drawing/2014/main" id="{CFD3A90A-A8F4-4381-8953-9CBAC7462D37}"/>
                </a:ext>
              </a:extLst>
            </p:cNvPr>
            <p:cNvSpPr/>
            <p:nvPr/>
          </p:nvSpPr>
          <p:spPr>
            <a:xfrm>
              <a:off x="1557228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79" y="72883"/>
                  </a:moveTo>
                  <a:lnTo>
                    <a:pt x="18518" y="75196"/>
                  </a:lnTo>
                  <a:lnTo>
                    <a:pt x="38178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38178" y="63630"/>
                  </a:lnTo>
                  <a:lnTo>
                    <a:pt x="34708" y="64786"/>
                  </a:lnTo>
                  <a:lnTo>
                    <a:pt x="23144" y="64786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36" y="56690"/>
                  </a:lnTo>
                  <a:lnTo>
                    <a:pt x="11579" y="50907"/>
                  </a:lnTo>
                  <a:lnTo>
                    <a:pt x="11579" y="24289"/>
                  </a:lnTo>
                  <a:lnTo>
                    <a:pt x="12736" y="18506"/>
                  </a:lnTo>
                  <a:lnTo>
                    <a:pt x="15049" y="15036"/>
                  </a:lnTo>
                  <a:lnTo>
                    <a:pt x="17362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3469"/>
                  </a:lnTo>
                  <a:lnTo>
                    <a:pt x="6954" y="9253"/>
                  </a:lnTo>
                  <a:lnTo>
                    <a:pt x="6446" y="9911"/>
                  </a:lnTo>
                  <a:lnTo>
                    <a:pt x="1610" y="20726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54" y="67099"/>
                  </a:lnTo>
                  <a:lnTo>
                    <a:pt x="11579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5865" y="15036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1229"/>
                  </a:lnTo>
                  <a:lnTo>
                    <a:pt x="11579" y="31229"/>
                  </a:lnTo>
                  <a:lnTo>
                    <a:pt x="11579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2" name="object 411">
              <a:extLst>
                <a:ext uri="{FF2B5EF4-FFF2-40B4-BE49-F238E27FC236}">
                  <a16:creationId xmlns:a16="http://schemas.microsoft.com/office/drawing/2014/main" id="{8A507675-BA2E-4DF3-BBEB-06B1572436ED}"/>
                </a:ext>
              </a:extLst>
            </p:cNvPr>
            <p:cNvSpPr/>
            <p:nvPr/>
          </p:nvSpPr>
          <p:spPr>
            <a:xfrm>
              <a:off x="1623176" y="4810958"/>
              <a:ext cx="28911" cy="74039"/>
            </a:xfrm>
            <a:custGeom>
              <a:avLst/>
              <a:gdLst/>
              <a:ahLst/>
              <a:cxnLst/>
              <a:rect l="l" t="t" r="r" b="b"/>
              <a:pathLst>
                <a:path w="28911" h="74039">
                  <a:moveTo>
                    <a:pt x="28911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285" y="11566"/>
                  </a:lnTo>
                  <a:lnTo>
                    <a:pt x="28911" y="12722"/>
                  </a:lnTo>
                  <a:lnTo>
                    <a:pt x="28911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3" name="object 412">
              <a:extLst>
                <a:ext uri="{FF2B5EF4-FFF2-40B4-BE49-F238E27FC236}">
                  <a16:creationId xmlns:a16="http://schemas.microsoft.com/office/drawing/2014/main" id="{6F4307B5-83A4-4433-A134-E0CA5442368A}"/>
                </a:ext>
              </a:extLst>
            </p:cNvPr>
            <p:cNvSpPr/>
            <p:nvPr/>
          </p:nvSpPr>
          <p:spPr>
            <a:xfrm>
              <a:off x="1660183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8256"/>
                  </a:lnTo>
                  <a:lnTo>
                    <a:pt x="48586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7346" y="63630"/>
                  </a:lnTo>
                  <a:lnTo>
                    <a:pt x="15033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4" name="object 413">
              <a:extLst>
                <a:ext uri="{FF2B5EF4-FFF2-40B4-BE49-F238E27FC236}">
                  <a16:creationId xmlns:a16="http://schemas.microsoft.com/office/drawing/2014/main" id="{9B1CF2C4-C141-41CD-AF39-2DFD1463F8D8}"/>
                </a:ext>
              </a:extLst>
            </p:cNvPr>
            <p:cNvSpPr/>
            <p:nvPr/>
          </p:nvSpPr>
          <p:spPr>
            <a:xfrm>
              <a:off x="1722646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9091" y="75180"/>
                  </a:lnTo>
                  <a:lnTo>
                    <a:pt x="42531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1316"/>
                  </a:lnTo>
                  <a:lnTo>
                    <a:pt x="35865" y="64786"/>
                  </a:lnTo>
                  <a:lnTo>
                    <a:pt x="23144" y="64786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5" name="object 414">
              <a:extLst>
                <a:ext uri="{FF2B5EF4-FFF2-40B4-BE49-F238E27FC236}">
                  <a16:creationId xmlns:a16="http://schemas.microsoft.com/office/drawing/2014/main" id="{CC454BAD-186E-4A54-AC15-C3E1381F33DE}"/>
                </a:ext>
              </a:extLst>
            </p:cNvPr>
            <p:cNvSpPr/>
            <p:nvPr/>
          </p:nvSpPr>
          <p:spPr>
            <a:xfrm>
              <a:off x="1788579" y="4810958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221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2736" y="17349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5725"/>
                  </a:lnTo>
                  <a:lnTo>
                    <a:pt x="41221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6" name="object 415">
              <a:extLst>
                <a:ext uri="{FF2B5EF4-FFF2-40B4-BE49-F238E27FC236}">
                  <a16:creationId xmlns:a16="http://schemas.microsoft.com/office/drawing/2014/main" id="{A960256F-20E4-40AA-A6F5-72CE7C236481}"/>
                </a:ext>
              </a:extLst>
            </p:cNvPr>
            <p:cNvSpPr/>
            <p:nvPr/>
          </p:nvSpPr>
          <p:spPr>
            <a:xfrm>
              <a:off x="1846417" y="4794750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1239" y="80994"/>
                  </a:lnTo>
                  <a:lnTo>
                    <a:pt x="27770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4708" y="26617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7" name="object 407">
              <a:extLst>
                <a:ext uri="{FF2B5EF4-FFF2-40B4-BE49-F238E27FC236}">
                  <a16:creationId xmlns:a16="http://schemas.microsoft.com/office/drawing/2014/main" id="{B09D0EFA-1CBF-427B-87CA-338352D56CB8}"/>
                </a:ext>
              </a:extLst>
            </p:cNvPr>
            <p:cNvSpPr/>
            <p:nvPr/>
          </p:nvSpPr>
          <p:spPr>
            <a:xfrm>
              <a:off x="1921617" y="4810958"/>
              <a:ext cx="56665" cy="75196"/>
            </a:xfrm>
            <a:custGeom>
              <a:avLst/>
              <a:gdLst/>
              <a:ahLst/>
              <a:cxnLst/>
              <a:rect l="l" t="t" r="r" b="b"/>
              <a:pathLst>
                <a:path w="56665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46" y="65070"/>
                  </a:lnTo>
                  <a:lnTo>
                    <a:pt x="54562" y="54761"/>
                  </a:lnTo>
                  <a:lnTo>
                    <a:pt x="56665" y="40482"/>
                  </a:lnTo>
                  <a:lnTo>
                    <a:pt x="56665" y="33295"/>
                  </a:lnTo>
                  <a:lnTo>
                    <a:pt x="54318" y="19566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1912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65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8" name="object 408">
              <a:extLst>
                <a:ext uri="{FF2B5EF4-FFF2-40B4-BE49-F238E27FC236}">
                  <a16:creationId xmlns:a16="http://schemas.microsoft.com/office/drawing/2014/main" id="{66FFF072-4AC3-413C-8A45-9F8D63F0CA3C}"/>
                </a:ext>
              </a:extLst>
            </p:cNvPr>
            <p:cNvSpPr/>
            <p:nvPr/>
          </p:nvSpPr>
          <p:spPr>
            <a:xfrm>
              <a:off x="1988706" y="4779714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6192"/>
                  </a:lnTo>
                  <a:lnTo>
                    <a:pt x="24285" y="11566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9" name="object 403">
              <a:extLst>
                <a:ext uri="{FF2B5EF4-FFF2-40B4-BE49-F238E27FC236}">
                  <a16:creationId xmlns:a16="http://schemas.microsoft.com/office/drawing/2014/main" id="{9AA438FD-2015-4F41-B46C-D4BFBA7E54F7}"/>
                </a:ext>
              </a:extLst>
            </p:cNvPr>
            <p:cNvSpPr/>
            <p:nvPr/>
          </p:nvSpPr>
          <p:spPr>
            <a:xfrm>
              <a:off x="2065047" y="4810958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4786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8506"/>
                  </a:lnTo>
                  <a:lnTo>
                    <a:pt x="15033" y="12722"/>
                  </a:lnTo>
                  <a:lnTo>
                    <a:pt x="19659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19662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59003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7295" y="65710"/>
                  </a:lnTo>
                  <a:lnTo>
                    <a:pt x="51732" y="54922"/>
                  </a:lnTo>
                  <a:lnTo>
                    <a:pt x="53211" y="40482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4786"/>
                  </a:lnTo>
                  <a:close/>
                </a:path>
                <a:path w="53211" h="101814">
                  <a:moveTo>
                    <a:pt x="37021" y="59003"/>
                  </a:moveTo>
                  <a:lnTo>
                    <a:pt x="34708" y="63630"/>
                  </a:lnTo>
                  <a:lnTo>
                    <a:pt x="30067" y="64786"/>
                  </a:lnTo>
                  <a:lnTo>
                    <a:pt x="19659" y="64786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0" name="object 404">
              <a:extLst>
                <a:ext uri="{FF2B5EF4-FFF2-40B4-BE49-F238E27FC236}">
                  <a16:creationId xmlns:a16="http://schemas.microsoft.com/office/drawing/2014/main" id="{6402E9CA-8858-4D46-AA71-986A11CB2CD9}"/>
                </a:ext>
              </a:extLst>
            </p:cNvPr>
            <p:cNvSpPr/>
            <p:nvPr/>
          </p:nvSpPr>
          <p:spPr>
            <a:xfrm>
              <a:off x="2132136" y="4810958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1" name="object 405">
              <a:extLst>
                <a:ext uri="{FF2B5EF4-FFF2-40B4-BE49-F238E27FC236}">
                  <a16:creationId xmlns:a16="http://schemas.microsoft.com/office/drawing/2014/main" id="{0193910D-C260-4826-944E-3D877B921295}"/>
                </a:ext>
              </a:extLst>
            </p:cNvPr>
            <p:cNvSpPr/>
            <p:nvPr/>
          </p:nvSpPr>
          <p:spPr>
            <a:xfrm>
              <a:off x="2169158" y="4810958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5" y="65067"/>
                  </a:lnTo>
                  <a:lnTo>
                    <a:pt x="54988" y="54759"/>
                  </a:lnTo>
                  <a:lnTo>
                    <a:pt x="56681" y="40482"/>
                  </a:lnTo>
                  <a:lnTo>
                    <a:pt x="56680" y="33289"/>
                  </a:lnTo>
                  <a:lnTo>
                    <a:pt x="54331" y="19564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2349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81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2" name="object 406">
              <a:extLst>
                <a:ext uri="{FF2B5EF4-FFF2-40B4-BE49-F238E27FC236}">
                  <a16:creationId xmlns:a16="http://schemas.microsoft.com/office/drawing/2014/main" id="{C59687D5-5A68-46A7-8EA4-45D66D14C3B6}"/>
                </a:ext>
              </a:extLst>
            </p:cNvPr>
            <p:cNvSpPr/>
            <p:nvPr/>
          </p:nvSpPr>
          <p:spPr>
            <a:xfrm>
              <a:off x="2237404" y="4782027"/>
              <a:ext cx="24285" cy="104127"/>
            </a:xfrm>
            <a:custGeom>
              <a:avLst/>
              <a:gdLst/>
              <a:ahLst/>
              <a:cxnLst/>
              <a:rect l="l" t="t" r="r" b="b"/>
              <a:pathLst>
                <a:path w="24285" h="104127">
                  <a:moveTo>
                    <a:pt x="17346" y="104127"/>
                  </a:moveTo>
                  <a:lnTo>
                    <a:pt x="24285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2720" y="84464"/>
                  </a:lnTo>
                  <a:lnTo>
                    <a:pt x="10408" y="101814"/>
                  </a:lnTo>
                  <a:lnTo>
                    <a:pt x="17346" y="104127"/>
                  </a:lnTo>
                  <a:close/>
                </a:path>
                <a:path w="24285" h="104127">
                  <a:moveTo>
                    <a:pt x="1480" y="49594"/>
                  </a:moveTo>
                  <a:lnTo>
                    <a:pt x="0" y="63630"/>
                  </a:lnTo>
                  <a:lnTo>
                    <a:pt x="0" y="80994"/>
                  </a:lnTo>
                  <a:lnTo>
                    <a:pt x="2312" y="89091"/>
                  </a:lnTo>
                  <a:lnTo>
                    <a:pt x="6938" y="94874"/>
                  </a:lnTo>
                  <a:lnTo>
                    <a:pt x="10408" y="10181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1564" y="54377"/>
                  </a:lnTo>
                  <a:lnTo>
                    <a:pt x="12720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8162" y="41654"/>
                  </a:lnTo>
                  <a:lnTo>
                    <a:pt x="40475" y="48593"/>
                  </a:lnTo>
                  <a:lnTo>
                    <a:pt x="40475" y="84464"/>
                  </a:lnTo>
                  <a:lnTo>
                    <a:pt x="38162" y="90248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8503" y="91404"/>
                  </a:lnTo>
                  <a:lnTo>
                    <a:pt x="24285" y="104127"/>
                  </a:lnTo>
                  <a:lnTo>
                    <a:pt x="31224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40475" y="37027"/>
                  </a:lnTo>
                  <a:lnTo>
                    <a:pt x="37006" y="31244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1244"/>
                  </a:lnTo>
                  <a:lnTo>
                    <a:pt x="6938" y="37027"/>
                  </a:lnTo>
                  <a:lnTo>
                    <a:pt x="5922" y="38633"/>
                  </a:lnTo>
                  <a:lnTo>
                    <a:pt x="1480" y="495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3" name="object 399">
              <a:extLst>
                <a:ext uri="{FF2B5EF4-FFF2-40B4-BE49-F238E27FC236}">
                  <a16:creationId xmlns:a16="http://schemas.microsoft.com/office/drawing/2014/main" id="{554C4568-71CF-4977-A065-3FFCB1F5DD06}"/>
                </a:ext>
              </a:extLst>
            </p:cNvPr>
            <p:cNvSpPr/>
            <p:nvPr/>
          </p:nvSpPr>
          <p:spPr>
            <a:xfrm>
              <a:off x="2306806" y="4812115"/>
              <a:ext cx="49727" cy="74039"/>
            </a:xfrm>
            <a:custGeom>
              <a:avLst/>
              <a:gdLst/>
              <a:ahLst/>
              <a:cxnLst/>
              <a:rect l="l" t="t" r="r" b="b"/>
              <a:pathLst>
                <a:path w="49727" h="74039">
                  <a:moveTo>
                    <a:pt x="12720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82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49727" y="72883"/>
                  </a:lnTo>
                  <a:lnTo>
                    <a:pt x="4972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0160"/>
                  </a:lnTo>
                  <a:lnTo>
                    <a:pt x="30067" y="63630"/>
                  </a:lnTo>
                  <a:lnTo>
                    <a:pt x="16190" y="63630"/>
                  </a:lnTo>
                  <a:lnTo>
                    <a:pt x="12720" y="57846"/>
                  </a:lnTo>
                  <a:lnTo>
                    <a:pt x="127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4" name="object 400">
              <a:extLst>
                <a:ext uri="{FF2B5EF4-FFF2-40B4-BE49-F238E27FC236}">
                  <a16:creationId xmlns:a16="http://schemas.microsoft.com/office/drawing/2014/main" id="{8D50E588-D02D-4E76-A0F7-C677A7213A41}"/>
                </a:ext>
              </a:extLst>
            </p:cNvPr>
            <p:cNvSpPr/>
            <p:nvPr/>
          </p:nvSpPr>
          <p:spPr>
            <a:xfrm>
              <a:off x="237041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3877" y="18506"/>
                  </a:move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49750"/>
                  </a:lnTo>
                  <a:lnTo>
                    <a:pt x="12798" y="24289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5" name="object 401">
              <a:extLst>
                <a:ext uri="{FF2B5EF4-FFF2-40B4-BE49-F238E27FC236}">
                  <a16:creationId xmlns:a16="http://schemas.microsoft.com/office/drawing/2014/main" id="{5B540429-6467-40AA-A789-080372B591F1}"/>
                </a:ext>
              </a:extLst>
            </p:cNvPr>
            <p:cNvSpPr/>
            <p:nvPr/>
          </p:nvSpPr>
          <p:spPr>
            <a:xfrm>
              <a:off x="2428233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6" name="object 402">
              <a:extLst>
                <a:ext uri="{FF2B5EF4-FFF2-40B4-BE49-F238E27FC236}">
                  <a16:creationId xmlns:a16="http://schemas.microsoft.com/office/drawing/2014/main" id="{3B3D218A-FCC7-4DC8-B8FA-1E441BB21668}"/>
                </a:ext>
              </a:extLst>
            </p:cNvPr>
            <p:cNvSpPr/>
            <p:nvPr/>
          </p:nvSpPr>
          <p:spPr>
            <a:xfrm>
              <a:off x="2473412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4956" y="15036"/>
                  </a:move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7337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7" name="object 396">
              <a:extLst>
                <a:ext uri="{FF2B5EF4-FFF2-40B4-BE49-F238E27FC236}">
                  <a16:creationId xmlns:a16="http://schemas.microsoft.com/office/drawing/2014/main" id="{AD891864-D3B7-413F-9255-99B0F5417B96}"/>
                </a:ext>
              </a:extLst>
            </p:cNvPr>
            <p:cNvSpPr/>
            <p:nvPr/>
          </p:nvSpPr>
          <p:spPr>
            <a:xfrm>
              <a:off x="25659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15036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8" name="object 397">
              <a:extLst>
                <a:ext uri="{FF2B5EF4-FFF2-40B4-BE49-F238E27FC236}">
                  <a16:creationId xmlns:a16="http://schemas.microsoft.com/office/drawing/2014/main" id="{0E69BA07-2058-4F60-AEA8-B9BB792A280D}"/>
                </a:ext>
              </a:extLst>
            </p:cNvPr>
            <p:cNvSpPr/>
            <p:nvPr/>
          </p:nvSpPr>
          <p:spPr>
            <a:xfrm>
              <a:off x="2633001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9" name="object 398">
              <a:extLst>
                <a:ext uri="{FF2B5EF4-FFF2-40B4-BE49-F238E27FC236}">
                  <a16:creationId xmlns:a16="http://schemas.microsoft.com/office/drawing/2014/main" id="{E3FDF2A5-57DB-43F1-8368-DCC3E3885728}"/>
                </a:ext>
              </a:extLst>
            </p:cNvPr>
            <p:cNvSpPr/>
            <p:nvPr/>
          </p:nvSpPr>
          <p:spPr>
            <a:xfrm>
              <a:off x="2695449" y="4813271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38168"/>
                  </a:moveTo>
                  <a:lnTo>
                    <a:pt x="12798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5922" y="7388"/>
                  </a:lnTo>
                  <a:lnTo>
                    <a:pt x="1480" y="18350"/>
                  </a:lnTo>
                  <a:lnTo>
                    <a:pt x="0" y="32385"/>
                  </a:lnTo>
                  <a:lnTo>
                    <a:pt x="0" y="39325"/>
                  </a:lnTo>
                  <a:lnTo>
                    <a:pt x="1233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70569"/>
                  </a:lnTo>
                  <a:lnTo>
                    <a:pt x="12798" y="47437"/>
                  </a:lnTo>
                  <a:lnTo>
                    <a:pt x="12798" y="38168"/>
                  </a:lnTo>
                  <a:close/>
                </a:path>
                <a:path w="53196" h="101814">
                  <a:moveTo>
                    <a:pt x="18503" y="10409"/>
                  </a:moveTo>
                  <a:lnTo>
                    <a:pt x="22049" y="8096"/>
                  </a:lnTo>
                  <a:lnTo>
                    <a:pt x="33614" y="8096"/>
                  </a:lnTo>
                  <a:lnTo>
                    <a:pt x="38239" y="10409"/>
                  </a:lnTo>
                  <a:lnTo>
                    <a:pt x="41632" y="17349"/>
                  </a:lnTo>
                  <a:lnTo>
                    <a:pt x="41632" y="53220"/>
                  </a:lnTo>
                  <a:lnTo>
                    <a:pt x="38239" y="59003"/>
                  </a:lnTo>
                  <a:lnTo>
                    <a:pt x="33614" y="62473"/>
                  </a:lnTo>
                  <a:lnTo>
                    <a:pt x="22049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3220"/>
                  </a:lnTo>
                  <a:lnTo>
                    <a:pt x="12798" y="47437"/>
                  </a:lnTo>
                  <a:lnTo>
                    <a:pt x="11564" y="70569"/>
                  </a:lnTo>
                  <a:lnTo>
                    <a:pt x="17423" y="72883"/>
                  </a:lnTo>
                  <a:lnTo>
                    <a:pt x="32380" y="72883"/>
                  </a:lnTo>
                  <a:lnTo>
                    <a:pt x="38239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1244"/>
                  </a:lnTo>
                  <a:lnTo>
                    <a:pt x="41632" y="-31244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2313"/>
                  </a:lnTo>
                  <a:lnTo>
                    <a:pt x="17423" y="-2313"/>
                  </a:lnTo>
                  <a:lnTo>
                    <a:pt x="11564" y="0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0" name="object 388">
              <a:extLst>
                <a:ext uri="{FF2B5EF4-FFF2-40B4-BE49-F238E27FC236}">
                  <a16:creationId xmlns:a16="http://schemas.microsoft.com/office/drawing/2014/main" id="{54C39A91-4A16-4A66-AA67-72A3A9977E6B}"/>
                </a:ext>
              </a:extLst>
            </p:cNvPr>
            <p:cNvSpPr/>
            <p:nvPr/>
          </p:nvSpPr>
          <p:spPr>
            <a:xfrm>
              <a:off x="2793824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1975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6190" y="61316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1895" y="28915"/>
                  </a:lnTo>
                  <a:lnTo>
                    <a:pt x="18503" y="27759"/>
                  </a:lnTo>
                  <a:lnTo>
                    <a:pt x="16190" y="25445"/>
                  </a:lnTo>
                  <a:lnTo>
                    <a:pt x="13877" y="219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1" name="object 389">
              <a:extLst>
                <a:ext uri="{FF2B5EF4-FFF2-40B4-BE49-F238E27FC236}">
                  <a16:creationId xmlns:a16="http://schemas.microsoft.com/office/drawing/2014/main" id="{659F562A-CD7F-4631-BA55-A0FCB2FED822}"/>
                </a:ext>
              </a:extLst>
            </p:cNvPr>
            <p:cNvSpPr/>
            <p:nvPr/>
          </p:nvSpPr>
          <p:spPr>
            <a:xfrm>
              <a:off x="2856272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22" y="75178"/>
                  </a:lnTo>
                  <a:lnTo>
                    <a:pt x="42113" y="72374"/>
                  </a:lnTo>
                  <a:lnTo>
                    <a:pt x="52117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1" y="32604"/>
                  </a:lnTo>
                  <a:lnTo>
                    <a:pt x="50373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2" name="object 390">
              <a:extLst>
                <a:ext uri="{FF2B5EF4-FFF2-40B4-BE49-F238E27FC236}">
                  <a16:creationId xmlns:a16="http://schemas.microsoft.com/office/drawing/2014/main" id="{FA6DC101-E6F3-4529-AD08-3A5125E12A05}"/>
                </a:ext>
              </a:extLst>
            </p:cNvPr>
            <p:cNvSpPr/>
            <p:nvPr/>
          </p:nvSpPr>
          <p:spPr>
            <a:xfrm>
              <a:off x="29222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30067" y="12722"/>
                  </a:moveTo>
                  <a:lnTo>
                    <a:pt x="30067" y="1156"/>
                  </a:lnTo>
                  <a:lnTo>
                    <a:pt x="25441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3" name="object 391">
              <a:extLst>
                <a:ext uri="{FF2B5EF4-FFF2-40B4-BE49-F238E27FC236}">
                  <a16:creationId xmlns:a16="http://schemas.microsoft.com/office/drawing/2014/main" id="{EDFBABFB-62FD-48A5-99B0-A8E115131E16}"/>
                </a:ext>
              </a:extLst>
            </p:cNvPr>
            <p:cNvSpPr/>
            <p:nvPr/>
          </p:nvSpPr>
          <p:spPr>
            <a:xfrm>
              <a:off x="2958040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4" name="object 392">
              <a:extLst>
                <a:ext uri="{FF2B5EF4-FFF2-40B4-BE49-F238E27FC236}">
                  <a16:creationId xmlns:a16="http://schemas.microsoft.com/office/drawing/2014/main" id="{BB1D008B-17DF-42B1-B443-4E8ECECABA27}"/>
                </a:ext>
              </a:extLst>
            </p:cNvPr>
            <p:cNvSpPr/>
            <p:nvPr/>
          </p:nvSpPr>
          <p:spPr>
            <a:xfrm>
              <a:off x="3021721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11566"/>
                  </a:move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1566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5" name="object 393">
              <a:extLst>
                <a:ext uri="{FF2B5EF4-FFF2-40B4-BE49-F238E27FC236}">
                  <a16:creationId xmlns:a16="http://schemas.microsoft.com/office/drawing/2014/main" id="{03A17363-7A74-481E-9596-2408ECA18D1A}"/>
                </a:ext>
              </a:extLst>
            </p:cNvPr>
            <p:cNvSpPr/>
            <p:nvPr/>
          </p:nvSpPr>
          <p:spPr>
            <a:xfrm>
              <a:off x="3049476" y="4810958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3196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40398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49750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772" y="11566"/>
                  </a:lnTo>
                  <a:lnTo>
                    <a:pt x="40398" y="16192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6" name="object 394">
              <a:extLst>
                <a:ext uri="{FF2B5EF4-FFF2-40B4-BE49-F238E27FC236}">
                  <a16:creationId xmlns:a16="http://schemas.microsoft.com/office/drawing/2014/main" id="{B81BE0F6-B070-4D77-8995-EBEB35001446}"/>
                </a:ext>
              </a:extLst>
            </p:cNvPr>
            <p:cNvSpPr/>
            <p:nvPr/>
          </p:nvSpPr>
          <p:spPr>
            <a:xfrm>
              <a:off x="311300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7" name="object 395">
              <a:extLst>
                <a:ext uri="{FF2B5EF4-FFF2-40B4-BE49-F238E27FC236}">
                  <a16:creationId xmlns:a16="http://schemas.microsoft.com/office/drawing/2014/main" id="{67C63BA8-A982-4EEB-B519-E8515B496AAE}"/>
                </a:ext>
              </a:extLst>
            </p:cNvPr>
            <p:cNvSpPr/>
            <p:nvPr/>
          </p:nvSpPr>
          <p:spPr>
            <a:xfrm>
              <a:off x="3176685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8" name="object 384">
              <a:extLst>
                <a:ext uri="{FF2B5EF4-FFF2-40B4-BE49-F238E27FC236}">
                  <a16:creationId xmlns:a16="http://schemas.microsoft.com/office/drawing/2014/main" id="{D15ED196-AB41-49A7-939D-9EEF6C9F821D}"/>
                </a:ext>
              </a:extLst>
            </p:cNvPr>
            <p:cNvSpPr/>
            <p:nvPr/>
          </p:nvSpPr>
          <p:spPr>
            <a:xfrm>
              <a:off x="3263496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9" name="object 385">
              <a:extLst>
                <a:ext uri="{FF2B5EF4-FFF2-40B4-BE49-F238E27FC236}">
                  <a16:creationId xmlns:a16="http://schemas.microsoft.com/office/drawing/2014/main" id="{9ED6954E-B130-47AC-86CE-BA55F2A05BB4}"/>
                </a:ext>
              </a:extLst>
            </p:cNvPr>
            <p:cNvSpPr/>
            <p:nvPr/>
          </p:nvSpPr>
          <p:spPr>
            <a:xfrm>
              <a:off x="3310833" y="4782027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1237" y="32802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702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6280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1301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0" name="object 386">
              <a:extLst>
                <a:ext uri="{FF2B5EF4-FFF2-40B4-BE49-F238E27FC236}">
                  <a16:creationId xmlns:a16="http://schemas.microsoft.com/office/drawing/2014/main" id="{329CB86A-3EF1-4C99-95EF-F3565F3BF944}"/>
                </a:ext>
              </a:extLst>
            </p:cNvPr>
            <p:cNvSpPr/>
            <p:nvPr/>
          </p:nvSpPr>
          <p:spPr>
            <a:xfrm>
              <a:off x="337451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1" name="object 387">
              <a:extLst>
                <a:ext uri="{FF2B5EF4-FFF2-40B4-BE49-F238E27FC236}">
                  <a16:creationId xmlns:a16="http://schemas.microsoft.com/office/drawing/2014/main" id="{FF4A73A7-F944-4E60-AA05-E87D55FDB7E4}"/>
                </a:ext>
              </a:extLst>
            </p:cNvPr>
            <p:cNvSpPr/>
            <p:nvPr/>
          </p:nvSpPr>
          <p:spPr>
            <a:xfrm>
              <a:off x="3433416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2" name="object 377">
              <a:extLst>
                <a:ext uri="{FF2B5EF4-FFF2-40B4-BE49-F238E27FC236}">
                  <a16:creationId xmlns:a16="http://schemas.microsoft.com/office/drawing/2014/main" id="{6B1320B3-998B-4DAE-8BF5-FB894268BF83}"/>
                </a:ext>
              </a:extLst>
            </p:cNvPr>
            <p:cNvSpPr/>
            <p:nvPr/>
          </p:nvSpPr>
          <p:spPr>
            <a:xfrm>
              <a:off x="3510976" y="4810958"/>
              <a:ext cx="52117" cy="101814"/>
            </a:xfrm>
            <a:custGeom>
              <a:avLst/>
              <a:gdLst/>
              <a:ahLst/>
              <a:cxnLst/>
              <a:rect l="l" t="t" r="r" b="b"/>
              <a:pathLst>
                <a:path w="52117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736" y="64786"/>
                  </a:lnTo>
                  <a:lnTo>
                    <a:pt x="15110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5110" y="12722"/>
                  </a:lnTo>
                  <a:lnTo>
                    <a:pt x="19736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5926" y="75196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7155" y="65871"/>
                  </a:lnTo>
                  <a:lnTo>
                    <a:pt x="51095" y="55039"/>
                  </a:lnTo>
                  <a:lnTo>
                    <a:pt x="52117" y="40482"/>
                  </a:lnTo>
                  <a:lnTo>
                    <a:pt x="52114" y="32604"/>
                  </a:lnTo>
                  <a:lnTo>
                    <a:pt x="50848" y="1830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117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736" y="64786"/>
                  </a:lnTo>
                  <a:lnTo>
                    <a:pt x="16190" y="72883"/>
                  </a:lnTo>
                  <a:lnTo>
                    <a:pt x="22049" y="75196"/>
                  </a:lnTo>
                  <a:lnTo>
                    <a:pt x="3592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3" name="object 378">
              <a:extLst>
                <a:ext uri="{FF2B5EF4-FFF2-40B4-BE49-F238E27FC236}">
                  <a16:creationId xmlns:a16="http://schemas.microsoft.com/office/drawing/2014/main" id="{23CCF786-68A1-4A40-A34B-3C690325C2AF}"/>
                </a:ext>
              </a:extLst>
            </p:cNvPr>
            <p:cNvSpPr/>
            <p:nvPr/>
          </p:nvSpPr>
          <p:spPr>
            <a:xfrm>
              <a:off x="3578049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4" name="object 379">
              <a:extLst>
                <a:ext uri="{FF2B5EF4-FFF2-40B4-BE49-F238E27FC236}">
                  <a16:creationId xmlns:a16="http://schemas.microsoft.com/office/drawing/2014/main" id="{4DE8EB28-34C6-4905-9A11-DFB18866327F}"/>
                </a:ext>
              </a:extLst>
            </p:cNvPr>
            <p:cNvSpPr/>
            <p:nvPr/>
          </p:nvSpPr>
          <p:spPr>
            <a:xfrm>
              <a:off x="3615056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55"/>
                  </a:lnTo>
                  <a:lnTo>
                    <a:pt x="54607" y="54750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5" name="object 380">
              <a:extLst>
                <a:ext uri="{FF2B5EF4-FFF2-40B4-BE49-F238E27FC236}">
                  <a16:creationId xmlns:a16="http://schemas.microsoft.com/office/drawing/2014/main" id="{264E4DA5-DE5D-4145-82D9-493613919C1B}"/>
                </a:ext>
              </a:extLst>
            </p:cNvPr>
            <p:cNvSpPr/>
            <p:nvPr/>
          </p:nvSpPr>
          <p:spPr>
            <a:xfrm>
              <a:off x="3678737" y="4812115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1146" y="72883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6" name="object 381">
              <a:extLst>
                <a:ext uri="{FF2B5EF4-FFF2-40B4-BE49-F238E27FC236}">
                  <a16:creationId xmlns:a16="http://schemas.microsoft.com/office/drawing/2014/main" id="{F58D8C71-F6CC-4B85-B8C0-07A04DCF0B9C}"/>
                </a:ext>
              </a:extLst>
            </p:cNvPr>
            <p:cNvSpPr/>
            <p:nvPr/>
          </p:nvSpPr>
          <p:spPr>
            <a:xfrm>
              <a:off x="3743498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7" name="object 382">
              <a:extLst>
                <a:ext uri="{FF2B5EF4-FFF2-40B4-BE49-F238E27FC236}">
                  <a16:creationId xmlns:a16="http://schemas.microsoft.com/office/drawing/2014/main" id="{6FBBE181-01AD-42AB-BE92-35DC4F531F96}"/>
                </a:ext>
              </a:extLst>
            </p:cNvPr>
            <p:cNvSpPr/>
            <p:nvPr/>
          </p:nvSpPr>
          <p:spPr>
            <a:xfrm>
              <a:off x="3771253" y="4782027"/>
              <a:ext cx="52117" cy="104127"/>
            </a:xfrm>
            <a:custGeom>
              <a:avLst/>
              <a:gdLst/>
              <a:ahLst/>
              <a:cxnLst/>
              <a:rect l="l" t="t" r="r" b="b"/>
              <a:pathLst>
                <a:path w="52117" h="104127">
                  <a:moveTo>
                    <a:pt x="17269" y="41654"/>
                  </a:moveTo>
                  <a:lnTo>
                    <a:pt x="21895" y="39340"/>
                  </a:lnTo>
                  <a:lnTo>
                    <a:pt x="32380" y="39340"/>
                  </a:lnTo>
                  <a:lnTo>
                    <a:pt x="37006" y="41654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7006" y="90248"/>
                  </a:lnTo>
                  <a:lnTo>
                    <a:pt x="32380" y="93717"/>
                  </a:lnTo>
                  <a:lnTo>
                    <a:pt x="20816" y="93717"/>
                  </a:lnTo>
                  <a:lnTo>
                    <a:pt x="17269" y="91404"/>
                  </a:ln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0657"/>
                  </a:lnTo>
                  <a:lnTo>
                    <a:pt x="40552" y="94874"/>
                  </a:lnTo>
                  <a:lnTo>
                    <a:pt x="4055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592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1244"/>
                  </a:lnTo>
                  <a:lnTo>
                    <a:pt x="11564" y="54377"/>
                  </a:lnTo>
                  <a:lnTo>
                    <a:pt x="12643" y="48593"/>
                  </a:lnTo>
                  <a:lnTo>
                    <a:pt x="14956" y="45124"/>
                  </a:lnTo>
                  <a:lnTo>
                    <a:pt x="17269" y="41654"/>
                  </a:lnTo>
                  <a:close/>
                </a:path>
                <a:path w="52117" h="104127">
                  <a:moveTo>
                    <a:pt x="11564" y="69413"/>
                  </a:moveTo>
                  <a:lnTo>
                    <a:pt x="11564" y="54377"/>
                  </a:lnTo>
                  <a:lnTo>
                    <a:pt x="10330" y="31244"/>
                  </a:lnTo>
                  <a:lnTo>
                    <a:pt x="5705" y="37027"/>
                  </a:lnTo>
                  <a:lnTo>
                    <a:pt x="4829" y="38426"/>
                  </a:lnTo>
                  <a:lnTo>
                    <a:pt x="956" y="49466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1079" y="89091"/>
                  </a:lnTo>
                  <a:lnTo>
                    <a:pt x="5705" y="94874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8" name="object 383">
              <a:extLst>
                <a:ext uri="{FF2B5EF4-FFF2-40B4-BE49-F238E27FC236}">
                  <a16:creationId xmlns:a16="http://schemas.microsoft.com/office/drawing/2014/main" id="{31CCB2CA-53C8-4D8E-8B94-6088AB1AD4DF}"/>
                </a:ext>
              </a:extLst>
            </p:cNvPr>
            <p:cNvSpPr/>
            <p:nvPr/>
          </p:nvSpPr>
          <p:spPr>
            <a:xfrm>
              <a:off x="38383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9" name="object 366">
              <a:extLst>
                <a:ext uri="{FF2B5EF4-FFF2-40B4-BE49-F238E27FC236}">
                  <a16:creationId xmlns:a16="http://schemas.microsoft.com/office/drawing/2014/main" id="{F7369185-6CAE-48E7-81EA-C573564A185F}"/>
                </a:ext>
              </a:extLst>
            </p:cNvPr>
            <p:cNvSpPr/>
            <p:nvPr/>
          </p:nvSpPr>
          <p:spPr>
            <a:xfrm>
              <a:off x="1482044" y="4964836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20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7021" y="61316"/>
                  </a:lnTo>
                  <a:lnTo>
                    <a:pt x="34708" y="64786"/>
                  </a:lnTo>
                  <a:lnTo>
                    <a:pt x="31239" y="65943"/>
                  </a:lnTo>
                  <a:lnTo>
                    <a:pt x="21987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0" name="object 367">
              <a:extLst>
                <a:ext uri="{FF2B5EF4-FFF2-40B4-BE49-F238E27FC236}">
                  <a16:creationId xmlns:a16="http://schemas.microsoft.com/office/drawing/2014/main" id="{400DD26E-07CB-4098-A9C8-6D46211F1635}"/>
                </a:ext>
              </a:extLst>
            </p:cNvPr>
            <p:cNvSpPr/>
            <p:nvPr/>
          </p:nvSpPr>
          <p:spPr>
            <a:xfrm>
              <a:off x="1544507" y="4964836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60" y="26602"/>
                  </a:moveTo>
                  <a:lnTo>
                    <a:pt x="43960" y="42795"/>
                  </a:lnTo>
                  <a:lnTo>
                    <a:pt x="43816" y="47134"/>
                  </a:lnTo>
                  <a:lnTo>
                    <a:pt x="39370" y="61137"/>
                  </a:lnTo>
                  <a:lnTo>
                    <a:pt x="27770" y="65943"/>
                  </a:lnTo>
                  <a:lnTo>
                    <a:pt x="23144" y="65943"/>
                  </a:lnTo>
                  <a:lnTo>
                    <a:pt x="19675" y="63630"/>
                  </a:lnTo>
                  <a:lnTo>
                    <a:pt x="27770" y="75196"/>
                  </a:lnTo>
                  <a:lnTo>
                    <a:pt x="37021" y="75196"/>
                  </a:lnTo>
                  <a:lnTo>
                    <a:pt x="43960" y="72883"/>
                  </a:lnTo>
                  <a:lnTo>
                    <a:pt x="48586" y="65943"/>
                  </a:lnTo>
                  <a:lnTo>
                    <a:pt x="43960" y="26602"/>
                  </a:lnTo>
                  <a:close/>
                </a:path>
                <a:path w="48586" h="75196">
                  <a:moveTo>
                    <a:pt x="19675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675" y="12722"/>
                  </a:lnTo>
                  <a:lnTo>
                    <a:pt x="23144" y="10409"/>
                  </a:lnTo>
                  <a:lnTo>
                    <a:pt x="33552" y="10409"/>
                  </a:lnTo>
                  <a:lnTo>
                    <a:pt x="37021" y="12722"/>
                  </a:lnTo>
                  <a:lnTo>
                    <a:pt x="40491" y="17349"/>
                  </a:lnTo>
                  <a:lnTo>
                    <a:pt x="42803" y="20819"/>
                  </a:lnTo>
                  <a:lnTo>
                    <a:pt x="43960" y="26602"/>
                  </a:lnTo>
                  <a:lnTo>
                    <a:pt x="48586" y="65943"/>
                  </a:lnTo>
                  <a:lnTo>
                    <a:pt x="54835" y="55428"/>
                  </a:lnTo>
                  <a:lnTo>
                    <a:pt x="56681" y="41638"/>
                  </a:lnTo>
                  <a:lnTo>
                    <a:pt x="56680" y="33295"/>
                  </a:lnTo>
                  <a:lnTo>
                    <a:pt x="54333" y="19566"/>
                  </a:lnTo>
                  <a:lnTo>
                    <a:pt x="48586" y="9253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49" y="56353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7770" y="75196"/>
                  </a:lnTo>
                  <a:lnTo>
                    <a:pt x="1967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1" name="object 368">
              <a:extLst>
                <a:ext uri="{FF2B5EF4-FFF2-40B4-BE49-F238E27FC236}">
                  <a16:creationId xmlns:a16="http://schemas.microsoft.com/office/drawing/2014/main" id="{486C1059-7D51-4F1B-BBDC-2749499FE864}"/>
                </a:ext>
              </a:extLst>
            </p:cNvPr>
            <p:cNvSpPr/>
            <p:nvPr/>
          </p:nvSpPr>
          <p:spPr>
            <a:xfrm>
              <a:off x="1615066" y="4964836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2736" y="74039"/>
                  </a:moveTo>
                  <a:lnTo>
                    <a:pt x="12736" y="1966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33552" y="10409"/>
                  </a:lnTo>
                  <a:lnTo>
                    <a:pt x="37021" y="16192"/>
                  </a:lnTo>
                  <a:lnTo>
                    <a:pt x="37021" y="74039"/>
                  </a:lnTo>
                  <a:lnTo>
                    <a:pt x="49742" y="74039"/>
                  </a:lnTo>
                  <a:lnTo>
                    <a:pt x="49742" y="20819"/>
                  </a:lnTo>
                  <a:lnTo>
                    <a:pt x="50899" y="17349"/>
                  </a:lnTo>
                  <a:lnTo>
                    <a:pt x="53211" y="15036"/>
                  </a:lnTo>
                  <a:lnTo>
                    <a:pt x="57837" y="10409"/>
                  </a:lnTo>
                  <a:lnTo>
                    <a:pt x="65948" y="10409"/>
                  </a:lnTo>
                  <a:lnTo>
                    <a:pt x="69417" y="11566"/>
                  </a:lnTo>
                  <a:lnTo>
                    <a:pt x="71730" y="15036"/>
                  </a:lnTo>
                  <a:lnTo>
                    <a:pt x="72886" y="17349"/>
                  </a:lnTo>
                  <a:lnTo>
                    <a:pt x="74043" y="20819"/>
                  </a:lnTo>
                  <a:lnTo>
                    <a:pt x="74043" y="74039"/>
                  </a:lnTo>
                  <a:lnTo>
                    <a:pt x="85607" y="74039"/>
                  </a:lnTo>
                  <a:lnTo>
                    <a:pt x="85607" y="25445"/>
                  </a:lnTo>
                  <a:lnTo>
                    <a:pt x="84699" y="15725"/>
                  </a:lnTo>
                  <a:lnTo>
                    <a:pt x="78243" y="3860"/>
                  </a:lnTo>
                  <a:lnTo>
                    <a:pt x="65948" y="0"/>
                  </a:lnTo>
                  <a:lnTo>
                    <a:pt x="57837" y="0"/>
                  </a:lnTo>
                  <a:lnTo>
                    <a:pt x="50899" y="3469"/>
                  </a:lnTo>
                  <a:lnTo>
                    <a:pt x="46273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8096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36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2" name="object 369">
              <a:extLst>
                <a:ext uri="{FF2B5EF4-FFF2-40B4-BE49-F238E27FC236}">
                  <a16:creationId xmlns:a16="http://schemas.microsoft.com/office/drawing/2014/main" id="{94076E7E-0ECB-498A-951C-C4A0A5F85464}"/>
                </a:ext>
              </a:extLst>
            </p:cNvPr>
            <p:cNvSpPr/>
            <p:nvPr/>
          </p:nvSpPr>
          <p:spPr>
            <a:xfrm>
              <a:off x="1718021" y="4964836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5943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1239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1647" y="26602"/>
                  </a:lnTo>
                  <a:lnTo>
                    <a:pt x="41647" y="49735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784" y="66439"/>
                  </a:lnTo>
                  <a:lnTo>
                    <a:pt x="51604" y="5606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5943"/>
                  </a:lnTo>
                  <a:close/>
                </a:path>
                <a:path w="53211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1239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3" name="object 370">
              <a:extLst>
                <a:ext uri="{FF2B5EF4-FFF2-40B4-BE49-F238E27FC236}">
                  <a16:creationId xmlns:a16="http://schemas.microsoft.com/office/drawing/2014/main" id="{5899EEDC-A710-4BE2-867C-046A1DD5E146}"/>
                </a:ext>
              </a:extLst>
            </p:cNvPr>
            <p:cNvSpPr/>
            <p:nvPr/>
          </p:nvSpPr>
          <p:spPr>
            <a:xfrm>
              <a:off x="1782797" y="4964836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469" y="62473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  <a:path w="53211" h="75196">
                  <a:moveTo>
                    <a:pt x="41647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4" name="object 371">
              <a:extLst>
                <a:ext uri="{FF2B5EF4-FFF2-40B4-BE49-F238E27FC236}">
                  <a16:creationId xmlns:a16="http://schemas.microsoft.com/office/drawing/2014/main" id="{1664C9F9-FF91-42B3-8D10-E212371F3F03}"/>
                </a:ext>
              </a:extLst>
            </p:cNvPr>
            <p:cNvSpPr/>
            <p:nvPr/>
          </p:nvSpPr>
          <p:spPr>
            <a:xfrm>
              <a:off x="1841791" y="4948628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5" name="object 372">
              <a:extLst>
                <a:ext uri="{FF2B5EF4-FFF2-40B4-BE49-F238E27FC236}">
                  <a16:creationId xmlns:a16="http://schemas.microsoft.com/office/drawing/2014/main" id="{C2B22745-77E3-4CEC-A747-260DAA137E92}"/>
                </a:ext>
              </a:extLst>
            </p:cNvPr>
            <p:cNvSpPr/>
            <p:nvPr/>
          </p:nvSpPr>
          <p:spPr>
            <a:xfrm>
              <a:off x="1889221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12722"/>
                  </a:moveTo>
                  <a:lnTo>
                    <a:pt x="4625" y="15036"/>
                  </a:lnTo>
                  <a:lnTo>
                    <a:pt x="8095" y="15036"/>
                  </a:lnTo>
                  <a:lnTo>
                    <a:pt x="12720" y="11566"/>
                  </a:lnTo>
                  <a:lnTo>
                    <a:pt x="12720" y="5783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close/>
                </a:path>
                <a:path w="12720" h="99501">
                  <a:moveTo>
                    <a:pt x="0" y="26617"/>
                  </a:moveTo>
                  <a:lnTo>
                    <a:pt x="0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6" name="object 373">
              <a:extLst>
                <a:ext uri="{FF2B5EF4-FFF2-40B4-BE49-F238E27FC236}">
                  <a16:creationId xmlns:a16="http://schemas.microsoft.com/office/drawing/2014/main" id="{B8F826E9-9917-4D62-84C7-0A39960BFB61}"/>
                </a:ext>
              </a:extLst>
            </p:cNvPr>
            <p:cNvSpPr/>
            <p:nvPr/>
          </p:nvSpPr>
          <p:spPr>
            <a:xfrm>
              <a:off x="1911193" y="4948628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0083" y="80994"/>
                  </a:lnTo>
                  <a:lnTo>
                    <a:pt x="25457" y="80994"/>
                  </a:lnTo>
                  <a:lnTo>
                    <a:pt x="24300" y="77525"/>
                  </a:lnTo>
                  <a:lnTo>
                    <a:pt x="23144" y="72898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7" name="object 374">
              <a:extLst>
                <a:ext uri="{FF2B5EF4-FFF2-40B4-BE49-F238E27FC236}">
                  <a16:creationId xmlns:a16="http://schemas.microsoft.com/office/drawing/2014/main" id="{FA367361-83E6-4E1B-A1A5-84E0C3CD0EAC}"/>
                </a:ext>
              </a:extLst>
            </p:cNvPr>
            <p:cNvSpPr/>
            <p:nvPr/>
          </p:nvSpPr>
          <p:spPr>
            <a:xfrm>
              <a:off x="1958623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8096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20" y="11566"/>
                  </a:lnTo>
                  <a:lnTo>
                    <a:pt x="13877" y="8096"/>
                  </a:ln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8" name="object 375">
              <a:extLst>
                <a:ext uri="{FF2B5EF4-FFF2-40B4-BE49-F238E27FC236}">
                  <a16:creationId xmlns:a16="http://schemas.microsoft.com/office/drawing/2014/main" id="{CCA4DFBD-BF3F-413A-ADD3-FD654C21A861}"/>
                </a:ext>
              </a:extLst>
            </p:cNvPr>
            <p:cNvSpPr/>
            <p:nvPr/>
          </p:nvSpPr>
          <p:spPr>
            <a:xfrm>
              <a:off x="1982924" y="4965993"/>
              <a:ext cx="52040" cy="72883"/>
            </a:xfrm>
            <a:custGeom>
              <a:avLst/>
              <a:gdLst/>
              <a:ahLst/>
              <a:cxnLst/>
              <a:rect l="l" t="t" r="r" b="b"/>
              <a:pathLst>
                <a:path w="52040" h="72883">
                  <a:moveTo>
                    <a:pt x="26598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1224" y="72883"/>
                  </a:lnTo>
                  <a:lnTo>
                    <a:pt x="52040" y="0"/>
                  </a:lnTo>
                  <a:lnTo>
                    <a:pt x="40475" y="0"/>
                  </a:lnTo>
                  <a:lnTo>
                    <a:pt x="26598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9" name="object 376">
              <a:extLst>
                <a:ext uri="{FF2B5EF4-FFF2-40B4-BE49-F238E27FC236}">
                  <a16:creationId xmlns:a16="http://schemas.microsoft.com/office/drawing/2014/main" id="{CAFCE862-6886-45E0-A792-7EBA461B0377}"/>
                </a:ext>
              </a:extLst>
            </p:cNvPr>
            <p:cNvSpPr/>
            <p:nvPr/>
          </p:nvSpPr>
          <p:spPr>
            <a:xfrm>
              <a:off x="2044231" y="4964836"/>
              <a:ext cx="52040" cy="75196"/>
            </a:xfrm>
            <a:custGeom>
              <a:avLst/>
              <a:gdLst/>
              <a:ahLst/>
              <a:cxnLst/>
              <a:rect l="l" t="t" r="r" b="b"/>
              <a:pathLst>
                <a:path w="52040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01" y="56690"/>
                  </a:lnTo>
                  <a:lnTo>
                    <a:pt x="42788" y="60160"/>
                  </a:lnTo>
                  <a:lnTo>
                    <a:pt x="38162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40" h="75196">
                  <a:moveTo>
                    <a:pt x="41632" y="3469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3132"/>
                  </a:lnTo>
                  <a:lnTo>
                    <a:pt x="40475" y="30072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40" y="41638"/>
                  </a:lnTo>
                  <a:lnTo>
                    <a:pt x="52030" y="32273"/>
                  </a:lnTo>
                  <a:lnTo>
                    <a:pt x="50174" y="18188"/>
                  </a:lnTo>
                  <a:lnTo>
                    <a:pt x="45101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0" name="object 364">
              <a:extLst>
                <a:ext uri="{FF2B5EF4-FFF2-40B4-BE49-F238E27FC236}">
                  <a16:creationId xmlns:a16="http://schemas.microsoft.com/office/drawing/2014/main" id="{761F2015-E476-4C5E-97A7-391EA9D5A054}"/>
                </a:ext>
              </a:extLst>
            </p:cNvPr>
            <p:cNvSpPr/>
            <p:nvPr/>
          </p:nvSpPr>
          <p:spPr>
            <a:xfrm>
              <a:off x="2139075" y="4964836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20831" y="75196"/>
                  </a:lnTo>
                  <a:lnTo>
                    <a:pt x="21987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1564" y="56690"/>
                  </a:lnTo>
                  <a:lnTo>
                    <a:pt x="11564" y="48578"/>
                  </a:lnTo>
                  <a:close/>
                </a:path>
                <a:path w="50899" h="75196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46" y="1156"/>
                  </a:lnTo>
                  <a:lnTo>
                    <a:pt x="12720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31" y="10409"/>
                  </a:lnTo>
                  <a:lnTo>
                    <a:pt x="28926" y="10409"/>
                  </a:lnTo>
                  <a:lnTo>
                    <a:pt x="31239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08"/>
                  </a:lnTo>
                  <a:lnTo>
                    <a:pt x="16190" y="42795"/>
                  </a:lnTo>
                  <a:lnTo>
                    <a:pt x="19659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5865" y="59003"/>
                  </a:lnTo>
                  <a:lnTo>
                    <a:pt x="31239" y="62473"/>
                  </a:lnTo>
                  <a:lnTo>
                    <a:pt x="27770" y="63630"/>
                  </a:lnTo>
                  <a:lnTo>
                    <a:pt x="25457" y="64786"/>
                  </a:lnTo>
                  <a:lnTo>
                    <a:pt x="21987" y="64786"/>
                  </a:lnTo>
                  <a:lnTo>
                    <a:pt x="20831" y="75196"/>
                  </a:lnTo>
                  <a:lnTo>
                    <a:pt x="27770" y="75196"/>
                  </a:lnTo>
                  <a:lnTo>
                    <a:pt x="32395" y="72883"/>
                  </a:lnTo>
                  <a:lnTo>
                    <a:pt x="37021" y="65943"/>
                  </a:lnTo>
                  <a:lnTo>
                    <a:pt x="37021" y="70569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1" name="object 365">
              <a:extLst>
                <a:ext uri="{FF2B5EF4-FFF2-40B4-BE49-F238E27FC236}">
                  <a16:creationId xmlns:a16="http://schemas.microsoft.com/office/drawing/2014/main" id="{C1E7A43A-3C85-45EA-AFAA-B5085F749DAC}"/>
                </a:ext>
              </a:extLst>
            </p:cNvPr>
            <p:cNvSpPr/>
            <p:nvPr/>
          </p:nvSpPr>
          <p:spPr>
            <a:xfrm>
              <a:off x="2202695" y="4935905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7362" y="41654"/>
                  </a:lnTo>
                  <a:lnTo>
                    <a:pt x="21987" y="39340"/>
                  </a:lnTo>
                  <a:lnTo>
                    <a:pt x="33552" y="39340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7021" y="91404"/>
                  </a:lnTo>
                  <a:lnTo>
                    <a:pt x="33552" y="93717"/>
                  </a:lnTo>
                  <a:lnTo>
                    <a:pt x="21987" y="93717"/>
                  </a:lnTo>
                  <a:lnTo>
                    <a:pt x="17362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39" y="104127"/>
                  </a:lnTo>
                  <a:lnTo>
                    <a:pt x="37021" y="101814"/>
                  </a:lnTo>
                  <a:lnTo>
                    <a:pt x="40491" y="94874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7027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2" name="object 357">
              <a:extLst>
                <a:ext uri="{FF2B5EF4-FFF2-40B4-BE49-F238E27FC236}">
                  <a16:creationId xmlns:a16="http://schemas.microsoft.com/office/drawing/2014/main" id="{D94569D3-195F-4A92-8EB2-38EC183F2E5E}"/>
                </a:ext>
              </a:extLst>
            </p:cNvPr>
            <p:cNvSpPr/>
            <p:nvPr/>
          </p:nvSpPr>
          <p:spPr>
            <a:xfrm>
              <a:off x="2266315" y="4965993"/>
              <a:ext cx="53211" cy="72883"/>
            </a:xfrm>
            <a:custGeom>
              <a:avLst/>
              <a:gdLst/>
              <a:ahLst/>
              <a:cxnLst/>
              <a:rect l="l" t="t" r="r" b="b"/>
              <a:pathLst>
                <a:path w="53211" h="72883">
                  <a:moveTo>
                    <a:pt x="26613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87" y="72883"/>
                  </a:lnTo>
                  <a:lnTo>
                    <a:pt x="31239" y="72883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26613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3" name="object 358">
              <a:extLst>
                <a:ext uri="{FF2B5EF4-FFF2-40B4-BE49-F238E27FC236}">
                  <a16:creationId xmlns:a16="http://schemas.microsoft.com/office/drawing/2014/main" id="{AD63614F-2F5C-4F6C-97BF-C20BEA2B5AF3}"/>
                </a:ext>
              </a:extLst>
            </p:cNvPr>
            <p:cNvSpPr/>
            <p:nvPr/>
          </p:nvSpPr>
          <p:spPr>
            <a:xfrm>
              <a:off x="2328779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70569"/>
                  </a:lnTo>
                  <a:lnTo>
                    <a:pt x="9251" y="74039"/>
                  </a:lnTo>
                  <a:lnTo>
                    <a:pt x="13892" y="75196"/>
                  </a:lnTo>
                  <a:lnTo>
                    <a:pt x="15049" y="63630"/>
                  </a:lnTo>
                  <a:lnTo>
                    <a:pt x="12736" y="60160"/>
                  </a:lnTo>
                  <a:lnTo>
                    <a:pt x="11579" y="56690"/>
                  </a:lnTo>
                  <a:lnTo>
                    <a:pt x="11579" y="48578"/>
                  </a:lnTo>
                  <a:lnTo>
                    <a:pt x="12736" y="45108"/>
                  </a:lnTo>
                  <a:lnTo>
                    <a:pt x="16205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1987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31" y="0"/>
                  </a:lnTo>
                  <a:lnTo>
                    <a:pt x="16205" y="1156"/>
                  </a:lnTo>
                  <a:lnTo>
                    <a:pt x="12736" y="3469"/>
                  </a:lnTo>
                  <a:lnTo>
                    <a:pt x="9251" y="4626"/>
                  </a:lnTo>
                  <a:lnTo>
                    <a:pt x="5782" y="8096"/>
                  </a:lnTo>
                  <a:lnTo>
                    <a:pt x="3469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36" y="21975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18" y="30072"/>
                  </a:lnTo>
                  <a:lnTo>
                    <a:pt x="11579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75" y="75196"/>
                  </a:lnTo>
                  <a:lnTo>
                    <a:pt x="21987" y="64786"/>
                  </a:lnTo>
                  <a:lnTo>
                    <a:pt x="18518" y="64786"/>
                  </a:lnTo>
                  <a:lnTo>
                    <a:pt x="15049" y="63630"/>
                  </a:lnTo>
                  <a:lnTo>
                    <a:pt x="13892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4" name="object 359">
              <a:extLst>
                <a:ext uri="{FF2B5EF4-FFF2-40B4-BE49-F238E27FC236}">
                  <a16:creationId xmlns:a16="http://schemas.microsoft.com/office/drawing/2014/main" id="{89A397E8-6F86-4839-A7F4-FB5F8D5CF55E}"/>
                </a:ext>
              </a:extLst>
            </p:cNvPr>
            <p:cNvSpPr/>
            <p:nvPr/>
          </p:nvSpPr>
          <p:spPr>
            <a:xfrm>
              <a:off x="2394773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1175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5" name="object 360">
              <a:extLst>
                <a:ext uri="{FF2B5EF4-FFF2-40B4-BE49-F238E27FC236}">
                  <a16:creationId xmlns:a16="http://schemas.microsoft.com/office/drawing/2014/main" id="{F9B6EAB5-88FF-459C-A081-41F26CC766F4}"/>
                </a:ext>
              </a:extLst>
            </p:cNvPr>
            <p:cNvSpPr/>
            <p:nvPr/>
          </p:nvSpPr>
          <p:spPr>
            <a:xfrm>
              <a:off x="2452595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6" name="object 361">
              <a:extLst>
                <a:ext uri="{FF2B5EF4-FFF2-40B4-BE49-F238E27FC236}">
                  <a16:creationId xmlns:a16="http://schemas.microsoft.com/office/drawing/2014/main" id="{75785295-1B5F-4F18-9C79-3078CB5C2C58}"/>
                </a:ext>
              </a:extLst>
            </p:cNvPr>
            <p:cNvSpPr/>
            <p:nvPr/>
          </p:nvSpPr>
          <p:spPr>
            <a:xfrm>
              <a:off x="24988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7" name="object 362">
              <a:extLst>
                <a:ext uri="{FF2B5EF4-FFF2-40B4-BE49-F238E27FC236}">
                  <a16:creationId xmlns:a16="http://schemas.microsoft.com/office/drawing/2014/main" id="{C38C36DF-51BF-41D3-AC6A-87D5E77EC898}"/>
                </a:ext>
              </a:extLst>
            </p:cNvPr>
            <p:cNvSpPr/>
            <p:nvPr/>
          </p:nvSpPr>
          <p:spPr>
            <a:xfrm>
              <a:off x="2562381" y="4968306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312" y="57846"/>
                  </a:moveTo>
                  <a:lnTo>
                    <a:pt x="6938" y="63630"/>
                  </a:lnTo>
                  <a:lnTo>
                    <a:pt x="11564" y="69413"/>
                  </a:lnTo>
                  <a:lnTo>
                    <a:pt x="11564" y="31229"/>
                  </a:lnTo>
                  <a:lnTo>
                    <a:pt x="10485" y="0"/>
                  </a:lnTo>
                  <a:lnTo>
                    <a:pt x="6938" y="5783"/>
                  </a:lnTo>
                  <a:lnTo>
                    <a:pt x="6435" y="6434"/>
                  </a:lnTo>
                  <a:lnTo>
                    <a:pt x="1608" y="16805"/>
                  </a:ln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close/>
                </a:path>
                <a:path w="53350" h="72883">
                  <a:moveTo>
                    <a:pt x="10485" y="94859"/>
                  </a:moveTo>
                  <a:lnTo>
                    <a:pt x="13877" y="97172"/>
                  </a:lnTo>
                  <a:lnTo>
                    <a:pt x="18503" y="98344"/>
                  </a:lnTo>
                  <a:lnTo>
                    <a:pt x="23128" y="99501"/>
                  </a:lnTo>
                  <a:lnTo>
                    <a:pt x="34693" y="99501"/>
                  </a:lnTo>
                  <a:lnTo>
                    <a:pt x="41632" y="97172"/>
                  </a:lnTo>
                  <a:lnTo>
                    <a:pt x="46257" y="92545"/>
                  </a:lnTo>
                  <a:lnTo>
                    <a:pt x="51037" y="87919"/>
                  </a:lnTo>
                  <a:lnTo>
                    <a:pt x="53350" y="80979"/>
                  </a:lnTo>
                  <a:lnTo>
                    <a:pt x="53350" y="-2313"/>
                  </a:lnTo>
                  <a:lnTo>
                    <a:pt x="41632" y="-2313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3469"/>
                  </a:lnTo>
                  <a:lnTo>
                    <a:pt x="16190" y="-3469"/>
                  </a:lnTo>
                  <a:lnTo>
                    <a:pt x="10485" y="0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09"/>
                  </a:lnTo>
                  <a:lnTo>
                    <a:pt x="40552" y="16192"/>
                  </a:lnTo>
                  <a:lnTo>
                    <a:pt x="40552" y="52063"/>
                  </a:lnTo>
                  <a:lnTo>
                    <a:pt x="38239" y="59003"/>
                  </a:lnTo>
                  <a:lnTo>
                    <a:pt x="33614" y="61316"/>
                  </a:lnTo>
                  <a:lnTo>
                    <a:pt x="22049" y="61316"/>
                  </a:lnTo>
                  <a:lnTo>
                    <a:pt x="18503" y="60160"/>
                  </a:lnTo>
                  <a:lnTo>
                    <a:pt x="16190" y="55533"/>
                  </a:lnTo>
                  <a:lnTo>
                    <a:pt x="13877" y="52063"/>
                  </a:lnTo>
                  <a:lnTo>
                    <a:pt x="11564" y="46265"/>
                  </a:lnTo>
                  <a:lnTo>
                    <a:pt x="11564" y="69413"/>
                  </a:lnTo>
                  <a:lnTo>
                    <a:pt x="17423" y="71726"/>
                  </a:lnTo>
                  <a:lnTo>
                    <a:pt x="31301" y="71726"/>
                  </a:lnTo>
                  <a:lnTo>
                    <a:pt x="37006" y="69413"/>
                  </a:lnTo>
                  <a:lnTo>
                    <a:pt x="40552" y="63630"/>
                  </a:lnTo>
                  <a:lnTo>
                    <a:pt x="40552" y="84449"/>
                  </a:lnTo>
                  <a:lnTo>
                    <a:pt x="35926" y="89075"/>
                  </a:lnTo>
                  <a:lnTo>
                    <a:pt x="19736" y="89075"/>
                  </a:lnTo>
                  <a:lnTo>
                    <a:pt x="13877" y="86762"/>
                  </a:lnTo>
                  <a:lnTo>
                    <a:pt x="9251" y="82136"/>
                  </a:lnTo>
                  <a:lnTo>
                    <a:pt x="4625" y="90232"/>
                  </a:lnTo>
                  <a:lnTo>
                    <a:pt x="6938" y="92545"/>
                  </a:lnTo>
                  <a:lnTo>
                    <a:pt x="10485" y="948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8" name="object 363">
              <a:extLst>
                <a:ext uri="{FF2B5EF4-FFF2-40B4-BE49-F238E27FC236}">
                  <a16:creationId xmlns:a16="http://schemas.microsoft.com/office/drawing/2014/main" id="{0A9941A6-2CE0-4FA0-BA9A-80ECD9FF38AA}"/>
                </a:ext>
              </a:extLst>
            </p:cNvPr>
            <p:cNvSpPr/>
            <p:nvPr/>
          </p:nvSpPr>
          <p:spPr>
            <a:xfrm>
              <a:off x="2629609" y="4964836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8018" y="67099"/>
                  </a:move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9" name="object 355">
              <a:extLst>
                <a:ext uri="{FF2B5EF4-FFF2-40B4-BE49-F238E27FC236}">
                  <a16:creationId xmlns:a16="http://schemas.microsoft.com/office/drawing/2014/main" id="{C49D00B4-E364-4BE3-8FE7-48422BF3F9E5}"/>
                </a:ext>
              </a:extLst>
            </p:cNvPr>
            <p:cNvSpPr/>
            <p:nvPr/>
          </p:nvSpPr>
          <p:spPr>
            <a:xfrm>
              <a:off x="1353647" y="5089783"/>
              <a:ext cx="52055" cy="105284"/>
            </a:xfrm>
            <a:custGeom>
              <a:avLst/>
              <a:gdLst/>
              <a:ahLst/>
              <a:cxnLst/>
              <a:rect l="l" t="t" r="r" b="b"/>
              <a:pathLst>
                <a:path w="52055" h="105284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3"/>
                  </a:lnTo>
                  <a:lnTo>
                    <a:pt x="1510" y="49519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52" y="40497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52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15033" y="89091"/>
                  </a:lnTo>
                  <a:lnTo>
                    <a:pt x="16190" y="105284"/>
                  </a:lnTo>
                  <a:lnTo>
                    <a:pt x="31239" y="105284"/>
                  </a:lnTo>
                  <a:lnTo>
                    <a:pt x="37021" y="101814"/>
                  </a:lnTo>
                  <a:lnTo>
                    <a:pt x="40491" y="96031"/>
                  </a:lnTo>
                  <a:lnTo>
                    <a:pt x="41647" y="104127"/>
                  </a:lnTo>
                  <a:lnTo>
                    <a:pt x="52055" y="104127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  <a:path w="52055" h="105284">
                  <a:moveTo>
                    <a:pt x="16190" y="105284"/>
                  </a:moveTo>
                  <a:lnTo>
                    <a:pt x="15033" y="89091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0" name="object 356">
              <a:extLst>
                <a:ext uri="{FF2B5EF4-FFF2-40B4-BE49-F238E27FC236}">
                  <a16:creationId xmlns:a16="http://schemas.microsoft.com/office/drawing/2014/main" id="{AC0E19DA-578B-4D35-84B8-D47606F6D9CC}"/>
                </a:ext>
              </a:extLst>
            </p:cNvPr>
            <p:cNvSpPr/>
            <p:nvPr/>
          </p:nvSpPr>
          <p:spPr>
            <a:xfrm>
              <a:off x="1424206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408" y="0"/>
                  </a:lnTo>
                  <a:lnTo>
                    <a:pt x="5782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1" name="object 349">
              <a:extLst>
                <a:ext uri="{FF2B5EF4-FFF2-40B4-BE49-F238E27FC236}">
                  <a16:creationId xmlns:a16="http://schemas.microsoft.com/office/drawing/2014/main" id="{C359F693-7938-485F-8D1F-95C8DD2B166E}"/>
                </a:ext>
              </a:extLst>
            </p:cNvPr>
            <p:cNvSpPr/>
            <p:nvPr/>
          </p:nvSpPr>
          <p:spPr>
            <a:xfrm>
              <a:off x="1482044" y="5095566"/>
              <a:ext cx="63619" cy="98344"/>
            </a:xfrm>
            <a:custGeom>
              <a:avLst/>
              <a:gdLst/>
              <a:ahLst/>
              <a:cxnLst/>
              <a:rect l="l" t="t" r="r" b="b"/>
              <a:pathLst>
                <a:path w="63619" h="98344">
                  <a:moveTo>
                    <a:pt x="25457" y="98344"/>
                  </a:moveTo>
                  <a:lnTo>
                    <a:pt x="37021" y="98344"/>
                  </a:lnTo>
                  <a:lnTo>
                    <a:pt x="37021" y="10409"/>
                  </a:lnTo>
                  <a:lnTo>
                    <a:pt x="63619" y="10409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57" y="10409"/>
                  </a:lnTo>
                  <a:lnTo>
                    <a:pt x="25457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2" name="object 350">
              <a:extLst>
                <a:ext uri="{FF2B5EF4-FFF2-40B4-BE49-F238E27FC236}">
                  <a16:creationId xmlns:a16="http://schemas.microsoft.com/office/drawing/2014/main" id="{632371FE-D005-46C4-8265-2E7A00427725}"/>
                </a:ext>
              </a:extLst>
            </p:cNvPr>
            <p:cNvSpPr/>
            <p:nvPr/>
          </p:nvSpPr>
          <p:spPr>
            <a:xfrm>
              <a:off x="1557228" y="5094410"/>
              <a:ext cx="13892" cy="99501"/>
            </a:xfrm>
            <a:custGeom>
              <a:avLst/>
              <a:gdLst/>
              <a:ahLst/>
              <a:cxnLst/>
              <a:rect l="l" t="t" r="r" b="b"/>
              <a:pathLst>
                <a:path w="13892" h="99501">
                  <a:moveTo>
                    <a:pt x="13892" y="6939"/>
                  </a:moveTo>
                  <a:lnTo>
                    <a:pt x="12736" y="3469"/>
                  </a:lnTo>
                  <a:lnTo>
                    <a:pt x="10423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lnTo>
                    <a:pt x="1156" y="10409"/>
                  </a:lnTo>
                  <a:lnTo>
                    <a:pt x="4641" y="13879"/>
                  </a:lnTo>
                  <a:lnTo>
                    <a:pt x="9266" y="13879"/>
                  </a:lnTo>
                  <a:lnTo>
                    <a:pt x="12736" y="10409"/>
                  </a:lnTo>
                  <a:lnTo>
                    <a:pt x="13892" y="6939"/>
                  </a:lnTo>
                  <a:close/>
                </a:path>
                <a:path w="13892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36" y="99501"/>
                  </a:lnTo>
                  <a:lnTo>
                    <a:pt x="12736" y="26617"/>
                  </a:lnTo>
                  <a:lnTo>
                    <a:pt x="1156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3" name="object 351">
              <a:extLst>
                <a:ext uri="{FF2B5EF4-FFF2-40B4-BE49-F238E27FC236}">
                  <a16:creationId xmlns:a16="http://schemas.microsoft.com/office/drawing/2014/main" id="{3E74423F-2CB7-4C81-A3A1-3E66AD92D501}"/>
                </a:ext>
              </a:extLst>
            </p:cNvPr>
            <p:cNvSpPr/>
            <p:nvPr/>
          </p:nvSpPr>
          <p:spPr>
            <a:xfrm>
              <a:off x="1587311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21" y="16192"/>
                  </a:lnTo>
                  <a:lnTo>
                    <a:pt x="37021" y="75196"/>
                  </a:lnTo>
                  <a:lnTo>
                    <a:pt x="48586" y="75196"/>
                  </a:lnTo>
                  <a:lnTo>
                    <a:pt x="48586" y="25445"/>
                  </a:lnTo>
                  <a:lnTo>
                    <a:pt x="49742" y="21975"/>
                  </a:lnTo>
                  <a:lnTo>
                    <a:pt x="50899" y="18506"/>
                  </a:lnTo>
                  <a:lnTo>
                    <a:pt x="53211" y="15036"/>
                  </a:lnTo>
                  <a:lnTo>
                    <a:pt x="57837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50899" y="4626"/>
                  </a:lnTo>
                  <a:lnTo>
                    <a:pt x="46273" y="11566"/>
                  </a:lnTo>
                  <a:lnTo>
                    <a:pt x="42803" y="462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4" name="object 352">
              <a:extLst>
                <a:ext uri="{FF2B5EF4-FFF2-40B4-BE49-F238E27FC236}">
                  <a16:creationId xmlns:a16="http://schemas.microsoft.com/office/drawing/2014/main" id="{10CE1663-0344-49D3-8D26-50774CBA3E7F}"/>
                </a:ext>
              </a:extLst>
            </p:cNvPr>
            <p:cNvSpPr/>
            <p:nvPr/>
          </p:nvSpPr>
          <p:spPr>
            <a:xfrm>
              <a:off x="1687953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64" y="76349"/>
                  </a:lnTo>
                  <a:lnTo>
                    <a:pt x="42851" y="73504"/>
                  </a:lnTo>
                  <a:lnTo>
                    <a:pt x="52040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162" y="63630"/>
                  </a:lnTo>
                  <a:lnTo>
                    <a:pt x="35849" y="64786"/>
                  </a:lnTo>
                  <a:lnTo>
                    <a:pt x="32380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32" y="3469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475" y="23132"/>
                  </a:lnTo>
                  <a:lnTo>
                    <a:pt x="40475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5" name="object 353">
              <a:extLst>
                <a:ext uri="{FF2B5EF4-FFF2-40B4-BE49-F238E27FC236}">
                  <a16:creationId xmlns:a16="http://schemas.microsoft.com/office/drawing/2014/main" id="{4F90EC93-FA5F-4EE7-87B8-BA33CF609441}"/>
                </a:ext>
              </a:extLst>
            </p:cNvPr>
            <p:cNvSpPr/>
            <p:nvPr/>
          </p:nvSpPr>
          <p:spPr>
            <a:xfrm>
              <a:off x="177701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6" name="object 354">
              <a:extLst>
                <a:ext uri="{FF2B5EF4-FFF2-40B4-BE49-F238E27FC236}">
                  <a16:creationId xmlns:a16="http://schemas.microsoft.com/office/drawing/2014/main" id="{82FEBE3D-146E-4BA4-8DFB-F48069D19FE0}"/>
                </a:ext>
              </a:extLst>
            </p:cNvPr>
            <p:cNvSpPr/>
            <p:nvPr/>
          </p:nvSpPr>
          <p:spPr>
            <a:xfrm>
              <a:off x="1819819" y="5118714"/>
              <a:ext cx="56681" cy="76353"/>
            </a:xfrm>
            <a:custGeom>
              <a:avLst/>
              <a:gdLst/>
              <a:ahLst/>
              <a:cxnLst/>
              <a:rect l="l" t="t" r="r" b="b"/>
              <a:pathLst>
                <a:path w="56681" h="76353">
                  <a:moveTo>
                    <a:pt x="19659" y="63630"/>
                  </a:moveTo>
                  <a:lnTo>
                    <a:pt x="17346" y="59003"/>
                  </a:lnTo>
                  <a:lnTo>
                    <a:pt x="13877" y="55533"/>
                  </a:lnTo>
                  <a:lnTo>
                    <a:pt x="12720" y="49735"/>
                  </a:lnTo>
                  <a:lnTo>
                    <a:pt x="12720" y="27759"/>
                  </a:lnTo>
                  <a:lnTo>
                    <a:pt x="13877" y="21975"/>
                  </a:lnTo>
                  <a:lnTo>
                    <a:pt x="17346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91" y="17349"/>
                  </a:lnTo>
                  <a:lnTo>
                    <a:pt x="43960" y="21975"/>
                  </a:lnTo>
                  <a:lnTo>
                    <a:pt x="45116" y="27759"/>
                  </a:lnTo>
                  <a:lnTo>
                    <a:pt x="45116" y="42795"/>
                  </a:lnTo>
                  <a:lnTo>
                    <a:pt x="44940" y="47146"/>
                  </a:lnTo>
                  <a:lnTo>
                    <a:pt x="43960" y="72883"/>
                  </a:lnTo>
                  <a:lnTo>
                    <a:pt x="48586" y="67099"/>
                  </a:lnTo>
                  <a:lnTo>
                    <a:pt x="49416" y="66064"/>
                  </a:lnTo>
                  <a:lnTo>
                    <a:pt x="54989" y="55052"/>
                  </a:lnTo>
                  <a:lnTo>
                    <a:pt x="56681" y="41638"/>
                  </a:lnTo>
                  <a:lnTo>
                    <a:pt x="56680" y="33322"/>
                  </a:lnTo>
                  <a:lnTo>
                    <a:pt x="54771" y="19996"/>
                  </a:lnTo>
                  <a:lnTo>
                    <a:pt x="48586" y="9253"/>
                  </a:lnTo>
                  <a:lnTo>
                    <a:pt x="43960" y="3469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3877" y="3469"/>
                  </a:lnTo>
                  <a:lnTo>
                    <a:pt x="8095" y="9253"/>
                  </a:lnTo>
                  <a:lnTo>
                    <a:pt x="2105" y="21291"/>
                  </a:lnTo>
                  <a:lnTo>
                    <a:pt x="0" y="34698"/>
                  </a:lnTo>
                  <a:lnTo>
                    <a:pt x="29" y="43060"/>
                  </a:lnTo>
                  <a:lnTo>
                    <a:pt x="2779" y="56791"/>
                  </a:lnTo>
                  <a:lnTo>
                    <a:pt x="8095" y="67099"/>
                  </a:lnTo>
                  <a:lnTo>
                    <a:pt x="13877" y="72883"/>
                  </a:lnTo>
                  <a:lnTo>
                    <a:pt x="19659" y="76353"/>
                  </a:lnTo>
                  <a:lnTo>
                    <a:pt x="28911" y="76353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56681" h="76353">
                  <a:moveTo>
                    <a:pt x="23128" y="65943"/>
                  </a:moveTo>
                  <a:lnTo>
                    <a:pt x="28911" y="76353"/>
                  </a:lnTo>
                  <a:lnTo>
                    <a:pt x="37006" y="76353"/>
                  </a:lnTo>
                  <a:lnTo>
                    <a:pt x="43960" y="72883"/>
                  </a:lnTo>
                  <a:lnTo>
                    <a:pt x="44940" y="47146"/>
                  </a:lnTo>
                  <a:lnTo>
                    <a:pt x="40043" y="61140"/>
                  </a:lnTo>
                  <a:lnTo>
                    <a:pt x="28911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7" name="object 343">
              <a:extLst>
                <a:ext uri="{FF2B5EF4-FFF2-40B4-BE49-F238E27FC236}">
                  <a16:creationId xmlns:a16="http://schemas.microsoft.com/office/drawing/2014/main" id="{00183731-0BFA-4331-AFE5-43927BB0BA92}"/>
                </a:ext>
              </a:extLst>
            </p:cNvPr>
            <p:cNvSpPr/>
            <p:nvPr/>
          </p:nvSpPr>
          <p:spPr>
            <a:xfrm>
              <a:off x="1921617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50883" y="4626"/>
                  </a:moveTo>
                  <a:lnTo>
                    <a:pt x="46257" y="11566"/>
                  </a:lnTo>
                  <a:lnTo>
                    <a:pt x="42788" y="462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4352" y="12722"/>
                  </a:lnTo>
                  <a:lnTo>
                    <a:pt x="57822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65" y="0"/>
                  </a:lnTo>
                  <a:lnTo>
                    <a:pt x="50883" y="4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8" name="object 344">
              <a:extLst>
                <a:ext uri="{FF2B5EF4-FFF2-40B4-BE49-F238E27FC236}">
                  <a16:creationId xmlns:a16="http://schemas.microsoft.com/office/drawing/2014/main" id="{AC3D4745-CFB2-431F-A40C-8CF044840A63}"/>
                </a:ext>
              </a:extLst>
            </p:cNvPr>
            <p:cNvSpPr/>
            <p:nvPr/>
          </p:nvSpPr>
          <p:spPr>
            <a:xfrm>
              <a:off x="2023400" y="5118714"/>
              <a:ext cx="50899" cy="76353"/>
            </a:xfrm>
            <a:custGeom>
              <a:avLst/>
              <a:gdLst/>
              <a:ahLst/>
              <a:cxnLst/>
              <a:rect l="l" t="t" r="r" b="b"/>
              <a:pathLst>
                <a:path w="50899" h="76353">
                  <a:moveTo>
                    <a:pt x="0" y="54377"/>
                  </a:moveTo>
                  <a:lnTo>
                    <a:pt x="0" y="61316"/>
                  </a:lnTo>
                  <a:lnTo>
                    <a:pt x="1156" y="67099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99" h="76353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156"/>
                  </a:lnTo>
                  <a:lnTo>
                    <a:pt x="12720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3877" y="16192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6190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3552" y="61316"/>
                  </a:lnTo>
                  <a:lnTo>
                    <a:pt x="28926" y="64786"/>
                  </a:lnTo>
                  <a:lnTo>
                    <a:pt x="18518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70" y="76353"/>
                  </a:lnTo>
                  <a:lnTo>
                    <a:pt x="32395" y="72883"/>
                  </a:lnTo>
                  <a:lnTo>
                    <a:pt x="37021" y="67099"/>
                  </a:lnTo>
                  <a:lnTo>
                    <a:pt x="37021" y="70569"/>
                  </a:lnTo>
                  <a:lnTo>
                    <a:pt x="38178" y="75196"/>
                  </a:lnTo>
                  <a:lnTo>
                    <a:pt x="50899" y="75196"/>
                  </a:lnTo>
                  <a:lnTo>
                    <a:pt x="50899" y="74039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9" name="object 345">
              <a:extLst>
                <a:ext uri="{FF2B5EF4-FFF2-40B4-BE49-F238E27FC236}">
                  <a16:creationId xmlns:a16="http://schemas.microsoft.com/office/drawing/2014/main" id="{B5646A5E-4AB9-4027-946D-8A958E7492B2}"/>
                </a:ext>
              </a:extLst>
            </p:cNvPr>
            <p:cNvSpPr/>
            <p:nvPr/>
          </p:nvSpPr>
          <p:spPr>
            <a:xfrm>
              <a:off x="2089332" y="5118714"/>
              <a:ext cx="30083" cy="75196"/>
            </a:xfrm>
            <a:custGeom>
              <a:avLst/>
              <a:gdLst/>
              <a:ahLst/>
              <a:cxnLst/>
              <a:rect l="l" t="t" r="r" b="b"/>
              <a:pathLst>
                <a:path w="30083" h="75196">
                  <a:moveTo>
                    <a:pt x="12736" y="75196"/>
                  </a:moveTo>
                  <a:lnTo>
                    <a:pt x="12736" y="23132"/>
                  </a:lnTo>
                  <a:lnTo>
                    <a:pt x="15049" y="16192"/>
                  </a:lnTo>
                  <a:lnTo>
                    <a:pt x="18518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1156"/>
                  </a:lnTo>
                  <a:lnTo>
                    <a:pt x="25457" y="0"/>
                  </a:lnTo>
                  <a:lnTo>
                    <a:pt x="19675" y="0"/>
                  </a:lnTo>
                  <a:lnTo>
                    <a:pt x="15049" y="3469"/>
                  </a:lnTo>
                  <a:lnTo>
                    <a:pt x="11579" y="9253"/>
                  </a:lnTo>
                  <a:lnTo>
                    <a:pt x="11579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73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0" name="object 346">
              <a:extLst>
                <a:ext uri="{FF2B5EF4-FFF2-40B4-BE49-F238E27FC236}">
                  <a16:creationId xmlns:a16="http://schemas.microsoft.com/office/drawing/2014/main" id="{09FBBE76-B09C-4EE1-A984-1B9E769E4A34}"/>
                </a:ext>
              </a:extLst>
            </p:cNvPr>
            <p:cNvSpPr/>
            <p:nvPr/>
          </p:nvSpPr>
          <p:spPr>
            <a:xfrm>
              <a:off x="2130980" y="5089783"/>
              <a:ext cx="50899" cy="104127"/>
            </a:xfrm>
            <a:custGeom>
              <a:avLst/>
              <a:gdLst/>
              <a:ahLst/>
              <a:cxnLst/>
              <a:rect l="l" t="t" r="r" b="b"/>
              <a:pathLst>
                <a:path w="50899" h="104127">
                  <a:moveTo>
                    <a:pt x="0" y="0"/>
                  </a:moveTo>
                  <a:lnTo>
                    <a:pt x="0" y="104127"/>
                  </a:lnTo>
                  <a:lnTo>
                    <a:pt x="11564" y="104127"/>
                  </a:lnTo>
                  <a:lnTo>
                    <a:pt x="11564" y="77509"/>
                  </a:lnTo>
                  <a:lnTo>
                    <a:pt x="17346" y="70569"/>
                  </a:lnTo>
                  <a:lnTo>
                    <a:pt x="37021" y="104127"/>
                  </a:lnTo>
                  <a:lnTo>
                    <a:pt x="50899" y="104127"/>
                  </a:lnTo>
                  <a:lnTo>
                    <a:pt x="25441" y="61316"/>
                  </a:lnTo>
                  <a:lnTo>
                    <a:pt x="48586" y="31244"/>
                  </a:lnTo>
                  <a:lnTo>
                    <a:pt x="33552" y="31244"/>
                  </a:lnTo>
                  <a:lnTo>
                    <a:pt x="11564" y="62473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1" name="object 347">
              <a:extLst>
                <a:ext uri="{FF2B5EF4-FFF2-40B4-BE49-F238E27FC236}">
                  <a16:creationId xmlns:a16="http://schemas.microsoft.com/office/drawing/2014/main" id="{D3D29FE9-9DD8-4DE5-BE9E-6E9FFF70D84F}"/>
                </a:ext>
              </a:extLst>
            </p:cNvPr>
            <p:cNvSpPr/>
            <p:nvPr/>
          </p:nvSpPr>
          <p:spPr>
            <a:xfrm>
              <a:off x="2187661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81" y="76349"/>
                  </a:lnTo>
                  <a:lnTo>
                    <a:pt x="42871" y="73501"/>
                  </a:lnTo>
                  <a:lnTo>
                    <a:pt x="52055" y="64786"/>
                  </a:lnTo>
                  <a:lnTo>
                    <a:pt x="46273" y="57846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47" y="3469"/>
                  </a:moveTo>
                  <a:lnTo>
                    <a:pt x="35865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5036"/>
                  </a:lnTo>
                  <a:lnTo>
                    <a:pt x="39334" y="18506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99" y="13879"/>
                  </a:lnTo>
                  <a:lnTo>
                    <a:pt x="46273" y="9253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2" name="object 348">
              <a:extLst>
                <a:ext uri="{FF2B5EF4-FFF2-40B4-BE49-F238E27FC236}">
                  <a16:creationId xmlns:a16="http://schemas.microsoft.com/office/drawing/2014/main" id="{0A21C236-92A5-4A16-915C-A0FCF8AA7F39}"/>
                </a:ext>
              </a:extLst>
            </p:cNvPr>
            <p:cNvSpPr/>
            <p:nvPr/>
          </p:nvSpPr>
          <p:spPr>
            <a:xfrm>
              <a:off x="224665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3128" y="18521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224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80" y="80994"/>
                  </a:lnTo>
                  <a:lnTo>
                    <a:pt x="28911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3" name="object 340">
              <a:extLst>
                <a:ext uri="{FF2B5EF4-FFF2-40B4-BE49-F238E27FC236}">
                  <a16:creationId xmlns:a16="http://schemas.microsoft.com/office/drawing/2014/main" id="{AFFD45C5-BF1E-415C-9F0E-02DE0236AC70}"/>
                </a:ext>
              </a:extLst>
            </p:cNvPr>
            <p:cNvSpPr/>
            <p:nvPr/>
          </p:nvSpPr>
          <p:spPr>
            <a:xfrm>
              <a:off x="2319527" y="5088627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31" y="15036"/>
                  </a:moveTo>
                  <a:lnTo>
                    <a:pt x="24300" y="10409"/>
                  </a:lnTo>
                  <a:lnTo>
                    <a:pt x="33552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00" y="0"/>
                  </a:lnTo>
                  <a:lnTo>
                    <a:pt x="18503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31" y="105284"/>
                  </a:lnTo>
                  <a:lnTo>
                    <a:pt x="20831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0831" y="32401"/>
                  </a:lnTo>
                  <a:lnTo>
                    <a:pt x="20831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4" name="object 341">
              <a:extLst>
                <a:ext uri="{FF2B5EF4-FFF2-40B4-BE49-F238E27FC236}">
                  <a16:creationId xmlns:a16="http://schemas.microsoft.com/office/drawing/2014/main" id="{619B1939-C9BF-48EF-8161-28F4F78A2944}"/>
                </a:ext>
              </a:extLst>
            </p:cNvPr>
            <p:cNvSpPr/>
            <p:nvPr/>
          </p:nvSpPr>
          <p:spPr>
            <a:xfrm>
              <a:off x="2363472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2798" y="3469"/>
                  </a:move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35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19736" y="63630"/>
                  </a:lnTo>
                  <a:lnTo>
                    <a:pt x="16190" y="59003"/>
                  </a:lnTo>
                  <a:lnTo>
                    <a:pt x="1973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5" name="object 342">
              <a:extLst>
                <a:ext uri="{FF2B5EF4-FFF2-40B4-BE49-F238E27FC236}">
                  <a16:creationId xmlns:a16="http://schemas.microsoft.com/office/drawing/2014/main" id="{FCD17CF3-46B7-4622-AB6C-1D40789AB4AE}"/>
                </a:ext>
              </a:extLst>
            </p:cNvPr>
            <p:cNvSpPr/>
            <p:nvPr/>
          </p:nvSpPr>
          <p:spPr>
            <a:xfrm>
              <a:off x="2434092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12643" y="75196"/>
                  </a:moveTo>
                  <a:lnTo>
                    <a:pt x="12643" y="23132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643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6" name="object 337">
              <a:extLst>
                <a:ext uri="{FF2B5EF4-FFF2-40B4-BE49-F238E27FC236}">
                  <a16:creationId xmlns:a16="http://schemas.microsoft.com/office/drawing/2014/main" id="{791310AF-DD04-4EF9-BE57-D2C734EC7602}"/>
                </a:ext>
              </a:extLst>
            </p:cNvPr>
            <p:cNvSpPr/>
            <p:nvPr/>
          </p:nvSpPr>
          <p:spPr>
            <a:xfrm>
              <a:off x="2505792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7" name="object 338">
              <a:extLst>
                <a:ext uri="{FF2B5EF4-FFF2-40B4-BE49-F238E27FC236}">
                  <a16:creationId xmlns:a16="http://schemas.microsoft.com/office/drawing/2014/main" id="{69464B01-944E-4805-9B34-B9ACCA3E95A7}"/>
                </a:ext>
              </a:extLst>
            </p:cNvPr>
            <p:cNvSpPr/>
            <p:nvPr/>
          </p:nvSpPr>
          <p:spPr>
            <a:xfrm>
              <a:off x="256932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786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412" y="9253"/>
                  </a:lnTo>
                  <a:lnTo>
                    <a:pt x="41786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60" y="76317"/>
                  </a:lnTo>
                  <a:lnTo>
                    <a:pt x="42432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8" name="object 339">
              <a:extLst>
                <a:ext uri="{FF2B5EF4-FFF2-40B4-BE49-F238E27FC236}">
                  <a16:creationId xmlns:a16="http://schemas.microsoft.com/office/drawing/2014/main" id="{C40D568B-78EB-4DBD-BEDE-7D5A48989F17}"/>
                </a:ext>
              </a:extLst>
            </p:cNvPr>
            <p:cNvSpPr/>
            <p:nvPr/>
          </p:nvSpPr>
          <p:spPr>
            <a:xfrm>
              <a:off x="2629609" y="5121028"/>
              <a:ext cx="82030" cy="72883"/>
            </a:xfrm>
            <a:custGeom>
              <a:avLst/>
              <a:gdLst/>
              <a:ahLst/>
              <a:cxnLst/>
              <a:rect l="l" t="t" r="r" b="b"/>
              <a:pathLst>
                <a:path w="82030" h="72883">
                  <a:moveTo>
                    <a:pt x="82030" y="0"/>
                  </a:moveTo>
                  <a:lnTo>
                    <a:pt x="70466" y="0"/>
                  </a:lnTo>
                  <a:lnTo>
                    <a:pt x="60135" y="50907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20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9" name="object 329">
              <a:extLst>
                <a:ext uri="{FF2B5EF4-FFF2-40B4-BE49-F238E27FC236}">
                  <a16:creationId xmlns:a16="http://schemas.microsoft.com/office/drawing/2014/main" id="{476CA881-B6E1-44DC-A95F-D8CD2828D641}"/>
                </a:ext>
              </a:extLst>
            </p:cNvPr>
            <p:cNvSpPr/>
            <p:nvPr/>
          </p:nvSpPr>
          <p:spPr>
            <a:xfrm>
              <a:off x="2754505" y="5118714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11564" y="102970"/>
                  </a:moveTo>
                  <a:lnTo>
                    <a:pt x="11564" y="68256"/>
                  </a:lnTo>
                  <a:lnTo>
                    <a:pt x="16190" y="72883"/>
                  </a:lnTo>
                  <a:lnTo>
                    <a:pt x="18503" y="65943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6690"/>
                  </a:lnTo>
                  <a:lnTo>
                    <a:pt x="37006" y="60160"/>
                  </a:lnTo>
                  <a:lnTo>
                    <a:pt x="35772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911" y="56208"/>
                  </a:lnTo>
                  <a:lnTo>
                    <a:pt x="51963" y="41638"/>
                  </a:lnTo>
                  <a:lnTo>
                    <a:pt x="51963" y="23132"/>
                  </a:lnTo>
                  <a:lnTo>
                    <a:pt x="49650" y="15036"/>
                  </a:lnTo>
                  <a:lnTo>
                    <a:pt x="4625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469"/>
                  </a:lnTo>
                  <a:lnTo>
                    <a:pt x="11564" y="10409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1963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6190" y="72883"/>
                  </a:lnTo>
                  <a:lnTo>
                    <a:pt x="20816" y="76353"/>
                  </a:lnTo>
                  <a:lnTo>
                    <a:pt x="35772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0" name="object 330">
              <a:extLst>
                <a:ext uri="{FF2B5EF4-FFF2-40B4-BE49-F238E27FC236}">
                  <a16:creationId xmlns:a16="http://schemas.microsoft.com/office/drawing/2014/main" id="{36753972-2A8E-4687-96B6-946529498E24}"/>
                </a:ext>
              </a:extLst>
            </p:cNvPr>
            <p:cNvSpPr/>
            <p:nvPr/>
          </p:nvSpPr>
          <p:spPr>
            <a:xfrm>
              <a:off x="2821579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1" name="object 331">
              <a:extLst>
                <a:ext uri="{FF2B5EF4-FFF2-40B4-BE49-F238E27FC236}">
                  <a16:creationId xmlns:a16="http://schemas.microsoft.com/office/drawing/2014/main" id="{874731A2-98A6-49E8-8041-00A23D984839}"/>
                </a:ext>
              </a:extLst>
            </p:cNvPr>
            <p:cNvSpPr/>
            <p:nvPr/>
          </p:nvSpPr>
          <p:spPr>
            <a:xfrm>
              <a:off x="2858585" y="5118714"/>
              <a:ext cx="43767" cy="76353"/>
            </a:xfrm>
            <a:custGeom>
              <a:avLst/>
              <a:gdLst/>
              <a:ahLst/>
              <a:cxnLst/>
              <a:rect l="l" t="t" r="r" b="b"/>
              <a:pathLst>
                <a:path w="43767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67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643" y="55533"/>
                  </a:lnTo>
                  <a:lnTo>
                    <a:pt x="11564" y="49735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2" name="object 332">
              <a:extLst>
                <a:ext uri="{FF2B5EF4-FFF2-40B4-BE49-F238E27FC236}">
                  <a16:creationId xmlns:a16="http://schemas.microsoft.com/office/drawing/2014/main" id="{F301BE89-0AAB-4440-9A0D-5315D01FD36F}"/>
                </a:ext>
              </a:extLst>
            </p:cNvPr>
            <p:cNvSpPr/>
            <p:nvPr/>
          </p:nvSpPr>
          <p:spPr>
            <a:xfrm>
              <a:off x="2926893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lnTo>
                    <a:pt x="21895" y="40497"/>
                  </a:lnTo>
                  <a:lnTo>
                    <a:pt x="33459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3" name="object 333">
              <a:extLst>
                <a:ext uri="{FF2B5EF4-FFF2-40B4-BE49-F238E27FC236}">
                  <a16:creationId xmlns:a16="http://schemas.microsoft.com/office/drawing/2014/main" id="{5A7A1858-9F3D-49B6-B913-3E7A516B39F1}"/>
                </a:ext>
              </a:extLst>
            </p:cNvPr>
            <p:cNvSpPr/>
            <p:nvPr/>
          </p:nvSpPr>
          <p:spPr>
            <a:xfrm>
              <a:off x="29962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4" name="object 334">
              <a:extLst>
                <a:ext uri="{FF2B5EF4-FFF2-40B4-BE49-F238E27FC236}">
                  <a16:creationId xmlns:a16="http://schemas.microsoft.com/office/drawing/2014/main" id="{5016B57F-4FA9-4309-ADF6-F4B8469F64B7}"/>
                </a:ext>
              </a:extLst>
            </p:cNvPr>
            <p:cNvSpPr/>
            <p:nvPr/>
          </p:nvSpPr>
          <p:spPr>
            <a:xfrm>
              <a:off x="3059807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5" name="object 335">
              <a:extLst>
                <a:ext uri="{FF2B5EF4-FFF2-40B4-BE49-F238E27FC236}">
                  <a16:creationId xmlns:a16="http://schemas.microsoft.com/office/drawing/2014/main" id="{9EB1FAFF-D87E-4DE1-8EA4-546A0BFB0424}"/>
                </a:ext>
              </a:extLst>
            </p:cNvPr>
            <p:cNvSpPr/>
            <p:nvPr/>
          </p:nvSpPr>
          <p:spPr>
            <a:xfrm>
              <a:off x="311762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1404"/>
                  </a:lnTo>
                  <a:lnTo>
                    <a:pt x="33614" y="80994"/>
                  </a:lnTo>
                  <a:lnTo>
                    <a:pt x="32380" y="80994"/>
                  </a:lnTo>
                  <a:lnTo>
                    <a:pt x="28988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6" name="object 336">
              <a:extLst>
                <a:ext uri="{FF2B5EF4-FFF2-40B4-BE49-F238E27FC236}">
                  <a16:creationId xmlns:a16="http://schemas.microsoft.com/office/drawing/2014/main" id="{617D40E4-8F3B-453C-BF9A-94D06BEE62AF}"/>
                </a:ext>
              </a:extLst>
            </p:cNvPr>
            <p:cNvSpPr/>
            <p:nvPr/>
          </p:nvSpPr>
          <p:spPr>
            <a:xfrm>
              <a:off x="316280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6939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7759"/>
                  </a:lnTo>
                  <a:lnTo>
                    <a:pt x="3392" y="30072"/>
                  </a:lnTo>
                  <a:lnTo>
                    <a:pt x="6938" y="34698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6257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0398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5772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7" name="object 326">
              <a:extLst>
                <a:ext uri="{FF2B5EF4-FFF2-40B4-BE49-F238E27FC236}">
                  <a16:creationId xmlns:a16="http://schemas.microsoft.com/office/drawing/2014/main" id="{2F15E6AD-39CA-44C0-80A3-EFBBDCA9EA8F}"/>
                </a:ext>
              </a:extLst>
            </p:cNvPr>
            <p:cNvSpPr/>
            <p:nvPr/>
          </p:nvSpPr>
          <p:spPr>
            <a:xfrm>
              <a:off x="3255324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10485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233" y="18506"/>
                  </a:lnTo>
                  <a:lnTo>
                    <a:pt x="1233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6190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8239" y="70569"/>
                  </a:lnTo>
                  <a:lnTo>
                    <a:pt x="39319" y="75196"/>
                  </a:lnTo>
                  <a:lnTo>
                    <a:pt x="50883" y="75196"/>
                  </a:lnTo>
                  <a:lnTo>
                    <a:pt x="50883" y="74039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2312" y="67099"/>
                  </a:moveTo>
                  <a:lnTo>
                    <a:pt x="5859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2798" y="57846"/>
                  </a:lnTo>
                  <a:lnTo>
                    <a:pt x="12798" y="48578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7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8" name="object 327">
              <a:extLst>
                <a:ext uri="{FF2B5EF4-FFF2-40B4-BE49-F238E27FC236}">
                  <a16:creationId xmlns:a16="http://schemas.microsoft.com/office/drawing/2014/main" id="{E8F7271D-F0B7-436C-85D8-A3D015B138E7}"/>
                </a:ext>
              </a:extLst>
            </p:cNvPr>
            <p:cNvSpPr/>
            <p:nvPr/>
          </p:nvSpPr>
          <p:spPr>
            <a:xfrm>
              <a:off x="3322398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1564" y="75196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1301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74" y="15886"/>
                  </a:lnTo>
                  <a:lnTo>
                    <a:pt x="40971" y="4037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9" name="object 328">
              <a:extLst>
                <a:ext uri="{FF2B5EF4-FFF2-40B4-BE49-F238E27FC236}">
                  <a16:creationId xmlns:a16="http://schemas.microsoft.com/office/drawing/2014/main" id="{C282ED2D-DF88-404C-A3B9-59D82ACC4C0F}"/>
                </a:ext>
              </a:extLst>
            </p:cNvPr>
            <p:cNvSpPr/>
            <p:nvPr/>
          </p:nvSpPr>
          <p:spPr>
            <a:xfrm>
              <a:off x="3384846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98" y="78666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4874"/>
                  </a:lnTo>
                  <a:lnTo>
                    <a:pt x="22049" y="94874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4127"/>
                  </a:lnTo>
                  <a:lnTo>
                    <a:pt x="53196" y="10412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196" h="105284">
                  <a:moveTo>
                    <a:pt x="17423" y="105284"/>
                  </a:move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98" y="78666"/>
                  </a:lnTo>
                  <a:lnTo>
                    <a:pt x="11564" y="101814"/>
                  </a:lnTo>
                  <a:lnTo>
                    <a:pt x="17423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0" name="object 318">
              <a:extLst>
                <a:ext uri="{FF2B5EF4-FFF2-40B4-BE49-F238E27FC236}">
                  <a16:creationId xmlns:a16="http://schemas.microsoft.com/office/drawing/2014/main" id="{8E1FF2FD-D7C4-4352-B2CB-F3F59036F959}"/>
                </a:ext>
              </a:extLst>
            </p:cNvPr>
            <p:cNvSpPr/>
            <p:nvPr/>
          </p:nvSpPr>
          <p:spPr>
            <a:xfrm>
              <a:off x="348322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6938" y="69413"/>
                  </a:moveTo>
                  <a:lnTo>
                    <a:pt x="11564" y="74039"/>
                  </a:lnTo>
                  <a:lnTo>
                    <a:pt x="18503" y="76353"/>
                  </a:lnTo>
                  <a:lnTo>
                    <a:pt x="32380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3630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1" name="object 319">
              <a:extLst>
                <a:ext uri="{FF2B5EF4-FFF2-40B4-BE49-F238E27FC236}">
                  <a16:creationId xmlns:a16="http://schemas.microsoft.com/office/drawing/2014/main" id="{C23DC261-F20F-4A0C-9A70-598E8648CABB}"/>
                </a:ext>
              </a:extLst>
            </p:cNvPr>
            <p:cNvSpPr/>
            <p:nvPr/>
          </p:nvSpPr>
          <p:spPr>
            <a:xfrm>
              <a:off x="3545669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2" name="object 320">
              <a:extLst>
                <a:ext uri="{FF2B5EF4-FFF2-40B4-BE49-F238E27FC236}">
                  <a16:creationId xmlns:a16="http://schemas.microsoft.com/office/drawing/2014/main" id="{FCF3A780-15E8-4A95-8D4D-C8DBC9EEDAFF}"/>
                </a:ext>
              </a:extLst>
            </p:cNvPr>
            <p:cNvSpPr/>
            <p:nvPr/>
          </p:nvSpPr>
          <p:spPr>
            <a:xfrm>
              <a:off x="3611663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834" y="1156"/>
                  </a:lnTo>
                  <a:lnTo>
                    <a:pt x="27754" y="1156"/>
                  </a:lnTo>
                  <a:lnTo>
                    <a:pt x="24208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3" name="object 321">
              <a:extLst>
                <a:ext uri="{FF2B5EF4-FFF2-40B4-BE49-F238E27FC236}">
                  <a16:creationId xmlns:a16="http://schemas.microsoft.com/office/drawing/2014/main" id="{B0325458-CE8F-423B-B143-85D26EE02B18}"/>
                </a:ext>
              </a:extLst>
            </p:cNvPr>
            <p:cNvSpPr/>
            <p:nvPr/>
          </p:nvSpPr>
          <p:spPr>
            <a:xfrm>
              <a:off x="3647436" y="5121028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4" name="object 322">
              <a:extLst>
                <a:ext uri="{FF2B5EF4-FFF2-40B4-BE49-F238E27FC236}">
                  <a16:creationId xmlns:a16="http://schemas.microsoft.com/office/drawing/2014/main" id="{5E2BA545-72E2-4A92-A8FB-EA372DCC5798}"/>
                </a:ext>
              </a:extLst>
            </p:cNvPr>
            <p:cNvSpPr/>
            <p:nvPr/>
          </p:nvSpPr>
          <p:spPr>
            <a:xfrm>
              <a:off x="3711118" y="5094410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6939"/>
                  </a:moveTo>
                  <a:lnTo>
                    <a:pt x="12643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3877" y="6939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5" name="object 323">
              <a:extLst>
                <a:ext uri="{FF2B5EF4-FFF2-40B4-BE49-F238E27FC236}">
                  <a16:creationId xmlns:a16="http://schemas.microsoft.com/office/drawing/2014/main" id="{13BB06CE-B42E-40F2-AEBC-31013E1C75E6}"/>
                </a:ext>
              </a:extLst>
            </p:cNvPr>
            <p:cNvSpPr/>
            <p:nvPr/>
          </p:nvSpPr>
          <p:spPr>
            <a:xfrm>
              <a:off x="3738873" y="5118714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1632" y="52063"/>
                  </a:lnTo>
                  <a:lnTo>
                    <a:pt x="41632" y="56690"/>
                  </a:lnTo>
                  <a:lnTo>
                    <a:pt x="39319" y="60160"/>
                  </a:lnTo>
                  <a:lnTo>
                    <a:pt x="37006" y="62473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891"/>
                  </a:ln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1632" y="21975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1632" y="3469"/>
                  </a:lnTo>
                  <a:lnTo>
                    <a:pt x="35772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6" name="object 324">
              <a:extLst>
                <a:ext uri="{FF2B5EF4-FFF2-40B4-BE49-F238E27FC236}">
                  <a16:creationId xmlns:a16="http://schemas.microsoft.com/office/drawing/2014/main" id="{C6D59704-8086-4495-952D-D64BD2B01943}"/>
                </a:ext>
              </a:extLst>
            </p:cNvPr>
            <p:cNvSpPr/>
            <p:nvPr/>
          </p:nvSpPr>
          <p:spPr>
            <a:xfrm>
              <a:off x="380240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8457" y="76349"/>
                  </a:lnTo>
                  <a:lnTo>
                    <a:pt x="41820" y="73504"/>
                  </a:lnTo>
                  <a:lnTo>
                    <a:pt x="5103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891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7092" y="9253"/>
                  </a:lnTo>
                  <a:lnTo>
                    <a:pt x="1491" y="21837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7092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473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7" name="object 325">
              <a:extLst>
                <a:ext uri="{FF2B5EF4-FFF2-40B4-BE49-F238E27FC236}">
                  <a16:creationId xmlns:a16="http://schemas.microsoft.com/office/drawing/2014/main" id="{67182062-7BFD-495A-B386-6CAE37664111}"/>
                </a:ext>
              </a:extLst>
            </p:cNvPr>
            <p:cNvSpPr/>
            <p:nvPr/>
          </p:nvSpPr>
          <p:spPr>
            <a:xfrm>
              <a:off x="3866082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8" name="object 314">
              <a:extLst>
                <a:ext uri="{FF2B5EF4-FFF2-40B4-BE49-F238E27FC236}">
                  <a16:creationId xmlns:a16="http://schemas.microsoft.com/office/drawing/2014/main" id="{B953B9E5-6A34-4263-8231-6A526D3C3E98}"/>
                </a:ext>
              </a:extLst>
            </p:cNvPr>
            <p:cNvSpPr/>
            <p:nvPr/>
          </p:nvSpPr>
          <p:spPr>
            <a:xfrm>
              <a:off x="5029775" y="4231301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4362" y="0"/>
                  </a:moveTo>
                  <a:lnTo>
                    <a:pt x="20816" y="10425"/>
                  </a:lnTo>
                  <a:lnTo>
                    <a:pt x="53196" y="10425"/>
                  </a:lnTo>
                  <a:lnTo>
                    <a:pt x="50883" y="0"/>
                  </a:lnTo>
                  <a:lnTo>
                    <a:pt x="24362" y="0"/>
                  </a:lnTo>
                  <a:close/>
                </a:path>
                <a:path w="53196" h="71741">
                  <a:moveTo>
                    <a:pt x="20816" y="10425"/>
                  </a:moveTo>
                  <a:lnTo>
                    <a:pt x="24362" y="0"/>
                  </a:lnTo>
                  <a:lnTo>
                    <a:pt x="37006" y="-43951"/>
                  </a:lnTo>
                  <a:lnTo>
                    <a:pt x="50883" y="0"/>
                  </a:lnTo>
                  <a:lnTo>
                    <a:pt x="53196" y="10425"/>
                  </a:lnTo>
                  <a:lnTo>
                    <a:pt x="61368" y="35870"/>
                  </a:lnTo>
                  <a:lnTo>
                    <a:pt x="74012" y="35870"/>
                  </a:lnTo>
                  <a:lnTo>
                    <a:pt x="42865" y="-61316"/>
                  </a:lnTo>
                  <a:lnTo>
                    <a:pt x="32380" y="-61316"/>
                  </a:lnTo>
                  <a:lnTo>
                    <a:pt x="0" y="35870"/>
                  </a:lnTo>
                  <a:lnTo>
                    <a:pt x="12798" y="35870"/>
                  </a:lnTo>
                  <a:lnTo>
                    <a:pt x="20816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9" name="object 315">
              <a:extLst>
                <a:ext uri="{FF2B5EF4-FFF2-40B4-BE49-F238E27FC236}">
                  <a16:creationId xmlns:a16="http://schemas.microsoft.com/office/drawing/2014/main" id="{B06F765D-2DAC-4150-B098-3D30BA5717C3}"/>
                </a:ext>
              </a:extLst>
            </p:cNvPr>
            <p:cNvSpPr/>
            <p:nvPr/>
          </p:nvSpPr>
          <p:spPr>
            <a:xfrm>
              <a:off x="5113040" y="4168828"/>
              <a:ext cx="63681" cy="100657"/>
            </a:xfrm>
            <a:custGeom>
              <a:avLst/>
              <a:gdLst/>
              <a:ahLst/>
              <a:cxnLst/>
              <a:rect l="l" t="t" r="r" b="b"/>
              <a:pathLst>
                <a:path w="63681" h="100657">
                  <a:moveTo>
                    <a:pt x="12798" y="28931"/>
                  </a:moveTo>
                  <a:lnTo>
                    <a:pt x="15110" y="21991"/>
                  </a:lnTo>
                  <a:lnTo>
                    <a:pt x="18503" y="17364"/>
                  </a:lnTo>
                  <a:lnTo>
                    <a:pt x="20816" y="12722"/>
                  </a:lnTo>
                  <a:lnTo>
                    <a:pt x="26675" y="10409"/>
                  </a:lnTo>
                  <a:lnTo>
                    <a:pt x="39319" y="10409"/>
                  </a:lnTo>
                  <a:lnTo>
                    <a:pt x="43944" y="11566"/>
                  </a:lnTo>
                  <a:lnTo>
                    <a:pt x="46257" y="15036"/>
                  </a:lnTo>
                  <a:lnTo>
                    <a:pt x="49804" y="18521"/>
                  </a:lnTo>
                  <a:lnTo>
                    <a:pt x="50883" y="23148"/>
                  </a:lnTo>
                  <a:lnTo>
                    <a:pt x="52117" y="30087"/>
                  </a:lnTo>
                  <a:lnTo>
                    <a:pt x="63681" y="30087"/>
                  </a:lnTo>
                  <a:lnTo>
                    <a:pt x="63681" y="19678"/>
                  </a:lnTo>
                  <a:lnTo>
                    <a:pt x="60135" y="12722"/>
                  </a:lnTo>
                  <a:lnTo>
                    <a:pt x="55509" y="6939"/>
                  </a:lnTo>
                  <a:lnTo>
                    <a:pt x="49804" y="2313"/>
                  </a:lnTo>
                  <a:lnTo>
                    <a:pt x="42865" y="0"/>
                  </a:lnTo>
                  <a:lnTo>
                    <a:pt x="32199" y="17"/>
                  </a:lnTo>
                  <a:lnTo>
                    <a:pt x="18331" y="2821"/>
                  </a:lnTo>
                  <a:lnTo>
                    <a:pt x="9251" y="10409"/>
                  </a:lnTo>
                  <a:lnTo>
                    <a:pt x="6198" y="14270"/>
                  </a:lnTo>
                  <a:lnTo>
                    <a:pt x="1640" y="25463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51" y="67166"/>
                  </a:lnTo>
                  <a:lnTo>
                    <a:pt x="3850" y="79730"/>
                  </a:lnTo>
                  <a:lnTo>
                    <a:pt x="9251" y="90248"/>
                  </a:lnTo>
                  <a:lnTo>
                    <a:pt x="21665" y="98435"/>
                  </a:lnTo>
                  <a:lnTo>
                    <a:pt x="34693" y="100657"/>
                  </a:lnTo>
                  <a:lnTo>
                    <a:pt x="38965" y="100489"/>
                  </a:lnTo>
                  <a:lnTo>
                    <a:pt x="51838" y="97149"/>
                  </a:lnTo>
                  <a:lnTo>
                    <a:pt x="61368" y="89091"/>
                  </a:lnTo>
                  <a:lnTo>
                    <a:pt x="63681" y="86778"/>
                  </a:lnTo>
                  <a:lnTo>
                    <a:pt x="63681" y="49750"/>
                  </a:lnTo>
                  <a:lnTo>
                    <a:pt x="33614" y="49750"/>
                  </a:lnTo>
                  <a:lnTo>
                    <a:pt x="33614" y="60160"/>
                  </a:lnTo>
                  <a:lnTo>
                    <a:pt x="52117" y="60160"/>
                  </a:lnTo>
                  <a:lnTo>
                    <a:pt x="52117" y="83308"/>
                  </a:lnTo>
                  <a:lnTo>
                    <a:pt x="49804" y="84464"/>
                  </a:lnTo>
                  <a:lnTo>
                    <a:pt x="46257" y="87934"/>
                  </a:lnTo>
                  <a:lnTo>
                    <a:pt x="41632" y="90248"/>
                  </a:lnTo>
                  <a:lnTo>
                    <a:pt x="27754" y="90248"/>
                  </a:lnTo>
                  <a:lnTo>
                    <a:pt x="22049" y="86778"/>
                  </a:lnTo>
                  <a:lnTo>
                    <a:pt x="18503" y="82151"/>
                  </a:lnTo>
                  <a:lnTo>
                    <a:pt x="15110" y="76368"/>
                  </a:lnTo>
                  <a:lnTo>
                    <a:pt x="12798" y="69428"/>
                  </a:lnTo>
                  <a:lnTo>
                    <a:pt x="1279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0" name="object 316">
              <a:extLst>
                <a:ext uri="{FF2B5EF4-FFF2-40B4-BE49-F238E27FC236}">
                  <a16:creationId xmlns:a16="http://schemas.microsoft.com/office/drawing/2014/main" id="{21315B3F-6F6B-451D-9853-2E3B270D2F4A}"/>
                </a:ext>
              </a:extLst>
            </p:cNvPr>
            <p:cNvSpPr/>
            <p:nvPr/>
          </p:nvSpPr>
          <p:spPr>
            <a:xfrm>
              <a:off x="5193991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423" y="87934"/>
                  </a:lnTo>
                  <a:lnTo>
                    <a:pt x="17423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71" y="66959"/>
                  </a:lnTo>
                  <a:lnTo>
                    <a:pt x="2268" y="80268"/>
                  </a:lnTo>
                  <a:lnTo>
                    <a:pt x="5859" y="90248"/>
                  </a:lnTo>
                  <a:lnTo>
                    <a:pt x="10485" y="97187"/>
                  </a:lnTo>
                  <a:lnTo>
                    <a:pt x="17423" y="100657"/>
                  </a:lnTo>
                  <a:lnTo>
                    <a:pt x="17423" y="87934"/>
                  </a:lnTo>
                  <a:lnTo>
                    <a:pt x="15110" y="82151"/>
                  </a:lnTo>
                  <a:lnTo>
                    <a:pt x="12798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98" y="21991"/>
                  </a:lnTo>
                  <a:lnTo>
                    <a:pt x="15110" y="17364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552" y="30087"/>
                  </a:lnTo>
                  <a:lnTo>
                    <a:pt x="40552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32" y="97187"/>
                  </a:lnTo>
                  <a:lnTo>
                    <a:pt x="45178" y="89091"/>
                  </a:lnTo>
                  <a:lnTo>
                    <a:pt x="48040" y="83648"/>
                  </a:lnTo>
                  <a:lnTo>
                    <a:pt x="51097" y="72017"/>
                  </a:lnTo>
                  <a:lnTo>
                    <a:pt x="52117" y="56690"/>
                  </a:lnTo>
                  <a:lnTo>
                    <a:pt x="52117" y="40497"/>
                  </a:lnTo>
                  <a:lnTo>
                    <a:pt x="51821" y="32345"/>
                  </a:lnTo>
                  <a:lnTo>
                    <a:pt x="49592" y="19158"/>
                  </a:lnTo>
                  <a:lnTo>
                    <a:pt x="45178" y="9253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85" y="3469"/>
                  </a:lnTo>
                  <a:lnTo>
                    <a:pt x="5859" y="10409"/>
                  </a:lnTo>
                  <a:lnTo>
                    <a:pt x="3193" y="15734"/>
                  </a:lnTo>
                  <a:lnTo>
                    <a:pt x="674" y="27409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1" name="object 317">
              <a:extLst>
                <a:ext uri="{FF2B5EF4-FFF2-40B4-BE49-F238E27FC236}">
                  <a16:creationId xmlns:a16="http://schemas.microsoft.com/office/drawing/2014/main" id="{58679C2D-A495-4EE5-B716-29A5FAA49E74}"/>
                </a:ext>
              </a:extLst>
            </p:cNvPr>
            <p:cNvSpPr/>
            <p:nvPr/>
          </p:nvSpPr>
          <p:spPr>
            <a:xfrm>
              <a:off x="5262298" y="4169985"/>
              <a:ext cx="25441" cy="99501"/>
            </a:xfrm>
            <a:custGeom>
              <a:avLst/>
              <a:gdLst/>
              <a:ahLst/>
              <a:cxnLst/>
              <a:rect l="l" t="t" r="r" b="b"/>
              <a:pathLst>
                <a:path w="25441" h="99501">
                  <a:moveTo>
                    <a:pt x="18503" y="86778"/>
                  </a:moveTo>
                  <a:lnTo>
                    <a:pt x="16190" y="80994"/>
                  </a:lnTo>
                  <a:lnTo>
                    <a:pt x="18503" y="99501"/>
                  </a:lnTo>
                  <a:lnTo>
                    <a:pt x="25441" y="99501"/>
                  </a:lnTo>
                  <a:lnTo>
                    <a:pt x="21895" y="89091"/>
                  </a:lnTo>
                  <a:lnTo>
                    <a:pt x="18503" y="86778"/>
                  </a:lnTo>
                  <a:close/>
                </a:path>
                <a:path w="25441" h="99501">
                  <a:moveTo>
                    <a:pt x="33459" y="86778"/>
                  </a:moveTo>
                  <a:lnTo>
                    <a:pt x="30067" y="89091"/>
                  </a:lnTo>
                  <a:lnTo>
                    <a:pt x="21895" y="89091"/>
                  </a:lnTo>
                  <a:lnTo>
                    <a:pt x="25441" y="99501"/>
                  </a:lnTo>
                  <a:lnTo>
                    <a:pt x="33459" y="99501"/>
                  </a:lnTo>
                  <a:lnTo>
                    <a:pt x="40552" y="96031"/>
                  </a:lnTo>
                  <a:lnTo>
                    <a:pt x="45178" y="90248"/>
                  </a:lnTo>
                  <a:lnTo>
                    <a:pt x="49804" y="84464"/>
                  </a:lnTo>
                  <a:lnTo>
                    <a:pt x="52117" y="76368"/>
                  </a:lnTo>
                  <a:lnTo>
                    <a:pt x="52117" y="56690"/>
                  </a:lnTo>
                  <a:lnTo>
                    <a:pt x="49804" y="48593"/>
                  </a:lnTo>
                  <a:lnTo>
                    <a:pt x="45178" y="42810"/>
                  </a:lnTo>
                  <a:lnTo>
                    <a:pt x="41632" y="37027"/>
                  </a:lnTo>
                  <a:lnTo>
                    <a:pt x="35772" y="33557"/>
                  </a:lnTo>
                  <a:lnTo>
                    <a:pt x="21895" y="33557"/>
                  </a:lnTo>
                  <a:lnTo>
                    <a:pt x="16190" y="35870"/>
                  </a:lnTo>
                  <a:lnTo>
                    <a:pt x="11564" y="41654"/>
                  </a:lnTo>
                  <a:lnTo>
                    <a:pt x="12643" y="31244"/>
                  </a:lnTo>
                  <a:lnTo>
                    <a:pt x="14956" y="23148"/>
                  </a:lnTo>
                  <a:lnTo>
                    <a:pt x="19582" y="18521"/>
                  </a:lnTo>
                  <a:lnTo>
                    <a:pt x="24208" y="12722"/>
                  </a:lnTo>
                  <a:lnTo>
                    <a:pt x="30067" y="10409"/>
                  </a:lnTo>
                  <a:lnTo>
                    <a:pt x="40552" y="10409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1895" y="2313"/>
                  </a:lnTo>
                  <a:lnTo>
                    <a:pt x="17269" y="5783"/>
                  </a:lnTo>
                  <a:lnTo>
                    <a:pt x="11564" y="9253"/>
                  </a:lnTo>
                  <a:lnTo>
                    <a:pt x="6938" y="16208"/>
                  </a:lnTo>
                  <a:lnTo>
                    <a:pt x="3392" y="23148"/>
                  </a:lnTo>
                  <a:lnTo>
                    <a:pt x="2043" y="28969"/>
                  </a:lnTo>
                  <a:lnTo>
                    <a:pt x="501" y="41312"/>
                  </a:lnTo>
                  <a:lnTo>
                    <a:pt x="0" y="55533"/>
                  </a:lnTo>
                  <a:lnTo>
                    <a:pt x="0" y="60160"/>
                  </a:lnTo>
                  <a:lnTo>
                    <a:pt x="148" y="65096"/>
                  </a:lnTo>
                  <a:lnTo>
                    <a:pt x="2279" y="77999"/>
                  </a:lnTo>
                  <a:lnTo>
                    <a:pt x="6938" y="89091"/>
                  </a:lnTo>
                  <a:lnTo>
                    <a:pt x="11564" y="96031"/>
                  </a:lnTo>
                  <a:lnTo>
                    <a:pt x="18503" y="99501"/>
                  </a:lnTo>
                  <a:lnTo>
                    <a:pt x="16190" y="80994"/>
                  </a:lnTo>
                  <a:lnTo>
                    <a:pt x="12643" y="76368"/>
                  </a:lnTo>
                  <a:lnTo>
                    <a:pt x="11564" y="69428"/>
                  </a:lnTo>
                  <a:lnTo>
                    <a:pt x="11564" y="56690"/>
                  </a:lnTo>
                  <a:lnTo>
                    <a:pt x="12643" y="53220"/>
                  </a:lnTo>
                  <a:lnTo>
                    <a:pt x="14956" y="49750"/>
                  </a:lnTo>
                  <a:lnTo>
                    <a:pt x="19582" y="45124"/>
                  </a:lnTo>
                  <a:lnTo>
                    <a:pt x="23128" y="43967"/>
                  </a:lnTo>
                  <a:lnTo>
                    <a:pt x="30067" y="43967"/>
                  </a:lnTo>
                  <a:lnTo>
                    <a:pt x="33459" y="46280"/>
                  </a:lnTo>
                  <a:lnTo>
                    <a:pt x="35772" y="49750"/>
                  </a:lnTo>
                  <a:lnTo>
                    <a:pt x="39319" y="54377"/>
                  </a:lnTo>
                  <a:lnTo>
                    <a:pt x="40552" y="60160"/>
                  </a:lnTo>
                  <a:lnTo>
                    <a:pt x="40552" y="72898"/>
                  </a:lnTo>
                  <a:lnTo>
                    <a:pt x="39319" y="78681"/>
                  </a:lnTo>
                  <a:lnTo>
                    <a:pt x="35772" y="82151"/>
                  </a:lnTo>
                  <a:lnTo>
                    <a:pt x="33459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2" name="object 312">
              <a:extLst>
                <a:ext uri="{FF2B5EF4-FFF2-40B4-BE49-F238E27FC236}">
                  <a16:creationId xmlns:a16="http://schemas.microsoft.com/office/drawing/2014/main" id="{C7F9A77B-FBC5-45CC-BED5-B3936349F6E5}"/>
                </a:ext>
              </a:extLst>
            </p:cNvPr>
            <p:cNvSpPr/>
            <p:nvPr/>
          </p:nvSpPr>
          <p:spPr>
            <a:xfrm>
              <a:off x="549821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33" y="67099"/>
                  </a:moveTo>
                  <a:lnTo>
                    <a:pt x="4625" y="70569"/>
                  </a:lnTo>
                  <a:lnTo>
                    <a:pt x="8172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5783"/>
                  </a:lnTo>
                  <a:lnTo>
                    <a:pt x="5859" y="8096"/>
                  </a:lnTo>
                  <a:lnTo>
                    <a:pt x="3546" y="11566"/>
                  </a:lnTo>
                  <a:lnTo>
                    <a:pt x="1233" y="15036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7099"/>
                  </a:lnTo>
                  <a:close/>
                </a:path>
                <a:path w="50883" h="76353">
                  <a:moveTo>
                    <a:pt x="20816" y="76353"/>
                  </a:moveTo>
                  <a:lnTo>
                    <a:pt x="26675" y="76353"/>
                  </a:lnTo>
                  <a:lnTo>
                    <a:pt x="22049" y="64786"/>
                  </a:lnTo>
                  <a:lnTo>
                    <a:pt x="15110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0816" y="763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3" name="object 313">
              <a:extLst>
                <a:ext uri="{FF2B5EF4-FFF2-40B4-BE49-F238E27FC236}">
                  <a16:creationId xmlns:a16="http://schemas.microsoft.com/office/drawing/2014/main" id="{9FC717D7-DD83-4698-956C-F53C67BC3104}"/>
                </a:ext>
              </a:extLst>
            </p:cNvPr>
            <p:cNvSpPr/>
            <p:nvPr/>
          </p:nvSpPr>
          <p:spPr>
            <a:xfrm>
              <a:off x="5565287" y="4253293"/>
              <a:ext cx="15110" cy="15036"/>
            </a:xfrm>
            <a:custGeom>
              <a:avLst/>
              <a:gdLst/>
              <a:ahLst/>
              <a:cxnLst/>
              <a:rect l="l" t="t" r="r" b="b"/>
              <a:pathLst>
                <a:path w="15110" h="15036">
                  <a:moveTo>
                    <a:pt x="0" y="8096"/>
                  </a:moveTo>
                  <a:lnTo>
                    <a:pt x="0" y="11566"/>
                  </a:lnTo>
                  <a:lnTo>
                    <a:pt x="2312" y="15036"/>
                  </a:lnTo>
                  <a:lnTo>
                    <a:pt x="11564" y="15036"/>
                  </a:lnTo>
                  <a:lnTo>
                    <a:pt x="15110" y="10409"/>
                  </a:lnTo>
                  <a:lnTo>
                    <a:pt x="15110" y="5783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4" name="object 307">
              <a:extLst>
                <a:ext uri="{FF2B5EF4-FFF2-40B4-BE49-F238E27FC236}">
                  <a16:creationId xmlns:a16="http://schemas.microsoft.com/office/drawing/2014/main" id="{9FB1F45E-E25F-4854-9C3C-43800C1CEB87}"/>
                </a:ext>
              </a:extLst>
            </p:cNvPr>
            <p:cNvSpPr/>
            <p:nvPr/>
          </p:nvSpPr>
          <p:spPr>
            <a:xfrm>
              <a:off x="5631282" y="4169985"/>
              <a:ext cx="50883" cy="97187"/>
            </a:xfrm>
            <a:custGeom>
              <a:avLst/>
              <a:gdLst/>
              <a:ahLst/>
              <a:cxnLst/>
              <a:rect l="l" t="t" r="r" b="b"/>
              <a:pathLst>
                <a:path w="50883" h="97187">
                  <a:moveTo>
                    <a:pt x="12798" y="8677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50883" y="97187"/>
                  </a:lnTo>
                  <a:lnTo>
                    <a:pt x="50883" y="86778"/>
                  </a:lnTo>
                  <a:lnTo>
                    <a:pt x="12798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5" name="object 308">
              <a:extLst>
                <a:ext uri="{FF2B5EF4-FFF2-40B4-BE49-F238E27FC236}">
                  <a16:creationId xmlns:a16="http://schemas.microsoft.com/office/drawing/2014/main" id="{5E6BB07D-D6B4-4F5F-AD38-D69ADFC266E8}"/>
                </a:ext>
              </a:extLst>
            </p:cNvPr>
            <p:cNvSpPr/>
            <p:nvPr/>
          </p:nvSpPr>
          <p:spPr>
            <a:xfrm>
              <a:off x="5691417" y="4193133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5855"/>
                  </a:moveTo>
                  <a:lnTo>
                    <a:pt x="0" y="44243"/>
                  </a:lnTo>
                  <a:lnTo>
                    <a:pt x="2390" y="57954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9"/>
                  </a:lnTo>
                  <a:lnTo>
                    <a:pt x="42900" y="73504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6" name="object 309">
              <a:extLst>
                <a:ext uri="{FF2B5EF4-FFF2-40B4-BE49-F238E27FC236}">
                  <a16:creationId xmlns:a16="http://schemas.microsoft.com/office/drawing/2014/main" id="{7568885E-0DE6-4A54-8AF9-B5BE2FF19687}"/>
                </a:ext>
              </a:extLst>
            </p:cNvPr>
            <p:cNvSpPr/>
            <p:nvPr/>
          </p:nvSpPr>
          <p:spPr>
            <a:xfrm>
              <a:off x="5751552" y="4195446"/>
              <a:ext cx="52117" cy="71726"/>
            </a:xfrm>
            <a:custGeom>
              <a:avLst/>
              <a:gdLst/>
              <a:ahLst/>
              <a:cxnLst/>
              <a:rect l="l" t="t" r="r" b="b"/>
              <a:pathLst>
                <a:path w="52117" h="71726">
                  <a:moveTo>
                    <a:pt x="2544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0816" y="71726"/>
                  </a:lnTo>
                  <a:lnTo>
                    <a:pt x="30067" y="71726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544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7" name="object 310">
              <a:extLst>
                <a:ext uri="{FF2B5EF4-FFF2-40B4-BE49-F238E27FC236}">
                  <a16:creationId xmlns:a16="http://schemas.microsoft.com/office/drawing/2014/main" id="{8398F532-DB90-4675-936C-487BB40E9BA1}"/>
                </a:ext>
              </a:extLst>
            </p:cNvPr>
            <p:cNvSpPr/>
            <p:nvPr/>
          </p:nvSpPr>
          <p:spPr>
            <a:xfrm>
              <a:off x="5811688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17"/>
                  </a:lnTo>
                  <a:lnTo>
                    <a:pt x="42371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8" name="object 311">
              <a:extLst>
                <a:ext uri="{FF2B5EF4-FFF2-40B4-BE49-F238E27FC236}">
                  <a16:creationId xmlns:a16="http://schemas.microsoft.com/office/drawing/2014/main" id="{4C485237-AFEF-4D7A-94B9-124706AFA8D7}"/>
                </a:ext>
              </a:extLst>
            </p:cNvPr>
            <p:cNvSpPr/>
            <p:nvPr/>
          </p:nvSpPr>
          <p:spPr>
            <a:xfrm>
              <a:off x="5884544" y="4164201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9" name="object 293">
              <a:extLst>
                <a:ext uri="{FF2B5EF4-FFF2-40B4-BE49-F238E27FC236}">
                  <a16:creationId xmlns:a16="http://schemas.microsoft.com/office/drawing/2014/main" id="{C0941290-037C-4EA2-8019-EC66A814CAF0}"/>
                </a:ext>
              </a:extLst>
            </p:cNvPr>
            <p:cNvSpPr/>
            <p:nvPr/>
          </p:nvSpPr>
          <p:spPr>
            <a:xfrm>
              <a:off x="5935505" y="4193133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0" name="object 294">
              <a:extLst>
                <a:ext uri="{FF2B5EF4-FFF2-40B4-BE49-F238E27FC236}">
                  <a16:creationId xmlns:a16="http://schemas.microsoft.com/office/drawing/2014/main" id="{9974EF62-2D54-440A-9DF3-83B48D1B7A8E}"/>
                </a:ext>
              </a:extLst>
            </p:cNvPr>
            <p:cNvSpPr/>
            <p:nvPr/>
          </p:nvSpPr>
          <p:spPr>
            <a:xfrm>
              <a:off x="6002578" y="4163045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32401"/>
                  </a:moveTo>
                  <a:lnTo>
                    <a:pt x="20816" y="15036"/>
                  </a:ln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1" name="object 295">
              <a:extLst>
                <a:ext uri="{FF2B5EF4-FFF2-40B4-BE49-F238E27FC236}">
                  <a16:creationId xmlns:a16="http://schemas.microsoft.com/office/drawing/2014/main" id="{9AA9982A-D028-4C0F-B6C0-3364078248B9}"/>
                </a:ext>
              </a:extLst>
            </p:cNvPr>
            <p:cNvSpPr/>
            <p:nvPr/>
          </p:nvSpPr>
          <p:spPr>
            <a:xfrm>
              <a:off x="607659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2" name="object 296">
              <a:extLst>
                <a:ext uri="{FF2B5EF4-FFF2-40B4-BE49-F238E27FC236}">
                  <a16:creationId xmlns:a16="http://schemas.microsoft.com/office/drawing/2014/main" id="{A35BF816-0D66-4B27-9D9A-7C71ED14A7AA}"/>
                </a:ext>
              </a:extLst>
            </p:cNvPr>
            <p:cNvSpPr/>
            <p:nvPr/>
          </p:nvSpPr>
          <p:spPr>
            <a:xfrm>
              <a:off x="6140273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3" name="object 297">
              <a:extLst>
                <a:ext uri="{FF2B5EF4-FFF2-40B4-BE49-F238E27FC236}">
                  <a16:creationId xmlns:a16="http://schemas.microsoft.com/office/drawing/2014/main" id="{B1635870-4821-46A5-A2CE-05E398615A20}"/>
                </a:ext>
              </a:extLst>
            </p:cNvPr>
            <p:cNvSpPr/>
            <p:nvPr/>
          </p:nvSpPr>
          <p:spPr>
            <a:xfrm>
              <a:off x="619917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71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4" name="object 298">
              <a:extLst>
                <a:ext uri="{FF2B5EF4-FFF2-40B4-BE49-F238E27FC236}">
                  <a16:creationId xmlns:a16="http://schemas.microsoft.com/office/drawing/2014/main" id="{7A555FB7-D6B0-4E66-B234-946C46552BC5}"/>
                </a:ext>
              </a:extLst>
            </p:cNvPr>
            <p:cNvSpPr/>
            <p:nvPr/>
          </p:nvSpPr>
          <p:spPr>
            <a:xfrm>
              <a:off x="6246666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5" name="object 299">
              <a:extLst>
                <a:ext uri="{FF2B5EF4-FFF2-40B4-BE49-F238E27FC236}">
                  <a16:creationId xmlns:a16="http://schemas.microsoft.com/office/drawing/2014/main" id="{CF7BA43E-63F0-4CFD-8367-3BD53FB19C77}"/>
                </a:ext>
              </a:extLst>
            </p:cNvPr>
            <p:cNvSpPr/>
            <p:nvPr/>
          </p:nvSpPr>
          <p:spPr>
            <a:xfrm>
              <a:off x="6274421" y="4193133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6" name="object 300">
              <a:extLst>
                <a:ext uri="{FF2B5EF4-FFF2-40B4-BE49-F238E27FC236}">
                  <a16:creationId xmlns:a16="http://schemas.microsoft.com/office/drawing/2014/main" id="{58275EF1-EBDF-4639-AADC-34F44963A8F0}"/>
                </a:ext>
              </a:extLst>
            </p:cNvPr>
            <p:cNvSpPr/>
            <p:nvPr/>
          </p:nvSpPr>
          <p:spPr>
            <a:xfrm>
              <a:off x="6333476" y="4163045"/>
              <a:ext cx="38085" cy="104127"/>
            </a:xfrm>
            <a:custGeom>
              <a:avLst/>
              <a:gdLst/>
              <a:ahLst/>
              <a:cxnLst/>
              <a:rect l="l" t="t" r="r" b="b"/>
              <a:pathLst>
                <a:path w="38085" h="104127">
                  <a:moveTo>
                    <a:pt x="21895" y="32401"/>
                  </a:moveTo>
                  <a:lnTo>
                    <a:pt x="21895" y="15036"/>
                  </a:lnTo>
                  <a:lnTo>
                    <a:pt x="25441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8085" y="1156"/>
                  </a:lnTo>
                  <a:lnTo>
                    <a:pt x="35772" y="0"/>
                  </a:lnTo>
                  <a:lnTo>
                    <a:pt x="24208" y="0"/>
                  </a:lnTo>
                  <a:lnTo>
                    <a:pt x="19582" y="2313"/>
                  </a:lnTo>
                  <a:lnTo>
                    <a:pt x="14956" y="5783"/>
                  </a:lnTo>
                  <a:lnTo>
                    <a:pt x="11564" y="10409"/>
                  </a:lnTo>
                  <a:lnTo>
                    <a:pt x="10330" y="16192"/>
                  </a:lnTo>
                  <a:lnTo>
                    <a:pt x="10330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330" y="41654"/>
                  </a:lnTo>
                  <a:lnTo>
                    <a:pt x="10330" y="104127"/>
                  </a:lnTo>
                  <a:lnTo>
                    <a:pt x="21895" y="104127"/>
                  </a:lnTo>
                  <a:lnTo>
                    <a:pt x="21895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189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7" name="object 301">
              <a:extLst>
                <a:ext uri="{FF2B5EF4-FFF2-40B4-BE49-F238E27FC236}">
                  <a16:creationId xmlns:a16="http://schemas.microsoft.com/office/drawing/2014/main" id="{C052D2A0-915A-457F-8288-C03897E6B4D7}"/>
                </a:ext>
              </a:extLst>
            </p:cNvPr>
            <p:cNvSpPr/>
            <p:nvPr/>
          </p:nvSpPr>
          <p:spPr>
            <a:xfrm>
              <a:off x="637973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8" name="object 302">
              <a:extLst>
                <a:ext uri="{FF2B5EF4-FFF2-40B4-BE49-F238E27FC236}">
                  <a16:creationId xmlns:a16="http://schemas.microsoft.com/office/drawing/2014/main" id="{0ED462F6-3057-41B3-BF6A-8172428DF6C1}"/>
                </a:ext>
              </a:extLst>
            </p:cNvPr>
            <p:cNvSpPr/>
            <p:nvPr/>
          </p:nvSpPr>
          <p:spPr>
            <a:xfrm>
              <a:off x="6443262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9" name="object 303">
              <a:extLst>
                <a:ext uri="{FF2B5EF4-FFF2-40B4-BE49-F238E27FC236}">
                  <a16:creationId xmlns:a16="http://schemas.microsoft.com/office/drawing/2014/main" id="{EBF01952-7ED3-4416-A697-1EC30448F0EF}"/>
                </a:ext>
              </a:extLst>
            </p:cNvPr>
            <p:cNvSpPr/>
            <p:nvPr/>
          </p:nvSpPr>
          <p:spPr>
            <a:xfrm>
              <a:off x="650108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0" name="object 304">
              <a:extLst>
                <a:ext uri="{FF2B5EF4-FFF2-40B4-BE49-F238E27FC236}">
                  <a16:creationId xmlns:a16="http://schemas.microsoft.com/office/drawing/2014/main" id="{527C5E11-B8C2-49B3-9406-F2386B042C87}"/>
                </a:ext>
              </a:extLst>
            </p:cNvPr>
            <p:cNvSpPr/>
            <p:nvPr/>
          </p:nvSpPr>
          <p:spPr>
            <a:xfrm>
              <a:off x="6548575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1" name="object 305">
              <a:extLst>
                <a:ext uri="{FF2B5EF4-FFF2-40B4-BE49-F238E27FC236}">
                  <a16:creationId xmlns:a16="http://schemas.microsoft.com/office/drawing/2014/main" id="{698CFDF9-7D94-4623-8FE5-54B13464505B}"/>
                </a:ext>
              </a:extLst>
            </p:cNvPr>
            <p:cNvSpPr/>
            <p:nvPr/>
          </p:nvSpPr>
          <p:spPr>
            <a:xfrm>
              <a:off x="6576330" y="419313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798" y="72883"/>
                  </a:moveTo>
                  <a:lnTo>
                    <a:pt x="19736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33348"/>
                  </a:lnTo>
                  <a:lnTo>
                    <a:pt x="53612" y="20008"/>
                  </a:lnTo>
                  <a:lnTo>
                    <a:pt x="47491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592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2" name="object 306">
              <a:extLst>
                <a:ext uri="{FF2B5EF4-FFF2-40B4-BE49-F238E27FC236}">
                  <a16:creationId xmlns:a16="http://schemas.microsoft.com/office/drawing/2014/main" id="{79907B47-263C-47AD-B179-EADB7033D64E}"/>
                </a:ext>
              </a:extLst>
            </p:cNvPr>
            <p:cNvSpPr/>
            <p:nvPr/>
          </p:nvSpPr>
          <p:spPr>
            <a:xfrm>
              <a:off x="6646951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0909" y="401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3" name="object 291">
              <a:extLst>
                <a:ext uri="{FF2B5EF4-FFF2-40B4-BE49-F238E27FC236}">
                  <a16:creationId xmlns:a16="http://schemas.microsoft.com/office/drawing/2014/main" id="{45A30E1F-4895-4378-8136-DAF91A1430A4}"/>
                </a:ext>
              </a:extLst>
            </p:cNvPr>
            <p:cNvSpPr/>
            <p:nvPr/>
          </p:nvSpPr>
          <p:spPr>
            <a:xfrm>
              <a:off x="6740546" y="4193133"/>
              <a:ext cx="43771" cy="76353"/>
            </a:xfrm>
            <a:custGeom>
              <a:avLst/>
              <a:gdLst/>
              <a:ahLst/>
              <a:cxnLst/>
              <a:rect l="l" t="t" r="r" b="b"/>
              <a:pathLst>
                <a:path w="43771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71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4" name="object 292">
              <a:extLst>
                <a:ext uri="{FF2B5EF4-FFF2-40B4-BE49-F238E27FC236}">
                  <a16:creationId xmlns:a16="http://schemas.microsoft.com/office/drawing/2014/main" id="{71C45F9D-38C6-4135-A63A-57E81A8F243D}"/>
                </a:ext>
              </a:extLst>
            </p:cNvPr>
            <p:cNvSpPr/>
            <p:nvPr/>
          </p:nvSpPr>
          <p:spPr>
            <a:xfrm>
              <a:off x="6806540" y="4163045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2401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2049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5" name="object 283">
              <a:extLst>
                <a:ext uri="{FF2B5EF4-FFF2-40B4-BE49-F238E27FC236}">
                  <a16:creationId xmlns:a16="http://schemas.microsoft.com/office/drawing/2014/main" id="{25EF6102-A214-4F6F-905A-DD85E72816A4}"/>
                </a:ext>
              </a:extLst>
            </p:cNvPr>
            <p:cNvSpPr/>
            <p:nvPr/>
          </p:nvSpPr>
          <p:spPr>
            <a:xfrm>
              <a:off x="6884099" y="4164201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398" y="55533"/>
                  </a:moveTo>
                  <a:lnTo>
                    <a:pt x="40398" y="78681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711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711" y="32401"/>
                  </a:lnTo>
                  <a:lnTo>
                    <a:pt x="37006" y="28931"/>
                  </a:lnTo>
                  <a:lnTo>
                    <a:pt x="21895" y="28931"/>
                  </a:lnTo>
                  <a:lnTo>
                    <a:pt x="16190" y="32401"/>
                  </a:lnTo>
                  <a:lnTo>
                    <a:pt x="11564" y="3934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330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582" y="40497"/>
                  </a:lnTo>
                  <a:lnTo>
                    <a:pt x="31146" y="40497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398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146" y="94874"/>
                  </a:lnTo>
                  <a:lnTo>
                    <a:pt x="19582" y="94874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6" name="object 284">
              <a:extLst>
                <a:ext uri="{FF2B5EF4-FFF2-40B4-BE49-F238E27FC236}">
                  <a16:creationId xmlns:a16="http://schemas.microsoft.com/office/drawing/2014/main" id="{4870AD50-CD72-4023-A6AD-2A1FA01309CE}"/>
                </a:ext>
              </a:extLst>
            </p:cNvPr>
            <p:cNvSpPr/>
            <p:nvPr/>
          </p:nvSpPr>
          <p:spPr>
            <a:xfrm>
              <a:off x="6951173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7" name="object 285">
              <a:extLst>
                <a:ext uri="{FF2B5EF4-FFF2-40B4-BE49-F238E27FC236}">
                  <a16:creationId xmlns:a16="http://schemas.microsoft.com/office/drawing/2014/main" id="{9D4EA480-D3E0-4DCB-B474-28F7A12F9949}"/>
                </a:ext>
              </a:extLst>
            </p:cNvPr>
            <p:cNvSpPr/>
            <p:nvPr/>
          </p:nvSpPr>
          <p:spPr>
            <a:xfrm>
              <a:off x="701470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859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8" name="object 286">
              <a:extLst>
                <a:ext uri="{FF2B5EF4-FFF2-40B4-BE49-F238E27FC236}">
                  <a16:creationId xmlns:a16="http://schemas.microsoft.com/office/drawing/2014/main" id="{FB1E45D4-A2B8-4E4A-A2D8-812ACE89443C}"/>
                </a:ext>
              </a:extLst>
            </p:cNvPr>
            <p:cNvSpPr/>
            <p:nvPr/>
          </p:nvSpPr>
          <p:spPr>
            <a:xfrm>
              <a:off x="7079462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9" name="object 287">
              <a:extLst>
                <a:ext uri="{FF2B5EF4-FFF2-40B4-BE49-F238E27FC236}">
                  <a16:creationId xmlns:a16="http://schemas.microsoft.com/office/drawing/2014/main" id="{97F087F9-1258-45E7-8E27-8C9A7B28DEA2}"/>
                </a:ext>
              </a:extLst>
            </p:cNvPr>
            <p:cNvSpPr/>
            <p:nvPr/>
          </p:nvSpPr>
          <p:spPr>
            <a:xfrm>
              <a:off x="7109683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1146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0" name="object 288">
              <a:extLst>
                <a:ext uri="{FF2B5EF4-FFF2-40B4-BE49-F238E27FC236}">
                  <a16:creationId xmlns:a16="http://schemas.microsoft.com/office/drawing/2014/main" id="{788242BD-13E2-48D5-BC54-E40A06AC6A3D}"/>
                </a:ext>
              </a:extLst>
            </p:cNvPr>
            <p:cNvSpPr/>
            <p:nvPr/>
          </p:nvSpPr>
          <p:spPr>
            <a:xfrm>
              <a:off x="7173211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1" name="object 289">
              <a:extLst>
                <a:ext uri="{FF2B5EF4-FFF2-40B4-BE49-F238E27FC236}">
                  <a16:creationId xmlns:a16="http://schemas.microsoft.com/office/drawing/2014/main" id="{3FB77D60-F6EF-4555-9306-679F59B19B52}"/>
                </a:ext>
              </a:extLst>
            </p:cNvPr>
            <p:cNvSpPr/>
            <p:nvPr/>
          </p:nvSpPr>
          <p:spPr>
            <a:xfrm>
              <a:off x="7235659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2" name="object 290">
              <a:extLst>
                <a:ext uri="{FF2B5EF4-FFF2-40B4-BE49-F238E27FC236}">
                  <a16:creationId xmlns:a16="http://schemas.microsoft.com/office/drawing/2014/main" id="{304CE354-F902-4DA9-84D4-71DC21CBAE00}"/>
                </a:ext>
              </a:extLst>
            </p:cNvPr>
            <p:cNvSpPr/>
            <p:nvPr/>
          </p:nvSpPr>
          <p:spPr>
            <a:xfrm>
              <a:off x="7298107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32380" y="64786"/>
                  </a:moveTo>
                  <a:lnTo>
                    <a:pt x="28988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0072"/>
                  </a:lnTo>
                  <a:lnTo>
                    <a:pt x="6938" y="34698"/>
                  </a:lnTo>
                  <a:lnTo>
                    <a:pt x="10485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7006" y="61316"/>
                  </a:lnTo>
                  <a:lnTo>
                    <a:pt x="32380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3" name="object 273">
              <a:extLst>
                <a:ext uri="{FF2B5EF4-FFF2-40B4-BE49-F238E27FC236}">
                  <a16:creationId xmlns:a16="http://schemas.microsoft.com/office/drawing/2014/main" id="{CF71FEB6-5218-4BE7-AC76-FBECFFD7839D}"/>
                </a:ext>
              </a:extLst>
            </p:cNvPr>
            <p:cNvSpPr/>
            <p:nvPr/>
          </p:nvSpPr>
          <p:spPr>
            <a:xfrm>
              <a:off x="7390623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9541" y="76323"/>
                  </a:lnTo>
                  <a:lnTo>
                    <a:pt x="42389" y="73296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907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6344" y="16192"/>
                  </a:lnTo>
                  <a:lnTo>
                    <a:pt x="18657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7160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4" name="object 274">
              <a:extLst>
                <a:ext uri="{FF2B5EF4-FFF2-40B4-BE49-F238E27FC236}">
                  <a16:creationId xmlns:a16="http://schemas.microsoft.com/office/drawing/2014/main" id="{AA563101-26F5-4B6E-839E-B058EC1A8F7A}"/>
                </a:ext>
              </a:extLst>
            </p:cNvPr>
            <p:cNvSpPr/>
            <p:nvPr/>
          </p:nvSpPr>
          <p:spPr>
            <a:xfrm>
              <a:off x="745091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52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20816" y="35855"/>
                  </a:lnTo>
                  <a:lnTo>
                    <a:pt x="0" y="71726"/>
                  </a:lnTo>
                  <a:lnTo>
                    <a:pt x="13877" y="71726"/>
                  </a:lnTo>
                  <a:lnTo>
                    <a:pt x="26521" y="45124"/>
                  </a:lnTo>
                  <a:lnTo>
                    <a:pt x="39319" y="71726"/>
                  </a:lnTo>
                  <a:lnTo>
                    <a:pt x="53196" y="71726"/>
                  </a:lnTo>
                  <a:lnTo>
                    <a:pt x="32380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5" name="object 275">
              <a:extLst>
                <a:ext uri="{FF2B5EF4-FFF2-40B4-BE49-F238E27FC236}">
                  <a16:creationId xmlns:a16="http://schemas.microsoft.com/office/drawing/2014/main" id="{E36C5DE6-A0A3-4D93-A629-55481FF36DA5}"/>
                </a:ext>
              </a:extLst>
            </p:cNvPr>
            <p:cNvSpPr/>
            <p:nvPr/>
          </p:nvSpPr>
          <p:spPr>
            <a:xfrm>
              <a:off x="7512127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726" y="76317"/>
                  </a:lnTo>
                  <a:lnTo>
                    <a:pt x="42750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6" name="object 276">
              <a:extLst>
                <a:ext uri="{FF2B5EF4-FFF2-40B4-BE49-F238E27FC236}">
                  <a16:creationId xmlns:a16="http://schemas.microsoft.com/office/drawing/2014/main" id="{8CEA8BE3-161B-4DD7-A2D4-141825A3281B}"/>
                </a:ext>
              </a:extLst>
            </p:cNvPr>
            <p:cNvSpPr/>
            <p:nvPr/>
          </p:nvSpPr>
          <p:spPr>
            <a:xfrm>
              <a:off x="7575809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0398" y="52063"/>
                  </a:lnTo>
                  <a:lnTo>
                    <a:pt x="40398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0398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7" name="object 277">
              <a:extLst>
                <a:ext uri="{FF2B5EF4-FFF2-40B4-BE49-F238E27FC236}">
                  <a16:creationId xmlns:a16="http://schemas.microsoft.com/office/drawing/2014/main" id="{BBBACE82-12DB-482E-92F4-91A74BAC6F2F}"/>
                </a:ext>
              </a:extLst>
            </p:cNvPr>
            <p:cNvSpPr/>
            <p:nvPr/>
          </p:nvSpPr>
          <p:spPr>
            <a:xfrm>
              <a:off x="7640570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8" name="object 278">
              <a:extLst>
                <a:ext uri="{FF2B5EF4-FFF2-40B4-BE49-F238E27FC236}">
                  <a16:creationId xmlns:a16="http://schemas.microsoft.com/office/drawing/2014/main" id="{0542801C-7C2B-4E45-89F8-F5B12D27EF52}"/>
                </a:ext>
              </a:extLst>
            </p:cNvPr>
            <p:cNvSpPr/>
            <p:nvPr/>
          </p:nvSpPr>
          <p:spPr>
            <a:xfrm>
              <a:off x="7699625" y="4176924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9" name="object 279">
              <a:extLst>
                <a:ext uri="{FF2B5EF4-FFF2-40B4-BE49-F238E27FC236}">
                  <a16:creationId xmlns:a16="http://schemas.microsoft.com/office/drawing/2014/main" id="{66DD1CCE-DFDE-40DD-AEBD-D3CA6976D467}"/>
                </a:ext>
              </a:extLst>
            </p:cNvPr>
            <p:cNvSpPr/>
            <p:nvPr/>
          </p:nvSpPr>
          <p:spPr>
            <a:xfrm>
              <a:off x="7745883" y="4168828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0" name="object 280">
              <a:extLst>
                <a:ext uri="{FF2B5EF4-FFF2-40B4-BE49-F238E27FC236}">
                  <a16:creationId xmlns:a16="http://schemas.microsoft.com/office/drawing/2014/main" id="{E494DE34-17DC-4B0A-895A-99C7DFBA1DE2}"/>
                </a:ext>
              </a:extLst>
            </p:cNvPr>
            <p:cNvSpPr/>
            <p:nvPr/>
          </p:nvSpPr>
          <p:spPr>
            <a:xfrm>
              <a:off x="777009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31301" y="717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1" name="object 281">
              <a:extLst>
                <a:ext uri="{FF2B5EF4-FFF2-40B4-BE49-F238E27FC236}">
                  <a16:creationId xmlns:a16="http://schemas.microsoft.com/office/drawing/2014/main" id="{2E5B19F1-9036-48F9-8F50-ACA4D6DAC981}"/>
                </a:ext>
              </a:extLst>
            </p:cNvPr>
            <p:cNvSpPr/>
            <p:nvPr/>
          </p:nvSpPr>
          <p:spPr>
            <a:xfrm>
              <a:off x="7831460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387" y="76323"/>
                  </a:lnTo>
                  <a:lnTo>
                    <a:pt x="42235" y="73296"/>
                  </a:lnTo>
                  <a:lnTo>
                    <a:pt x="51963" y="64786"/>
                  </a:lnTo>
                  <a:lnTo>
                    <a:pt x="45024" y="57846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1963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8085" y="18506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2" name="object 282">
              <a:extLst>
                <a:ext uri="{FF2B5EF4-FFF2-40B4-BE49-F238E27FC236}">
                  <a16:creationId xmlns:a16="http://schemas.microsoft.com/office/drawing/2014/main" id="{46C489C9-F306-4385-8B43-FFD398C17CEB}"/>
                </a:ext>
              </a:extLst>
            </p:cNvPr>
            <p:cNvSpPr/>
            <p:nvPr/>
          </p:nvSpPr>
          <p:spPr>
            <a:xfrm>
              <a:off x="7894988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3" name="object 269">
              <a:extLst>
                <a:ext uri="{FF2B5EF4-FFF2-40B4-BE49-F238E27FC236}">
                  <a16:creationId xmlns:a16="http://schemas.microsoft.com/office/drawing/2014/main" id="{23CAC3BA-AE65-4B85-922C-602172E4784A}"/>
                </a:ext>
              </a:extLst>
            </p:cNvPr>
            <p:cNvSpPr/>
            <p:nvPr/>
          </p:nvSpPr>
          <p:spPr>
            <a:xfrm>
              <a:off x="7984111" y="4195446"/>
              <a:ext cx="82184" cy="71726"/>
            </a:xfrm>
            <a:custGeom>
              <a:avLst/>
              <a:gdLst/>
              <a:ahLst/>
              <a:cxnLst/>
              <a:rect l="l" t="t" r="r" b="b"/>
              <a:pathLst>
                <a:path w="82184" h="71726">
                  <a:moveTo>
                    <a:pt x="82184" y="0"/>
                  </a:moveTo>
                  <a:lnTo>
                    <a:pt x="70620" y="0"/>
                  </a:lnTo>
                  <a:lnTo>
                    <a:pt x="59055" y="50907"/>
                  </a:lnTo>
                  <a:lnTo>
                    <a:pt x="45178" y="0"/>
                  </a:lnTo>
                  <a:lnTo>
                    <a:pt x="3592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423" y="71726"/>
                  </a:lnTo>
                  <a:lnTo>
                    <a:pt x="26675" y="71726"/>
                  </a:lnTo>
                  <a:lnTo>
                    <a:pt x="40552" y="20819"/>
                  </a:lnTo>
                  <a:lnTo>
                    <a:pt x="54430" y="71726"/>
                  </a:lnTo>
                  <a:lnTo>
                    <a:pt x="64761" y="71726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4" name="object 270">
              <a:extLst>
                <a:ext uri="{FF2B5EF4-FFF2-40B4-BE49-F238E27FC236}">
                  <a16:creationId xmlns:a16="http://schemas.microsoft.com/office/drawing/2014/main" id="{86B2E302-55FF-43FE-A946-38788E25EB76}"/>
                </a:ext>
              </a:extLst>
            </p:cNvPr>
            <p:cNvSpPr/>
            <p:nvPr/>
          </p:nvSpPr>
          <p:spPr>
            <a:xfrm>
              <a:off x="8078940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5" name="object 271">
              <a:extLst>
                <a:ext uri="{FF2B5EF4-FFF2-40B4-BE49-F238E27FC236}">
                  <a16:creationId xmlns:a16="http://schemas.microsoft.com/office/drawing/2014/main" id="{46B7FD79-2494-4169-9E39-7D1F39DC4DFE}"/>
                </a:ext>
              </a:extLst>
            </p:cNvPr>
            <p:cNvSpPr/>
            <p:nvPr/>
          </p:nvSpPr>
          <p:spPr>
            <a:xfrm>
              <a:off x="8100990" y="4176924"/>
              <a:ext cx="34693" cy="92561"/>
            </a:xfrm>
            <a:custGeom>
              <a:avLst/>
              <a:gdLst/>
              <a:ahLst/>
              <a:cxnLst/>
              <a:rect l="l" t="t" r="r" b="b"/>
              <a:pathLst>
                <a:path w="34693" h="92561">
                  <a:moveTo>
                    <a:pt x="34693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4693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6" name="object 272">
              <a:extLst>
                <a:ext uri="{FF2B5EF4-FFF2-40B4-BE49-F238E27FC236}">
                  <a16:creationId xmlns:a16="http://schemas.microsoft.com/office/drawing/2014/main" id="{828EB303-9D85-40D0-AB6E-D8D6C66CFF9E}"/>
                </a:ext>
              </a:extLst>
            </p:cNvPr>
            <p:cNvSpPr/>
            <p:nvPr/>
          </p:nvSpPr>
          <p:spPr>
            <a:xfrm>
              <a:off x="8148327" y="4164201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0971" y="32968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5533"/>
                  </a:lnTo>
                  <a:lnTo>
                    <a:pt x="47474" y="44818"/>
                  </a:lnTo>
                  <a:lnTo>
                    <a:pt x="40971" y="329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7" name="object 266">
              <a:extLst>
                <a:ext uri="{FF2B5EF4-FFF2-40B4-BE49-F238E27FC236}">
                  <a16:creationId xmlns:a16="http://schemas.microsoft.com/office/drawing/2014/main" id="{5C2F5CA6-0811-49E2-A3B7-D711936E9B04}"/>
                </a:ext>
              </a:extLst>
            </p:cNvPr>
            <p:cNvSpPr/>
            <p:nvPr/>
          </p:nvSpPr>
          <p:spPr>
            <a:xfrm>
              <a:off x="8252484" y="4169985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8" name="object 267">
              <a:extLst>
                <a:ext uri="{FF2B5EF4-FFF2-40B4-BE49-F238E27FC236}">
                  <a16:creationId xmlns:a16="http://schemas.microsoft.com/office/drawing/2014/main" id="{AA1C81AE-0ED1-49AB-AE53-209374A40D5A}"/>
                </a:ext>
              </a:extLst>
            </p:cNvPr>
            <p:cNvSpPr/>
            <p:nvPr/>
          </p:nvSpPr>
          <p:spPr>
            <a:xfrm>
              <a:off x="8275536" y="4168828"/>
              <a:ext cx="47491" cy="100657"/>
            </a:xfrm>
            <a:custGeom>
              <a:avLst/>
              <a:gdLst/>
              <a:ahLst/>
              <a:cxnLst/>
              <a:rect l="l" t="t" r="r" b="b"/>
              <a:pathLst>
                <a:path w="47491" h="100657">
                  <a:moveTo>
                    <a:pt x="44099" y="34714"/>
                  </a:moveTo>
                  <a:lnTo>
                    <a:pt x="45178" y="31244"/>
                  </a:lnTo>
                  <a:lnTo>
                    <a:pt x="47491" y="27774"/>
                  </a:lnTo>
                  <a:lnTo>
                    <a:pt x="47491" y="15036"/>
                  </a:lnTo>
                  <a:lnTo>
                    <a:pt x="46412" y="9253"/>
                  </a:lnTo>
                  <a:lnTo>
                    <a:pt x="41786" y="5783"/>
                  </a:lnTo>
                  <a:lnTo>
                    <a:pt x="38239" y="1156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4362" y="10409"/>
                  </a:lnTo>
                  <a:lnTo>
                    <a:pt x="30221" y="10409"/>
                  </a:lnTo>
                  <a:lnTo>
                    <a:pt x="34847" y="12722"/>
                  </a:lnTo>
                  <a:lnTo>
                    <a:pt x="37160" y="17364"/>
                  </a:lnTo>
                  <a:lnTo>
                    <a:pt x="37160" y="20834"/>
                  </a:lnTo>
                  <a:lnTo>
                    <a:pt x="35926" y="25461"/>
                  </a:lnTo>
                  <a:lnTo>
                    <a:pt x="34847" y="30087"/>
                  </a:lnTo>
                  <a:lnTo>
                    <a:pt x="37160" y="40497"/>
                  </a:lnTo>
                  <a:lnTo>
                    <a:pt x="41786" y="38184"/>
                  </a:lnTo>
                  <a:lnTo>
                    <a:pt x="44099" y="34714"/>
                  </a:lnTo>
                  <a:close/>
                </a:path>
                <a:path w="47491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7934"/>
                  </a:lnTo>
                  <a:lnTo>
                    <a:pt x="16190" y="85621"/>
                  </a:lnTo>
                  <a:lnTo>
                    <a:pt x="12798" y="82151"/>
                  </a:lnTo>
                  <a:lnTo>
                    <a:pt x="11564" y="77525"/>
                  </a:lnTo>
                  <a:lnTo>
                    <a:pt x="11564" y="97187"/>
                  </a:lnTo>
                  <a:lnTo>
                    <a:pt x="18503" y="100657"/>
                  </a:lnTo>
                  <a:close/>
                </a:path>
                <a:path w="47491" h="100657">
                  <a:moveTo>
                    <a:pt x="18503" y="16192"/>
                  </a:moveTo>
                  <a:lnTo>
                    <a:pt x="20816" y="13879"/>
                  </a:lnTo>
                  <a:lnTo>
                    <a:pt x="24362" y="1040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2798" y="40497"/>
                  </a:lnTo>
                  <a:lnTo>
                    <a:pt x="16190" y="46280"/>
                  </a:lnTo>
                  <a:lnTo>
                    <a:pt x="9251" y="50907"/>
                  </a:lnTo>
                  <a:lnTo>
                    <a:pt x="5859" y="55533"/>
                  </a:lnTo>
                  <a:lnTo>
                    <a:pt x="3546" y="60160"/>
                  </a:lnTo>
                  <a:lnTo>
                    <a:pt x="1233" y="63630"/>
                  </a:lnTo>
                  <a:lnTo>
                    <a:pt x="0" y="68272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7187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5533"/>
                  </a:lnTo>
                  <a:lnTo>
                    <a:pt x="22049" y="54377"/>
                  </a:lnTo>
                  <a:lnTo>
                    <a:pt x="41786" y="82151"/>
                  </a:lnTo>
                  <a:lnTo>
                    <a:pt x="37160" y="87934"/>
                  </a:lnTo>
                  <a:lnTo>
                    <a:pt x="32534" y="90248"/>
                  </a:lnTo>
                  <a:lnTo>
                    <a:pt x="22049" y="90248"/>
                  </a:lnTo>
                  <a:lnTo>
                    <a:pt x="18503" y="87934"/>
                  </a:lnTo>
                  <a:lnTo>
                    <a:pt x="26675" y="100657"/>
                  </a:lnTo>
                  <a:lnTo>
                    <a:pt x="31301" y="100657"/>
                  </a:lnTo>
                  <a:lnTo>
                    <a:pt x="34847" y="99501"/>
                  </a:lnTo>
                  <a:lnTo>
                    <a:pt x="38239" y="98344"/>
                  </a:lnTo>
                  <a:lnTo>
                    <a:pt x="41786" y="96031"/>
                  </a:lnTo>
                  <a:lnTo>
                    <a:pt x="45178" y="94874"/>
                  </a:lnTo>
                  <a:lnTo>
                    <a:pt x="47491" y="91404"/>
                  </a:lnTo>
                  <a:lnTo>
                    <a:pt x="52117" y="98344"/>
                  </a:lnTo>
                  <a:lnTo>
                    <a:pt x="67228" y="98344"/>
                  </a:lnTo>
                  <a:lnTo>
                    <a:pt x="54430" y="82151"/>
                  </a:lnTo>
                  <a:lnTo>
                    <a:pt x="56311" y="78520"/>
                  </a:lnTo>
                  <a:lnTo>
                    <a:pt x="60104" y="66863"/>
                  </a:lnTo>
                  <a:lnTo>
                    <a:pt x="61368" y="53220"/>
                  </a:lnTo>
                  <a:lnTo>
                    <a:pt x="51037" y="53220"/>
                  </a:lnTo>
                  <a:lnTo>
                    <a:pt x="51037" y="60160"/>
                  </a:lnTo>
                  <a:lnTo>
                    <a:pt x="49804" y="65943"/>
                  </a:lnTo>
                  <a:lnTo>
                    <a:pt x="47491" y="71741"/>
                  </a:lnTo>
                  <a:lnTo>
                    <a:pt x="30221" y="47437"/>
                  </a:lnTo>
                  <a:lnTo>
                    <a:pt x="37160" y="40497"/>
                  </a:lnTo>
                  <a:lnTo>
                    <a:pt x="34847" y="30087"/>
                  </a:lnTo>
                  <a:lnTo>
                    <a:pt x="30221" y="34714"/>
                  </a:lnTo>
                  <a:lnTo>
                    <a:pt x="24362" y="38184"/>
                  </a:lnTo>
                  <a:lnTo>
                    <a:pt x="20816" y="33557"/>
                  </a:lnTo>
                  <a:lnTo>
                    <a:pt x="19736" y="30087"/>
                  </a:lnTo>
                  <a:lnTo>
                    <a:pt x="18503" y="27774"/>
                  </a:lnTo>
                  <a:lnTo>
                    <a:pt x="18503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9" name="object 268">
              <a:extLst>
                <a:ext uri="{FF2B5EF4-FFF2-40B4-BE49-F238E27FC236}">
                  <a16:creationId xmlns:a16="http://schemas.microsoft.com/office/drawing/2014/main" id="{9B861363-2ECF-435B-819B-7F23535CAA84}"/>
                </a:ext>
              </a:extLst>
            </p:cNvPr>
            <p:cNvSpPr/>
            <p:nvPr/>
          </p:nvSpPr>
          <p:spPr>
            <a:xfrm>
              <a:off x="8346156" y="4169985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26675" y="97187"/>
                  </a:moveTo>
                  <a:lnTo>
                    <a:pt x="38239" y="97187"/>
                  </a:lnTo>
                  <a:lnTo>
                    <a:pt x="38239" y="10409"/>
                  </a:lnTo>
                  <a:lnTo>
                    <a:pt x="63681" y="10409"/>
                  </a:lnTo>
                  <a:lnTo>
                    <a:pt x="63681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6675" y="10409"/>
                  </a:lnTo>
                  <a:lnTo>
                    <a:pt x="26675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0" name="object 250">
              <a:extLst>
                <a:ext uri="{FF2B5EF4-FFF2-40B4-BE49-F238E27FC236}">
                  <a16:creationId xmlns:a16="http://schemas.microsoft.com/office/drawing/2014/main" id="{AEE41DC2-6FEA-4532-82DE-0166E7D75052}"/>
                </a:ext>
              </a:extLst>
            </p:cNvPr>
            <p:cNvSpPr/>
            <p:nvPr/>
          </p:nvSpPr>
          <p:spPr>
            <a:xfrm>
              <a:off x="5628969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2798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1" name="object 251">
              <a:extLst>
                <a:ext uri="{FF2B5EF4-FFF2-40B4-BE49-F238E27FC236}">
                  <a16:creationId xmlns:a16="http://schemas.microsoft.com/office/drawing/2014/main" id="{BC97EF52-C5EE-4093-A60D-0BBB1D7A9BAC}"/>
                </a:ext>
              </a:extLst>
            </p:cNvPr>
            <p:cNvSpPr/>
            <p:nvPr/>
          </p:nvSpPr>
          <p:spPr>
            <a:xfrm>
              <a:off x="5667209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2" name="object 252">
              <a:extLst>
                <a:ext uri="{FF2B5EF4-FFF2-40B4-BE49-F238E27FC236}">
                  <a16:creationId xmlns:a16="http://schemas.microsoft.com/office/drawing/2014/main" id="{42A3BC18-2368-476B-B7DB-8E38E41D78BE}"/>
                </a:ext>
              </a:extLst>
            </p:cNvPr>
            <p:cNvSpPr/>
            <p:nvPr/>
          </p:nvSpPr>
          <p:spPr>
            <a:xfrm>
              <a:off x="573073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423" y="63630"/>
                  </a:lnTo>
                  <a:lnTo>
                    <a:pt x="1511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798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3" name="object 253">
              <a:extLst>
                <a:ext uri="{FF2B5EF4-FFF2-40B4-BE49-F238E27FC236}">
                  <a16:creationId xmlns:a16="http://schemas.microsoft.com/office/drawing/2014/main" id="{9338DFFF-E8B8-4D7F-A2DA-ADDE5E4F73DF}"/>
                </a:ext>
              </a:extLst>
            </p:cNvPr>
            <p:cNvSpPr/>
            <p:nvPr/>
          </p:nvSpPr>
          <p:spPr>
            <a:xfrm>
              <a:off x="5794418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4956" y="12722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398" y="25445"/>
                  </a:lnTo>
                  <a:lnTo>
                    <a:pt x="40398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7280" y="65710"/>
                  </a:lnTo>
                  <a:lnTo>
                    <a:pt x="51717" y="5492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4" name="object 254">
              <a:extLst>
                <a:ext uri="{FF2B5EF4-FFF2-40B4-BE49-F238E27FC236}">
                  <a16:creationId xmlns:a16="http://schemas.microsoft.com/office/drawing/2014/main" id="{B995A7DB-4CA3-4F7B-8F93-C5DDFC97E405}"/>
                </a:ext>
              </a:extLst>
            </p:cNvPr>
            <p:cNvSpPr/>
            <p:nvPr/>
          </p:nvSpPr>
          <p:spPr>
            <a:xfrm>
              <a:off x="5859179" y="4348167"/>
              <a:ext cx="43944" cy="75196"/>
            </a:xfrm>
            <a:custGeom>
              <a:avLst/>
              <a:gdLst/>
              <a:ahLst/>
              <a:cxnLst/>
              <a:rect l="l" t="t" r="r" b="b"/>
              <a:pathLst>
                <a:path w="43944" h="75196">
                  <a:moveTo>
                    <a:pt x="43944" y="71726"/>
                  </a:move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  <a:path w="43944" h="75196">
                  <a:moveTo>
                    <a:pt x="0" y="41874"/>
                  </a:moveTo>
                  <a:lnTo>
                    <a:pt x="1898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859" y="45832"/>
                  </a:lnTo>
                  <a:lnTo>
                    <a:pt x="39127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5" name="object 255">
              <a:extLst>
                <a:ext uri="{FF2B5EF4-FFF2-40B4-BE49-F238E27FC236}">
                  <a16:creationId xmlns:a16="http://schemas.microsoft.com/office/drawing/2014/main" id="{18A8402D-4543-4B6F-8D95-491AE4F4D4CE}"/>
                </a:ext>
              </a:extLst>
            </p:cNvPr>
            <p:cNvSpPr/>
            <p:nvPr/>
          </p:nvSpPr>
          <p:spPr>
            <a:xfrm>
              <a:off x="5929799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6" name="object 256">
              <a:extLst>
                <a:ext uri="{FF2B5EF4-FFF2-40B4-BE49-F238E27FC236}">
                  <a16:creationId xmlns:a16="http://schemas.microsoft.com/office/drawing/2014/main" id="{2A92DAFC-F388-484B-B81A-66DCAA8C75DF}"/>
                </a:ext>
              </a:extLst>
            </p:cNvPr>
            <p:cNvSpPr/>
            <p:nvPr/>
          </p:nvSpPr>
          <p:spPr>
            <a:xfrm>
              <a:off x="5993327" y="4348167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22049" y="10409"/>
                  </a:move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485" y="3585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9750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5110" y="24289"/>
                  </a:lnTo>
                  <a:lnTo>
                    <a:pt x="13877" y="19662"/>
                  </a:lnTo>
                  <a:lnTo>
                    <a:pt x="15110" y="15036"/>
                  </a:lnTo>
                  <a:lnTo>
                    <a:pt x="18503" y="10409"/>
                  </a:lnTo>
                  <a:lnTo>
                    <a:pt x="2204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7" name="object 257">
              <a:extLst>
                <a:ext uri="{FF2B5EF4-FFF2-40B4-BE49-F238E27FC236}">
                  <a16:creationId xmlns:a16="http://schemas.microsoft.com/office/drawing/2014/main" id="{27409709-1B7F-42CD-9863-06E07206D677}"/>
                </a:ext>
              </a:extLst>
            </p:cNvPr>
            <p:cNvSpPr/>
            <p:nvPr/>
          </p:nvSpPr>
          <p:spPr>
            <a:xfrm>
              <a:off x="6058088" y="4322706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8" name="object 258">
              <a:extLst>
                <a:ext uri="{FF2B5EF4-FFF2-40B4-BE49-F238E27FC236}">
                  <a16:creationId xmlns:a16="http://schemas.microsoft.com/office/drawing/2014/main" id="{2B9BC9C1-FC2E-414F-A464-9F11F3131F06}"/>
                </a:ext>
              </a:extLst>
            </p:cNvPr>
            <p:cNvSpPr/>
            <p:nvPr/>
          </p:nvSpPr>
          <p:spPr>
            <a:xfrm>
              <a:off x="6082450" y="4349324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0067" y="72883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9" name="object 259">
              <a:extLst>
                <a:ext uri="{FF2B5EF4-FFF2-40B4-BE49-F238E27FC236}">
                  <a16:creationId xmlns:a16="http://schemas.microsoft.com/office/drawing/2014/main" id="{5118A5D6-E393-4BA9-A606-85B861BE97F4}"/>
                </a:ext>
              </a:extLst>
            </p:cNvPr>
            <p:cNvSpPr/>
            <p:nvPr/>
          </p:nvSpPr>
          <p:spPr>
            <a:xfrm>
              <a:off x="6142586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0482"/>
                  </a:lnTo>
                  <a:lnTo>
                    <a:pt x="12643" y="31229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1564" y="4048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3060" y="32269"/>
                  </a:lnTo>
                  <a:lnTo>
                    <a:pt x="50886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0" name="object 260">
              <a:extLst>
                <a:ext uri="{FF2B5EF4-FFF2-40B4-BE49-F238E27FC236}">
                  <a16:creationId xmlns:a16="http://schemas.microsoft.com/office/drawing/2014/main" id="{6DF96ABB-A2BF-4469-A856-BF620E7F0249}"/>
                </a:ext>
              </a:extLst>
            </p:cNvPr>
            <p:cNvSpPr/>
            <p:nvPr/>
          </p:nvSpPr>
          <p:spPr>
            <a:xfrm>
              <a:off x="620858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765" y="15678"/>
                  </a:lnTo>
                  <a:lnTo>
                    <a:pt x="41643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1" name="object 261">
              <a:extLst>
                <a:ext uri="{FF2B5EF4-FFF2-40B4-BE49-F238E27FC236}">
                  <a16:creationId xmlns:a16="http://schemas.microsoft.com/office/drawing/2014/main" id="{5383BE82-F796-40BA-BAF3-11B73C79D146}"/>
                </a:ext>
              </a:extLst>
            </p:cNvPr>
            <p:cNvSpPr/>
            <p:nvPr/>
          </p:nvSpPr>
          <p:spPr>
            <a:xfrm>
              <a:off x="6272108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795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795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2" name="object 262">
              <a:extLst>
                <a:ext uri="{FF2B5EF4-FFF2-40B4-BE49-F238E27FC236}">
                  <a16:creationId xmlns:a16="http://schemas.microsoft.com/office/drawing/2014/main" id="{C8AEB20A-F4FD-429E-A169-1A161EFE89AB}"/>
                </a:ext>
              </a:extLst>
            </p:cNvPr>
            <p:cNvSpPr/>
            <p:nvPr/>
          </p:nvSpPr>
          <p:spPr>
            <a:xfrm>
              <a:off x="6335789" y="4348167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0816" y="64786"/>
                  </a:move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0816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3" name="object 263">
              <a:extLst>
                <a:ext uri="{FF2B5EF4-FFF2-40B4-BE49-F238E27FC236}">
                  <a16:creationId xmlns:a16="http://schemas.microsoft.com/office/drawing/2014/main" id="{967C3807-73A2-49D5-B5B6-7806198F8D16}"/>
                </a:ext>
              </a:extLst>
            </p:cNvPr>
            <p:cNvSpPr/>
            <p:nvPr/>
          </p:nvSpPr>
          <p:spPr>
            <a:xfrm>
              <a:off x="6398237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4" name="object 264">
              <a:extLst>
                <a:ext uri="{FF2B5EF4-FFF2-40B4-BE49-F238E27FC236}">
                  <a16:creationId xmlns:a16="http://schemas.microsoft.com/office/drawing/2014/main" id="{44A0400D-E1C0-4787-B9EC-24E95B60F6B6}"/>
                </a:ext>
              </a:extLst>
            </p:cNvPr>
            <p:cNvSpPr/>
            <p:nvPr/>
          </p:nvSpPr>
          <p:spPr>
            <a:xfrm>
              <a:off x="6484894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283" y="17364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534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283" y="75211"/>
                  </a:lnTo>
                  <a:lnTo>
                    <a:pt x="23283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5" name="object 265">
              <a:extLst>
                <a:ext uri="{FF2B5EF4-FFF2-40B4-BE49-F238E27FC236}">
                  <a16:creationId xmlns:a16="http://schemas.microsoft.com/office/drawing/2014/main" id="{4977486D-2B13-4C4A-A872-5808A39C075D}"/>
                </a:ext>
              </a:extLst>
            </p:cNvPr>
            <p:cNvSpPr/>
            <p:nvPr/>
          </p:nvSpPr>
          <p:spPr>
            <a:xfrm>
              <a:off x="6527759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602"/>
                  </a:lnTo>
                  <a:lnTo>
                    <a:pt x="45178" y="42795"/>
                  </a:lnTo>
                  <a:lnTo>
                    <a:pt x="44869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25" y="65047"/>
                  </a:lnTo>
                  <a:lnTo>
                    <a:pt x="55045" y="54296"/>
                  </a:lnTo>
                  <a:lnTo>
                    <a:pt x="56742" y="40482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2393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8988" y="75196"/>
                  </a:lnTo>
                  <a:lnTo>
                    <a:pt x="23128" y="6478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23128" y="64786"/>
                  </a:moveTo>
                  <a:lnTo>
                    <a:pt x="28988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69" y="45832"/>
                  </a:lnTo>
                  <a:lnTo>
                    <a:pt x="39932" y="60166"/>
                  </a:lnTo>
                  <a:lnTo>
                    <a:pt x="28988" y="64786"/>
                  </a:lnTo>
                  <a:lnTo>
                    <a:pt x="23128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6" name="object 247">
              <a:extLst>
                <a:ext uri="{FF2B5EF4-FFF2-40B4-BE49-F238E27FC236}">
                  <a16:creationId xmlns:a16="http://schemas.microsoft.com/office/drawing/2014/main" id="{0348A1BF-24D0-4D93-B65F-048A7D765476}"/>
                </a:ext>
              </a:extLst>
            </p:cNvPr>
            <p:cNvSpPr/>
            <p:nvPr/>
          </p:nvSpPr>
          <p:spPr>
            <a:xfrm>
              <a:off x="6629527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7" name="object 248">
              <a:extLst>
                <a:ext uri="{FF2B5EF4-FFF2-40B4-BE49-F238E27FC236}">
                  <a16:creationId xmlns:a16="http://schemas.microsoft.com/office/drawing/2014/main" id="{44EB6F9F-4B40-4C25-B621-263D003771BF}"/>
                </a:ext>
              </a:extLst>
            </p:cNvPr>
            <p:cNvSpPr/>
            <p:nvPr/>
          </p:nvSpPr>
          <p:spPr>
            <a:xfrm>
              <a:off x="6693208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8" name="object 249">
              <a:extLst>
                <a:ext uri="{FF2B5EF4-FFF2-40B4-BE49-F238E27FC236}">
                  <a16:creationId xmlns:a16="http://schemas.microsoft.com/office/drawing/2014/main" id="{F63E55C7-A6F0-4204-9E09-0B65635E15BB}"/>
                </a:ext>
              </a:extLst>
            </p:cNvPr>
            <p:cNvSpPr/>
            <p:nvPr/>
          </p:nvSpPr>
          <p:spPr>
            <a:xfrm>
              <a:off x="6753344" y="4349324"/>
              <a:ext cx="82184" cy="72883"/>
            </a:xfrm>
            <a:custGeom>
              <a:avLst/>
              <a:gdLst/>
              <a:ahLst/>
              <a:cxnLst/>
              <a:rect l="l" t="t" r="r" b="b"/>
              <a:pathLst>
                <a:path w="82184" h="72883">
                  <a:moveTo>
                    <a:pt x="82184" y="0"/>
                  </a:moveTo>
                  <a:lnTo>
                    <a:pt x="70620" y="0"/>
                  </a:lnTo>
                  <a:lnTo>
                    <a:pt x="59055" y="52063"/>
                  </a:lnTo>
                  <a:lnTo>
                    <a:pt x="45024" y="0"/>
                  </a:lnTo>
                  <a:lnTo>
                    <a:pt x="35772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6521" y="72883"/>
                  </a:lnTo>
                  <a:lnTo>
                    <a:pt x="40398" y="20819"/>
                  </a:lnTo>
                  <a:lnTo>
                    <a:pt x="54430" y="72883"/>
                  </a:lnTo>
                  <a:lnTo>
                    <a:pt x="64761" y="72883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9" name="object 235">
              <a:extLst>
                <a:ext uri="{FF2B5EF4-FFF2-40B4-BE49-F238E27FC236}">
                  <a16:creationId xmlns:a16="http://schemas.microsoft.com/office/drawing/2014/main" id="{978A8F23-22BA-40F7-A925-35E4BB1EA691}"/>
                </a:ext>
              </a:extLst>
            </p:cNvPr>
            <p:cNvSpPr/>
            <p:nvPr/>
          </p:nvSpPr>
          <p:spPr>
            <a:xfrm>
              <a:off x="687716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0" name="object 236">
              <a:extLst>
                <a:ext uri="{FF2B5EF4-FFF2-40B4-BE49-F238E27FC236}">
                  <a16:creationId xmlns:a16="http://schemas.microsoft.com/office/drawing/2014/main" id="{A16FF0EF-0F6A-4F71-A990-51F72A1A6AA5}"/>
                </a:ext>
              </a:extLst>
            </p:cNvPr>
            <p:cNvSpPr/>
            <p:nvPr/>
          </p:nvSpPr>
          <p:spPr>
            <a:xfrm>
              <a:off x="6915246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1" name="object 237">
              <a:extLst>
                <a:ext uri="{FF2B5EF4-FFF2-40B4-BE49-F238E27FC236}">
                  <a16:creationId xmlns:a16="http://schemas.microsoft.com/office/drawing/2014/main" id="{DE002A70-6B5A-4775-821D-6F972A8EC3E0}"/>
                </a:ext>
              </a:extLst>
            </p:cNvPr>
            <p:cNvSpPr/>
            <p:nvPr/>
          </p:nvSpPr>
          <p:spPr>
            <a:xfrm>
              <a:off x="6977694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40482"/>
                  </a:moveTo>
                  <a:lnTo>
                    <a:pt x="12798" y="25445"/>
                  </a:lnTo>
                  <a:lnTo>
                    <a:pt x="10485" y="2313"/>
                  </a:lnTo>
                  <a:lnTo>
                    <a:pt x="6938" y="8096"/>
                  </a:lnTo>
                  <a:lnTo>
                    <a:pt x="5922" y="9476"/>
                  </a:lnTo>
                  <a:lnTo>
                    <a:pt x="1480" y="20264"/>
                  </a:lnTo>
                  <a:lnTo>
                    <a:pt x="0" y="34698"/>
                  </a:lnTo>
                  <a:lnTo>
                    <a:pt x="0" y="41638"/>
                  </a:lnTo>
                  <a:lnTo>
                    <a:pt x="2311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7006" y="72883"/>
                  </a:lnTo>
                  <a:lnTo>
                    <a:pt x="41632" y="67099"/>
                  </a:lnTo>
                  <a:lnTo>
                    <a:pt x="41632" y="101814"/>
                  </a:lnTo>
                  <a:lnTo>
                    <a:pt x="53196" y="101814"/>
                  </a:lnTo>
                  <a:lnTo>
                    <a:pt x="53196" y="1156"/>
                  </a:lnTo>
                  <a:lnTo>
                    <a:pt x="41632" y="1156"/>
                  </a:lnTo>
                  <a:lnTo>
                    <a:pt x="41632" y="8096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8239" y="12722"/>
                  </a:lnTo>
                  <a:lnTo>
                    <a:pt x="41632" y="18506"/>
                  </a:lnTo>
                  <a:lnTo>
                    <a:pt x="41632" y="56690"/>
                  </a:lnTo>
                  <a:lnTo>
                    <a:pt x="38239" y="62473"/>
                  </a:lnTo>
                  <a:lnTo>
                    <a:pt x="33614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8593"/>
                  </a:lnTo>
                  <a:lnTo>
                    <a:pt x="12798" y="40482"/>
                  </a:lnTo>
                  <a:close/>
                </a:path>
                <a:path w="53196" h="101814">
                  <a:moveTo>
                    <a:pt x="17423" y="0"/>
                  </a:moveTo>
                  <a:lnTo>
                    <a:pt x="10485" y="2313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5441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2" name="object 238">
              <a:extLst>
                <a:ext uri="{FF2B5EF4-FFF2-40B4-BE49-F238E27FC236}">
                  <a16:creationId xmlns:a16="http://schemas.microsoft.com/office/drawing/2014/main" id="{C18BA9DA-DF7D-48A7-AE10-B062C0CE244F}"/>
                </a:ext>
              </a:extLst>
            </p:cNvPr>
            <p:cNvSpPr/>
            <p:nvPr/>
          </p:nvSpPr>
          <p:spPr>
            <a:xfrm>
              <a:off x="7048315" y="4349324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30067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3" name="object 239">
              <a:extLst>
                <a:ext uri="{FF2B5EF4-FFF2-40B4-BE49-F238E27FC236}">
                  <a16:creationId xmlns:a16="http://schemas.microsoft.com/office/drawing/2014/main" id="{D71DE318-CF76-44B7-A09F-FFB73D78C563}"/>
                </a:ext>
              </a:extLst>
            </p:cNvPr>
            <p:cNvSpPr/>
            <p:nvPr/>
          </p:nvSpPr>
          <p:spPr>
            <a:xfrm>
              <a:off x="7114309" y="4322706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4" name="object 240">
              <a:extLst>
                <a:ext uri="{FF2B5EF4-FFF2-40B4-BE49-F238E27FC236}">
                  <a16:creationId xmlns:a16="http://schemas.microsoft.com/office/drawing/2014/main" id="{B1F9B0EB-027E-4895-BABD-D59DA484213C}"/>
                </a:ext>
              </a:extLst>
            </p:cNvPr>
            <p:cNvSpPr/>
            <p:nvPr/>
          </p:nvSpPr>
          <p:spPr>
            <a:xfrm>
              <a:off x="7144377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5" name="object 241">
              <a:extLst>
                <a:ext uri="{FF2B5EF4-FFF2-40B4-BE49-F238E27FC236}">
                  <a16:creationId xmlns:a16="http://schemas.microsoft.com/office/drawing/2014/main" id="{7ACAE2CC-95C4-406B-917D-A51EFB644EDD}"/>
                </a:ext>
              </a:extLst>
            </p:cNvPr>
            <p:cNvSpPr/>
            <p:nvPr/>
          </p:nvSpPr>
          <p:spPr>
            <a:xfrm>
              <a:off x="7182462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6" name="object 242">
              <a:extLst>
                <a:ext uri="{FF2B5EF4-FFF2-40B4-BE49-F238E27FC236}">
                  <a16:creationId xmlns:a16="http://schemas.microsoft.com/office/drawing/2014/main" id="{3AECC2DF-3AC4-4265-A24A-1B4BBC1C43ED}"/>
                </a:ext>
              </a:extLst>
            </p:cNvPr>
            <p:cNvSpPr/>
            <p:nvPr/>
          </p:nvSpPr>
          <p:spPr>
            <a:xfrm>
              <a:off x="7248457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650" y="3469"/>
                  </a:moveTo>
                  <a:lnTo>
                    <a:pt x="45024" y="10409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772" y="15036"/>
                  </a:lnTo>
                  <a:lnTo>
                    <a:pt x="35772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650" y="17349"/>
                  </a:lnTo>
                  <a:lnTo>
                    <a:pt x="51963" y="15036"/>
                  </a:lnTo>
                  <a:lnTo>
                    <a:pt x="54275" y="11566"/>
                  </a:lnTo>
                  <a:lnTo>
                    <a:pt x="57822" y="10409"/>
                  </a:lnTo>
                  <a:lnTo>
                    <a:pt x="65840" y="10409"/>
                  </a:lnTo>
                  <a:lnTo>
                    <a:pt x="68153" y="11566"/>
                  </a:lnTo>
                  <a:lnTo>
                    <a:pt x="72779" y="16192"/>
                  </a:lnTo>
                  <a:lnTo>
                    <a:pt x="72779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088" y="15314"/>
                  </a:lnTo>
                  <a:lnTo>
                    <a:pt x="77122" y="3828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7" name="object 243">
              <a:extLst>
                <a:ext uri="{FF2B5EF4-FFF2-40B4-BE49-F238E27FC236}">
                  <a16:creationId xmlns:a16="http://schemas.microsoft.com/office/drawing/2014/main" id="{7F2159F4-6C88-434B-B4CB-912A15B3263A}"/>
                </a:ext>
              </a:extLst>
            </p:cNvPr>
            <p:cNvSpPr/>
            <p:nvPr/>
          </p:nvSpPr>
          <p:spPr>
            <a:xfrm>
              <a:off x="7348991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7754" y="75196"/>
                  </a:lnTo>
                  <a:lnTo>
                    <a:pt x="41583" y="72572"/>
                  </a:lnTo>
                  <a:lnTo>
                    <a:pt x="5103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8" name="object 244">
              <a:extLst>
                <a:ext uri="{FF2B5EF4-FFF2-40B4-BE49-F238E27FC236}">
                  <a16:creationId xmlns:a16="http://schemas.microsoft.com/office/drawing/2014/main" id="{A3217270-67C1-4E65-99FD-B8038BDA40BC}"/>
                </a:ext>
              </a:extLst>
            </p:cNvPr>
            <p:cNvSpPr/>
            <p:nvPr/>
          </p:nvSpPr>
          <p:spPr>
            <a:xfrm>
              <a:off x="741498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9" name="object 245">
              <a:extLst>
                <a:ext uri="{FF2B5EF4-FFF2-40B4-BE49-F238E27FC236}">
                  <a16:creationId xmlns:a16="http://schemas.microsoft.com/office/drawing/2014/main" id="{10B63B0E-AC61-406A-939E-838741B8FB23}"/>
                </a:ext>
              </a:extLst>
            </p:cNvPr>
            <p:cNvSpPr/>
            <p:nvPr/>
          </p:nvSpPr>
          <p:spPr>
            <a:xfrm>
              <a:off x="7472808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0" name="object 246">
              <a:extLst>
                <a:ext uri="{FF2B5EF4-FFF2-40B4-BE49-F238E27FC236}">
                  <a16:creationId xmlns:a16="http://schemas.microsoft.com/office/drawing/2014/main" id="{50D0B39D-0FF3-4865-ABED-10143B36183B}"/>
                </a:ext>
              </a:extLst>
            </p:cNvPr>
            <p:cNvSpPr/>
            <p:nvPr/>
          </p:nvSpPr>
          <p:spPr>
            <a:xfrm>
              <a:off x="751798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1" name="object 233">
              <a:extLst>
                <a:ext uri="{FF2B5EF4-FFF2-40B4-BE49-F238E27FC236}">
                  <a16:creationId xmlns:a16="http://schemas.microsoft.com/office/drawing/2014/main" id="{52A4DA1B-223E-4D08-A03D-AE7DE04162EF}"/>
                </a:ext>
              </a:extLst>
            </p:cNvPr>
            <p:cNvSpPr/>
            <p:nvPr/>
          </p:nvSpPr>
          <p:spPr>
            <a:xfrm>
              <a:off x="5498214" y="4473114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1814"/>
                  </a:lnTo>
                  <a:lnTo>
                    <a:pt x="47491" y="96031"/>
                  </a:lnTo>
                  <a:lnTo>
                    <a:pt x="51694" y="85139"/>
                  </a:lnTo>
                  <a:lnTo>
                    <a:pt x="53196" y="70569"/>
                  </a:lnTo>
                  <a:lnTo>
                    <a:pt x="53191" y="61664"/>
                  </a:lnTo>
                  <a:lnTo>
                    <a:pt x="51537" y="47678"/>
                  </a:lnTo>
                  <a:lnTo>
                    <a:pt x="47491" y="37027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0657"/>
                  </a:lnTo>
                  <a:lnTo>
                    <a:pt x="12798" y="84464"/>
                  </a:lnTo>
                  <a:lnTo>
                    <a:pt x="12798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1654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4464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2" name="object 234">
              <a:extLst>
                <a:ext uri="{FF2B5EF4-FFF2-40B4-BE49-F238E27FC236}">
                  <a16:creationId xmlns:a16="http://schemas.microsoft.com/office/drawing/2014/main" id="{45573A66-047E-4A16-AD64-443E438C1B8A}"/>
                </a:ext>
              </a:extLst>
            </p:cNvPr>
            <p:cNvSpPr/>
            <p:nvPr/>
          </p:nvSpPr>
          <p:spPr>
            <a:xfrm>
              <a:off x="5566521" y="4562206"/>
              <a:ext cx="14956" cy="15036"/>
            </a:xfrm>
            <a:custGeom>
              <a:avLst/>
              <a:gdLst/>
              <a:ahLst/>
              <a:cxnLst/>
              <a:rect l="l" t="t" r="r" b="b"/>
              <a:pathLst>
                <a:path w="14956" h="15036">
                  <a:moveTo>
                    <a:pt x="0" y="6939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10330" y="15036"/>
                  </a:lnTo>
                  <a:lnTo>
                    <a:pt x="13877" y="12722"/>
                  </a:lnTo>
                  <a:lnTo>
                    <a:pt x="14956" y="9253"/>
                  </a:lnTo>
                  <a:lnTo>
                    <a:pt x="14956" y="5783"/>
                  </a:lnTo>
                  <a:lnTo>
                    <a:pt x="12643" y="1156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3" name="object 220">
              <a:extLst>
                <a:ext uri="{FF2B5EF4-FFF2-40B4-BE49-F238E27FC236}">
                  <a16:creationId xmlns:a16="http://schemas.microsoft.com/office/drawing/2014/main" id="{F1437066-C269-4796-ABE7-3A0E27C1BE8A}"/>
                </a:ext>
              </a:extLst>
            </p:cNvPr>
            <p:cNvSpPr/>
            <p:nvPr/>
          </p:nvSpPr>
          <p:spPr>
            <a:xfrm>
              <a:off x="5625577" y="4540214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3128" y="0"/>
                  </a:moveTo>
                  <a:lnTo>
                    <a:pt x="19582" y="10425"/>
                  </a:lnTo>
                  <a:lnTo>
                    <a:pt x="53196" y="10425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41">
                  <a:moveTo>
                    <a:pt x="19582" y="10425"/>
                  </a:moveTo>
                  <a:lnTo>
                    <a:pt x="23128" y="0"/>
                  </a:lnTo>
                  <a:lnTo>
                    <a:pt x="37006" y="-45124"/>
                  </a:lnTo>
                  <a:lnTo>
                    <a:pt x="49650" y="0"/>
                  </a:lnTo>
                  <a:lnTo>
                    <a:pt x="53196" y="10425"/>
                  </a:lnTo>
                  <a:lnTo>
                    <a:pt x="61214" y="35870"/>
                  </a:lnTo>
                  <a:lnTo>
                    <a:pt x="74012" y="35870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5870"/>
                  </a:lnTo>
                  <a:lnTo>
                    <a:pt x="12643" y="35870"/>
                  </a:lnTo>
                  <a:lnTo>
                    <a:pt x="19582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4" name="object 221">
              <a:extLst>
                <a:ext uri="{FF2B5EF4-FFF2-40B4-BE49-F238E27FC236}">
                  <a16:creationId xmlns:a16="http://schemas.microsoft.com/office/drawing/2014/main" id="{CA8B054A-ACD0-47CF-BEBE-4BDB929D4C34}"/>
                </a:ext>
              </a:extLst>
            </p:cNvPr>
            <p:cNvSpPr/>
            <p:nvPr/>
          </p:nvSpPr>
          <p:spPr>
            <a:xfrm>
              <a:off x="5700669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5" name="object 222">
              <a:extLst>
                <a:ext uri="{FF2B5EF4-FFF2-40B4-BE49-F238E27FC236}">
                  <a16:creationId xmlns:a16="http://schemas.microsoft.com/office/drawing/2014/main" id="{86EC06F7-F706-4447-910B-F8C62BDAE28F}"/>
                </a:ext>
              </a:extLst>
            </p:cNvPr>
            <p:cNvSpPr/>
            <p:nvPr/>
          </p:nvSpPr>
          <p:spPr>
            <a:xfrm>
              <a:off x="576203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3459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273"/>
                  </a:lnTo>
                  <a:lnTo>
                    <a:pt x="50097" y="18188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6" name="object 223">
              <a:extLst>
                <a:ext uri="{FF2B5EF4-FFF2-40B4-BE49-F238E27FC236}">
                  <a16:creationId xmlns:a16="http://schemas.microsoft.com/office/drawing/2014/main" id="{3519A2DD-D4C7-487A-8BE1-3F997DE96FA7}"/>
                </a:ext>
              </a:extLst>
            </p:cNvPr>
            <p:cNvSpPr/>
            <p:nvPr/>
          </p:nvSpPr>
          <p:spPr>
            <a:xfrm>
              <a:off x="582679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7" name="object 224">
              <a:extLst>
                <a:ext uri="{FF2B5EF4-FFF2-40B4-BE49-F238E27FC236}">
                  <a16:creationId xmlns:a16="http://schemas.microsoft.com/office/drawing/2014/main" id="{1B2FA88E-A1C9-4422-92CF-65B393247C08}"/>
                </a:ext>
              </a:extLst>
            </p:cNvPr>
            <p:cNvSpPr/>
            <p:nvPr/>
          </p:nvSpPr>
          <p:spPr>
            <a:xfrm>
              <a:off x="5863805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8" name="object 225">
              <a:extLst>
                <a:ext uri="{FF2B5EF4-FFF2-40B4-BE49-F238E27FC236}">
                  <a16:creationId xmlns:a16="http://schemas.microsoft.com/office/drawing/2014/main" id="{0E971A22-D7E3-4100-B303-3D6E50995AA7}"/>
                </a:ext>
              </a:extLst>
            </p:cNvPr>
            <p:cNvSpPr/>
            <p:nvPr/>
          </p:nvSpPr>
          <p:spPr>
            <a:xfrm>
              <a:off x="5928566" y="4502045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8172" y="85606"/>
                  </a:moveTo>
                  <a:lnTo>
                    <a:pt x="3546" y="93702"/>
                  </a:lnTo>
                  <a:lnTo>
                    <a:pt x="5859" y="96015"/>
                  </a:lnTo>
                  <a:lnTo>
                    <a:pt x="9251" y="98328"/>
                  </a:lnTo>
                  <a:lnTo>
                    <a:pt x="13877" y="100657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3614" y="102970"/>
                  </a:lnTo>
                  <a:lnTo>
                    <a:pt x="40552" y="100657"/>
                  </a:lnTo>
                  <a:lnTo>
                    <a:pt x="45178" y="96015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3469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3879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2473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6602"/>
                  </a:lnTo>
                  <a:lnTo>
                    <a:pt x="16190" y="0"/>
                  </a:lnTo>
                  <a:lnTo>
                    <a:pt x="9251" y="3469"/>
                  </a:lnTo>
                  <a:lnTo>
                    <a:pt x="5859" y="9253"/>
                  </a:lnTo>
                  <a:lnTo>
                    <a:pt x="5488" y="9731"/>
                  </a:lnTo>
                  <a:lnTo>
                    <a:pt x="1123" y="2015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5859" y="67099"/>
                  </a:lnTo>
                  <a:lnTo>
                    <a:pt x="10485" y="72883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2883"/>
                  </a:lnTo>
                  <a:lnTo>
                    <a:pt x="40552" y="67099"/>
                  </a:lnTo>
                  <a:lnTo>
                    <a:pt x="40552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172" y="85606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1564" y="26602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9" name="object 226">
              <a:extLst>
                <a:ext uri="{FF2B5EF4-FFF2-40B4-BE49-F238E27FC236}">
                  <a16:creationId xmlns:a16="http://schemas.microsoft.com/office/drawing/2014/main" id="{C6427D36-EBFC-4CCF-AE2F-0BC064B689B6}"/>
                </a:ext>
              </a:extLst>
            </p:cNvPr>
            <p:cNvSpPr/>
            <p:nvPr/>
          </p:nvSpPr>
          <p:spPr>
            <a:xfrm>
              <a:off x="5995640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0" name="object 227">
              <a:extLst>
                <a:ext uri="{FF2B5EF4-FFF2-40B4-BE49-F238E27FC236}">
                  <a16:creationId xmlns:a16="http://schemas.microsoft.com/office/drawing/2014/main" id="{173CD30C-81FA-4D10-A627-C72002E229E8}"/>
                </a:ext>
              </a:extLst>
            </p:cNvPr>
            <p:cNvSpPr/>
            <p:nvPr/>
          </p:nvSpPr>
          <p:spPr>
            <a:xfrm>
              <a:off x="6083530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1" name="object 228">
              <a:extLst>
                <a:ext uri="{FF2B5EF4-FFF2-40B4-BE49-F238E27FC236}">
                  <a16:creationId xmlns:a16="http://schemas.microsoft.com/office/drawing/2014/main" id="{4CB72DB0-8201-4761-9CCD-C2E60BD54E3C}"/>
                </a:ext>
              </a:extLst>
            </p:cNvPr>
            <p:cNvSpPr/>
            <p:nvPr/>
          </p:nvSpPr>
          <p:spPr>
            <a:xfrm>
              <a:off x="6131021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2" name="object 229">
              <a:extLst>
                <a:ext uri="{FF2B5EF4-FFF2-40B4-BE49-F238E27FC236}">
                  <a16:creationId xmlns:a16="http://schemas.microsoft.com/office/drawing/2014/main" id="{499057CE-44FD-4E07-AFA7-E3F0CAF24FA2}"/>
                </a:ext>
              </a:extLst>
            </p:cNvPr>
            <p:cNvSpPr/>
            <p:nvPr/>
          </p:nvSpPr>
          <p:spPr>
            <a:xfrm>
              <a:off x="616108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5036"/>
                  </a:lnTo>
                  <a:lnTo>
                    <a:pt x="55509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3" name="object 230">
              <a:extLst>
                <a:ext uri="{FF2B5EF4-FFF2-40B4-BE49-F238E27FC236}">
                  <a16:creationId xmlns:a16="http://schemas.microsoft.com/office/drawing/2014/main" id="{FE786671-C279-4248-8050-E38637DE2096}"/>
                </a:ext>
              </a:extLst>
            </p:cNvPr>
            <p:cNvSpPr/>
            <p:nvPr/>
          </p:nvSpPr>
          <p:spPr>
            <a:xfrm>
              <a:off x="6261777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647"/>
                  </a:lnTo>
                  <a:lnTo>
                    <a:pt x="50777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4" name="object 231">
              <a:extLst>
                <a:ext uri="{FF2B5EF4-FFF2-40B4-BE49-F238E27FC236}">
                  <a16:creationId xmlns:a16="http://schemas.microsoft.com/office/drawing/2014/main" id="{8828DA21-E59F-4F21-9288-0499F316DAE4}"/>
                </a:ext>
              </a:extLst>
            </p:cNvPr>
            <p:cNvSpPr/>
            <p:nvPr/>
          </p:nvSpPr>
          <p:spPr>
            <a:xfrm>
              <a:off x="6350746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90248"/>
                  </a:moveTo>
                  <a:lnTo>
                    <a:pt x="33614" y="79838"/>
                  </a:lnTo>
                  <a:lnTo>
                    <a:pt x="30067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5" name="object 232">
              <a:extLst>
                <a:ext uri="{FF2B5EF4-FFF2-40B4-BE49-F238E27FC236}">
                  <a16:creationId xmlns:a16="http://schemas.microsoft.com/office/drawing/2014/main" id="{4ACE44FA-DBE1-44D0-93DC-1FD6233E5DD8}"/>
                </a:ext>
              </a:extLst>
            </p:cNvPr>
            <p:cNvSpPr/>
            <p:nvPr/>
          </p:nvSpPr>
          <p:spPr>
            <a:xfrm>
              <a:off x="6393612" y="4502045"/>
              <a:ext cx="28834" cy="75196"/>
            </a:xfrm>
            <a:custGeom>
              <a:avLst/>
              <a:gdLst/>
              <a:ahLst/>
              <a:cxnLst/>
              <a:rect l="l" t="t" r="r" b="b"/>
              <a:pathLst>
                <a:path w="28834" h="75196">
                  <a:moveTo>
                    <a:pt x="19582" y="63630"/>
                  </a:moveTo>
                  <a:lnTo>
                    <a:pt x="19582" y="75196"/>
                  </a:lnTo>
                  <a:lnTo>
                    <a:pt x="28834" y="75196"/>
                  </a:lnTo>
                  <a:lnTo>
                    <a:pt x="23128" y="65943"/>
                  </a:lnTo>
                  <a:lnTo>
                    <a:pt x="19582" y="63630"/>
                  </a:lnTo>
                  <a:close/>
                </a:path>
                <a:path w="28834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2883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54748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2306" y="55912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6" name="object 211">
              <a:extLst>
                <a:ext uri="{FF2B5EF4-FFF2-40B4-BE49-F238E27FC236}">
                  <a16:creationId xmlns:a16="http://schemas.microsoft.com/office/drawing/2014/main" id="{BEF58308-1651-4E11-8694-53EC4174D84D}"/>
                </a:ext>
              </a:extLst>
            </p:cNvPr>
            <p:cNvSpPr/>
            <p:nvPr/>
          </p:nvSpPr>
          <p:spPr>
            <a:xfrm>
              <a:off x="649537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804" y="3469"/>
                  </a:moveTo>
                  <a:lnTo>
                    <a:pt x="45178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8307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2933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3931" y="15032"/>
                  </a:lnTo>
                  <a:lnTo>
                    <a:pt x="76969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7" name="object 212">
              <a:extLst>
                <a:ext uri="{FF2B5EF4-FFF2-40B4-BE49-F238E27FC236}">
                  <a16:creationId xmlns:a16="http://schemas.microsoft.com/office/drawing/2014/main" id="{9484DFE2-1825-4F52-B1F4-84A9D5521F4A}"/>
                </a:ext>
              </a:extLst>
            </p:cNvPr>
            <p:cNvSpPr/>
            <p:nvPr/>
          </p:nvSpPr>
          <p:spPr>
            <a:xfrm>
              <a:off x="6597146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1975"/>
                  </a:move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08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0160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4626"/>
                  </a:lnTo>
                  <a:lnTo>
                    <a:pt x="5859" y="8096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8" name="object 213">
              <a:extLst>
                <a:ext uri="{FF2B5EF4-FFF2-40B4-BE49-F238E27FC236}">
                  <a16:creationId xmlns:a16="http://schemas.microsoft.com/office/drawing/2014/main" id="{21E985DA-D3B1-4EDE-A318-68C924F72B7E}"/>
                </a:ext>
              </a:extLst>
            </p:cNvPr>
            <p:cNvSpPr/>
            <p:nvPr/>
          </p:nvSpPr>
          <p:spPr>
            <a:xfrm>
              <a:off x="6663141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9" name="object 214">
              <a:extLst>
                <a:ext uri="{FF2B5EF4-FFF2-40B4-BE49-F238E27FC236}">
                  <a16:creationId xmlns:a16="http://schemas.microsoft.com/office/drawing/2014/main" id="{734C5F35-B791-4825-AFBC-4BC3C577ADE5}"/>
                </a:ext>
              </a:extLst>
            </p:cNvPr>
            <p:cNvSpPr/>
            <p:nvPr/>
          </p:nvSpPr>
          <p:spPr>
            <a:xfrm>
              <a:off x="6703539" y="44731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77525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5441" y="61316"/>
                  </a:lnTo>
                  <a:lnTo>
                    <a:pt x="48570" y="30087"/>
                  </a:lnTo>
                  <a:lnTo>
                    <a:pt x="34693" y="30087"/>
                  </a:lnTo>
                  <a:lnTo>
                    <a:pt x="11564" y="61316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0" name="object 215">
              <a:extLst>
                <a:ext uri="{FF2B5EF4-FFF2-40B4-BE49-F238E27FC236}">
                  <a16:creationId xmlns:a16="http://schemas.microsoft.com/office/drawing/2014/main" id="{2B2D9923-EEE9-4A48-B1F2-1F3082F486F7}"/>
                </a:ext>
              </a:extLst>
            </p:cNvPr>
            <p:cNvSpPr/>
            <p:nvPr/>
          </p:nvSpPr>
          <p:spPr>
            <a:xfrm>
              <a:off x="676136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22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1" name="object 216">
              <a:extLst>
                <a:ext uri="{FF2B5EF4-FFF2-40B4-BE49-F238E27FC236}">
                  <a16:creationId xmlns:a16="http://schemas.microsoft.com/office/drawing/2014/main" id="{67966B0F-4BEA-4EEA-8C86-572018F02AA3}"/>
                </a:ext>
              </a:extLst>
            </p:cNvPr>
            <p:cNvSpPr/>
            <p:nvPr/>
          </p:nvSpPr>
          <p:spPr>
            <a:xfrm>
              <a:off x="6819338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2" name="object 217">
              <a:extLst>
                <a:ext uri="{FF2B5EF4-FFF2-40B4-BE49-F238E27FC236}">
                  <a16:creationId xmlns:a16="http://schemas.microsoft.com/office/drawing/2014/main" id="{7DEF5C2E-0D27-4257-BCDF-1E3CC76144A9}"/>
                </a:ext>
              </a:extLst>
            </p:cNvPr>
            <p:cNvSpPr/>
            <p:nvPr/>
          </p:nvSpPr>
          <p:spPr>
            <a:xfrm>
              <a:off x="6892117" y="4471958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1244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1156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2049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3" name="object 218">
              <a:extLst>
                <a:ext uri="{FF2B5EF4-FFF2-40B4-BE49-F238E27FC236}">
                  <a16:creationId xmlns:a16="http://schemas.microsoft.com/office/drawing/2014/main" id="{CBE7BEED-09FE-4B24-90D9-E36593D0B423}"/>
                </a:ext>
              </a:extLst>
            </p:cNvPr>
            <p:cNvSpPr/>
            <p:nvPr/>
          </p:nvSpPr>
          <p:spPr>
            <a:xfrm>
              <a:off x="6937296" y="4502045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5943"/>
                  </a:lnTo>
                  <a:lnTo>
                    <a:pt x="53196" y="60160"/>
                  </a:lnTo>
                  <a:lnTo>
                    <a:pt x="55509" y="52063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5196">
                  <a:moveTo>
                    <a:pt x="18503" y="63630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4" name="object 219">
              <a:extLst>
                <a:ext uri="{FF2B5EF4-FFF2-40B4-BE49-F238E27FC236}">
                  <a16:creationId xmlns:a16="http://schemas.microsoft.com/office/drawing/2014/main" id="{19452631-A033-4DFB-93A1-BED00B333C2D}"/>
                </a:ext>
              </a:extLst>
            </p:cNvPr>
            <p:cNvSpPr/>
            <p:nvPr/>
          </p:nvSpPr>
          <p:spPr>
            <a:xfrm>
              <a:off x="700776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5" name="object 208">
              <a:extLst>
                <a:ext uri="{FF2B5EF4-FFF2-40B4-BE49-F238E27FC236}">
                  <a16:creationId xmlns:a16="http://schemas.microsoft.com/office/drawing/2014/main" id="{33C412CD-F007-4996-9E30-4E0BD5E0DE01}"/>
                </a:ext>
              </a:extLst>
            </p:cNvPr>
            <p:cNvSpPr/>
            <p:nvPr/>
          </p:nvSpPr>
          <p:spPr>
            <a:xfrm>
              <a:off x="707838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6" name="object 209">
              <a:extLst>
                <a:ext uri="{FF2B5EF4-FFF2-40B4-BE49-F238E27FC236}">
                  <a16:creationId xmlns:a16="http://schemas.microsoft.com/office/drawing/2014/main" id="{F50F2DAE-ADC4-4D46-9AED-3754A80A4A9C}"/>
                </a:ext>
              </a:extLst>
            </p:cNvPr>
            <p:cNvSpPr/>
            <p:nvPr/>
          </p:nvSpPr>
          <p:spPr>
            <a:xfrm>
              <a:off x="714206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542"/>
                  </a:lnTo>
                  <a:lnTo>
                    <a:pt x="53060" y="32273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7" name="object 210">
              <a:extLst>
                <a:ext uri="{FF2B5EF4-FFF2-40B4-BE49-F238E27FC236}">
                  <a16:creationId xmlns:a16="http://schemas.microsoft.com/office/drawing/2014/main" id="{DF1DB436-E138-47DD-A369-D1377DF8D972}"/>
                </a:ext>
              </a:extLst>
            </p:cNvPr>
            <p:cNvSpPr/>
            <p:nvPr/>
          </p:nvSpPr>
          <p:spPr>
            <a:xfrm>
              <a:off x="7202199" y="4503202"/>
              <a:ext cx="83264" cy="72883"/>
            </a:xfrm>
            <a:custGeom>
              <a:avLst/>
              <a:gdLst/>
              <a:ahLst/>
              <a:cxnLst/>
              <a:rect l="l" t="t" r="r" b="b"/>
              <a:pathLst>
                <a:path w="83264" h="72883">
                  <a:moveTo>
                    <a:pt x="83264" y="0"/>
                  </a:moveTo>
                  <a:lnTo>
                    <a:pt x="70466" y="0"/>
                  </a:lnTo>
                  <a:lnTo>
                    <a:pt x="60135" y="52063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8503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32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8" name="object 197">
              <a:extLst>
                <a:ext uri="{FF2B5EF4-FFF2-40B4-BE49-F238E27FC236}">
                  <a16:creationId xmlns:a16="http://schemas.microsoft.com/office/drawing/2014/main" id="{85CCB309-FCF5-463F-B1E1-F21F31A7CF29}"/>
                </a:ext>
              </a:extLst>
            </p:cNvPr>
            <p:cNvSpPr/>
            <p:nvPr/>
          </p:nvSpPr>
          <p:spPr>
            <a:xfrm>
              <a:off x="7335730" y="4478897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9" name="object 198">
              <a:extLst>
                <a:ext uri="{FF2B5EF4-FFF2-40B4-BE49-F238E27FC236}">
                  <a16:creationId xmlns:a16="http://schemas.microsoft.com/office/drawing/2014/main" id="{EA588D22-2D10-4F65-9FAE-4D8A1EAFBEF3}"/>
                </a:ext>
              </a:extLst>
            </p:cNvPr>
            <p:cNvSpPr/>
            <p:nvPr/>
          </p:nvSpPr>
          <p:spPr>
            <a:xfrm>
              <a:off x="7358242" y="4476584"/>
              <a:ext cx="48724" cy="100657"/>
            </a:xfrm>
            <a:custGeom>
              <a:avLst/>
              <a:gdLst/>
              <a:ahLst/>
              <a:cxnLst/>
              <a:rect l="l" t="t" r="r" b="b"/>
              <a:pathLst>
                <a:path w="48724" h="100657">
                  <a:moveTo>
                    <a:pt x="24362" y="10409"/>
                  </a:moveTo>
                  <a:lnTo>
                    <a:pt x="27754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34"/>
                  </a:lnTo>
                  <a:lnTo>
                    <a:pt x="38239" y="41654"/>
                  </a:lnTo>
                  <a:lnTo>
                    <a:pt x="41786" y="38184"/>
                  </a:lnTo>
                  <a:lnTo>
                    <a:pt x="44099" y="34714"/>
                  </a:lnTo>
                  <a:lnTo>
                    <a:pt x="46412" y="31244"/>
                  </a:lnTo>
                  <a:lnTo>
                    <a:pt x="47491" y="28931"/>
                  </a:lnTo>
                  <a:lnTo>
                    <a:pt x="48724" y="25461"/>
                  </a:lnTo>
                  <a:lnTo>
                    <a:pt x="48724" y="15036"/>
                  </a:lnTo>
                  <a:lnTo>
                    <a:pt x="46412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9736" y="17349"/>
                  </a:lnTo>
                  <a:lnTo>
                    <a:pt x="20816" y="13879"/>
                  </a:lnTo>
                  <a:lnTo>
                    <a:pt x="24362" y="10409"/>
                  </a:lnTo>
                  <a:close/>
                </a:path>
                <a:path w="48724" h="100657">
                  <a:moveTo>
                    <a:pt x="18503" y="19678"/>
                  </a:moveTo>
                  <a:lnTo>
                    <a:pt x="19736" y="1734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2798" y="6939"/>
                  </a:lnTo>
                  <a:lnTo>
                    <a:pt x="8172" y="10409"/>
                  </a:lnTo>
                  <a:lnTo>
                    <a:pt x="6938" y="16192"/>
                  </a:lnTo>
                  <a:lnTo>
                    <a:pt x="6938" y="31244"/>
                  </a:lnTo>
                  <a:lnTo>
                    <a:pt x="8172" y="33557"/>
                  </a:lnTo>
                  <a:lnTo>
                    <a:pt x="10485" y="37027"/>
                  </a:lnTo>
                  <a:lnTo>
                    <a:pt x="12798" y="41654"/>
                  </a:lnTo>
                  <a:lnTo>
                    <a:pt x="16190" y="47437"/>
                  </a:lnTo>
                  <a:lnTo>
                    <a:pt x="10485" y="52063"/>
                  </a:lnTo>
                  <a:lnTo>
                    <a:pt x="5859" y="56690"/>
                  </a:lnTo>
                  <a:lnTo>
                    <a:pt x="3546" y="60160"/>
                  </a:lnTo>
                  <a:lnTo>
                    <a:pt x="1233" y="64786"/>
                  </a:lnTo>
                  <a:lnTo>
                    <a:pt x="0" y="68256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3717"/>
                  </a:lnTo>
                  <a:lnTo>
                    <a:pt x="12798" y="98344"/>
                  </a:lnTo>
                  <a:lnTo>
                    <a:pt x="13877" y="83308"/>
                  </a:lnTo>
                  <a:lnTo>
                    <a:pt x="11564" y="78681"/>
                  </a:lnTo>
                  <a:lnTo>
                    <a:pt x="11564" y="67099"/>
                  </a:lnTo>
                  <a:lnTo>
                    <a:pt x="15110" y="62473"/>
                  </a:lnTo>
                  <a:lnTo>
                    <a:pt x="19736" y="56690"/>
                  </a:lnTo>
                  <a:lnTo>
                    <a:pt x="22049" y="55533"/>
                  </a:lnTo>
                  <a:lnTo>
                    <a:pt x="41786" y="83308"/>
                  </a:lnTo>
                  <a:lnTo>
                    <a:pt x="37006" y="87934"/>
                  </a:lnTo>
                  <a:lnTo>
                    <a:pt x="32380" y="91404"/>
                  </a:lnTo>
                  <a:lnTo>
                    <a:pt x="22049" y="91404"/>
                  </a:lnTo>
                  <a:lnTo>
                    <a:pt x="18503" y="89091"/>
                  </a:lnTo>
                  <a:lnTo>
                    <a:pt x="26675" y="100657"/>
                  </a:lnTo>
                  <a:lnTo>
                    <a:pt x="34693" y="100657"/>
                  </a:lnTo>
                  <a:lnTo>
                    <a:pt x="38239" y="98344"/>
                  </a:lnTo>
                  <a:lnTo>
                    <a:pt x="41786" y="97187"/>
                  </a:lnTo>
                  <a:lnTo>
                    <a:pt x="45178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7228" y="99501"/>
                  </a:lnTo>
                  <a:lnTo>
                    <a:pt x="54430" y="82151"/>
                  </a:lnTo>
                  <a:lnTo>
                    <a:pt x="55906" y="79715"/>
                  </a:lnTo>
                  <a:lnTo>
                    <a:pt x="60003" y="68410"/>
                  </a:lnTo>
                  <a:lnTo>
                    <a:pt x="61368" y="54377"/>
                  </a:lnTo>
                  <a:lnTo>
                    <a:pt x="51037" y="54377"/>
                  </a:lnTo>
                  <a:lnTo>
                    <a:pt x="51037" y="61316"/>
                  </a:lnTo>
                  <a:lnTo>
                    <a:pt x="49804" y="67099"/>
                  </a:lnTo>
                  <a:lnTo>
                    <a:pt x="47491" y="72898"/>
                  </a:lnTo>
                  <a:lnTo>
                    <a:pt x="31301" y="47437"/>
                  </a:lnTo>
                  <a:lnTo>
                    <a:pt x="38239" y="41654"/>
                  </a:lnTo>
                  <a:lnTo>
                    <a:pt x="37006" y="20834"/>
                  </a:lnTo>
                  <a:lnTo>
                    <a:pt x="37006" y="26617"/>
                  </a:lnTo>
                  <a:lnTo>
                    <a:pt x="34693" y="30087"/>
                  </a:lnTo>
                  <a:lnTo>
                    <a:pt x="30067" y="34714"/>
                  </a:lnTo>
                  <a:lnTo>
                    <a:pt x="25441" y="39340"/>
                  </a:lnTo>
                  <a:lnTo>
                    <a:pt x="23128" y="37027"/>
                  </a:lnTo>
                  <a:lnTo>
                    <a:pt x="22049" y="33557"/>
                  </a:lnTo>
                  <a:lnTo>
                    <a:pt x="18503" y="28931"/>
                  </a:lnTo>
                  <a:lnTo>
                    <a:pt x="18503" y="19678"/>
                  </a:lnTo>
                  <a:close/>
                </a:path>
                <a:path w="48724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9091"/>
                  </a:lnTo>
                  <a:lnTo>
                    <a:pt x="16190" y="85621"/>
                  </a:lnTo>
                  <a:lnTo>
                    <a:pt x="13877" y="83308"/>
                  </a:lnTo>
                  <a:lnTo>
                    <a:pt x="12798" y="98344"/>
                  </a:lnTo>
                  <a:lnTo>
                    <a:pt x="18503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0" name="object 199">
              <a:extLst>
                <a:ext uri="{FF2B5EF4-FFF2-40B4-BE49-F238E27FC236}">
                  <a16:creationId xmlns:a16="http://schemas.microsoft.com/office/drawing/2014/main" id="{FF0161FF-2196-4A41-9FEF-7A8B21475282}"/>
                </a:ext>
              </a:extLst>
            </p:cNvPr>
            <p:cNvSpPr/>
            <p:nvPr/>
          </p:nvSpPr>
          <p:spPr>
            <a:xfrm>
              <a:off x="7430096" y="4478897"/>
              <a:ext cx="63527" cy="97187"/>
            </a:xfrm>
            <a:custGeom>
              <a:avLst/>
              <a:gdLst/>
              <a:ahLst/>
              <a:cxnLst/>
              <a:rect l="l" t="t" r="r" b="b"/>
              <a:pathLst>
                <a:path w="63527" h="97187">
                  <a:moveTo>
                    <a:pt x="25441" y="97187"/>
                  </a:moveTo>
                  <a:lnTo>
                    <a:pt x="37006" y="97187"/>
                  </a:lnTo>
                  <a:lnTo>
                    <a:pt x="37006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1" name="object 200">
              <a:extLst>
                <a:ext uri="{FF2B5EF4-FFF2-40B4-BE49-F238E27FC236}">
                  <a16:creationId xmlns:a16="http://schemas.microsoft.com/office/drawing/2014/main" id="{44750E3E-8BB0-4A19-835E-ABBA14887A3C}"/>
                </a:ext>
              </a:extLst>
            </p:cNvPr>
            <p:cNvSpPr/>
            <p:nvPr/>
          </p:nvSpPr>
          <p:spPr>
            <a:xfrm>
              <a:off x="7483293" y="4535009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2" name="object 201">
              <a:extLst>
                <a:ext uri="{FF2B5EF4-FFF2-40B4-BE49-F238E27FC236}">
                  <a16:creationId xmlns:a16="http://schemas.microsoft.com/office/drawing/2014/main" id="{E27907F2-E9A3-4A75-8A7C-290AD3E0F3EF}"/>
                </a:ext>
              </a:extLst>
            </p:cNvPr>
            <p:cNvSpPr/>
            <p:nvPr/>
          </p:nvSpPr>
          <p:spPr>
            <a:xfrm>
              <a:off x="752261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3" name="object 202">
              <a:extLst>
                <a:ext uri="{FF2B5EF4-FFF2-40B4-BE49-F238E27FC236}">
                  <a16:creationId xmlns:a16="http://schemas.microsoft.com/office/drawing/2014/main" id="{31AC56F7-4569-43E7-B0C5-C73F6CC48C05}"/>
                </a:ext>
              </a:extLst>
            </p:cNvPr>
            <p:cNvSpPr/>
            <p:nvPr/>
          </p:nvSpPr>
          <p:spPr>
            <a:xfrm>
              <a:off x="755961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4" name="object 203">
              <a:extLst>
                <a:ext uri="{FF2B5EF4-FFF2-40B4-BE49-F238E27FC236}">
                  <a16:creationId xmlns:a16="http://schemas.microsoft.com/office/drawing/2014/main" id="{4614D1A5-1467-44A2-A2BC-A69FEA756C2C}"/>
                </a:ext>
              </a:extLst>
            </p:cNvPr>
            <p:cNvSpPr/>
            <p:nvPr/>
          </p:nvSpPr>
          <p:spPr>
            <a:xfrm>
              <a:off x="7632474" y="4473114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5" name="object 204">
              <a:extLst>
                <a:ext uri="{FF2B5EF4-FFF2-40B4-BE49-F238E27FC236}">
                  <a16:creationId xmlns:a16="http://schemas.microsoft.com/office/drawing/2014/main" id="{FA33A494-5D2A-4960-8B33-2B5A030D2007}"/>
                </a:ext>
              </a:extLst>
            </p:cNvPr>
            <p:cNvSpPr/>
            <p:nvPr/>
          </p:nvSpPr>
          <p:spPr>
            <a:xfrm>
              <a:off x="765444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6" name="object 205">
              <a:extLst>
                <a:ext uri="{FF2B5EF4-FFF2-40B4-BE49-F238E27FC236}">
                  <a16:creationId xmlns:a16="http://schemas.microsoft.com/office/drawing/2014/main" id="{3666ADF6-D854-442E-8DB8-B89A4992BBA4}"/>
                </a:ext>
              </a:extLst>
            </p:cNvPr>
            <p:cNvSpPr/>
            <p:nvPr/>
          </p:nvSpPr>
          <p:spPr>
            <a:xfrm>
              <a:off x="7713503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1146" y="80994"/>
                  </a:lnTo>
                  <a:lnTo>
                    <a:pt x="2652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7" name="object 206">
              <a:extLst>
                <a:ext uri="{FF2B5EF4-FFF2-40B4-BE49-F238E27FC236}">
                  <a16:creationId xmlns:a16="http://schemas.microsoft.com/office/drawing/2014/main" id="{DEA22AA7-E9B1-4B7A-87A9-501C38055A18}"/>
                </a:ext>
              </a:extLst>
            </p:cNvPr>
            <p:cNvSpPr/>
            <p:nvPr/>
          </p:nvSpPr>
          <p:spPr>
            <a:xfrm>
              <a:off x="775852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8" name="object 207">
              <a:extLst>
                <a:ext uri="{FF2B5EF4-FFF2-40B4-BE49-F238E27FC236}">
                  <a16:creationId xmlns:a16="http://schemas.microsoft.com/office/drawing/2014/main" id="{B00C50A2-4FC5-495C-8D2C-E91B39C1D803}"/>
                </a:ext>
              </a:extLst>
            </p:cNvPr>
            <p:cNvSpPr/>
            <p:nvPr/>
          </p:nvSpPr>
          <p:spPr>
            <a:xfrm>
              <a:off x="78209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9" name="object 189">
              <a:extLst>
                <a:ext uri="{FF2B5EF4-FFF2-40B4-BE49-F238E27FC236}">
                  <a16:creationId xmlns:a16="http://schemas.microsoft.com/office/drawing/2014/main" id="{BBE58626-8C86-4B1C-AF12-C4BD0420068D}"/>
                </a:ext>
              </a:extLst>
            </p:cNvPr>
            <p:cNvSpPr/>
            <p:nvPr/>
          </p:nvSpPr>
          <p:spPr>
            <a:xfrm>
              <a:off x="79193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0" name="object 190">
              <a:extLst>
                <a:ext uri="{FF2B5EF4-FFF2-40B4-BE49-F238E27FC236}">
                  <a16:creationId xmlns:a16="http://schemas.microsoft.com/office/drawing/2014/main" id="{A2822849-BCCE-4730-B656-309BF25FEAD3}"/>
                </a:ext>
              </a:extLst>
            </p:cNvPr>
            <p:cNvSpPr/>
            <p:nvPr/>
          </p:nvSpPr>
          <p:spPr>
            <a:xfrm>
              <a:off x="79817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1" name="object 191">
              <a:extLst>
                <a:ext uri="{FF2B5EF4-FFF2-40B4-BE49-F238E27FC236}">
                  <a16:creationId xmlns:a16="http://schemas.microsoft.com/office/drawing/2014/main" id="{C19B02B1-476C-4B82-9483-D0B38250A16F}"/>
                </a:ext>
              </a:extLst>
            </p:cNvPr>
            <p:cNvSpPr/>
            <p:nvPr/>
          </p:nvSpPr>
          <p:spPr>
            <a:xfrm>
              <a:off x="804655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2798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2" name="object 192">
              <a:extLst>
                <a:ext uri="{FF2B5EF4-FFF2-40B4-BE49-F238E27FC236}">
                  <a16:creationId xmlns:a16="http://schemas.microsoft.com/office/drawing/2014/main" id="{4B62235E-D2ED-47B3-A7C2-859575F606E5}"/>
                </a:ext>
              </a:extLst>
            </p:cNvPr>
            <p:cNvSpPr/>
            <p:nvPr/>
          </p:nvSpPr>
          <p:spPr>
            <a:xfrm>
              <a:off x="80835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3" name="object 193">
              <a:extLst>
                <a:ext uri="{FF2B5EF4-FFF2-40B4-BE49-F238E27FC236}">
                  <a16:creationId xmlns:a16="http://schemas.microsoft.com/office/drawing/2014/main" id="{BF8F10C2-1022-43B4-96E1-577EC731CBF8}"/>
                </a:ext>
              </a:extLst>
            </p:cNvPr>
            <p:cNvSpPr/>
            <p:nvPr/>
          </p:nvSpPr>
          <p:spPr>
            <a:xfrm>
              <a:off x="81472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4" name="object 194">
              <a:extLst>
                <a:ext uri="{FF2B5EF4-FFF2-40B4-BE49-F238E27FC236}">
                  <a16:creationId xmlns:a16="http://schemas.microsoft.com/office/drawing/2014/main" id="{D33C1625-5218-40DD-83B2-155449ACB4BE}"/>
                </a:ext>
              </a:extLst>
            </p:cNvPr>
            <p:cNvSpPr/>
            <p:nvPr/>
          </p:nvSpPr>
          <p:spPr>
            <a:xfrm>
              <a:off x="81750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8096"/>
                  </a:lnTo>
                  <a:lnTo>
                    <a:pt x="1608" y="19567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5" name="object 195">
              <a:extLst>
                <a:ext uri="{FF2B5EF4-FFF2-40B4-BE49-F238E27FC236}">
                  <a16:creationId xmlns:a16="http://schemas.microsoft.com/office/drawing/2014/main" id="{63742282-2AF6-4FB4-9793-7538EB9C981C}"/>
                </a:ext>
              </a:extLst>
            </p:cNvPr>
            <p:cNvSpPr/>
            <p:nvPr/>
          </p:nvSpPr>
          <p:spPr>
            <a:xfrm>
              <a:off x="8237450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2711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close/>
                </a:path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079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6" name="object 196">
              <a:extLst>
                <a:ext uri="{FF2B5EF4-FFF2-40B4-BE49-F238E27FC236}">
                  <a16:creationId xmlns:a16="http://schemas.microsoft.com/office/drawing/2014/main" id="{F86594CB-B328-401F-821F-E45D7B08252A}"/>
                </a:ext>
              </a:extLst>
            </p:cNvPr>
            <p:cNvSpPr/>
            <p:nvPr/>
          </p:nvSpPr>
          <p:spPr>
            <a:xfrm>
              <a:off x="8301132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7" name="object 186">
              <a:extLst>
                <a:ext uri="{FF2B5EF4-FFF2-40B4-BE49-F238E27FC236}">
                  <a16:creationId xmlns:a16="http://schemas.microsoft.com/office/drawing/2014/main" id="{5016E1D5-B87B-4BD6-8586-B61F7E488776}"/>
                </a:ext>
              </a:extLst>
            </p:cNvPr>
            <p:cNvSpPr/>
            <p:nvPr/>
          </p:nvSpPr>
          <p:spPr>
            <a:xfrm>
              <a:off x="839472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8" name="object 187">
              <a:extLst>
                <a:ext uri="{FF2B5EF4-FFF2-40B4-BE49-F238E27FC236}">
                  <a16:creationId xmlns:a16="http://schemas.microsoft.com/office/drawing/2014/main" id="{B2416C09-FC18-4814-9E35-60227B9D9C3F}"/>
                </a:ext>
              </a:extLst>
            </p:cNvPr>
            <p:cNvSpPr/>
            <p:nvPr/>
          </p:nvSpPr>
          <p:spPr>
            <a:xfrm>
              <a:off x="846072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11" y="16875"/>
                  </a:lnTo>
                  <a:lnTo>
                    <a:pt x="42123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9" name="object 188">
              <a:extLst>
                <a:ext uri="{FF2B5EF4-FFF2-40B4-BE49-F238E27FC236}">
                  <a16:creationId xmlns:a16="http://schemas.microsoft.com/office/drawing/2014/main" id="{5F3AC416-E86F-4EB1-ACCB-08BDB77499DB}"/>
                </a:ext>
              </a:extLst>
            </p:cNvPr>
            <p:cNvSpPr/>
            <p:nvPr/>
          </p:nvSpPr>
          <p:spPr>
            <a:xfrm>
              <a:off x="8524249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110" y="87934"/>
                  </a:lnTo>
                  <a:lnTo>
                    <a:pt x="12798" y="84464"/>
                  </a:lnTo>
                  <a:lnTo>
                    <a:pt x="11564" y="78681"/>
                  </a:lnTo>
                  <a:lnTo>
                    <a:pt x="10485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85" y="32401"/>
                  </a:moveTo>
                  <a:lnTo>
                    <a:pt x="5859" y="38184"/>
                  </a:lnTo>
                  <a:lnTo>
                    <a:pt x="5572" y="38662"/>
                  </a:lnTo>
                  <a:lnTo>
                    <a:pt x="1517" y="49082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85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98" y="48593"/>
                  </a:lnTo>
                  <a:lnTo>
                    <a:pt x="1511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7006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7423" y="92561"/>
                  </a:lnTo>
                  <a:lnTo>
                    <a:pt x="15110" y="87934"/>
                  </a:lnTo>
                  <a:lnTo>
                    <a:pt x="16190" y="104127"/>
                  </a:lnTo>
                  <a:lnTo>
                    <a:pt x="31301" y="104127"/>
                  </a:lnTo>
                  <a:lnTo>
                    <a:pt x="37006" y="101814"/>
                  </a:lnTo>
                  <a:lnTo>
                    <a:pt x="40552" y="94874"/>
                  </a:lnTo>
                  <a:lnTo>
                    <a:pt x="4163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0" name="object 174">
              <a:extLst>
                <a:ext uri="{FF2B5EF4-FFF2-40B4-BE49-F238E27FC236}">
                  <a16:creationId xmlns:a16="http://schemas.microsoft.com/office/drawing/2014/main" id="{D0A7EFFD-1874-48B5-AEDB-5D6CFF86BABA}"/>
                </a:ext>
              </a:extLst>
            </p:cNvPr>
            <p:cNvSpPr/>
            <p:nvPr/>
          </p:nvSpPr>
          <p:spPr>
            <a:xfrm>
              <a:off x="5630203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1" name="object 175">
              <a:extLst>
                <a:ext uri="{FF2B5EF4-FFF2-40B4-BE49-F238E27FC236}">
                  <a16:creationId xmlns:a16="http://schemas.microsoft.com/office/drawing/2014/main" id="{75AE677E-E104-4C9E-A47D-DD94C5FFB53B}"/>
                </a:ext>
              </a:extLst>
            </p:cNvPr>
            <p:cNvSpPr/>
            <p:nvPr/>
          </p:nvSpPr>
          <p:spPr>
            <a:xfrm>
              <a:off x="5696043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1632" y="26602"/>
                  </a:lnTo>
                  <a:lnTo>
                    <a:pt x="41632" y="41638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2" name="object 176">
              <a:extLst>
                <a:ext uri="{FF2B5EF4-FFF2-40B4-BE49-F238E27FC236}">
                  <a16:creationId xmlns:a16="http://schemas.microsoft.com/office/drawing/2014/main" id="{7052DCCB-AA01-47C9-8E1B-D5C95C3FEA04}"/>
                </a:ext>
              </a:extLst>
            </p:cNvPr>
            <p:cNvSpPr/>
            <p:nvPr/>
          </p:nvSpPr>
          <p:spPr>
            <a:xfrm>
              <a:off x="5763117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3" name="object 177">
              <a:extLst>
                <a:ext uri="{FF2B5EF4-FFF2-40B4-BE49-F238E27FC236}">
                  <a16:creationId xmlns:a16="http://schemas.microsoft.com/office/drawing/2014/main" id="{7D006914-ACD7-4923-B5AC-CD6DFC007EB0}"/>
                </a:ext>
              </a:extLst>
            </p:cNvPr>
            <p:cNvSpPr/>
            <p:nvPr/>
          </p:nvSpPr>
          <p:spPr>
            <a:xfrm>
              <a:off x="5837207" y="4626992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4" name="object 178">
              <a:extLst>
                <a:ext uri="{FF2B5EF4-FFF2-40B4-BE49-F238E27FC236}">
                  <a16:creationId xmlns:a16="http://schemas.microsoft.com/office/drawing/2014/main" id="{2E65C2A4-0C97-4482-88FA-82036D6BF4C6}"/>
                </a:ext>
              </a:extLst>
            </p:cNvPr>
            <p:cNvSpPr/>
            <p:nvPr/>
          </p:nvSpPr>
          <p:spPr>
            <a:xfrm>
              <a:off x="5861492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5" name="object 179">
              <a:extLst>
                <a:ext uri="{FF2B5EF4-FFF2-40B4-BE49-F238E27FC236}">
                  <a16:creationId xmlns:a16="http://schemas.microsoft.com/office/drawing/2014/main" id="{A530D236-04A7-4F0C-9E60-06EA01B28C93}"/>
                </a:ext>
              </a:extLst>
            </p:cNvPr>
            <p:cNvSpPr/>
            <p:nvPr/>
          </p:nvSpPr>
          <p:spPr>
            <a:xfrm>
              <a:off x="5889247" y="465592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511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6" name="object 180">
              <a:extLst>
                <a:ext uri="{FF2B5EF4-FFF2-40B4-BE49-F238E27FC236}">
                  <a16:creationId xmlns:a16="http://schemas.microsoft.com/office/drawing/2014/main" id="{D37DDA42-2ED9-4729-8915-95A1AB1A97FA}"/>
                </a:ext>
              </a:extLst>
            </p:cNvPr>
            <p:cNvSpPr/>
            <p:nvPr/>
          </p:nvSpPr>
          <p:spPr>
            <a:xfrm>
              <a:off x="5952928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7" name="object 181">
              <a:extLst>
                <a:ext uri="{FF2B5EF4-FFF2-40B4-BE49-F238E27FC236}">
                  <a16:creationId xmlns:a16="http://schemas.microsoft.com/office/drawing/2014/main" id="{620CF13D-95E3-4666-9FF2-2B0883C85542}"/>
                </a:ext>
              </a:extLst>
            </p:cNvPr>
            <p:cNvSpPr/>
            <p:nvPr/>
          </p:nvSpPr>
          <p:spPr>
            <a:xfrm>
              <a:off x="6011830" y="4639715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8" name="object 182">
              <a:extLst>
                <a:ext uri="{FF2B5EF4-FFF2-40B4-BE49-F238E27FC236}">
                  <a16:creationId xmlns:a16="http://schemas.microsoft.com/office/drawing/2014/main" id="{BA3E3091-3E35-4F50-A9EB-44ACB5AC033C}"/>
                </a:ext>
              </a:extLst>
            </p:cNvPr>
            <p:cNvSpPr/>
            <p:nvPr/>
          </p:nvSpPr>
          <p:spPr>
            <a:xfrm>
              <a:off x="6059321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9" name="object 183">
              <a:extLst>
                <a:ext uri="{FF2B5EF4-FFF2-40B4-BE49-F238E27FC236}">
                  <a16:creationId xmlns:a16="http://schemas.microsoft.com/office/drawing/2014/main" id="{D12252AE-BFD4-44BF-B3E6-F5CD28D10630}"/>
                </a:ext>
              </a:extLst>
            </p:cNvPr>
            <p:cNvSpPr/>
            <p:nvPr/>
          </p:nvSpPr>
          <p:spPr>
            <a:xfrm>
              <a:off x="6087076" y="465592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643" y="72883"/>
                  </a:moveTo>
                  <a:lnTo>
                    <a:pt x="19582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0" name="object 184">
              <a:extLst>
                <a:ext uri="{FF2B5EF4-FFF2-40B4-BE49-F238E27FC236}">
                  <a16:creationId xmlns:a16="http://schemas.microsoft.com/office/drawing/2014/main" id="{C566EC7B-35B4-4B4D-96C0-A4D3E5FB3042}"/>
                </a:ext>
              </a:extLst>
            </p:cNvPr>
            <p:cNvSpPr/>
            <p:nvPr/>
          </p:nvSpPr>
          <p:spPr>
            <a:xfrm>
              <a:off x="6157542" y="4655923"/>
              <a:ext cx="48724" cy="74039"/>
            </a:xfrm>
            <a:custGeom>
              <a:avLst/>
              <a:gdLst/>
              <a:ahLst/>
              <a:cxnLst/>
              <a:rect l="l" t="t" r="r" b="b"/>
              <a:pathLst>
                <a:path w="48724" h="74039">
                  <a:moveTo>
                    <a:pt x="40996" y="4015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2380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724" y="74039"/>
                  </a:lnTo>
                  <a:lnTo>
                    <a:pt x="48724" y="26602"/>
                  </a:lnTo>
                  <a:lnTo>
                    <a:pt x="47587" y="15800"/>
                  </a:lnTo>
                  <a:lnTo>
                    <a:pt x="40996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1" name="object 185">
              <a:extLst>
                <a:ext uri="{FF2B5EF4-FFF2-40B4-BE49-F238E27FC236}">
                  <a16:creationId xmlns:a16="http://schemas.microsoft.com/office/drawing/2014/main" id="{1266A3E6-3465-48D6-AF9A-575C9E9AE93D}"/>
                </a:ext>
              </a:extLst>
            </p:cNvPr>
            <p:cNvSpPr/>
            <p:nvPr/>
          </p:nvSpPr>
          <p:spPr>
            <a:xfrm>
              <a:off x="6221224" y="465592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7423" y="64786"/>
                  </a:move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2" name="object 172">
              <a:extLst>
                <a:ext uri="{FF2B5EF4-FFF2-40B4-BE49-F238E27FC236}">
                  <a16:creationId xmlns:a16="http://schemas.microsoft.com/office/drawing/2014/main" id="{78FA4F7D-BF3E-4007-A94F-1DE5687E66CA}"/>
                </a:ext>
              </a:extLst>
            </p:cNvPr>
            <p:cNvSpPr/>
            <p:nvPr/>
          </p:nvSpPr>
          <p:spPr>
            <a:xfrm>
              <a:off x="549590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2385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3" name="object 173">
              <a:extLst>
                <a:ext uri="{FF2B5EF4-FFF2-40B4-BE49-F238E27FC236}">
                  <a16:creationId xmlns:a16="http://schemas.microsoft.com/office/drawing/2014/main" id="{006E6EC4-405F-443A-853D-F9DEB7621605}"/>
                </a:ext>
              </a:extLst>
            </p:cNvPr>
            <p:cNvSpPr/>
            <p:nvPr/>
          </p:nvSpPr>
          <p:spPr>
            <a:xfrm>
              <a:off x="5561895" y="4871118"/>
              <a:ext cx="16190" cy="13879"/>
            </a:xfrm>
            <a:custGeom>
              <a:avLst/>
              <a:gdLst/>
              <a:ahLst/>
              <a:cxnLst/>
              <a:rect l="l" t="t" r="r" b="b"/>
              <a:pathLst>
                <a:path w="16190" h="1387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2643" y="13879"/>
                  </a:lnTo>
                  <a:lnTo>
                    <a:pt x="14956" y="10409"/>
                  </a:lnTo>
                  <a:lnTo>
                    <a:pt x="16190" y="6939"/>
                  </a:lnTo>
                  <a:lnTo>
                    <a:pt x="14956" y="3469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4" name="object 159">
              <a:extLst>
                <a:ext uri="{FF2B5EF4-FFF2-40B4-BE49-F238E27FC236}">
                  <a16:creationId xmlns:a16="http://schemas.microsoft.com/office/drawing/2014/main" id="{7E6F8009-EB0D-4269-A54E-1780DFADC38F}"/>
                </a:ext>
              </a:extLst>
            </p:cNvPr>
            <p:cNvSpPr/>
            <p:nvPr/>
          </p:nvSpPr>
          <p:spPr>
            <a:xfrm>
              <a:off x="5620951" y="4847970"/>
              <a:ext cx="53196" cy="72898"/>
            </a:xfrm>
            <a:custGeom>
              <a:avLst/>
              <a:gdLst/>
              <a:ahLst/>
              <a:cxnLst/>
              <a:rect l="l" t="t" r="r" b="b"/>
              <a:pathLst>
                <a:path w="53196" h="72898">
                  <a:moveTo>
                    <a:pt x="23128" y="0"/>
                  </a:moveTo>
                  <a:lnTo>
                    <a:pt x="20816" y="11581"/>
                  </a:lnTo>
                  <a:lnTo>
                    <a:pt x="53196" y="11581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2898">
                  <a:moveTo>
                    <a:pt x="20816" y="11581"/>
                  </a:moveTo>
                  <a:lnTo>
                    <a:pt x="23128" y="0"/>
                  </a:lnTo>
                  <a:lnTo>
                    <a:pt x="37006" y="-43967"/>
                  </a:lnTo>
                  <a:lnTo>
                    <a:pt x="49650" y="0"/>
                  </a:lnTo>
                  <a:lnTo>
                    <a:pt x="53196" y="11581"/>
                  </a:lnTo>
                  <a:lnTo>
                    <a:pt x="61214" y="37027"/>
                  </a:lnTo>
                  <a:lnTo>
                    <a:pt x="74012" y="37027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7027"/>
                  </a:lnTo>
                  <a:lnTo>
                    <a:pt x="12643" y="37027"/>
                  </a:lnTo>
                  <a:lnTo>
                    <a:pt x="20816" y="1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5" name="object 160">
              <a:extLst>
                <a:ext uri="{FF2B5EF4-FFF2-40B4-BE49-F238E27FC236}">
                  <a16:creationId xmlns:a16="http://schemas.microsoft.com/office/drawing/2014/main" id="{331AAFFE-A42B-41F2-BE1F-0A317367F8E1}"/>
                </a:ext>
              </a:extLst>
            </p:cNvPr>
            <p:cNvSpPr/>
            <p:nvPr/>
          </p:nvSpPr>
          <p:spPr>
            <a:xfrm>
              <a:off x="5696043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6" name="object 161">
              <a:extLst>
                <a:ext uri="{FF2B5EF4-FFF2-40B4-BE49-F238E27FC236}">
                  <a16:creationId xmlns:a16="http://schemas.microsoft.com/office/drawing/2014/main" id="{BE6C97F1-BF6B-44FD-B49C-4AE5D0EDD835}"/>
                </a:ext>
              </a:extLst>
            </p:cNvPr>
            <p:cNvSpPr/>
            <p:nvPr/>
          </p:nvSpPr>
          <p:spPr>
            <a:xfrm>
              <a:off x="5757412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7" name="object 162">
              <a:extLst>
                <a:ext uri="{FF2B5EF4-FFF2-40B4-BE49-F238E27FC236}">
                  <a16:creationId xmlns:a16="http://schemas.microsoft.com/office/drawing/2014/main" id="{CE2D4CA2-4F24-4B8E-8199-DC6965C3CDFC}"/>
                </a:ext>
              </a:extLst>
            </p:cNvPr>
            <p:cNvSpPr/>
            <p:nvPr/>
          </p:nvSpPr>
          <p:spPr>
            <a:xfrm>
              <a:off x="5823252" y="4810958"/>
              <a:ext cx="28988" cy="74039"/>
            </a:xfrm>
            <a:custGeom>
              <a:avLst/>
              <a:gdLst/>
              <a:ahLst/>
              <a:cxnLst/>
              <a:rect l="l" t="t" r="r" b="b"/>
              <a:pathLst>
                <a:path w="28988" h="74039">
                  <a:moveTo>
                    <a:pt x="28988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362" y="11566"/>
                  </a:lnTo>
                  <a:lnTo>
                    <a:pt x="28988" y="12722"/>
                  </a:lnTo>
                  <a:lnTo>
                    <a:pt x="28988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8" name="object 163">
              <a:extLst>
                <a:ext uri="{FF2B5EF4-FFF2-40B4-BE49-F238E27FC236}">
                  <a16:creationId xmlns:a16="http://schemas.microsoft.com/office/drawing/2014/main" id="{71E85F12-897B-4848-B2E3-F4FC57F5447E}"/>
                </a:ext>
              </a:extLst>
            </p:cNvPr>
            <p:cNvSpPr/>
            <p:nvPr/>
          </p:nvSpPr>
          <p:spPr>
            <a:xfrm>
              <a:off x="585917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39325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1316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6941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20819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5855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9" name="object 164">
              <a:extLst>
                <a:ext uri="{FF2B5EF4-FFF2-40B4-BE49-F238E27FC236}">
                  <a16:creationId xmlns:a16="http://schemas.microsoft.com/office/drawing/2014/main" id="{44408D6D-535B-4993-8434-3211C2E33A71}"/>
                </a:ext>
              </a:extLst>
            </p:cNvPr>
            <p:cNvSpPr/>
            <p:nvPr/>
          </p:nvSpPr>
          <p:spPr>
            <a:xfrm>
              <a:off x="5923940" y="4810958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5859" y="96015"/>
                  </a:move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4693" y="102970"/>
                  </a:lnTo>
                  <a:lnTo>
                    <a:pt x="40552" y="99485"/>
                  </a:lnTo>
                  <a:lnTo>
                    <a:pt x="45178" y="94859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96"/>
                  </a:lnTo>
                  <a:lnTo>
                    <a:pt x="5572" y="8577"/>
                  </a:lnTo>
                  <a:lnTo>
                    <a:pt x="1517" y="19440"/>
                  </a:lnTo>
                  <a:lnTo>
                    <a:pt x="0" y="33542"/>
                  </a:lnTo>
                  <a:lnTo>
                    <a:pt x="5" y="42597"/>
                  </a:lnTo>
                  <a:lnTo>
                    <a:pt x="1686" y="56892"/>
                  </a:lnTo>
                  <a:lnTo>
                    <a:pt x="5859" y="67099"/>
                  </a:lnTo>
                  <a:lnTo>
                    <a:pt x="10485" y="71726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1726"/>
                  </a:lnTo>
                  <a:lnTo>
                    <a:pt x="40552" y="67099"/>
                  </a:lnTo>
                  <a:lnTo>
                    <a:pt x="40552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9251" y="84449"/>
                  </a:lnTo>
                  <a:lnTo>
                    <a:pt x="3546" y="93702"/>
                  </a:lnTo>
                  <a:lnTo>
                    <a:pt x="5859" y="96015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0" name="object 165">
              <a:extLst>
                <a:ext uri="{FF2B5EF4-FFF2-40B4-BE49-F238E27FC236}">
                  <a16:creationId xmlns:a16="http://schemas.microsoft.com/office/drawing/2014/main" id="{4C412200-DDB7-4CDA-926E-33F688762AA8}"/>
                </a:ext>
              </a:extLst>
            </p:cNvPr>
            <p:cNvSpPr/>
            <p:nvPr/>
          </p:nvSpPr>
          <p:spPr>
            <a:xfrm>
              <a:off x="599101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1" name="object 166">
              <a:extLst>
                <a:ext uri="{FF2B5EF4-FFF2-40B4-BE49-F238E27FC236}">
                  <a16:creationId xmlns:a16="http://schemas.microsoft.com/office/drawing/2014/main" id="{4F87526C-C44A-434C-98FE-1D1A1BC97A76}"/>
                </a:ext>
              </a:extLst>
            </p:cNvPr>
            <p:cNvSpPr/>
            <p:nvPr/>
          </p:nvSpPr>
          <p:spPr>
            <a:xfrm>
              <a:off x="608013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2" name="object 167">
              <a:extLst>
                <a:ext uri="{FF2B5EF4-FFF2-40B4-BE49-F238E27FC236}">
                  <a16:creationId xmlns:a16="http://schemas.microsoft.com/office/drawing/2014/main" id="{6557FAC1-BEF7-4BCE-BD0F-1875B2E678CB}"/>
                </a:ext>
              </a:extLst>
            </p:cNvPr>
            <p:cNvSpPr/>
            <p:nvPr/>
          </p:nvSpPr>
          <p:spPr>
            <a:xfrm>
              <a:off x="6126395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3" name="object 168">
              <a:extLst>
                <a:ext uri="{FF2B5EF4-FFF2-40B4-BE49-F238E27FC236}">
                  <a16:creationId xmlns:a16="http://schemas.microsoft.com/office/drawing/2014/main" id="{D4D4B549-41F0-4B2D-B0D5-6FFE7E3DCE6C}"/>
                </a:ext>
              </a:extLst>
            </p:cNvPr>
            <p:cNvSpPr/>
            <p:nvPr/>
          </p:nvSpPr>
          <p:spPr>
            <a:xfrm>
              <a:off x="6157542" y="4810958"/>
              <a:ext cx="85731" cy="74039"/>
            </a:xfrm>
            <a:custGeom>
              <a:avLst/>
              <a:gdLst/>
              <a:ahLst/>
              <a:cxnLst/>
              <a:rect l="l" t="t" r="r" b="b"/>
              <a:pathLst>
                <a:path w="85731" h="74039">
                  <a:moveTo>
                    <a:pt x="48724" y="20819"/>
                  </a:moveTo>
                  <a:lnTo>
                    <a:pt x="49804" y="17349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409"/>
                  </a:lnTo>
                  <a:lnTo>
                    <a:pt x="64915" y="10409"/>
                  </a:lnTo>
                  <a:lnTo>
                    <a:pt x="68307" y="11566"/>
                  </a:lnTo>
                  <a:lnTo>
                    <a:pt x="71853" y="16192"/>
                  </a:lnTo>
                  <a:lnTo>
                    <a:pt x="72933" y="20819"/>
                  </a:lnTo>
                  <a:lnTo>
                    <a:pt x="72933" y="74039"/>
                  </a:lnTo>
                  <a:lnTo>
                    <a:pt x="85731" y="74039"/>
                  </a:lnTo>
                  <a:lnTo>
                    <a:pt x="85731" y="24289"/>
                  </a:lnTo>
                  <a:lnTo>
                    <a:pt x="84242" y="15314"/>
                  </a:lnTo>
                  <a:lnTo>
                    <a:pt x="77276" y="3828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469"/>
                  </a:lnTo>
                  <a:lnTo>
                    <a:pt x="45178" y="10409"/>
                  </a:lnTo>
                  <a:lnTo>
                    <a:pt x="41632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5036"/>
                  </a:lnTo>
                  <a:lnTo>
                    <a:pt x="35926" y="74039"/>
                  </a:lnTo>
                  <a:lnTo>
                    <a:pt x="48724" y="74039"/>
                  </a:lnTo>
                  <a:lnTo>
                    <a:pt x="48724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4" name="object 169">
              <a:extLst>
                <a:ext uri="{FF2B5EF4-FFF2-40B4-BE49-F238E27FC236}">
                  <a16:creationId xmlns:a16="http://schemas.microsoft.com/office/drawing/2014/main" id="{AE919151-A5D0-4DD1-B00B-0EE04A083B83}"/>
                </a:ext>
              </a:extLst>
            </p:cNvPr>
            <p:cNvSpPr/>
            <p:nvPr/>
          </p:nvSpPr>
          <p:spPr>
            <a:xfrm>
              <a:off x="6258230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5" name="object 170">
              <a:extLst>
                <a:ext uri="{FF2B5EF4-FFF2-40B4-BE49-F238E27FC236}">
                  <a16:creationId xmlns:a16="http://schemas.microsoft.com/office/drawing/2014/main" id="{F0BAFB29-ADF2-4142-8C92-15EFC2A4B853}"/>
                </a:ext>
              </a:extLst>
            </p:cNvPr>
            <p:cNvSpPr/>
            <p:nvPr/>
          </p:nvSpPr>
          <p:spPr>
            <a:xfrm>
              <a:off x="6346120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6" name="object 171">
              <a:extLst>
                <a:ext uri="{FF2B5EF4-FFF2-40B4-BE49-F238E27FC236}">
                  <a16:creationId xmlns:a16="http://schemas.microsoft.com/office/drawing/2014/main" id="{3B742616-5899-49E0-B9D1-78782FCF063D}"/>
                </a:ext>
              </a:extLst>
            </p:cNvPr>
            <p:cNvSpPr/>
            <p:nvPr/>
          </p:nvSpPr>
          <p:spPr>
            <a:xfrm>
              <a:off x="6390065" y="4810958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798" y="71726"/>
                  </a:moveTo>
                  <a:lnTo>
                    <a:pt x="19736" y="7519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42865" y="71726"/>
                  </a:lnTo>
                  <a:lnTo>
                    <a:pt x="48570" y="65943"/>
                  </a:lnTo>
                  <a:lnTo>
                    <a:pt x="49081" y="65278"/>
                  </a:lnTo>
                  <a:lnTo>
                    <a:pt x="53902" y="54462"/>
                  </a:lnTo>
                  <a:lnTo>
                    <a:pt x="55509" y="40482"/>
                  </a:lnTo>
                  <a:lnTo>
                    <a:pt x="55509" y="33324"/>
                  </a:lnTo>
                  <a:lnTo>
                    <a:pt x="53612" y="19578"/>
                  </a:lnTo>
                  <a:lnTo>
                    <a:pt x="47491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798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736" y="75196"/>
                  </a:lnTo>
                  <a:lnTo>
                    <a:pt x="35926" y="75196"/>
                  </a:lnTo>
                  <a:lnTo>
                    <a:pt x="42865" y="71726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7" name="object 155">
              <a:extLst>
                <a:ext uri="{FF2B5EF4-FFF2-40B4-BE49-F238E27FC236}">
                  <a16:creationId xmlns:a16="http://schemas.microsoft.com/office/drawing/2014/main" id="{51A7A9D0-7818-4372-8193-1BAE3431DD29}"/>
                </a:ext>
              </a:extLst>
            </p:cNvPr>
            <p:cNvSpPr/>
            <p:nvPr/>
          </p:nvSpPr>
          <p:spPr>
            <a:xfrm>
              <a:off x="6483814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8" name="object 156">
              <a:extLst>
                <a:ext uri="{FF2B5EF4-FFF2-40B4-BE49-F238E27FC236}">
                  <a16:creationId xmlns:a16="http://schemas.microsoft.com/office/drawing/2014/main" id="{EB94B733-E353-424E-B325-56CA91AB1C89}"/>
                </a:ext>
              </a:extLst>
            </p:cNvPr>
            <p:cNvSpPr/>
            <p:nvPr/>
          </p:nvSpPr>
          <p:spPr>
            <a:xfrm>
              <a:off x="6530072" y="481211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859" y="67099"/>
                  </a:lnTo>
                  <a:lnTo>
                    <a:pt x="8172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988" y="63630"/>
                  </a:lnTo>
                  <a:lnTo>
                    <a:pt x="15110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9" name="object 157">
              <a:extLst>
                <a:ext uri="{FF2B5EF4-FFF2-40B4-BE49-F238E27FC236}">
                  <a16:creationId xmlns:a16="http://schemas.microsoft.com/office/drawing/2014/main" id="{4E2377A6-D6FB-42E0-B1DA-12888F9825A1}"/>
                </a:ext>
              </a:extLst>
            </p:cNvPr>
            <p:cNvSpPr/>
            <p:nvPr/>
          </p:nvSpPr>
          <p:spPr>
            <a:xfrm>
              <a:off x="65960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0" name="object 158">
              <a:extLst>
                <a:ext uri="{FF2B5EF4-FFF2-40B4-BE49-F238E27FC236}">
                  <a16:creationId xmlns:a16="http://schemas.microsoft.com/office/drawing/2014/main" id="{F16E1794-CCF8-4A49-844D-AD4031A3534D}"/>
                </a:ext>
              </a:extLst>
            </p:cNvPr>
            <p:cNvSpPr/>
            <p:nvPr/>
          </p:nvSpPr>
          <p:spPr>
            <a:xfrm>
              <a:off x="6636465" y="4810958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3877" y="17349"/>
                  </a:moveTo>
                  <a:lnTo>
                    <a:pt x="16190" y="15036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399" y="15678"/>
                  </a:lnTo>
                  <a:lnTo>
                    <a:pt x="42060" y="3848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lnTo>
                    <a:pt x="12798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1" name="object 146">
              <a:extLst>
                <a:ext uri="{FF2B5EF4-FFF2-40B4-BE49-F238E27FC236}">
                  <a16:creationId xmlns:a16="http://schemas.microsoft.com/office/drawing/2014/main" id="{55D8110E-B638-4B36-95B9-23B02E5CB386}"/>
                </a:ext>
              </a:extLst>
            </p:cNvPr>
            <p:cNvSpPr/>
            <p:nvPr/>
          </p:nvSpPr>
          <p:spPr>
            <a:xfrm>
              <a:off x="6731294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5110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2" name="object 147">
              <a:extLst>
                <a:ext uri="{FF2B5EF4-FFF2-40B4-BE49-F238E27FC236}">
                  <a16:creationId xmlns:a16="http://schemas.microsoft.com/office/drawing/2014/main" id="{C7F5B9E8-1E85-46D4-8AC6-96DE16A29907}"/>
                </a:ext>
              </a:extLst>
            </p:cNvPr>
            <p:cNvSpPr/>
            <p:nvPr/>
          </p:nvSpPr>
          <p:spPr>
            <a:xfrm>
              <a:off x="6788037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3" name="object 148">
              <a:extLst>
                <a:ext uri="{FF2B5EF4-FFF2-40B4-BE49-F238E27FC236}">
                  <a16:creationId xmlns:a16="http://schemas.microsoft.com/office/drawing/2014/main" id="{2AC9959A-1BDC-495A-A9F9-ACB1F9F72DD5}"/>
                </a:ext>
              </a:extLst>
            </p:cNvPr>
            <p:cNvSpPr/>
            <p:nvPr/>
          </p:nvSpPr>
          <p:spPr>
            <a:xfrm>
              <a:off x="6834295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4" name="object 149">
              <a:extLst>
                <a:ext uri="{FF2B5EF4-FFF2-40B4-BE49-F238E27FC236}">
                  <a16:creationId xmlns:a16="http://schemas.microsoft.com/office/drawing/2014/main" id="{0F96AB92-69BE-4A98-BF25-F35ED2338CBB}"/>
                </a:ext>
              </a:extLst>
            </p:cNvPr>
            <p:cNvSpPr/>
            <p:nvPr/>
          </p:nvSpPr>
          <p:spPr>
            <a:xfrm>
              <a:off x="6871301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  <a:path w="50883" h="75196">
                  <a:moveTo>
                    <a:pt x="12798" y="60160"/>
                  </a:move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5" name="object 150">
              <a:extLst>
                <a:ext uri="{FF2B5EF4-FFF2-40B4-BE49-F238E27FC236}">
                  <a16:creationId xmlns:a16="http://schemas.microsoft.com/office/drawing/2014/main" id="{36317BEF-814C-471A-A8D0-B7EE2062711E}"/>
                </a:ext>
              </a:extLst>
            </p:cNvPr>
            <p:cNvSpPr/>
            <p:nvPr/>
          </p:nvSpPr>
          <p:spPr>
            <a:xfrm>
              <a:off x="693035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6" name="object 151">
              <a:extLst>
                <a:ext uri="{FF2B5EF4-FFF2-40B4-BE49-F238E27FC236}">
                  <a16:creationId xmlns:a16="http://schemas.microsoft.com/office/drawing/2014/main" id="{4F1BF336-65EC-4379-84A1-A805561C78A4}"/>
                </a:ext>
              </a:extLst>
            </p:cNvPr>
            <p:cNvSpPr/>
            <p:nvPr/>
          </p:nvSpPr>
          <p:spPr>
            <a:xfrm>
              <a:off x="697538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7" name="object 152">
              <a:extLst>
                <a:ext uri="{FF2B5EF4-FFF2-40B4-BE49-F238E27FC236}">
                  <a16:creationId xmlns:a16="http://schemas.microsoft.com/office/drawing/2014/main" id="{EAF77E4B-EB3E-4737-8FCC-DE8975E4020C}"/>
                </a:ext>
              </a:extLst>
            </p:cNvPr>
            <p:cNvSpPr/>
            <p:nvPr/>
          </p:nvSpPr>
          <p:spPr>
            <a:xfrm>
              <a:off x="7039063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8018" y="84449"/>
                  </a:move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8" name="object 153">
              <a:extLst>
                <a:ext uri="{FF2B5EF4-FFF2-40B4-BE49-F238E27FC236}">
                  <a16:creationId xmlns:a16="http://schemas.microsoft.com/office/drawing/2014/main" id="{AB5352C9-80CC-4CC1-A6F6-5FCEA1D14463}"/>
                </a:ext>
              </a:extLst>
            </p:cNvPr>
            <p:cNvSpPr/>
            <p:nvPr/>
          </p:nvSpPr>
          <p:spPr>
            <a:xfrm>
              <a:off x="7108450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close/>
                </a:path>
                <a:path w="13877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9" name="object 154">
              <a:extLst>
                <a:ext uri="{FF2B5EF4-FFF2-40B4-BE49-F238E27FC236}">
                  <a16:creationId xmlns:a16="http://schemas.microsoft.com/office/drawing/2014/main" id="{6B5800DD-625C-4373-B4C8-52F0FD79FF68}"/>
                </a:ext>
              </a:extLst>
            </p:cNvPr>
            <p:cNvSpPr/>
            <p:nvPr/>
          </p:nvSpPr>
          <p:spPr>
            <a:xfrm>
              <a:off x="7136205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0" name="object 133">
              <a:extLst>
                <a:ext uri="{FF2B5EF4-FFF2-40B4-BE49-F238E27FC236}">
                  <a16:creationId xmlns:a16="http://schemas.microsoft.com/office/drawing/2014/main" id="{1FFA2386-526B-4FC2-A41C-22488FE91AB7}"/>
                </a:ext>
              </a:extLst>
            </p:cNvPr>
            <p:cNvSpPr/>
            <p:nvPr/>
          </p:nvSpPr>
          <p:spPr>
            <a:xfrm>
              <a:off x="7239745" y="4786654"/>
              <a:ext cx="0" cy="98344"/>
            </a:xfrm>
            <a:custGeom>
              <a:avLst/>
              <a:gdLst/>
              <a:ahLst/>
              <a:cxnLst/>
              <a:rect l="l" t="t" r="r" b="b"/>
              <a:pathLst>
                <a:path h="98344">
                  <a:moveTo>
                    <a:pt x="0" y="0"/>
                  </a:moveTo>
                  <a:lnTo>
                    <a:pt x="0" y="98344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1" name="object 134">
              <a:extLst>
                <a:ext uri="{FF2B5EF4-FFF2-40B4-BE49-F238E27FC236}">
                  <a16:creationId xmlns:a16="http://schemas.microsoft.com/office/drawing/2014/main" id="{11CC5148-C448-442C-8999-EB6ADFC307D0}"/>
                </a:ext>
              </a:extLst>
            </p:cNvPr>
            <p:cNvSpPr/>
            <p:nvPr/>
          </p:nvSpPr>
          <p:spPr>
            <a:xfrm>
              <a:off x="7263414" y="4785497"/>
              <a:ext cx="65994" cy="100657"/>
            </a:xfrm>
            <a:custGeom>
              <a:avLst/>
              <a:gdLst/>
              <a:ahLst/>
              <a:cxnLst/>
              <a:rect l="l" t="t" r="r" b="b"/>
              <a:pathLst>
                <a:path w="65994" h="100657">
                  <a:moveTo>
                    <a:pt x="20816" y="0"/>
                  </a:moveTo>
                  <a:lnTo>
                    <a:pt x="1511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1564" y="41654"/>
                  </a:lnTo>
                  <a:lnTo>
                    <a:pt x="15110" y="46280"/>
                  </a:lnTo>
                  <a:lnTo>
                    <a:pt x="9251" y="52063"/>
                  </a:lnTo>
                  <a:lnTo>
                    <a:pt x="4625" y="56690"/>
                  </a:lnTo>
                  <a:lnTo>
                    <a:pt x="2312" y="60160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8344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6690"/>
                  </a:lnTo>
                  <a:lnTo>
                    <a:pt x="22049" y="54377"/>
                  </a:lnTo>
                  <a:lnTo>
                    <a:pt x="40552" y="83308"/>
                  </a:lnTo>
                  <a:lnTo>
                    <a:pt x="24362" y="39340"/>
                  </a:lnTo>
                  <a:lnTo>
                    <a:pt x="22049" y="35870"/>
                  </a:lnTo>
                  <a:lnTo>
                    <a:pt x="19736" y="31244"/>
                  </a:lnTo>
                  <a:lnTo>
                    <a:pt x="18503" y="27774"/>
                  </a:lnTo>
                  <a:lnTo>
                    <a:pt x="17423" y="23148"/>
                  </a:lnTo>
                  <a:lnTo>
                    <a:pt x="17423" y="19662"/>
                  </a:lnTo>
                  <a:lnTo>
                    <a:pt x="18503" y="16192"/>
                  </a:lnTo>
                  <a:lnTo>
                    <a:pt x="22049" y="11566"/>
                  </a:lnTo>
                  <a:lnTo>
                    <a:pt x="20816" y="0"/>
                  </a:lnTo>
                  <a:close/>
                </a:path>
                <a:path w="65994" h="100657">
                  <a:moveTo>
                    <a:pt x="32380" y="32401"/>
                  </a:moveTo>
                  <a:lnTo>
                    <a:pt x="28988" y="34714"/>
                  </a:lnTo>
                  <a:lnTo>
                    <a:pt x="24362" y="39340"/>
                  </a:lnTo>
                  <a:lnTo>
                    <a:pt x="40552" y="83308"/>
                  </a:lnTo>
                  <a:lnTo>
                    <a:pt x="37006" y="87934"/>
                  </a:lnTo>
                  <a:lnTo>
                    <a:pt x="31301" y="90248"/>
                  </a:lnTo>
                  <a:lnTo>
                    <a:pt x="22049" y="90248"/>
                  </a:lnTo>
                  <a:lnTo>
                    <a:pt x="18503" y="89091"/>
                  </a:lnTo>
                  <a:lnTo>
                    <a:pt x="15110" y="85621"/>
                  </a:lnTo>
                  <a:lnTo>
                    <a:pt x="12798" y="82151"/>
                  </a:lnTo>
                  <a:lnTo>
                    <a:pt x="11564" y="78681"/>
                  </a:lnTo>
                  <a:lnTo>
                    <a:pt x="11564" y="98344"/>
                  </a:lnTo>
                  <a:lnTo>
                    <a:pt x="18503" y="100657"/>
                  </a:lnTo>
                  <a:lnTo>
                    <a:pt x="30067" y="100657"/>
                  </a:lnTo>
                  <a:lnTo>
                    <a:pt x="33614" y="99501"/>
                  </a:lnTo>
                  <a:lnTo>
                    <a:pt x="38239" y="98344"/>
                  </a:lnTo>
                  <a:lnTo>
                    <a:pt x="41632" y="97187"/>
                  </a:lnTo>
                  <a:lnTo>
                    <a:pt x="43944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5994" y="99501"/>
                  </a:lnTo>
                  <a:lnTo>
                    <a:pt x="54430" y="82151"/>
                  </a:lnTo>
                  <a:lnTo>
                    <a:pt x="55906" y="79676"/>
                  </a:lnTo>
                  <a:lnTo>
                    <a:pt x="60003" y="67934"/>
                  </a:lnTo>
                  <a:lnTo>
                    <a:pt x="61368" y="54377"/>
                  </a:lnTo>
                  <a:lnTo>
                    <a:pt x="50883" y="54377"/>
                  </a:lnTo>
                  <a:lnTo>
                    <a:pt x="50883" y="60160"/>
                  </a:lnTo>
                  <a:lnTo>
                    <a:pt x="49804" y="67099"/>
                  </a:lnTo>
                  <a:lnTo>
                    <a:pt x="47491" y="71726"/>
                  </a:lnTo>
                  <a:lnTo>
                    <a:pt x="30067" y="47437"/>
                  </a:lnTo>
                  <a:lnTo>
                    <a:pt x="37006" y="41654"/>
                  </a:lnTo>
                  <a:lnTo>
                    <a:pt x="40552" y="38184"/>
                  </a:lnTo>
                  <a:lnTo>
                    <a:pt x="43944" y="34714"/>
                  </a:lnTo>
                  <a:lnTo>
                    <a:pt x="45178" y="31244"/>
                  </a:lnTo>
                  <a:lnTo>
                    <a:pt x="46257" y="27774"/>
                  </a:lnTo>
                  <a:lnTo>
                    <a:pt x="47491" y="24304"/>
                  </a:lnTo>
                  <a:lnTo>
                    <a:pt x="47491" y="15036"/>
                  </a:lnTo>
                  <a:lnTo>
                    <a:pt x="45178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2049" y="11566"/>
                  </a:lnTo>
                  <a:lnTo>
                    <a:pt x="26675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23148"/>
                  </a:lnTo>
                  <a:lnTo>
                    <a:pt x="35926" y="26617"/>
                  </a:lnTo>
                  <a:lnTo>
                    <a:pt x="34693" y="27774"/>
                  </a:lnTo>
                  <a:lnTo>
                    <a:pt x="3238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2" name="object 135">
              <a:extLst>
                <a:ext uri="{FF2B5EF4-FFF2-40B4-BE49-F238E27FC236}">
                  <a16:creationId xmlns:a16="http://schemas.microsoft.com/office/drawing/2014/main" id="{175E96A5-4F23-4B83-9534-30DE190F2ECB}"/>
                </a:ext>
              </a:extLst>
            </p:cNvPr>
            <p:cNvSpPr/>
            <p:nvPr/>
          </p:nvSpPr>
          <p:spPr>
            <a:xfrm>
              <a:off x="7334034" y="4786654"/>
              <a:ext cx="63527" cy="98344"/>
            </a:xfrm>
            <a:custGeom>
              <a:avLst/>
              <a:gdLst/>
              <a:ahLst/>
              <a:cxnLst/>
              <a:rect l="l" t="t" r="r" b="b"/>
              <a:pathLst>
                <a:path w="63527" h="98344">
                  <a:moveTo>
                    <a:pt x="25441" y="98344"/>
                  </a:moveTo>
                  <a:lnTo>
                    <a:pt x="38085" y="98344"/>
                  </a:lnTo>
                  <a:lnTo>
                    <a:pt x="38085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3" name="object 136">
              <a:extLst>
                <a:ext uri="{FF2B5EF4-FFF2-40B4-BE49-F238E27FC236}">
                  <a16:creationId xmlns:a16="http://schemas.microsoft.com/office/drawing/2014/main" id="{0CD463C9-0243-4166-8ACB-30685E3F13BC}"/>
                </a:ext>
              </a:extLst>
            </p:cNvPr>
            <p:cNvSpPr/>
            <p:nvPr/>
          </p:nvSpPr>
          <p:spPr>
            <a:xfrm>
              <a:off x="7434722" y="4810958"/>
              <a:ext cx="44745" cy="75196"/>
            </a:xfrm>
            <a:custGeom>
              <a:avLst/>
              <a:gdLst/>
              <a:ahLst/>
              <a:cxnLst/>
              <a:rect l="l" t="t" r="r" b="b"/>
              <a:pathLst>
                <a:path w="44745" h="75196">
                  <a:moveTo>
                    <a:pt x="23128" y="64786"/>
                  </a:moveTo>
                  <a:lnTo>
                    <a:pt x="19582" y="62473"/>
                  </a:lnTo>
                  <a:lnTo>
                    <a:pt x="16190" y="59003"/>
                  </a:lnTo>
                  <a:lnTo>
                    <a:pt x="19582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745" y="45832"/>
                  </a:lnTo>
                  <a:lnTo>
                    <a:pt x="39893" y="60166"/>
                  </a:lnTo>
                  <a:lnTo>
                    <a:pt x="28834" y="64786"/>
                  </a:lnTo>
                  <a:lnTo>
                    <a:pt x="23128" y="64786"/>
                  </a:lnTo>
                  <a:close/>
                </a:path>
                <a:path w="44745" h="75196">
                  <a:moveTo>
                    <a:pt x="0" y="41874"/>
                  </a:moveTo>
                  <a:lnTo>
                    <a:pt x="2306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745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5078"/>
                  </a:lnTo>
                  <a:lnTo>
                    <a:pt x="54901" y="54318"/>
                  </a:lnTo>
                  <a:lnTo>
                    <a:pt x="56588" y="40482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4" name="object 137">
              <a:extLst>
                <a:ext uri="{FF2B5EF4-FFF2-40B4-BE49-F238E27FC236}">
                  <a16:creationId xmlns:a16="http://schemas.microsoft.com/office/drawing/2014/main" id="{75D60A72-E618-4993-B1CD-3523503487A9}"/>
                </a:ext>
              </a:extLst>
            </p:cNvPr>
            <p:cNvSpPr/>
            <p:nvPr/>
          </p:nvSpPr>
          <p:spPr>
            <a:xfrm>
              <a:off x="7505188" y="4782027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0657"/>
                  </a:lnTo>
                  <a:lnTo>
                    <a:pt x="47491" y="94874"/>
                  </a:lnTo>
                  <a:lnTo>
                    <a:pt x="51694" y="84404"/>
                  </a:lnTo>
                  <a:lnTo>
                    <a:pt x="53196" y="69413"/>
                  </a:lnTo>
                  <a:lnTo>
                    <a:pt x="53191" y="61578"/>
                  </a:lnTo>
                  <a:lnTo>
                    <a:pt x="51537" y="47256"/>
                  </a:lnTo>
                  <a:lnTo>
                    <a:pt x="47491" y="37027"/>
                  </a:lnTo>
                  <a:lnTo>
                    <a:pt x="42865" y="31244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3717"/>
                  </a:lnTo>
                  <a:lnTo>
                    <a:pt x="16190" y="100657"/>
                  </a:lnTo>
                  <a:lnTo>
                    <a:pt x="12798" y="83308"/>
                  </a:lnTo>
                  <a:lnTo>
                    <a:pt x="12798" y="48593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0497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1404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3308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5" name="object 138">
              <a:extLst>
                <a:ext uri="{FF2B5EF4-FFF2-40B4-BE49-F238E27FC236}">
                  <a16:creationId xmlns:a16="http://schemas.microsoft.com/office/drawing/2014/main" id="{2F31A8DA-8F30-430F-A562-FF069A525578}"/>
                </a:ext>
              </a:extLst>
            </p:cNvPr>
            <p:cNvSpPr/>
            <p:nvPr/>
          </p:nvSpPr>
          <p:spPr>
            <a:xfrm>
              <a:off x="7561931" y="4785497"/>
              <a:ext cx="23128" cy="128432"/>
            </a:xfrm>
            <a:custGeom>
              <a:avLst/>
              <a:gdLst/>
              <a:ahLst/>
              <a:cxnLst/>
              <a:rect l="l" t="t" r="r" b="b"/>
              <a:pathLst>
                <a:path w="23128" h="128432">
                  <a:moveTo>
                    <a:pt x="23128" y="6939"/>
                  </a:moveTo>
                  <a:lnTo>
                    <a:pt x="23128" y="5783"/>
                  </a:lnTo>
                  <a:lnTo>
                    <a:pt x="21895" y="2313"/>
                  </a:lnTo>
                  <a:lnTo>
                    <a:pt x="18503" y="0"/>
                  </a:lnTo>
                  <a:lnTo>
                    <a:pt x="14956" y="0"/>
                  </a:lnTo>
                  <a:lnTo>
                    <a:pt x="10330" y="3469"/>
                  </a:lnTo>
                  <a:lnTo>
                    <a:pt x="10330" y="10409"/>
                  </a:lnTo>
                  <a:lnTo>
                    <a:pt x="12643" y="13879"/>
                  </a:lnTo>
                  <a:lnTo>
                    <a:pt x="20816" y="13879"/>
                  </a:lnTo>
                  <a:lnTo>
                    <a:pt x="23128" y="10409"/>
                  </a:lnTo>
                  <a:lnTo>
                    <a:pt x="23128" y="6939"/>
                  </a:lnTo>
                  <a:close/>
                </a:path>
                <a:path w="23128" h="128432">
                  <a:moveTo>
                    <a:pt x="2312" y="128432"/>
                  </a:moveTo>
                  <a:lnTo>
                    <a:pt x="6938" y="128432"/>
                  </a:lnTo>
                  <a:lnTo>
                    <a:pt x="18934" y="123331"/>
                  </a:lnTo>
                  <a:lnTo>
                    <a:pt x="23128" y="108754"/>
                  </a:lnTo>
                  <a:lnTo>
                    <a:pt x="23128" y="26617"/>
                  </a:lnTo>
                  <a:lnTo>
                    <a:pt x="11564" y="26617"/>
                  </a:lnTo>
                  <a:lnTo>
                    <a:pt x="11564" y="111067"/>
                  </a:lnTo>
                  <a:lnTo>
                    <a:pt x="10330" y="114537"/>
                  </a:lnTo>
                  <a:lnTo>
                    <a:pt x="6938" y="118007"/>
                  </a:lnTo>
                  <a:lnTo>
                    <a:pt x="0" y="118007"/>
                  </a:lnTo>
                  <a:lnTo>
                    <a:pt x="0" y="127275"/>
                  </a:lnTo>
                  <a:lnTo>
                    <a:pt x="2312" y="1284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6" name="object 139">
              <a:extLst>
                <a:ext uri="{FF2B5EF4-FFF2-40B4-BE49-F238E27FC236}">
                  <a16:creationId xmlns:a16="http://schemas.microsoft.com/office/drawing/2014/main" id="{4FF46EE6-349F-4C9E-BB32-5132AEC4EE48}"/>
                </a:ext>
              </a:extLst>
            </p:cNvPr>
            <p:cNvSpPr/>
            <p:nvPr/>
          </p:nvSpPr>
          <p:spPr>
            <a:xfrm>
              <a:off x="760001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7" name="object 140">
              <a:extLst>
                <a:ext uri="{FF2B5EF4-FFF2-40B4-BE49-F238E27FC236}">
                  <a16:creationId xmlns:a16="http://schemas.microsoft.com/office/drawing/2014/main" id="{78B8AD63-EEA4-4C83-A1BE-EEEF9B9A1FB5}"/>
                </a:ext>
              </a:extLst>
            </p:cNvPr>
            <p:cNvSpPr/>
            <p:nvPr/>
          </p:nvSpPr>
          <p:spPr>
            <a:xfrm>
              <a:off x="766369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8" name="object 141">
              <a:extLst>
                <a:ext uri="{FF2B5EF4-FFF2-40B4-BE49-F238E27FC236}">
                  <a16:creationId xmlns:a16="http://schemas.microsoft.com/office/drawing/2014/main" id="{0A674CFA-4C0D-4F4C-BFAB-2C00B049671C}"/>
                </a:ext>
              </a:extLst>
            </p:cNvPr>
            <p:cNvSpPr/>
            <p:nvPr/>
          </p:nvSpPr>
          <p:spPr>
            <a:xfrm>
              <a:off x="7721521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9" name="object 142">
              <a:extLst>
                <a:ext uri="{FF2B5EF4-FFF2-40B4-BE49-F238E27FC236}">
                  <a16:creationId xmlns:a16="http://schemas.microsoft.com/office/drawing/2014/main" id="{C0677572-4A64-468D-AFAB-D0B92C3D08E6}"/>
                </a:ext>
              </a:extLst>
            </p:cNvPr>
            <p:cNvSpPr/>
            <p:nvPr/>
          </p:nvSpPr>
          <p:spPr>
            <a:xfrm>
              <a:off x="7769012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2643" y="6939"/>
                  </a:move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0" name="object 143">
              <a:extLst>
                <a:ext uri="{FF2B5EF4-FFF2-40B4-BE49-F238E27FC236}">
                  <a16:creationId xmlns:a16="http://schemas.microsoft.com/office/drawing/2014/main" id="{20AF06F5-4F33-49FF-BAF5-396680A39E69}"/>
                </a:ext>
              </a:extLst>
            </p:cNvPr>
            <p:cNvSpPr/>
            <p:nvPr/>
          </p:nvSpPr>
          <p:spPr>
            <a:xfrm>
              <a:off x="7793221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1" name="object 144">
              <a:extLst>
                <a:ext uri="{FF2B5EF4-FFF2-40B4-BE49-F238E27FC236}">
                  <a16:creationId xmlns:a16="http://schemas.microsoft.com/office/drawing/2014/main" id="{FB7C354B-E3FE-4894-A245-22B30E4BE7DC}"/>
                </a:ext>
              </a:extLst>
            </p:cNvPr>
            <p:cNvSpPr/>
            <p:nvPr/>
          </p:nvSpPr>
          <p:spPr>
            <a:xfrm>
              <a:off x="7853356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4" y="32601"/>
                  </a:lnTo>
                  <a:lnTo>
                    <a:pt x="50848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2" name="object 145">
              <a:extLst>
                <a:ext uri="{FF2B5EF4-FFF2-40B4-BE49-F238E27FC236}">
                  <a16:creationId xmlns:a16="http://schemas.microsoft.com/office/drawing/2014/main" id="{65EBB84C-36A5-4480-9E2F-2016983E47F4}"/>
                </a:ext>
              </a:extLst>
            </p:cNvPr>
            <p:cNvSpPr/>
            <p:nvPr/>
          </p:nvSpPr>
          <p:spPr>
            <a:xfrm>
              <a:off x="7917037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3" name="object 129">
              <a:extLst>
                <a:ext uri="{FF2B5EF4-FFF2-40B4-BE49-F238E27FC236}">
                  <a16:creationId xmlns:a16="http://schemas.microsoft.com/office/drawing/2014/main" id="{A34FC594-4E2E-4C83-8B95-477822D1D48D}"/>
                </a:ext>
              </a:extLst>
            </p:cNvPr>
            <p:cNvSpPr/>
            <p:nvPr/>
          </p:nvSpPr>
          <p:spPr>
            <a:xfrm>
              <a:off x="8011866" y="4785497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4" name="object 130">
              <a:extLst>
                <a:ext uri="{FF2B5EF4-FFF2-40B4-BE49-F238E27FC236}">
                  <a16:creationId xmlns:a16="http://schemas.microsoft.com/office/drawing/2014/main" id="{78075FF1-4C87-4625-842A-BD5EBBD9537B}"/>
                </a:ext>
              </a:extLst>
            </p:cNvPr>
            <p:cNvSpPr/>
            <p:nvPr/>
          </p:nvSpPr>
          <p:spPr>
            <a:xfrm>
              <a:off x="8041934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801" y="15772"/>
                  </a:lnTo>
                  <a:lnTo>
                    <a:pt x="41772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5" name="object 131">
              <a:extLst>
                <a:ext uri="{FF2B5EF4-FFF2-40B4-BE49-F238E27FC236}">
                  <a16:creationId xmlns:a16="http://schemas.microsoft.com/office/drawing/2014/main" id="{EEBC7ED6-790B-45FF-BCFD-D1054E56DCF6}"/>
                </a:ext>
              </a:extLst>
            </p:cNvPr>
            <p:cNvSpPr/>
            <p:nvPr/>
          </p:nvSpPr>
          <p:spPr>
            <a:xfrm>
              <a:off x="8100990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6" name="object 132">
              <a:extLst>
                <a:ext uri="{FF2B5EF4-FFF2-40B4-BE49-F238E27FC236}">
                  <a16:creationId xmlns:a16="http://schemas.microsoft.com/office/drawing/2014/main" id="{2A576CDF-75D3-4F77-9226-DC12EC433D02}"/>
                </a:ext>
              </a:extLst>
            </p:cNvPr>
            <p:cNvSpPr/>
            <p:nvPr/>
          </p:nvSpPr>
          <p:spPr>
            <a:xfrm>
              <a:off x="8143701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7" name="object 123">
              <a:extLst>
                <a:ext uri="{FF2B5EF4-FFF2-40B4-BE49-F238E27FC236}">
                  <a16:creationId xmlns:a16="http://schemas.microsoft.com/office/drawing/2014/main" id="{8421577D-F86D-47DC-B615-59FC93FC2174}"/>
                </a:ext>
              </a:extLst>
            </p:cNvPr>
            <p:cNvSpPr/>
            <p:nvPr/>
          </p:nvSpPr>
          <p:spPr>
            <a:xfrm>
              <a:off x="824315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301" y="61316"/>
                  </a:lnTo>
                  <a:lnTo>
                    <a:pt x="26675" y="64786"/>
                  </a:lnTo>
                  <a:lnTo>
                    <a:pt x="19736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9804" y="63630"/>
                  </a:lnTo>
                  <a:lnTo>
                    <a:pt x="48570" y="57846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2798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3546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8" name="object 124">
              <a:extLst>
                <a:ext uri="{FF2B5EF4-FFF2-40B4-BE49-F238E27FC236}">
                  <a16:creationId xmlns:a16="http://schemas.microsoft.com/office/drawing/2014/main" id="{4C838E60-F942-4B55-B386-93379C0003BB}"/>
                </a:ext>
              </a:extLst>
            </p:cNvPr>
            <p:cNvSpPr/>
            <p:nvPr/>
          </p:nvSpPr>
          <p:spPr>
            <a:xfrm>
              <a:off x="8308071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9251" y="98328"/>
                  </a:move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9" name="object 125">
              <a:extLst>
                <a:ext uri="{FF2B5EF4-FFF2-40B4-BE49-F238E27FC236}">
                  <a16:creationId xmlns:a16="http://schemas.microsoft.com/office/drawing/2014/main" id="{AB8A1AF5-728B-4259-9F51-4B50F9EAE189}"/>
                </a:ext>
              </a:extLst>
            </p:cNvPr>
            <p:cNvSpPr/>
            <p:nvPr/>
          </p:nvSpPr>
          <p:spPr>
            <a:xfrm>
              <a:off x="837745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0" name="object 126">
              <a:extLst>
                <a:ext uri="{FF2B5EF4-FFF2-40B4-BE49-F238E27FC236}">
                  <a16:creationId xmlns:a16="http://schemas.microsoft.com/office/drawing/2014/main" id="{EFC80D01-98F0-4DCF-A604-66D3B4DBD0B3}"/>
                </a:ext>
              </a:extLst>
            </p:cNvPr>
            <p:cNvSpPr/>
            <p:nvPr/>
          </p:nvSpPr>
          <p:spPr>
            <a:xfrm>
              <a:off x="8414464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0398" y="61316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8" y="32645"/>
                  </a:lnTo>
                  <a:lnTo>
                    <a:pt x="50303" y="17880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1" name="object 127">
              <a:extLst>
                <a:ext uri="{FF2B5EF4-FFF2-40B4-BE49-F238E27FC236}">
                  <a16:creationId xmlns:a16="http://schemas.microsoft.com/office/drawing/2014/main" id="{0A71B49A-A5DD-4277-9BBC-42A9F4A8C12E}"/>
                </a:ext>
              </a:extLst>
            </p:cNvPr>
            <p:cNvSpPr/>
            <p:nvPr/>
          </p:nvSpPr>
          <p:spPr>
            <a:xfrm>
              <a:off x="847799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2" name="object 128">
              <a:extLst>
                <a:ext uri="{FF2B5EF4-FFF2-40B4-BE49-F238E27FC236}">
                  <a16:creationId xmlns:a16="http://schemas.microsoft.com/office/drawing/2014/main" id="{3DF7CD66-89CF-4740-BB48-91FFDC95BD97}"/>
                </a:ext>
              </a:extLst>
            </p:cNvPr>
            <p:cNvSpPr/>
            <p:nvPr/>
          </p:nvSpPr>
          <p:spPr>
            <a:xfrm>
              <a:off x="8541673" y="4813271"/>
              <a:ext cx="51963" cy="100657"/>
            </a:xfrm>
            <a:custGeom>
              <a:avLst/>
              <a:gdLst/>
              <a:ahLst/>
              <a:cxnLst/>
              <a:rect l="l" t="t" r="r" b="b"/>
              <a:pathLst>
                <a:path w="51963" h="100657">
                  <a:moveTo>
                    <a:pt x="1052" y="17110"/>
                  </a:move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2643" y="53220"/>
                  </a:lnTo>
                  <a:lnTo>
                    <a:pt x="11564" y="46280"/>
                  </a:lnTo>
                  <a:lnTo>
                    <a:pt x="11564" y="2313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40"/>
                  </a:lnTo>
                  <a:lnTo>
                    <a:pt x="1052" y="17110"/>
                  </a:lnTo>
                  <a:close/>
                </a:path>
                <a:path w="51963" h="100657">
                  <a:moveTo>
                    <a:pt x="17269" y="10409"/>
                  </a:moveTo>
                  <a:lnTo>
                    <a:pt x="21895" y="8096"/>
                  </a:lnTo>
                  <a:lnTo>
                    <a:pt x="32380" y="8096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3220"/>
                  </a:lnTo>
                  <a:lnTo>
                    <a:pt x="37006" y="59003"/>
                  </a:lnTo>
                  <a:lnTo>
                    <a:pt x="32380" y="62473"/>
                  </a:lnTo>
                  <a:lnTo>
                    <a:pt x="21895" y="62473"/>
                  </a:lnTo>
                  <a:lnTo>
                    <a:pt x="17269" y="60160"/>
                  </a:lnTo>
                  <a:lnTo>
                    <a:pt x="14956" y="56690"/>
                  </a:lnTo>
                  <a:lnTo>
                    <a:pt x="12643" y="53220"/>
                  </a:lnTo>
                  <a:lnTo>
                    <a:pt x="10330" y="69413"/>
                  </a:lnTo>
                  <a:lnTo>
                    <a:pt x="16190" y="72883"/>
                  </a:lnTo>
                  <a:lnTo>
                    <a:pt x="31146" y="72883"/>
                  </a:lnTo>
                  <a:lnTo>
                    <a:pt x="37006" y="69413"/>
                  </a:lnTo>
                  <a:lnTo>
                    <a:pt x="40398" y="63630"/>
                  </a:lnTo>
                  <a:lnTo>
                    <a:pt x="41632" y="71726"/>
                  </a:lnTo>
                  <a:lnTo>
                    <a:pt x="51963" y="71726"/>
                  </a:lnTo>
                  <a:lnTo>
                    <a:pt x="51963" y="-31244"/>
                  </a:lnTo>
                  <a:lnTo>
                    <a:pt x="40398" y="-31244"/>
                  </a:lnTo>
                  <a:lnTo>
                    <a:pt x="40398" y="5783"/>
                  </a:lnTo>
                  <a:lnTo>
                    <a:pt x="35772" y="0"/>
                  </a:lnTo>
                  <a:lnTo>
                    <a:pt x="31146" y="-2313"/>
                  </a:lnTo>
                  <a:lnTo>
                    <a:pt x="16190" y="-2313"/>
                  </a:lnTo>
                  <a:lnTo>
                    <a:pt x="10330" y="0"/>
                  </a:lnTo>
                  <a:lnTo>
                    <a:pt x="11564" y="23132"/>
                  </a:lnTo>
                  <a:lnTo>
                    <a:pt x="12643" y="17349"/>
                  </a:lnTo>
                  <a:lnTo>
                    <a:pt x="14956" y="13879"/>
                  </a:lnTo>
                  <a:lnTo>
                    <a:pt x="1726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3" name="object 120">
              <a:extLst>
                <a:ext uri="{FF2B5EF4-FFF2-40B4-BE49-F238E27FC236}">
                  <a16:creationId xmlns:a16="http://schemas.microsoft.com/office/drawing/2014/main" id="{F7D80D71-0157-4EBA-8186-6441363CED6F}"/>
                </a:ext>
              </a:extLst>
            </p:cNvPr>
            <p:cNvSpPr/>
            <p:nvPr/>
          </p:nvSpPr>
          <p:spPr>
            <a:xfrm>
              <a:off x="5625577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4" name="object 121">
              <a:extLst>
                <a:ext uri="{FF2B5EF4-FFF2-40B4-BE49-F238E27FC236}">
                  <a16:creationId xmlns:a16="http://schemas.microsoft.com/office/drawing/2014/main" id="{4AA8D674-1FB8-4D0B-9BD9-0DA7EA92C341}"/>
                </a:ext>
              </a:extLst>
            </p:cNvPr>
            <p:cNvSpPr/>
            <p:nvPr/>
          </p:nvSpPr>
          <p:spPr>
            <a:xfrm>
              <a:off x="5691417" y="4964836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2798" y="74039"/>
                  </a:moveTo>
                  <a:lnTo>
                    <a:pt x="12798" y="2081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885" y="15678"/>
                  </a:lnTo>
                  <a:lnTo>
                    <a:pt x="42409" y="3848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5" name="object 122">
              <a:extLst>
                <a:ext uri="{FF2B5EF4-FFF2-40B4-BE49-F238E27FC236}">
                  <a16:creationId xmlns:a16="http://schemas.microsoft.com/office/drawing/2014/main" id="{11E09696-D4D6-4F38-9D09-911462000F3D}"/>
                </a:ext>
              </a:extLst>
            </p:cNvPr>
            <p:cNvSpPr/>
            <p:nvPr/>
          </p:nvSpPr>
          <p:spPr>
            <a:xfrm>
              <a:off x="5755099" y="4935905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11564" y="78666"/>
                  </a:moveTo>
                  <a:lnTo>
                    <a:pt x="11564" y="62473"/>
                  </a:lnTo>
                  <a:lnTo>
                    <a:pt x="10330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7"/>
                  </a:lnTo>
                  <a:lnTo>
                    <a:pt x="1867" y="8552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269" y="104127"/>
                  </a:lnTo>
                  <a:lnTo>
                    <a:pt x="24208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1564" y="78666"/>
                  </a:lnTo>
                  <a:close/>
                </a:path>
                <a:path w="53196" h="104127">
                  <a:moveTo>
                    <a:pt x="18503" y="41654"/>
                  </a:moveTo>
                  <a:lnTo>
                    <a:pt x="21895" y="39340"/>
                  </a:lnTo>
                  <a:lnTo>
                    <a:pt x="33459" y="39340"/>
                  </a:lnTo>
                  <a:lnTo>
                    <a:pt x="38085" y="42810"/>
                  </a:lnTo>
                  <a:lnTo>
                    <a:pt x="40398" y="48593"/>
                  </a:lnTo>
                  <a:lnTo>
                    <a:pt x="40398" y="84464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24208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7027"/>
                  </a:lnTo>
                  <a:lnTo>
                    <a:pt x="3700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lnTo>
                    <a:pt x="11564" y="62473"/>
                  </a:lnTo>
                  <a:lnTo>
                    <a:pt x="12643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6" name="object 104">
              <a:extLst>
                <a:ext uri="{FF2B5EF4-FFF2-40B4-BE49-F238E27FC236}">
                  <a16:creationId xmlns:a16="http://schemas.microsoft.com/office/drawing/2014/main" id="{109D85D3-8E6D-40B5-90F9-9AF825BEA67B}"/>
                </a:ext>
              </a:extLst>
            </p:cNvPr>
            <p:cNvSpPr/>
            <p:nvPr/>
          </p:nvSpPr>
          <p:spPr>
            <a:xfrm>
              <a:off x="58545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7" name="object 105">
              <a:extLst>
                <a:ext uri="{FF2B5EF4-FFF2-40B4-BE49-F238E27FC236}">
                  <a16:creationId xmlns:a16="http://schemas.microsoft.com/office/drawing/2014/main" id="{FFA4069E-A56A-400C-BB4C-200193FD3602}"/>
                </a:ext>
              </a:extLst>
            </p:cNvPr>
            <p:cNvSpPr/>
            <p:nvPr/>
          </p:nvSpPr>
          <p:spPr>
            <a:xfrm>
              <a:off x="5920548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9582" y="64786"/>
                  </a:moveTo>
                  <a:lnTo>
                    <a:pt x="14956" y="62473"/>
                  </a:lnTo>
                  <a:lnTo>
                    <a:pt x="12643" y="56690"/>
                  </a:lnTo>
                  <a:lnTo>
                    <a:pt x="12643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643" y="101814"/>
                  </a:lnTo>
                  <a:lnTo>
                    <a:pt x="12643" y="67099"/>
                  </a:lnTo>
                  <a:lnTo>
                    <a:pt x="16190" y="72883"/>
                  </a:lnTo>
                  <a:lnTo>
                    <a:pt x="19582" y="64786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8" name="object 106">
              <a:extLst>
                <a:ext uri="{FF2B5EF4-FFF2-40B4-BE49-F238E27FC236}">
                  <a16:creationId xmlns:a16="http://schemas.microsoft.com/office/drawing/2014/main" id="{F80FB7EF-031A-4952-81FC-4F4C779363AA}"/>
                </a:ext>
              </a:extLst>
            </p:cNvPr>
            <p:cNvSpPr/>
            <p:nvPr/>
          </p:nvSpPr>
          <p:spPr>
            <a:xfrm>
              <a:off x="5987622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40398" y="26602"/>
                  </a:move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6190" y="7288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9" name="object 107">
              <a:extLst>
                <a:ext uri="{FF2B5EF4-FFF2-40B4-BE49-F238E27FC236}">
                  <a16:creationId xmlns:a16="http://schemas.microsoft.com/office/drawing/2014/main" id="{69F685C7-F8A6-4732-B2A2-558B9E1C289A}"/>
                </a:ext>
              </a:extLst>
            </p:cNvPr>
            <p:cNvSpPr/>
            <p:nvPr/>
          </p:nvSpPr>
          <p:spPr>
            <a:xfrm>
              <a:off x="6054696" y="4964836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0" name="object 108">
              <a:extLst>
                <a:ext uri="{FF2B5EF4-FFF2-40B4-BE49-F238E27FC236}">
                  <a16:creationId xmlns:a16="http://schemas.microsoft.com/office/drawing/2014/main" id="{D372FD18-8455-435E-A8E8-6062F3D823A0}"/>
                </a:ext>
              </a:extLst>
            </p:cNvPr>
            <p:cNvSpPr/>
            <p:nvPr/>
          </p:nvSpPr>
          <p:spPr>
            <a:xfrm>
              <a:off x="6091702" y="4964836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43944" y="26602"/>
                  </a:moveTo>
                  <a:lnTo>
                    <a:pt x="43859" y="45832"/>
                  </a:ln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3944" y="26602"/>
                  </a:lnTo>
                  <a:close/>
                </a:path>
                <a:path w="48570" h="75196">
                  <a:moveTo>
                    <a:pt x="19582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8570" y="65943"/>
                  </a:lnTo>
                  <a:lnTo>
                    <a:pt x="54346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1898" y="55912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1" name="object 109">
              <a:extLst>
                <a:ext uri="{FF2B5EF4-FFF2-40B4-BE49-F238E27FC236}">
                  <a16:creationId xmlns:a16="http://schemas.microsoft.com/office/drawing/2014/main" id="{BEC7CB47-08D0-4F58-9358-E91ECB877B6A}"/>
                </a:ext>
              </a:extLst>
            </p:cNvPr>
            <p:cNvSpPr/>
            <p:nvPr/>
          </p:nvSpPr>
          <p:spPr>
            <a:xfrm>
              <a:off x="6155229" y="4965993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2" name="object 110">
              <a:extLst>
                <a:ext uri="{FF2B5EF4-FFF2-40B4-BE49-F238E27FC236}">
                  <a16:creationId xmlns:a16="http://schemas.microsoft.com/office/drawing/2014/main" id="{D7C496C5-E690-44FB-9496-2FBBE6F164F6}"/>
                </a:ext>
              </a:extLst>
            </p:cNvPr>
            <p:cNvSpPr/>
            <p:nvPr/>
          </p:nvSpPr>
          <p:spPr>
            <a:xfrm>
              <a:off x="6216598" y="4964836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3" name="object 111">
              <a:extLst>
                <a:ext uri="{FF2B5EF4-FFF2-40B4-BE49-F238E27FC236}">
                  <a16:creationId xmlns:a16="http://schemas.microsoft.com/office/drawing/2014/main" id="{6F7E4C14-B0BF-4A01-A40E-B56FF8ACC8BA}"/>
                </a:ext>
              </a:extLst>
            </p:cNvPr>
            <p:cNvSpPr/>
            <p:nvPr/>
          </p:nvSpPr>
          <p:spPr>
            <a:xfrm>
              <a:off x="6280280" y="4968306"/>
              <a:ext cx="51963" cy="101814"/>
            </a:xfrm>
            <a:custGeom>
              <a:avLst/>
              <a:gdLst/>
              <a:ahLst/>
              <a:cxnLst/>
              <a:rect l="l" t="t" r="r" b="b"/>
              <a:pathLst>
                <a:path w="51963" h="101814">
                  <a:moveTo>
                    <a:pt x="0" y="31229"/>
                  </a:moveTo>
                  <a:lnTo>
                    <a:pt x="4" y="38996"/>
                  </a:lnTo>
                  <a:lnTo>
                    <a:pt x="1661" y="52984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1564" y="46265"/>
                  </a:lnTo>
                  <a:lnTo>
                    <a:pt x="11564" y="23132"/>
                  </a:lnTo>
                  <a:lnTo>
                    <a:pt x="12643" y="1619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38"/>
                  </a:lnTo>
                  <a:lnTo>
                    <a:pt x="1052" y="16665"/>
                  </a:lnTo>
                  <a:lnTo>
                    <a:pt x="0" y="31229"/>
                  </a:lnTo>
                  <a:close/>
                </a:path>
                <a:path w="51963" h="101814">
                  <a:moveTo>
                    <a:pt x="17269" y="9253"/>
                  </a:moveTo>
                  <a:lnTo>
                    <a:pt x="21895" y="6939"/>
                  </a:lnTo>
                  <a:lnTo>
                    <a:pt x="32380" y="6939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2063"/>
                  </a:lnTo>
                  <a:lnTo>
                    <a:pt x="37006" y="59003"/>
                  </a:lnTo>
                  <a:lnTo>
                    <a:pt x="32380" y="61316"/>
                  </a:lnTo>
                  <a:lnTo>
                    <a:pt x="20816" y="61316"/>
                  </a:lnTo>
                  <a:lnTo>
                    <a:pt x="17269" y="60160"/>
                  </a:lnTo>
                  <a:lnTo>
                    <a:pt x="14956" y="55533"/>
                  </a:lnTo>
                  <a:lnTo>
                    <a:pt x="12643" y="52063"/>
                  </a:lnTo>
                  <a:lnTo>
                    <a:pt x="11564" y="46265"/>
                  </a:lnTo>
                  <a:lnTo>
                    <a:pt x="10330" y="69413"/>
                  </a:lnTo>
                  <a:lnTo>
                    <a:pt x="16190" y="71726"/>
                  </a:lnTo>
                  <a:lnTo>
                    <a:pt x="31146" y="71726"/>
                  </a:lnTo>
                  <a:lnTo>
                    <a:pt x="37006" y="69413"/>
                  </a:lnTo>
                  <a:lnTo>
                    <a:pt x="40398" y="62473"/>
                  </a:lnTo>
                  <a:lnTo>
                    <a:pt x="41632" y="70569"/>
                  </a:lnTo>
                  <a:lnTo>
                    <a:pt x="51963" y="70569"/>
                  </a:lnTo>
                  <a:lnTo>
                    <a:pt x="51963" y="-32401"/>
                  </a:lnTo>
                  <a:lnTo>
                    <a:pt x="40398" y="-32401"/>
                  </a:lnTo>
                  <a:lnTo>
                    <a:pt x="40398" y="4626"/>
                  </a:lnTo>
                  <a:lnTo>
                    <a:pt x="35772" y="-1156"/>
                  </a:lnTo>
                  <a:lnTo>
                    <a:pt x="31146" y="-3469"/>
                  </a:lnTo>
                  <a:lnTo>
                    <a:pt x="16190" y="-3469"/>
                  </a:lnTo>
                  <a:lnTo>
                    <a:pt x="10330" y="0"/>
                  </a:lnTo>
                  <a:lnTo>
                    <a:pt x="12643" y="16192"/>
                  </a:lnTo>
                  <a:lnTo>
                    <a:pt x="14956" y="12722"/>
                  </a:lnTo>
                  <a:lnTo>
                    <a:pt x="1726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4" name="object 112">
              <a:extLst>
                <a:ext uri="{FF2B5EF4-FFF2-40B4-BE49-F238E27FC236}">
                  <a16:creationId xmlns:a16="http://schemas.microsoft.com/office/drawing/2014/main" id="{1F6CC59E-52BD-4A24-9A08-6CB78EA1CF27}"/>
                </a:ext>
              </a:extLst>
            </p:cNvPr>
            <p:cNvSpPr/>
            <p:nvPr/>
          </p:nvSpPr>
          <p:spPr>
            <a:xfrm>
              <a:off x="5633595" y="5095566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11564" y="97187"/>
                  </a:moveTo>
                  <a:lnTo>
                    <a:pt x="11564" y="21975"/>
                  </a:lnTo>
                  <a:lnTo>
                    <a:pt x="50883" y="97187"/>
                  </a:lnTo>
                  <a:lnTo>
                    <a:pt x="63681" y="97187"/>
                  </a:lnTo>
                  <a:lnTo>
                    <a:pt x="63681" y="0"/>
                  </a:lnTo>
                  <a:lnTo>
                    <a:pt x="50883" y="0"/>
                  </a:lnTo>
                  <a:lnTo>
                    <a:pt x="50883" y="7521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11564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5" name="object 113">
              <a:extLst>
                <a:ext uri="{FF2B5EF4-FFF2-40B4-BE49-F238E27FC236}">
                  <a16:creationId xmlns:a16="http://schemas.microsoft.com/office/drawing/2014/main" id="{140DBFF3-80D0-40A8-A71F-8DCCB9EB0747}"/>
                </a:ext>
              </a:extLst>
            </p:cNvPr>
            <p:cNvSpPr/>
            <p:nvPr/>
          </p:nvSpPr>
          <p:spPr>
            <a:xfrm>
              <a:off x="57157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1726"/>
                  </a:lnTo>
                  <a:lnTo>
                    <a:pt x="48570" y="71726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6" name="object 114">
              <a:extLst>
                <a:ext uri="{FF2B5EF4-FFF2-40B4-BE49-F238E27FC236}">
                  <a16:creationId xmlns:a16="http://schemas.microsoft.com/office/drawing/2014/main" id="{2E97BD92-012E-4629-BE91-C1F954CC6D51}"/>
                </a:ext>
              </a:extLst>
            </p:cNvPr>
            <p:cNvSpPr/>
            <p:nvPr/>
          </p:nvSpPr>
          <p:spPr>
            <a:xfrm>
              <a:off x="5781620" y="5118714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2722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503"/>
                  </a:lnTo>
                  <a:lnTo>
                    <a:pt x="77737" y="4009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7" name="object 115">
              <a:extLst>
                <a:ext uri="{FF2B5EF4-FFF2-40B4-BE49-F238E27FC236}">
                  <a16:creationId xmlns:a16="http://schemas.microsoft.com/office/drawing/2014/main" id="{E996CB28-BFE0-4A92-BB29-461F2CA619DB}"/>
                </a:ext>
              </a:extLst>
            </p:cNvPr>
            <p:cNvSpPr/>
            <p:nvPr/>
          </p:nvSpPr>
          <p:spPr>
            <a:xfrm>
              <a:off x="588462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8" name="object 116">
              <a:extLst>
                <a:ext uri="{FF2B5EF4-FFF2-40B4-BE49-F238E27FC236}">
                  <a16:creationId xmlns:a16="http://schemas.microsoft.com/office/drawing/2014/main" id="{47AF7F4D-2242-42A4-AB53-C2FDC5DBF2EB}"/>
                </a:ext>
              </a:extLst>
            </p:cNvPr>
            <p:cNvSpPr/>
            <p:nvPr/>
          </p:nvSpPr>
          <p:spPr>
            <a:xfrm>
              <a:off x="5949382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9" name="object 117">
              <a:extLst>
                <a:ext uri="{FF2B5EF4-FFF2-40B4-BE49-F238E27FC236}">
                  <a16:creationId xmlns:a16="http://schemas.microsoft.com/office/drawing/2014/main" id="{F1B504F8-FA0E-402D-A86C-19DED3E2F77A}"/>
                </a:ext>
              </a:extLst>
            </p:cNvPr>
            <p:cNvSpPr/>
            <p:nvPr/>
          </p:nvSpPr>
          <p:spPr>
            <a:xfrm>
              <a:off x="6015376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0" name="object 118">
              <a:extLst>
                <a:ext uri="{FF2B5EF4-FFF2-40B4-BE49-F238E27FC236}">
                  <a16:creationId xmlns:a16="http://schemas.microsoft.com/office/drawing/2014/main" id="{1AF91224-0113-4596-A402-0CEF7E1AF580}"/>
                </a:ext>
              </a:extLst>
            </p:cNvPr>
            <p:cNvSpPr/>
            <p:nvPr/>
          </p:nvSpPr>
          <p:spPr>
            <a:xfrm>
              <a:off x="6083530" y="5118714"/>
              <a:ext cx="45001" cy="76353"/>
            </a:xfrm>
            <a:custGeom>
              <a:avLst/>
              <a:gdLst/>
              <a:ahLst/>
              <a:cxnLst/>
              <a:rect l="l" t="t" r="r" b="b"/>
              <a:pathLst>
                <a:path w="45001" h="76353">
                  <a:moveTo>
                    <a:pt x="19736" y="63630"/>
                  </a:moveTo>
                  <a:lnTo>
                    <a:pt x="2081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5001" y="47134"/>
                  </a:lnTo>
                  <a:lnTo>
                    <a:pt x="40084" y="61137"/>
                  </a:lnTo>
                  <a:lnTo>
                    <a:pt x="28988" y="65943"/>
                  </a:lnTo>
                  <a:lnTo>
                    <a:pt x="24362" y="65943"/>
                  </a:lnTo>
                  <a:lnTo>
                    <a:pt x="19736" y="63630"/>
                  </a:lnTo>
                  <a:close/>
                </a:path>
                <a:path w="45001" h="76353">
                  <a:moveTo>
                    <a:pt x="19736" y="63630"/>
                  </a:moveTo>
                  <a:lnTo>
                    <a:pt x="17423" y="59003"/>
                  </a:lnTo>
                  <a:lnTo>
                    <a:pt x="13877" y="55533"/>
                  </a:lnTo>
                  <a:lnTo>
                    <a:pt x="12798" y="48578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7423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3944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5001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469"/>
                  </a:lnTo>
                  <a:lnTo>
                    <a:pt x="8172" y="9253"/>
                  </a:lnTo>
                  <a:lnTo>
                    <a:pt x="2137" y="21302"/>
                  </a:lnTo>
                  <a:lnTo>
                    <a:pt x="0" y="34698"/>
                  </a:lnTo>
                  <a:lnTo>
                    <a:pt x="35" y="43089"/>
                  </a:lnTo>
                  <a:lnTo>
                    <a:pt x="2851" y="56802"/>
                  </a:lnTo>
                  <a:lnTo>
                    <a:pt x="8172" y="67099"/>
                  </a:lnTo>
                  <a:lnTo>
                    <a:pt x="13877" y="72883"/>
                  </a:lnTo>
                  <a:lnTo>
                    <a:pt x="20816" y="76353"/>
                  </a:lnTo>
                  <a:lnTo>
                    <a:pt x="19736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1" name="object 119">
              <a:extLst>
                <a:ext uri="{FF2B5EF4-FFF2-40B4-BE49-F238E27FC236}">
                  <a16:creationId xmlns:a16="http://schemas.microsoft.com/office/drawing/2014/main" id="{0A558FC6-5AE6-4B20-97CA-96947B606E5B}"/>
                </a:ext>
              </a:extLst>
            </p:cNvPr>
            <p:cNvSpPr/>
            <p:nvPr/>
          </p:nvSpPr>
          <p:spPr>
            <a:xfrm>
              <a:off x="6150604" y="5088627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15036"/>
                  </a:move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2" name="object 93">
              <a:extLst>
                <a:ext uri="{FF2B5EF4-FFF2-40B4-BE49-F238E27FC236}">
                  <a16:creationId xmlns:a16="http://schemas.microsoft.com/office/drawing/2014/main" id="{076FA933-96FA-405B-9349-DABFC51CDC8D}"/>
                </a:ext>
              </a:extLst>
            </p:cNvPr>
            <p:cNvSpPr/>
            <p:nvPr/>
          </p:nvSpPr>
          <p:spPr>
            <a:xfrm>
              <a:off x="6380814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0" y="8096"/>
                  </a:moveTo>
                  <a:lnTo>
                    <a:pt x="0" y="11566"/>
                  </a:lnTo>
                  <a:lnTo>
                    <a:pt x="3546" y="15036"/>
                  </a:lnTo>
                  <a:lnTo>
                    <a:pt x="8172" y="15036"/>
                  </a:lnTo>
                  <a:lnTo>
                    <a:pt x="12798" y="11566"/>
                  </a:ln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546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3" name="object 94">
              <a:extLst>
                <a:ext uri="{FF2B5EF4-FFF2-40B4-BE49-F238E27FC236}">
                  <a16:creationId xmlns:a16="http://schemas.microsoft.com/office/drawing/2014/main" id="{25FFA679-E816-4CD1-82A8-B85574F40AD2}"/>
                </a:ext>
              </a:extLst>
            </p:cNvPr>
            <p:cNvSpPr/>
            <p:nvPr/>
          </p:nvSpPr>
          <p:spPr>
            <a:xfrm>
              <a:off x="6410881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4" name="object 95">
              <a:extLst>
                <a:ext uri="{FF2B5EF4-FFF2-40B4-BE49-F238E27FC236}">
                  <a16:creationId xmlns:a16="http://schemas.microsoft.com/office/drawing/2014/main" id="{A6992C3D-D609-4A92-B483-499C96C51FFB}"/>
                </a:ext>
              </a:extLst>
            </p:cNvPr>
            <p:cNvSpPr/>
            <p:nvPr/>
          </p:nvSpPr>
          <p:spPr>
            <a:xfrm>
              <a:off x="6476876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5036"/>
                  </a:lnTo>
                  <a:lnTo>
                    <a:pt x="8018" y="15036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5" name="object 96">
              <a:extLst>
                <a:ext uri="{FF2B5EF4-FFF2-40B4-BE49-F238E27FC236}">
                  <a16:creationId xmlns:a16="http://schemas.microsoft.com/office/drawing/2014/main" id="{6F7F2698-9283-4914-A352-3C90BAB61093}"/>
                </a:ext>
              </a:extLst>
            </p:cNvPr>
            <p:cNvSpPr/>
            <p:nvPr/>
          </p:nvSpPr>
          <p:spPr>
            <a:xfrm>
              <a:off x="6498771" y="4948628"/>
              <a:ext cx="34847" cy="91404"/>
            </a:xfrm>
            <a:custGeom>
              <a:avLst/>
              <a:gdLst/>
              <a:ahLst/>
              <a:cxnLst/>
              <a:rect l="l" t="t" r="r" b="b"/>
              <a:pathLst>
                <a:path w="34847" h="91404">
                  <a:moveTo>
                    <a:pt x="23283" y="17364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4847" y="90248"/>
                  </a:lnTo>
                  <a:lnTo>
                    <a:pt x="34847" y="79838"/>
                  </a:lnTo>
                  <a:lnTo>
                    <a:pt x="31301" y="80994"/>
                  </a:lnTo>
                  <a:lnTo>
                    <a:pt x="27908" y="80994"/>
                  </a:lnTo>
                  <a:lnTo>
                    <a:pt x="24362" y="77525"/>
                  </a:lnTo>
                  <a:lnTo>
                    <a:pt x="23283" y="72898"/>
                  </a:lnTo>
                  <a:lnTo>
                    <a:pt x="23283" y="27774"/>
                  </a:lnTo>
                  <a:lnTo>
                    <a:pt x="34847" y="27774"/>
                  </a:lnTo>
                  <a:lnTo>
                    <a:pt x="34847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6" name="object 97">
              <a:extLst>
                <a:ext uri="{FF2B5EF4-FFF2-40B4-BE49-F238E27FC236}">
                  <a16:creationId xmlns:a16="http://schemas.microsoft.com/office/drawing/2014/main" id="{DEBB0215-1D26-4CB6-A949-34605E620AA8}"/>
                </a:ext>
              </a:extLst>
            </p:cNvPr>
            <p:cNvSpPr/>
            <p:nvPr/>
          </p:nvSpPr>
          <p:spPr>
            <a:xfrm>
              <a:off x="6546263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8096"/>
                  </a:moveTo>
                  <a:lnTo>
                    <a:pt x="1233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98" y="11566"/>
                  </a:lnTo>
                  <a:lnTo>
                    <a:pt x="13877" y="8096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7" name="object 98">
              <a:extLst>
                <a:ext uri="{FF2B5EF4-FFF2-40B4-BE49-F238E27FC236}">
                  <a16:creationId xmlns:a16="http://schemas.microsoft.com/office/drawing/2014/main" id="{4C0ECF62-76CF-4B8F-AF8B-74BE4E280487}"/>
                </a:ext>
              </a:extLst>
            </p:cNvPr>
            <p:cNvSpPr/>
            <p:nvPr/>
          </p:nvSpPr>
          <p:spPr>
            <a:xfrm>
              <a:off x="6575251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643" y="60160"/>
                  </a:move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8" name="object 99">
              <a:extLst>
                <a:ext uri="{FF2B5EF4-FFF2-40B4-BE49-F238E27FC236}">
                  <a16:creationId xmlns:a16="http://schemas.microsoft.com/office/drawing/2014/main" id="{EBB9103F-A2A2-4ED3-B214-CF84CACEFC79}"/>
                </a:ext>
              </a:extLst>
            </p:cNvPr>
            <p:cNvSpPr/>
            <p:nvPr/>
          </p:nvSpPr>
          <p:spPr>
            <a:xfrm>
              <a:off x="6634153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9" name="object 100">
              <a:extLst>
                <a:ext uri="{FF2B5EF4-FFF2-40B4-BE49-F238E27FC236}">
                  <a16:creationId xmlns:a16="http://schemas.microsoft.com/office/drawing/2014/main" id="{8F8F467E-5806-480A-A75B-548C38C42B61}"/>
                </a:ext>
              </a:extLst>
            </p:cNvPr>
            <p:cNvSpPr/>
            <p:nvPr/>
          </p:nvSpPr>
          <p:spPr>
            <a:xfrm>
              <a:off x="6681644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13877" y="8096"/>
                  </a:move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0" name="object 101">
              <a:extLst>
                <a:ext uri="{FF2B5EF4-FFF2-40B4-BE49-F238E27FC236}">
                  <a16:creationId xmlns:a16="http://schemas.microsoft.com/office/drawing/2014/main" id="{820E8DC2-6CAC-44CC-8553-850B658544A6}"/>
                </a:ext>
              </a:extLst>
            </p:cNvPr>
            <p:cNvSpPr/>
            <p:nvPr/>
          </p:nvSpPr>
          <p:spPr>
            <a:xfrm>
              <a:off x="6705852" y="4965993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1" name="object 102">
              <a:extLst>
                <a:ext uri="{FF2B5EF4-FFF2-40B4-BE49-F238E27FC236}">
                  <a16:creationId xmlns:a16="http://schemas.microsoft.com/office/drawing/2014/main" id="{FA4C8267-CDC3-491F-B25C-3EF28CD065F8}"/>
                </a:ext>
              </a:extLst>
            </p:cNvPr>
            <p:cNvSpPr/>
            <p:nvPr/>
          </p:nvSpPr>
          <p:spPr>
            <a:xfrm>
              <a:off x="6765987" y="4964836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72883"/>
                  </a:moveTo>
                  <a:lnTo>
                    <a:pt x="19736" y="75196"/>
                  </a:lnTo>
                  <a:lnTo>
                    <a:pt x="39473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1786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4362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9"/>
                  </a:lnTo>
                  <a:lnTo>
                    <a:pt x="1699" y="20890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  <a:path w="53350" h="75196">
                  <a:moveTo>
                    <a:pt x="41786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350" y="41638"/>
                  </a:lnTo>
                  <a:lnTo>
                    <a:pt x="53341" y="32273"/>
                  </a:lnTo>
                  <a:lnTo>
                    <a:pt x="51485" y="18188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2" name="object 103">
              <a:extLst>
                <a:ext uri="{FF2B5EF4-FFF2-40B4-BE49-F238E27FC236}">
                  <a16:creationId xmlns:a16="http://schemas.microsoft.com/office/drawing/2014/main" id="{27260ABE-D6E0-4CE8-A2CE-B3098790A97A}"/>
                </a:ext>
              </a:extLst>
            </p:cNvPr>
            <p:cNvSpPr/>
            <p:nvPr/>
          </p:nvSpPr>
          <p:spPr>
            <a:xfrm>
              <a:off x="6829669" y="4964836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491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172" y="33542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798" y="72883"/>
                  </a:lnTo>
                  <a:lnTo>
                    <a:pt x="18503" y="75196"/>
                  </a:lnTo>
                  <a:lnTo>
                    <a:pt x="33614" y="75196"/>
                  </a:lnTo>
                  <a:lnTo>
                    <a:pt x="39319" y="74039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5108"/>
                  </a:lnTo>
                  <a:lnTo>
                    <a:pt x="45178" y="41638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3" name="object 91">
              <a:extLst>
                <a:ext uri="{FF2B5EF4-FFF2-40B4-BE49-F238E27FC236}">
                  <a16:creationId xmlns:a16="http://schemas.microsoft.com/office/drawing/2014/main" id="{008410BB-014A-4157-968D-7719FA2AC1F6}"/>
                </a:ext>
              </a:extLst>
            </p:cNvPr>
            <p:cNvSpPr/>
            <p:nvPr/>
          </p:nvSpPr>
          <p:spPr>
            <a:xfrm>
              <a:off x="549590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0" y="71726"/>
                  </a:move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423" y="105284"/>
                  </a:ln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2798" y="8446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0" y="71726"/>
                  </a:lnTo>
                  <a:close/>
                </a:path>
                <a:path w="53196" h="105284">
                  <a:moveTo>
                    <a:pt x="18503" y="41654"/>
                  </a:move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1301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4" name="object 92">
              <a:extLst>
                <a:ext uri="{FF2B5EF4-FFF2-40B4-BE49-F238E27FC236}">
                  <a16:creationId xmlns:a16="http://schemas.microsoft.com/office/drawing/2014/main" id="{29F4D87B-B93D-455F-BE91-C04C3E5A3519}"/>
                </a:ext>
              </a:extLst>
            </p:cNvPr>
            <p:cNvSpPr/>
            <p:nvPr/>
          </p:nvSpPr>
          <p:spPr>
            <a:xfrm>
              <a:off x="5566521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0" y="10409"/>
                  </a:lnTo>
                  <a:lnTo>
                    <a:pt x="3392" y="13879"/>
                  </a:lnTo>
                  <a:lnTo>
                    <a:pt x="8018" y="15036"/>
                  </a:lnTo>
                  <a:lnTo>
                    <a:pt x="12643" y="13879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330" y="0"/>
                  </a:lnTo>
                  <a:lnTo>
                    <a:pt x="570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5" name="object 83">
              <a:extLst>
                <a:ext uri="{FF2B5EF4-FFF2-40B4-BE49-F238E27FC236}">
                  <a16:creationId xmlns:a16="http://schemas.microsoft.com/office/drawing/2014/main" id="{CF6B8CCC-C3CE-4D66-8BBE-2B984AE94867}"/>
                </a:ext>
              </a:extLst>
            </p:cNvPr>
            <p:cNvSpPr/>
            <p:nvPr/>
          </p:nvSpPr>
          <p:spPr>
            <a:xfrm>
              <a:off x="622585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8570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6" name="object 84">
              <a:extLst>
                <a:ext uri="{FF2B5EF4-FFF2-40B4-BE49-F238E27FC236}">
                  <a16:creationId xmlns:a16="http://schemas.microsoft.com/office/drawing/2014/main" id="{E19A4AEA-6A6A-4B8B-A0B0-BED53E1685A9}"/>
                </a:ext>
              </a:extLst>
            </p:cNvPr>
            <p:cNvSpPr/>
            <p:nvPr/>
          </p:nvSpPr>
          <p:spPr>
            <a:xfrm>
              <a:off x="629061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1156"/>
                  </a:lnTo>
                  <a:lnTo>
                    <a:pt x="25441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7" name="object 85">
              <a:extLst>
                <a:ext uri="{FF2B5EF4-FFF2-40B4-BE49-F238E27FC236}">
                  <a16:creationId xmlns:a16="http://schemas.microsoft.com/office/drawing/2014/main" id="{F598F1FB-BF68-44B3-86E5-0847766DFF65}"/>
                </a:ext>
              </a:extLst>
            </p:cNvPr>
            <p:cNvSpPr/>
            <p:nvPr/>
          </p:nvSpPr>
          <p:spPr>
            <a:xfrm>
              <a:off x="6331164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8" name="object 86">
              <a:extLst>
                <a:ext uri="{FF2B5EF4-FFF2-40B4-BE49-F238E27FC236}">
                  <a16:creationId xmlns:a16="http://schemas.microsoft.com/office/drawing/2014/main" id="{7271721B-734C-42D7-9AFA-9BB4E7D69CA2}"/>
                </a:ext>
              </a:extLst>
            </p:cNvPr>
            <p:cNvSpPr/>
            <p:nvPr/>
          </p:nvSpPr>
          <p:spPr>
            <a:xfrm>
              <a:off x="6354292" y="5102506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9" name="object 87">
              <a:extLst>
                <a:ext uri="{FF2B5EF4-FFF2-40B4-BE49-F238E27FC236}">
                  <a16:creationId xmlns:a16="http://schemas.microsoft.com/office/drawing/2014/main" id="{0468879B-841A-4435-9F9A-FEDFDEF7C939}"/>
                </a:ext>
              </a:extLst>
            </p:cNvPr>
            <p:cNvSpPr/>
            <p:nvPr/>
          </p:nvSpPr>
          <p:spPr>
            <a:xfrm>
              <a:off x="6401630" y="5094410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3877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0" name="object 88">
              <a:extLst>
                <a:ext uri="{FF2B5EF4-FFF2-40B4-BE49-F238E27FC236}">
                  <a16:creationId xmlns:a16="http://schemas.microsoft.com/office/drawing/2014/main" id="{40034B33-DD89-4189-9F09-72FEF2CEA71A}"/>
                </a:ext>
              </a:extLst>
            </p:cNvPr>
            <p:cNvSpPr/>
            <p:nvPr/>
          </p:nvSpPr>
          <p:spPr>
            <a:xfrm>
              <a:off x="6429384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1" name="object 89">
              <a:extLst>
                <a:ext uri="{FF2B5EF4-FFF2-40B4-BE49-F238E27FC236}">
                  <a16:creationId xmlns:a16="http://schemas.microsoft.com/office/drawing/2014/main" id="{687039A0-96E2-4671-BDF7-C3C6709E0600}"/>
                </a:ext>
              </a:extLst>
            </p:cNvPr>
            <p:cNvSpPr/>
            <p:nvPr/>
          </p:nvSpPr>
          <p:spPr>
            <a:xfrm>
              <a:off x="6493066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8503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2" name="object 90">
              <a:extLst>
                <a:ext uri="{FF2B5EF4-FFF2-40B4-BE49-F238E27FC236}">
                  <a16:creationId xmlns:a16="http://schemas.microsoft.com/office/drawing/2014/main" id="{58B31C12-F49D-40C8-8350-9CAE39C4C737}"/>
                </a:ext>
              </a:extLst>
            </p:cNvPr>
            <p:cNvSpPr/>
            <p:nvPr/>
          </p:nvSpPr>
          <p:spPr>
            <a:xfrm>
              <a:off x="6566539" y="5089783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3" name="object 75">
              <a:extLst>
                <a:ext uri="{FF2B5EF4-FFF2-40B4-BE49-F238E27FC236}">
                  <a16:creationId xmlns:a16="http://schemas.microsoft.com/office/drawing/2014/main" id="{BF1C5471-D0A0-4430-B9DD-590C154306B1}"/>
                </a:ext>
              </a:extLst>
            </p:cNvPr>
            <p:cNvSpPr/>
            <p:nvPr/>
          </p:nvSpPr>
          <p:spPr>
            <a:xfrm>
              <a:off x="6620275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20816" y="105284"/>
                  </a:lnTo>
                  <a:lnTo>
                    <a:pt x="15110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4" name="object 76">
              <a:extLst>
                <a:ext uri="{FF2B5EF4-FFF2-40B4-BE49-F238E27FC236}">
                  <a16:creationId xmlns:a16="http://schemas.microsoft.com/office/drawing/2014/main" id="{05248EA6-856F-474C-B435-732049BF34E5}"/>
                </a:ext>
              </a:extLst>
            </p:cNvPr>
            <p:cNvSpPr/>
            <p:nvPr/>
          </p:nvSpPr>
          <p:spPr>
            <a:xfrm>
              <a:off x="6687349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614" y="60160"/>
                  </a:lnTo>
                  <a:lnTo>
                    <a:pt x="28988" y="6247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233" y="62473"/>
                  </a:lnTo>
                  <a:lnTo>
                    <a:pt x="4625" y="67099"/>
                  </a:lnTo>
                  <a:lnTo>
                    <a:pt x="8172" y="71726"/>
                  </a:lnTo>
                  <a:lnTo>
                    <a:pt x="12798" y="74039"/>
                  </a:lnTo>
                  <a:lnTo>
                    <a:pt x="27754" y="74039"/>
                  </a:lnTo>
                  <a:lnTo>
                    <a:pt x="33614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5" name="object 77">
              <a:extLst>
                <a:ext uri="{FF2B5EF4-FFF2-40B4-BE49-F238E27FC236}">
                  <a16:creationId xmlns:a16="http://schemas.microsoft.com/office/drawing/2014/main" id="{17D2ED96-084F-45E9-85DC-8C03091D966F}"/>
                </a:ext>
              </a:extLst>
            </p:cNvPr>
            <p:cNvSpPr/>
            <p:nvPr/>
          </p:nvSpPr>
          <p:spPr>
            <a:xfrm>
              <a:off x="675103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6" name="object 78">
              <a:extLst>
                <a:ext uri="{FF2B5EF4-FFF2-40B4-BE49-F238E27FC236}">
                  <a16:creationId xmlns:a16="http://schemas.microsoft.com/office/drawing/2014/main" id="{ED40F24B-9AAE-45FD-ADD9-45F4500E51FB}"/>
                </a:ext>
              </a:extLst>
            </p:cNvPr>
            <p:cNvSpPr/>
            <p:nvPr/>
          </p:nvSpPr>
          <p:spPr>
            <a:xfrm>
              <a:off x="6814712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7" name="object 79">
              <a:extLst>
                <a:ext uri="{FF2B5EF4-FFF2-40B4-BE49-F238E27FC236}">
                  <a16:creationId xmlns:a16="http://schemas.microsoft.com/office/drawing/2014/main" id="{1C899D46-2912-4BDE-BE8B-931050737DD9}"/>
                </a:ext>
              </a:extLst>
            </p:cNvPr>
            <p:cNvSpPr/>
            <p:nvPr/>
          </p:nvSpPr>
          <p:spPr>
            <a:xfrm>
              <a:off x="6844780" y="5118714"/>
              <a:ext cx="49650" cy="74039"/>
            </a:xfrm>
            <a:custGeom>
              <a:avLst/>
              <a:gdLst/>
              <a:ahLst/>
              <a:cxnLst/>
              <a:rect l="l" t="t" r="r" b="b"/>
              <a:pathLst>
                <a:path w="49650" h="74039">
                  <a:moveTo>
                    <a:pt x="0" y="2313"/>
                  </a:moveTo>
                  <a:lnTo>
                    <a:pt x="0" y="74039"/>
                  </a:lnTo>
                  <a:lnTo>
                    <a:pt x="12643" y="74039"/>
                  </a:lnTo>
                  <a:lnTo>
                    <a:pt x="12643" y="21975"/>
                  </a:lnTo>
                  <a:lnTo>
                    <a:pt x="13877" y="1850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2722"/>
                  </a:lnTo>
                  <a:lnTo>
                    <a:pt x="37006" y="17349"/>
                  </a:lnTo>
                  <a:lnTo>
                    <a:pt x="37006" y="74039"/>
                  </a:lnTo>
                  <a:lnTo>
                    <a:pt x="49650" y="74039"/>
                  </a:lnTo>
                  <a:lnTo>
                    <a:pt x="49650" y="26602"/>
                  </a:lnTo>
                  <a:lnTo>
                    <a:pt x="48111" y="15886"/>
                  </a:lnTo>
                  <a:lnTo>
                    <a:pt x="41756" y="403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8" name="object 80">
              <a:extLst>
                <a:ext uri="{FF2B5EF4-FFF2-40B4-BE49-F238E27FC236}">
                  <a16:creationId xmlns:a16="http://schemas.microsoft.com/office/drawing/2014/main" id="{02BA30E6-DD3E-468C-8F9B-8941B8DD1526}"/>
                </a:ext>
              </a:extLst>
            </p:cNvPr>
            <p:cNvSpPr/>
            <p:nvPr/>
          </p:nvSpPr>
          <p:spPr>
            <a:xfrm>
              <a:off x="6908308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4246"/>
                  </a:lnTo>
                  <a:lnTo>
                    <a:pt x="2393" y="57959"/>
                  </a:lnTo>
                  <a:lnTo>
                    <a:pt x="8172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9" name="object 81">
              <a:extLst>
                <a:ext uri="{FF2B5EF4-FFF2-40B4-BE49-F238E27FC236}">
                  <a16:creationId xmlns:a16="http://schemas.microsoft.com/office/drawing/2014/main" id="{7DB3BE67-E3C9-45D1-B7AC-7D06EF2C3BF7}"/>
                </a:ext>
              </a:extLst>
            </p:cNvPr>
            <p:cNvSpPr/>
            <p:nvPr/>
          </p:nvSpPr>
          <p:spPr>
            <a:xfrm>
              <a:off x="6971989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0" name="object 82">
              <a:extLst>
                <a:ext uri="{FF2B5EF4-FFF2-40B4-BE49-F238E27FC236}">
                  <a16:creationId xmlns:a16="http://schemas.microsoft.com/office/drawing/2014/main" id="{645D5DB1-D025-41F7-A646-F2720D147C57}"/>
                </a:ext>
              </a:extLst>
            </p:cNvPr>
            <p:cNvSpPr/>
            <p:nvPr/>
          </p:nvSpPr>
          <p:spPr>
            <a:xfrm>
              <a:off x="7034437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1" name="object 66">
              <a:extLst>
                <a:ext uri="{FF2B5EF4-FFF2-40B4-BE49-F238E27FC236}">
                  <a16:creationId xmlns:a16="http://schemas.microsoft.com/office/drawing/2014/main" id="{F1E04B2C-63F8-437E-B098-4AD7F25A16B4}"/>
                </a:ext>
              </a:extLst>
            </p:cNvPr>
            <p:cNvSpPr/>
            <p:nvPr/>
          </p:nvSpPr>
          <p:spPr>
            <a:xfrm>
              <a:off x="71292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592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2" name="object 67">
              <a:extLst>
                <a:ext uri="{FF2B5EF4-FFF2-40B4-BE49-F238E27FC236}">
                  <a16:creationId xmlns:a16="http://schemas.microsoft.com/office/drawing/2014/main" id="{FEAA988F-9763-4ED2-8F34-5E5D0CFB78FE}"/>
                </a:ext>
              </a:extLst>
            </p:cNvPr>
            <p:cNvSpPr/>
            <p:nvPr/>
          </p:nvSpPr>
          <p:spPr>
            <a:xfrm>
              <a:off x="719526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3" name="object 68">
              <a:extLst>
                <a:ext uri="{FF2B5EF4-FFF2-40B4-BE49-F238E27FC236}">
                  <a16:creationId xmlns:a16="http://schemas.microsoft.com/office/drawing/2014/main" id="{FE612C1D-ED36-486C-AE4E-34C6BBE91973}"/>
                </a:ext>
              </a:extLst>
            </p:cNvPr>
            <p:cNvSpPr/>
            <p:nvPr/>
          </p:nvSpPr>
          <p:spPr>
            <a:xfrm>
              <a:off x="7232267" y="5118714"/>
              <a:ext cx="56588" cy="76353"/>
            </a:xfrm>
            <a:custGeom>
              <a:avLst/>
              <a:gdLst/>
              <a:ahLst/>
              <a:cxnLst/>
              <a:rect l="l" t="t" r="r" b="b"/>
              <a:pathLst>
                <a:path w="56588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1975"/>
                  </a:lnTo>
                  <a:lnTo>
                    <a:pt x="45024" y="27759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376" y="66082"/>
                  </a:lnTo>
                  <a:lnTo>
                    <a:pt x="54901" y="55063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692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588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4" name="object 69">
              <a:extLst>
                <a:ext uri="{FF2B5EF4-FFF2-40B4-BE49-F238E27FC236}">
                  <a16:creationId xmlns:a16="http://schemas.microsoft.com/office/drawing/2014/main" id="{3C7F6946-0711-4FE1-8596-F05EF9E9527C}"/>
                </a:ext>
              </a:extLst>
            </p:cNvPr>
            <p:cNvSpPr/>
            <p:nvPr/>
          </p:nvSpPr>
          <p:spPr>
            <a:xfrm>
              <a:off x="7300420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3196" y="52063"/>
                  </a:lnTo>
                  <a:lnTo>
                    <a:pt x="41632" y="52063"/>
                  </a:lnTo>
                  <a:lnTo>
                    <a:pt x="41632" y="55533"/>
                  </a:lnTo>
                  <a:lnTo>
                    <a:pt x="40552" y="6016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926" y="11566"/>
                  </a:lnTo>
                  <a:lnTo>
                    <a:pt x="38239" y="15036"/>
                  </a:lnTo>
                  <a:lnTo>
                    <a:pt x="40552" y="17349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17" y="43354"/>
                  </a:lnTo>
                  <a:lnTo>
                    <a:pt x="2091" y="57169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5" name="object 70">
              <a:extLst>
                <a:ext uri="{FF2B5EF4-FFF2-40B4-BE49-F238E27FC236}">
                  <a16:creationId xmlns:a16="http://schemas.microsoft.com/office/drawing/2014/main" id="{2726E734-5DDB-45D5-B8B2-F7B51CD5017C}"/>
                </a:ext>
              </a:extLst>
            </p:cNvPr>
            <p:cNvSpPr/>
            <p:nvPr/>
          </p:nvSpPr>
          <p:spPr>
            <a:xfrm>
              <a:off x="736410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6" name="object 71">
              <a:extLst>
                <a:ext uri="{FF2B5EF4-FFF2-40B4-BE49-F238E27FC236}">
                  <a16:creationId xmlns:a16="http://schemas.microsoft.com/office/drawing/2014/main" id="{79F236EC-B650-43C5-A84F-3D93F2F925B8}"/>
                </a:ext>
              </a:extLst>
            </p:cNvPr>
            <p:cNvSpPr/>
            <p:nvPr/>
          </p:nvSpPr>
          <p:spPr>
            <a:xfrm>
              <a:off x="7427783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7" name="object 72">
              <a:extLst>
                <a:ext uri="{FF2B5EF4-FFF2-40B4-BE49-F238E27FC236}">
                  <a16:creationId xmlns:a16="http://schemas.microsoft.com/office/drawing/2014/main" id="{6BA3FE02-8CC7-4E22-AEB3-D23E9944B20D}"/>
                </a:ext>
              </a:extLst>
            </p:cNvPr>
            <p:cNvSpPr/>
            <p:nvPr/>
          </p:nvSpPr>
          <p:spPr>
            <a:xfrm>
              <a:off x="7488998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25441" y="65943"/>
                  </a:move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8" name="object 73">
              <a:extLst>
                <a:ext uri="{FF2B5EF4-FFF2-40B4-BE49-F238E27FC236}">
                  <a16:creationId xmlns:a16="http://schemas.microsoft.com/office/drawing/2014/main" id="{0DA83F64-F0FB-4226-8916-CD8377DA97D8}"/>
                </a:ext>
              </a:extLst>
            </p:cNvPr>
            <p:cNvSpPr/>
            <p:nvPr/>
          </p:nvSpPr>
          <p:spPr>
            <a:xfrm>
              <a:off x="7551446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9" name="object 74">
              <a:extLst>
                <a:ext uri="{FF2B5EF4-FFF2-40B4-BE49-F238E27FC236}">
                  <a16:creationId xmlns:a16="http://schemas.microsoft.com/office/drawing/2014/main" id="{435728EB-E7E5-47E7-A23A-8E8F86C44095}"/>
                </a:ext>
              </a:extLst>
            </p:cNvPr>
            <p:cNvSpPr/>
            <p:nvPr/>
          </p:nvSpPr>
          <p:spPr>
            <a:xfrm>
              <a:off x="761512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0" name="object 57">
              <a:extLst>
                <a:ext uri="{FF2B5EF4-FFF2-40B4-BE49-F238E27FC236}">
                  <a16:creationId xmlns:a16="http://schemas.microsoft.com/office/drawing/2014/main" id="{F967715B-44B8-4935-8638-21B3BA466E37}"/>
                </a:ext>
              </a:extLst>
            </p:cNvPr>
            <p:cNvSpPr/>
            <p:nvPr/>
          </p:nvSpPr>
          <p:spPr>
            <a:xfrm>
              <a:off x="7706564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9650" y="21975"/>
                  </a:lnTo>
                  <a:lnTo>
                    <a:pt x="4965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1" name="object 58">
              <a:extLst>
                <a:ext uri="{FF2B5EF4-FFF2-40B4-BE49-F238E27FC236}">
                  <a16:creationId xmlns:a16="http://schemas.microsoft.com/office/drawing/2014/main" id="{8403D8C1-9B9D-4D3E-AA0C-D3832CFA4FDD}"/>
                </a:ext>
              </a:extLst>
            </p:cNvPr>
            <p:cNvSpPr/>
            <p:nvPr/>
          </p:nvSpPr>
          <p:spPr>
            <a:xfrm>
              <a:off x="7771325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2380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2" name="object 59">
              <a:extLst>
                <a:ext uri="{FF2B5EF4-FFF2-40B4-BE49-F238E27FC236}">
                  <a16:creationId xmlns:a16="http://schemas.microsoft.com/office/drawing/2014/main" id="{A72CBA24-1908-4E50-9D65-D35B72C327A9}"/>
                </a:ext>
              </a:extLst>
            </p:cNvPr>
            <p:cNvSpPr/>
            <p:nvPr/>
          </p:nvSpPr>
          <p:spPr>
            <a:xfrm>
              <a:off x="78371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3" name="object 60">
              <a:extLst>
                <a:ext uri="{FF2B5EF4-FFF2-40B4-BE49-F238E27FC236}">
                  <a16:creationId xmlns:a16="http://schemas.microsoft.com/office/drawing/2014/main" id="{55B770B4-5A5A-43CF-92CE-F97B84B1B0DA}"/>
                </a:ext>
              </a:extLst>
            </p:cNvPr>
            <p:cNvSpPr/>
            <p:nvPr/>
          </p:nvSpPr>
          <p:spPr>
            <a:xfrm>
              <a:off x="7904239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4" name="object 61">
              <a:extLst>
                <a:ext uri="{FF2B5EF4-FFF2-40B4-BE49-F238E27FC236}">
                  <a16:creationId xmlns:a16="http://schemas.microsoft.com/office/drawing/2014/main" id="{CF0D1675-EEB5-46C4-937C-DA563DB3FDCF}"/>
                </a:ext>
              </a:extLst>
            </p:cNvPr>
            <p:cNvSpPr/>
            <p:nvPr/>
          </p:nvSpPr>
          <p:spPr>
            <a:xfrm>
              <a:off x="7967921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82" y="47249"/>
                  </a:lnTo>
                  <a:lnTo>
                    <a:pt x="39623" y="6116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742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5" name="object 62">
              <a:extLst>
                <a:ext uri="{FF2B5EF4-FFF2-40B4-BE49-F238E27FC236}">
                  <a16:creationId xmlns:a16="http://schemas.microsoft.com/office/drawing/2014/main" id="{A09A4C1D-6D43-4089-A43E-ED365228E4DE}"/>
                </a:ext>
              </a:extLst>
            </p:cNvPr>
            <p:cNvSpPr/>
            <p:nvPr/>
          </p:nvSpPr>
          <p:spPr>
            <a:xfrm>
              <a:off x="803962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988" y="1156"/>
                  </a:lnTo>
                  <a:lnTo>
                    <a:pt x="27754" y="1156"/>
                  </a:lnTo>
                  <a:lnTo>
                    <a:pt x="24362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6" name="object 63">
              <a:extLst>
                <a:ext uri="{FF2B5EF4-FFF2-40B4-BE49-F238E27FC236}">
                  <a16:creationId xmlns:a16="http://schemas.microsoft.com/office/drawing/2014/main" id="{D01695F8-6B3B-4316-98B7-979E7BBA8979}"/>
                </a:ext>
              </a:extLst>
            </p:cNvPr>
            <p:cNvSpPr/>
            <p:nvPr/>
          </p:nvSpPr>
          <p:spPr>
            <a:xfrm>
              <a:off x="8076627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2049" y="18521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4362" y="80994"/>
                  </a:lnTo>
                  <a:lnTo>
                    <a:pt x="23128" y="77525"/>
                  </a:lnTo>
                  <a:lnTo>
                    <a:pt x="22049" y="72898"/>
                  </a:lnTo>
                  <a:lnTo>
                    <a:pt x="22049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2049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7" name="object 64">
              <a:extLst>
                <a:ext uri="{FF2B5EF4-FFF2-40B4-BE49-F238E27FC236}">
                  <a16:creationId xmlns:a16="http://schemas.microsoft.com/office/drawing/2014/main" id="{B4E54415-43F0-490A-A7B8-4681D6108A59}"/>
                </a:ext>
              </a:extLst>
            </p:cNvPr>
            <p:cNvSpPr/>
            <p:nvPr/>
          </p:nvSpPr>
          <p:spPr>
            <a:xfrm>
              <a:off x="812057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6" y="76348"/>
                  </a:lnTo>
                  <a:lnTo>
                    <a:pt x="42429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8" name="object 65">
              <a:extLst>
                <a:ext uri="{FF2B5EF4-FFF2-40B4-BE49-F238E27FC236}">
                  <a16:creationId xmlns:a16="http://schemas.microsoft.com/office/drawing/2014/main" id="{D028374A-2BE8-42ED-8D5A-B4254E2759EE}"/>
                </a:ext>
              </a:extLst>
            </p:cNvPr>
            <p:cNvSpPr/>
            <p:nvPr/>
          </p:nvSpPr>
          <p:spPr>
            <a:xfrm>
              <a:off x="8184254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5124"/>
                  </a:lnTo>
                  <a:lnTo>
                    <a:pt x="17269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9" name="object 55">
              <a:extLst>
                <a:ext uri="{FF2B5EF4-FFF2-40B4-BE49-F238E27FC236}">
                  <a16:creationId xmlns:a16="http://schemas.microsoft.com/office/drawing/2014/main" id="{4BF14CB7-6854-4CE8-AC21-9379E95A7BA2}"/>
                </a:ext>
              </a:extLst>
            </p:cNvPr>
            <p:cNvSpPr/>
            <p:nvPr/>
          </p:nvSpPr>
          <p:spPr>
            <a:xfrm>
              <a:off x="8284787" y="5089783"/>
              <a:ext cx="52117" cy="105284"/>
            </a:xfrm>
            <a:custGeom>
              <a:avLst/>
              <a:gdLst/>
              <a:ahLst/>
              <a:cxnLst/>
              <a:rect l="l" t="t" r="r" b="b"/>
              <a:pathLst>
                <a:path w="52117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473" y="84464"/>
                  </a:lnTo>
                  <a:lnTo>
                    <a:pt x="37160" y="89091"/>
                  </a:lnTo>
                  <a:lnTo>
                    <a:pt x="35926" y="105284"/>
                  </a:lnTo>
                  <a:lnTo>
                    <a:pt x="41786" y="101814"/>
                  </a:lnTo>
                  <a:lnTo>
                    <a:pt x="46412" y="96031"/>
                  </a:lnTo>
                  <a:lnTo>
                    <a:pt x="50615" y="85139"/>
                  </a:lnTo>
                  <a:lnTo>
                    <a:pt x="52117" y="70569"/>
                  </a:lnTo>
                  <a:lnTo>
                    <a:pt x="52112" y="62735"/>
                  </a:lnTo>
                  <a:lnTo>
                    <a:pt x="50457" y="48413"/>
                  </a:lnTo>
                  <a:lnTo>
                    <a:pt x="46412" y="38184"/>
                  </a:lnTo>
                  <a:lnTo>
                    <a:pt x="41786" y="32401"/>
                  </a:lnTo>
                  <a:lnTo>
                    <a:pt x="35926" y="28931"/>
                  </a:lnTo>
                  <a:lnTo>
                    <a:pt x="20970" y="28931"/>
                  </a:lnTo>
                  <a:lnTo>
                    <a:pt x="1511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031" y="42810"/>
                  </a:lnTo>
                  <a:lnTo>
                    <a:pt x="18657" y="39340"/>
                  </a:lnTo>
                  <a:lnTo>
                    <a:pt x="30221" y="39340"/>
                  </a:lnTo>
                  <a:lnTo>
                    <a:pt x="34847" y="41654"/>
                  </a:lnTo>
                  <a:lnTo>
                    <a:pt x="37160" y="45124"/>
                  </a:lnTo>
                  <a:lnTo>
                    <a:pt x="39473" y="48593"/>
                  </a:lnTo>
                  <a:lnTo>
                    <a:pt x="40552" y="55533"/>
                  </a:lnTo>
                  <a:close/>
                </a:path>
                <a:path w="52117" h="105284">
                  <a:moveTo>
                    <a:pt x="37160" y="89091"/>
                  </a:moveTo>
                  <a:lnTo>
                    <a:pt x="34847" y="92561"/>
                  </a:lnTo>
                  <a:lnTo>
                    <a:pt x="30221" y="93717"/>
                  </a:lnTo>
                  <a:lnTo>
                    <a:pt x="18657" y="93717"/>
                  </a:lnTo>
                  <a:lnTo>
                    <a:pt x="14031" y="91404"/>
                  </a:lnTo>
                  <a:lnTo>
                    <a:pt x="11564" y="84464"/>
                  </a:lnTo>
                  <a:lnTo>
                    <a:pt x="15110" y="101814"/>
                  </a:lnTo>
                  <a:lnTo>
                    <a:pt x="20970" y="105284"/>
                  </a:lnTo>
                  <a:lnTo>
                    <a:pt x="35926" y="105284"/>
                  </a:lnTo>
                  <a:lnTo>
                    <a:pt x="37160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0" name="object 56">
              <a:extLst>
                <a:ext uri="{FF2B5EF4-FFF2-40B4-BE49-F238E27FC236}">
                  <a16:creationId xmlns:a16="http://schemas.microsoft.com/office/drawing/2014/main" id="{D10BA421-B532-44B9-956C-F7F4C9B76D60}"/>
                </a:ext>
              </a:extLst>
            </p:cNvPr>
            <p:cNvSpPr/>
            <p:nvPr/>
          </p:nvSpPr>
          <p:spPr>
            <a:xfrm>
              <a:off x="8343843" y="5121028"/>
              <a:ext cx="53196" cy="101798"/>
            </a:xfrm>
            <a:custGeom>
              <a:avLst/>
              <a:gdLst/>
              <a:ahLst/>
              <a:cxnLst/>
              <a:rect l="l" t="t" r="r" b="b"/>
              <a:pathLst>
                <a:path w="53196" h="101798">
                  <a:moveTo>
                    <a:pt x="6938" y="100657"/>
                  </a:moveTo>
                  <a:lnTo>
                    <a:pt x="10485" y="101798"/>
                  </a:lnTo>
                  <a:lnTo>
                    <a:pt x="13877" y="101798"/>
                  </a:lnTo>
                  <a:lnTo>
                    <a:pt x="18503" y="99485"/>
                  </a:lnTo>
                  <a:lnTo>
                    <a:pt x="20816" y="97172"/>
                  </a:lnTo>
                  <a:lnTo>
                    <a:pt x="24362" y="93702"/>
                  </a:lnTo>
                  <a:lnTo>
                    <a:pt x="26675" y="89075"/>
                  </a:lnTo>
                  <a:lnTo>
                    <a:pt x="28988" y="8213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2063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19736" y="79822"/>
                  </a:lnTo>
                  <a:lnTo>
                    <a:pt x="18503" y="83292"/>
                  </a:lnTo>
                  <a:lnTo>
                    <a:pt x="16190" y="86762"/>
                  </a:lnTo>
                  <a:lnTo>
                    <a:pt x="15110" y="87919"/>
                  </a:lnTo>
                  <a:lnTo>
                    <a:pt x="10485" y="90232"/>
                  </a:lnTo>
                  <a:lnTo>
                    <a:pt x="3546" y="90232"/>
                  </a:lnTo>
                  <a:lnTo>
                    <a:pt x="3546" y="100657"/>
                  </a:lnTo>
                  <a:lnTo>
                    <a:pt x="6938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1" name="object 49">
              <a:extLst>
                <a:ext uri="{FF2B5EF4-FFF2-40B4-BE49-F238E27FC236}">
                  <a16:creationId xmlns:a16="http://schemas.microsoft.com/office/drawing/2014/main" id="{4A13CBBE-F1FC-4B56-86A5-7686EAF105D4}"/>
                </a:ext>
              </a:extLst>
            </p:cNvPr>
            <p:cNvSpPr/>
            <p:nvPr/>
          </p:nvSpPr>
          <p:spPr>
            <a:xfrm>
              <a:off x="8437593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2" name="object 50">
              <a:extLst>
                <a:ext uri="{FF2B5EF4-FFF2-40B4-BE49-F238E27FC236}">
                  <a16:creationId xmlns:a16="http://schemas.microsoft.com/office/drawing/2014/main" id="{31A5864A-90A7-46B5-AAD5-C641CE1B20B5}"/>
                </a:ext>
              </a:extLst>
            </p:cNvPr>
            <p:cNvSpPr/>
            <p:nvPr/>
          </p:nvSpPr>
          <p:spPr>
            <a:xfrm>
              <a:off x="8503433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1564" y="102970"/>
                  </a:moveTo>
                  <a:lnTo>
                    <a:pt x="11564" y="67099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24362" y="65943"/>
                  </a:lnTo>
                  <a:lnTo>
                    <a:pt x="18503" y="6594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2117" h="102970">
                  <a:moveTo>
                    <a:pt x="3700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24362" y="6594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3" name="object 51">
              <a:extLst>
                <a:ext uri="{FF2B5EF4-FFF2-40B4-BE49-F238E27FC236}">
                  <a16:creationId xmlns:a16="http://schemas.microsoft.com/office/drawing/2014/main" id="{BBAB392C-BC0D-4A3C-A885-1C62E1FA813C}"/>
                </a:ext>
              </a:extLst>
            </p:cNvPr>
            <p:cNvSpPr/>
            <p:nvPr/>
          </p:nvSpPr>
          <p:spPr>
            <a:xfrm>
              <a:off x="8564802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4" name="object 52">
              <a:extLst>
                <a:ext uri="{FF2B5EF4-FFF2-40B4-BE49-F238E27FC236}">
                  <a16:creationId xmlns:a16="http://schemas.microsoft.com/office/drawing/2014/main" id="{01E56319-61A7-4A34-95FF-5B2F49D6E86D}"/>
                </a:ext>
              </a:extLst>
            </p:cNvPr>
            <p:cNvSpPr/>
            <p:nvPr/>
          </p:nvSpPr>
          <p:spPr>
            <a:xfrm>
              <a:off x="859594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5" name="object 53">
              <a:extLst>
                <a:ext uri="{FF2B5EF4-FFF2-40B4-BE49-F238E27FC236}">
                  <a16:creationId xmlns:a16="http://schemas.microsoft.com/office/drawing/2014/main" id="{9582682B-9B69-4444-B977-989B79BC7309}"/>
                </a:ext>
              </a:extLst>
            </p:cNvPr>
            <p:cNvSpPr/>
            <p:nvPr/>
          </p:nvSpPr>
          <p:spPr>
            <a:xfrm>
              <a:off x="8638814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8578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6" name="object 54">
              <a:extLst>
                <a:ext uri="{FF2B5EF4-FFF2-40B4-BE49-F238E27FC236}">
                  <a16:creationId xmlns:a16="http://schemas.microsoft.com/office/drawing/2014/main" id="{2D476881-CE3B-4A35-9023-65DDF584A091}"/>
                </a:ext>
              </a:extLst>
            </p:cNvPr>
            <p:cNvSpPr/>
            <p:nvPr/>
          </p:nvSpPr>
          <p:spPr>
            <a:xfrm>
              <a:off x="8703575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7" name="object 45">
              <a:extLst>
                <a:ext uri="{FF2B5EF4-FFF2-40B4-BE49-F238E27FC236}">
                  <a16:creationId xmlns:a16="http://schemas.microsoft.com/office/drawing/2014/main" id="{66CE0EEE-7180-4011-B81D-52CC47FA5F1A}"/>
                </a:ext>
              </a:extLst>
            </p:cNvPr>
            <p:cNvSpPr/>
            <p:nvPr/>
          </p:nvSpPr>
          <p:spPr>
            <a:xfrm>
              <a:off x="5628969" y="5243661"/>
              <a:ext cx="24362" cy="105282"/>
            </a:xfrm>
            <a:custGeom>
              <a:avLst/>
              <a:gdLst/>
              <a:ahLst/>
              <a:cxnLst/>
              <a:rect l="l" t="t" r="r" b="b"/>
              <a:pathLst>
                <a:path w="24362" h="105282">
                  <a:moveTo>
                    <a:pt x="17423" y="105282"/>
                  </a:moveTo>
                  <a:lnTo>
                    <a:pt x="24362" y="105282"/>
                  </a:lnTo>
                  <a:lnTo>
                    <a:pt x="18503" y="92556"/>
                  </a:lnTo>
                  <a:lnTo>
                    <a:pt x="16190" y="89085"/>
                  </a:lnTo>
                  <a:lnTo>
                    <a:pt x="12798" y="85615"/>
                  </a:lnTo>
                  <a:lnTo>
                    <a:pt x="10485" y="101812"/>
                  </a:lnTo>
                  <a:lnTo>
                    <a:pt x="17423" y="105282"/>
                  </a:lnTo>
                  <a:close/>
                </a:path>
                <a:path w="24362" h="105282">
                  <a:moveTo>
                    <a:pt x="1608" y="49657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6938" y="96028"/>
                  </a:lnTo>
                  <a:lnTo>
                    <a:pt x="10485" y="101812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3877" y="49748"/>
                  </a:lnTo>
                  <a:lnTo>
                    <a:pt x="16190" y="46277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8239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8503" y="92556"/>
                  </a:lnTo>
                  <a:lnTo>
                    <a:pt x="24362" y="105282"/>
                  </a:lnTo>
                  <a:lnTo>
                    <a:pt x="31301" y="105282"/>
                  </a:lnTo>
                  <a:lnTo>
                    <a:pt x="37006" y="101812"/>
                  </a:lnTo>
                  <a:lnTo>
                    <a:pt x="41632" y="96028"/>
                  </a:lnTo>
                  <a:lnTo>
                    <a:pt x="41632" y="104126"/>
                  </a:lnTo>
                  <a:lnTo>
                    <a:pt x="53196" y="1041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3" y="38841"/>
                  </a:lnTo>
                  <a:lnTo>
                    <a:pt x="1608" y="49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8" name="object 46">
              <a:extLst>
                <a:ext uri="{FF2B5EF4-FFF2-40B4-BE49-F238E27FC236}">
                  <a16:creationId xmlns:a16="http://schemas.microsoft.com/office/drawing/2014/main" id="{9F12A1A3-A280-413E-B6C2-88775C4A103B}"/>
                </a:ext>
              </a:extLst>
            </p:cNvPr>
            <p:cNvSpPr/>
            <p:nvPr/>
          </p:nvSpPr>
          <p:spPr>
            <a:xfrm>
              <a:off x="5698356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1233" y="65940"/>
                  </a:moveTo>
                  <a:lnTo>
                    <a:pt x="4625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1511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5926" y="38171"/>
                  </a:lnTo>
                  <a:lnTo>
                    <a:pt x="35926" y="55527"/>
                  </a:lnTo>
                  <a:lnTo>
                    <a:pt x="33614" y="60155"/>
                  </a:lnTo>
                  <a:lnTo>
                    <a:pt x="30067" y="61312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8570" y="68253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5926" y="17346"/>
                  </a:lnTo>
                  <a:lnTo>
                    <a:pt x="35926" y="30073"/>
                  </a:lnTo>
                  <a:lnTo>
                    <a:pt x="18503" y="30073"/>
                  </a:lnTo>
                  <a:lnTo>
                    <a:pt x="11564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close/>
                </a:path>
                <a:path w="50883" h="75194">
                  <a:moveTo>
                    <a:pt x="20816" y="75194"/>
                  </a:moveTo>
                  <a:lnTo>
                    <a:pt x="26675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5110" y="63625"/>
                  </a:lnTo>
                  <a:lnTo>
                    <a:pt x="13877" y="75194"/>
                  </a:lnTo>
                  <a:lnTo>
                    <a:pt x="20816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9" name="object 47">
              <a:extLst>
                <a:ext uri="{FF2B5EF4-FFF2-40B4-BE49-F238E27FC236}">
                  <a16:creationId xmlns:a16="http://schemas.microsoft.com/office/drawing/2014/main" id="{76AEB07D-C392-48F1-8696-CE6634597477}"/>
                </a:ext>
              </a:extLst>
            </p:cNvPr>
            <p:cNvSpPr/>
            <p:nvPr/>
          </p:nvSpPr>
          <p:spPr>
            <a:xfrm>
              <a:off x="5757412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77"/>
                  </a:lnTo>
                  <a:lnTo>
                    <a:pt x="11564" y="83305"/>
                  </a:lnTo>
                  <a:lnTo>
                    <a:pt x="13877" y="86776"/>
                  </a:lnTo>
                  <a:lnTo>
                    <a:pt x="16190" y="89089"/>
                  </a:lnTo>
                  <a:lnTo>
                    <a:pt x="20816" y="91403"/>
                  </a:lnTo>
                  <a:lnTo>
                    <a:pt x="25441" y="91403"/>
                  </a:lnTo>
                  <a:lnTo>
                    <a:pt x="30067" y="90246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1895" y="75205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0" name="object 48">
              <a:extLst>
                <a:ext uri="{FF2B5EF4-FFF2-40B4-BE49-F238E27FC236}">
                  <a16:creationId xmlns:a16="http://schemas.microsoft.com/office/drawing/2014/main" id="{4A45A6A2-B96C-42AC-A2A7-6120898C204C}"/>
                </a:ext>
              </a:extLst>
            </p:cNvPr>
            <p:cNvSpPr/>
            <p:nvPr/>
          </p:nvSpPr>
          <p:spPr>
            <a:xfrm>
              <a:off x="5801357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0" y="34701"/>
                  </a:moveTo>
                  <a:lnTo>
                    <a:pt x="0" y="43026"/>
                  </a:lnTo>
                  <a:lnTo>
                    <a:pt x="1897" y="56772"/>
                  </a:lnTo>
                  <a:lnTo>
                    <a:pt x="8018" y="67096"/>
                  </a:lnTo>
                  <a:lnTo>
                    <a:pt x="12643" y="72881"/>
                  </a:lnTo>
                  <a:lnTo>
                    <a:pt x="19582" y="75194"/>
                  </a:lnTo>
                  <a:lnTo>
                    <a:pt x="29391" y="75191"/>
                  </a:lnTo>
                  <a:lnTo>
                    <a:pt x="42391" y="72345"/>
                  </a:lnTo>
                  <a:lnTo>
                    <a:pt x="51963" y="63625"/>
                  </a:lnTo>
                  <a:lnTo>
                    <a:pt x="46257" y="56684"/>
                  </a:lnTo>
                  <a:lnTo>
                    <a:pt x="43944" y="58997"/>
                  </a:lnTo>
                  <a:lnTo>
                    <a:pt x="40398" y="61312"/>
                  </a:lnTo>
                  <a:lnTo>
                    <a:pt x="35772" y="64783"/>
                  </a:lnTo>
                  <a:lnTo>
                    <a:pt x="23128" y="64783"/>
                  </a:lnTo>
                  <a:lnTo>
                    <a:pt x="19582" y="63625"/>
                  </a:lnTo>
                  <a:lnTo>
                    <a:pt x="16190" y="60155"/>
                  </a:lnTo>
                  <a:lnTo>
                    <a:pt x="13877" y="55527"/>
                  </a:lnTo>
                  <a:lnTo>
                    <a:pt x="11564" y="50899"/>
                  </a:lnTo>
                  <a:lnTo>
                    <a:pt x="11564" y="31230"/>
                  </a:lnTo>
                  <a:lnTo>
                    <a:pt x="12643" y="23132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close/>
                </a:path>
                <a:path w="51963" h="75194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6"/>
                  </a:lnTo>
                  <a:lnTo>
                    <a:pt x="40398" y="21974"/>
                  </a:lnTo>
                  <a:lnTo>
                    <a:pt x="40398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1963" y="40486"/>
                  </a:lnTo>
                  <a:lnTo>
                    <a:pt x="51960" y="32644"/>
                  </a:lnTo>
                  <a:lnTo>
                    <a:pt x="50777" y="1787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1" name="object 31">
              <a:extLst>
                <a:ext uri="{FF2B5EF4-FFF2-40B4-BE49-F238E27FC236}">
                  <a16:creationId xmlns:a16="http://schemas.microsoft.com/office/drawing/2014/main" id="{F03488A4-6588-4C5A-BC34-ABEFEDBF24AB}"/>
                </a:ext>
              </a:extLst>
            </p:cNvPr>
            <p:cNvSpPr/>
            <p:nvPr/>
          </p:nvSpPr>
          <p:spPr>
            <a:xfrm>
              <a:off x="5898498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392" y="0"/>
                  </a:lnTo>
                  <a:lnTo>
                    <a:pt x="0" y="3469"/>
                  </a:lnTo>
                  <a:close/>
                </a:path>
                <a:path w="12798" h="99499">
                  <a:moveTo>
                    <a:pt x="0" y="26617"/>
                  </a:moveTo>
                  <a:lnTo>
                    <a:pt x="0" y="99499"/>
                  </a:lnTo>
                  <a:lnTo>
                    <a:pt x="11564" y="99499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2" name="object 32">
              <a:extLst>
                <a:ext uri="{FF2B5EF4-FFF2-40B4-BE49-F238E27FC236}">
                  <a16:creationId xmlns:a16="http://schemas.microsoft.com/office/drawing/2014/main" id="{8AB4FBA2-7EFA-405F-9CE0-D77DC0C8108C}"/>
                </a:ext>
              </a:extLst>
            </p:cNvPr>
            <p:cNvSpPr/>
            <p:nvPr/>
          </p:nvSpPr>
          <p:spPr>
            <a:xfrm>
              <a:off x="5928566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74038"/>
                  </a:moveTo>
                  <a:lnTo>
                    <a:pt x="11564" y="20817"/>
                  </a:lnTo>
                  <a:lnTo>
                    <a:pt x="12798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1564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3" name="object 33">
              <a:extLst>
                <a:ext uri="{FF2B5EF4-FFF2-40B4-BE49-F238E27FC236}">
                  <a16:creationId xmlns:a16="http://schemas.microsoft.com/office/drawing/2014/main" id="{9FA2333C-90AD-4EB0-A6E7-2DEE28A10F62}"/>
                </a:ext>
              </a:extLst>
            </p:cNvPr>
            <p:cNvSpPr/>
            <p:nvPr/>
          </p:nvSpPr>
          <p:spPr>
            <a:xfrm>
              <a:off x="5989935" y="5242505"/>
              <a:ext cx="37006" cy="105282"/>
            </a:xfrm>
            <a:custGeom>
              <a:avLst/>
              <a:gdLst/>
              <a:ahLst/>
              <a:cxnLst/>
              <a:rect l="l" t="t" r="r" b="b"/>
              <a:pathLst>
                <a:path w="37006" h="105282">
                  <a:moveTo>
                    <a:pt x="20816" y="32401"/>
                  </a:moveTo>
                  <a:lnTo>
                    <a:pt x="20816" y="16192"/>
                  </a:lnTo>
                  <a:lnTo>
                    <a:pt x="2420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4956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2"/>
                  </a:lnTo>
                  <a:lnTo>
                    <a:pt x="20816" y="105282"/>
                  </a:lnTo>
                  <a:lnTo>
                    <a:pt x="20816" y="41654"/>
                  </a:lnTo>
                  <a:lnTo>
                    <a:pt x="33459" y="41654"/>
                  </a:lnTo>
                  <a:lnTo>
                    <a:pt x="33459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4" name="object 34">
              <a:extLst>
                <a:ext uri="{FF2B5EF4-FFF2-40B4-BE49-F238E27FC236}">
                  <a16:creationId xmlns:a16="http://schemas.microsoft.com/office/drawing/2014/main" id="{9EA332CA-EC50-4243-96EE-0568E015E254}"/>
                </a:ext>
              </a:extLst>
            </p:cNvPr>
            <p:cNvSpPr/>
            <p:nvPr/>
          </p:nvSpPr>
          <p:spPr>
            <a:xfrm>
              <a:off x="6036193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5" name="object 35">
              <a:extLst>
                <a:ext uri="{FF2B5EF4-FFF2-40B4-BE49-F238E27FC236}">
                  <a16:creationId xmlns:a16="http://schemas.microsoft.com/office/drawing/2014/main" id="{689F6688-3DCA-42D3-B7F2-88CF2C24205E}"/>
                </a:ext>
              </a:extLst>
            </p:cNvPr>
            <p:cNvSpPr/>
            <p:nvPr/>
          </p:nvSpPr>
          <p:spPr>
            <a:xfrm>
              <a:off x="6073199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6"/>
                  </a:lnTo>
                  <a:lnTo>
                    <a:pt x="1079" y="20817"/>
                  </a:lnTo>
                  <a:lnTo>
                    <a:pt x="12643" y="20817"/>
                  </a:lnTo>
                  <a:lnTo>
                    <a:pt x="12643" y="17346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582" y="30073"/>
                  </a:lnTo>
                  <a:lnTo>
                    <a:pt x="17269" y="42799"/>
                  </a:lnTo>
                  <a:lnTo>
                    <a:pt x="19582" y="39330"/>
                  </a:lnTo>
                  <a:lnTo>
                    <a:pt x="24208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3459" y="60155"/>
                  </a:lnTo>
                  <a:lnTo>
                    <a:pt x="28834" y="63625"/>
                  </a:lnTo>
                  <a:lnTo>
                    <a:pt x="25441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4956" y="75194"/>
                  </a:lnTo>
                  <a:lnTo>
                    <a:pt x="27754" y="75194"/>
                  </a:lnTo>
                  <a:lnTo>
                    <a:pt x="33459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931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650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0" y="54370"/>
                  </a:moveTo>
                  <a:lnTo>
                    <a:pt x="0" y="60155"/>
                  </a:lnTo>
                  <a:lnTo>
                    <a:pt x="2312" y="65940"/>
                  </a:lnTo>
                  <a:lnTo>
                    <a:pt x="5705" y="69410"/>
                  </a:lnTo>
                  <a:lnTo>
                    <a:pt x="9251" y="72881"/>
                  </a:lnTo>
                  <a:lnTo>
                    <a:pt x="14956" y="75194"/>
                  </a:lnTo>
                  <a:lnTo>
                    <a:pt x="16190" y="63625"/>
                  </a:lnTo>
                  <a:lnTo>
                    <a:pt x="12643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3877" y="45114"/>
                  </a:lnTo>
                  <a:lnTo>
                    <a:pt x="17269" y="42799"/>
                  </a:lnTo>
                  <a:lnTo>
                    <a:pt x="19582" y="30073"/>
                  </a:lnTo>
                  <a:lnTo>
                    <a:pt x="12643" y="32387"/>
                  </a:lnTo>
                  <a:lnTo>
                    <a:pt x="801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543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6" name="object 36">
              <a:extLst>
                <a:ext uri="{FF2B5EF4-FFF2-40B4-BE49-F238E27FC236}">
                  <a16:creationId xmlns:a16="http://schemas.microsoft.com/office/drawing/2014/main" id="{E2EE3EAC-92A3-48EF-967B-6CD4F606CB27}"/>
                </a:ext>
              </a:extLst>
            </p:cNvPr>
            <p:cNvSpPr/>
            <p:nvPr/>
          </p:nvSpPr>
          <p:spPr>
            <a:xfrm>
              <a:off x="6137960" y="5273749"/>
              <a:ext cx="48570" cy="75194"/>
            </a:xfrm>
            <a:custGeom>
              <a:avLst/>
              <a:gdLst/>
              <a:ahLst/>
              <a:cxnLst/>
              <a:rect l="l" t="t" r="r" b="b"/>
              <a:pathLst>
                <a:path w="48570" h="75194">
                  <a:moveTo>
                    <a:pt x="17269" y="63625"/>
                  </a:moveTo>
                  <a:lnTo>
                    <a:pt x="12643" y="58997"/>
                  </a:lnTo>
                  <a:lnTo>
                    <a:pt x="11564" y="55527"/>
                  </a:lnTo>
                  <a:lnTo>
                    <a:pt x="11564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7269" y="75194"/>
                  </a:lnTo>
                  <a:lnTo>
                    <a:pt x="32380" y="75194"/>
                  </a:lnTo>
                  <a:lnTo>
                    <a:pt x="38085" y="72881"/>
                  </a:lnTo>
                  <a:lnTo>
                    <a:pt x="42711" y="69410"/>
                  </a:lnTo>
                  <a:lnTo>
                    <a:pt x="46257" y="65940"/>
                  </a:lnTo>
                  <a:lnTo>
                    <a:pt x="48570" y="60155"/>
                  </a:lnTo>
                  <a:lnTo>
                    <a:pt x="48570" y="49742"/>
                  </a:lnTo>
                  <a:lnTo>
                    <a:pt x="47337" y="45114"/>
                  </a:lnTo>
                  <a:lnTo>
                    <a:pt x="43944" y="41643"/>
                  </a:lnTo>
                  <a:lnTo>
                    <a:pt x="40398" y="38171"/>
                  </a:lnTo>
                  <a:lnTo>
                    <a:pt x="34693" y="34701"/>
                  </a:lnTo>
                  <a:lnTo>
                    <a:pt x="26521" y="31230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3"/>
                  </a:lnTo>
                  <a:lnTo>
                    <a:pt x="35772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5"/>
                  </a:lnTo>
                  <a:lnTo>
                    <a:pt x="11564" y="37015"/>
                  </a:lnTo>
                  <a:lnTo>
                    <a:pt x="16190" y="39330"/>
                  </a:lnTo>
                  <a:lnTo>
                    <a:pt x="23128" y="41643"/>
                  </a:lnTo>
                  <a:lnTo>
                    <a:pt x="28834" y="43958"/>
                  </a:lnTo>
                  <a:lnTo>
                    <a:pt x="32380" y="46271"/>
                  </a:lnTo>
                  <a:lnTo>
                    <a:pt x="34693" y="48584"/>
                  </a:lnTo>
                  <a:lnTo>
                    <a:pt x="37006" y="52056"/>
                  </a:lnTo>
                  <a:lnTo>
                    <a:pt x="37006" y="55527"/>
                  </a:lnTo>
                  <a:lnTo>
                    <a:pt x="35772" y="60155"/>
                  </a:lnTo>
                  <a:lnTo>
                    <a:pt x="32380" y="63625"/>
                  </a:lnTo>
                  <a:lnTo>
                    <a:pt x="28834" y="64783"/>
                  </a:lnTo>
                  <a:lnTo>
                    <a:pt x="20816" y="64783"/>
                  </a:lnTo>
                  <a:lnTo>
                    <a:pt x="17269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7" name="object 37">
              <a:extLst>
                <a:ext uri="{FF2B5EF4-FFF2-40B4-BE49-F238E27FC236}">
                  <a16:creationId xmlns:a16="http://schemas.microsoft.com/office/drawing/2014/main" id="{69454ADF-8F0B-440E-91AD-9FFBDC61E591}"/>
                </a:ext>
              </a:extLst>
            </p:cNvPr>
            <p:cNvSpPr/>
            <p:nvPr/>
          </p:nvSpPr>
          <p:spPr>
            <a:xfrm>
              <a:off x="6194549" y="5257541"/>
              <a:ext cx="33614" cy="91403"/>
            </a:xfrm>
            <a:custGeom>
              <a:avLst/>
              <a:gdLst/>
              <a:ahLst/>
              <a:cxnLst/>
              <a:rect l="l" t="t" r="r" b="b"/>
              <a:pathLst>
                <a:path w="33614" h="91403">
                  <a:moveTo>
                    <a:pt x="22049" y="17364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77"/>
                  </a:lnTo>
                  <a:lnTo>
                    <a:pt x="11718" y="83305"/>
                  </a:lnTo>
                  <a:lnTo>
                    <a:pt x="14031" y="86776"/>
                  </a:lnTo>
                  <a:lnTo>
                    <a:pt x="16344" y="89089"/>
                  </a:lnTo>
                  <a:lnTo>
                    <a:pt x="20970" y="91403"/>
                  </a:lnTo>
                  <a:lnTo>
                    <a:pt x="25596" y="91403"/>
                  </a:lnTo>
                  <a:lnTo>
                    <a:pt x="30221" y="90246"/>
                  </a:lnTo>
                  <a:lnTo>
                    <a:pt x="33614" y="90246"/>
                  </a:lnTo>
                  <a:lnTo>
                    <a:pt x="33614" y="79833"/>
                  </a:lnTo>
                  <a:lnTo>
                    <a:pt x="28988" y="80991"/>
                  </a:lnTo>
                  <a:lnTo>
                    <a:pt x="24362" y="78677"/>
                  </a:lnTo>
                  <a:lnTo>
                    <a:pt x="22049" y="75205"/>
                  </a:lnTo>
                  <a:lnTo>
                    <a:pt x="22049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2049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8" name="object 38">
              <a:extLst>
                <a:ext uri="{FF2B5EF4-FFF2-40B4-BE49-F238E27FC236}">
                  <a16:creationId xmlns:a16="http://schemas.microsoft.com/office/drawing/2014/main" id="{CE3215B9-8BEC-42D4-8164-D3B69F0D6D8F}"/>
                </a:ext>
              </a:extLst>
            </p:cNvPr>
            <p:cNvSpPr/>
            <p:nvPr/>
          </p:nvSpPr>
          <p:spPr>
            <a:xfrm>
              <a:off x="6240961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9" name="object 39">
              <a:extLst>
                <a:ext uri="{FF2B5EF4-FFF2-40B4-BE49-F238E27FC236}">
                  <a16:creationId xmlns:a16="http://schemas.microsoft.com/office/drawing/2014/main" id="{6C42010C-0578-4E97-94FE-ACEFE568D695}"/>
                </a:ext>
              </a:extLst>
            </p:cNvPr>
            <p:cNvSpPr/>
            <p:nvPr/>
          </p:nvSpPr>
          <p:spPr>
            <a:xfrm>
              <a:off x="6281359" y="5274906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859" y="67096"/>
                  </a:lnTo>
                  <a:lnTo>
                    <a:pt x="8172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614" y="71724"/>
                  </a:lnTo>
                  <a:lnTo>
                    <a:pt x="37006" y="65940"/>
                  </a:lnTo>
                  <a:lnTo>
                    <a:pt x="38239" y="72881"/>
                  </a:lnTo>
                  <a:lnTo>
                    <a:pt x="48570" y="72881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28988" y="63627"/>
                  </a:lnTo>
                  <a:lnTo>
                    <a:pt x="15110" y="63627"/>
                  </a:lnTo>
                  <a:lnTo>
                    <a:pt x="11564" y="57840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0" name="object 40">
              <a:extLst>
                <a:ext uri="{FF2B5EF4-FFF2-40B4-BE49-F238E27FC236}">
                  <a16:creationId xmlns:a16="http://schemas.microsoft.com/office/drawing/2014/main" id="{123C3A46-D512-4180-AAD8-89C33E7716F9}"/>
                </a:ext>
              </a:extLst>
            </p:cNvPr>
            <p:cNvSpPr/>
            <p:nvPr/>
          </p:nvSpPr>
          <p:spPr>
            <a:xfrm>
              <a:off x="6345041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34693" y="63625"/>
                  </a:moveTo>
                  <a:lnTo>
                    <a:pt x="31146" y="64783"/>
                  </a:lnTo>
                  <a:lnTo>
                    <a:pt x="21895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643" y="55527"/>
                  </a:lnTo>
                  <a:lnTo>
                    <a:pt x="11564" y="49742"/>
                  </a:lnTo>
                  <a:lnTo>
                    <a:pt x="11564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469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1" name="object 41">
              <a:extLst>
                <a:ext uri="{FF2B5EF4-FFF2-40B4-BE49-F238E27FC236}">
                  <a16:creationId xmlns:a16="http://schemas.microsoft.com/office/drawing/2014/main" id="{23A8B44E-402B-4BBB-8EED-1AC0289F67BE}"/>
                </a:ext>
              </a:extLst>
            </p:cNvPr>
            <p:cNvSpPr/>
            <p:nvPr/>
          </p:nvSpPr>
          <p:spPr>
            <a:xfrm>
              <a:off x="6402863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8834" y="91403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32380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2" name="object 42">
              <a:extLst>
                <a:ext uri="{FF2B5EF4-FFF2-40B4-BE49-F238E27FC236}">
                  <a16:creationId xmlns:a16="http://schemas.microsoft.com/office/drawing/2014/main" id="{F40D749E-8B45-4715-BF9E-7A8053E6782A}"/>
                </a:ext>
              </a:extLst>
            </p:cNvPr>
            <p:cNvSpPr/>
            <p:nvPr/>
          </p:nvSpPr>
          <p:spPr>
            <a:xfrm>
              <a:off x="6449121" y="5274906"/>
              <a:ext cx="49650" cy="74038"/>
            </a:xfrm>
            <a:custGeom>
              <a:avLst/>
              <a:gdLst/>
              <a:ahLst/>
              <a:cxnLst/>
              <a:rect l="l" t="t" r="r" b="b"/>
              <a:pathLst>
                <a:path w="49650" h="74038">
                  <a:moveTo>
                    <a:pt x="12643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705" y="67096"/>
                  </a:lnTo>
                  <a:lnTo>
                    <a:pt x="9251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459" y="71724"/>
                  </a:lnTo>
                  <a:lnTo>
                    <a:pt x="38085" y="65940"/>
                  </a:lnTo>
                  <a:lnTo>
                    <a:pt x="38085" y="72881"/>
                  </a:lnTo>
                  <a:lnTo>
                    <a:pt x="49650" y="72881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30067" y="63627"/>
                  </a:lnTo>
                  <a:lnTo>
                    <a:pt x="16190" y="63627"/>
                  </a:lnTo>
                  <a:lnTo>
                    <a:pt x="12643" y="57840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3" name="object 43">
              <a:extLst>
                <a:ext uri="{FF2B5EF4-FFF2-40B4-BE49-F238E27FC236}">
                  <a16:creationId xmlns:a16="http://schemas.microsoft.com/office/drawing/2014/main" id="{0C2389E1-8B70-44CC-AAFE-473E7201142D}"/>
                </a:ext>
              </a:extLst>
            </p:cNvPr>
            <p:cNvSpPr/>
            <p:nvPr/>
          </p:nvSpPr>
          <p:spPr>
            <a:xfrm>
              <a:off x="6515116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12643" y="74038"/>
                  </a:moveTo>
                  <a:lnTo>
                    <a:pt x="12643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643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4" name="object 44">
              <a:extLst>
                <a:ext uri="{FF2B5EF4-FFF2-40B4-BE49-F238E27FC236}">
                  <a16:creationId xmlns:a16="http://schemas.microsoft.com/office/drawing/2014/main" id="{A3CC0DA9-2FE4-4E3C-AD1F-ECF2BC184A63}"/>
                </a:ext>
              </a:extLst>
            </p:cNvPr>
            <p:cNvSpPr/>
            <p:nvPr/>
          </p:nvSpPr>
          <p:spPr>
            <a:xfrm>
              <a:off x="6553201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11564" y="72881"/>
                  </a:moveTo>
                  <a:lnTo>
                    <a:pt x="18503" y="75194"/>
                  </a:lnTo>
                  <a:lnTo>
                    <a:pt x="28313" y="75191"/>
                  </a:lnTo>
                  <a:lnTo>
                    <a:pt x="41724" y="72345"/>
                  </a:lnTo>
                  <a:lnTo>
                    <a:pt x="50883" y="63625"/>
                  </a:lnTo>
                  <a:lnTo>
                    <a:pt x="45178" y="56684"/>
                  </a:lnTo>
                  <a:lnTo>
                    <a:pt x="42865" y="58997"/>
                  </a:lnTo>
                  <a:lnTo>
                    <a:pt x="38239" y="62468"/>
                  </a:lnTo>
                  <a:lnTo>
                    <a:pt x="34693" y="64783"/>
                  </a:lnTo>
                  <a:lnTo>
                    <a:pt x="23128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798" y="55527"/>
                  </a:lnTo>
                  <a:lnTo>
                    <a:pt x="11564" y="50899"/>
                  </a:lnTo>
                  <a:lnTo>
                    <a:pt x="11564" y="23132"/>
                  </a:lnTo>
                  <a:lnTo>
                    <a:pt x="12798" y="18503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lnTo>
                    <a:pt x="0" y="53212"/>
                  </a:lnTo>
                  <a:lnTo>
                    <a:pt x="2312" y="61312"/>
                  </a:lnTo>
                  <a:lnTo>
                    <a:pt x="6938" y="67096"/>
                  </a:lnTo>
                  <a:lnTo>
                    <a:pt x="11564" y="72881"/>
                  </a:lnTo>
                  <a:close/>
                </a:path>
                <a:path w="52117" h="75194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6"/>
                  </a:lnTo>
                  <a:lnTo>
                    <a:pt x="39319" y="21974"/>
                  </a:lnTo>
                  <a:lnTo>
                    <a:pt x="40552" y="28915"/>
                  </a:lnTo>
                  <a:lnTo>
                    <a:pt x="40552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2117" y="40486"/>
                  </a:lnTo>
                  <a:lnTo>
                    <a:pt x="52107" y="32268"/>
                  </a:lnTo>
                  <a:lnTo>
                    <a:pt x="50251" y="17737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5" name="object 28">
              <a:extLst>
                <a:ext uri="{FF2B5EF4-FFF2-40B4-BE49-F238E27FC236}">
                  <a16:creationId xmlns:a16="http://schemas.microsoft.com/office/drawing/2014/main" id="{270C5107-C105-4A56-B49C-1CA66E0A44D9}"/>
                </a:ext>
              </a:extLst>
            </p:cNvPr>
            <p:cNvSpPr/>
            <p:nvPr/>
          </p:nvSpPr>
          <p:spPr>
            <a:xfrm>
              <a:off x="6648030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8503" y="30073"/>
                  </a:lnTo>
                  <a:lnTo>
                    <a:pt x="12798" y="32387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5926" y="57840"/>
                  </a:lnTo>
                  <a:lnTo>
                    <a:pt x="31301" y="61312"/>
                  </a:lnTo>
                  <a:lnTo>
                    <a:pt x="27754" y="63625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0816" y="75194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804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11564" y="48584"/>
                  </a:moveTo>
                  <a:lnTo>
                    <a:pt x="12798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lnTo>
                    <a:pt x="5859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20816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6" name="object 29">
              <a:extLst>
                <a:ext uri="{FF2B5EF4-FFF2-40B4-BE49-F238E27FC236}">
                  <a16:creationId xmlns:a16="http://schemas.microsoft.com/office/drawing/2014/main" id="{70B6DC44-D2BC-49F9-9041-A525CA1605A7}"/>
                </a:ext>
              </a:extLst>
            </p:cNvPr>
            <p:cNvSpPr/>
            <p:nvPr/>
          </p:nvSpPr>
          <p:spPr>
            <a:xfrm>
              <a:off x="6714024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0817"/>
                  </a:lnTo>
                  <a:lnTo>
                    <a:pt x="13877" y="1734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7" name="object 30">
              <a:extLst>
                <a:ext uri="{FF2B5EF4-FFF2-40B4-BE49-F238E27FC236}">
                  <a16:creationId xmlns:a16="http://schemas.microsoft.com/office/drawing/2014/main" id="{51B0CFC0-6D6B-4B2E-A3E7-A032782DD774}"/>
                </a:ext>
              </a:extLst>
            </p:cNvPr>
            <p:cNvSpPr/>
            <p:nvPr/>
          </p:nvSpPr>
          <p:spPr>
            <a:xfrm>
              <a:off x="6777552" y="5243661"/>
              <a:ext cx="52117" cy="105282"/>
            </a:xfrm>
            <a:custGeom>
              <a:avLst/>
              <a:gdLst/>
              <a:ahLst/>
              <a:cxnLst/>
              <a:rect l="l" t="t" r="r" b="b"/>
              <a:pathLst>
                <a:path w="52117" h="105282">
                  <a:moveTo>
                    <a:pt x="17423" y="41654"/>
                  </a:moveTo>
                  <a:lnTo>
                    <a:pt x="22049" y="40497"/>
                  </a:lnTo>
                  <a:lnTo>
                    <a:pt x="32534" y="40497"/>
                  </a:lnTo>
                  <a:lnTo>
                    <a:pt x="37160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7160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7423" y="92556"/>
                  </a:lnTo>
                  <a:lnTo>
                    <a:pt x="15110" y="89085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0485" y="101812"/>
                  </a:lnTo>
                  <a:lnTo>
                    <a:pt x="16190" y="105282"/>
                  </a:lnTo>
                  <a:lnTo>
                    <a:pt x="31301" y="105282"/>
                  </a:lnTo>
                  <a:lnTo>
                    <a:pt x="37160" y="101812"/>
                  </a:lnTo>
                  <a:lnTo>
                    <a:pt x="40552" y="96028"/>
                  </a:lnTo>
                  <a:lnTo>
                    <a:pt x="41786" y="104126"/>
                  </a:lnTo>
                  <a:lnTo>
                    <a:pt x="52117" y="10412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592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2798" y="49748"/>
                  </a:lnTo>
                  <a:lnTo>
                    <a:pt x="15110" y="46277"/>
                  </a:lnTo>
                  <a:lnTo>
                    <a:pt x="17423" y="41654"/>
                  </a:lnTo>
                  <a:close/>
                </a:path>
                <a:path w="52117" h="105282">
                  <a:moveTo>
                    <a:pt x="1516" y="49530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5859" y="96028"/>
                  </a:lnTo>
                  <a:lnTo>
                    <a:pt x="10485" y="101812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5859" y="38184"/>
                  </a:lnTo>
                  <a:lnTo>
                    <a:pt x="5570" y="38666"/>
                  </a:lnTo>
                  <a:lnTo>
                    <a:pt x="1516" y="49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8" name="object 18">
              <a:extLst>
                <a:ext uri="{FF2B5EF4-FFF2-40B4-BE49-F238E27FC236}">
                  <a16:creationId xmlns:a16="http://schemas.microsoft.com/office/drawing/2014/main" id="{E00FE5EE-7AD6-4E66-9CB2-41E630120F5D}"/>
                </a:ext>
              </a:extLst>
            </p:cNvPr>
            <p:cNvSpPr txBox="1"/>
            <p:nvPr/>
          </p:nvSpPr>
          <p:spPr>
            <a:xfrm>
              <a:off x="822702" y="1591069"/>
              <a:ext cx="602670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69" name="object 17">
              <a:extLst>
                <a:ext uri="{FF2B5EF4-FFF2-40B4-BE49-F238E27FC236}">
                  <a16:creationId xmlns:a16="http://schemas.microsoft.com/office/drawing/2014/main" id="{75DDBFD6-191E-4C75-ADED-723216FB68A7}"/>
                </a:ext>
              </a:extLst>
            </p:cNvPr>
            <p:cNvSpPr txBox="1"/>
            <p:nvPr/>
          </p:nvSpPr>
          <p:spPr>
            <a:xfrm>
              <a:off x="6849406" y="1591069"/>
              <a:ext cx="200913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0" name="object 16">
              <a:extLst>
                <a:ext uri="{FF2B5EF4-FFF2-40B4-BE49-F238E27FC236}">
                  <a16:creationId xmlns:a16="http://schemas.microsoft.com/office/drawing/2014/main" id="{F03106A1-78AF-4E92-A78A-60C02C9693F1}"/>
                </a:ext>
              </a:extLst>
            </p:cNvPr>
            <p:cNvSpPr txBox="1"/>
            <p:nvPr/>
          </p:nvSpPr>
          <p:spPr>
            <a:xfrm>
              <a:off x="822702" y="1972911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1" name="object 15">
              <a:extLst>
                <a:ext uri="{FF2B5EF4-FFF2-40B4-BE49-F238E27FC236}">
                  <a16:creationId xmlns:a16="http://schemas.microsoft.com/office/drawing/2014/main" id="{1D92A28B-C5E8-4B05-BCAC-F1ADAD28F990}"/>
                </a:ext>
              </a:extLst>
            </p:cNvPr>
            <p:cNvSpPr txBox="1"/>
            <p:nvPr/>
          </p:nvSpPr>
          <p:spPr>
            <a:xfrm>
              <a:off x="822702" y="2200845"/>
              <a:ext cx="8035837" cy="535596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2" name="object 14">
              <a:extLst>
                <a:ext uri="{FF2B5EF4-FFF2-40B4-BE49-F238E27FC236}">
                  <a16:creationId xmlns:a16="http://schemas.microsoft.com/office/drawing/2014/main" id="{10E8A7C5-44B9-4745-AC33-5EBB2EFAA35A}"/>
                </a:ext>
              </a:extLst>
            </p:cNvPr>
            <p:cNvSpPr txBox="1"/>
            <p:nvPr/>
          </p:nvSpPr>
          <p:spPr>
            <a:xfrm>
              <a:off x="822702" y="2736442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3" name="object 13">
              <a:extLst>
                <a:ext uri="{FF2B5EF4-FFF2-40B4-BE49-F238E27FC236}">
                  <a16:creationId xmlns:a16="http://schemas.microsoft.com/office/drawing/2014/main" id="{6A403CA6-7FAA-4D5F-BD09-708615F229CC}"/>
                </a:ext>
              </a:extLst>
            </p:cNvPr>
            <p:cNvSpPr txBox="1"/>
            <p:nvPr/>
          </p:nvSpPr>
          <p:spPr>
            <a:xfrm>
              <a:off x="822702" y="2964375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4" name="object 12">
              <a:extLst>
                <a:ext uri="{FF2B5EF4-FFF2-40B4-BE49-F238E27FC236}">
                  <a16:creationId xmlns:a16="http://schemas.microsoft.com/office/drawing/2014/main" id="{DE516A37-6EBA-4F8A-AFCD-4BEFD4E555CD}"/>
                </a:ext>
              </a:extLst>
            </p:cNvPr>
            <p:cNvSpPr txBox="1"/>
            <p:nvPr/>
          </p:nvSpPr>
          <p:spPr>
            <a:xfrm>
              <a:off x="822702" y="3192308"/>
              <a:ext cx="8035837" cy="22685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5" name="object 11">
              <a:extLst>
                <a:ext uri="{FF2B5EF4-FFF2-40B4-BE49-F238E27FC236}">
                  <a16:creationId xmlns:a16="http://schemas.microsoft.com/office/drawing/2014/main" id="{C977989E-337E-47F7-AD46-C28FA0271E86}"/>
                </a:ext>
              </a:extLst>
            </p:cNvPr>
            <p:cNvSpPr txBox="1"/>
            <p:nvPr/>
          </p:nvSpPr>
          <p:spPr>
            <a:xfrm>
              <a:off x="822702" y="3419162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6" name="object 10">
              <a:extLst>
                <a:ext uri="{FF2B5EF4-FFF2-40B4-BE49-F238E27FC236}">
                  <a16:creationId xmlns:a16="http://schemas.microsoft.com/office/drawing/2014/main" id="{40C28CB6-40BF-4F42-99E2-9CE2C4528065}"/>
                </a:ext>
              </a:extLst>
            </p:cNvPr>
            <p:cNvSpPr txBox="1"/>
            <p:nvPr/>
          </p:nvSpPr>
          <p:spPr>
            <a:xfrm>
              <a:off x="4589092" y="3419162"/>
              <a:ext cx="377001" cy="1989945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7" name="object 9">
              <a:extLst>
                <a:ext uri="{FF2B5EF4-FFF2-40B4-BE49-F238E27FC236}">
                  <a16:creationId xmlns:a16="http://schemas.microsoft.com/office/drawing/2014/main" id="{1C5858DF-5F3B-4A98-B665-818C5D742F0A}"/>
                </a:ext>
              </a:extLst>
            </p:cNvPr>
            <p:cNvSpPr txBox="1"/>
            <p:nvPr/>
          </p:nvSpPr>
          <p:spPr>
            <a:xfrm>
              <a:off x="4966094" y="3419162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8" name="object 8">
              <a:extLst>
                <a:ext uri="{FF2B5EF4-FFF2-40B4-BE49-F238E27FC236}">
                  <a16:creationId xmlns:a16="http://schemas.microsoft.com/office/drawing/2014/main" id="{F3803DBB-7CF0-4D7F-B7A9-39E3A524FF7A}"/>
                </a:ext>
              </a:extLst>
            </p:cNvPr>
            <p:cNvSpPr txBox="1"/>
            <p:nvPr/>
          </p:nvSpPr>
          <p:spPr>
            <a:xfrm>
              <a:off x="822702" y="3647095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9" name="object 7">
              <a:extLst>
                <a:ext uri="{FF2B5EF4-FFF2-40B4-BE49-F238E27FC236}">
                  <a16:creationId xmlns:a16="http://schemas.microsoft.com/office/drawing/2014/main" id="{699D4FC9-5EBC-4D3B-9C41-4A8BA026E06A}"/>
                </a:ext>
              </a:extLst>
            </p:cNvPr>
            <p:cNvSpPr txBox="1"/>
            <p:nvPr/>
          </p:nvSpPr>
          <p:spPr>
            <a:xfrm>
              <a:off x="4966094" y="3647095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0" name="object 6">
              <a:extLst>
                <a:ext uri="{FF2B5EF4-FFF2-40B4-BE49-F238E27FC236}">
                  <a16:creationId xmlns:a16="http://schemas.microsoft.com/office/drawing/2014/main" id="{90DC1852-5544-4DD5-A00B-146783E987AF}"/>
                </a:ext>
              </a:extLst>
            </p:cNvPr>
            <p:cNvSpPr txBox="1"/>
            <p:nvPr/>
          </p:nvSpPr>
          <p:spPr>
            <a:xfrm>
              <a:off x="822702" y="3875028"/>
              <a:ext cx="3766390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1" name="object 5">
              <a:extLst>
                <a:ext uri="{FF2B5EF4-FFF2-40B4-BE49-F238E27FC236}">
                  <a16:creationId xmlns:a16="http://schemas.microsoft.com/office/drawing/2014/main" id="{6FEF56DD-6AE8-4678-956E-348E7A811DE8}"/>
                </a:ext>
              </a:extLst>
            </p:cNvPr>
            <p:cNvSpPr txBox="1"/>
            <p:nvPr/>
          </p:nvSpPr>
          <p:spPr>
            <a:xfrm>
              <a:off x="4966094" y="3875028"/>
              <a:ext cx="3892445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2" name="object 4">
              <a:extLst>
                <a:ext uri="{FF2B5EF4-FFF2-40B4-BE49-F238E27FC236}">
                  <a16:creationId xmlns:a16="http://schemas.microsoft.com/office/drawing/2014/main" id="{D7E44245-3373-4D7B-AD73-043F2A8F5B2A}"/>
                </a:ext>
              </a:extLst>
            </p:cNvPr>
            <p:cNvSpPr txBox="1"/>
            <p:nvPr/>
          </p:nvSpPr>
          <p:spPr>
            <a:xfrm>
              <a:off x="822702" y="4101728"/>
              <a:ext cx="3766390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3" name="object 3">
              <a:extLst>
                <a:ext uri="{FF2B5EF4-FFF2-40B4-BE49-F238E27FC236}">
                  <a16:creationId xmlns:a16="http://schemas.microsoft.com/office/drawing/2014/main" id="{C42823FD-3876-4A25-BAFA-2AE51ABAD502}"/>
                </a:ext>
              </a:extLst>
            </p:cNvPr>
            <p:cNvSpPr txBox="1"/>
            <p:nvPr/>
          </p:nvSpPr>
          <p:spPr>
            <a:xfrm>
              <a:off x="4966094" y="4101728"/>
              <a:ext cx="3892445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4" name="object 2">
              <a:extLst>
                <a:ext uri="{FF2B5EF4-FFF2-40B4-BE49-F238E27FC236}">
                  <a16:creationId xmlns:a16="http://schemas.microsoft.com/office/drawing/2014/main" id="{0E9531BA-A36F-44A5-AAEC-D9A2A7D8889F}"/>
                </a:ext>
              </a:extLst>
            </p:cNvPr>
            <p:cNvSpPr txBox="1"/>
            <p:nvPr/>
          </p:nvSpPr>
          <p:spPr>
            <a:xfrm>
              <a:off x="2600621" y="1723871"/>
              <a:ext cx="77559" cy="152400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</p:grpSp>
    </p:spTree>
    <p:extLst>
      <p:ext uri="{BB962C8B-B14F-4D97-AF65-F5344CB8AC3E}">
        <p14:creationId xmlns:p14="http://schemas.microsoft.com/office/powerpoint/2010/main" val="197091638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20"/>
          <p:cNvCxnSpPr/>
          <p:nvPr/>
        </p:nvCxnSpPr>
        <p:spPr>
          <a:xfrm flipV="1">
            <a:off x="6799344" y="3835016"/>
            <a:ext cx="2907782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4" idx="1"/>
          </p:cNvCxnSpPr>
          <p:nvPr/>
        </p:nvCxnSpPr>
        <p:spPr>
          <a:xfrm flipV="1">
            <a:off x="2337554" y="3835017"/>
            <a:ext cx="3518416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dirty="0">
                <a:solidFill>
                  <a:schemeClr val="tx1"/>
                </a:solidFill>
              </a:rPr>
              <a:t>Tata </a:t>
            </a:r>
            <a:r>
              <a:rPr lang="en-CA" dirty="0" err="1">
                <a:solidFill>
                  <a:schemeClr val="tx1"/>
                </a:solidFill>
              </a:rPr>
              <a:t>Kelola</a:t>
            </a:r>
            <a:r>
              <a:rPr lang="en-CA" dirty="0">
                <a:solidFill>
                  <a:schemeClr val="tx1"/>
                </a:solidFill>
              </a:rPr>
              <a:t> </a:t>
            </a:r>
            <a:r>
              <a:rPr lang="en-CA" dirty="0" err="1">
                <a:solidFill>
                  <a:schemeClr val="tx1"/>
                </a:solidFill>
              </a:rPr>
              <a:t>Teknologi</a:t>
            </a:r>
            <a:r>
              <a:rPr lang="en-CA" dirty="0">
                <a:solidFill>
                  <a:schemeClr val="tx1"/>
                </a:solidFill>
              </a:rPr>
              <a:t> </a:t>
            </a:r>
            <a:r>
              <a:rPr lang="en-CA" dirty="0" err="1">
                <a:solidFill>
                  <a:schemeClr val="tx1"/>
                </a:solidFill>
              </a:rPr>
              <a:t>Informasi</a:t>
            </a:r>
            <a:endParaRPr lang="en-CA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782654" y="2483889"/>
            <a:ext cx="2953751" cy="270225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endParaRPr lang="en-CA" sz="1600" b="1" dirty="0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337555" y="2483889"/>
            <a:ext cx="3656429" cy="270225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t"/>
          <a:lstStyle/>
          <a:p>
            <a:pPr algn="ctr"/>
            <a:endParaRPr lang="en-CA" sz="1600" b="1" dirty="0">
              <a:solidFill>
                <a:schemeClr val="tx1"/>
              </a:solidFill>
            </a:endParaRPr>
          </a:p>
        </p:txBody>
      </p:sp>
      <p:sp>
        <p:nvSpPr>
          <p:cNvPr id="11" name="Rectangle 60"/>
          <p:cNvSpPr/>
          <p:nvPr/>
        </p:nvSpPr>
        <p:spPr>
          <a:xfrm>
            <a:off x="5748165" y="2745160"/>
            <a:ext cx="1260000" cy="2242791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/>
              <a:t>Tata </a:t>
            </a:r>
            <a:r>
              <a:rPr lang="en-US" sz="1200" b="1" dirty="0" err="1"/>
              <a:t>kelola</a:t>
            </a:r>
            <a:r>
              <a:rPr lang="en-US" sz="1200" b="1" dirty="0"/>
              <a:t> </a:t>
            </a:r>
            <a:r>
              <a:rPr lang="en-US" sz="1200" b="1" dirty="0" err="1"/>
              <a:t>teknologi</a:t>
            </a:r>
            <a:r>
              <a:rPr lang="en-US" sz="1200" b="1" dirty="0"/>
              <a:t> </a:t>
            </a:r>
            <a:r>
              <a:rPr lang="en-US" sz="1200" b="1" dirty="0" err="1"/>
              <a:t>informasi</a:t>
            </a:r>
            <a:endParaRPr lang="en-US" sz="1200" b="1" dirty="0"/>
          </a:p>
        </p:txBody>
      </p:sp>
      <p:sp>
        <p:nvSpPr>
          <p:cNvPr id="13" name="Rectangle 17"/>
          <p:cNvSpPr/>
          <p:nvPr/>
        </p:nvSpPr>
        <p:spPr>
          <a:xfrm>
            <a:off x="4202456" y="5470577"/>
            <a:ext cx="6998944" cy="970565"/>
          </a:xfrm>
          <a:prstGeom prst="rect">
            <a:avLst/>
          </a:prstGeom>
          <a:noFill/>
          <a:ln w="3175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CA" b="1" dirty="0">
                <a:solidFill>
                  <a:schemeClr val="tx1"/>
                </a:solidFill>
                <a:latin typeface="Abadi" panose="020B0604020104020204" pitchFamily="34" charset="0"/>
              </a:rPr>
              <a:t>Tata </a:t>
            </a:r>
            <a:r>
              <a:rPr lang="en-CA" b="1" dirty="0" err="1">
                <a:solidFill>
                  <a:schemeClr val="tx1"/>
                </a:solidFill>
                <a:latin typeface="Abadi" panose="020B0604020104020204" pitchFamily="34" charset="0"/>
              </a:rPr>
              <a:t>kelola</a:t>
            </a:r>
            <a:r>
              <a:rPr lang="en-CA" b="1" dirty="0">
                <a:solidFill>
                  <a:schemeClr val="tx1"/>
                </a:solidFill>
                <a:latin typeface="Abadi" panose="020B0604020104020204" pitchFamily="34" charset="0"/>
              </a:rPr>
              <a:t> TI </a:t>
            </a:r>
            <a:r>
              <a:rPr lang="en-CA" dirty="0" err="1">
                <a:solidFill>
                  <a:schemeClr val="tx1"/>
                </a:solidFill>
                <a:latin typeface="Abadi" panose="020B0604020104020204" pitchFamily="34" charset="0"/>
              </a:rPr>
              <a:t>merupakan</a:t>
            </a:r>
            <a:r>
              <a:rPr lang="en-CA" dirty="0">
                <a:solidFill>
                  <a:schemeClr val="tx1"/>
                </a:solidFill>
                <a:latin typeface="Abadi" panose="020B0604020104020204" pitchFamily="34" charset="0"/>
              </a:rPr>
              <a:t> </a:t>
            </a:r>
            <a:r>
              <a:rPr lang="en-CA" dirty="0" err="1">
                <a:solidFill>
                  <a:schemeClr val="tx1"/>
                </a:solidFill>
                <a:latin typeface="Abadi" panose="020B0604020104020204" pitchFamily="34" charset="0"/>
              </a:rPr>
              <a:t>bagian</a:t>
            </a:r>
            <a:r>
              <a:rPr lang="en-CA" dirty="0">
                <a:solidFill>
                  <a:schemeClr val="tx1"/>
                </a:solidFill>
                <a:latin typeface="Abadi" panose="020B0604020104020204" pitchFamily="34" charset="0"/>
              </a:rPr>
              <a:t> </a:t>
            </a:r>
            <a:r>
              <a:rPr lang="en-CA" dirty="0" err="1">
                <a:solidFill>
                  <a:schemeClr val="tx1"/>
                </a:solidFill>
                <a:latin typeface="Abadi" panose="020B0604020104020204" pitchFamily="34" charset="0"/>
              </a:rPr>
              <a:t>dari</a:t>
            </a:r>
            <a:r>
              <a:rPr lang="en-CA" dirty="0">
                <a:solidFill>
                  <a:schemeClr val="tx1"/>
                </a:solidFill>
                <a:latin typeface="Abadi" panose="020B0604020104020204" pitchFamily="34" charset="0"/>
              </a:rPr>
              <a:t> </a:t>
            </a:r>
            <a:r>
              <a:rPr lang="en-CA" i="1" dirty="0">
                <a:solidFill>
                  <a:schemeClr val="tx1"/>
                </a:solidFill>
                <a:latin typeface="Abadi" panose="020B0604020104020204" pitchFamily="34" charset="0"/>
              </a:rPr>
              <a:t>Good Corporate Governance </a:t>
            </a:r>
            <a:r>
              <a:rPr lang="sv-SE" dirty="0">
                <a:solidFill>
                  <a:schemeClr val="tx1"/>
                </a:solidFill>
                <a:latin typeface="Abadi" panose="020B0604020104020204" pitchFamily="34" charset="0"/>
              </a:rPr>
              <a:t>agar pengelolaan dan pemanfaaatan Teknologi </a:t>
            </a:r>
            <a:r>
              <a:rPr lang="en-US" dirty="0" err="1">
                <a:solidFill>
                  <a:schemeClr val="tx1"/>
                </a:solidFill>
                <a:latin typeface="Abadi" panose="020B0604020104020204" pitchFamily="34" charset="0"/>
              </a:rPr>
              <a:t>Informasi</a:t>
            </a:r>
            <a:r>
              <a:rPr lang="en-US" dirty="0">
                <a:solidFill>
                  <a:schemeClr val="tx1"/>
                </a:solidFill>
                <a:latin typeface="Abadi" panose="020B0604020104020204" pitchFamily="34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Abadi" panose="020B0604020104020204" pitchFamily="34" charset="0"/>
              </a:rPr>
              <a:t>dapat</a:t>
            </a:r>
            <a:r>
              <a:rPr lang="en-US" dirty="0">
                <a:solidFill>
                  <a:schemeClr val="tx1"/>
                </a:solidFill>
                <a:latin typeface="Abadi" panose="020B0604020104020204" pitchFamily="34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Abadi" panose="020B0604020104020204" pitchFamily="34" charset="0"/>
              </a:rPr>
              <a:t>berjalan</a:t>
            </a:r>
            <a:r>
              <a:rPr lang="en-US" dirty="0">
                <a:solidFill>
                  <a:schemeClr val="tx1"/>
                </a:solidFill>
                <a:latin typeface="Abadi" panose="020B0604020104020204" pitchFamily="34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Abadi" panose="020B0604020104020204" pitchFamily="34" charset="0"/>
              </a:rPr>
              <a:t>dengan</a:t>
            </a:r>
            <a:r>
              <a:rPr lang="en-US" dirty="0">
                <a:solidFill>
                  <a:schemeClr val="tx1"/>
                </a:solidFill>
                <a:latin typeface="Abadi" panose="020B0604020104020204" pitchFamily="34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Abadi" panose="020B0604020104020204" pitchFamily="34" charset="0"/>
              </a:rPr>
              <a:t>baik</a:t>
            </a:r>
            <a:r>
              <a:rPr lang="en-US" dirty="0">
                <a:solidFill>
                  <a:schemeClr val="tx1"/>
                </a:solidFill>
                <a:latin typeface="Abadi" panose="020B0604020104020204" pitchFamily="34" charset="0"/>
              </a:rPr>
              <a:t>, </a:t>
            </a:r>
            <a:r>
              <a:rPr lang="en-US" dirty="0" err="1">
                <a:solidFill>
                  <a:schemeClr val="tx1"/>
                </a:solidFill>
                <a:latin typeface="Abadi" panose="020B0604020104020204" pitchFamily="34" charset="0"/>
              </a:rPr>
              <a:t>terkoordinasi</a:t>
            </a:r>
            <a:r>
              <a:rPr lang="en-US" dirty="0">
                <a:solidFill>
                  <a:schemeClr val="tx1"/>
                </a:solidFill>
                <a:latin typeface="Abadi" panose="020B0604020104020204" pitchFamily="34" charset="0"/>
              </a:rPr>
              <a:t>, dan </a:t>
            </a:r>
            <a:r>
              <a:rPr lang="en-US" dirty="0" err="1">
                <a:solidFill>
                  <a:schemeClr val="tx1"/>
                </a:solidFill>
                <a:latin typeface="Abadi" panose="020B0604020104020204" pitchFamily="34" charset="0"/>
              </a:rPr>
              <a:t>mencapai</a:t>
            </a:r>
            <a:r>
              <a:rPr lang="en-US" dirty="0">
                <a:solidFill>
                  <a:schemeClr val="tx1"/>
                </a:solidFill>
                <a:latin typeface="Abadi" panose="020B0604020104020204" pitchFamily="34" charset="0"/>
              </a:rPr>
              <a:t> </a:t>
            </a:r>
            <a:r>
              <a:rPr lang="en-US" i="1" dirty="0">
                <a:solidFill>
                  <a:schemeClr val="tx1"/>
                </a:solidFill>
                <a:latin typeface="Abadi" panose="020B0604020104020204" pitchFamily="34" charset="0"/>
              </a:rPr>
              <a:t>Good Information Technology Governance </a:t>
            </a:r>
            <a:r>
              <a:rPr lang="en-US" dirty="0">
                <a:solidFill>
                  <a:schemeClr val="tx1"/>
                </a:solidFill>
                <a:latin typeface="Abadi" panose="020B0604020104020204" pitchFamily="34" charset="0"/>
              </a:rPr>
              <a:t>(GIG)</a:t>
            </a:r>
            <a:r>
              <a:rPr lang="en-CA" b="1" dirty="0">
                <a:solidFill>
                  <a:schemeClr val="tx1"/>
                </a:solidFill>
                <a:latin typeface="Abadi" panose="020B0604020104020204" pitchFamily="34" charset="0"/>
              </a:rPr>
              <a:t>. </a:t>
            </a:r>
          </a:p>
        </p:txBody>
      </p:sp>
      <p:cxnSp>
        <p:nvCxnSpPr>
          <p:cNvPr id="14" name="Elbow Connector 19"/>
          <p:cNvCxnSpPr>
            <a:cxnSpLocks/>
            <a:stCxn id="13" idx="0"/>
            <a:endCxn id="11" idx="2"/>
          </p:cNvCxnSpPr>
          <p:nvPr/>
        </p:nvCxnSpPr>
        <p:spPr>
          <a:xfrm rot="16200000" flipV="1">
            <a:off x="6798734" y="4567382"/>
            <a:ext cx="482626" cy="1323763"/>
          </a:xfrm>
          <a:prstGeom prst="bentConnector3">
            <a:avLst>
              <a:gd name="adj1" fmla="val 50000"/>
            </a:avLst>
          </a:prstGeom>
          <a:ln w="3175">
            <a:solidFill>
              <a:srgbClr val="C0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5"/>
          <p:cNvSpPr txBox="1">
            <a:spLocks/>
          </p:cNvSpPr>
          <p:nvPr/>
        </p:nvSpPr>
        <p:spPr>
          <a:xfrm>
            <a:off x="1781175" y="1499753"/>
            <a:ext cx="8627997" cy="848707"/>
          </a:xfrm>
          <a:prstGeom prst="rect">
            <a:avLst/>
          </a:prstGeom>
        </p:spPr>
        <p:txBody>
          <a:bodyPr/>
          <a:lstStyle>
            <a:lvl1pPr marL="180975" indent="-18097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12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150000"/>
              <a:buFont typeface="Arial" pitchFamily="34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2925" indent="-18097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4375" indent="-1714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Font typeface="Wingdings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000" b="1" dirty="0">
                <a:latin typeface="Abadi" panose="020B0604020104020204" pitchFamily="34" charset="0"/>
              </a:rPr>
              <a:t>Tata </a:t>
            </a:r>
            <a:r>
              <a:rPr lang="en-US" sz="2000" b="1" dirty="0" err="1">
                <a:latin typeface="Abadi" panose="020B0604020104020204" pitchFamily="34" charset="0"/>
              </a:rPr>
              <a:t>kelola</a:t>
            </a:r>
            <a:r>
              <a:rPr lang="en-US" sz="2000" b="1" dirty="0">
                <a:latin typeface="Abadi" panose="020B0604020104020204" pitchFamily="34" charset="0"/>
              </a:rPr>
              <a:t> </a:t>
            </a:r>
            <a:r>
              <a:rPr lang="en-US" sz="2000" b="1" dirty="0" err="1">
                <a:latin typeface="Abadi" panose="020B0604020104020204" pitchFamily="34" charset="0"/>
              </a:rPr>
              <a:t>teknologi</a:t>
            </a:r>
            <a:r>
              <a:rPr lang="en-US" sz="2000" b="1" dirty="0">
                <a:latin typeface="Abadi" panose="020B0604020104020204" pitchFamily="34" charset="0"/>
              </a:rPr>
              <a:t> </a:t>
            </a:r>
            <a:r>
              <a:rPr lang="en-US" sz="2000" b="1" dirty="0" err="1">
                <a:latin typeface="Abadi" panose="020B0604020104020204" pitchFamily="34" charset="0"/>
              </a:rPr>
              <a:t>informasi</a:t>
            </a:r>
            <a:r>
              <a:rPr lang="en-US" sz="2000" b="1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merupakan</a:t>
            </a:r>
            <a:r>
              <a:rPr lang="en-US" sz="2000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jembatan</a:t>
            </a:r>
            <a:r>
              <a:rPr lang="en-US" sz="2000" dirty="0">
                <a:latin typeface="Abadi" panose="020B0604020104020204" pitchFamily="34" charset="0"/>
              </a:rPr>
              <a:t> yang </a:t>
            </a:r>
            <a:r>
              <a:rPr lang="en-US" sz="2000" dirty="0" err="1">
                <a:latin typeface="Abadi" panose="020B0604020104020204" pitchFamily="34" charset="0"/>
              </a:rPr>
              <a:t>menghubungkan</a:t>
            </a:r>
            <a:r>
              <a:rPr lang="en-US" sz="2000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antara</a:t>
            </a:r>
            <a:r>
              <a:rPr lang="en-US" sz="2000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kebutuhan</a:t>
            </a:r>
            <a:r>
              <a:rPr lang="en-US" sz="2000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bisnis</a:t>
            </a:r>
            <a:r>
              <a:rPr lang="en-US" sz="2000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perusahaan</a:t>
            </a:r>
            <a:r>
              <a:rPr lang="en-US" sz="2000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dengan</a:t>
            </a:r>
            <a:r>
              <a:rPr lang="en-US" sz="2000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layanan</a:t>
            </a:r>
            <a:r>
              <a:rPr lang="en-US" sz="2000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teknologi</a:t>
            </a:r>
            <a:r>
              <a:rPr lang="en-US" sz="2000" dirty="0">
                <a:latin typeface="Abadi" panose="020B0604020104020204" pitchFamily="34" charset="0"/>
              </a:rPr>
              <a:t> </a:t>
            </a:r>
            <a:r>
              <a:rPr lang="en-US" sz="2000" dirty="0" err="1">
                <a:latin typeface="Abadi" panose="020B0604020104020204" pitchFamily="34" charset="0"/>
              </a:rPr>
              <a:t>informasi</a:t>
            </a:r>
            <a:r>
              <a:rPr lang="en-US" sz="2000" dirty="0">
                <a:latin typeface="Abadi" panose="020B0604020104020204" pitchFamily="34" charset="0"/>
              </a:rPr>
              <a:t>.</a:t>
            </a:r>
            <a:endParaRPr lang="en-US" sz="2000" b="1" i="1" dirty="0">
              <a:latin typeface="Abadi" panose="020B0604020104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105098" y="2464913"/>
            <a:ext cx="2308860" cy="276999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/>
            <a:r>
              <a:rPr lang="en-CA" sz="1200" b="1" i="1" dirty="0"/>
              <a:t>IT current state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011338" y="2464912"/>
            <a:ext cx="2308860" cy="276999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/>
            <a:r>
              <a:rPr lang="en-CA" sz="1200" b="1" i="1" dirty="0"/>
              <a:t>Business current state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105098" y="3842449"/>
            <a:ext cx="2308860" cy="276999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/>
            <a:r>
              <a:rPr lang="en-CA" sz="1200" b="1" i="1" dirty="0"/>
              <a:t>IT target state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011338" y="3830952"/>
            <a:ext cx="2308860" cy="276999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/>
            <a:r>
              <a:rPr lang="en-CA" sz="1200" b="1" i="1" dirty="0"/>
              <a:t>Business target state</a:t>
            </a:r>
          </a:p>
        </p:txBody>
      </p:sp>
      <p:sp>
        <p:nvSpPr>
          <p:cNvPr id="24" name="Rectangle 23"/>
          <p:cNvSpPr/>
          <p:nvPr/>
        </p:nvSpPr>
        <p:spPr>
          <a:xfrm>
            <a:off x="2661767" y="2888351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678172" y="2893389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27" name="Rectangle 26"/>
          <p:cNvSpPr/>
          <p:nvPr/>
        </p:nvSpPr>
        <p:spPr>
          <a:xfrm>
            <a:off x="4731761" y="2898089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28" name="Rectangle 27"/>
          <p:cNvSpPr/>
          <p:nvPr/>
        </p:nvSpPr>
        <p:spPr>
          <a:xfrm>
            <a:off x="3167458" y="3389982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202455" y="3385876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195593" y="2806654"/>
            <a:ext cx="1083649" cy="402895"/>
          </a:xfrm>
          <a:prstGeom prst="rect">
            <a:avLst/>
          </a:prstGeom>
          <a:solidFill>
            <a:srgbClr val="002060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IT asset management</a:t>
            </a:r>
          </a:p>
        </p:txBody>
      </p:sp>
      <p:sp>
        <p:nvSpPr>
          <p:cNvPr id="31" name="Rectangle 30"/>
          <p:cNvSpPr/>
          <p:nvPr/>
        </p:nvSpPr>
        <p:spPr>
          <a:xfrm>
            <a:off x="8414708" y="2805892"/>
            <a:ext cx="1083649" cy="402895"/>
          </a:xfrm>
          <a:prstGeom prst="rect">
            <a:avLst/>
          </a:prstGeom>
          <a:solidFill>
            <a:srgbClr val="002060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Database services</a:t>
            </a:r>
          </a:p>
        </p:txBody>
      </p:sp>
      <p:sp>
        <p:nvSpPr>
          <p:cNvPr id="32" name="Rectangle 31"/>
          <p:cNvSpPr/>
          <p:nvPr/>
        </p:nvSpPr>
        <p:spPr>
          <a:xfrm>
            <a:off x="7713175" y="3304812"/>
            <a:ext cx="1083649" cy="402895"/>
          </a:xfrm>
          <a:prstGeom prst="rect">
            <a:avLst/>
          </a:prstGeom>
          <a:solidFill>
            <a:srgbClr val="002060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Application development</a:t>
            </a:r>
          </a:p>
        </p:txBody>
      </p:sp>
      <p:sp>
        <p:nvSpPr>
          <p:cNvPr id="34" name="Rectangle 33"/>
          <p:cNvSpPr/>
          <p:nvPr/>
        </p:nvSpPr>
        <p:spPr>
          <a:xfrm>
            <a:off x="2667521" y="4213944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35" name="Rectangle 34"/>
          <p:cNvSpPr/>
          <p:nvPr/>
        </p:nvSpPr>
        <p:spPr>
          <a:xfrm>
            <a:off x="3683926" y="4218982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36" name="Rectangle 35"/>
          <p:cNvSpPr/>
          <p:nvPr/>
        </p:nvSpPr>
        <p:spPr>
          <a:xfrm>
            <a:off x="4737515" y="4223682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37" name="Rectangle 36"/>
          <p:cNvSpPr/>
          <p:nvPr/>
        </p:nvSpPr>
        <p:spPr>
          <a:xfrm>
            <a:off x="2668252" y="4716224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38" name="Rectangle 37"/>
          <p:cNvSpPr/>
          <p:nvPr/>
        </p:nvSpPr>
        <p:spPr>
          <a:xfrm>
            <a:off x="3678171" y="4716224"/>
            <a:ext cx="814161" cy="302701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Existing capability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1914" y="4716223"/>
            <a:ext cx="814161" cy="302701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New capability</a:t>
            </a:r>
          </a:p>
        </p:txBody>
      </p:sp>
      <p:sp>
        <p:nvSpPr>
          <p:cNvPr id="40" name="Rectangle 39"/>
          <p:cNvSpPr/>
          <p:nvPr/>
        </p:nvSpPr>
        <p:spPr>
          <a:xfrm>
            <a:off x="7209976" y="4175376"/>
            <a:ext cx="1083649" cy="402895"/>
          </a:xfrm>
          <a:prstGeom prst="rect">
            <a:avLst/>
          </a:prstGeom>
          <a:solidFill>
            <a:srgbClr val="002060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IT asset management</a:t>
            </a:r>
          </a:p>
        </p:txBody>
      </p:sp>
      <p:sp>
        <p:nvSpPr>
          <p:cNvPr id="41" name="Rectangle 40"/>
          <p:cNvSpPr/>
          <p:nvPr/>
        </p:nvSpPr>
        <p:spPr>
          <a:xfrm>
            <a:off x="8420462" y="4173584"/>
            <a:ext cx="1083649" cy="402895"/>
          </a:xfrm>
          <a:prstGeom prst="rect">
            <a:avLst/>
          </a:prstGeom>
          <a:solidFill>
            <a:srgbClr val="002060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Database services</a:t>
            </a:r>
          </a:p>
        </p:txBody>
      </p:sp>
      <p:sp>
        <p:nvSpPr>
          <p:cNvPr id="42" name="Rectangle 41"/>
          <p:cNvSpPr/>
          <p:nvPr/>
        </p:nvSpPr>
        <p:spPr>
          <a:xfrm>
            <a:off x="7209976" y="4673534"/>
            <a:ext cx="1083649" cy="402895"/>
          </a:xfrm>
          <a:prstGeom prst="rect">
            <a:avLst/>
          </a:prstGeom>
          <a:solidFill>
            <a:srgbClr val="002060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Application development</a:t>
            </a:r>
          </a:p>
        </p:txBody>
      </p:sp>
      <p:sp>
        <p:nvSpPr>
          <p:cNvPr id="43" name="Rectangle 42"/>
          <p:cNvSpPr/>
          <p:nvPr/>
        </p:nvSpPr>
        <p:spPr>
          <a:xfrm>
            <a:off x="8429826" y="4661533"/>
            <a:ext cx="1068531" cy="397301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1100" dirty="0">
                <a:solidFill>
                  <a:schemeClr val="bg1"/>
                </a:solidFill>
              </a:rPr>
              <a:t>Business analytics</a:t>
            </a:r>
          </a:p>
        </p:txBody>
      </p:sp>
    </p:spTree>
    <p:extLst>
      <p:ext uri="{BB962C8B-B14F-4D97-AF65-F5344CB8AC3E}">
        <p14:creationId xmlns:p14="http://schemas.microsoft.com/office/powerpoint/2010/main" val="184310049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645663-8A2A-4878-A81D-599BFED5A5BB}"/>
              </a:ext>
            </a:extLst>
          </p:cNvPr>
          <p:cNvGrpSpPr/>
          <p:nvPr/>
        </p:nvGrpSpPr>
        <p:grpSpPr>
          <a:xfrm>
            <a:off x="1879725" y="1972968"/>
            <a:ext cx="8432549" cy="4060794"/>
            <a:chOff x="815762" y="1591069"/>
            <a:chExt cx="8050949" cy="3818038"/>
          </a:xfrm>
        </p:grpSpPr>
        <p:sp>
          <p:nvSpPr>
            <p:cNvPr id="4" name="object 957">
              <a:extLst>
                <a:ext uri="{FF2B5EF4-FFF2-40B4-BE49-F238E27FC236}">
                  <a16:creationId xmlns:a16="http://schemas.microsoft.com/office/drawing/2014/main" id="{DEAC3F4E-7EF5-413C-BEBB-A93AC22BC705}"/>
                </a:ext>
              </a:extLst>
            </p:cNvPr>
            <p:cNvSpPr/>
            <p:nvPr/>
          </p:nvSpPr>
          <p:spPr>
            <a:xfrm>
              <a:off x="822702" y="1591069"/>
              <a:ext cx="8035837" cy="381842"/>
            </a:xfrm>
            <a:custGeom>
              <a:avLst/>
              <a:gdLst/>
              <a:ahLst/>
              <a:cxnLst/>
              <a:rect l="l" t="t" r="r" b="b"/>
              <a:pathLst>
                <a:path w="8035837" h="381842">
                  <a:moveTo>
                    <a:pt x="6026703" y="0"/>
                  </a:moveTo>
                  <a:lnTo>
                    <a:pt x="0" y="0"/>
                  </a:lnTo>
                  <a:lnTo>
                    <a:pt x="0" y="381842"/>
                  </a:lnTo>
                  <a:lnTo>
                    <a:pt x="8035837" y="381842"/>
                  </a:lnTo>
                  <a:lnTo>
                    <a:pt x="8035837" y="0"/>
                  </a:lnTo>
                  <a:lnTo>
                    <a:pt x="6026703" y="0"/>
                  </a:lnTo>
                  <a:close/>
                </a:path>
              </a:pathLst>
            </a:custGeom>
            <a:solidFill>
              <a:srgbClr val="85173E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" name="object 958">
              <a:extLst>
                <a:ext uri="{FF2B5EF4-FFF2-40B4-BE49-F238E27FC236}">
                  <a16:creationId xmlns:a16="http://schemas.microsoft.com/office/drawing/2014/main" id="{7E9B716B-5A59-47FC-9F11-70C749C30160}"/>
                </a:ext>
              </a:extLst>
            </p:cNvPr>
            <p:cNvSpPr/>
            <p:nvPr/>
          </p:nvSpPr>
          <p:spPr>
            <a:xfrm>
              <a:off x="822702" y="1972911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" name="object 959">
              <a:extLst>
                <a:ext uri="{FF2B5EF4-FFF2-40B4-BE49-F238E27FC236}">
                  <a16:creationId xmlns:a16="http://schemas.microsoft.com/office/drawing/2014/main" id="{F4254691-A9A7-4356-A5CD-41BFB08EDEE2}"/>
                </a:ext>
              </a:extLst>
            </p:cNvPr>
            <p:cNvSpPr/>
            <p:nvPr/>
          </p:nvSpPr>
          <p:spPr>
            <a:xfrm>
              <a:off x="822702" y="2736442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" name="object 960">
              <a:extLst>
                <a:ext uri="{FF2B5EF4-FFF2-40B4-BE49-F238E27FC236}">
                  <a16:creationId xmlns:a16="http://schemas.microsoft.com/office/drawing/2014/main" id="{950E0283-0A3A-48A9-9E7A-81CEDAEFD2D2}"/>
                </a:ext>
              </a:extLst>
            </p:cNvPr>
            <p:cNvSpPr/>
            <p:nvPr/>
          </p:nvSpPr>
          <p:spPr>
            <a:xfrm>
              <a:off x="822702" y="3192308"/>
              <a:ext cx="8035837" cy="226853"/>
            </a:xfrm>
            <a:custGeom>
              <a:avLst/>
              <a:gdLst/>
              <a:ahLst/>
              <a:cxnLst/>
              <a:rect l="l" t="t" r="r" b="b"/>
              <a:pathLst>
                <a:path w="8035837" h="226853">
                  <a:moveTo>
                    <a:pt x="0" y="0"/>
                  </a:moveTo>
                  <a:lnTo>
                    <a:pt x="0" y="226853"/>
                  </a:lnTo>
                  <a:lnTo>
                    <a:pt x="8035837" y="22685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" name="object 961">
              <a:extLst>
                <a:ext uri="{FF2B5EF4-FFF2-40B4-BE49-F238E27FC236}">
                  <a16:creationId xmlns:a16="http://schemas.microsoft.com/office/drawing/2014/main" id="{CAB69003-1C49-44C0-B846-B5B39057530C}"/>
                </a:ext>
              </a:extLst>
            </p:cNvPr>
            <p:cNvSpPr/>
            <p:nvPr/>
          </p:nvSpPr>
          <p:spPr>
            <a:xfrm>
              <a:off x="822702" y="3419162"/>
              <a:ext cx="3766390" cy="227933"/>
            </a:xfrm>
            <a:custGeom>
              <a:avLst/>
              <a:gdLst/>
              <a:ahLst/>
              <a:cxnLst/>
              <a:rect l="l" t="t" r="r" b="b"/>
              <a:pathLst>
                <a:path w="3766390" h="227933">
                  <a:moveTo>
                    <a:pt x="0" y="0"/>
                  </a:moveTo>
                  <a:lnTo>
                    <a:pt x="0" y="227933"/>
                  </a:lnTo>
                  <a:lnTo>
                    <a:pt x="3766390" y="227933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962">
              <a:extLst>
                <a:ext uri="{FF2B5EF4-FFF2-40B4-BE49-F238E27FC236}">
                  <a16:creationId xmlns:a16="http://schemas.microsoft.com/office/drawing/2014/main" id="{7DEA8AC8-C661-4FA8-B160-D40D86CCAF55}"/>
                </a:ext>
              </a:extLst>
            </p:cNvPr>
            <p:cNvSpPr/>
            <p:nvPr/>
          </p:nvSpPr>
          <p:spPr>
            <a:xfrm>
              <a:off x="4966094" y="3419162"/>
              <a:ext cx="3892445" cy="227933"/>
            </a:xfrm>
            <a:custGeom>
              <a:avLst/>
              <a:gdLst/>
              <a:ahLst/>
              <a:cxnLst/>
              <a:rect l="l" t="t" r="r" b="b"/>
              <a:pathLst>
                <a:path w="3892445" h="227933">
                  <a:moveTo>
                    <a:pt x="0" y="0"/>
                  </a:moveTo>
                  <a:lnTo>
                    <a:pt x="0" y="227933"/>
                  </a:lnTo>
                  <a:lnTo>
                    <a:pt x="3892445" y="227933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963">
              <a:extLst>
                <a:ext uri="{FF2B5EF4-FFF2-40B4-BE49-F238E27FC236}">
                  <a16:creationId xmlns:a16="http://schemas.microsoft.com/office/drawing/2014/main" id="{8BAE4F5E-9868-4B81-94E7-7D163F96FDE2}"/>
                </a:ext>
              </a:extLst>
            </p:cNvPr>
            <p:cNvSpPr/>
            <p:nvPr/>
          </p:nvSpPr>
          <p:spPr>
            <a:xfrm>
              <a:off x="822702" y="3875028"/>
              <a:ext cx="3766390" cy="226699"/>
            </a:xfrm>
            <a:custGeom>
              <a:avLst/>
              <a:gdLst/>
              <a:ahLst/>
              <a:cxnLst/>
              <a:rect l="l" t="t" r="r" b="b"/>
              <a:pathLst>
                <a:path w="3766390" h="226699">
                  <a:moveTo>
                    <a:pt x="0" y="0"/>
                  </a:moveTo>
                  <a:lnTo>
                    <a:pt x="0" y="226699"/>
                  </a:lnTo>
                  <a:lnTo>
                    <a:pt x="3766390" y="226699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964">
              <a:extLst>
                <a:ext uri="{FF2B5EF4-FFF2-40B4-BE49-F238E27FC236}">
                  <a16:creationId xmlns:a16="http://schemas.microsoft.com/office/drawing/2014/main" id="{3ACE538A-3529-472E-B28B-904355F1E16C}"/>
                </a:ext>
              </a:extLst>
            </p:cNvPr>
            <p:cNvSpPr/>
            <p:nvPr/>
          </p:nvSpPr>
          <p:spPr>
            <a:xfrm>
              <a:off x="815762" y="1591069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965">
              <a:extLst>
                <a:ext uri="{FF2B5EF4-FFF2-40B4-BE49-F238E27FC236}">
                  <a16:creationId xmlns:a16="http://schemas.microsoft.com/office/drawing/2014/main" id="{5C3420A7-483B-468F-8B80-9FAC796B037E}"/>
                </a:ext>
              </a:extLst>
            </p:cNvPr>
            <p:cNvSpPr/>
            <p:nvPr/>
          </p:nvSpPr>
          <p:spPr>
            <a:xfrm>
              <a:off x="822702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966">
              <a:extLst>
                <a:ext uri="{FF2B5EF4-FFF2-40B4-BE49-F238E27FC236}">
                  <a16:creationId xmlns:a16="http://schemas.microsoft.com/office/drawing/2014/main" id="{CE612662-6486-41E5-ACEE-244776AA52CE}"/>
                </a:ext>
              </a:extLst>
            </p:cNvPr>
            <p:cNvSpPr/>
            <p:nvPr/>
          </p:nvSpPr>
          <p:spPr>
            <a:xfrm>
              <a:off x="4589092" y="1591069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" name="object 967">
              <a:extLst>
                <a:ext uri="{FF2B5EF4-FFF2-40B4-BE49-F238E27FC236}">
                  <a16:creationId xmlns:a16="http://schemas.microsoft.com/office/drawing/2014/main" id="{7706076A-3CFF-46BF-92B4-CAF644F20CA0}"/>
                </a:ext>
              </a:extLst>
            </p:cNvPr>
            <p:cNvSpPr/>
            <p:nvPr/>
          </p:nvSpPr>
          <p:spPr>
            <a:xfrm>
              <a:off x="4966094" y="1591069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968">
              <a:extLst>
                <a:ext uri="{FF2B5EF4-FFF2-40B4-BE49-F238E27FC236}">
                  <a16:creationId xmlns:a16="http://schemas.microsoft.com/office/drawing/2014/main" id="{335F2348-E8F4-4174-963C-2049AB79465D}"/>
                </a:ext>
              </a:extLst>
            </p:cNvPr>
            <p:cNvSpPr/>
            <p:nvPr/>
          </p:nvSpPr>
          <p:spPr>
            <a:xfrm>
              <a:off x="6849406" y="1591069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" name="object 969">
              <a:extLst>
                <a:ext uri="{FF2B5EF4-FFF2-40B4-BE49-F238E27FC236}">
                  <a16:creationId xmlns:a16="http://schemas.microsoft.com/office/drawing/2014/main" id="{FADF628C-7C0C-42BF-941D-EE65F7BFB0D0}"/>
                </a:ext>
              </a:extLst>
            </p:cNvPr>
            <p:cNvSpPr/>
            <p:nvPr/>
          </p:nvSpPr>
          <p:spPr>
            <a:xfrm>
              <a:off x="8858539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970">
              <a:extLst>
                <a:ext uri="{FF2B5EF4-FFF2-40B4-BE49-F238E27FC236}">
                  <a16:creationId xmlns:a16="http://schemas.microsoft.com/office/drawing/2014/main" id="{FAE30D9A-0824-4243-8590-AF8C094254C9}"/>
                </a:ext>
              </a:extLst>
            </p:cNvPr>
            <p:cNvSpPr/>
            <p:nvPr/>
          </p:nvSpPr>
          <p:spPr>
            <a:xfrm>
              <a:off x="82270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" name="object 971">
              <a:extLst>
                <a:ext uri="{FF2B5EF4-FFF2-40B4-BE49-F238E27FC236}">
                  <a16:creationId xmlns:a16="http://schemas.microsoft.com/office/drawing/2014/main" id="{A68C3B69-A445-4669-B6F2-49A438D03CC8}"/>
                </a:ext>
              </a:extLst>
            </p:cNvPr>
            <p:cNvSpPr/>
            <p:nvPr/>
          </p:nvSpPr>
          <p:spPr>
            <a:xfrm>
              <a:off x="458909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" name="object 972">
              <a:extLst>
                <a:ext uri="{FF2B5EF4-FFF2-40B4-BE49-F238E27FC236}">
                  <a16:creationId xmlns:a16="http://schemas.microsoft.com/office/drawing/2014/main" id="{DF3C634C-3CDA-4476-A76A-23C3B9268461}"/>
                </a:ext>
              </a:extLst>
            </p:cNvPr>
            <p:cNvSpPr/>
            <p:nvPr/>
          </p:nvSpPr>
          <p:spPr>
            <a:xfrm>
              <a:off x="4966094" y="3875028"/>
              <a:ext cx="3892445" cy="226699"/>
            </a:xfrm>
            <a:custGeom>
              <a:avLst/>
              <a:gdLst/>
              <a:ahLst/>
              <a:cxnLst/>
              <a:rect l="l" t="t" r="r" b="b"/>
              <a:pathLst>
                <a:path w="3892445" h="226699">
                  <a:moveTo>
                    <a:pt x="0" y="0"/>
                  </a:moveTo>
                  <a:lnTo>
                    <a:pt x="0" y="226699"/>
                  </a:lnTo>
                  <a:lnTo>
                    <a:pt x="3892445" y="226699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" name="object 973">
              <a:extLst>
                <a:ext uri="{FF2B5EF4-FFF2-40B4-BE49-F238E27FC236}">
                  <a16:creationId xmlns:a16="http://schemas.microsoft.com/office/drawing/2014/main" id="{34375406-131E-4D3E-8C05-63E262166A18}"/>
                </a:ext>
              </a:extLst>
            </p:cNvPr>
            <p:cNvSpPr/>
            <p:nvPr/>
          </p:nvSpPr>
          <p:spPr>
            <a:xfrm>
              <a:off x="4966094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" name="object 974">
              <a:extLst>
                <a:ext uri="{FF2B5EF4-FFF2-40B4-BE49-F238E27FC236}">
                  <a16:creationId xmlns:a16="http://schemas.microsoft.com/office/drawing/2014/main" id="{327DE2C9-9680-42E1-BC62-1FDDA2CB1354}"/>
                </a:ext>
              </a:extLst>
            </p:cNvPr>
            <p:cNvSpPr/>
            <p:nvPr/>
          </p:nvSpPr>
          <p:spPr>
            <a:xfrm>
              <a:off x="8858539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" name="object 975">
              <a:extLst>
                <a:ext uri="{FF2B5EF4-FFF2-40B4-BE49-F238E27FC236}">
                  <a16:creationId xmlns:a16="http://schemas.microsoft.com/office/drawing/2014/main" id="{E58C45C1-5802-45D9-97FF-8BB73D4839AC}"/>
                </a:ext>
              </a:extLst>
            </p:cNvPr>
            <p:cNvSpPr/>
            <p:nvPr/>
          </p:nvSpPr>
          <p:spPr>
            <a:xfrm>
              <a:off x="82270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976">
              <a:extLst>
                <a:ext uri="{FF2B5EF4-FFF2-40B4-BE49-F238E27FC236}">
                  <a16:creationId xmlns:a16="http://schemas.microsoft.com/office/drawing/2014/main" id="{EB398992-7F28-4D2B-AB05-E007FA331BCE}"/>
                </a:ext>
              </a:extLst>
            </p:cNvPr>
            <p:cNvSpPr/>
            <p:nvPr/>
          </p:nvSpPr>
          <p:spPr>
            <a:xfrm>
              <a:off x="4966094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" name="object 977">
              <a:extLst>
                <a:ext uri="{FF2B5EF4-FFF2-40B4-BE49-F238E27FC236}">
                  <a16:creationId xmlns:a16="http://schemas.microsoft.com/office/drawing/2014/main" id="{EB2F4716-2517-4778-9272-AB12EEB1D075}"/>
                </a:ext>
              </a:extLst>
            </p:cNvPr>
            <p:cNvSpPr/>
            <p:nvPr/>
          </p:nvSpPr>
          <p:spPr>
            <a:xfrm>
              <a:off x="458909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" name="object 978">
              <a:extLst>
                <a:ext uri="{FF2B5EF4-FFF2-40B4-BE49-F238E27FC236}">
                  <a16:creationId xmlns:a16="http://schemas.microsoft.com/office/drawing/2014/main" id="{4F26CBA0-B9D6-400B-92B8-A869FAD6EF6C}"/>
                </a:ext>
              </a:extLst>
            </p:cNvPr>
            <p:cNvSpPr/>
            <p:nvPr/>
          </p:nvSpPr>
          <p:spPr>
            <a:xfrm>
              <a:off x="815762" y="5409107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" name="object 979">
              <a:extLst>
                <a:ext uri="{FF2B5EF4-FFF2-40B4-BE49-F238E27FC236}">
                  <a16:creationId xmlns:a16="http://schemas.microsoft.com/office/drawing/2014/main" id="{C55B0B62-9F21-4BCC-99A7-D445775671D7}"/>
                </a:ext>
              </a:extLst>
            </p:cNvPr>
            <p:cNvSpPr/>
            <p:nvPr/>
          </p:nvSpPr>
          <p:spPr>
            <a:xfrm>
              <a:off x="4589092" y="5409107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" name="object 980">
              <a:extLst>
                <a:ext uri="{FF2B5EF4-FFF2-40B4-BE49-F238E27FC236}">
                  <a16:creationId xmlns:a16="http://schemas.microsoft.com/office/drawing/2014/main" id="{AB17B18F-11A6-45C8-A356-D508349B9F99}"/>
                </a:ext>
              </a:extLst>
            </p:cNvPr>
            <p:cNvSpPr/>
            <p:nvPr/>
          </p:nvSpPr>
          <p:spPr>
            <a:xfrm>
              <a:off x="4966094" y="5409107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" name="object 981">
              <a:extLst>
                <a:ext uri="{FF2B5EF4-FFF2-40B4-BE49-F238E27FC236}">
                  <a16:creationId xmlns:a16="http://schemas.microsoft.com/office/drawing/2014/main" id="{F1525ECB-CF9A-46D0-99C4-AEDFE872EEF3}"/>
                </a:ext>
              </a:extLst>
            </p:cNvPr>
            <p:cNvSpPr/>
            <p:nvPr/>
          </p:nvSpPr>
          <p:spPr>
            <a:xfrm>
              <a:off x="8858539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" name="object 982">
              <a:extLst>
                <a:ext uri="{FF2B5EF4-FFF2-40B4-BE49-F238E27FC236}">
                  <a16:creationId xmlns:a16="http://schemas.microsoft.com/office/drawing/2014/main" id="{6346CB29-C1DC-40F4-8CF5-43B516682F3D}"/>
                </a:ext>
              </a:extLst>
            </p:cNvPr>
            <p:cNvSpPr/>
            <p:nvPr/>
          </p:nvSpPr>
          <p:spPr>
            <a:xfrm>
              <a:off x="6849406" y="5409107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" name="object 983">
              <a:extLst>
                <a:ext uri="{FF2B5EF4-FFF2-40B4-BE49-F238E27FC236}">
                  <a16:creationId xmlns:a16="http://schemas.microsoft.com/office/drawing/2014/main" id="{B9E993A4-CB32-4480-865B-8A89FA683DEE}"/>
                </a:ext>
              </a:extLst>
            </p:cNvPr>
            <p:cNvSpPr/>
            <p:nvPr/>
          </p:nvSpPr>
          <p:spPr>
            <a:xfrm>
              <a:off x="6849406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" name="object 984">
              <a:extLst>
                <a:ext uri="{FF2B5EF4-FFF2-40B4-BE49-F238E27FC236}">
                  <a16:creationId xmlns:a16="http://schemas.microsoft.com/office/drawing/2014/main" id="{DDF4024C-9727-4FA3-89C5-5D57F3A0631D}"/>
                </a:ext>
              </a:extLst>
            </p:cNvPr>
            <p:cNvSpPr/>
            <p:nvPr/>
          </p:nvSpPr>
          <p:spPr>
            <a:xfrm>
              <a:off x="822702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" name="object 985">
              <a:extLst>
                <a:ext uri="{FF2B5EF4-FFF2-40B4-BE49-F238E27FC236}">
                  <a16:creationId xmlns:a16="http://schemas.microsoft.com/office/drawing/2014/main" id="{E9C3580E-8C33-44B2-9293-67D21BBB3A4F}"/>
                </a:ext>
              </a:extLst>
            </p:cNvPr>
            <p:cNvSpPr/>
            <p:nvPr/>
          </p:nvSpPr>
          <p:spPr>
            <a:xfrm>
              <a:off x="8858539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" name="object 986">
              <a:extLst>
                <a:ext uri="{FF2B5EF4-FFF2-40B4-BE49-F238E27FC236}">
                  <a16:creationId xmlns:a16="http://schemas.microsoft.com/office/drawing/2014/main" id="{6868E715-FD84-406B-AB34-9B857A9F5C69}"/>
                </a:ext>
              </a:extLst>
            </p:cNvPr>
            <p:cNvSpPr/>
            <p:nvPr/>
          </p:nvSpPr>
          <p:spPr>
            <a:xfrm>
              <a:off x="822702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" name="object 987">
              <a:extLst>
                <a:ext uri="{FF2B5EF4-FFF2-40B4-BE49-F238E27FC236}">
                  <a16:creationId xmlns:a16="http://schemas.microsoft.com/office/drawing/2014/main" id="{BDBFD89C-FB7D-4139-B67C-F1BAF0AE8C5D}"/>
                </a:ext>
              </a:extLst>
            </p:cNvPr>
            <p:cNvSpPr/>
            <p:nvPr/>
          </p:nvSpPr>
          <p:spPr>
            <a:xfrm>
              <a:off x="8858539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" name="object 988">
              <a:extLst>
                <a:ext uri="{FF2B5EF4-FFF2-40B4-BE49-F238E27FC236}">
                  <a16:creationId xmlns:a16="http://schemas.microsoft.com/office/drawing/2014/main" id="{5F8EF6F0-2EDD-49D9-A3DE-DCF47011969B}"/>
                </a:ext>
              </a:extLst>
            </p:cNvPr>
            <p:cNvSpPr/>
            <p:nvPr/>
          </p:nvSpPr>
          <p:spPr>
            <a:xfrm>
              <a:off x="815762" y="1972911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" name="object 989">
              <a:extLst>
                <a:ext uri="{FF2B5EF4-FFF2-40B4-BE49-F238E27FC236}">
                  <a16:creationId xmlns:a16="http://schemas.microsoft.com/office/drawing/2014/main" id="{2C846753-A1FC-42A9-9ED3-015ADFD32DE5}"/>
                </a:ext>
              </a:extLst>
            </p:cNvPr>
            <p:cNvSpPr/>
            <p:nvPr/>
          </p:nvSpPr>
          <p:spPr>
            <a:xfrm>
              <a:off x="822702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" name="object 990">
              <a:extLst>
                <a:ext uri="{FF2B5EF4-FFF2-40B4-BE49-F238E27FC236}">
                  <a16:creationId xmlns:a16="http://schemas.microsoft.com/office/drawing/2014/main" id="{CC5575D2-8675-4D54-8EDD-7C36127B96A1}"/>
                </a:ext>
              </a:extLst>
            </p:cNvPr>
            <p:cNvSpPr/>
            <p:nvPr/>
          </p:nvSpPr>
          <p:spPr>
            <a:xfrm>
              <a:off x="4589092" y="1972911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" name="object 991">
              <a:extLst>
                <a:ext uri="{FF2B5EF4-FFF2-40B4-BE49-F238E27FC236}">
                  <a16:creationId xmlns:a16="http://schemas.microsoft.com/office/drawing/2014/main" id="{C2913180-C905-4AD5-8F7F-0BDED1781F07}"/>
                </a:ext>
              </a:extLst>
            </p:cNvPr>
            <p:cNvSpPr/>
            <p:nvPr/>
          </p:nvSpPr>
          <p:spPr>
            <a:xfrm>
              <a:off x="4966094" y="1972911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" name="object 992">
              <a:extLst>
                <a:ext uri="{FF2B5EF4-FFF2-40B4-BE49-F238E27FC236}">
                  <a16:creationId xmlns:a16="http://schemas.microsoft.com/office/drawing/2014/main" id="{76159CF6-35E6-441A-91F6-B3987570661C}"/>
                </a:ext>
              </a:extLst>
            </p:cNvPr>
            <p:cNvSpPr/>
            <p:nvPr/>
          </p:nvSpPr>
          <p:spPr>
            <a:xfrm>
              <a:off x="6849406" y="1972911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" name="object 993">
              <a:extLst>
                <a:ext uri="{FF2B5EF4-FFF2-40B4-BE49-F238E27FC236}">
                  <a16:creationId xmlns:a16="http://schemas.microsoft.com/office/drawing/2014/main" id="{DE3EF3F4-2BB6-4F40-BC4C-80BACF3849DF}"/>
                </a:ext>
              </a:extLst>
            </p:cNvPr>
            <p:cNvSpPr/>
            <p:nvPr/>
          </p:nvSpPr>
          <p:spPr>
            <a:xfrm>
              <a:off x="8858539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" name="object 994">
              <a:extLst>
                <a:ext uri="{FF2B5EF4-FFF2-40B4-BE49-F238E27FC236}">
                  <a16:creationId xmlns:a16="http://schemas.microsoft.com/office/drawing/2014/main" id="{F475ABE5-232D-47EF-AAF1-ABB9088FC0DF}"/>
                </a:ext>
              </a:extLst>
            </p:cNvPr>
            <p:cNvSpPr/>
            <p:nvPr/>
          </p:nvSpPr>
          <p:spPr>
            <a:xfrm>
              <a:off x="815762" y="220084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" name="object 995">
              <a:extLst>
                <a:ext uri="{FF2B5EF4-FFF2-40B4-BE49-F238E27FC236}">
                  <a16:creationId xmlns:a16="http://schemas.microsoft.com/office/drawing/2014/main" id="{CBC04845-9512-49B3-B86E-D8D3BCE514E4}"/>
                </a:ext>
              </a:extLst>
            </p:cNvPr>
            <p:cNvSpPr/>
            <p:nvPr/>
          </p:nvSpPr>
          <p:spPr>
            <a:xfrm>
              <a:off x="4589092" y="220084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" name="object 996">
              <a:extLst>
                <a:ext uri="{FF2B5EF4-FFF2-40B4-BE49-F238E27FC236}">
                  <a16:creationId xmlns:a16="http://schemas.microsoft.com/office/drawing/2014/main" id="{2517503C-1860-429F-832C-FBC7D441B86C}"/>
                </a:ext>
              </a:extLst>
            </p:cNvPr>
            <p:cNvSpPr/>
            <p:nvPr/>
          </p:nvSpPr>
          <p:spPr>
            <a:xfrm>
              <a:off x="4966094" y="220084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" name="object 997">
              <a:extLst>
                <a:ext uri="{FF2B5EF4-FFF2-40B4-BE49-F238E27FC236}">
                  <a16:creationId xmlns:a16="http://schemas.microsoft.com/office/drawing/2014/main" id="{36CD829C-552C-4756-91B2-B957F376B8A0}"/>
                </a:ext>
              </a:extLst>
            </p:cNvPr>
            <p:cNvSpPr/>
            <p:nvPr/>
          </p:nvSpPr>
          <p:spPr>
            <a:xfrm>
              <a:off x="6849406" y="220084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" name="object 998">
              <a:extLst>
                <a:ext uri="{FF2B5EF4-FFF2-40B4-BE49-F238E27FC236}">
                  <a16:creationId xmlns:a16="http://schemas.microsoft.com/office/drawing/2014/main" id="{B0F22361-C3B7-4C29-B973-2B2FEE3962D1}"/>
                </a:ext>
              </a:extLst>
            </p:cNvPr>
            <p:cNvSpPr/>
            <p:nvPr/>
          </p:nvSpPr>
          <p:spPr>
            <a:xfrm>
              <a:off x="815762" y="273644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" name="object 999">
              <a:extLst>
                <a:ext uri="{FF2B5EF4-FFF2-40B4-BE49-F238E27FC236}">
                  <a16:creationId xmlns:a16="http://schemas.microsoft.com/office/drawing/2014/main" id="{DB2309A8-20A6-409D-B026-130650C96210}"/>
                </a:ext>
              </a:extLst>
            </p:cNvPr>
            <p:cNvSpPr/>
            <p:nvPr/>
          </p:nvSpPr>
          <p:spPr>
            <a:xfrm>
              <a:off x="822702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" name="object 1000">
              <a:extLst>
                <a:ext uri="{FF2B5EF4-FFF2-40B4-BE49-F238E27FC236}">
                  <a16:creationId xmlns:a16="http://schemas.microsoft.com/office/drawing/2014/main" id="{CF6FDD57-D3DD-42AE-BC33-C39EA9A2680D}"/>
                </a:ext>
              </a:extLst>
            </p:cNvPr>
            <p:cNvSpPr/>
            <p:nvPr/>
          </p:nvSpPr>
          <p:spPr>
            <a:xfrm>
              <a:off x="4589092" y="273644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" name="object 1001">
              <a:extLst>
                <a:ext uri="{FF2B5EF4-FFF2-40B4-BE49-F238E27FC236}">
                  <a16:creationId xmlns:a16="http://schemas.microsoft.com/office/drawing/2014/main" id="{5E46E1ED-2C1A-4C40-90AD-6D9EBBD4F657}"/>
                </a:ext>
              </a:extLst>
            </p:cNvPr>
            <p:cNvSpPr/>
            <p:nvPr/>
          </p:nvSpPr>
          <p:spPr>
            <a:xfrm>
              <a:off x="4966094" y="273644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" name="object 1002">
              <a:extLst>
                <a:ext uri="{FF2B5EF4-FFF2-40B4-BE49-F238E27FC236}">
                  <a16:creationId xmlns:a16="http://schemas.microsoft.com/office/drawing/2014/main" id="{97F0F6B0-EB92-4CA1-AEC1-2FC738781BE3}"/>
                </a:ext>
              </a:extLst>
            </p:cNvPr>
            <p:cNvSpPr/>
            <p:nvPr/>
          </p:nvSpPr>
          <p:spPr>
            <a:xfrm>
              <a:off x="6849406" y="273644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" name="object 1003">
              <a:extLst>
                <a:ext uri="{FF2B5EF4-FFF2-40B4-BE49-F238E27FC236}">
                  <a16:creationId xmlns:a16="http://schemas.microsoft.com/office/drawing/2014/main" id="{DB847F49-7A59-4A01-ABF3-9110D1B82C61}"/>
                </a:ext>
              </a:extLst>
            </p:cNvPr>
            <p:cNvSpPr/>
            <p:nvPr/>
          </p:nvSpPr>
          <p:spPr>
            <a:xfrm>
              <a:off x="8858539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" name="object 1004">
              <a:extLst>
                <a:ext uri="{FF2B5EF4-FFF2-40B4-BE49-F238E27FC236}">
                  <a16:creationId xmlns:a16="http://schemas.microsoft.com/office/drawing/2014/main" id="{918AFF42-5645-436F-8D7E-0B16C2BA8A8D}"/>
                </a:ext>
              </a:extLst>
            </p:cNvPr>
            <p:cNvSpPr/>
            <p:nvPr/>
          </p:nvSpPr>
          <p:spPr>
            <a:xfrm>
              <a:off x="815762" y="296437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" name="object 1005">
              <a:extLst>
                <a:ext uri="{FF2B5EF4-FFF2-40B4-BE49-F238E27FC236}">
                  <a16:creationId xmlns:a16="http://schemas.microsoft.com/office/drawing/2014/main" id="{08F97499-5A47-45E4-B714-582D53760D94}"/>
                </a:ext>
              </a:extLst>
            </p:cNvPr>
            <p:cNvSpPr/>
            <p:nvPr/>
          </p:nvSpPr>
          <p:spPr>
            <a:xfrm>
              <a:off x="4589092" y="296437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" name="object 1006">
              <a:extLst>
                <a:ext uri="{FF2B5EF4-FFF2-40B4-BE49-F238E27FC236}">
                  <a16:creationId xmlns:a16="http://schemas.microsoft.com/office/drawing/2014/main" id="{901483B0-D3BE-4EBA-B98A-67069FF889A4}"/>
                </a:ext>
              </a:extLst>
            </p:cNvPr>
            <p:cNvSpPr/>
            <p:nvPr/>
          </p:nvSpPr>
          <p:spPr>
            <a:xfrm>
              <a:off x="4966094" y="296437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" name="object 1007">
              <a:extLst>
                <a:ext uri="{FF2B5EF4-FFF2-40B4-BE49-F238E27FC236}">
                  <a16:creationId xmlns:a16="http://schemas.microsoft.com/office/drawing/2014/main" id="{B792C445-C7BE-4498-9A5A-13799B9D4268}"/>
                </a:ext>
              </a:extLst>
            </p:cNvPr>
            <p:cNvSpPr/>
            <p:nvPr/>
          </p:nvSpPr>
          <p:spPr>
            <a:xfrm>
              <a:off x="6849406" y="296437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" name="object 1008">
              <a:extLst>
                <a:ext uri="{FF2B5EF4-FFF2-40B4-BE49-F238E27FC236}">
                  <a16:creationId xmlns:a16="http://schemas.microsoft.com/office/drawing/2014/main" id="{3D931A64-231A-4372-99C6-0972A59D073A}"/>
                </a:ext>
              </a:extLst>
            </p:cNvPr>
            <p:cNvSpPr/>
            <p:nvPr/>
          </p:nvSpPr>
          <p:spPr>
            <a:xfrm>
              <a:off x="815762" y="3192308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" name="object 1009">
              <a:extLst>
                <a:ext uri="{FF2B5EF4-FFF2-40B4-BE49-F238E27FC236}">
                  <a16:creationId xmlns:a16="http://schemas.microsoft.com/office/drawing/2014/main" id="{B26E6A61-8480-43C4-9BF7-3C8E235604A9}"/>
                </a:ext>
              </a:extLst>
            </p:cNvPr>
            <p:cNvSpPr/>
            <p:nvPr/>
          </p:nvSpPr>
          <p:spPr>
            <a:xfrm>
              <a:off x="822702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" name="object 1010">
              <a:extLst>
                <a:ext uri="{FF2B5EF4-FFF2-40B4-BE49-F238E27FC236}">
                  <a16:creationId xmlns:a16="http://schemas.microsoft.com/office/drawing/2014/main" id="{8929997A-B587-45D8-8801-AEF7F41E64A3}"/>
                </a:ext>
              </a:extLst>
            </p:cNvPr>
            <p:cNvSpPr/>
            <p:nvPr/>
          </p:nvSpPr>
          <p:spPr>
            <a:xfrm>
              <a:off x="4589092" y="3192308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" name="object 1011">
              <a:extLst>
                <a:ext uri="{FF2B5EF4-FFF2-40B4-BE49-F238E27FC236}">
                  <a16:creationId xmlns:a16="http://schemas.microsoft.com/office/drawing/2014/main" id="{F229CD31-BBA5-41B1-8612-DE70C9DB7462}"/>
                </a:ext>
              </a:extLst>
            </p:cNvPr>
            <p:cNvSpPr/>
            <p:nvPr/>
          </p:nvSpPr>
          <p:spPr>
            <a:xfrm>
              <a:off x="4966094" y="3192308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" name="object 1012">
              <a:extLst>
                <a:ext uri="{FF2B5EF4-FFF2-40B4-BE49-F238E27FC236}">
                  <a16:creationId xmlns:a16="http://schemas.microsoft.com/office/drawing/2014/main" id="{C816AA23-A153-4CF3-BA2E-AB43B7BCA9FB}"/>
                </a:ext>
              </a:extLst>
            </p:cNvPr>
            <p:cNvSpPr/>
            <p:nvPr/>
          </p:nvSpPr>
          <p:spPr>
            <a:xfrm>
              <a:off x="6849406" y="319230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" name="object 1013">
              <a:extLst>
                <a:ext uri="{FF2B5EF4-FFF2-40B4-BE49-F238E27FC236}">
                  <a16:creationId xmlns:a16="http://schemas.microsoft.com/office/drawing/2014/main" id="{F7D8FA2F-BCB3-471E-8F30-A7AA6C1DB0D5}"/>
                </a:ext>
              </a:extLst>
            </p:cNvPr>
            <p:cNvSpPr/>
            <p:nvPr/>
          </p:nvSpPr>
          <p:spPr>
            <a:xfrm>
              <a:off x="8858539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" name="object 1014">
              <a:extLst>
                <a:ext uri="{FF2B5EF4-FFF2-40B4-BE49-F238E27FC236}">
                  <a16:creationId xmlns:a16="http://schemas.microsoft.com/office/drawing/2014/main" id="{91F79A83-CD87-4923-8685-A056EBDA8BC1}"/>
                </a:ext>
              </a:extLst>
            </p:cNvPr>
            <p:cNvSpPr/>
            <p:nvPr/>
          </p:nvSpPr>
          <p:spPr>
            <a:xfrm>
              <a:off x="815762" y="341916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" name="object 1015">
              <a:extLst>
                <a:ext uri="{FF2B5EF4-FFF2-40B4-BE49-F238E27FC236}">
                  <a16:creationId xmlns:a16="http://schemas.microsoft.com/office/drawing/2014/main" id="{80215349-A373-4384-B94D-BE3FE5DAD42C}"/>
                </a:ext>
              </a:extLst>
            </p:cNvPr>
            <p:cNvSpPr/>
            <p:nvPr/>
          </p:nvSpPr>
          <p:spPr>
            <a:xfrm>
              <a:off x="82270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" name="object 1016">
              <a:extLst>
                <a:ext uri="{FF2B5EF4-FFF2-40B4-BE49-F238E27FC236}">
                  <a16:creationId xmlns:a16="http://schemas.microsoft.com/office/drawing/2014/main" id="{DAE416FD-4BF4-44AC-A40B-406F0E921A9A}"/>
                </a:ext>
              </a:extLst>
            </p:cNvPr>
            <p:cNvSpPr/>
            <p:nvPr/>
          </p:nvSpPr>
          <p:spPr>
            <a:xfrm>
              <a:off x="4589092" y="341916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" name="object 1017">
              <a:extLst>
                <a:ext uri="{FF2B5EF4-FFF2-40B4-BE49-F238E27FC236}">
                  <a16:creationId xmlns:a16="http://schemas.microsoft.com/office/drawing/2014/main" id="{CD109453-AFEC-4122-B1AC-FFBC00379594}"/>
                </a:ext>
              </a:extLst>
            </p:cNvPr>
            <p:cNvSpPr/>
            <p:nvPr/>
          </p:nvSpPr>
          <p:spPr>
            <a:xfrm>
              <a:off x="4966094" y="341916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" name="object 1018">
              <a:extLst>
                <a:ext uri="{FF2B5EF4-FFF2-40B4-BE49-F238E27FC236}">
                  <a16:creationId xmlns:a16="http://schemas.microsoft.com/office/drawing/2014/main" id="{AD9635B4-FA4B-428B-AEA3-7E11E4BF7EAF}"/>
                </a:ext>
              </a:extLst>
            </p:cNvPr>
            <p:cNvSpPr/>
            <p:nvPr/>
          </p:nvSpPr>
          <p:spPr>
            <a:xfrm>
              <a:off x="6849406" y="341916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" name="object 1019">
              <a:extLst>
                <a:ext uri="{FF2B5EF4-FFF2-40B4-BE49-F238E27FC236}">
                  <a16:creationId xmlns:a16="http://schemas.microsoft.com/office/drawing/2014/main" id="{5653D3D3-554F-4B9D-88EE-41CB7A1479DA}"/>
                </a:ext>
              </a:extLst>
            </p:cNvPr>
            <p:cNvSpPr/>
            <p:nvPr/>
          </p:nvSpPr>
          <p:spPr>
            <a:xfrm>
              <a:off x="815762" y="3647095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" name="object 1020">
              <a:extLst>
                <a:ext uri="{FF2B5EF4-FFF2-40B4-BE49-F238E27FC236}">
                  <a16:creationId xmlns:a16="http://schemas.microsoft.com/office/drawing/2014/main" id="{50595DA1-64A5-4E9A-BD65-EC26955EBE9A}"/>
                </a:ext>
              </a:extLst>
            </p:cNvPr>
            <p:cNvSpPr/>
            <p:nvPr/>
          </p:nvSpPr>
          <p:spPr>
            <a:xfrm>
              <a:off x="4958076" y="3647095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" name="object 1021">
              <a:extLst>
                <a:ext uri="{FF2B5EF4-FFF2-40B4-BE49-F238E27FC236}">
                  <a16:creationId xmlns:a16="http://schemas.microsoft.com/office/drawing/2014/main" id="{E893CAEE-92C3-456D-A8B6-FE0E5197C764}"/>
                </a:ext>
              </a:extLst>
            </p:cNvPr>
            <p:cNvSpPr/>
            <p:nvPr/>
          </p:nvSpPr>
          <p:spPr>
            <a:xfrm>
              <a:off x="6849406" y="364709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" name="object 1022">
              <a:extLst>
                <a:ext uri="{FF2B5EF4-FFF2-40B4-BE49-F238E27FC236}">
                  <a16:creationId xmlns:a16="http://schemas.microsoft.com/office/drawing/2014/main" id="{4B894A27-070B-4C2F-A981-E6AAB41B9724}"/>
                </a:ext>
              </a:extLst>
            </p:cNvPr>
            <p:cNvSpPr/>
            <p:nvPr/>
          </p:nvSpPr>
          <p:spPr>
            <a:xfrm>
              <a:off x="458909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" name="object 1023">
              <a:extLst>
                <a:ext uri="{FF2B5EF4-FFF2-40B4-BE49-F238E27FC236}">
                  <a16:creationId xmlns:a16="http://schemas.microsoft.com/office/drawing/2014/main" id="{14EC8BF1-21A1-446D-BC34-BB747B9A8904}"/>
                </a:ext>
              </a:extLst>
            </p:cNvPr>
            <p:cNvSpPr/>
            <p:nvPr/>
          </p:nvSpPr>
          <p:spPr>
            <a:xfrm>
              <a:off x="4966094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" name="object 1024">
              <a:extLst>
                <a:ext uri="{FF2B5EF4-FFF2-40B4-BE49-F238E27FC236}">
                  <a16:creationId xmlns:a16="http://schemas.microsoft.com/office/drawing/2014/main" id="{3C17AACA-C4CA-4290-B156-AE7CFA5C88A1}"/>
                </a:ext>
              </a:extLst>
            </p:cNvPr>
            <p:cNvSpPr/>
            <p:nvPr/>
          </p:nvSpPr>
          <p:spPr>
            <a:xfrm>
              <a:off x="8858539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" name="object 1025">
              <a:extLst>
                <a:ext uri="{FF2B5EF4-FFF2-40B4-BE49-F238E27FC236}">
                  <a16:creationId xmlns:a16="http://schemas.microsoft.com/office/drawing/2014/main" id="{9B5CEA7C-2601-49C3-948A-C3308A6D0F7C}"/>
                </a:ext>
              </a:extLst>
            </p:cNvPr>
            <p:cNvSpPr/>
            <p:nvPr/>
          </p:nvSpPr>
          <p:spPr>
            <a:xfrm>
              <a:off x="815762" y="38750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" name="object 1026">
              <a:extLst>
                <a:ext uri="{FF2B5EF4-FFF2-40B4-BE49-F238E27FC236}">
                  <a16:creationId xmlns:a16="http://schemas.microsoft.com/office/drawing/2014/main" id="{9B7BF960-8DCC-441B-A10B-925830C83514}"/>
                </a:ext>
              </a:extLst>
            </p:cNvPr>
            <p:cNvSpPr/>
            <p:nvPr/>
          </p:nvSpPr>
          <p:spPr>
            <a:xfrm>
              <a:off x="82270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" name="object 1027">
              <a:extLst>
                <a:ext uri="{FF2B5EF4-FFF2-40B4-BE49-F238E27FC236}">
                  <a16:creationId xmlns:a16="http://schemas.microsoft.com/office/drawing/2014/main" id="{87D465D4-502B-4E17-A025-F6BD6B472FD5}"/>
                </a:ext>
              </a:extLst>
            </p:cNvPr>
            <p:cNvSpPr/>
            <p:nvPr/>
          </p:nvSpPr>
          <p:spPr>
            <a:xfrm>
              <a:off x="4958076" y="38750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" name="object 1028">
              <a:extLst>
                <a:ext uri="{FF2B5EF4-FFF2-40B4-BE49-F238E27FC236}">
                  <a16:creationId xmlns:a16="http://schemas.microsoft.com/office/drawing/2014/main" id="{FB8E4CF3-7E4A-49B9-87DA-1A4D673ED859}"/>
                </a:ext>
              </a:extLst>
            </p:cNvPr>
            <p:cNvSpPr/>
            <p:nvPr/>
          </p:nvSpPr>
          <p:spPr>
            <a:xfrm>
              <a:off x="6849406" y="38750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" name="object 1029">
              <a:extLst>
                <a:ext uri="{FF2B5EF4-FFF2-40B4-BE49-F238E27FC236}">
                  <a16:creationId xmlns:a16="http://schemas.microsoft.com/office/drawing/2014/main" id="{BBC47569-B828-4E24-A30E-73CD0A2128CB}"/>
                </a:ext>
              </a:extLst>
            </p:cNvPr>
            <p:cNvSpPr/>
            <p:nvPr/>
          </p:nvSpPr>
          <p:spPr>
            <a:xfrm>
              <a:off x="815762" y="41017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" name="object 1030">
              <a:extLst>
                <a:ext uri="{FF2B5EF4-FFF2-40B4-BE49-F238E27FC236}">
                  <a16:creationId xmlns:a16="http://schemas.microsoft.com/office/drawing/2014/main" id="{36DD4A2E-630C-4DE2-91B4-2B175295139D}"/>
                </a:ext>
              </a:extLst>
            </p:cNvPr>
            <p:cNvSpPr/>
            <p:nvPr/>
          </p:nvSpPr>
          <p:spPr>
            <a:xfrm>
              <a:off x="4958076" y="41017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" name="object 1031">
              <a:extLst>
                <a:ext uri="{FF2B5EF4-FFF2-40B4-BE49-F238E27FC236}">
                  <a16:creationId xmlns:a16="http://schemas.microsoft.com/office/drawing/2014/main" id="{80BE84C5-EA35-4108-95E1-69E8BD5C05BA}"/>
                </a:ext>
              </a:extLst>
            </p:cNvPr>
            <p:cNvSpPr/>
            <p:nvPr/>
          </p:nvSpPr>
          <p:spPr>
            <a:xfrm>
              <a:off x="6849406" y="41017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" name="object 1032">
              <a:extLst>
                <a:ext uri="{FF2B5EF4-FFF2-40B4-BE49-F238E27FC236}">
                  <a16:creationId xmlns:a16="http://schemas.microsoft.com/office/drawing/2014/main" id="{A1E9243A-D4CA-4F31-BF99-6F4ACC4A1D1E}"/>
                </a:ext>
              </a:extLst>
            </p:cNvPr>
            <p:cNvSpPr/>
            <p:nvPr/>
          </p:nvSpPr>
          <p:spPr>
            <a:xfrm>
              <a:off x="458909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" name="object 1033">
              <a:extLst>
                <a:ext uri="{FF2B5EF4-FFF2-40B4-BE49-F238E27FC236}">
                  <a16:creationId xmlns:a16="http://schemas.microsoft.com/office/drawing/2014/main" id="{B273E2CE-7DD3-405E-98B0-5806BF2A4327}"/>
                </a:ext>
              </a:extLst>
            </p:cNvPr>
            <p:cNvSpPr/>
            <p:nvPr/>
          </p:nvSpPr>
          <p:spPr>
            <a:xfrm>
              <a:off x="4966094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" name="object 1034">
              <a:extLst>
                <a:ext uri="{FF2B5EF4-FFF2-40B4-BE49-F238E27FC236}">
                  <a16:creationId xmlns:a16="http://schemas.microsoft.com/office/drawing/2014/main" id="{1543A97F-FE3D-404A-95A8-678F7453BC90}"/>
                </a:ext>
              </a:extLst>
            </p:cNvPr>
            <p:cNvSpPr/>
            <p:nvPr/>
          </p:nvSpPr>
          <p:spPr>
            <a:xfrm>
              <a:off x="8858539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" name="object 1035">
              <a:extLst>
                <a:ext uri="{FF2B5EF4-FFF2-40B4-BE49-F238E27FC236}">
                  <a16:creationId xmlns:a16="http://schemas.microsoft.com/office/drawing/2014/main" id="{6E446CF2-9D76-4426-9C76-15C746A3E7A1}"/>
                </a:ext>
              </a:extLst>
            </p:cNvPr>
            <p:cNvSpPr/>
            <p:nvPr/>
          </p:nvSpPr>
          <p:spPr>
            <a:xfrm>
              <a:off x="893264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" name="object 1036">
              <a:extLst>
                <a:ext uri="{FF2B5EF4-FFF2-40B4-BE49-F238E27FC236}">
                  <a16:creationId xmlns:a16="http://schemas.microsoft.com/office/drawing/2014/main" id="{2477D00A-B472-481A-B460-FA1753882574}"/>
                </a:ext>
              </a:extLst>
            </p:cNvPr>
            <p:cNvSpPr/>
            <p:nvPr/>
          </p:nvSpPr>
          <p:spPr>
            <a:xfrm>
              <a:off x="966139" y="1683600"/>
              <a:ext cx="59000" cy="75258"/>
            </a:xfrm>
            <a:custGeom>
              <a:avLst/>
              <a:gdLst/>
              <a:ahLst/>
              <a:cxnLst/>
              <a:rect l="l" t="t" r="r" b="b"/>
              <a:pathLst>
                <a:path w="59000" h="75258">
                  <a:moveTo>
                    <a:pt x="20822" y="75258"/>
                  </a:moveTo>
                  <a:lnTo>
                    <a:pt x="39325" y="75258"/>
                  </a:lnTo>
                  <a:lnTo>
                    <a:pt x="39325" y="53204"/>
                  </a:lnTo>
                  <a:lnTo>
                    <a:pt x="35856" y="59065"/>
                  </a:lnTo>
                  <a:lnTo>
                    <a:pt x="23135" y="59065"/>
                  </a:lnTo>
                  <a:lnTo>
                    <a:pt x="19665" y="52125"/>
                  </a:lnTo>
                  <a:lnTo>
                    <a:pt x="19665" y="27759"/>
                  </a:lnTo>
                  <a:lnTo>
                    <a:pt x="20822" y="23132"/>
                  </a:lnTo>
                  <a:lnTo>
                    <a:pt x="21978" y="19739"/>
                  </a:lnTo>
                  <a:lnTo>
                    <a:pt x="26604" y="15113"/>
                  </a:lnTo>
                  <a:lnTo>
                    <a:pt x="33543" y="15113"/>
                  </a:lnTo>
                  <a:lnTo>
                    <a:pt x="30073" y="0"/>
                  </a:lnTo>
                  <a:lnTo>
                    <a:pt x="20822" y="0"/>
                  </a:lnTo>
                  <a:lnTo>
                    <a:pt x="13883" y="2313"/>
                  </a:lnTo>
                  <a:lnTo>
                    <a:pt x="8101" y="9253"/>
                  </a:lnTo>
                  <a:lnTo>
                    <a:pt x="7431" y="10135"/>
                  </a:lnTo>
                  <a:lnTo>
                    <a:pt x="2108" y="20938"/>
                  </a:lnTo>
                  <a:lnTo>
                    <a:pt x="0" y="34698"/>
                  </a:lnTo>
                  <a:lnTo>
                    <a:pt x="81" y="42335"/>
                  </a:lnTo>
                  <a:lnTo>
                    <a:pt x="2716" y="55550"/>
                  </a:lnTo>
                  <a:lnTo>
                    <a:pt x="8101" y="66005"/>
                  </a:lnTo>
                  <a:lnTo>
                    <a:pt x="13883" y="71711"/>
                  </a:lnTo>
                  <a:lnTo>
                    <a:pt x="20822" y="75258"/>
                  </a:lnTo>
                  <a:close/>
                </a:path>
                <a:path w="59000" h="75258">
                  <a:moveTo>
                    <a:pt x="40481" y="27759"/>
                  </a:moveTo>
                  <a:lnTo>
                    <a:pt x="40481" y="42872"/>
                  </a:lnTo>
                  <a:lnTo>
                    <a:pt x="39325" y="53204"/>
                  </a:lnTo>
                  <a:lnTo>
                    <a:pt x="39325" y="75258"/>
                  </a:lnTo>
                  <a:lnTo>
                    <a:pt x="46264" y="71711"/>
                  </a:lnTo>
                  <a:lnTo>
                    <a:pt x="52046" y="66005"/>
                  </a:lnTo>
                  <a:lnTo>
                    <a:pt x="57526" y="53360"/>
                  </a:lnTo>
                  <a:lnTo>
                    <a:pt x="59000" y="39325"/>
                  </a:lnTo>
                  <a:lnTo>
                    <a:pt x="58990" y="33553"/>
                  </a:lnTo>
                  <a:lnTo>
                    <a:pt x="57132" y="19818"/>
                  </a:lnTo>
                  <a:lnTo>
                    <a:pt x="52046" y="9253"/>
                  </a:lnTo>
                  <a:lnTo>
                    <a:pt x="46264" y="2313"/>
                  </a:lnTo>
                  <a:lnTo>
                    <a:pt x="39325" y="0"/>
                  </a:lnTo>
                  <a:lnTo>
                    <a:pt x="30073" y="0"/>
                  </a:lnTo>
                  <a:lnTo>
                    <a:pt x="33543" y="15113"/>
                  </a:lnTo>
                  <a:lnTo>
                    <a:pt x="38168" y="19739"/>
                  </a:lnTo>
                  <a:lnTo>
                    <a:pt x="39325" y="23132"/>
                  </a:lnTo>
                  <a:lnTo>
                    <a:pt x="40481" y="2775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" name="object 1037">
              <a:extLst>
                <a:ext uri="{FF2B5EF4-FFF2-40B4-BE49-F238E27FC236}">
                  <a16:creationId xmlns:a16="http://schemas.microsoft.com/office/drawing/2014/main" id="{1AE46386-257A-441E-A022-06419780B7B2}"/>
                </a:ext>
              </a:extLst>
            </p:cNvPr>
            <p:cNvSpPr/>
            <p:nvPr/>
          </p:nvSpPr>
          <p:spPr>
            <a:xfrm>
              <a:off x="1036704" y="1683600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47429" y="2313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67" y="15113"/>
                  </a:lnTo>
                  <a:lnTo>
                    <a:pt x="31224" y="16192"/>
                  </a:lnTo>
                  <a:lnTo>
                    <a:pt x="33536" y="19739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211" y="74024"/>
                  </a:lnTo>
                  <a:lnTo>
                    <a:pt x="53211" y="22053"/>
                  </a:lnTo>
                  <a:lnTo>
                    <a:pt x="55524" y="17426"/>
                  </a:lnTo>
                  <a:lnTo>
                    <a:pt x="57837" y="15113"/>
                  </a:lnTo>
                  <a:lnTo>
                    <a:pt x="61307" y="15113"/>
                  </a:lnTo>
                  <a:lnTo>
                    <a:pt x="65932" y="16192"/>
                  </a:lnTo>
                  <a:lnTo>
                    <a:pt x="68245" y="19739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5445"/>
                  </a:lnTo>
                  <a:lnTo>
                    <a:pt x="86997" y="15755"/>
                  </a:lnTo>
                  <a:lnTo>
                    <a:pt x="80541" y="3881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68" y="2313"/>
                  </a:lnTo>
                  <a:lnTo>
                    <a:pt x="50899" y="9253"/>
                  </a:lnTo>
                  <a:lnTo>
                    <a:pt x="47429" y="23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" name="object 1038">
              <a:extLst>
                <a:ext uri="{FF2B5EF4-FFF2-40B4-BE49-F238E27FC236}">
                  <a16:creationId xmlns:a16="http://schemas.microsoft.com/office/drawing/2014/main" id="{6EEECB28-8F41-45C0-ABFA-4FA2B10B4DFB}"/>
                </a:ext>
              </a:extLst>
            </p:cNvPr>
            <p:cNvSpPr/>
            <p:nvPr/>
          </p:nvSpPr>
          <p:spPr>
            <a:xfrm>
              <a:off x="1136174" y="1683600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59065"/>
                  </a:lnTo>
                  <a:lnTo>
                    <a:pt x="25457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123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1233"/>
                  </a:lnTo>
                  <a:lnTo>
                    <a:pt x="9266" y="5860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31" y="23132"/>
                  </a:lnTo>
                  <a:lnTo>
                    <a:pt x="20831" y="17426"/>
                  </a:lnTo>
                  <a:lnTo>
                    <a:pt x="23144" y="13879"/>
                  </a:lnTo>
                  <a:lnTo>
                    <a:pt x="27770" y="13879"/>
                  </a:lnTo>
                  <a:lnTo>
                    <a:pt x="32395" y="16192"/>
                  </a:lnTo>
                  <a:lnTo>
                    <a:pt x="33552" y="19739"/>
                  </a:lnTo>
                  <a:lnTo>
                    <a:pt x="33552" y="28992"/>
                  </a:lnTo>
                  <a:lnTo>
                    <a:pt x="18518" y="2899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518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97" y="69397"/>
                  </a:lnTo>
                  <a:lnTo>
                    <a:pt x="10423" y="72944"/>
                  </a:lnTo>
                  <a:lnTo>
                    <a:pt x="15049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28992"/>
                  </a:lnTo>
                  <a:lnTo>
                    <a:pt x="11579" y="31306"/>
                  </a:lnTo>
                  <a:lnTo>
                    <a:pt x="6954" y="35932"/>
                  </a:lnTo>
                  <a:lnTo>
                    <a:pt x="2312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" name="object 1039">
              <a:extLst>
                <a:ext uri="{FF2B5EF4-FFF2-40B4-BE49-F238E27FC236}">
                  <a16:creationId xmlns:a16="http://schemas.microsoft.com/office/drawing/2014/main" id="{D04337CD-53F9-4D6C-A992-AFEA73D1F4D2}"/>
                </a:ext>
              </a:extLst>
            </p:cNvPr>
            <p:cNvSpPr/>
            <p:nvPr/>
          </p:nvSpPr>
          <p:spPr>
            <a:xfrm>
              <a:off x="1202122" y="165584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2312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" name="object 1040">
              <a:extLst>
                <a:ext uri="{FF2B5EF4-FFF2-40B4-BE49-F238E27FC236}">
                  <a16:creationId xmlns:a16="http://schemas.microsoft.com/office/drawing/2014/main" id="{7C50D9C9-10D1-4569-B000-79640F440A09}"/>
                </a:ext>
              </a:extLst>
            </p:cNvPr>
            <p:cNvSpPr/>
            <p:nvPr/>
          </p:nvSpPr>
          <p:spPr>
            <a:xfrm>
              <a:off x="1235659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83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460" y="15755"/>
                  </a:lnTo>
                  <a:lnTo>
                    <a:pt x="47004" y="3881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" name="object 1041">
              <a:extLst>
                <a:ext uri="{FF2B5EF4-FFF2-40B4-BE49-F238E27FC236}">
                  <a16:creationId xmlns:a16="http://schemas.microsoft.com/office/drawing/2014/main" id="{2F03454C-75F6-4F39-AA5F-333C6E6C9127}"/>
                </a:ext>
              </a:extLst>
            </p:cNvPr>
            <p:cNvSpPr/>
            <p:nvPr/>
          </p:nvSpPr>
          <p:spPr>
            <a:xfrm>
              <a:off x="1303905" y="1681286"/>
              <a:ext cx="21987" cy="76337"/>
            </a:xfrm>
            <a:custGeom>
              <a:avLst/>
              <a:gdLst/>
              <a:ahLst/>
              <a:cxnLst/>
              <a:rect l="l" t="t" r="r" b="b"/>
              <a:pathLst>
                <a:path w="21987" h="76337">
                  <a:moveTo>
                    <a:pt x="3469" y="74024"/>
                  </a:moveTo>
                  <a:lnTo>
                    <a:pt x="8095" y="76337"/>
                  </a:lnTo>
                  <a:lnTo>
                    <a:pt x="15033" y="76337"/>
                  </a:lnTo>
                  <a:lnTo>
                    <a:pt x="19675" y="74024"/>
                  </a:lnTo>
                  <a:lnTo>
                    <a:pt x="21987" y="69397"/>
                  </a:lnTo>
                  <a:lnTo>
                    <a:pt x="21987" y="63691"/>
                  </a:lnTo>
                  <a:lnTo>
                    <a:pt x="20831" y="60144"/>
                  </a:lnTo>
                  <a:lnTo>
                    <a:pt x="19675" y="59065"/>
                  </a:lnTo>
                  <a:lnTo>
                    <a:pt x="15033" y="55518"/>
                  </a:lnTo>
                  <a:lnTo>
                    <a:pt x="8095" y="55518"/>
                  </a:lnTo>
                  <a:lnTo>
                    <a:pt x="5782" y="56751"/>
                  </a:lnTo>
                  <a:lnTo>
                    <a:pt x="1156" y="60144"/>
                  </a:lnTo>
                  <a:lnTo>
                    <a:pt x="0" y="63691"/>
                  </a:lnTo>
                  <a:lnTo>
                    <a:pt x="0" y="69397"/>
                  </a:lnTo>
                  <a:lnTo>
                    <a:pt x="3469" y="74024"/>
                  </a:lnTo>
                  <a:close/>
                </a:path>
                <a:path w="21987" h="76337">
                  <a:moveTo>
                    <a:pt x="3469" y="18506"/>
                  </a:moveTo>
                  <a:lnTo>
                    <a:pt x="8095" y="20819"/>
                  </a:lnTo>
                  <a:lnTo>
                    <a:pt x="15033" y="20819"/>
                  </a:lnTo>
                  <a:lnTo>
                    <a:pt x="19675" y="18506"/>
                  </a:lnTo>
                  <a:lnTo>
                    <a:pt x="21987" y="13879"/>
                  </a:lnTo>
                  <a:lnTo>
                    <a:pt x="21987" y="8173"/>
                  </a:lnTo>
                  <a:lnTo>
                    <a:pt x="20831" y="4626"/>
                  </a:lnTo>
                  <a:lnTo>
                    <a:pt x="19675" y="3546"/>
                  </a:lnTo>
                  <a:lnTo>
                    <a:pt x="15033" y="0"/>
                  </a:lnTo>
                  <a:lnTo>
                    <a:pt x="8095" y="0"/>
                  </a:lnTo>
                  <a:lnTo>
                    <a:pt x="5782" y="1233"/>
                  </a:lnTo>
                  <a:lnTo>
                    <a:pt x="1156" y="4626"/>
                  </a:lnTo>
                  <a:lnTo>
                    <a:pt x="0" y="8173"/>
                  </a:lnTo>
                  <a:lnTo>
                    <a:pt x="0" y="13879"/>
                  </a:lnTo>
                  <a:lnTo>
                    <a:pt x="3469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" name="object 1042">
              <a:extLst>
                <a:ext uri="{FF2B5EF4-FFF2-40B4-BE49-F238E27FC236}">
                  <a16:creationId xmlns:a16="http://schemas.microsoft.com/office/drawing/2014/main" id="{C6794FFD-674C-49A1-B05F-8A4E6D6F76FB}"/>
                </a:ext>
              </a:extLst>
            </p:cNvPr>
            <p:cNvSpPr/>
            <p:nvPr/>
          </p:nvSpPr>
          <p:spPr>
            <a:xfrm>
              <a:off x="1401077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8162" y="40404"/>
                  </a:moveTo>
                  <a:lnTo>
                    <a:pt x="19659" y="40404"/>
                  </a:lnTo>
                  <a:lnTo>
                    <a:pt x="19659" y="16192"/>
                  </a:lnTo>
                  <a:lnTo>
                    <a:pt x="34693" y="1619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0964"/>
                  </a:lnTo>
                  <a:lnTo>
                    <a:pt x="19659" y="80964"/>
                  </a:lnTo>
                  <a:lnTo>
                    <a:pt x="19659" y="55518"/>
                  </a:lnTo>
                  <a:lnTo>
                    <a:pt x="40491" y="55518"/>
                  </a:lnTo>
                  <a:lnTo>
                    <a:pt x="38162" y="40404"/>
                  </a:lnTo>
                  <a:close/>
                </a:path>
                <a:path w="63619" h="98236">
                  <a:moveTo>
                    <a:pt x="63619" y="78650"/>
                  </a:moveTo>
                  <a:lnTo>
                    <a:pt x="63619" y="63537"/>
                  </a:lnTo>
                  <a:lnTo>
                    <a:pt x="62463" y="58911"/>
                  </a:lnTo>
                  <a:lnTo>
                    <a:pt x="60150" y="55518"/>
                  </a:lnTo>
                  <a:lnTo>
                    <a:pt x="56681" y="50891"/>
                  </a:lnTo>
                  <a:lnTo>
                    <a:pt x="54368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2718"/>
                  </a:lnTo>
                  <a:lnTo>
                    <a:pt x="58994" y="39325"/>
                  </a:lnTo>
                  <a:lnTo>
                    <a:pt x="60150" y="35778"/>
                  </a:lnTo>
                  <a:lnTo>
                    <a:pt x="61307" y="31151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4368" y="6939"/>
                  </a:lnTo>
                  <a:lnTo>
                    <a:pt x="48586" y="2313"/>
                  </a:lnTo>
                  <a:lnTo>
                    <a:pt x="40491" y="0"/>
                  </a:lnTo>
                  <a:lnTo>
                    <a:pt x="30067" y="0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40491" y="20819"/>
                  </a:lnTo>
                  <a:lnTo>
                    <a:pt x="41647" y="24212"/>
                  </a:lnTo>
                  <a:lnTo>
                    <a:pt x="41647" y="37012"/>
                  </a:lnTo>
                  <a:lnTo>
                    <a:pt x="38162" y="40404"/>
                  </a:lnTo>
                  <a:lnTo>
                    <a:pt x="40491" y="55518"/>
                  </a:lnTo>
                  <a:lnTo>
                    <a:pt x="43960" y="60144"/>
                  </a:lnTo>
                  <a:lnTo>
                    <a:pt x="43960" y="72790"/>
                  </a:lnTo>
                  <a:lnTo>
                    <a:pt x="42803" y="76337"/>
                  </a:lnTo>
                  <a:lnTo>
                    <a:pt x="39319" y="79730"/>
                  </a:lnTo>
                  <a:lnTo>
                    <a:pt x="35849" y="80964"/>
                  </a:lnTo>
                  <a:lnTo>
                    <a:pt x="32380" y="80964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60150" y="85590"/>
                  </a:lnTo>
                  <a:lnTo>
                    <a:pt x="63619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" name="object 1043">
              <a:extLst>
                <a:ext uri="{FF2B5EF4-FFF2-40B4-BE49-F238E27FC236}">
                  <a16:creationId xmlns:a16="http://schemas.microsoft.com/office/drawing/2014/main" id="{3A0908AF-6B90-4890-A2EE-DE64CB29C9DF}"/>
                </a:ext>
              </a:extLst>
            </p:cNvPr>
            <p:cNvSpPr/>
            <p:nvPr/>
          </p:nvSpPr>
          <p:spPr>
            <a:xfrm>
              <a:off x="147626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9659" y="54284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6613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9659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" name="object 1044">
              <a:extLst>
                <a:ext uri="{FF2B5EF4-FFF2-40B4-BE49-F238E27FC236}">
                  <a16:creationId xmlns:a16="http://schemas.microsoft.com/office/drawing/2014/main" id="{DE4CE36A-8794-4F22-8ADF-D4EFFBE0998D}"/>
                </a:ext>
              </a:extLst>
            </p:cNvPr>
            <p:cNvSpPr/>
            <p:nvPr/>
          </p:nvSpPr>
          <p:spPr>
            <a:xfrm>
              <a:off x="1543351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992"/>
                  </a:lnTo>
                  <a:lnTo>
                    <a:pt x="1156" y="28992"/>
                  </a:lnTo>
                  <a:close/>
                </a:path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18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1156" y="15113"/>
                  </a:lnTo>
                  <a:lnTo>
                    <a:pt x="4625" y="18506"/>
                  </a:lnTo>
                  <a:lnTo>
                    <a:pt x="8095" y="19739"/>
                  </a:lnTo>
                  <a:lnTo>
                    <a:pt x="13877" y="19739"/>
                  </a:lnTo>
                  <a:lnTo>
                    <a:pt x="18518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" name="object 1045">
              <a:extLst>
                <a:ext uri="{FF2B5EF4-FFF2-40B4-BE49-F238E27FC236}">
                  <a16:creationId xmlns:a16="http://schemas.microsoft.com/office/drawing/2014/main" id="{54B4D48F-50B7-49E5-A3EB-0181E3B93A33}"/>
                </a:ext>
              </a:extLst>
            </p:cNvPr>
            <p:cNvSpPr/>
            <p:nvPr/>
          </p:nvSpPr>
          <p:spPr>
            <a:xfrm>
              <a:off x="1587889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929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" name="object 1046">
              <a:extLst>
                <a:ext uri="{FF2B5EF4-FFF2-40B4-BE49-F238E27FC236}">
                  <a16:creationId xmlns:a16="http://schemas.microsoft.com/office/drawing/2014/main" id="{642DF255-0DA4-49C5-8342-0A9001710B9C}"/>
                </a:ext>
              </a:extLst>
            </p:cNvPr>
            <p:cNvSpPr/>
            <p:nvPr/>
          </p:nvSpPr>
          <p:spPr>
            <a:xfrm>
              <a:off x="1608127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205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205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52" y="45185"/>
                  </a:lnTo>
                  <a:lnTo>
                    <a:pt x="35865" y="47498"/>
                  </a:lnTo>
                  <a:lnTo>
                    <a:pt x="38178" y="50891"/>
                  </a:lnTo>
                  <a:lnTo>
                    <a:pt x="38178" y="84511"/>
                  </a:lnTo>
                  <a:lnTo>
                    <a:pt x="35865" y="87903"/>
                  </a:lnTo>
                  <a:lnTo>
                    <a:pt x="33552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08" y="101783"/>
                  </a:lnTo>
                  <a:lnTo>
                    <a:pt x="39334" y="96077"/>
                  </a:lnTo>
                  <a:lnTo>
                    <a:pt x="39334" y="104096"/>
                  </a:lnTo>
                  <a:lnTo>
                    <a:pt x="56681" y="104096"/>
                  </a:lnTo>
                  <a:lnTo>
                    <a:pt x="56681" y="0"/>
                  </a:lnTo>
                  <a:lnTo>
                    <a:pt x="38178" y="0"/>
                  </a:lnTo>
                  <a:lnTo>
                    <a:pt x="38178" y="37012"/>
                  </a:lnTo>
                  <a:lnTo>
                    <a:pt x="34708" y="32385"/>
                  </a:lnTo>
                  <a:lnTo>
                    <a:pt x="30083" y="30072"/>
                  </a:lnTo>
                  <a:lnTo>
                    <a:pt x="16205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" name="object 1047">
              <a:extLst>
                <a:ext uri="{FF2B5EF4-FFF2-40B4-BE49-F238E27FC236}">
                  <a16:creationId xmlns:a16="http://schemas.microsoft.com/office/drawing/2014/main" id="{DAFF583B-2E50-47D1-9EA1-D3F23E07FB30}"/>
                </a:ext>
              </a:extLst>
            </p:cNvPr>
            <p:cNvSpPr/>
            <p:nvPr/>
          </p:nvSpPr>
          <p:spPr>
            <a:xfrm>
              <a:off x="1674060" y="1740352"/>
              <a:ext cx="23144" cy="41638"/>
            </a:xfrm>
            <a:custGeom>
              <a:avLst/>
              <a:gdLst/>
              <a:ahLst/>
              <a:cxnLst/>
              <a:rect l="l" t="t" r="r" b="b"/>
              <a:pathLst>
                <a:path w="23144" h="41638">
                  <a:moveTo>
                    <a:pt x="10423" y="41638"/>
                  </a:moveTo>
                  <a:lnTo>
                    <a:pt x="13892" y="38245"/>
                  </a:lnTo>
                  <a:lnTo>
                    <a:pt x="17362" y="33465"/>
                  </a:lnTo>
                  <a:lnTo>
                    <a:pt x="19675" y="28838"/>
                  </a:lnTo>
                  <a:lnTo>
                    <a:pt x="21987" y="23132"/>
                  </a:lnTo>
                  <a:lnTo>
                    <a:pt x="23144" y="18506"/>
                  </a:lnTo>
                  <a:lnTo>
                    <a:pt x="23144" y="0"/>
                  </a:lnTo>
                  <a:lnTo>
                    <a:pt x="6954" y="0"/>
                  </a:lnTo>
                  <a:lnTo>
                    <a:pt x="6954" y="20819"/>
                  </a:lnTo>
                  <a:lnTo>
                    <a:pt x="5782" y="26525"/>
                  </a:lnTo>
                  <a:lnTo>
                    <a:pt x="2312" y="31151"/>
                  </a:lnTo>
                  <a:lnTo>
                    <a:pt x="0" y="35932"/>
                  </a:lnTo>
                  <a:lnTo>
                    <a:pt x="10423" y="4163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" name="object 1048">
              <a:extLst>
                <a:ext uri="{FF2B5EF4-FFF2-40B4-BE49-F238E27FC236}">
                  <a16:creationId xmlns:a16="http://schemas.microsoft.com/office/drawing/2014/main" id="{F2B9780D-8E4A-4C6E-B3D4-D5993BD32D70}"/>
                </a:ext>
              </a:extLst>
            </p:cNvPr>
            <p:cNvSpPr/>
            <p:nvPr/>
          </p:nvSpPr>
          <p:spPr>
            <a:xfrm>
              <a:off x="1736524" y="1659387"/>
              <a:ext cx="78669" cy="98236"/>
            </a:xfrm>
            <a:custGeom>
              <a:avLst/>
              <a:gdLst/>
              <a:ahLst/>
              <a:cxnLst/>
              <a:rect l="l" t="t" r="r" b="b"/>
              <a:pathLst>
                <a:path w="78669" h="98236">
                  <a:moveTo>
                    <a:pt x="30083" y="61224"/>
                  </a:moveTo>
                  <a:lnTo>
                    <a:pt x="53211" y="77417"/>
                  </a:lnTo>
                  <a:lnTo>
                    <a:pt x="57837" y="98236"/>
                  </a:lnTo>
                  <a:lnTo>
                    <a:pt x="78669" y="98236"/>
                  </a:lnTo>
                  <a:lnTo>
                    <a:pt x="48586" y="0"/>
                  </a:lnTo>
                  <a:lnTo>
                    <a:pt x="30083" y="0"/>
                  </a:lnTo>
                  <a:lnTo>
                    <a:pt x="0" y="98236"/>
                  </a:lnTo>
                  <a:lnTo>
                    <a:pt x="20831" y="98236"/>
                  </a:lnTo>
                  <a:lnTo>
                    <a:pt x="25457" y="77417"/>
                  </a:lnTo>
                  <a:lnTo>
                    <a:pt x="53211" y="77417"/>
                  </a:lnTo>
                  <a:lnTo>
                    <a:pt x="30083" y="61224"/>
                  </a:lnTo>
                  <a:lnTo>
                    <a:pt x="39334" y="26525"/>
                  </a:lnTo>
                  <a:lnTo>
                    <a:pt x="48586" y="61224"/>
                  </a:lnTo>
                  <a:lnTo>
                    <a:pt x="30083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" name="object 1049">
              <a:extLst>
                <a:ext uri="{FF2B5EF4-FFF2-40B4-BE49-F238E27FC236}">
                  <a16:creationId xmlns:a16="http://schemas.microsoft.com/office/drawing/2014/main" id="{677D993B-E498-452E-BAF1-8B6645535412}"/>
                </a:ext>
              </a:extLst>
            </p:cNvPr>
            <p:cNvSpPr/>
            <p:nvPr/>
          </p:nvSpPr>
          <p:spPr>
            <a:xfrm>
              <a:off x="1820975" y="1683600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6598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32385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0816" y="18506"/>
                  </a:lnTo>
                  <a:lnTo>
                    <a:pt x="25441" y="15113"/>
                  </a:lnTo>
                  <a:lnTo>
                    <a:pt x="28911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803" y="72944"/>
                  </a:lnTo>
                  <a:lnTo>
                    <a:pt x="47429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" name="object 1050">
              <a:extLst>
                <a:ext uri="{FF2B5EF4-FFF2-40B4-BE49-F238E27FC236}">
                  <a16:creationId xmlns:a16="http://schemas.microsoft.com/office/drawing/2014/main" id="{B301F7ED-0C81-4DFC-B5B2-9F593592A516}"/>
                </a:ext>
              </a:extLst>
            </p:cNvPr>
            <p:cNvSpPr/>
            <p:nvPr/>
          </p:nvSpPr>
          <p:spPr>
            <a:xfrm>
              <a:off x="1883439" y="1683600"/>
              <a:ext cx="56681" cy="101937"/>
            </a:xfrm>
            <a:custGeom>
              <a:avLst/>
              <a:gdLst/>
              <a:ahLst/>
              <a:cxnLst/>
              <a:rect l="l" t="t" r="r" b="b"/>
              <a:pathLst>
                <a:path w="56681" h="101937">
                  <a:moveTo>
                    <a:pt x="23128" y="75258"/>
                  </a:moveTo>
                  <a:lnTo>
                    <a:pt x="28911" y="75258"/>
                  </a:lnTo>
                  <a:lnTo>
                    <a:pt x="33536" y="72944"/>
                  </a:lnTo>
                  <a:lnTo>
                    <a:pt x="37021" y="68318"/>
                  </a:lnTo>
                  <a:lnTo>
                    <a:pt x="37021" y="101937"/>
                  </a:lnTo>
                  <a:lnTo>
                    <a:pt x="56681" y="101937"/>
                  </a:lnTo>
                  <a:lnTo>
                    <a:pt x="56681" y="1233"/>
                  </a:lnTo>
                  <a:lnTo>
                    <a:pt x="39334" y="1233"/>
                  </a:lnTo>
                  <a:lnTo>
                    <a:pt x="38178" y="8173"/>
                  </a:lnTo>
                  <a:lnTo>
                    <a:pt x="34693" y="2313"/>
                  </a:lnTo>
                  <a:lnTo>
                    <a:pt x="30067" y="0"/>
                  </a:lnTo>
                  <a:lnTo>
                    <a:pt x="15033" y="0"/>
                  </a:lnTo>
                  <a:lnTo>
                    <a:pt x="18503" y="27759"/>
                  </a:lnTo>
                  <a:lnTo>
                    <a:pt x="19659" y="22053"/>
                  </a:lnTo>
                  <a:lnTo>
                    <a:pt x="20816" y="19739"/>
                  </a:lnTo>
                  <a:lnTo>
                    <a:pt x="23128" y="16192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5849" y="17426"/>
                  </a:lnTo>
                  <a:lnTo>
                    <a:pt x="37021" y="19739"/>
                  </a:lnTo>
                  <a:lnTo>
                    <a:pt x="37021" y="54438"/>
                  </a:lnTo>
                  <a:lnTo>
                    <a:pt x="35849" y="57831"/>
                  </a:lnTo>
                  <a:lnTo>
                    <a:pt x="32380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52125"/>
                  </a:lnTo>
                  <a:lnTo>
                    <a:pt x="18503" y="46265"/>
                  </a:lnTo>
                  <a:lnTo>
                    <a:pt x="16190" y="75258"/>
                  </a:lnTo>
                  <a:lnTo>
                    <a:pt x="23128" y="75258"/>
                  </a:lnTo>
                  <a:close/>
                </a:path>
                <a:path w="56681" h="101937">
                  <a:moveTo>
                    <a:pt x="0" y="34698"/>
                  </a:moveTo>
                  <a:lnTo>
                    <a:pt x="4" y="41475"/>
                  </a:lnTo>
                  <a:lnTo>
                    <a:pt x="1671" y="55754"/>
                  </a:lnTo>
                  <a:lnTo>
                    <a:pt x="5782" y="66005"/>
                  </a:lnTo>
                  <a:lnTo>
                    <a:pt x="10408" y="71711"/>
                  </a:lnTo>
                  <a:lnTo>
                    <a:pt x="16190" y="75258"/>
                  </a:lnTo>
                  <a:lnTo>
                    <a:pt x="18503" y="46265"/>
                  </a:lnTo>
                  <a:lnTo>
                    <a:pt x="18503" y="27759"/>
                  </a:lnTo>
                  <a:lnTo>
                    <a:pt x="15033" y="0"/>
                  </a:lnTo>
                  <a:lnTo>
                    <a:pt x="9251" y="2313"/>
                  </a:lnTo>
                  <a:lnTo>
                    <a:pt x="5782" y="8173"/>
                  </a:lnTo>
                  <a:lnTo>
                    <a:pt x="4931" y="9319"/>
                  </a:lnTo>
                  <a:lnTo>
                    <a:pt x="995" y="201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" name="object 1051">
              <a:extLst>
                <a:ext uri="{FF2B5EF4-FFF2-40B4-BE49-F238E27FC236}">
                  <a16:creationId xmlns:a16="http://schemas.microsoft.com/office/drawing/2014/main" id="{1402BAB3-C452-4670-9518-BD18EA3CB8EE}"/>
                </a:ext>
              </a:extLst>
            </p:cNvPr>
            <p:cNvSpPr/>
            <p:nvPr/>
          </p:nvSpPr>
          <p:spPr>
            <a:xfrm>
              <a:off x="195284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54284"/>
                  </a:move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6598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8503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" name="object 1052">
              <a:extLst>
                <a:ext uri="{FF2B5EF4-FFF2-40B4-BE49-F238E27FC236}">
                  <a16:creationId xmlns:a16="http://schemas.microsoft.com/office/drawing/2014/main" id="{12EBC1F3-27D6-4C7A-8952-7098F793080D}"/>
                </a:ext>
              </a:extLst>
            </p:cNvPr>
            <p:cNvSpPr/>
            <p:nvPr/>
          </p:nvSpPr>
          <p:spPr>
            <a:xfrm>
              <a:off x="2019930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" name="object 1053">
              <a:extLst>
                <a:ext uri="{FF2B5EF4-FFF2-40B4-BE49-F238E27FC236}">
                  <a16:creationId xmlns:a16="http://schemas.microsoft.com/office/drawing/2014/main" id="{CCFB3072-6EEB-4A48-A059-8441BBBCF6DA}"/>
                </a:ext>
              </a:extLst>
            </p:cNvPr>
            <p:cNvSpPr/>
            <p:nvPr/>
          </p:nvSpPr>
          <p:spPr>
            <a:xfrm>
              <a:off x="2053483" y="1683600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9659" y="74024"/>
                  </a:moveTo>
                  <a:lnTo>
                    <a:pt x="19659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30067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" name="object 1054">
              <a:extLst>
                <a:ext uri="{FF2B5EF4-FFF2-40B4-BE49-F238E27FC236}">
                  <a16:creationId xmlns:a16="http://schemas.microsoft.com/office/drawing/2014/main" id="{AD16629B-EE1F-45E9-8CB1-0994C20A8BEB}"/>
                </a:ext>
              </a:extLst>
            </p:cNvPr>
            <p:cNvSpPr/>
            <p:nvPr/>
          </p:nvSpPr>
          <p:spPr>
            <a:xfrm>
              <a:off x="2095115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" y="41981"/>
                  </a:moveTo>
                  <a:lnTo>
                    <a:pt x="2362" y="55689"/>
                  </a:lnTo>
                  <a:lnTo>
                    <a:pt x="8110" y="66005"/>
                  </a:lnTo>
                  <a:lnTo>
                    <a:pt x="13892" y="71711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691"/>
                  </a:lnTo>
                  <a:lnTo>
                    <a:pt x="48586" y="52125"/>
                  </a:lnTo>
                  <a:lnTo>
                    <a:pt x="43960" y="5675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642" y="10899"/>
                  </a:lnTo>
                  <a:lnTo>
                    <a:pt x="1549" y="21670"/>
                  </a:lnTo>
                  <a:lnTo>
                    <a:pt x="0" y="35932"/>
                  </a:lnTo>
                  <a:lnTo>
                    <a:pt x="1" y="41981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5113"/>
                  </a:lnTo>
                  <a:lnTo>
                    <a:pt x="32395" y="15113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43" y="32183"/>
                  </a:lnTo>
                  <a:lnTo>
                    <a:pt x="54681" y="18263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" name="object 1055">
              <a:extLst>
                <a:ext uri="{FF2B5EF4-FFF2-40B4-BE49-F238E27FC236}">
                  <a16:creationId xmlns:a16="http://schemas.microsoft.com/office/drawing/2014/main" id="{66AF31E6-8015-443C-A8F1-975DB2895B3E}"/>
                </a:ext>
              </a:extLst>
            </p:cNvPr>
            <p:cNvSpPr/>
            <p:nvPr/>
          </p:nvSpPr>
          <p:spPr>
            <a:xfrm>
              <a:off x="2189974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53211" y="16192"/>
                  </a:moveTo>
                  <a:lnTo>
                    <a:pt x="50899" y="10486"/>
                  </a:lnTo>
                  <a:lnTo>
                    <a:pt x="47429" y="5860"/>
                  </a:lnTo>
                  <a:lnTo>
                    <a:pt x="42803" y="123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3877" y="123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28992"/>
                  </a:lnTo>
                  <a:lnTo>
                    <a:pt x="19659" y="28992"/>
                  </a:lnTo>
                  <a:lnTo>
                    <a:pt x="19659" y="52125"/>
                  </a:lnTo>
                  <a:lnTo>
                    <a:pt x="19659" y="48578"/>
                  </a:lnTo>
                  <a:lnTo>
                    <a:pt x="20816" y="45185"/>
                  </a:lnTo>
                  <a:lnTo>
                    <a:pt x="21972" y="43951"/>
                  </a:lnTo>
                  <a:lnTo>
                    <a:pt x="26598" y="40559"/>
                  </a:lnTo>
                  <a:lnTo>
                    <a:pt x="34708" y="40559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59065"/>
                  </a:lnTo>
                  <a:lnTo>
                    <a:pt x="25441" y="60144"/>
                  </a:lnTo>
                  <a:lnTo>
                    <a:pt x="21972" y="60144"/>
                  </a:lnTo>
                  <a:lnTo>
                    <a:pt x="27754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close/>
                </a:path>
                <a:path w="56681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9659" y="28992"/>
                  </a:lnTo>
                  <a:lnTo>
                    <a:pt x="12720" y="31306"/>
                  </a:lnTo>
                  <a:lnTo>
                    <a:pt x="8095" y="35932"/>
                  </a:lnTo>
                  <a:lnTo>
                    <a:pt x="3469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" name="object 1056">
              <a:extLst>
                <a:ext uri="{FF2B5EF4-FFF2-40B4-BE49-F238E27FC236}">
                  <a16:creationId xmlns:a16="http://schemas.microsoft.com/office/drawing/2014/main" id="{424DACA8-DA28-4952-86BB-EA4E9F50F98B}"/>
                </a:ext>
              </a:extLst>
            </p:cNvPr>
            <p:cNvSpPr/>
            <p:nvPr/>
          </p:nvSpPr>
          <p:spPr>
            <a:xfrm>
              <a:off x="2255907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300" y="15113"/>
                  </a:lnTo>
                  <a:lnTo>
                    <a:pt x="27770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612" y="16468"/>
                  </a:lnTo>
                  <a:lnTo>
                    <a:pt x="47456" y="4056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" name="object 1057">
              <a:extLst>
                <a:ext uri="{FF2B5EF4-FFF2-40B4-BE49-F238E27FC236}">
                  <a16:creationId xmlns:a16="http://schemas.microsoft.com/office/drawing/2014/main" id="{DEBC1A43-ADB7-43EA-AC33-4F30C80F12E0}"/>
                </a:ext>
              </a:extLst>
            </p:cNvPr>
            <p:cNvSpPr/>
            <p:nvPr/>
          </p:nvSpPr>
          <p:spPr>
            <a:xfrm>
              <a:off x="2320683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190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190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36" y="45185"/>
                  </a:lnTo>
                  <a:lnTo>
                    <a:pt x="35849" y="47498"/>
                  </a:lnTo>
                  <a:lnTo>
                    <a:pt x="38162" y="50891"/>
                  </a:lnTo>
                  <a:lnTo>
                    <a:pt x="38162" y="84511"/>
                  </a:lnTo>
                  <a:lnTo>
                    <a:pt x="35849" y="87903"/>
                  </a:lnTo>
                  <a:lnTo>
                    <a:pt x="33536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70" y="101783"/>
                  </a:lnTo>
                  <a:lnTo>
                    <a:pt x="39396" y="96077"/>
                  </a:lnTo>
                  <a:lnTo>
                    <a:pt x="39396" y="104096"/>
                  </a:lnTo>
                  <a:lnTo>
                    <a:pt x="56665" y="104096"/>
                  </a:lnTo>
                  <a:lnTo>
                    <a:pt x="56665" y="0"/>
                  </a:lnTo>
                  <a:lnTo>
                    <a:pt x="38162" y="0"/>
                  </a:lnTo>
                  <a:lnTo>
                    <a:pt x="38162" y="37012"/>
                  </a:lnTo>
                  <a:lnTo>
                    <a:pt x="34770" y="32385"/>
                  </a:lnTo>
                  <a:lnTo>
                    <a:pt x="30083" y="30072"/>
                  </a:lnTo>
                  <a:lnTo>
                    <a:pt x="16190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" name="object 1058">
              <a:extLst>
                <a:ext uri="{FF2B5EF4-FFF2-40B4-BE49-F238E27FC236}">
                  <a16:creationId xmlns:a16="http://schemas.microsoft.com/office/drawing/2014/main" id="{97F2B3BB-2018-4BDD-8806-5E7F7DC6E1A9}"/>
                </a:ext>
              </a:extLst>
            </p:cNvPr>
            <p:cNvSpPr/>
            <p:nvPr/>
          </p:nvSpPr>
          <p:spPr>
            <a:xfrm>
              <a:off x="2433475" y="1659387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" name="object 1059">
              <a:extLst>
                <a:ext uri="{FF2B5EF4-FFF2-40B4-BE49-F238E27FC236}">
                  <a16:creationId xmlns:a16="http://schemas.microsoft.com/office/drawing/2014/main" id="{BFA8F048-FE16-4389-8C20-547A6A8E4FFD}"/>
                </a:ext>
              </a:extLst>
            </p:cNvPr>
            <p:cNvSpPr/>
            <p:nvPr/>
          </p:nvSpPr>
          <p:spPr>
            <a:xfrm>
              <a:off x="2457221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8570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2053"/>
                  </a:lnTo>
                  <a:lnTo>
                    <a:pt x="55509" y="17426"/>
                  </a:lnTo>
                  <a:lnTo>
                    <a:pt x="57822" y="15113"/>
                  </a:lnTo>
                  <a:lnTo>
                    <a:pt x="64761" y="15113"/>
                  </a:lnTo>
                  <a:lnTo>
                    <a:pt x="65840" y="16192"/>
                  </a:lnTo>
                  <a:lnTo>
                    <a:pt x="68153" y="19739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7230" y="16468"/>
                  </a:lnTo>
                  <a:lnTo>
                    <a:pt x="81442" y="4056"/>
                  </a:lnTo>
                  <a:lnTo>
                    <a:pt x="69386" y="0"/>
                  </a:lnTo>
                  <a:lnTo>
                    <a:pt x="61214" y="0"/>
                  </a:lnTo>
                  <a:lnTo>
                    <a:pt x="55509" y="2313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" name="object 1060">
              <a:extLst>
                <a:ext uri="{FF2B5EF4-FFF2-40B4-BE49-F238E27FC236}">
                  <a16:creationId xmlns:a16="http://schemas.microsoft.com/office/drawing/2014/main" id="{C5B2A64E-8E3F-4275-B12E-70610E1342D9}"/>
                </a:ext>
              </a:extLst>
            </p:cNvPr>
            <p:cNvSpPr/>
            <p:nvPr/>
          </p:nvSpPr>
          <p:spPr>
            <a:xfrm>
              <a:off x="2558989" y="1683600"/>
              <a:ext cx="56742" cy="101937"/>
            </a:xfrm>
            <a:custGeom>
              <a:avLst/>
              <a:gdLst/>
              <a:ahLst/>
              <a:cxnLst/>
              <a:rect l="l" t="t" r="r" b="b"/>
              <a:pathLst>
                <a:path w="56742" h="101937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31146" y="15113"/>
                  </a:lnTo>
                  <a:lnTo>
                    <a:pt x="35772" y="19739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0891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351" y="53849"/>
                  </a:lnTo>
                  <a:lnTo>
                    <a:pt x="56742" y="39325"/>
                  </a:lnTo>
                  <a:lnTo>
                    <a:pt x="56737" y="32681"/>
                  </a:lnTo>
                  <a:lnTo>
                    <a:pt x="55058" y="18356"/>
                  </a:lnTo>
                  <a:lnTo>
                    <a:pt x="50883" y="8173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6939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9582" y="101937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937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" name="object 1061">
              <a:extLst>
                <a:ext uri="{FF2B5EF4-FFF2-40B4-BE49-F238E27FC236}">
                  <a16:creationId xmlns:a16="http://schemas.microsoft.com/office/drawing/2014/main" id="{633B5B18-27CB-445B-83D8-760CA576811B}"/>
                </a:ext>
              </a:extLst>
            </p:cNvPr>
            <p:cNvSpPr/>
            <p:nvPr/>
          </p:nvSpPr>
          <p:spPr>
            <a:xfrm>
              <a:off x="2637087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" name="object 1062">
              <a:extLst>
                <a:ext uri="{FF2B5EF4-FFF2-40B4-BE49-F238E27FC236}">
                  <a16:creationId xmlns:a16="http://schemas.microsoft.com/office/drawing/2014/main" id="{FC2BAB0E-668B-44B0-BD69-83F5FEB917D2}"/>
                </a:ext>
              </a:extLst>
            </p:cNvPr>
            <p:cNvSpPr/>
            <p:nvPr/>
          </p:nvSpPr>
          <p:spPr>
            <a:xfrm>
              <a:off x="2658443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" name="object 1063">
              <a:extLst>
                <a:ext uri="{FF2B5EF4-FFF2-40B4-BE49-F238E27FC236}">
                  <a16:creationId xmlns:a16="http://schemas.microsoft.com/office/drawing/2014/main" id="{A3ABE702-BD83-411F-BCAA-C4D91B748446}"/>
                </a:ext>
              </a:extLst>
            </p:cNvPr>
            <p:cNvSpPr/>
            <p:nvPr/>
          </p:nvSpPr>
          <p:spPr>
            <a:xfrm>
              <a:off x="2725517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17423" y="8173"/>
                  </a:move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26675" y="15113"/>
                  </a:lnTo>
                  <a:lnTo>
                    <a:pt x="31301" y="16192"/>
                  </a:lnTo>
                  <a:lnTo>
                    <a:pt x="33614" y="19739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2053"/>
                  </a:lnTo>
                  <a:lnTo>
                    <a:pt x="54430" y="17426"/>
                  </a:lnTo>
                  <a:lnTo>
                    <a:pt x="57822" y="15113"/>
                  </a:lnTo>
                  <a:lnTo>
                    <a:pt x="61368" y="15113"/>
                  </a:lnTo>
                  <a:lnTo>
                    <a:pt x="65994" y="16192"/>
                  </a:lnTo>
                  <a:lnTo>
                    <a:pt x="68307" y="19739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6569" y="15802"/>
                  </a:lnTo>
                  <a:lnTo>
                    <a:pt x="80250" y="389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2313"/>
                  </a:lnTo>
                  <a:lnTo>
                    <a:pt x="49804" y="9253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" name="object 1064">
              <a:extLst>
                <a:ext uri="{FF2B5EF4-FFF2-40B4-BE49-F238E27FC236}">
                  <a16:creationId xmlns:a16="http://schemas.microsoft.com/office/drawing/2014/main" id="{6168958A-9C81-4046-9355-0B36639C4264}"/>
                </a:ext>
              </a:extLst>
            </p:cNvPr>
            <p:cNvSpPr/>
            <p:nvPr/>
          </p:nvSpPr>
          <p:spPr>
            <a:xfrm>
              <a:off x="2824971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" name="object 1065">
              <a:extLst>
                <a:ext uri="{FF2B5EF4-FFF2-40B4-BE49-F238E27FC236}">
                  <a16:creationId xmlns:a16="http://schemas.microsoft.com/office/drawing/2014/main" id="{304EA38E-DD68-46B0-A4EC-CB606D9B6906}"/>
                </a:ext>
              </a:extLst>
            </p:cNvPr>
            <p:cNvSpPr/>
            <p:nvPr/>
          </p:nvSpPr>
          <p:spPr>
            <a:xfrm>
              <a:off x="2890966" y="1683600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4362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673" y="16468"/>
                  </a:lnTo>
                  <a:lnTo>
                    <a:pt x="47517" y="4056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" name="object 1066">
              <a:extLst>
                <a:ext uri="{FF2B5EF4-FFF2-40B4-BE49-F238E27FC236}">
                  <a16:creationId xmlns:a16="http://schemas.microsoft.com/office/drawing/2014/main" id="{C5D5918C-81B4-4503-9466-47304EC6274C}"/>
                </a:ext>
              </a:extLst>
            </p:cNvPr>
            <p:cNvSpPr/>
            <p:nvPr/>
          </p:nvSpPr>
          <p:spPr>
            <a:xfrm>
              <a:off x="2953414" y="1666327"/>
              <a:ext cx="37006" cy="92530"/>
            </a:xfrm>
            <a:custGeom>
              <a:avLst/>
              <a:gdLst/>
              <a:ahLst/>
              <a:cxnLst/>
              <a:rect l="l" t="t" r="r" b="b"/>
              <a:pathLst>
                <a:path w="37006" h="92530">
                  <a:moveTo>
                    <a:pt x="27754" y="18506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72" y="32385"/>
                  </a:lnTo>
                  <a:lnTo>
                    <a:pt x="8172" y="70477"/>
                  </a:lnTo>
                  <a:lnTo>
                    <a:pt x="8456" y="75474"/>
                  </a:lnTo>
                  <a:lnTo>
                    <a:pt x="14269" y="88372"/>
                  </a:lnTo>
                  <a:lnTo>
                    <a:pt x="26675" y="92530"/>
                  </a:lnTo>
                  <a:lnTo>
                    <a:pt x="30067" y="92530"/>
                  </a:lnTo>
                  <a:lnTo>
                    <a:pt x="33614" y="91296"/>
                  </a:lnTo>
                  <a:lnTo>
                    <a:pt x="37006" y="90217"/>
                  </a:lnTo>
                  <a:lnTo>
                    <a:pt x="37006" y="75103"/>
                  </a:lnTo>
                  <a:lnTo>
                    <a:pt x="35926" y="76337"/>
                  </a:lnTo>
                  <a:lnTo>
                    <a:pt x="32380" y="76337"/>
                  </a:lnTo>
                  <a:lnTo>
                    <a:pt x="28988" y="75103"/>
                  </a:lnTo>
                  <a:lnTo>
                    <a:pt x="27754" y="71711"/>
                  </a:lnTo>
                  <a:lnTo>
                    <a:pt x="27754" y="32385"/>
                  </a:lnTo>
                  <a:lnTo>
                    <a:pt x="37006" y="32385"/>
                  </a:lnTo>
                  <a:lnTo>
                    <a:pt x="37006" y="18506"/>
                  </a:lnTo>
                  <a:lnTo>
                    <a:pt x="27754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" name="object 1067">
              <a:extLst>
                <a:ext uri="{FF2B5EF4-FFF2-40B4-BE49-F238E27FC236}">
                  <a16:creationId xmlns:a16="http://schemas.microsoft.com/office/drawing/2014/main" id="{2D8C8464-7709-434A-98D0-CE58947A6D5E}"/>
                </a:ext>
              </a:extLst>
            </p:cNvPr>
            <p:cNvSpPr/>
            <p:nvPr/>
          </p:nvSpPr>
          <p:spPr>
            <a:xfrm>
              <a:off x="893264" y="1813296"/>
              <a:ext cx="87914" cy="98236"/>
            </a:xfrm>
            <a:custGeom>
              <a:avLst/>
              <a:gdLst/>
              <a:ahLst/>
              <a:cxnLst/>
              <a:rect l="l" t="t" r="r" b="b"/>
              <a:pathLst>
                <a:path w="87914" h="98236">
                  <a:moveTo>
                    <a:pt x="68247" y="71711"/>
                  </a:moveTo>
                  <a:lnTo>
                    <a:pt x="68247" y="98236"/>
                  </a:lnTo>
                  <a:lnTo>
                    <a:pt x="87914" y="98236"/>
                  </a:lnTo>
                  <a:lnTo>
                    <a:pt x="87914" y="0"/>
                  </a:lnTo>
                  <a:lnTo>
                    <a:pt x="62463" y="0"/>
                  </a:lnTo>
                  <a:lnTo>
                    <a:pt x="43955" y="70477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664" y="98236"/>
                  </a:lnTo>
                  <a:lnTo>
                    <a:pt x="19664" y="71711"/>
                  </a:lnTo>
                  <a:lnTo>
                    <a:pt x="17349" y="31151"/>
                  </a:lnTo>
                  <a:lnTo>
                    <a:pt x="37015" y="98236"/>
                  </a:lnTo>
                  <a:lnTo>
                    <a:pt x="50895" y="98236"/>
                  </a:lnTo>
                  <a:lnTo>
                    <a:pt x="69403" y="31151"/>
                  </a:lnTo>
                  <a:lnTo>
                    <a:pt x="6824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" name="object 1068">
              <a:extLst>
                <a:ext uri="{FF2B5EF4-FFF2-40B4-BE49-F238E27FC236}">
                  <a16:creationId xmlns:a16="http://schemas.microsoft.com/office/drawing/2014/main" id="{66AD1464-CDA4-4956-AEB5-9B19D92D55F6}"/>
                </a:ext>
              </a:extLst>
            </p:cNvPr>
            <p:cNvSpPr/>
            <p:nvPr/>
          </p:nvSpPr>
          <p:spPr>
            <a:xfrm>
              <a:off x="993900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19659" y="23132"/>
                  </a:moveTo>
                  <a:lnTo>
                    <a:pt x="19659" y="17426"/>
                  </a:lnTo>
                  <a:lnTo>
                    <a:pt x="21972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156" y="64771"/>
                  </a:lnTo>
                  <a:lnTo>
                    <a:pt x="5782" y="69397"/>
                  </a:lnTo>
                  <a:lnTo>
                    <a:pt x="9251" y="72944"/>
                  </a:lnTo>
                  <a:lnTo>
                    <a:pt x="15033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972" y="43951"/>
                  </a:lnTo>
                  <a:lnTo>
                    <a:pt x="25441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16" y="60144"/>
                  </a:lnTo>
                  <a:lnTo>
                    <a:pt x="26598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4708" y="70631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3211" y="69397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59" y="0"/>
                  </a:lnTo>
                  <a:lnTo>
                    <a:pt x="13877" y="2313"/>
                  </a:lnTo>
                  <a:lnTo>
                    <a:pt x="8095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59" y="23132"/>
                  </a:lnTo>
                  <a:close/>
                </a:path>
                <a:path w="55524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5033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" name="object 1069">
              <a:extLst>
                <a:ext uri="{FF2B5EF4-FFF2-40B4-BE49-F238E27FC236}">
                  <a16:creationId xmlns:a16="http://schemas.microsoft.com/office/drawing/2014/main" id="{2CB37E8A-CAF3-4938-8CFD-6B1D644E5B2B}"/>
                </a:ext>
              </a:extLst>
            </p:cNvPr>
            <p:cNvSpPr/>
            <p:nvPr/>
          </p:nvSpPr>
          <p:spPr>
            <a:xfrm>
              <a:off x="1058676" y="183750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1972" y="17426"/>
                  </a:lnTo>
                  <a:lnTo>
                    <a:pt x="24300" y="16192"/>
                  </a:lnTo>
                  <a:lnTo>
                    <a:pt x="31239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679"/>
                  </a:lnTo>
                  <a:lnTo>
                    <a:pt x="53927" y="15375"/>
                  </a:lnTo>
                  <a:lnTo>
                    <a:pt x="47563" y="3722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" name="object 1070">
              <a:extLst>
                <a:ext uri="{FF2B5EF4-FFF2-40B4-BE49-F238E27FC236}">
                  <a16:creationId xmlns:a16="http://schemas.microsoft.com/office/drawing/2014/main" id="{237B244C-AA18-4B3B-8BEC-350C0721E132}"/>
                </a:ext>
              </a:extLst>
            </p:cNvPr>
            <p:cNvSpPr/>
            <p:nvPr/>
          </p:nvSpPr>
          <p:spPr>
            <a:xfrm>
              <a:off x="1124609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75" y="23132"/>
                  </a:lnTo>
                  <a:lnTo>
                    <a:pt x="19675" y="17426"/>
                  </a:lnTo>
                  <a:lnTo>
                    <a:pt x="23144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70" y="28992"/>
                  </a:lnTo>
                  <a:lnTo>
                    <a:pt x="18518" y="3007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626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" name="object 1071">
              <a:extLst>
                <a:ext uri="{FF2B5EF4-FFF2-40B4-BE49-F238E27FC236}">
                  <a16:creationId xmlns:a16="http://schemas.microsoft.com/office/drawing/2014/main" id="{A4906E03-91FF-42E1-990C-F695C9574580}"/>
                </a:ext>
              </a:extLst>
            </p:cNvPr>
            <p:cNvSpPr/>
            <p:nvPr/>
          </p:nvSpPr>
          <p:spPr>
            <a:xfrm>
              <a:off x="1188229" y="183750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0408" y="71711"/>
                  </a:lnTo>
                  <a:lnTo>
                    <a:pt x="16205" y="75258"/>
                  </a:lnTo>
                  <a:lnTo>
                    <a:pt x="24300" y="75258"/>
                  </a:lnTo>
                  <a:lnTo>
                    <a:pt x="21987" y="54438"/>
                  </a:lnTo>
                  <a:lnTo>
                    <a:pt x="19675" y="52125"/>
                  </a:lnTo>
                  <a:lnTo>
                    <a:pt x="18518" y="46265"/>
                  </a:lnTo>
                  <a:lnTo>
                    <a:pt x="18518" y="28992"/>
                  </a:lnTo>
                  <a:lnTo>
                    <a:pt x="19675" y="23132"/>
                  </a:lnTo>
                  <a:lnTo>
                    <a:pt x="16205" y="0"/>
                  </a:lnTo>
                  <a:lnTo>
                    <a:pt x="10408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  <a:path w="57837" h="103017">
                  <a:moveTo>
                    <a:pt x="6938" y="96077"/>
                  </a:moveTo>
                  <a:lnTo>
                    <a:pt x="10408" y="98390"/>
                  </a:lnTo>
                  <a:lnTo>
                    <a:pt x="15049" y="100703"/>
                  </a:lnTo>
                  <a:lnTo>
                    <a:pt x="19675" y="101783"/>
                  </a:lnTo>
                  <a:lnTo>
                    <a:pt x="23144" y="103017"/>
                  </a:lnTo>
                  <a:lnTo>
                    <a:pt x="37021" y="103017"/>
                  </a:lnTo>
                  <a:lnTo>
                    <a:pt x="45116" y="100703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233"/>
                  </a:lnTo>
                  <a:lnTo>
                    <a:pt x="40491" y="1233"/>
                  </a:lnTo>
                  <a:lnTo>
                    <a:pt x="39334" y="8173"/>
                  </a:lnTo>
                  <a:lnTo>
                    <a:pt x="35865" y="2313"/>
                  </a:lnTo>
                  <a:lnTo>
                    <a:pt x="31239" y="0"/>
                  </a:lnTo>
                  <a:lnTo>
                    <a:pt x="16205" y="0"/>
                  </a:lnTo>
                  <a:lnTo>
                    <a:pt x="19675" y="23132"/>
                  </a:lnTo>
                  <a:lnTo>
                    <a:pt x="21987" y="20819"/>
                  </a:lnTo>
                  <a:lnTo>
                    <a:pt x="23144" y="17426"/>
                  </a:lnTo>
                  <a:lnTo>
                    <a:pt x="26613" y="16192"/>
                  </a:lnTo>
                  <a:lnTo>
                    <a:pt x="33552" y="16192"/>
                  </a:lnTo>
                  <a:lnTo>
                    <a:pt x="37021" y="17426"/>
                  </a:lnTo>
                  <a:lnTo>
                    <a:pt x="38178" y="20819"/>
                  </a:lnTo>
                  <a:lnTo>
                    <a:pt x="38178" y="55518"/>
                  </a:lnTo>
                  <a:lnTo>
                    <a:pt x="37021" y="57831"/>
                  </a:lnTo>
                  <a:lnTo>
                    <a:pt x="33552" y="59065"/>
                  </a:lnTo>
                  <a:lnTo>
                    <a:pt x="26613" y="59065"/>
                  </a:lnTo>
                  <a:lnTo>
                    <a:pt x="23144" y="57831"/>
                  </a:lnTo>
                  <a:lnTo>
                    <a:pt x="21987" y="54438"/>
                  </a:lnTo>
                  <a:lnTo>
                    <a:pt x="24300" y="75258"/>
                  </a:lnTo>
                  <a:lnTo>
                    <a:pt x="30083" y="75258"/>
                  </a:lnTo>
                  <a:lnTo>
                    <a:pt x="34708" y="72944"/>
                  </a:lnTo>
                  <a:lnTo>
                    <a:pt x="38178" y="68318"/>
                  </a:lnTo>
                  <a:lnTo>
                    <a:pt x="38178" y="82197"/>
                  </a:lnTo>
                  <a:lnTo>
                    <a:pt x="35865" y="84511"/>
                  </a:lnTo>
                  <a:lnTo>
                    <a:pt x="31239" y="86824"/>
                  </a:lnTo>
                  <a:lnTo>
                    <a:pt x="20831" y="86824"/>
                  </a:lnTo>
                  <a:lnTo>
                    <a:pt x="18518" y="85590"/>
                  </a:lnTo>
                  <a:lnTo>
                    <a:pt x="15049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" name="object 1072">
              <a:extLst>
                <a:ext uri="{FF2B5EF4-FFF2-40B4-BE49-F238E27FC236}">
                  <a16:creationId xmlns:a16="http://schemas.microsoft.com/office/drawing/2014/main" id="{CB9DF278-FE6D-492D-887E-077614B810C4}"/>
                </a:ext>
              </a:extLst>
            </p:cNvPr>
            <p:cNvSpPr/>
            <p:nvPr/>
          </p:nvSpPr>
          <p:spPr>
            <a:xfrm>
              <a:off x="125763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36" y="3546"/>
                  </a:lnTo>
                  <a:lnTo>
                    <a:pt x="6954" y="9253"/>
                  </a:lnTo>
                  <a:lnTo>
                    <a:pt x="1473" y="21527"/>
                  </a:lnTo>
                  <a:lnTo>
                    <a:pt x="0" y="35932"/>
                  </a:lnTo>
                  <a:lnTo>
                    <a:pt x="0" y="41981"/>
                  </a:lnTo>
                  <a:lnTo>
                    <a:pt x="1924" y="55689"/>
                  </a:lnTo>
                  <a:lnTo>
                    <a:pt x="8110" y="66005"/>
                  </a:lnTo>
                  <a:lnTo>
                    <a:pt x="12736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" name="object 1073">
              <a:extLst>
                <a:ext uri="{FF2B5EF4-FFF2-40B4-BE49-F238E27FC236}">
                  <a16:creationId xmlns:a16="http://schemas.microsoft.com/office/drawing/2014/main" id="{A7B64EEF-440E-431D-B309-4147854A3A0C}"/>
                </a:ext>
              </a:extLst>
            </p:cNvPr>
            <p:cNvSpPr/>
            <p:nvPr/>
          </p:nvSpPr>
          <p:spPr>
            <a:xfrm>
              <a:off x="1323580" y="1837509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53196" y="22053"/>
                  </a:moveTo>
                  <a:lnTo>
                    <a:pt x="55509" y="18506"/>
                  </a:lnTo>
                  <a:lnTo>
                    <a:pt x="57822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6679"/>
                  </a:lnTo>
                  <a:lnTo>
                    <a:pt x="86784" y="15375"/>
                  </a:lnTo>
                  <a:lnTo>
                    <a:pt x="80257" y="3722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5509" y="3546"/>
                  </a:lnTo>
                  <a:lnTo>
                    <a:pt x="50883" y="9253"/>
                  </a:lnTo>
                  <a:lnTo>
                    <a:pt x="48570" y="3546"/>
                  </a:lnTo>
                  <a:lnTo>
                    <a:pt x="42788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6192"/>
                  </a:lnTo>
                  <a:lnTo>
                    <a:pt x="30067" y="16192"/>
                  </a:lnTo>
                  <a:lnTo>
                    <a:pt x="33536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352" y="74024"/>
                  </a:lnTo>
                  <a:lnTo>
                    <a:pt x="54352" y="24366"/>
                  </a:lnTo>
                  <a:lnTo>
                    <a:pt x="53196" y="220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" name="object 1074">
              <a:extLst>
                <a:ext uri="{FF2B5EF4-FFF2-40B4-BE49-F238E27FC236}">
                  <a16:creationId xmlns:a16="http://schemas.microsoft.com/office/drawing/2014/main" id="{E189FF6A-E5EE-4325-BCDC-54E4B86BE515}"/>
                </a:ext>
              </a:extLst>
            </p:cNvPr>
            <p:cNvSpPr/>
            <p:nvPr/>
          </p:nvSpPr>
          <p:spPr>
            <a:xfrm>
              <a:off x="142420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20" y="3546"/>
                  </a:lnTo>
                  <a:lnTo>
                    <a:pt x="6938" y="9253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" name="object 1075">
              <a:extLst>
                <a:ext uri="{FF2B5EF4-FFF2-40B4-BE49-F238E27FC236}">
                  <a16:creationId xmlns:a16="http://schemas.microsoft.com/office/drawing/2014/main" id="{0376D624-8A18-4847-AE39-03BC59E930D4}"/>
                </a:ext>
              </a:extLst>
            </p:cNvPr>
            <p:cNvSpPr/>
            <p:nvPr/>
          </p:nvSpPr>
          <p:spPr>
            <a:xfrm>
              <a:off x="1490139" y="183750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18" y="8173"/>
                  </a:moveTo>
                  <a:lnTo>
                    <a:pt x="17362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426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679"/>
                  </a:lnTo>
                  <a:lnTo>
                    <a:pt x="53247" y="15375"/>
                  </a:lnTo>
                  <a:lnTo>
                    <a:pt x="46720" y="3722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3144" y="2313"/>
                  </a:lnTo>
                  <a:lnTo>
                    <a:pt x="18518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" name="object 1076">
              <a:extLst>
                <a:ext uri="{FF2B5EF4-FFF2-40B4-BE49-F238E27FC236}">
                  <a16:creationId xmlns:a16="http://schemas.microsoft.com/office/drawing/2014/main" id="{45041C3B-E7BA-4F68-A2A6-748E0EA3F26A}"/>
                </a:ext>
              </a:extLst>
            </p:cNvPr>
            <p:cNvSpPr/>
            <p:nvPr/>
          </p:nvSpPr>
          <p:spPr>
            <a:xfrm>
              <a:off x="1552602" y="1821316"/>
              <a:ext cx="37021" cy="91450"/>
            </a:xfrm>
            <a:custGeom>
              <a:avLst/>
              <a:gdLst/>
              <a:ahLst/>
              <a:cxnLst/>
              <a:rect l="l" t="t" r="r" b="b"/>
              <a:pathLst>
                <a:path w="37021" h="91450">
                  <a:moveTo>
                    <a:pt x="26613" y="17426"/>
                  </a:moveTo>
                  <a:lnTo>
                    <a:pt x="26613" y="0"/>
                  </a:lnTo>
                  <a:lnTo>
                    <a:pt x="8095" y="0"/>
                  </a:lnTo>
                  <a:lnTo>
                    <a:pt x="8095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8095" y="31306"/>
                  </a:lnTo>
                  <a:lnTo>
                    <a:pt x="8095" y="70631"/>
                  </a:lnTo>
                  <a:lnTo>
                    <a:pt x="8231" y="74150"/>
                  </a:lnTo>
                  <a:lnTo>
                    <a:pt x="13427" y="87125"/>
                  </a:lnTo>
                  <a:lnTo>
                    <a:pt x="26613" y="91450"/>
                  </a:lnTo>
                  <a:lnTo>
                    <a:pt x="33552" y="91450"/>
                  </a:lnTo>
                  <a:lnTo>
                    <a:pt x="37021" y="89137"/>
                  </a:lnTo>
                  <a:lnTo>
                    <a:pt x="37021" y="75258"/>
                  </a:lnTo>
                  <a:lnTo>
                    <a:pt x="32395" y="75258"/>
                  </a:lnTo>
                  <a:lnTo>
                    <a:pt x="27770" y="72944"/>
                  </a:lnTo>
                  <a:lnTo>
                    <a:pt x="26613" y="68318"/>
                  </a:lnTo>
                  <a:lnTo>
                    <a:pt x="26613" y="31306"/>
                  </a:lnTo>
                  <a:lnTo>
                    <a:pt x="37021" y="31306"/>
                  </a:lnTo>
                  <a:lnTo>
                    <a:pt x="37021" y="17426"/>
                  </a:lnTo>
                  <a:lnTo>
                    <a:pt x="26613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" name="object 1077">
              <a:extLst>
                <a:ext uri="{FF2B5EF4-FFF2-40B4-BE49-F238E27FC236}">
                  <a16:creationId xmlns:a16="http://schemas.microsoft.com/office/drawing/2014/main" id="{200CDB94-46E2-48EE-9758-28109C90986F}"/>
                </a:ext>
              </a:extLst>
            </p:cNvPr>
            <p:cNvSpPr/>
            <p:nvPr/>
          </p:nvSpPr>
          <p:spPr>
            <a:xfrm>
              <a:off x="1628959" y="1812063"/>
              <a:ext cx="70558" cy="100703"/>
            </a:xfrm>
            <a:custGeom>
              <a:avLst/>
              <a:gdLst/>
              <a:ahLst/>
              <a:cxnLst/>
              <a:rect l="l" t="t" r="r" b="b"/>
              <a:pathLst>
                <a:path w="70558" h="100703">
                  <a:moveTo>
                    <a:pt x="274" y="67263"/>
                  </a:moveTo>
                  <a:lnTo>
                    <a:pt x="2958" y="80216"/>
                  </a:lnTo>
                  <a:lnTo>
                    <a:pt x="9251" y="90217"/>
                  </a:lnTo>
                  <a:lnTo>
                    <a:pt x="10647" y="91759"/>
                  </a:lnTo>
                  <a:lnTo>
                    <a:pt x="21249" y="98452"/>
                  </a:lnTo>
                  <a:lnTo>
                    <a:pt x="34693" y="100703"/>
                  </a:lnTo>
                  <a:lnTo>
                    <a:pt x="37319" y="100640"/>
                  </a:lnTo>
                  <a:lnTo>
                    <a:pt x="40475" y="84511"/>
                  </a:lnTo>
                  <a:lnTo>
                    <a:pt x="30067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659" y="68318"/>
                  </a:lnTo>
                  <a:lnTo>
                    <a:pt x="18675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74" y="67263"/>
                  </a:lnTo>
                  <a:close/>
                </a:path>
                <a:path w="70558" h="100703">
                  <a:moveTo>
                    <a:pt x="19659" y="33619"/>
                  </a:move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28911" y="16192"/>
                  </a:lnTo>
                  <a:lnTo>
                    <a:pt x="40475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49727" y="33619"/>
                  </a:lnTo>
                  <a:lnTo>
                    <a:pt x="49727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475" y="84511"/>
                  </a:lnTo>
                  <a:lnTo>
                    <a:pt x="37319" y="100640"/>
                  </a:lnTo>
                  <a:lnTo>
                    <a:pt x="50552" y="97639"/>
                  </a:lnTo>
                  <a:lnTo>
                    <a:pt x="60150" y="90217"/>
                  </a:lnTo>
                  <a:lnTo>
                    <a:pt x="64334" y="84534"/>
                  </a:lnTo>
                  <a:lnTo>
                    <a:pt x="69002" y="73286"/>
                  </a:lnTo>
                  <a:lnTo>
                    <a:pt x="70558" y="59065"/>
                  </a:lnTo>
                  <a:lnTo>
                    <a:pt x="70558" y="42872"/>
                  </a:lnTo>
                  <a:lnTo>
                    <a:pt x="69534" y="33832"/>
                  </a:lnTo>
                  <a:lnTo>
                    <a:pt x="66305" y="21148"/>
                  </a:lnTo>
                  <a:lnTo>
                    <a:pt x="60150" y="11566"/>
                  </a:lnTo>
                  <a:lnTo>
                    <a:pt x="47949" y="2281"/>
                  </a:lnTo>
                  <a:lnTo>
                    <a:pt x="34693" y="0"/>
                  </a:lnTo>
                  <a:lnTo>
                    <a:pt x="31616" y="89"/>
                  </a:lnTo>
                  <a:lnTo>
                    <a:pt x="18675" y="3317"/>
                  </a:lnTo>
                  <a:lnTo>
                    <a:pt x="19659" y="68318"/>
                  </a:lnTo>
                  <a:lnTo>
                    <a:pt x="19659" y="3361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" name="object 1078">
              <a:extLst>
                <a:ext uri="{FF2B5EF4-FFF2-40B4-BE49-F238E27FC236}">
                  <a16:creationId xmlns:a16="http://schemas.microsoft.com/office/drawing/2014/main" id="{016020AB-86E7-420B-93C0-9694653EB7DB}"/>
                </a:ext>
              </a:extLst>
            </p:cNvPr>
            <p:cNvSpPr/>
            <p:nvPr/>
          </p:nvSpPr>
          <p:spPr>
            <a:xfrm>
              <a:off x="1711082" y="1808670"/>
              <a:ext cx="56681" cy="104096"/>
            </a:xfrm>
            <a:custGeom>
              <a:avLst/>
              <a:gdLst/>
              <a:ahLst/>
              <a:cxnLst/>
              <a:rect l="l" t="t" r="r" b="b"/>
              <a:pathLst>
                <a:path w="56681" h="104096">
                  <a:moveTo>
                    <a:pt x="38178" y="56597"/>
                  </a:moveTo>
                  <a:lnTo>
                    <a:pt x="38178" y="77417"/>
                  </a:lnTo>
                  <a:lnTo>
                    <a:pt x="37021" y="82043"/>
                  </a:lnTo>
                  <a:lnTo>
                    <a:pt x="35865" y="84356"/>
                  </a:lnTo>
                  <a:lnTo>
                    <a:pt x="33552" y="104096"/>
                  </a:lnTo>
                  <a:lnTo>
                    <a:pt x="41647" y="104096"/>
                  </a:lnTo>
                  <a:lnTo>
                    <a:pt x="47429" y="100549"/>
                  </a:lnTo>
                  <a:lnTo>
                    <a:pt x="50899" y="94843"/>
                  </a:lnTo>
                  <a:lnTo>
                    <a:pt x="51814" y="93588"/>
                  </a:lnTo>
                  <a:lnTo>
                    <a:pt x="55697" y="83188"/>
                  </a:lnTo>
                  <a:lnTo>
                    <a:pt x="56681" y="68164"/>
                  </a:lnTo>
                  <a:lnTo>
                    <a:pt x="56666" y="61346"/>
                  </a:lnTo>
                  <a:lnTo>
                    <a:pt x="55350" y="47712"/>
                  </a:lnTo>
                  <a:lnTo>
                    <a:pt x="50899" y="37012"/>
                  </a:lnTo>
                  <a:lnTo>
                    <a:pt x="47429" y="31151"/>
                  </a:lnTo>
                  <a:lnTo>
                    <a:pt x="41647" y="28838"/>
                  </a:lnTo>
                  <a:lnTo>
                    <a:pt x="27754" y="28838"/>
                  </a:lnTo>
                  <a:lnTo>
                    <a:pt x="23128" y="31151"/>
                  </a:lnTo>
                  <a:lnTo>
                    <a:pt x="19659" y="3577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7346" y="102862"/>
                  </a:lnTo>
                  <a:lnTo>
                    <a:pt x="18503" y="95923"/>
                  </a:lnTo>
                  <a:lnTo>
                    <a:pt x="21972" y="101783"/>
                  </a:lnTo>
                  <a:lnTo>
                    <a:pt x="19659" y="83277"/>
                  </a:lnTo>
                  <a:lnTo>
                    <a:pt x="19659" y="49657"/>
                  </a:lnTo>
                  <a:lnTo>
                    <a:pt x="20816" y="46265"/>
                  </a:lnTo>
                  <a:lnTo>
                    <a:pt x="24285" y="45031"/>
                  </a:lnTo>
                  <a:lnTo>
                    <a:pt x="31239" y="45031"/>
                  </a:lnTo>
                  <a:lnTo>
                    <a:pt x="34708" y="46265"/>
                  </a:lnTo>
                  <a:lnTo>
                    <a:pt x="37021" y="50891"/>
                  </a:lnTo>
                  <a:lnTo>
                    <a:pt x="38178" y="56597"/>
                  </a:lnTo>
                  <a:close/>
                </a:path>
                <a:path w="56681" h="104096">
                  <a:moveTo>
                    <a:pt x="35865" y="84356"/>
                  </a:moveTo>
                  <a:lnTo>
                    <a:pt x="32395" y="87903"/>
                  </a:lnTo>
                  <a:lnTo>
                    <a:pt x="24285" y="87903"/>
                  </a:lnTo>
                  <a:lnTo>
                    <a:pt x="20816" y="86670"/>
                  </a:lnTo>
                  <a:lnTo>
                    <a:pt x="19659" y="83277"/>
                  </a:lnTo>
                  <a:lnTo>
                    <a:pt x="21972" y="101783"/>
                  </a:lnTo>
                  <a:lnTo>
                    <a:pt x="27754" y="104096"/>
                  </a:lnTo>
                  <a:lnTo>
                    <a:pt x="33552" y="104096"/>
                  </a:lnTo>
                  <a:lnTo>
                    <a:pt x="35865" y="8435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" name="object 1079">
              <a:extLst>
                <a:ext uri="{FF2B5EF4-FFF2-40B4-BE49-F238E27FC236}">
                  <a16:creationId xmlns:a16="http://schemas.microsoft.com/office/drawing/2014/main" id="{E683EC42-4FB0-419C-9C95-6930ABF490DC}"/>
                </a:ext>
              </a:extLst>
            </p:cNvPr>
            <p:cNvSpPr/>
            <p:nvPr/>
          </p:nvSpPr>
          <p:spPr>
            <a:xfrm>
              <a:off x="1767763" y="1809749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486"/>
                  </a:moveTo>
                  <a:lnTo>
                    <a:pt x="31224" y="6939"/>
                  </a:lnTo>
                  <a:lnTo>
                    <a:pt x="28911" y="2313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6939"/>
                  </a:lnTo>
                  <a:lnTo>
                    <a:pt x="10408" y="12800"/>
                  </a:lnTo>
                  <a:lnTo>
                    <a:pt x="13877" y="17426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739"/>
                  </a:lnTo>
                  <a:lnTo>
                    <a:pt x="30067" y="15113"/>
                  </a:lnTo>
                  <a:lnTo>
                    <a:pt x="31224" y="10486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1972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992"/>
                  </a:lnTo>
                  <a:lnTo>
                    <a:pt x="11564" y="28992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" name="object 1080">
              <a:extLst>
                <a:ext uri="{FF2B5EF4-FFF2-40B4-BE49-F238E27FC236}">
                  <a16:creationId xmlns:a16="http://schemas.microsoft.com/office/drawing/2014/main" id="{6670A39D-8E9A-48E6-B602-3EF0C35454A7}"/>
                </a:ext>
              </a:extLst>
            </p:cNvPr>
            <p:cNvSpPr/>
            <p:nvPr/>
          </p:nvSpPr>
          <p:spPr>
            <a:xfrm>
              <a:off x="180941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3128" y="17426"/>
                  </a:lnTo>
                  <a:lnTo>
                    <a:pt x="26598" y="16192"/>
                  </a:lnTo>
                  <a:lnTo>
                    <a:pt x="34693" y="16192"/>
                  </a:lnTo>
                  <a:lnTo>
                    <a:pt x="38162" y="20819"/>
                  </a:lnTo>
                  <a:lnTo>
                    <a:pt x="38162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197"/>
                  </a:lnTo>
                  <a:lnTo>
                    <a:pt x="54679" y="18755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940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99" y="70631"/>
                  </a:lnTo>
                  <a:lnTo>
                    <a:pt x="53211" y="67084"/>
                  </a:lnTo>
                  <a:lnTo>
                    <a:pt x="56681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" name="object 1081">
              <a:extLst>
                <a:ext uri="{FF2B5EF4-FFF2-40B4-BE49-F238E27FC236}">
                  <a16:creationId xmlns:a16="http://schemas.microsoft.com/office/drawing/2014/main" id="{EB01C194-7033-4884-9FAA-487485EC827C}"/>
                </a:ext>
              </a:extLst>
            </p:cNvPr>
            <p:cNvSpPr/>
            <p:nvPr/>
          </p:nvSpPr>
          <p:spPr>
            <a:xfrm>
              <a:off x="1874187" y="183750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4285" y="59065"/>
                  </a:lnTo>
                  <a:lnTo>
                    <a:pt x="20816" y="55518"/>
                  </a:lnTo>
                  <a:lnTo>
                    <a:pt x="19659" y="52125"/>
                  </a:lnTo>
                  <a:lnTo>
                    <a:pt x="19659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9739"/>
                  </a:lnTo>
                  <a:lnTo>
                    <a:pt x="52055" y="12800"/>
                  </a:lnTo>
                  <a:lnTo>
                    <a:pt x="47429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608" y="20303"/>
                  </a:lnTo>
                  <a:lnTo>
                    <a:pt x="0" y="34698"/>
                  </a:lnTo>
                  <a:lnTo>
                    <a:pt x="16" y="42226"/>
                  </a:lnTo>
                  <a:lnTo>
                    <a:pt x="2074" y="56028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7429" y="68318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" name="object 1082">
              <a:extLst>
                <a:ext uri="{FF2B5EF4-FFF2-40B4-BE49-F238E27FC236}">
                  <a16:creationId xmlns:a16="http://schemas.microsoft.com/office/drawing/2014/main" id="{21E8C4BB-0C22-4519-BFA1-32C76A564375}"/>
                </a:ext>
              </a:extLst>
            </p:cNvPr>
            <p:cNvSpPr/>
            <p:nvPr/>
          </p:nvSpPr>
          <p:spPr>
            <a:xfrm>
              <a:off x="1933181" y="1821316"/>
              <a:ext cx="38162" cy="91450"/>
            </a:xfrm>
            <a:custGeom>
              <a:avLst/>
              <a:gdLst/>
              <a:ahLst/>
              <a:cxnLst/>
              <a:rect l="l" t="t" r="r" b="b"/>
              <a:pathLst>
                <a:path w="38162" h="91450">
                  <a:moveTo>
                    <a:pt x="27754" y="17426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9251" y="31306"/>
                  </a:lnTo>
                  <a:lnTo>
                    <a:pt x="9251" y="70631"/>
                  </a:lnTo>
                  <a:lnTo>
                    <a:pt x="9386" y="74137"/>
                  </a:lnTo>
                  <a:lnTo>
                    <a:pt x="14572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162" y="89137"/>
                  </a:lnTo>
                  <a:lnTo>
                    <a:pt x="38162" y="75258"/>
                  </a:lnTo>
                  <a:lnTo>
                    <a:pt x="31224" y="75258"/>
                  </a:lnTo>
                  <a:lnTo>
                    <a:pt x="27754" y="72944"/>
                  </a:lnTo>
                  <a:lnTo>
                    <a:pt x="27754" y="31306"/>
                  </a:lnTo>
                  <a:lnTo>
                    <a:pt x="38162" y="31306"/>
                  </a:lnTo>
                  <a:lnTo>
                    <a:pt x="38162" y="17426"/>
                  </a:lnTo>
                  <a:lnTo>
                    <a:pt x="27754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" name="object 1083">
              <a:extLst>
                <a:ext uri="{FF2B5EF4-FFF2-40B4-BE49-F238E27FC236}">
                  <a16:creationId xmlns:a16="http://schemas.microsoft.com/office/drawing/2014/main" id="{721B8F12-921B-49C6-B6EB-D1822A01D3E1}"/>
                </a:ext>
              </a:extLst>
            </p:cNvPr>
            <p:cNvSpPr/>
            <p:nvPr/>
          </p:nvSpPr>
          <p:spPr>
            <a:xfrm>
              <a:off x="1980611" y="1809749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312" y="17426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739"/>
                  </a:lnTo>
                  <a:lnTo>
                    <a:pt x="19659" y="15113"/>
                  </a:lnTo>
                  <a:lnTo>
                    <a:pt x="20816" y="10486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233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2313"/>
                  </a:lnTo>
                  <a:lnTo>
                    <a:pt x="0" y="6939"/>
                  </a:lnTo>
                  <a:lnTo>
                    <a:pt x="0" y="12800"/>
                  </a:lnTo>
                  <a:lnTo>
                    <a:pt x="2312" y="17426"/>
                  </a:lnTo>
                  <a:close/>
                </a:path>
                <a:path w="20816" h="101783">
                  <a:moveTo>
                    <a:pt x="0" y="28992"/>
                  </a:moveTo>
                  <a:lnTo>
                    <a:pt x="0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0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" name="object 1084">
              <a:extLst>
                <a:ext uri="{FF2B5EF4-FFF2-40B4-BE49-F238E27FC236}">
                  <a16:creationId xmlns:a16="http://schemas.microsoft.com/office/drawing/2014/main" id="{419AB73E-4B7B-4196-8F7A-1AF5D509D2EF}"/>
                </a:ext>
              </a:extLst>
            </p:cNvPr>
            <p:cNvSpPr/>
            <p:nvPr/>
          </p:nvSpPr>
          <p:spPr>
            <a:xfrm>
              <a:off x="2008366" y="1838742"/>
              <a:ext cx="57837" cy="72790"/>
            </a:xfrm>
            <a:custGeom>
              <a:avLst/>
              <a:gdLst/>
              <a:ahLst/>
              <a:cxnLst/>
              <a:rect l="l" t="t" r="r" b="b"/>
              <a:pathLst>
                <a:path w="57837" h="72790">
                  <a:moveTo>
                    <a:pt x="28911" y="46265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790"/>
                  </a:lnTo>
                  <a:lnTo>
                    <a:pt x="38178" y="72790"/>
                  </a:lnTo>
                  <a:lnTo>
                    <a:pt x="57837" y="0"/>
                  </a:lnTo>
                  <a:lnTo>
                    <a:pt x="38178" y="0"/>
                  </a:lnTo>
                  <a:lnTo>
                    <a:pt x="28911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" name="object 1085">
              <a:extLst>
                <a:ext uri="{FF2B5EF4-FFF2-40B4-BE49-F238E27FC236}">
                  <a16:creationId xmlns:a16="http://schemas.microsoft.com/office/drawing/2014/main" id="{7E8E0DB5-4844-44C2-8ECE-348EB3F88795}"/>
                </a:ext>
              </a:extLst>
            </p:cNvPr>
            <p:cNvSpPr/>
            <p:nvPr/>
          </p:nvSpPr>
          <p:spPr>
            <a:xfrm>
              <a:off x="207198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  <a:path w="56681" h="75258">
                  <a:moveTo>
                    <a:pt x="48586" y="53204"/>
                  </a:move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6633" y="10897"/>
                  </a:lnTo>
                  <a:lnTo>
                    <a:pt x="1549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8586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" name="object 1086">
              <a:extLst>
                <a:ext uri="{FF2B5EF4-FFF2-40B4-BE49-F238E27FC236}">
                  <a16:creationId xmlns:a16="http://schemas.microsoft.com/office/drawing/2014/main" id="{16FCB484-12EA-4564-BD4D-CDC781F391A9}"/>
                </a:ext>
              </a:extLst>
            </p:cNvPr>
            <p:cNvSpPr/>
            <p:nvPr/>
          </p:nvSpPr>
          <p:spPr>
            <a:xfrm>
              <a:off x="2140231" y="1835195"/>
              <a:ext cx="21987" cy="77571"/>
            </a:xfrm>
            <a:custGeom>
              <a:avLst/>
              <a:gdLst/>
              <a:ahLst/>
              <a:cxnLst/>
              <a:rect l="l" t="t" r="r" b="b"/>
              <a:pathLst>
                <a:path w="21987" h="77571">
                  <a:moveTo>
                    <a:pt x="0" y="63691"/>
                  </a:moveTo>
                  <a:lnTo>
                    <a:pt x="0" y="69397"/>
                  </a:lnTo>
                  <a:lnTo>
                    <a:pt x="3469" y="74024"/>
                  </a:lnTo>
                  <a:lnTo>
                    <a:pt x="8095" y="77571"/>
                  </a:lnTo>
                  <a:lnTo>
                    <a:pt x="13877" y="77571"/>
                  </a:lnTo>
                  <a:lnTo>
                    <a:pt x="17346" y="76337"/>
                  </a:lnTo>
                  <a:lnTo>
                    <a:pt x="20831" y="71711"/>
                  </a:lnTo>
                  <a:lnTo>
                    <a:pt x="21987" y="67084"/>
                  </a:lnTo>
                  <a:lnTo>
                    <a:pt x="21987" y="63691"/>
                  </a:lnTo>
                  <a:lnTo>
                    <a:pt x="20831" y="61378"/>
                  </a:lnTo>
                  <a:lnTo>
                    <a:pt x="17346" y="56751"/>
                  </a:lnTo>
                  <a:lnTo>
                    <a:pt x="13877" y="55518"/>
                  </a:lnTo>
                  <a:lnTo>
                    <a:pt x="8095" y="55518"/>
                  </a:lnTo>
                  <a:lnTo>
                    <a:pt x="3469" y="59065"/>
                  </a:lnTo>
                  <a:lnTo>
                    <a:pt x="0" y="63691"/>
                  </a:lnTo>
                  <a:close/>
                </a:path>
                <a:path w="21987" h="77571">
                  <a:moveTo>
                    <a:pt x="0" y="8173"/>
                  </a:moveTo>
                  <a:lnTo>
                    <a:pt x="0" y="13879"/>
                  </a:lnTo>
                  <a:lnTo>
                    <a:pt x="3469" y="18506"/>
                  </a:lnTo>
                  <a:lnTo>
                    <a:pt x="8095" y="22053"/>
                  </a:lnTo>
                  <a:lnTo>
                    <a:pt x="13877" y="22053"/>
                  </a:lnTo>
                  <a:lnTo>
                    <a:pt x="17346" y="20819"/>
                  </a:lnTo>
                  <a:lnTo>
                    <a:pt x="20831" y="16192"/>
                  </a:lnTo>
                  <a:lnTo>
                    <a:pt x="21987" y="11566"/>
                  </a:lnTo>
                  <a:lnTo>
                    <a:pt x="21987" y="8173"/>
                  </a:lnTo>
                  <a:lnTo>
                    <a:pt x="20831" y="5860"/>
                  </a:lnTo>
                  <a:lnTo>
                    <a:pt x="17346" y="123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" name="object 1087">
              <a:extLst>
                <a:ext uri="{FF2B5EF4-FFF2-40B4-BE49-F238E27FC236}">
                  <a16:creationId xmlns:a16="http://schemas.microsoft.com/office/drawing/2014/main" id="{1E9DACA6-5D7B-4975-92A0-2E2741B6DA25}"/>
                </a:ext>
              </a:extLst>
            </p:cNvPr>
            <p:cNvSpPr/>
            <p:nvPr/>
          </p:nvSpPr>
          <p:spPr>
            <a:xfrm>
              <a:off x="2237404" y="1813296"/>
              <a:ext cx="62463" cy="98236"/>
            </a:xfrm>
            <a:custGeom>
              <a:avLst/>
              <a:gdLst/>
              <a:ahLst/>
              <a:cxnLst/>
              <a:rect l="l" t="t" r="r" b="b"/>
              <a:pathLst>
                <a:path w="62463" h="98236">
                  <a:moveTo>
                    <a:pt x="38162" y="41638"/>
                  </a:moveTo>
                  <a:lnTo>
                    <a:pt x="19659" y="41638"/>
                  </a:lnTo>
                  <a:lnTo>
                    <a:pt x="19659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659" y="82043"/>
                  </a:lnTo>
                  <a:lnTo>
                    <a:pt x="19659" y="55518"/>
                  </a:lnTo>
                  <a:lnTo>
                    <a:pt x="40475" y="55518"/>
                  </a:lnTo>
                  <a:lnTo>
                    <a:pt x="38162" y="41638"/>
                  </a:lnTo>
                  <a:close/>
                </a:path>
                <a:path w="62463" h="98236">
                  <a:moveTo>
                    <a:pt x="62463" y="69397"/>
                  </a:moveTo>
                  <a:lnTo>
                    <a:pt x="62463" y="63537"/>
                  </a:lnTo>
                  <a:lnTo>
                    <a:pt x="61307" y="58911"/>
                  </a:lnTo>
                  <a:lnTo>
                    <a:pt x="58994" y="55518"/>
                  </a:lnTo>
                  <a:lnTo>
                    <a:pt x="56681" y="51971"/>
                  </a:lnTo>
                  <a:lnTo>
                    <a:pt x="53211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3951"/>
                  </a:lnTo>
                  <a:lnTo>
                    <a:pt x="57837" y="40404"/>
                  </a:lnTo>
                  <a:lnTo>
                    <a:pt x="60150" y="35778"/>
                  </a:lnTo>
                  <a:lnTo>
                    <a:pt x="61307" y="32385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3211" y="6939"/>
                  </a:lnTo>
                  <a:lnTo>
                    <a:pt x="48586" y="2313"/>
                  </a:lnTo>
                  <a:lnTo>
                    <a:pt x="40475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162" y="41638"/>
                  </a:lnTo>
                  <a:lnTo>
                    <a:pt x="40475" y="55518"/>
                  </a:lnTo>
                  <a:lnTo>
                    <a:pt x="42803" y="60144"/>
                  </a:lnTo>
                  <a:lnTo>
                    <a:pt x="42803" y="76337"/>
                  </a:lnTo>
                  <a:lnTo>
                    <a:pt x="40475" y="78650"/>
                  </a:lnTo>
                  <a:lnTo>
                    <a:pt x="35849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5923"/>
                  </a:lnTo>
                  <a:lnTo>
                    <a:pt x="55524" y="91296"/>
                  </a:lnTo>
                  <a:lnTo>
                    <a:pt x="60150" y="85590"/>
                  </a:lnTo>
                  <a:lnTo>
                    <a:pt x="62463" y="78650"/>
                  </a:lnTo>
                  <a:lnTo>
                    <a:pt x="62463" y="6939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" name="object 1088">
              <a:extLst>
                <a:ext uri="{FF2B5EF4-FFF2-40B4-BE49-F238E27FC236}">
                  <a16:creationId xmlns:a16="http://schemas.microsoft.com/office/drawing/2014/main" id="{E76AB94D-74CC-4277-9CAC-F5C58B8ADBFE}"/>
                </a:ext>
              </a:extLst>
            </p:cNvPr>
            <p:cNvSpPr/>
            <p:nvPr/>
          </p:nvSpPr>
          <p:spPr>
            <a:xfrm>
              <a:off x="2307962" y="1813296"/>
              <a:ext cx="78638" cy="98236"/>
            </a:xfrm>
            <a:custGeom>
              <a:avLst/>
              <a:gdLst/>
              <a:ahLst/>
              <a:cxnLst/>
              <a:rect l="l" t="t" r="r" b="b"/>
              <a:pathLst>
                <a:path w="78638" h="98236">
                  <a:moveTo>
                    <a:pt x="30067" y="61224"/>
                  </a:moveTo>
                  <a:lnTo>
                    <a:pt x="53196" y="78650"/>
                  </a:lnTo>
                  <a:lnTo>
                    <a:pt x="57822" y="98236"/>
                  </a:lnTo>
                  <a:lnTo>
                    <a:pt x="78638" y="98236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5441" y="78650"/>
                  </a:lnTo>
                  <a:lnTo>
                    <a:pt x="53196" y="78650"/>
                  </a:lnTo>
                  <a:lnTo>
                    <a:pt x="30067" y="61224"/>
                  </a:lnTo>
                  <a:lnTo>
                    <a:pt x="39334" y="26525"/>
                  </a:lnTo>
                  <a:lnTo>
                    <a:pt x="48570" y="61224"/>
                  </a:lnTo>
                  <a:lnTo>
                    <a:pt x="30067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" name="object 1089">
              <a:extLst>
                <a:ext uri="{FF2B5EF4-FFF2-40B4-BE49-F238E27FC236}">
                  <a16:creationId xmlns:a16="http://schemas.microsoft.com/office/drawing/2014/main" id="{F3B68C4A-DA0F-4BD4-80D7-0EE250B700E8}"/>
                </a:ext>
              </a:extLst>
            </p:cNvPr>
            <p:cNvSpPr/>
            <p:nvPr/>
          </p:nvSpPr>
          <p:spPr>
            <a:xfrm>
              <a:off x="2406260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208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" name="object 1090">
              <a:extLst>
                <a:ext uri="{FF2B5EF4-FFF2-40B4-BE49-F238E27FC236}">
                  <a16:creationId xmlns:a16="http://schemas.microsoft.com/office/drawing/2014/main" id="{B9685C85-0367-4EF9-A787-748ACE6EBF05}"/>
                </a:ext>
              </a:extLst>
            </p:cNvPr>
            <p:cNvSpPr/>
            <p:nvPr/>
          </p:nvSpPr>
          <p:spPr>
            <a:xfrm>
              <a:off x="2430546" y="1812063"/>
              <a:ext cx="56742" cy="100703"/>
            </a:xfrm>
            <a:custGeom>
              <a:avLst/>
              <a:gdLst/>
              <a:ahLst/>
              <a:cxnLst/>
              <a:rect l="l" t="t" r="r" b="b"/>
              <a:pathLst>
                <a:path w="56742" h="100703">
                  <a:moveTo>
                    <a:pt x="217" y="66704"/>
                  </a:moveTo>
                  <a:lnTo>
                    <a:pt x="2403" y="79990"/>
                  </a:lnTo>
                  <a:lnTo>
                    <a:pt x="6938" y="90217"/>
                  </a:lnTo>
                  <a:lnTo>
                    <a:pt x="12798" y="97156"/>
                  </a:lnTo>
                  <a:lnTo>
                    <a:pt x="19736" y="100703"/>
                  </a:lnTo>
                  <a:lnTo>
                    <a:pt x="18503" y="69397"/>
                  </a:lnTo>
                  <a:lnTo>
                    <a:pt x="18503" y="23132"/>
                  </a:lnTo>
                  <a:lnTo>
                    <a:pt x="22049" y="16192"/>
                  </a:lnTo>
                  <a:lnTo>
                    <a:pt x="31301" y="16192"/>
                  </a:lnTo>
                  <a:lnTo>
                    <a:pt x="33614" y="17426"/>
                  </a:lnTo>
                  <a:lnTo>
                    <a:pt x="34693" y="22053"/>
                  </a:lnTo>
                  <a:lnTo>
                    <a:pt x="37006" y="25445"/>
                  </a:lnTo>
                  <a:lnTo>
                    <a:pt x="37006" y="76337"/>
                  </a:lnTo>
                  <a:lnTo>
                    <a:pt x="34693" y="79884"/>
                  </a:lnTo>
                  <a:lnTo>
                    <a:pt x="33614" y="83277"/>
                  </a:lnTo>
                  <a:lnTo>
                    <a:pt x="31301" y="84511"/>
                  </a:lnTo>
                  <a:lnTo>
                    <a:pt x="27754" y="84511"/>
                  </a:lnTo>
                  <a:lnTo>
                    <a:pt x="27754" y="100703"/>
                  </a:lnTo>
                  <a:lnTo>
                    <a:pt x="37006" y="100703"/>
                  </a:lnTo>
                  <a:lnTo>
                    <a:pt x="43944" y="97156"/>
                  </a:lnTo>
                  <a:lnTo>
                    <a:pt x="48570" y="90217"/>
                  </a:lnTo>
                  <a:lnTo>
                    <a:pt x="51821" y="85361"/>
                  </a:lnTo>
                  <a:lnTo>
                    <a:pt x="55588" y="73839"/>
                  </a:lnTo>
                  <a:lnTo>
                    <a:pt x="56742" y="59065"/>
                  </a:lnTo>
                  <a:lnTo>
                    <a:pt x="56742" y="41638"/>
                  </a:lnTo>
                  <a:lnTo>
                    <a:pt x="56421" y="33313"/>
                  </a:lnTo>
                  <a:lnTo>
                    <a:pt x="53923" y="20288"/>
                  </a:lnTo>
                  <a:lnTo>
                    <a:pt x="48570" y="10486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10486"/>
                  </a:lnTo>
                  <a:lnTo>
                    <a:pt x="4394" y="15581"/>
                  </a:lnTo>
                  <a:lnTo>
                    <a:pt x="1098" y="27053"/>
                  </a:lnTo>
                  <a:lnTo>
                    <a:pt x="0" y="41638"/>
                  </a:lnTo>
                  <a:lnTo>
                    <a:pt x="0" y="60144"/>
                  </a:lnTo>
                  <a:lnTo>
                    <a:pt x="217" y="66704"/>
                  </a:lnTo>
                  <a:close/>
                </a:path>
                <a:path w="56742" h="100703">
                  <a:moveTo>
                    <a:pt x="27754" y="84511"/>
                  </a:moveTo>
                  <a:lnTo>
                    <a:pt x="25441" y="84511"/>
                  </a:lnTo>
                  <a:lnTo>
                    <a:pt x="22049" y="83277"/>
                  </a:lnTo>
                  <a:lnTo>
                    <a:pt x="20816" y="78650"/>
                  </a:lnTo>
                  <a:lnTo>
                    <a:pt x="19736" y="75258"/>
                  </a:lnTo>
                  <a:lnTo>
                    <a:pt x="18503" y="69397"/>
                  </a:lnTo>
                  <a:lnTo>
                    <a:pt x="19736" y="100703"/>
                  </a:lnTo>
                  <a:lnTo>
                    <a:pt x="27754" y="100703"/>
                  </a:lnTo>
                  <a:lnTo>
                    <a:pt x="27754" y="845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" name="object 1091">
              <a:extLst>
                <a:ext uri="{FF2B5EF4-FFF2-40B4-BE49-F238E27FC236}">
                  <a16:creationId xmlns:a16="http://schemas.microsoft.com/office/drawing/2014/main" id="{49DE8865-F89B-43AA-9D63-4A87621296E6}"/>
                </a:ext>
              </a:extLst>
            </p:cNvPr>
            <p:cNvSpPr/>
            <p:nvPr/>
          </p:nvSpPr>
          <p:spPr>
            <a:xfrm>
              <a:off x="2499933" y="1812063"/>
              <a:ext cx="57822" cy="100703"/>
            </a:xfrm>
            <a:custGeom>
              <a:avLst/>
              <a:gdLst/>
              <a:ahLst/>
              <a:cxnLst/>
              <a:rect l="l" t="t" r="r" b="b"/>
              <a:pathLst>
                <a:path w="57822" h="100703">
                  <a:moveTo>
                    <a:pt x="6938" y="90217"/>
                  </a:moveTo>
                  <a:lnTo>
                    <a:pt x="12798" y="97156"/>
                  </a:lnTo>
                  <a:lnTo>
                    <a:pt x="19736" y="100703"/>
                  </a:lnTo>
                  <a:lnTo>
                    <a:pt x="19736" y="76337"/>
                  </a:lnTo>
                  <a:lnTo>
                    <a:pt x="18503" y="71711"/>
                  </a:lnTo>
                  <a:lnTo>
                    <a:pt x="18503" y="57831"/>
                  </a:lnTo>
                  <a:lnTo>
                    <a:pt x="20816" y="53204"/>
                  </a:lnTo>
                  <a:lnTo>
                    <a:pt x="23128" y="49812"/>
                  </a:lnTo>
                  <a:lnTo>
                    <a:pt x="31301" y="49812"/>
                  </a:lnTo>
                  <a:lnTo>
                    <a:pt x="33614" y="50891"/>
                  </a:lnTo>
                  <a:lnTo>
                    <a:pt x="35926" y="54438"/>
                  </a:lnTo>
                  <a:lnTo>
                    <a:pt x="37006" y="57831"/>
                  </a:lnTo>
                  <a:lnTo>
                    <a:pt x="38239" y="62458"/>
                  </a:lnTo>
                  <a:lnTo>
                    <a:pt x="38239" y="72944"/>
                  </a:lnTo>
                  <a:lnTo>
                    <a:pt x="37006" y="76337"/>
                  </a:lnTo>
                  <a:lnTo>
                    <a:pt x="35926" y="79884"/>
                  </a:lnTo>
                  <a:lnTo>
                    <a:pt x="33614" y="83277"/>
                  </a:lnTo>
                  <a:lnTo>
                    <a:pt x="28988" y="84511"/>
                  </a:lnTo>
                  <a:lnTo>
                    <a:pt x="25441" y="84511"/>
                  </a:lnTo>
                  <a:lnTo>
                    <a:pt x="23128" y="83277"/>
                  </a:lnTo>
                  <a:lnTo>
                    <a:pt x="28988" y="100703"/>
                  </a:lnTo>
                  <a:lnTo>
                    <a:pt x="34693" y="100703"/>
                  </a:lnTo>
                  <a:lnTo>
                    <a:pt x="39319" y="99470"/>
                  </a:lnTo>
                  <a:lnTo>
                    <a:pt x="43944" y="96077"/>
                  </a:lnTo>
                  <a:lnTo>
                    <a:pt x="47491" y="93764"/>
                  </a:lnTo>
                  <a:lnTo>
                    <a:pt x="50883" y="89137"/>
                  </a:lnTo>
                  <a:lnTo>
                    <a:pt x="54430" y="84511"/>
                  </a:lnTo>
                  <a:lnTo>
                    <a:pt x="56742" y="79884"/>
                  </a:lnTo>
                  <a:lnTo>
                    <a:pt x="57822" y="74024"/>
                  </a:lnTo>
                  <a:lnTo>
                    <a:pt x="57822" y="56751"/>
                  </a:lnTo>
                  <a:lnTo>
                    <a:pt x="55509" y="48578"/>
                  </a:lnTo>
                  <a:lnTo>
                    <a:pt x="50883" y="42872"/>
                  </a:lnTo>
                  <a:lnTo>
                    <a:pt x="46257" y="37012"/>
                  </a:lnTo>
                  <a:lnTo>
                    <a:pt x="41632" y="33619"/>
                  </a:lnTo>
                  <a:lnTo>
                    <a:pt x="27754" y="33619"/>
                  </a:lnTo>
                  <a:lnTo>
                    <a:pt x="23128" y="35932"/>
                  </a:lnTo>
                  <a:lnTo>
                    <a:pt x="18503" y="40559"/>
                  </a:lnTo>
                  <a:lnTo>
                    <a:pt x="19736" y="33619"/>
                  </a:lnTo>
                  <a:lnTo>
                    <a:pt x="22049" y="27759"/>
                  </a:lnTo>
                  <a:lnTo>
                    <a:pt x="26675" y="23132"/>
                  </a:lnTo>
                  <a:lnTo>
                    <a:pt x="30067" y="18506"/>
                  </a:lnTo>
                  <a:lnTo>
                    <a:pt x="35926" y="16192"/>
                  </a:lnTo>
                  <a:lnTo>
                    <a:pt x="43944" y="16192"/>
                  </a:lnTo>
                  <a:lnTo>
                    <a:pt x="43944" y="0"/>
                  </a:lnTo>
                  <a:lnTo>
                    <a:pt x="33614" y="0"/>
                  </a:lnTo>
                  <a:lnTo>
                    <a:pt x="25441" y="2313"/>
                  </a:lnTo>
                  <a:lnTo>
                    <a:pt x="19736" y="6939"/>
                  </a:lnTo>
                  <a:lnTo>
                    <a:pt x="12798" y="11566"/>
                  </a:lnTo>
                  <a:lnTo>
                    <a:pt x="8172" y="17426"/>
                  </a:lnTo>
                  <a:lnTo>
                    <a:pt x="4625" y="25445"/>
                  </a:lnTo>
                  <a:lnTo>
                    <a:pt x="3368" y="28865"/>
                  </a:lnTo>
                  <a:lnTo>
                    <a:pt x="767" y="41078"/>
                  </a:lnTo>
                  <a:lnTo>
                    <a:pt x="0" y="54438"/>
                  </a:lnTo>
                  <a:lnTo>
                    <a:pt x="0" y="61378"/>
                  </a:lnTo>
                  <a:lnTo>
                    <a:pt x="143" y="66281"/>
                  </a:lnTo>
                  <a:lnTo>
                    <a:pt x="2268" y="79606"/>
                  </a:lnTo>
                  <a:lnTo>
                    <a:pt x="6938" y="90217"/>
                  </a:lnTo>
                  <a:close/>
                </a:path>
                <a:path w="57822" h="100703">
                  <a:moveTo>
                    <a:pt x="20816" y="79884"/>
                  </a:moveTo>
                  <a:lnTo>
                    <a:pt x="19736" y="76337"/>
                  </a:lnTo>
                  <a:lnTo>
                    <a:pt x="19736" y="100703"/>
                  </a:lnTo>
                  <a:lnTo>
                    <a:pt x="28988" y="100703"/>
                  </a:lnTo>
                  <a:lnTo>
                    <a:pt x="23128" y="83277"/>
                  </a:lnTo>
                  <a:lnTo>
                    <a:pt x="20816" y="798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" name="object 1092">
              <a:extLst>
                <a:ext uri="{FF2B5EF4-FFF2-40B4-BE49-F238E27FC236}">
                  <a16:creationId xmlns:a16="http://schemas.microsoft.com/office/drawing/2014/main" id="{CFB7D41E-119F-4E29-BFA8-949167837F59}"/>
                </a:ext>
              </a:extLst>
            </p:cNvPr>
            <p:cNvSpPr/>
            <p:nvPr/>
          </p:nvSpPr>
          <p:spPr>
            <a:xfrm>
              <a:off x="2600621" y="1863571"/>
              <a:ext cx="77559" cy="0"/>
            </a:xfrm>
            <a:custGeom>
              <a:avLst/>
              <a:gdLst/>
              <a:ahLst/>
              <a:cxnLst/>
              <a:rect l="l" t="t" r="r" b="b"/>
              <a:pathLst>
                <a:path w="77559">
                  <a:moveTo>
                    <a:pt x="0" y="0"/>
                  </a:moveTo>
                  <a:lnTo>
                    <a:pt x="77559" y="0"/>
                  </a:lnTo>
                </a:path>
              </a:pathLst>
            </a:custGeom>
            <a:ln w="16383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" name="object 1093">
              <a:extLst>
                <a:ext uri="{FF2B5EF4-FFF2-40B4-BE49-F238E27FC236}">
                  <a16:creationId xmlns:a16="http://schemas.microsoft.com/office/drawing/2014/main" id="{7B99FEC7-67D8-4E30-A4F1-0B3866D65A0E}"/>
                </a:ext>
              </a:extLst>
            </p:cNvPr>
            <p:cNvSpPr/>
            <p:nvPr/>
          </p:nvSpPr>
          <p:spPr>
            <a:xfrm>
              <a:off x="2720891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423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" name="object 1094">
              <a:extLst>
                <a:ext uri="{FF2B5EF4-FFF2-40B4-BE49-F238E27FC236}">
                  <a16:creationId xmlns:a16="http://schemas.microsoft.com/office/drawing/2014/main" id="{5417FFFD-FAFC-4368-814D-E4E4A13D2886}"/>
                </a:ext>
              </a:extLst>
            </p:cNvPr>
            <p:cNvSpPr/>
            <p:nvPr/>
          </p:nvSpPr>
          <p:spPr>
            <a:xfrm>
              <a:off x="2821579" y="183750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559"/>
                  </a:lnTo>
                  <a:lnTo>
                    <a:pt x="33459" y="40559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3459" y="28992"/>
                  </a:lnTo>
                  <a:lnTo>
                    <a:pt x="27754" y="28992"/>
                  </a:lnTo>
                  <a:lnTo>
                    <a:pt x="19582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" name="object 1095">
              <a:extLst>
                <a:ext uri="{FF2B5EF4-FFF2-40B4-BE49-F238E27FC236}">
                  <a16:creationId xmlns:a16="http://schemas.microsoft.com/office/drawing/2014/main" id="{81C9C712-3E19-46F8-8309-F327CD82B8DA}"/>
                </a:ext>
              </a:extLst>
            </p:cNvPr>
            <p:cNvSpPr/>
            <p:nvPr/>
          </p:nvSpPr>
          <p:spPr>
            <a:xfrm>
              <a:off x="2887419" y="183750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426"/>
                  </a:lnTo>
                  <a:lnTo>
                    <a:pt x="23283" y="16192"/>
                  </a:lnTo>
                  <a:lnTo>
                    <a:pt x="30221" y="16192"/>
                  </a:lnTo>
                  <a:lnTo>
                    <a:pt x="33614" y="18506"/>
                  </a:lnTo>
                  <a:lnTo>
                    <a:pt x="34847" y="23132"/>
                  </a:lnTo>
                  <a:lnTo>
                    <a:pt x="34847" y="74024"/>
                  </a:lnTo>
                  <a:lnTo>
                    <a:pt x="54430" y="74024"/>
                  </a:lnTo>
                  <a:lnTo>
                    <a:pt x="54430" y="26679"/>
                  </a:lnTo>
                  <a:lnTo>
                    <a:pt x="53320" y="15419"/>
                  </a:lnTo>
                  <a:lnTo>
                    <a:pt x="46813" y="3732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17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" name="object 1096">
              <a:extLst>
                <a:ext uri="{FF2B5EF4-FFF2-40B4-BE49-F238E27FC236}">
                  <a16:creationId xmlns:a16="http://schemas.microsoft.com/office/drawing/2014/main" id="{A655DA3C-1398-4350-8DB5-24C8731E479F}"/>
                </a:ext>
              </a:extLst>
            </p:cNvPr>
            <p:cNvSpPr/>
            <p:nvPr/>
          </p:nvSpPr>
          <p:spPr>
            <a:xfrm>
              <a:off x="2952335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" name="object 1097">
              <a:extLst>
                <a:ext uri="{FF2B5EF4-FFF2-40B4-BE49-F238E27FC236}">
                  <a16:creationId xmlns:a16="http://schemas.microsoft.com/office/drawing/2014/main" id="{8B243E27-6479-432A-BB60-28A4A8F32505}"/>
                </a:ext>
              </a:extLst>
            </p:cNvPr>
            <p:cNvSpPr/>
            <p:nvPr/>
          </p:nvSpPr>
          <p:spPr>
            <a:xfrm>
              <a:off x="3015862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38239" y="82197"/>
                  </a:move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7006" y="103017"/>
                  </a:lnTo>
                  <a:lnTo>
                    <a:pt x="45178" y="100703"/>
                  </a:lnTo>
                  <a:lnTo>
                    <a:pt x="49804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552" y="1233"/>
                  </a:lnTo>
                  <a:lnTo>
                    <a:pt x="40552" y="817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426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3128" y="57831"/>
                  </a:lnTo>
                  <a:lnTo>
                    <a:pt x="22049" y="54438"/>
                  </a:lnTo>
                  <a:lnTo>
                    <a:pt x="24362" y="75258"/>
                  </a:lnTo>
                  <a:lnTo>
                    <a:pt x="30067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close/>
                </a:path>
                <a:path w="57822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24362" y="75258"/>
                  </a:lnTo>
                  <a:lnTo>
                    <a:pt x="22049" y="54438"/>
                  </a:lnTo>
                  <a:lnTo>
                    <a:pt x="19736" y="52125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4362" y="17426"/>
                  </a:lnTo>
                  <a:lnTo>
                    <a:pt x="26675" y="16192"/>
                  </a:lnTo>
                  <a:lnTo>
                    <a:pt x="31301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" name="object 1098">
              <a:extLst>
                <a:ext uri="{FF2B5EF4-FFF2-40B4-BE49-F238E27FC236}">
                  <a16:creationId xmlns:a16="http://schemas.microsoft.com/office/drawing/2014/main" id="{C8ACFFBA-CC1E-4E7D-95BC-4C10284EB7A5}"/>
                </a:ext>
              </a:extLst>
            </p:cNvPr>
            <p:cNvSpPr/>
            <p:nvPr/>
          </p:nvSpPr>
          <p:spPr>
            <a:xfrm>
              <a:off x="3085249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1472" y="21525"/>
                  </a:move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" name="object 1099">
              <a:extLst>
                <a:ext uri="{FF2B5EF4-FFF2-40B4-BE49-F238E27FC236}">
                  <a16:creationId xmlns:a16="http://schemas.microsoft.com/office/drawing/2014/main" id="{6043A64F-B6E6-4D5D-BF10-641F480BB6E7}"/>
                </a:ext>
              </a:extLst>
            </p:cNvPr>
            <p:cNvSpPr/>
            <p:nvPr/>
          </p:nvSpPr>
          <p:spPr>
            <a:xfrm>
              <a:off x="3148931" y="1808670"/>
              <a:ext cx="30067" cy="104096"/>
            </a:xfrm>
            <a:custGeom>
              <a:avLst/>
              <a:gdLst/>
              <a:ahLst/>
              <a:cxnLst/>
              <a:rect l="l" t="t" r="r" b="b"/>
              <a:pathLst>
                <a:path w="30067" h="104096">
                  <a:moveTo>
                    <a:pt x="25441" y="87903"/>
                  </a:moveTo>
                  <a:lnTo>
                    <a:pt x="21895" y="84356"/>
                  </a:lnTo>
                  <a:lnTo>
                    <a:pt x="24208" y="104096"/>
                  </a:lnTo>
                  <a:lnTo>
                    <a:pt x="30067" y="104096"/>
                  </a:lnTo>
                  <a:lnTo>
                    <a:pt x="30067" y="87903"/>
                  </a:lnTo>
                  <a:lnTo>
                    <a:pt x="25441" y="87903"/>
                  </a:lnTo>
                  <a:close/>
                </a:path>
                <a:path w="30067" h="104096">
                  <a:moveTo>
                    <a:pt x="56588" y="0"/>
                  </a:moveTo>
                  <a:lnTo>
                    <a:pt x="38085" y="0"/>
                  </a:lnTo>
                  <a:lnTo>
                    <a:pt x="38085" y="35778"/>
                  </a:lnTo>
                  <a:lnTo>
                    <a:pt x="34693" y="31151"/>
                  </a:lnTo>
                  <a:lnTo>
                    <a:pt x="30067" y="28838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6938" y="37012"/>
                  </a:lnTo>
                  <a:lnTo>
                    <a:pt x="5467" y="39396"/>
                  </a:lnTo>
                  <a:lnTo>
                    <a:pt x="1366" y="50229"/>
                  </a:lnTo>
                  <a:lnTo>
                    <a:pt x="0" y="64771"/>
                  </a:lnTo>
                  <a:lnTo>
                    <a:pt x="9" y="70665"/>
                  </a:lnTo>
                  <a:lnTo>
                    <a:pt x="1865" y="84721"/>
                  </a:lnTo>
                  <a:lnTo>
                    <a:pt x="6938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24208" y="104096"/>
                  </a:lnTo>
                  <a:lnTo>
                    <a:pt x="21895" y="84356"/>
                  </a:lnTo>
                  <a:lnTo>
                    <a:pt x="20816" y="80964"/>
                  </a:lnTo>
                  <a:lnTo>
                    <a:pt x="19582" y="76337"/>
                  </a:lnTo>
                  <a:lnTo>
                    <a:pt x="19582" y="56597"/>
                  </a:lnTo>
                  <a:lnTo>
                    <a:pt x="20816" y="51971"/>
                  </a:lnTo>
                  <a:lnTo>
                    <a:pt x="21895" y="48578"/>
                  </a:lnTo>
                  <a:lnTo>
                    <a:pt x="23128" y="46265"/>
                  </a:lnTo>
                  <a:lnTo>
                    <a:pt x="26521" y="45031"/>
                  </a:lnTo>
                  <a:lnTo>
                    <a:pt x="33459" y="45031"/>
                  </a:lnTo>
                  <a:lnTo>
                    <a:pt x="35772" y="46265"/>
                  </a:lnTo>
                  <a:lnTo>
                    <a:pt x="38085" y="49657"/>
                  </a:lnTo>
                  <a:lnTo>
                    <a:pt x="38085" y="83277"/>
                  </a:lnTo>
                  <a:lnTo>
                    <a:pt x="35772" y="86670"/>
                  </a:lnTo>
                  <a:lnTo>
                    <a:pt x="33459" y="87903"/>
                  </a:lnTo>
                  <a:lnTo>
                    <a:pt x="30067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9319" y="94843"/>
                  </a:lnTo>
                  <a:lnTo>
                    <a:pt x="40398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7" name="object 1100">
              <a:extLst>
                <a:ext uri="{FF2B5EF4-FFF2-40B4-BE49-F238E27FC236}">
                  <a16:creationId xmlns:a16="http://schemas.microsoft.com/office/drawing/2014/main" id="{20775077-DC42-47ED-BFCF-6BAAEE4C78C5}"/>
                </a:ext>
              </a:extLst>
            </p:cNvPr>
            <p:cNvSpPr/>
            <p:nvPr/>
          </p:nvSpPr>
          <p:spPr>
            <a:xfrm>
              <a:off x="326172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8" name="object 1101">
              <a:extLst>
                <a:ext uri="{FF2B5EF4-FFF2-40B4-BE49-F238E27FC236}">
                  <a16:creationId xmlns:a16="http://schemas.microsoft.com/office/drawing/2014/main" id="{5C8DE988-FE53-485C-810E-167C1A499D24}"/>
                </a:ext>
              </a:extLst>
            </p:cNvPr>
            <p:cNvSpPr/>
            <p:nvPr/>
          </p:nvSpPr>
          <p:spPr>
            <a:xfrm>
              <a:off x="3280765" y="1813296"/>
              <a:ext cx="67073" cy="98236"/>
            </a:xfrm>
            <a:custGeom>
              <a:avLst/>
              <a:gdLst/>
              <a:ahLst/>
              <a:cxnLst/>
              <a:rect l="l" t="t" r="r" b="b"/>
              <a:pathLst>
                <a:path w="67073" h="98236">
                  <a:moveTo>
                    <a:pt x="23128" y="98236"/>
                  </a:moveTo>
                  <a:lnTo>
                    <a:pt x="42865" y="98236"/>
                  </a:lnTo>
                  <a:lnTo>
                    <a:pt x="42865" y="17272"/>
                  </a:lnTo>
                  <a:lnTo>
                    <a:pt x="67073" y="17272"/>
                  </a:lnTo>
                  <a:lnTo>
                    <a:pt x="6707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3128" y="17272"/>
                  </a:lnTo>
                  <a:lnTo>
                    <a:pt x="2312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9" name="object 1102">
              <a:extLst>
                <a:ext uri="{FF2B5EF4-FFF2-40B4-BE49-F238E27FC236}">
                  <a16:creationId xmlns:a16="http://schemas.microsoft.com/office/drawing/2014/main" id="{2D44246C-A7B1-453B-AC11-65E9A4871785}"/>
                </a:ext>
              </a:extLst>
            </p:cNvPr>
            <p:cNvSpPr/>
            <p:nvPr/>
          </p:nvSpPr>
          <p:spPr>
            <a:xfrm>
              <a:off x="3383766" y="1812063"/>
              <a:ext cx="68153" cy="100703"/>
            </a:xfrm>
            <a:custGeom>
              <a:avLst/>
              <a:gdLst/>
              <a:ahLst/>
              <a:cxnLst/>
              <a:rect l="l" t="t" r="r" b="b"/>
              <a:pathLst>
                <a:path w="68153" h="100703">
                  <a:moveTo>
                    <a:pt x="354" y="67037"/>
                  </a:moveTo>
                  <a:lnTo>
                    <a:pt x="3097" y="79702"/>
                  </a:lnTo>
                  <a:lnTo>
                    <a:pt x="9251" y="90217"/>
                  </a:lnTo>
                  <a:lnTo>
                    <a:pt x="20758" y="98452"/>
                  </a:lnTo>
                  <a:lnTo>
                    <a:pt x="34693" y="100703"/>
                  </a:lnTo>
                  <a:lnTo>
                    <a:pt x="34876" y="100703"/>
                  </a:lnTo>
                  <a:lnTo>
                    <a:pt x="48603" y="98791"/>
                  </a:lnTo>
                  <a:lnTo>
                    <a:pt x="58901" y="92530"/>
                  </a:lnTo>
                  <a:lnTo>
                    <a:pt x="65581" y="80788"/>
                  </a:lnTo>
                  <a:lnTo>
                    <a:pt x="68153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337" y="77571"/>
                  </a:lnTo>
                  <a:lnTo>
                    <a:pt x="45024" y="80964"/>
                  </a:lnTo>
                  <a:lnTo>
                    <a:pt x="42711" y="83277"/>
                  </a:lnTo>
                  <a:lnTo>
                    <a:pt x="39319" y="84511"/>
                  </a:lnTo>
                  <a:lnTo>
                    <a:pt x="28834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582" y="68318"/>
                  </a:lnTo>
                  <a:lnTo>
                    <a:pt x="19582" y="32385"/>
                  </a:lnTo>
                  <a:lnTo>
                    <a:pt x="20816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28834" y="16192"/>
                  </a:lnTo>
                  <a:lnTo>
                    <a:pt x="39319" y="16192"/>
                  </a:lnTo>
                  <a:lnTo>
                    <a:pt x="42711" y="17426"/>
                  </a:lnTo>
                  <a:lnTo>
                    <a:pt x="45024" y="20819"/>
                  </a:lnTo>
                  <a:lnTo>
                    <a:pt x="47337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153" y="34698"/>
                  </a:lnTo>
                  <a:lnTo>
                    <a:pt x="65044" y="19067"/>
                  </a:lnTo>
                  <a:lnTo>
                    <a:pt x="58901" y="9253"/>
                  </a:lnTo>
                  <a:lnTo>
                    <a:pt x="48289" y="2391"/>
                  </a:lnTo>
                  <a:lnTo>
                    <a:pt x="34693" y="0"/>
                  </a:lnTo>
                  <a:lnTo>
                    <a:pt x="31614" y="89"/>
                  </a:lnTo>
                  <a:lnTo>
                    <a:pt x="18644" y="3317"/>
                  </a:lnTo>
                  <a:lnTo>
                    <a:pt x="9251" y="11566"/>
                  </a:lnTo>
                  <a:lnTo>
                    <a:pt x="6145" y="15963"/>
                  </a:lnTo>
                  <a:lnTo>
                    <a:pt x="1597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354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0" name="object 1103">
              <a:extLst>
                <a:ext uri="{FF2B5EF4-FFF2-40B4-BE49-F238E27FC236}">
                  <a16:creationId xmlns:a16="http://schemas.microsoft.com/office/drawing/2014/main" id="{79C552BB-D6E9-4D09-BCAD-4D0762692ADD}"/>
                </a:ext>
              </a:extLst>
            </p:cNvPr>
            <p:cNvSpPr/>
            <p:nvPr/>
          </p:nvSpPr>
          <p:spPr>
            <a:xfrm>
              <a:off x="3461171" y="1808670"/>
              <a:ext cx="55663" cy="102862"/>
            </a:xfrm>
            <a:custGeom>
              <a:avLst/>
              <a:gdLst/>
              <a:ahLst/>
              <a:cxnLst/>
              <a:rect l="l" t="t" r="r" b="b"/>
              <a:pathLst>
                <a:path w="55663" h="102862">
                  <a:moveTo>
                    <a:pt x="49804" y="35778"/>
                  </a:moveTo>
                  <a:lnTo>
                    <a:pt x="46412" y="31151"/>
                  </a:lnTo>
                  <a:lnTo>
                    <a:pt x="41632" y="28838"/>
                  </a:lnTo>
                  <a:lnTo>
                    <a:pt x="28988" y="28838"/>
                  </a:lnTo>
                  <a:lnTo>
                    <a:pt x="23128" y="31151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9736" y="102862"/>
                  </a:lnTo>
                  <a:lnTo>
                    <a:pt x="19736" y="49657"/>
                  </a:lnTo>
                  <a:lnTo>
                    <a:pt x="22049" y="46265"/>
                  </a:lnTo>
                  <a:lnTo>
                    <a:pt x="24362" y="45031"/>
                  </a:lnTo>
                  <a:lnTo>
                    <a:pt x="30067" y="45031"/>
                  </a:lnTo>
                  <a:lnTo>
                    <a:pt x="33614" y="47344"/>
                  </a:lnTo>
                  <a:lnTo>
                    <a:pt x="35926" y="51971"/>
                  </a:lnTo>
                  <a:lnTo>
                    <a:pt x="35926" y="102862"/>
                  </a:lnTo>
                  <a:lnTo>
                    <a:pt x="55663" y="102862"/>
                  </a:lnTo>
                  <a:lnTo>
                    <a:pt x="55663" y="47344"/>
                  </a:lnTo>
                  <a:lnTo>
                    <a:pt x="53350" y="40404"/>
                  </a:lnTo>
                  <a:lnTo>
                    <a:pt x="49804" y="3577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1" name="object 1104">
              <a:extLst>
                <a:ext uri="{FF2B5EF4-FFF2-40B4-BE49-F238E27FC236}">
                  <a16:creationId xmlns:a16="http://schemas.microsoft.com/office/drawing/2014/main" id="{D8C84070-FA6E-4540-9889-41A5C1CE2789}"/>
                </a:ext>
              </a:extLst>
            </p:cNvPr>
            <p:cNvSpPr/>
            <p:nvPr/>
          </p:nvSpPr>
          <p:spPr>
            <a:xfrm>
              <a:off x="3527166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3128" y="41638"/>
                  </a:moveTo>
                  <a:lnTo>
                    <a:pt x="26675" y="40559"/>
                  </a:lnTo>
                  <a:lnTo>
                    <a:pt x="33614" y="40559"/>
                  </a:lnTo>
                  <a:lnTo>
                    <a:pt x="33614" y="55518"/>
                  </a:lnTo>
                  <a:lnTo>
                    <a:pt x="32380" y="57831"/>
                  </a:lnTo>
                  <a:lnTo>
                    <a:pt x="28988" y="60144"/>
                  </a:lnTo>
                  <a:lnTo>
                    <a:pt x="20816" y="60144"/>
                  </a:lnTo>
                  <a:lnTo>
                    <a:pt x="26675" y="75258"/>
                  </a:lnTo>
                  <a:lnTo>
                    <a:pt x="31301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546" y="10486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301" y="15113"/>
                  </a:lnTo>
                  <a:lnTo>
                    <a:pt x="33614" y="18506"/>
                  </a:lnTo>
                  <a:lnTo>
                    <a:pt x="33614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8503" y="52125"/>
                  </a:lnTo>
                  <a:lnTo>
                    <a:pt x="18503" y="48578"/>
                  </a:lnTo>
                  <a:lnTo>
                    <a:pt x="19736" y="46265"/>
                  </a:lnTo>
                  <a:lnTo>
                    <a:pt x="23128" y="41638"/>
                  </a:lnTo>
                  <a:close/>
                </a:path>
                <a:path w="55509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26675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2" name="object 1105">
              <a:extLst>
                <a:ext uri="{FF2B5EF4-FFF2-40B4-BE49-F238E27FC236}">
                  <a16:creationId xmlns:a16="http://schemas.microsoft.com/office/drawing/2014/main" id="{6E43B62B-2531-48D6-82AA-040F6CAE2911}"/>
                </a:ext>
              </a:extLst>
            </p:cNvPr>
            <p:cNvSpPr/>
            <p:nvPr/>
          </p:nvSpPr>
          <p:spPr>
            <a:xfrm>
              <a:off x="3593160" y="183750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6679"/>
                  </a:lnTo>
                  <a:lnTo>
                    <a:pt x="53166" y="15419"/>
                  </a:lnTo>
                  <a:lnTo>
                    <a:pt x="46659" y="3732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173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3" name="object 1106">
              <a:extLst>
                <a:ext uri="{FF2B5EF4-FFF2-40B4-BE49-F238E27FC236}">
                  <a16:creationId xmlns:a16="http://schemas.microsoft.com/office/drawing/2014/main" id="{02FA79A4-5B73-4E27-868C-F50E9D85068A}"/>
                </a:ext>
              </a:extLst>
            </p:cNvPr>
            <p:cNvSpPr/>
            <p:nvPr/>
          </p:nvSpPr>
          <p:spPr>
            <a:xfrm>
              <a:off x="3657921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0" y="35932"/>
                  </a:move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0330" y="71711"/>
                  </a:lnTo>
                  <a:lnTo>
                    <a:pt x="16190" y="75258"/>
                  </a:lnTo>
                  <a:lnTo>
                    <a:pt x="24208" y="75258"/>
                  </a:lnTo>
                  <a:lnTo>
                    <a:pt x="21895" y="54438"/>
                  </a:lnTo>
                  <a:lnTo>
                    <a:pt x="19582" y="52125"/>
                  </a:lnTo>
                  <a:lnTo>
                    <a:pt x="18503" y="46265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173"/>
                  </a:lnTo>
                  <a:lnTo>
                    <a:pt x="4685" y="10371"/>
                  </a:lnTo>
                  <a:lnTo>
                    <a:pt x="1282" y="21271"/>
                  </a:lnTo>
                  <a:lnTo>
                    <a:pt x="0" y="35932"/>
                  </a:lnTo>
                  <a:close/>
                </a:path>
                <a:path w="57822" h="103017">
                  <a:moveTo>
                    <a:pt x="6938" y="96077"/>
                  </a:moveTo>
                  <a:lnTo>
                    <a:pt x="10330" y="98390"/>
                  </a:lnTo>
                  <a:lnTo>
                    <a:pt x="14956" y="100703"/>
                  </a:lnTo>
                  <a:lnTo>
                    <a:pt x="19582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5024" y="100703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398" y="1233"/>
                  </a:lnTo>
                  <a:lnTo>
                    <a:pt x="39319" y="8173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7006" y="17426"/>
                  </a:lnTo>
                  <a:lnTo>
                    <a:pt x="38085" y="20819"/>
                  </a:lnTo>
                  <a:lnTo>
                    <a:pt x="38085" y="55518"/>
                  </a:lnTo>
                  <a:lnTo>
                    <a:pt x="37006" y="57831"/>
                  </a:lnTo>
                  <a:lnTo>
                    <a:pt x="33459" y="59065"/>
                  </a:lnTo>
                  <a:lnTo>
                    <a:pt x="26521" y="59065"/>
                  </a:lnTo>
                  <a:lnTo>
                    <a:pt x="23128" y="57831"/>
                  </a:lnTo>
                  <a:lnTo>
                    <a:pt x="21895" y="54438"/>
                  </a:lnTo>
                  <a:lnTo>
                    <a:pt x="24208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085" y="68318"/>
                  </a:lnTo>
                  <a:lnTo>
                    <a:pt x="38085" y="78650"/>
                  </a:lnTo>
                  <a:lnTo>
                    <a:pt x="37006" y="82197"/>
                  </a:lnTo>
                  <a:lnTo>
                    <a:pt x="35772" y="84511"/>
                  </a:lnTo>
                  <a:lnTo>
                    <a:pt x="31146" y="86824"/>
                  </a:lnTo>
                  <a:lnTo>
                    <a:pt x="20816" y="86824"/>
                  </a:lnTo>
                  <a:lnTo>
                    <a:pt x="18503" y="85590"/>
                  </a:lnTo>
                  <a:lnTo>
                    <a:pt x="14956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4" name="object 1107">
              <a:extLst>
                <a:ext uri="{FF2B5EF4-FFF2-40B4-BE49-F238E27FC236}">
                  <a16:creationId xmlns:a16="http://schemas.microsoft.com/office/drawing/2014/main" id="{93726B09-E595-46BB-93F5-2398B3D4FCE1}"/>
                </a:ext>
              </a:extLst>
            </p:cNvPr>
            <p:cNvSpPr/>
            <p:nvPr/>
          </p:nvSpPr>
          <p:spPr>
            <a:xfrm>
              <a:off x="3727308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7006" y="24366"/>
                  </a:lnTo>
                  <a:lnTo>
                    <a:pt x="38085" y="28992"/>
                  </a:lnTo>
                  <a:lnTo>
                    <a:pt x="38085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56551" y="32201"/>
                  </a:lnTo>
                  <a:lnTo>
                    <a:pt x="54589" y="18757"/>
                  </a:lnTo>
                  <a:lnTo>
                    <a:pt x="49650" y="8173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  <a:path w="56588" h="75258">
                  <a:moveTo>
                    <a:pt x="0" y="35932"/>
                  </a:moveTo>
                  <a:lnTo>
                    <a:pt x="0" y="41946"/>
                  </a:lnTo>
                  <a:lnTo>
                    <a:pt x="1907" y="55675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1711"/>
                  </a:lnTo>
                  <a:lnTo>
                    <a:pt x="49650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25445"/>
                  </a:lnTo>
                  <a:lnTo>
                    <a:pt x="19582" y="22053"/>
                  </a:lnTo>
                  <a:lnTo>
                    <a:pt x="20816" y="19739"/>
                  </a:lnTo>
                  <a:lnTo>
                    <a:pt x="19582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5" name="object 1108">
              <a:extLst>
                <a:ext uri="{FF2B5EF4-FFF2-40B4-BE49-F238E27FC236}">
                  <a16:creationId xmlns:a16="http://schemas.microsoft.com/office/drawing/2014/main" id="{09689355-E72A-4FF7-A40E-345B0F4C0EFC}"/>
                </a:ext>
              </a:extLst>
            </p:cNvPr>
            <p:cNvSpPr/>
            <p:nvPr/>
          </p:nvSpPr>
          <p:spPr>
            <a:xfrm>
              <a:off x="3790836" y="183750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847" y="54438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20970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344" y="74024"/>
                  </a:lnTo>
                  <a:lnTo>
                    <a:pt x="20970" y="75258"/>
                  </a:lnTo>
                  <a:lnTo>
                    <a:pt x="34847" y="75258"/>
                  </a:lnTo>
                  <a:lnTo>
                    <a:pt x="4055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559"/>
                  </a:lnTo>
                  <a:lnTo>
                    <a:pt x="45178" y="37012"/>
                  </a:lnTo>
                  <a:lnTo>
                    <a:pt x="39473" y="33619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283" y="26679"/>
                  </a:lnTo>
                  <a:lnTo>
                    <a:pt x="20970" y="24366"/>
                  </a:lnTo>
                  <a:lnTo>
                    <a:pt x="19736" y="20819"/>
                  </a:lnTo>
                  <a:lnTo>
                    <a:pt x="20970" y="17426"/>
                  </a:lnTo>
                  <a:lnTo>
                    <a:pt x="23283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486"/>
                  </a:lnTo>
                  <a:lnTo>
                    <a:pt x="46412" y="5860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6" name="object 1109">
              <a:extLst>
                <a:ext uri="{FF2B5EF4-FFF2-40B4-BE49-F238E27FC236}">
                  <a16:creationId xmlns:a16="http://schemas.microsoft.com/office/drawing/2014/main" id="{C2291466-03D5-4F7A-A064-8D8847EFE7C1}"/>
                </a:ext>
              </a:extLst>
            </p:cNvPr>
            <p:cNvSpPr/>
            <p:nvPr/>
          </p:nvSpPr>
          <p:spPr>
            <a:xfrm>
              <a:off x="6918793" y="1813296"/>
              <a:ext cx="54275" cy="98236"/>
            </a:xfrm>
            <a:custGeom>
              <a:avLst/>
              <a:gdLst/>
              <a:ahLst/>
              <a:cxnLst/>
              <a:rect l="l" t="t" r="r" b="b"/>
              <a:pathLst>
                <a:path w="54275" h="98236">
                  <a:moveTo>
                    <a:pt x="19582" y="17272"/>
                  </a:moveTo>
                  <a:lnTo>
                    <a:pt x="54275" y="17272"/>
                  </a:lnTo>
                  <a:lnTo>
                    <a:pt x="54275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582" y="98236"/>
                  </a:lnTo>
                  <a:lnTo>
                    <a:pt x="19582" y="57831"/>
                  </a:lnTo>
                  <a:lnTo>
                    <a:pt x="50883" y="57831"/>
                  </a:lnTo>
                  <a:lnTo>
                    <a:pt x="50883" y="41638"/>
                  </a:lnTo>
                  <a:lnTo>
                    <a:pt x="19582" y="41638"/>
                  </a:lnTo>
                  <a:lnTo>
                    <a:pt x="19582" y="172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7" name="object 1110">
              <a:extLst>
                <a:ext uri="{FF2B5EF4-FFF2-40B4-BE49-F238E27FC236}">
                  <a16:creationId xmlns:a16="http://schemas.microsoft.com/office/drawing/2014/main" id="{722353AC-A39A-433F-BD40-8A30CDA6483C}"/>
                </a:ext>
              </a:extLst>
            </p:cNvPr>
            <p:cNvSpPr/>
            <p:nvPr/>
          </p:nvSpPr>
          <p:spPr>
            <a:xfrm>
              <a:off x="6978928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8503" y="28992"/>
                  </a:move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lnTo>
                    <a:pt x="39319" y="5443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18503" y="28992"/>
                  </a:lnTo>
                  <a:close/>
                </a:path>
                <a:path w="58901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8" name="object 1111">
              <a:extLst>
                <a:ext uri="{FF2B5EF4-FFF2-40B4-BE49-F238E27FC236}">
                  <a16:creationId xmlns:a16="http://schemas.microsoft.com/office/drawing/2014/main" id="{FF345172-76A9-4234-BDAB-8A8C48DA8807}"/>
                </a:ext>
              </a:extLst>
            </p:cNvPr>
            <p:cNvSpPr/>
            <p:nvPr/>
          </p:nvSpPr>
          <p:spPr>
            <a:xfrm>
              <a:off x="7046002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8834" y="59065"/>
                  </a:moveTo>
                  <a:lnTo>
                    <a:pt x="24208" y="59065"/>
                  </a:lnTo>
                  <a:lnTo>
                    <a:pt x="20816" y="55518"/>
                  </a:lnTo>
                  <a:lnTo>
                    <a:pt x="20816" y="52125"/>
                  </a:lnTo>
                  <a:lnTo>
                    <a:pt x="19582" y="49812"/>
                  </a:lnTo>
                  <a:lnTo>
                    <a:pt x="19582" y="26679"/>
                  </a:lnTo>
                  <a:lnTo>
                    <a:pt x="20816" y="22053"/>
                  </a:lnTo>
                  <a:lnTo>
                    <a:pt x="21895" y="19739"/>
                  </a:lnTo>
                  <a:lnTo>
                    <a:pt x="25441" y="16192"/>
                  </a:lnTo>
                  <a:lnTo>
                    <a:pt x="33459" y="16192"/>
                  </a:lnTo>
                  <a:lnTo>
                    <a:pt x="37006" y="20819"/>
                  </a:lnTo>
                  <a:lnTo>
                    <a:pt x="37006" y="27759"/>
                  </a:lnTo>
                  <a:lnTo>
                    <a:pt x="55509" y="27759"/>
                  </a:lnTo>
                  <a:lnTo>
                    <a:pt x="55509" y="19739"/>
                  </a:lnTo>
                  <a:lnTo>
                    <a:pt x="53196" y="12800"/>
                  </a:lnTo>
                  <a:lnTo>
                    <a:pt x="48570" y="693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11"/>
                  </a:lnTo>
                  <a:lnTo>
                    <a:pt x="1688" y="20442"/>
                  </a:lnTo>
                  <a:lnTo>
                    <a:pt x="0" y="34698"/>
                  </a:lnTo>
                  <a:lnTo>
                    <a:pt x="23" y="42198"/>
                  </a:lnTo>
                  <a:lnTo>
                    <a:pt x="2483" y="56018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2711" y="72944"/>
                  </a:lnTo>
                  <a:lnTo>
                    <a:pt x="47337" y="68318"/>
                  </a:lnTo>
                  <a:lnTo>
                    <a:pt x="53196" y="62458"/>
                  </a:lnTo>
                  <a:lnTo>
                    <a:pt x="55509" y="56751"/>
                  </a:lnTo>
                  <a:lnTo>
                    <a:pt x="55509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834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9" name="object 1112">
              <a:extLst>
                <a:ext uri="{FF2B5EF4-FFF2-40B4-BE49-F238E27FC236}">
                  <a16:creationId xmlns:a16="http://schemas.microsoft.com/office/drawing/2014/main" id="{B4CC7415-8CE6-4AD7-A18E-E4F6B85FE0FD}"/>
                </a:ext>
              </a:extLst>
            </p:cNvPr>
            <p:cNvSpPr/>
            <p:nvPr/>
          </p:nvSpPr>
          <p:spPr>
            <a:xfrm>
              <a:off x="7110763" y="183874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20816" y="57831"/>
                  </a:moveTo>
                  <a:lnTo>
                    <a:pt x="18503" y="54284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5926" y="65850"/>
                  </a:lnTo>
                  <a:lnTo>
                    <a:pt x="37006" y="72790"/>
                  </a:lnTo>
                  <a:lnTo>
                    <a:pt x="54430" y="72790"/>
                  </a:lnTo>
                  <a:lnTo>
                    <a:pt x="54430" y="0"/>
                  </a:lnTo>
                  <a:lnTo>
                    <a:pt x="35926" y="0"/>
                  </a:lnTo>
                  <a:lnTo>
                    <a:pt x="35926" y="51971"/>
                  </a:lnTo>
                  <a:lnTo>
                    <a:pt x="33614" y="56597"/>
                  </a:lnTo>
                  <a:lnTo>
                    <a:pt x="30067" y="57831"/>
                  </a:lnTo>
                  <a:lnTo>
                    <a:pt x="20816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0" name="object 1113">
              <a:extLst>
                <a:ext uri="{FF2B5EF4-FFF2-40B4-BE49-F238E27FC236}">
                  <a16:creationId xmlns:a16="http://schemas.microsoft.com/office/drawing/2014/main" id="{22C17E5A-35FF-4A58-8C57-5840C258B1BF}"/>
                </a:ext>
              </a:extLst>
            </p:cNvPr>
            <p:cNvSpPr/>
            <p:nvPr/>
          </p:nvSpPr>
          <p:spPr>
            <a:xfrm>
              <a:off x="7175524" y="183750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081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559"/>
                  </a:lnTo>
                  <a:lnTo>
                    <a:pt x="45178" y="37012"/>
                  </a:lnTo>
                  <a:lnTo>
                    <a:pt x="39319" y="33619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679"/>
                  </a:lnTo>
                  <a:lnTo>
                    <a:pt x="20816" y="24366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1" name="object 1114">
              <a:extLst>
                <a:ext uri="{FF2B5EF4-FFF2-40B4-BE49-F238E27FC236}">
                  <a16:creationId xmlns:a16="http://schemas.microsoft.com/office/drawing/2014/main" id="{10183B37-0399-40B2-B4AE-DA1BE02E265E}"/>
                </a:ext>
              </a:extLst>
            </p:cNvPr>
            <p:cNvSpPr/>
            <p:nvPr/>
          </p:nvSpPr>
          <p:spPr>
            <a:xfrm>
              <a:off x="7264647" y="1813296"/>
              <a:ext cx="79717" cy="98236"/>
            </a:xfrm>
            <a:custGeom>
              <a:avLst/>
              <a:gdLst/>
              <a:ahLst/>
              <a:cxnLst/>
              <a:rect l="l" t="t" r="r" b="b"/>
              <a:pathLst>
                <a:path w="79717" h="98236">
                  <a:moveTo>
                    <a:pt x="31146" y="61224"/>
                  </a:moveTo>
                  <a:lnTo>
                    <a:pt x="53196" y="78650"/>
                  </a:lnTo>
                  <a:lnTo>
                    <a:pt x="58901" y="98236"/>
                  </a:lnTo>
                  <a:lnTo>
                    <a:pt x="79717" y="98236"/>
                  </a:lnTo>
                  <a:lnTo>
                    <a:pt x="48570" y="0"/>
                  </a:lnTo>
                  <a:lnTo>
                    <a:pt x="31146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6521" y="78650"/>
                  </a:lnTo>
                  <a:lnTo>
                    <a:pt x="53196" y="78650"/>
                  </a:lnTo>
                  <a:lnTo>
                    <a:pt x="31146" y="61224"/>
                  </a:lnTo>
                  <a:lnTo>
                    <a:pt x="39319" y="26525"/>
                  </a:lnTo>
                  <a:lnTo>
                    <a:pt x="48570" y="61224"/>
                  </a:lnTo>
                  <a:lnTo>
                    <a:pt x="31146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2" name="object 1115">
              <a:extLst>
                <a:ext uri="{FF2B5EF4-FFF2-40B4-BE49-F238E27FC236}">
                  <a16:creationId xmlns:a16="http://schemas.microsoft.com/office/drawing/2014/main" id="{7B3D5EF3-CD9D-49F5-86EE-9FAAD37152B7}"/>
                </a:ext>
              </a:extLst>
            </p:cNvPr>
            <p:cNvSpPr/>
            <p:nvPr/>
          </p:nvSpPr>
          <p:spPr>
            <a:xfrm>
              <a:off x="7351304" y="1837509"/>
              <a:ext cx="37006" cy="74024"/>
            </a:xfrm>
            <a:custGeom>
              <a:avLst/>
              <a:gdLst/>
              <a:ahLst/>
              <a:cxnLst/>
              <a:rect l="l" t="t" r="r" b="b"/>
              <a:pathLst>
                <a:path w="37006" h="74024">
                  <a:moveTo>
                    <a:pt x="19736" y="74024"/>
                  </a:moveTo>
                  <a:lnTo>
                    <a:pt x="19736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739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6675" y="0"/>
                  </a:lnTo>
                  <a:lnTo>
                    <a:pt x="22049" y="3546"/>
                  </a:lnTo>
                  <a:lnTo>
                    <a:pt x="18503" y="925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3" name="object 1116">
              <a:extLst>
                <a:ext uri="{FF2B5EF4-FFF2-40B4-BE49-F238E27FC236}">
                  <a16:creationId xmlns:a16="http://schemas.microsoft.com/office/drawing/2014/main" id="{49B529D7-E034-4025-B1CB-D4EC70A999CE}"/>
                </a:ext>
              </a:extLst>
            </p:cNvPr>
            <p:cNvSpPr/>
            <p:nvPr/>
          </p:nvSpPr>
          <p:spPr>
            <a:xfrm>
              <a:off x="7392936" y="1837509"/>
              <a:ext cx="57976" cy="75258"/>
            </a:xfrm>
            <a:custGeom>
              <a:avLst/>
              <a:gdLst/>
              <a:ahLst/>
              <a:cxnLst/>
              <a:rect l="l" t="t" r="r" b="b"/>
              <a:pathLst>
                <a:path w="57976" h="75258">
                  <a:moveTo>
                    <a:pt x="39473" y="0"/>
                  </a:moveTo>
                  <a:lnTo>
                    <a:pt x="20970" y="0"/>
                  </a:lnTo>
                  <a:lnTo>
                    <a:pt x="19736" y="25445"/>
                  </a:lnTo>
                  <a:lnTo>
                    <a:pt x="20970" y="22053"/>
                  </a:lnTo>
                  <a:lnTo>
                    <a:pt x="24362" y="17426"/>
                  </a:lnTo>
                  <a:lnTo>
                    <a:pt x="28988" y="16192"/>
                  </a:lnTo>
                  <a:lnTo>
                    <a:pt x="34847" y="16192"/>
                  </a:lnTo>
                  <a:lnTo>
                    <a:pt x="38239" y="20819"/>
                  </a:lnTo>
                  <a:lnTo>
                    <a:pt x="38239" y="28992"/>
                  </a:lnTo>
                  <a:lnTo>
                    <a:pt x="57976" y="43951"/>
                  </a:lnTo>
                  <a:lnTo>
                    <a:pt x="57976" y="34698"/>
                  </a:lnTo>
                  <a:lnTo>
                    <a:pt x="57638" y="31829"/>
                  </a:lnTo>
                  <a:lnTo>
                    <a:pt x="54819" y="18614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9473" y="0"/>
                  </a:lnTo>
                  <a:close/>
                </a:path>
                <a:path w="57976" h="75258">
                  <a:moveTo>
                    <a:pt x="9405" y="66005"/>
                  </a:moveTo>
                  <a:lnTo>
                    <a:pt x="14031" y="72944"/>
                  </a:lnTo>
                  <a:lnTo>
                    <a:pt x="22049" y="75258"/>
                  </a:lnTo>
                  <a:lnTo>
                    <a:pt x="37160" y="75258"/>
                  </a:lnTo>
                  <a:lnTo>
                    <a:pt x="41786" y="74024"/>
                  </a:lnTo>
                  <a:lnTo>
                    <a:pt x="46412" y="71711"/>
                  </a:lnTo>
                  <a:lnTo>
                    <a:pt x="51037" y="70631"/>
                  </a:lnTo>
                  <a:lnTo>
                    <a:pt x="54430" y="67084"/>
                  </a:lnTo>
                  <a:lnTo>
                    <a:pt x="56742" y="64771"/>
                  </a:lnTo>
                  <a:lnTo>
                    <a:pt x="48724" y="53204"/>
                  </a:lnTo>
                  <a:lnTo>
                    <a:pt x="44099" y="57831"/>
                  </a:lnTo>
                  <a:lnTo>
                    <a:pt x="39473" y="59065"/>
                  </a:lnTo>
                  <a:lnTo>
                    <a:pt x="28988" y="59065"/>
                  </a:lnTo>
                  <a:lnTo>
                    <a:pt x="25596" y="57831"/>
                  </a:lnTo>
                  <a:lnTo>
                    <a:pt x="20970" y="53204"/>
                  </a:lnTo>
                  <a:lnTo>
                    <a:pt x="19736" y="49812"/>
                  </a:lnTo>
                  <a:lnTo>
                    <a:pt x="19736" y="43951"/>
                  </a:lnTo>
                  <a:lnTo>
                    <a:pt x="57976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970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955" y="10911"/>
                  </a:lnTo>
                  <a:lnTo>
                    <a:pt x="1971" y="21679"/>
                  </a:lnTo>
                  <a:lnTo>
                    <a:pt x="0" y="35932"/>
                  </a:lnTo>
                  <a:lnTo>
                    <a:pt x="8" y="42498"/>
                  </a:lnTo>
                  <a:lnTo>
                    <a:pt x="2640" y="55889"/>
                  </a:lnTo>
                  <a:lnTo>
                    <a:pt x="9405" y="66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4" name="object 1117">
              <a:extLst>
                <a:ext uri="{FF2B5EF4-FFF2-40B4-BE49-F238E27FC236}">
                  <a16:creationId xmlns:a16="http://schemas.microsoft.com/office/drawing/2014/main" id="{DAB6D275-6FC6-4F8F-90C4-A16E20853780}"/>
                </a:ext>
              </a:extLst>
            </p:cNvPr>
            <p:cNvSpPr/>
            <p:nvPr/>
          </p:nvSpPr>
          <p:spPr>
            <a:xfrm>
              <a:off x="7457851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7006" y="74024"/>
                  </a:move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733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801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close/>
                </a:path>
                <a:path w="56588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5" name="object 1118">
              <a:extLst>
                <a:ext uri="{FF2B5EF4-FFF2-40B4-BE49-F238E27FC236}">
                  <a16:creationId xmlns:a16="http://schemas.microsoft.com/office/drawing/2014/main" id="{73E2A72B-C563-49AB-B3F0-341AAC3D63E5}"/>
                </a:ext>
              </a:extLst>
            </p:cNvPr>
            <p:cNvSpPr/>
            <p:nvPr/>
          </p:nvSpPr>
          <p:spPr>
            <a:xfrm>
              <a:off x="7526004" y="1835195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2053"/>
                  </a:lnTo>
                  <a:lnTo>
                    <a:pt x="13877" y="22053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173"/>
                  </a:lnTo>
                  <a:lnTo>
                    <a:pt x="18503" y="3546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546"/>
                  </a:lnTo>
                  <a:lnTo>
                    <a:pt x="0" y="8173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3877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18503" y="59065"/>
                  </a:lnTo>
                  <a:lnTo>
                    <a:pt x="13877" y="55518"/>
                  </a:lnTo>
                  <a:lnTo>
                    <a:pt x="6938" y="55518"/>
                  </a:lnTo>
                  <a:lnTo>
                    <a:pt x="2312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6" name="object 1119">
              <a:extLst>
                <a:ext uri="{FF2B5EF4-FFF2-40B4-BE49-F238E27FC236}">
                  <a16:creationId xmlns:a16="http://schemas.microsoft.com/office/drawing/2014/main" id="{43FF3FC4-645C-4ED1-9284-8C03914D3FAD}"/>
                </a:ext>
              </a:extLst>
            </p:cNvPr>
            <p:cNvSpPr/>
            <p:nvPr/>
          </p:nvSpPr>
          <p:spPr>
            <a:xfrm>
              <a:off x="7620833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2" y="67037"/>
                  </a:moveTo>
                  <a:lnTo>
                    <a:pt x="3634" y="79702"/>
                  </a:lnTo>
                  <a:lnTo>
                    <a:pt x="9251" y="90217"/>
                  </a:lnTo>
                  <a:lnTo>
                    <a:pt x="20811" y="98452"/>
                  </a:lnTo>
                  <a:lnTo>
                    <a:pt x="34693" y="100703"/>
                  </a:lnTo>
                  <a:lnTo>
                    <a:pt x="35055" y="100703"/>
                  </a:lnTo>
                  <a:lnTo>
                    <a:pt x="48749" y="98769"/>
                  </a:lnTo>
                  <a:lnTo>
                    <a:pt x="59055" y="92530"/>
                  </a:lnTo>
                  <a:lnTo>
                    <a:pt x="66109" y="80788"/>
                  </a:lnTo>
                  <a:lnTo>
                    <a:pt x="68307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3944" y="83277"/>
                  </a:lnTo>
                  <a:lnTo>
                    <a:pt x="39319" y="84511"/>
                  </a:lnTo>
                  <a:lnTo>
                    <a:pt x="28988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816" y="32385"/>
                  </a:lnTo>
                  <a:lnTo>
                    <a:pt x="22049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3944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307" y="34698"/>
                  </a:lnTo>
                  <a:lnTo>
                    <a:pt x="65515" y="19067"/>
                  </a:lnTo>
                  <a:lnTo>
                    <a:pt x="59055" y="9253"/>
                  </a:lnTo>
                  <a:lnTo>
                    <a:pt x="48300" y="2366"/>
                  </a:lnTo>
                  <a:lnTo>
                    <a:pt x="34693" y="0"/>
                  </a:lnTo>
                  <a:lnTo>
                    <a:pt x="31896" y="89"/>
                  </a:lnTo>
                  <a:lnTo>
                    <a:pt x="19123" y="3317"/>
                  </a:lnTo>
                  <a:lnTo>
                    <a:pt x="9251" y="11566"/>
                  </a:lnTo>
                  <a:lnTo>
                    <a:pt x="6203" y="15963"/>
                  </a:lnTo>
                  <a:lnTo>
                    <a:pt x="1642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2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7" name="object 1120">
              <a:extLst>
                <a:ext uri="{FF2B5EF4-FFF2-40B4-BE49-F238E27FC236}">
                  <a16:creationId xmlns:a16="http://schemas.microsoft.com/office/drawing/2014/main" id="{40F9F2E0-F4D9-463D-AEB8-6D3361D89767}"/>
                </a:ext>
              </a:extLst>
            </p:cNvPr>
            <p:cNvSpPr/>
            <p:nvPr/>
          </p:nvSpPr>
          <p:spPr>
            <a:xfrm>
              <a:off x="7699625" y="1812063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0067" y="84511"/>
                  </a:move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582" y="68318"/>
                  </a:lnTo>
                  <a:lnTo>
                    <a:pt x="21191" y="98452"/>
                  </a:lnTo>
                  <a:lnTo>
                    <a:pt x="34693" y="100703"/>
                  </a:lnTo>
                  <a:lnTo>
                    <a:pt x="30067" y="84511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4" y="67263"/>
                  </a:lnTo>
                  <a:lnTo>
                    <a:pt x="2958" y="80216"/>
                  </a:lnTo>
                  <a:lnTo>
                    <a:pt x="9251" y="90217"/>
                  </a:lnTo>
                  <a:lnTo>
                    <a:pt x="10631" y="91759"/>
                  </a:lnTo>
                  <a:lnTo>
                    <a:pt x="21191" y="98452"/>
                  </a:lnTo>
                  <a:lnTo>
                    <a:pt x="19582" y="68318"/>
                  </a:lnTo>
                  <a:lnTo>
                    <a:pt x="19582" y="33619"/>
                  </a:ln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50883" y="33619"/>
                  </a:lnTo>
                  <a:lnTo>
                    <a:pt x="50883" y="60144"/>
                  </a:lnTo>
                  <a:lnTo>
                    <a:pt x="49650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398" y="84511"/>
                  </a:lnTo>
                  <a:lnTo>
                    <a:pt x="30067" y="84511"/>
                  </a:lnTo>
                  <a:lnTo>
                    <a:pt x="34693" y="100703"/>
                  </a:lnTo>
                  <a:lnTo>
                    <a:pt x="38363" y="100576"/>
                  </a:lnTo>
                  <a:lnTo>
                    <a:pt x="51084" y="97456"/>
                  </a:lnTo>
                  <a:lnTo>
                    <a:pt x="61214" y="90217"/>
                  </a:lnTo>
                  <a:lnTo>
                    <a:pt x="64690" y="84751"/>
                  </a:lnTo>
                  <a:lnTo>
                    <a:pt x="68967" y="73420"/>
                  </a:lnTo>
                  <a:lnTo>
                    <a:pt x="70466" y="59065"/>
                  </a:lnTo>
                  <a:lnTo>
                    <a:pt x="70466" y="42872"/>
                  </a:lnTo>
                  <a:lnTo>
                    <a:pt x="69928" y="33853"/>
                  </a:lnTo>
                  <a:lnTo>
                    <a:pt x="66584" y="21157"/>
                  </a:lnTo>
                  <a:lnTo>
                    <a:pt x="60135" y="11566"/>
                  </a:lnTo>
                  <a:lnTo>
                    <a:pt x="48392" y="2284"/>
                  </a:lnTo>
                  <a:lnTo>
                    <a:pt x="34693" y="0"/>
                  </a:lnTo>
                  <a:lnTo>
                    <a:pt x="31858" y="89"/>
                  </a:lnTo>
                  <a:lnTo>
                    <a:pt x="19009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8" name="object 1121">
              <a:extLst>
                <a:ext uri="{FF2B5EF4-FFF2-40B4-BE49-F238E27FC236}">
                  <a16:creationId xmlns:a16="http://schemas.microsoft.com/office/drawing/2014/main" id="{0FEAB37D-57D4-451E-9997-B4872040EDC0}"/>
                </a:ext>
              </a:extLst>
            </p:cNvPr>
            <p:cNvSpPr/>
            <p:nvPr/>
          </p:nvSpPr>
          <p:spPr>
            <a:xfrm>
              <a:off x="7782890" y="1813296"/>
              <a:ext cx="63527" cy="98236"/>
            </a:xfrm>
            <a:custGeom>
              <a:avLst/>
              <a:gdLst/>
              <a:ahLst/>
              <a:cxnLst/>
              <a:rect l="l" t="t" r="r" b="b"/>
              <a:pathLst>
                <a:path w="63527" h="98236">
                  <a:moveTo>
                    <a:pt x="38085" y="41638"/>
                  </a:moveTo>
                  <a:lnTo>
                    <a:pt x="19582" y="41638"/>
                  </a:lnTo>
                  <a:lnTo>
                    <a:pt x="19582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582" y="82043"/>
                  </a:lnTo>
                  <a:lnTo>
                    <a:pt x="19582" y="55518"/>
                  </a:lnTo>
                  <a:lnTo>
                    <a:pt x="40398" y="55518"/>
                  </a:lnTo>
                  <a:lnTo>
                    <a:pt x="38085" y="41638"/>
                  </a:lnTo>
                  <a:close/>
                </a:path>
                <a:path w="63527" h="98236">
                  <a:moveTo>
                    <a:pt x="63527" y="78650"/>
                  </a:moveTo>
                  <a:lnTo>
                    <a:pt x="63527" y="63537"/>
                  </a:lnTo>
                  <a:lnTo>
                    <a:pt x="62448" y="58911"/>
                  </a:lnTo>
                  <a:lnTo>
                    <a:pt x="60135" y="55518"/>
                  </a:lnTo>
                  <a:lnTo>
                    <a:pt x="57822" y="51971"/>
                  </a:lnTo>
                  <a:lnTo>
                    <a:pt x="54275" y="48578"/>
                  </a:lnTo>
                  <a:lnTo>
                    <a:pt x="49650" y="47344"/>
                  </a:lnTo>
                  <a:lnTo>
                    <a:pt x="53196" y="46265"/>
                  </a:lnTo>
                  <a:lnTo>
                    <a:pt x="56588" y="43951"/>
                  </a:lnTo>
                  <a:lnTo>
                    <a:pt x="58901" y="40404"/>
                  </a:lnTo>
                  <a:lnTo>
                    <a:pt x="60135" y="35778"/>
                  </a:lnTo>
                  <a:lnTo>
                    <a:pt x="61214" y="32385"/>
                  </a:lnTo>
                  <a:lnTo>
                    <a:pt x="61214" y="18506"/>
                  </a:lnTo>
                  <a:lnTo>
                    <a:pt x="58901" y="11566"/>
                  </a:lnTo>
                  <a:lnTo>
                    <a:pt x="54275" y="6939"/>
                  </a:lnTo>
                  <a:lnTo>
                    <a:pt x="48570" y="2313"/>
                  </a:lnTo>
                  <a:lnTo>
                    <a:pt x="40398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085" y="41638"/>
                  </a:lnTo>
                  <a:lnTo>
                    <a:pt x="40398" y="55518"/>
                  </a:lnTo>
                  <a:lnTo>
                    <a:pt x="43944" y="60144"/>
                  </a:lnTo>
                  <a:lnTo>
                    <a:pt x="43944" y="72790"/>
                  </a:lnTo>
                  <a:lnTo>
                    <a:pt x="42711" y="76337"/>
                  </a:lnTo>
                  <a:lnTo>
                    <a:pt x="39319" y="80964"/>
                  </a:lnTo>
                  <a:lnTo>
                    <a:pt x="35772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711" y="98236"/>
                  </a:lnTo>
                  <a:lnTo>
                    <a:pt x="49650" y="95923"/>
                  </a:lnTo>
                  <a:lnTo>
                    <a:pt x="55509" y="91296"/>
                  </a:lnTo>
                  <a:lnTo>
                    <a:pt x="60135" y="85590"/>
                  </a:lnTo>
                  <a:lnTo>
                    <a:pt x="63527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9" name="object 1122">
              <a:extLst>
                <a:ext uri="{FF2B5EF4-FFF2-40B4-BE49-F238E27FC236}">
                  <a16:creationId xmlns:a16="http://schemas.microsoft.com/office/drawing/2014/main" id="{E3574FF5-792D-484A-9D15-D328E9014EA0}"/>
                </a:ext>
              </a:extLst>
            </p:cNvPr>
            <p:cNvSpPr/>
            <p:nvPr/>
          </p:nvSpPr>
          <p:spPr>
            <a:xfrm>
              <a:off x="787016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0" name="object 1123">
              <a:extLst>
                <a:ext uri="{FF2B5EF4-FFF2-40B4-BE49-F238E27FC236}">
                  <a16:creationId xmlns:a16="http://schemas.microsoft.com/office/drawing/2014/main" id="{8076106E-3B79-4FB5-A337-9B1C598CBE86}"/>
                </a:ext>
              </a:extLst>
            </p:cNvPr>
            <p:cNvSpPr/>
            <p:nvPr/>
          </p:nvSpPr>
          <p:spPr>
            <a:xfrm>
              <a:off x="7889283" y="1813296"/>
              <a:ext cx="68153" cy="98236"/>
            </a:xfrm>
            <a:custGeom>
              <a:avLst/>
              <a:gdLst/>
              <a:ahLst/>
              <a:cxnLst/>
              <a:rect l="l" t="t" r="r" b="b"/>
              <a:pathLst>
                <a:path w="68153" h="98236">
                  <a:moveTo>
                    <a:pt x="24208" y="98236"/>
                  </a:moveTo>
                  <a:lnTo>
                    <a:pt x="43944" y="98236"/>
                  </a:lnTo>
                  <a:lnTo>
                    <a:pt x="43944" y="17272"/>
                  </a:lnTo>
                  <a:lnTo>
                    <a:pt x="68153" y="17272"/>
                  </a:lnTo>
                  <a:lnTo>
                    <a:pt x="6815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4208" y="17272"/>
                  </a:lnTo>
                  <a:lnTo>
                    <a:pt x="2420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1" name="object 1124">
              <a:extLst>
                <a:ext uri="{FF2B5EF4-FFF2-40B4-BE49-F238E27FC236}">
                  <a16:creationId xmlns:a16="http://schemas.microsoft.com/office/drawing/2014/main" id="{C94F21CA-130C-451D-BCD9-2C8E565472AF}"/>
                </a:ext>
              </a:extLst>
            </p:cNvPr>
            <p:cNvSpPr/>
            <p:nvPr/>
          </p:nvSpPr>
          <p:spPr>
            <a:xfrm>
              <a:off x="7992129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9" y="67075"/>
                  </a:moveTo>
                  <a:lnTo>
                    <a:pt x="3675" y="79718"/>
                  </a:lnTo>
                  <a:lnTo>
                    <a:pt x="9405" y="90217"/>
                  </a:lnTo>
                  <a:lnTo>
                    <a:pt x="20912" y="98452"/>
                  </a:lnTo>
                  <a:lnTo>
                    <a:pt x="34847" y="100703"/>
                  </a:lnTo>
                  <a:lnTo>
                    <a:pt x="35030" y="100703"/>
                  </a:lnTo>
                  <a:lnTo>
                    <a:pt x="48758" y="98791"/>
                  </a:lnTo>
                  <a:lnTo>
                    <a:pt x="59055" y="92530"/>
                  </a:lnTo>
                  <a:lnTo>
                    <a:pt x="66163" y="80788"/>
                  </a:lnTo>
                  <a:lnTo>
                    <a:pt x="68307" y="67084"/>
                  </a:lnTo>
                  <a:lnTo>
                    <a:pt x="48724" y="67084"/>
                  </a:lnTo>
                  <a:lnTo>
                    <a:pt x="48724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2865" y="83277"/>
                  </a:lnTo>
                  <a:lnTo>
                    <a:pt x="39473" y="84511"/>
                  </a:lnTo>
                  <a:lnTo>
                    <a:pt x="28988" y="84511"/>
                  </a:lnTo>
                  <a:lnTo>
                    <a:pt x="25596" y="82197"/>
                  </a:lnTo>
                  <a:lnTo>
                    <a:pt x="23283" y="78650"/>
                  </a:lnTo>
                  <a:lnTo>
                    <a:pt x="20970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970" y="32385"/>
                  </a:lnTo>
                  <a:lnTo>
                    <a:pt x="22049" y="25445"/>
                  </a:lnTo>
                  <a:lnTo>
                    <a:pt x="23283" y="22053"/>
                  </a:lnTo>
                  <a:lnTo>
                    <a:pt x="25596" y="18506"/>
                  </a:lnTo>
                  <a:lnTo>
                    <a:pt x="30221" y="16192"/>
                  </a:lnTo>
                  <a:lnTo>
                    <a:pt x="40552" y="16192"/>
                  </a:lnTo>
                  <a:lnTo>
                    <a:pt x="44099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724" y="27759"/>
                  </a:lnTo>
                  <a:lnTo>
                    <a:pt x="48724" y="34698"/>
                  </a:lnTo>
                  <a:lnTo>
                    <a:pt x="68307" y="34698"/>
                  </a:lnTo>
                  <a:lnTo>
                    <a:pt x="65577" y="19067"/>
                  </a:lnTo>
                  <a:lnTo>
                    <a:pt x="59055" y="9253"/>
                  </a:lnTo>
                  <a:lnTo>
                    <a:pt x="48443" y="2391"/>
                  </a:lnTo>
                  <a:lnTo>
                    <a:pt x="34847" y="0"/>
                  </a:lnTo>
                  <a:lnTo>
                    <a:pt x="32012" y="89"/>
                  </a:lnTo>
                  <a:lnTo>
                    <a:pt x="19163" y="3317"/>
                  </a:lnTo>
                  <a:lnTo>
                    <a:pt x="9405" y="11566"/>
                  </a:lnTo>
                  <a:lnTo>
                    <a:pt x="6267" y="15992"/>
                  </a:lnTo>
                  <a:lnTo>
                    <a:pt x="1647" y="27490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9" y="6707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2" name="object 1125">
              <a:extLst>
                <a:ext uri="{FF2B5EF4-FFF2-40B4-BE49-F238E27FC236}">
                  <a16:creationId xmlns:a16="http://schemas.microsoft.com/office/drawing/2014/main" id="{EBE0BF77-548B-4273-A733-F32DA077F02E}"/>
                </a:ext>
              </a:extLst>
            </p:cNvPr>
            <p:cNvSpPr/>
            <p:nvPr/>
          </p:nvSpPr>
          <p:spPr>
            <a:xfrm>
              <a:off x="8068609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19582" y="28992"/>
                  </a:lnTo>
                  <a:lnTo>
                    <a:pt x="20816" y="23132"/>
                  </a:lnTo>
                  <a:lnTo>
                    <a:pt x="21895" y="20819"/>
                  </a:lnTo>
                  <a:lnTo>
                    <a:pt x="2420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992"/>
                  </a:lnTo>
                  <a:lnTo>
                    <a:pt x="40398" y="34698"/>
                  </a:lnTo>
                  <a:lnTo>
                    <a:pt x="46257" y="71711"/>
                  </a:lnTo>
                  <a:lnTo>
                    <a:pt x="51963" y="66005"/>
                  </a:lnTo>
                  <a:lnTo>
                    <a:pt x="52466" y="65341"/>
                  </a:lnTo>
                  <a:lnTo>
                    <a:pt x="57292" y="54475"/>
                  </a:lnTo>
                  <a:lnTo>
                    <a:pt x="58901" y="40559"/>
                  </a:lnTo>
                  <a:lnTo>
                    <a:pt x="58846" y="32925"/>
                  </a:lnTo>
                  <a:lnTo>
                    <a:pt x="56673" y="19280"/>
                  </a:lnTo>
                  <a:lnTo>
                    <a:pt x="50883" y="9253"/>
                  </a:lnTo>
                  <a:lnTo>
                    <a:pt x="46257" y="3546"/>
                  </a:lnTo>
                  <a:lnTo>
                    <a:pt x="39319" y="0"/>
                  </a:lnTo>
                  <a:lnTo>
                    <a:pt x="20816" y="0"/>
                  </a:lnTo>
                  <a:lnTo>
                    <a:pt x="13877" y="3546"/>
                  </a:lnTo>
                  <a:lnTo>
                    <a:pt x="8018" y="9253"/>
                  </a:lnTo>
                  <a:lnTo>
                    <a:pt x="2073" y="20926"/>
                  </a:lnTo>
                  <a:lnTo>
                    <a:pt x="0" y="34698"/>
                  </a:lnTo>
                  <a:lnTo>
                    <a:pt x="77" y="42332"/>
                  </a:lnTo>
                  <a:lnTo>
                    <a:pt x="2665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20816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58901" h="75258">
                  <a:moveTo>
                    <a:pt x="46257" y="71711"/>
                  </a:moveTo>
                  <a:lnTo>
                    <a:pt x="40398" y="34698"/>
                  </a:lnTo>
                  <a:lnTo>
                    <a:pt x="40398" y="42872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3" name="object 1126">
              <a:extLst>
                <a:ext uri="{FF2B5EF4-FFF2-40B4-BE49-F238E27FC236}">
                  <a16:creationId xmlns:a16="http://schemas.microsoft.com/office/drawing/2014/main" id="{71548D22-0D43-45E3-8AA9-662099D1B9A7}"/>
                </a:ext>
              </a:extLst>
            </p:cNvPr>
            <p:cNvSpPr/>
            <p:nvPr/>
          </p:nvSpPr>
          <p:spPr>
            <a:xfrm>
              <a:off x="8139075" y="183750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28988" y="18506"/>
                  </a:lnTo>
                  <a:lnTo>
                    <a:pt x="35926" y="19739"/>
                  </a:lnTo>
                  <a:lnTo>
                    <a:pt x="35926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546"/>
                  </a:lnTo>
                  <a:lnTo>
                    <a:pt x="18503" y="925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4" name="object 1127">
              <a:extLst>
                <a:ext uri="{FF2B5EF4-FFF2-40B4-BE49-F238E27FC236}">
                  <a16:creationId xmlns:a16="http://schemas.microsoft.com/office/drawing/2014/main" id="{F917BC9A-E307-4A43-BAF2-D2E0AA9CAE11}"/>
                </a:ext>
              </a:extLst>
            </p:cNvPr>
            <p:cNvSpPr/>
            <p:nvPr/>
          </p:nvSpPr>
          <p:spPr>
            <a:xfrm>
              <a:off x="818070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35932"/>
                  </a:move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5" name="object 1128">
              <a:extLst>
                <a:ext uri="{FF2B5EF4-FFF2-40B4-BE49-F238E27FC236}">
                  <a16:creationId xmlns:a16="http://schemas.microsoft.com/office/drawing/2014/main" id="{334594F0-540D-4BF6-9E04-4A2799C49EDF}"/>
                </a:ext>
              </a:extLst>
            </p:cNvPr>
            <p:cNvSpPr/>
            <p:nvPr/>
          </p:nvSpPr>
          <p:spPr>
            <a:xfrm>
              <a:off x="8279082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269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6" name="object 1129">
              <a:extLst>
                <a:ext uri="{FF2B5EF4-FFF2-40B4-BE49-F238E27FC236}">
                  <a16:creationId xmlns:a16="http://schemas.microsoft.com/office/drawing/2014/main" id="{9E49F513-8661-4D47-A9FA-BEF1D2FFB93D}"/>
                </a:ext>
              </a:extLst>
            </p:cNvPr>
            <p:cNvSpPr/>
            <p:nvPr/>
          </p:nvSpPr>
          <p:spPr>
            <a:xfrm>
              <a:off x="8379770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992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7" name="object 1130">
              <a:extLst>
                <a:ext uri="{FF2B5EF4-FFF2-40B4-BE49-F238E27FC236}">
                  <a16:creationId xmlns:a16="http://schemas.microsoft.com/office/drawing/2014/main" id="{90C5C2A1-A414-4F4D-BD20-4D78A0C324AF}"/>
                </a:ext>
              </a:extLst>
            </p:cNvPr>
            <p:cNvSpPr/>
            <p:nvPr/>
          </p:nvSpPr>
          <p:spPr>
            <a:xfrm>
              <a:off x="8446844" y="1808670"/>
              <a:ext cx="56588" cy="104096"/>
            </a:xfrm>
            <a:custGeom>
              <a:avLst/>
              <a:gdLst/>
              <a:ahLst/>
              <a:cxnLst/>
              <a:rect l="l" t="t" r="r" b="b"/>
              <a:pathLst>
                <a:path w="56588" h="104096">
                  <a:moveTo>
                    <a:pt x="56588" y="0"/>
                  </a:moveTo>
                  <a:lnTo>
                    <a:pt x="37006" y="0"/>
                  </a:lnTo>
                  <a:lnTo>
                    <a:pt x="37006" y="35778"/>
                  </a:lnTo>
                  <a:lnTo>
                    <a:pt x="33459" y="31151"/>
                  </a:lnTo>
                  <a:lnTo>
                    <a:pt x="28834" y="28838"/>
                  </a:lnTo>
                  <a:lnTo>
                    <a:pt x="16190" y="28838"/>
                  </a:lnTo>
                  <a:lnTo>
                    <a:pt x="18503" y="56597"/>
                  </a:lnTo>
                  <a:lnTo>
                    <a:pt x="19582" y="51971"/>
                  </a:lnTo>
                  <a:lnTo>
                    <a:pt x="20816" y="48578"/>
                  </a:lnTo>
                  <a:lnTo>
                    <a:pt x="25441" y="45031"/>
                  </a:lnTo>
                  <a:lnTo>
                    <a:pt x="32380" y="45031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83277"/>
                  </a:lnTo>
                  <a:lnTo>
                    <a:pt x="35772" y="86670"/>
                  </a:lnTo>
                  <a:lnTo>
                    <a:pt x="32380" y="87903"/>
                  </a:lnTo>
                  <a:lnTo>
                    <a:pt x="25441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8085" y="94843"/>
                  </a:lnTo>
                  <a:lnTo>
                    <a:pt x="39319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  <a:path w="56588" h="104096">
                  <a:moveTo>
                    <a:pt x="0" y="64771"/>
                  </a:moveTo>
                  <a:lnTo>
                    <a:pt x="4" y="70292"/>
                  </a:lnTo>
                  <a:lnTo>
                    <a:pt x="1659" y="84585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0067" y="104096"/>
                  </a:lnTo>
                  <a:lnTo>
                    <a:pt x="25441" y="87903"/>
                  </a:lnTo>
                  <a:lnTo>
                    <a:pt x="20816" y="84356"/>
                  </a:lnTo>
                  <a:lnTo>
                    <a:pt x="19582" y="80964"/>
                  </a:lnTo>
                  <a:lnTo>
                    <a:pt x="18503" y="76337"/>
                  </a:lnTo>
                  <a:lnTo>
                    <a:pt x="18503" y="56597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5705" y="37012"/>
                  </a:lnTo>
                  <a:lnTo>
                    <a:pt x="4685" y="39210"/>
                  </a:lnTo>
                  <a:lnTo>
                    <a:pt x="1282" y="50109"/>
                  </a:lnTo>
                  <a:lnTo>
                    <a:pt x="0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8" name="object 1131">
              <a:extLst>
                <a:ext uri="{FF2B5EF4-FFF2-40B4-BE49-F238E27FC236}">
                  <a16:creationId xmlns:a16="http://schemas.microsoft.com/office/drawing/2014/main" id="{0C92834B-2C32-4E1F-98F0-60D9E78AF6C0}"/>
                </a:ext>
              </a:extLst>
            </p:cNvPr>
            <p:cNvSpPr/>
            <p:nvPr/>
          </p:nvSpPr>
          <p:spPr>
            <a:xfrm>
              <a:off x="851499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2053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42005"/>
                  </a:move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816" y="22053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680" y="10911"/>
                  </a:lnTo>
                  <a:lnTo>
                    <a:pt x="1553" y="21679"/>
                  </a:lnTo>
                  <a:lnTo>
                    <a:pt x="0" y="35932"/>
                  </a:lnTo>
                  <a:lnTo>
                    <a:pt x="0" y="42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9" name="object 1132">
              <a:extLst>
                <a:ext uri="{FF2B5EF4-FFF2-40B4-BE49-F238E27FC236}">
                  <a16:creationId xmlns:a16="http://schemas.microsoft.com/office/drawing/2014/main" id="{34B6427C-1E6C-401E-9E93-EF302F043733}"/>
                </a:ext>
              </a:extLst>
            </p:cNvPr>
            <p:cNvSpPr/>
            <p:nvPr/>
          </p:nvSpPr>
          <p:spPr>
            <a:xfrm>
              <a:off x="8591940" y="1808670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0" name="object 1133">
              <a:extLst>
                <a:ext uri="{FF2B5EF4-FFF2-40B4-BE49-F238E27FC236}">
                  <a16:creationId xmlns:a16="http://schemas.microsoft.com/office/drawing/2014/main" id="{5ABAE4DF-C6A6-4B83-93AE-67C4202FD90C}"/>
                </a:ext>
              </a:extLst>
            </p:cNvPr>
            <p:cNvSpPr/>
            <p:nvPr/>
          </p:nvSpPr>
          <p:spPr>
            <a:xfrm>
              <a:off x="893264" y="2041230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1" name="object 1134">
              <a:extLst>
                <a:ext uri="{FF2B5EF4-FFF2-40B4-BE49-F238E27FC236}">
                  <a16:creationId xmlns:a16="http://schemas.microsoft.com/office/drawing/2014/main" id="{372684DA-C387-4493-A2EF-A9BB5BCC0993}"/>
                </a:ext>
              </a:extLst>
            </p:cNvPr>
            <p:cNvSpPr/>
            <p:nvPr/>
          </p:nvSpPr>
          <p:spPr>
            <a:xfrm>
              <a:off x="967302" y="206544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0816" y="75258"/>
                  </a:moveTo>
                  <a:lnTo>
                    <a:pt x="35849" y="75258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27" y="69397"/>
                  </a:lnTo>
                  <a:lnTo>
                    <a:pt x="53196" y="67084"/>
                  </a:lnTo>
                  <a:lnTo>
                    <a:pt x="55524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3877" y="71711"/>
                  </a:lnTo>
                  <a:lnTo>
                    <a:pt x="20816" y="75258"/>
                  </a:lnTo>
                  <a:close/>
                </a:path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366"/>
                  </a:lnTo>
                  <a:lnTo>
                    <a:pt x="38162" y="30072"/>
                  </a:lnTo>
                  <a:lnTo>
                    <a:pt x="56681" y="43951"/>
                  </a:lnTo>
                  <a:lnTo>
                    <a:pt x="56643" y="32178"/>
                  </a:lnTo>
                  <a:lnTo>
                    <a:pt x="54672" y="18261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2" name="object 1135">
              <a:extLst>
                <a:ext uri="{FF2B5EF4-FFF2-40B4-BE49-F238E27FC236}">
                  <a16:creationId xmlns:a16="http://schemas.microsoft.com/office/drawing/2014/main" id="{17307D63-DF65-40DA-B268-F1F929FB8EB0}"/>
                </a:ext>
              </a:extLst>
            </p:cNvPr>
            <p:cNvSpPr/>
            <p:nvPr/>
          </p:nvSpPr>
          <p:spPr>
            <a:xfrm>
              <a:off x="1030922" y="206544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9251" y="5860"/>
                  </a:moveTo>
                  <a:lnTo>
                    <a:pt x="4625" y="10486"/>
                  </a:lnTo>
                  <a:lnTo>
                    <a:pt x="2312" y="15113"/>
                  </a:lnTo>
                  <a:lnTo>
                    <a:pt x="2312" y="26679"/>
                  </a:lnTo>
                  <a:lnTo>
                    <a:pt x="3469" y="31306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5033" y="40559"/>
                  </a:lnTo>
                  <a:lnTo>
                    <a:pt x="21972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285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9065"/>
                  </a:lnTo>
                  <a:lnTo>
                    <a:pt x="3469" y="63691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2720" y="71711"/>
                  </a:lnTo>
                  <a:lnTo>
                    <a:pt x="17346" y="74024"/>
                  </a:lnTo>
                  <a:lnTo>
                    <a:pt x="21972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498"/>
                  </a:lnTo>
                  <a:lnTo>
                    <a:pt x="52055" y="42872"/>
                  </a:lnTo>
                  <a:lnTo>
                    <a:pt x="48570" y="39325"/>
                  </a:lnTo>
                  <a:lnTo>
                    <a:pt x="45101" y="35932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6598" y="27759"/>
                  </a:lnTo>
                  <a:lnTo>
                    <a:pt x="23128" y="25445"/>
                  </a:lnTo>
                  <a:lnTo>
                    <a:pt x="19659" y="22053"/>
                  </a:lnTo>
                  <a:lnTo>
                    <a:pt x="19659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2053"/>
                  </a:lnTo>
                  <a:lnTo>
                    <a:pt x="53211" y="22053"/>
                  </a:lnTo>
                  <a:lnTo>
                    <a:pt x="53211" y="15113"/>
                  </a:lnTo>
                  <a:lnTo>
                    <a:pt x="50899" y="9253"/>
                  </a:lnTo>
                  <a:lnTo>
                    <a:pt x="46257" y="5860"/>
                  </a:lnTo>
                  <a:lnTo>
                    <a:pt x="41632" y="1233"/>
                  </a:lnTo>
                  <a:lnTo>
                    <a:pt x="34693" y="0"/>
                  </a:lnTo>
                  <a:lnTo>
                    <a:pt x="19659" y="0"/>
                  </a:lnTo>
                  <a:lnTo>
                    <a:pt x="13877" y="1233"/>
                  </a:lnTo>
                  <a:lnTo>
                    <a:pt x="9251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3" name="object 1136">
              <a:extLst>
                <a:ext uri="{FF2B5EF4-FFF2-40B4-BE49-F238E27FC236}">
                  <a16:creationId xmlns:a16="http://schemas.microsoft.com/office/drawing/2014/main" id="{350EDA64-8C5C-4445-A8F5-BD831A6AB17F}"/>
                </a:ext>
              </a:extLst>
            </p:cNvPr>
            <p:cNvSpPr/>
            <p:nvPr/>
          </p:nvSpPr>
          <p:spPr>
            <a:xfrm>
              <a:off x="1093385" y="2065442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7754" y="59065"/>
                  </a:move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3128" y="16192"/>
                  </a:lnTo>
                  <a:lnTo>
                    <a:pt x="27754" y="15113"/>
                  </a:lnTo>
                  <a:lnTo>
                    <a:pt x="31224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14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7414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7754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4" name="object 1137">
              <a:extLst>
                <a:ext uri="{FF2B5EF4-FFF2-40B4-BE49-F238E27FC236}">
                  <a16:creationId xmlns:a16="http://schemas.microsoft.com/office/drawing/2014/main" id="{20142FEE-4067-462F-9326-45634072AE44}"/>
                </a:ext>
              </a:extLst>
            </p:cNvPr>
            <p:cNvSpPr/>
            <p:nvPr/>
          </p:nvSpPr>
          <p:spPr>
            <a:xfrm>
              <a:off x="1158162" y="2065442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5" name="object 1138">
              <a:extLst>
                <a:ext uri="{FF2B5EF4-FFF2-40B4-BE49-F238E27FC236}">
                  <a16:creationId xmlns:a16="http://schemas.microsoft.com/office/drawing/2014/main" id="{DB70FAEC-C243-4E20-8A60-8F14B75E3FF1}"/>
                </a:ext>
              </a:extLst>
            </p:cNvPr>
            <p:cNvSpPr/>
            <p:nvPr/>
          </p:nvSpPr>
          <p:spPr>
            <a:xfrm>
              <a:off x="1202122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6" name="object 1139">
              <a:extLst>
                <a:ext uri="{FF2B5EF4-FFF2-40B4-BE49-F238E27FC236}">
                  <a16:creationId xmlns:a16="http://schemas.microsoft.com/office/drawing/2014/main" id="{7BCE1212-1401-4532-B171-056A5A59039A}"/>
                </a:ext>
              </a:extLst>
            </p:cNvPr>
            <p:cNvSpPr/>
            <p:nvPr/>
          </p:nvSpPr>
          <p:spPr>
            <a:xfrm>
              <a:off x="1235659" y="206544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285" y="59065"/>
                  </a:moveTo>
                  <a:lnTo>
                    <a:pt x="20816" y="57831"/>
                  </a:lnTo>
                  <a:lnTo>
                    <a:pt x="19659" y="54438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31239" y="15113"/>
                  </a:lnTo>
                  <a:lnTo>
                    <a:pt x="34708" y="17426"/>
                  </a:lnTo>
                  <a:lnTo>
                    <a:pt x="35865" y="19739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438"/>
                  </a:lnTo>
                  <a:lnTo>
                    <a:pt x="34708" y="57831"/>
                  </a:lnTo>
                  <a:lnTo>
                    <a:pt x="33552" y="75258"/>
                  </a:lnTo>
                  <a:lnTo>
                    <a:pt x="41647" y="75258"/>
                  </a:lnTo>
                  <a:lnTo>
                    <a:pt x="47429" y="71711"/>
                  </a:lnTo>
                  <a:lnTo>
                    <a:pt x="50899" y="66005"/>
                  </a:lnTo>
                  <a:lnTo>
                    <a:pt x="51814" y="64733"/>
                  </a:lnTo>
                  <a:lnTo>
                    <a:pt x="55697" y="53857"/>
                  </a:lnTo>
                  <a:lnTo>
                    <a:pt x="56681" y="39325"/>
                  </a:lnTo>
                  <a:lnTo>
                    <a:pt x="56676" y="32702"/>
                  </a:lnTo>
                  <a:lnTo>
                    <a:pt x="55009" y="18364"/>
                  </a:lnTo>
                  <a:lnTo>
                    <a:pt x="50899" y="8173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9659" y="101783"/>
                  </a:lnTo>
                  <a:lnTo>
                    <a:pt x="19659" y="68318"/>
                  </a:lnTo>
                  <a:lnTo>
                    <a:pt x="23128" y="72944"/>
                  </a:lnTo>
                  <a:lnTo>
                    <a:pt x="24285" y="59065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2395" y="59065"/>
                  </a:lnTo>
                  <a:lnTo>
                    <a:pt x="24285" y="59065"/>
                  </a:lnTo>
                  <a:lnTo>
                    <a:pt x="23128" y="72944"/>
                  </a:lnTo>
                  <a:lnTo>
                    <a:pt x="27770" y="75258"/>
                  </a:lnTo>
                  <a:lnTo>
                    <a:pt x="33552" y="75258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7" name="object 1140">
              <a:extLst>
                <a:ext uri="{FF2B5EF4-FFF2-40B4-BE49-F238E27FC236}">
                  <a16:creationId xmlns:a16="http://schemas.microsoft.com/office/drawing/2014/main" id="{5DDF6FC9-6361-465D-82A9-8460704A3DFA}"/>
                </a:ext>
              </a:extLst>
            </p:cNvPr>
            <p:cNvSpPr/>
            <p:nvPr/>
          </p:nvSpPr>
          <p:spPr>
            <a:xfrm>
              <a:off x="1298122" y="2048169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7770" y="18506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095" y="32385"/>
                  </a:lnTo>
                  <a:lnTo>
                    <a:pt x="8095" y="70477"/>
                  </a:lnTo>
                  <a:lnTo>
                    <a:pt x="8381" y="75486"/>
                  </a:lnTo>
                  <a:lnTo>
                    <a:pt x="14198" y="88375"/>
                  </a:lnTo>
                  <a:lnTo>
                    <a:pt x="26613" y="92530"/>
                  </a:lnTo>
                  <a:lnTo>
                    <a:pt x="31239" y="92530"/>
                  </a:lnTo>
                  <a:lnTo>
                    <a:pt x="34708" y="91296"/>
                  </a:lnTo>
                  <a:lnTo>
                    <a:pt x="37021" y="90217"/>
                  </a:lnTo>
                  <a:lnTo>
                    <a:pt x="37021" y="75103"/>
                  </a:lnTo>
                  <a:lnTo>
                    <a:pt x="33552" y="76337"/>
                  </a:lnTo>
                  <a:lnTo>
                    <a:pt x="28926" y="75103"/>
                  </a:lnTo>
                  <a:lnTo>
                    <a:pt x="27770" y="71711"/>
                  </a:lnTo>
                  <a:lnTo>
                    <a:pt x="27770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7770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8" name="object 1141">
              <a:extLst>
                <a:ext uri="{FF2B5EF4-FFF2-40B4-BE49-F238E27FC236}">
                  <a16:creationId xmlns:a16="http://schemas.microsoft.com/office/drawing/2014/main" id="{7EDABCFE-B60B-4289-9535-0778ECE65676}"/>
                </a:ext>
              </a:extLst>
            </p:cNvPr>
            <p:cNvSpPr/>
            <p:nvPr/>
          </p:nvSpPr>
          <p:spPr>
            <a:xfrm>
              <a:off x="1344396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9" name="object 1142">
              <a:extLst>
                <a:ext uri="{FF2B5EF4-FFF2-40B4-BE49-F238E27FC236}">
                  <a16:creationId xmlns:a16="http://schemas.microsoft.com/office/drawing/2014/main" id="{757049A0-1907-489D-A625-B256B198413A}"/>
                </a:ext>
              </a:extLst>
            </p:cNvPr>
            <p:cNvSpPr/>
            <p:nvPr/>
          </p:nvSpPr>
          <p:spPr>
            <a:xfrm>
              <a:off x="1375620" y="2065442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39334" y="53204"/>
                  </a:moveTo>
                  <a:lnTo>
                    <a:pt x="35865" y="59065"/>
                  </a:lnTo>
                  <a:lnTo>
                    <a:pt x="23144" y="59065"/>
                  </a:lnTo>
                  <a:lnTo>
                    <a:pt x="19675" y="52125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739"/>
                  </a:lnTo>
                  <a:lnTo>
                    <a:pt x="26613" y="15113"/>
                  </a:lnTo>
                  <a:lnTo>
                    <a:pt x="33552" y="15113"/>
                  </a:lnTo>
                  <a:lnTo>
                    <a:pt x="37021" y="19739"/>
                  </a:lnTo>
                  <a:lnTo>
                    <a:pt x="39334" y="23132"/>
                  </a:lnTo>
                  <a:lnTo>
                    <a:pt x="40491" y="27759"/>
                  </a:lnTo>
                  <a:lnTo>
                    <a:pt x="40491" y="34698"/>
                  </a:lnTo>
                  <a:lnTo>
                    <a:pt x="46273" y="71711"/>
                  </a:lnTo>
                  <a:lnTo>
                    <a:pt x="52055" y="66005"/>
                  </a:lnTo>
                  <a:lnTo>
                    <a:pt x="53103" y="64344"/>
                  </a:lnTo>
                  <a:lnTo>
                    <a:pt x="57521" y="53361"/>
                  </a:lnTo>
                  <a:lnTo>
                    <a:pt x="58994" y="39325"/>
                  </a:lnTo>
                  <a:lnTo>
                    <a:pt x="58977" y="33194"/>
                  </a:lnTo>
                  <a:lnTo>
                    <a:pt x="56919" y="19668"/>
                  </a:lnTo>
                  <a:lnTo>
                    <a:pt x="50899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2106" y="20939"/>
                  </a:lnTo>
                  <a:lnTo>
                    <a:pt x="0" y="34698"/>
                  </a:lnTo>
                  <a:lnTo>
                    <a:pt x="81" y="42338"/>
                  </a:lnTo>
                  <a:lnTo>
                    <a:pt x="2715" y="55551"/>
                  </a:lnTo>
                  <a:lnTo>
                    <a:pt x="8110" y="66005"/>
                  </a:lnTo>
                  <a:lnTo>
                    <a:pt x="12736" y="71711"/>
                  </a:lnTo>
                  <a:lnTo>
                    <a:pt x="20831" y="75258"/>
                  </a:lnTo>
                  <a:lnTo>
                    <a:pt x="39334" y="75258"/>
                  </a:lnTo>
                  <a:lnTo>
                    <a:pt x="39334" y="53204"/>
                  </a:lnTo>
                  <a:close/>
                </a:path>
                <a:path w="58994" h="75258">
                  <a:moveTo>
                    <a:pt x="46273" y="71711"/>
                  </a:moveTo>
                  <a:lnTo>
                    <a:pt x="40491" y="34698"/>
                  </a:lnTo>
                  <a:lnTo>
                    <a:pt x="40491" y="42872"/>
                  </a:lnTo>
                  <a:lnTo>
                    <a:pt x="39334" y="53204"/>
                  </a:lnTo>
                  <a:lnTo>
                    <a:pt x="39334" y="75258"/>
                  </a:lnTo>
                  <a:lnTo>
                    <a:pt x="4627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0" name="object 1143">
              <a:extLst>
                <a:ext uri="{FF2B5EF4-FFF2-40B4-BE49-F238E27FC236}">
                  <a16:creationId xmlns:a16="http://schemas.microsoft.com/office/drawing/2014/main" id="{399BD783-8F76-4BB8-A5D2-B8F4D8F79C76}"/>
                </a:ext>
              </a:extLst>
            </p:cNvPr>
            <p:cNvSpPr/>
            <p:nvPr/>
          </p:nvSpPr>
          <p:spPr>
            <a:xfrm>
              <a:off x="1445037" y="2065442"/>
              <a:ext cx="54352" cy="74024"/>
            </a:xfrm>
            <a:custGeom>
              <a:avLst/>
              <a:gdLst/>
              <a:ahLst/>
              <a:cxnLst/>
              <a:rect l="l" t="t" r="r" b="b"/>
              <a:pathLst>
                <a:path w="54352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849" y="23132"/>
                  </a:lnTo>
                  <a:lnTo>
                    <a:pt x="35849" y="74024"/>
                  </a:lnTo>
                  <a:lnTo>
                    <a:pt x="54352" y="74024"/>
                  </a:lnTo>
                  <a:lnTo>
                    <a:pt x="54352" y="25445"/>
                  </a:lnTo>
                  <a:lnTo>
                    <a:pt x="53700" y="16468"/>
                  </a:lnTo>
                  <a:lnTo>
                    <a:pt x="47938" y="4056"/>
                  </a:lnTo>
                  <a:lnTo>
                    <a:pt x="35849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1" name="object 1144">
              <a:extLst>
                <a:ext uri="{FF2B5EF4-FFF2-40B4-BE49-F238E27FC236}">
                  <a16:creationId xmlns:a16="http://schemas.microsoft.com/office/drawing/2014/main" id="{48482A0B-E4FF-4F08-AAA8-B7140960EB12}"/>
                </a:ext>
              </a:extLst>
            </p:cNvPr>
            <p:cNvSpPr/>
            <p:nvPr/>
          </p:nvSpPr>
          <p:spPr>
            <a:xfrm>
              <a:off x="886323" y="2585000"/>
              <a:ext cx="33546" cy="91296"/>
            </a:xfrm>
            <a:custGeom>
              <a:avLst/>
              <a:gdLst/>
              <a:ahLst/>
              <a:cxnLst/>
              <a:rect l="l" t="t" r="r" b="b"/>
              <a:pathLst>
                <a:path w="33546" h="91296">
                  <a:moveTo>
                    <a:pt x="23135" y="17272"/>
                  </a:moveTo>
                  <a:lnTo>
                    <a:pt x="23135" y="0"/>
                  </a:lnTo>
                  <a:lnTo>
                    <a:pt x="11567" y="0"/>
                  </a:lnTo>
                  <a:lnTo>
                    <a:pt x="11567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7" y="26525"/>
                  </a:lnTo>
                  <a:lnTo>
                    <a:pt x="11567" y="78650"/>
                  </a:lnTo>
                  <a:lnTo>
                    <a:pt x="12723" y="83277"/>
                  </a:lnTo>
                  <a:lnTo>
                    <a:pt x="15038" y="86670"/>
                  </a:lnTo>
                  <a:lnTo>
                    <a:pt x="17351" y="90217"/>
                  </a:lnTo>
                  <a:lnTo>
                    <a:pt x="20822" y="91296"/>
                  </a:lnTo>
                  <a:lnTo>
                    <a:pt x="28918" y="91296"/>
                  </a:lnTo>
                  <a:lnTo>
                    <a:pt x="33546" y="90217"/>
                  </a:lnTo>
                  <a:lnTo>
                    <a:pt x="33546" y="79730"/>
                  </a:lnTo>
                  <a:lnTo>
                    <a:pt x="32389" y="80964"/>
                  </a:lnTo>
                  <a:lnTo>
                    <a:pt x="28918" y="80964"/>
                  </a:lnTo>
                  <a:lnTo>
                    <a:pt x="24291" y="78650"/>
                  </a:lnTo>
                  <a:lnTo>
                    <a:pt x="23135" y="75103"/>
                  </a:lnTo>
                  <a:lnTo>
                    <a:pt x="23135" y="26525"/>
                  </a:lnTo>
                  <a:lnTo>
                    <a:pt x="33546" y="26525"/>
                  </a:lnTo>
                  <a:lnTo>
                    <a:pt x="33546" y="17272"/>
                  </a:lnTo>
                  <a:lnTo>
                    <a:pt x="2313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2" name="object 1145">
              <a:extLst>
                <a:ext uri="{FF2B5EF4-FFF2-40B4-BE49-F238E27FC236}">
                  <a16:creationId xmlns:a16="http://schemas.microsoft.com/office/drawing/2014/main" id="{27E62EA9-9276-460E-8D47-E2B78ADB9705}"/>
                </a:ext>
              </a:extLst>
            </p:cNvPr>
            <p:cNvSpPr/>
            <p:nvPr/>
          </p:nvSpPr>
          <p:spPr>
            <a:xfrm>
              <a:off x="933749" y="2601193"/>
              <a:ext cx="30075" cy="74024"/>
            </a:xfrm>
            <a:custGeom>
              <a:avLst/>
              <a:gdLst/>
              <a:ahLst/>
              <a:cxnLst/>
              <a:rect l="l" t="t" r="r" b="b"/>
              <a:pathLst>
                <a:path w="30075" h="74024">
                  <a:moveTo>
                    <a:pt x="0" y="1079"/>
                  </a:moveTo>
                  <a:lnTo>
                    <a:pt x="0" y="74024"/>
                  </a:lnTo>
                  <a:lnTo>
                    <a:pt x="11567" y="74024"/>
                  </a:lnTo>
                  <a:lnTo>
                    <a:pt x="11567" y="21898"/>
                  </a:lnTo>
                  <a:lnTo>
                    <a:pt x="13881" y="14959"/>
                  </a:lnTo>
                  <a:lnTo>
                    <a:pt x="18507" y="11566"/>
                  </a:lnTo>
                  <a:lnTo>
                    <a:pt x="26605" y="11566"/>
                  </a:lnTo>
                  <a:lnTo>
                    <a:pt x="30075" y="12645"/>
                  </a:lnTo>
                  <a:lnTo>
                    <a:pt x="30075" y="1079"/>
                  </a:lnTo>
                  <a:lnTo>
                    <a:pt x="27762" y="0"/>
                  </a:lnTo>
                  <a:lnTo>
                    <a:pt x="18507" y="0"/>
                  </a:lnTo>
                  <a:lnTo>
                    <a:pt x="15038" y="2313"/>
                  </a:lnTo>
                  <a:lnTo>
                    <a:pt x="11567" y="8019"/>
                  </a:lnTo>
                  <a:lnTo>
                    <a:pt x="11567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3" name="object 1146">
              <a:extLst>
                <a:ext uri="{FF2B5EF4-FFF2-40B4-BE49-F238E27FC236}">
                  <a16:creationId xmlns:a16="http://schemas.microsoft.com/office/drawing/2014/main" id="{FC56BA09-4B89-44A9-90EF-16DBF3BBAF01}"/>
                </a:ext>
              </a:extLst>
            </p:cNvPr>
            <p:cNvSpPr/>
            <p:nvPr/>
          </p:nvSpPr>
          <p:spPr>
            <a:xfrm>
              <a:off x="97077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156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5033" y="63537"/>
                  </a:lnTo>
                  <a:lnTo>
                    <a:pt x="12720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720" y="45031"/>
                  </a:lnTo>
                  <a:lnTo>
                    <a:pt x="16190" y="42718"/>
                  </a:lnTo>
                  <a:lnTo>
                    <a:pt x="19659" y="40404"/>
                  </a:lnTo>
                  <a:lnTo>
                    <a:pt x="24285" y="38091"/>
                  </a:lnTo>
                  <a:lnTo>
                    <a:pt x="35849" y="38091"/>
                  </a:lnTo>
                  <a:lnTo>
                    <a:pt x="35849" y="55518"/>
                  </a:lnTo>
                  <a:lnTo>
                    <a:pt x="33536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972" y="64771"/>
                  </a:lnTo>
                  <a:lnTo>
                    <a:pt x="26598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162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88" y="5706"/>
                  </a:lnTo>
                  <a:lnTo>
                    <a:pt x="38162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3536" y="12645"/>
                  </a:lnTo>
                  <a:lnTo>
                    <a:pt x="35849" y="17272"/>
                  </a:lnTo>
                  <a:lnTo>
                    <a:pt x="35849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156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98" y="75103"/>
                  </a:lnTo>
                  <a:lnTo>
                    <a:pt x="21972" y="64771"/>
                  </a:lnTo>
                  <a:lnTo>
                    <a:pt x="18503" y="64771"/>
                  </a:lnTo>
                  <a:lnTo>
                    <a:pt x="15033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4" name="object 1147">
              <a:extLst>
                <a:ext uri="{FF2B5EF4-FFF2-40B4-BE49-F238E27FC236}">
                  <a16:creationId xmlns:a16="http://schemas.microsoft.com/office/drawing/2014/main" id="{62A38114-754E-4B5E-8DBB-281B11B3E814}"/>
                </a:ext>
              </a:extLst>
            </p:cNvPr>
            <p:cNvSpPr/>
            <p:nvPr/>
          </p:nvSpPr>
          <p:spPr>
            <a:xfrm>
              <a:off x="1034391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3537"/>
                  </a:lnTo>
                  <a:lnTo>
                    <a:pt x="15033" y="60144"/>
                  </a:lnTo>
                  <a:lnTo>
                    <a:pt x="12720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0475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5" name="object 1148">
              <a:extLst>
                <a:ext uri="{FF2B5EF4-FFF2-40B4-BE49-F238E27FC236}">
                  <a16:creationId xmlns:a16="http://schemas.microsoft.com/office/drawing/2014/main" id="{2EB0E1FB-6A93-4264-A76F-72A727DDF6BB}"/>
                </a:ext>
              </a:extLst>
            </p:cNvPr>
            <p:cNvSpPr/>
            <p:nvPr/>
          </p:nvSpPr>
          <p:spPr>
            <a:xfrm>
              <a:off x="1099167" y="2572200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0" y="0"/>
                  </a:moveTo>
                  <a:lnTo>
                    <a:pt x="0" y="103017"/>
                  </a:lnTo>
                  <a:lnTo>
                    <a:pt x="11564" y="103017"/>
                  </a:lnTo>
                  <a:lnTo>
                    <a:pt x="11564" y="76337"/>
                  </a:lnTo>
                  <a:lnTo>
                    <a:pt x="18503" y="69397"/>
                  </a:lnTo>
                  <a:lnTo>
                    <a:pt x="38162" y="103017"/>
                  </a:lnTo>
                  <a:lnTo>
                    <a:pt x="52055" y="103017"/>
                  </a:lnTo>
                  <a:lnTo>
                    <a:pt x="25441" y="60144"/>
                  </a:lnTo>
                  <a:lnTo>
                    <a:pt x="48586" y="30072"/>
                  </a:lnTo>
                  <a:lnTo>
                    <a:pt x="34693" y="30072"/>
                  </a:lnTo>
                  <a:lnTo>
                    <a:pt x="11564" y="61378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6" name="object 1149">
              <a:extLst>
                <a:ext uri="{FF2B5EF4-FFF2-40B4-BE49-F238E27FC236}">
                  <a16:creationId xmlns:a16="http://schemas.microsoft.com/office/drawing/2014/main" id="{718DC757-62DA-44F3-9DBA-E5EE52801EA6}"/>
                </a:ext>
              </a:extLst>
            </p:cNvPr>
            <p:cNvSpPr/>
            <p:nvPr/>
          </p:nvSpPr>
          <p:spPr>
            <a:xfrm>
              <a:off x="1160474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lnTo>
                    <a:pt x="12720" y="3392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7" name="object 1150">
              <a:extLst>
                <a:ext uri="{FF2B5EF4-FFF2-40B4-BE49-F238E27FC236}">
                  <a16:creationId xmlns:a16="http://schemas.microsoft.com/office/drawing/2014/main" id="{42457F35-5B6F-4A10-9B4A-90B7FC3FC1DF}"/>
                </a:ext>
              </a:extLst>
            </p:cNvPr>
            <p:cNvSpPr/>
            <p:nvPr/>
          </p:nvSpPr>
          <p:spPr>
            <a:xfrm>
              <a:off x="1190542" y="2601193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74024"/>
                  </a:moveTo>
                  <a:lnTo>
                    <a:pt x="12736" y="20819"/>
                  </a:lnTo>
                  <a:lnTo>
                    <a:pt x="13892" y="17272"/>
                  </a:lnTo>
                  <a:lnTo>
                    <a:pt x="15049" y="14959"/>
                  </a:lnTo>
                  <a:lnTo>
                    <a:pt x="18518" y="13879"/>
                  </a:lnTo>
                  <a:lnTo>
                    <a:pt x="20831" y="11566"/>
                  </a:lnTo>
                  <a:lnTo>
                    <a:pt x="25457" y="10332"/>
                  </a:lnTo>
                  <a:lnTo>
                    <a:pt x="30083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79" y="15695"/>
                  </a:lnTo>
                  <a:lnTo>
                    <a:pt x="42050" y="3838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8" name="object 1151">
              <a:extLst>
                <a:ext uri="{FF2B5EF4-FFF2-40B4-BE49-F238E27FC236}">
                  <a16:creationId xmlns:a16="http://schemas.microsoft.com/office/drawing/2014/main" id="{21CB5C69-9859-4CEE-94E3-2A5D18D36EC4}"/>
                </a:ext>
              </a:extLst>
            </p:cNvPr>
            <p:cNvSpPr/>
            <p:nvPr/>
          </p:nvSpPr>
          <p:spPr>
            <a:xfrm>
              <a:off x="1254162" y="2601193"/>
              <a:ext cx="53211" cy="102862"/>
            </a:xfrm>
            <a:custGeom>
              <a:avLst/>
              <a:gdLst/>
              <a:ahLst/>
              <a:cxnLst/>
              <a:rect l="l" t="t" r="r" b="b"/>
              <a:pathLst>
                <a:path w="53211" h="102862">
                  <a:moveTo>
                    <a:pt x="10423" y="98236"/>
                  </a:moveTo>
                  <a:lnTo>
                    <a:pt x="13892" y="99470"/>
                  </a:lnTo>
                  <a:lnTo>
                    <a:pt x="18518" y="101783"/>
                  </a:lnTo>
                  <a:lnTo>
                    <a:pt x="23144" y="102862"/>
                  </a:lnTo>
                  <a:lnTo>
                    <a:pt x="34708" y="102862"/>
                  </a:lnTo>
                  <a:lnTo>
                    <a:pt x="41647" y="100549"/>
                  </a:lnTo>
                  <a:lnTo>
                    <a:pt x="46273" y="94843"/>
                  </a:lnTo>
                  <a:lnTo>
                    <a:pt x="50899" y="90217"/>
                  </a:lnTo>
                  <a:lnTo>
                    <a:pt x="53211" y="83277"/>
                  </a:lnTo>
                  <a:lnTo>
                    <a:pt x="53211" y="1079"/>
                  </a:lnTo>
                  <a:lnTo>
                    <a:pt x="41647" y="1079"/>
                  </a:lnTo>
                  <a:lnTo>
                    <a:pt x="41647" y="9253"/>
                  </a:lnTo>
                  <a:lnTo>
                    <a:pt x="37021" y="3392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0423" y="2313"/>
                  </a:lnTo>
                  <a:lnTo>
                    <a:pt x="11579" y="25445"/>
                  </a:lnTo>
                  <a:lnTo>
                    <a:pt x="13892" y="19585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33552" y="10332"/>
                  </a:lnTo>
                  <a:lnTo>
                    <a:pt x="38178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8178" y="61224"/>
                  </a:lnTo>
                  <a:lnTo>
                    <a:pt x="33552" y="64771"/>
                  </a:lnTo>
                  <a:lnTo>
                    <a:pt x="21987" y="64771"/>
                  </a:lnTo>
                  <a:lnTo>
                    <a:pt x="18518" y="62458"/>
                  </a:lnTo>
                  <a:lnTo>
                    <a:pt x="16205" y="58911"/>
                  </a:lnTo>
                  <a:lnTo>
                    <a:pt x="12736" y="55518"/>
                  </a:lnTo>
                  <a:lnTo>
                    <a:pt x="11579" y="72790"/>
                  </a:lnTo>
                  <a:lnTo>
                    <a:pt x="17362" y="75103"/>
                  </a:lnTo>
                  <a:lnTo>
                    <a:pt x="31239" y="75103"/>
                  </a:lnTo>
                  <a:lnTo>
                    <a:pt x="37021" y="72790"/>
                  </a:lnTo>
                  <a:lnTo>
                    <a:pt x="40491" y="67084"/>
                  </a:lnTo>
                  <a:lnTo>
                    <a:pt x="40491" y="86670"/>
                  </a:lnTo>
                  <a:lnTo>
                    <a:pt x="35865" y="92530"/>
                  </a:lnTo>
                  <a:lnTo>
                    <a:pt x="19675" y="92530"/>
                  </a:lnTo>
                  <a:lnTo>
                    <a:pt x="13892" y="90217"/>
                  </a:lnTo>
                  <a:lnTo>
                    <a:pt x="9266" y="85590"/>
                  </a:lnTo>
                  <a:lnTo>
                    <a:pt x="4625" y="93609"/>
                  </a:lnTo>
                  <a:lnTo>
                    <a:pt x="6938" y="95923"/>
                  </a:lnTo>
                  <a:lnTo>
                    <a:pt x="10423" y="98236"/>
                  </a:lnTo>
                  <a:close/>
                </a:path>
                <a:path w="53211" h="102862">
                  <a:moveTo>
                    <a:pt x="2312" y="61224"/>
                  </a:moveTo>
                  <a:lnTo>
                    <a:pt x="6938" y="67084"/>
                  </a:lnTo>
                  <a:lnTo>
                    <a:pt x="11579" y="72790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0423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9" name="object 1152">
              <a:extLst>
                <a:ext uri="{FF2B5EF4-FFF2-40B4-BE49-F238E27FC236}">
                  <a16:creationId xmlns:a16="http://schemas.microsoft.com/office/drawing/2014/main" id="{22C8567E-47F5-45E0-ACD4-70A8F61E618D}"/>
                </a:ext>
              </a:extLst>
            </p:cNvPr>
            <p:cNvSpPr/>
            <p:nvPr/>
          </p:nvSpPr>
          <p:spPr>
            <a:xfrm>
              <a:off x="1316626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3892" y="27759"/>
                  </a:lnTo>
                  <a:lnTo>
                    <a:pt x="16205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6954" y="0"/>
                  </a:lnTo>
                  <a:lnTo>
                    <a:pt x="6954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0" name="object 1153">
              <a:extLst>
                <a:ext uri="{FF2B5EF4-FFF2-40B4-BE49-F238E27FC236}">
                  <a16:creationId xmlns:a16="http://schemas.microsoft.com/office/drawing/2014/main" id="{EF179284-0AE9-4DE3-9E26-CE590BA64385}"/>
                </a:ext>
              </a:extLst>
            </p:cNvPr>
            <p:cNvSpPr/>
            <p:nvPr/>
          </p:nvSpPr>
          <p:spPr>
            <a:xfrm>
              <a:off x="1380246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1" name="object 1154">
              <a:extLst>
                <a:ext uri="{FF2B5EF4-FFF2-40B4-BE49-F238E27FC236}">
                  <a16:creationId xmlns:a16="http://schemas.microsoft.com/office/drawing/2014/main" id="{5D05DEA8-C555-4036-BAF9-5A5E53407523}"/>
                </a:ext>
              </a:extLst>
            </p:cNvPr>
            <p:cNvSpPr/>
            <p:nvPr/>
          </p:nvSpPr>
          <p:spPr>
            <a:xfrm>
              <a:off x="1417267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0" y="43951"/>
                  </a:move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29054" y="75089"/>
                  </a:lnTo>
                  <a:lnTo>
                    <a:pt x="42518" y="72342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2803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2" name="object 1155">
              <a:extLst>
                <a:ext uri="{FF2B5EF4-FFF2-40B4-BE49-F238E27FC236}">
                  <a16:creationId xmlns:a16="http://schemas.microsoft.com/office/drawing/2014/main" id="{983C5D34-0AB4-4E29-B8B2-4F47EA73F45C}"/>
                </a:ext>
              </a:extLst>
            </p:cNvPr>
            <p:cNvSpPr/>
            <p:nvPr/>
          </p:nvSpPr>
          <p:spPr>
            <a:xfrm>
              <a:off x="1483200" y="2601193"/>
              <a:ext cx="52055" cy="101783"/>
            </a:xfrm>
            <a:custGeom>
              <a:avLst/>
              <a:gdLst/>
              <a:ahLst/>
              <a:cxnLst/>
              <a:rect l="l" t="t" r="r" b="b"/>
              <a:pathLst>
                <a:path w="52055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2790"/>
                  </a:lnTo>
                  <a:lnTo>
                    <a:pt x="19675" y="64771"/>
                  </a:lnTo>
                  <a:lnTo>
                    <a:pt x="15033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033" y="12645"/>
                  </a:lnTo>
                  <a:lnTo>
                    <a:pt x="19675" y="10332"/>
                  </a:lnTo>
                  <a:lnTo>
                    <a:pt x="30083" y="10332"/>
                  </a:lnTo>
                  <a:lnTo>
                    <a:pt x="34708" y="12645"/>
                  </a:lnTo>
                  <a:lnTo>
                    <a:pt x="37021" y="16192"/>
                  </a:lnTo>
                  <a:lnTo>
                    <a:pt x="39334" y="19585"/>
                  </a:lnTo>
                  <a:lnTo>
                    <a:pt x="40491" y="26525"/>
                  </a:lnTo>
                  <a:lnTo>
                    <a:pt x="40491" y="49657"/>
                  </a:lnTo>
                  <a:lnTo>
                    <a:pt x="39334" y="55518"/>
                  </a:lnTo>
                  <a:lnTo>
                    <a:pt x="37021" y="58911"/>
                  </a:lnTo>
                  <a:lnTo>
                    <a:pt x="35865" y="75103"/>
                  </a:lnTo>
                  <a:lnTo>
                    <a:pt x="41647" y="72790"/>
                  </a:lnTo>
                  <a:lnTo>
                    <a:pt x="46273" y="67084"/>
                  </a:lnTo>
                  <a:lnTo>
                    <a:pt x="51071" y="54936"/>
                  </a:lnTo>
                  <a:lnTo>
                    <a:pt x="52055" y="40404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33" y="3392"/>
                  </a:lnTo>
                  <a:lnTo>
                    <a:pt x="11564" y="9253"/>
                  </a:lnTo>
                  <a:lnTo>
                    <a:pt x="1040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055" h="101783">
                  <a:moveTo>
                    <a:pt x="37021" y="58911"/>
                  </a:moveTo>
                  <a:lnTo>
                    <a:pt x="34708" y="63537"/>
                  </a:lnTo>
                  <a:lnTo>
                    <a:pt x="30083" y="64771"/>
                  </a:lnTo>
                  <a:lnTo>
                    <a:pt x="19675" y="64771"/>
                  </a:lnTo>
                  <a:lnTo>
                    <a:pt x="16190" y="72790"/>
                  </a:lnTo>
                  <a:lnTo>
                    <a:pt x="20831" y="75103"/>
                  </a:lnTo>
                  <a:lnTo>
                    <a:pt x="35865" y="75103"/>
                  </a:lnTo>
                  <a:lnTo>
                    <a:pt x="37021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3" name="object 1156">
              <a:extLst>
                <a:ext uri="{FF2B5EF4-FFF2-40B4-BE49-F238E27FC236}">
                  <a16:creationId xmlns:a16="http://schemas.microsoft.com/office/drawing/2014/main" id="{C2A8E9B9-73B9-4A81-A95B-7C91350FD2B6}"/>
                </a:ext>
              </a:extLst>
            </p:cNvPr>
            <p:cNvSpPr/>
            <p:nvPr/>
          </p:nvSpPr>
          <p:spPr>
            <a:xfrm>
              <a:off x="1547977" y="2601193"/>
              <a:ext cx="43871" cy="75103"/>
            </a:xfrm>
            <a:custGeom>
              <a:avLst/>
              <a:gdLst/>
              <a:ahLst/>
              <a:cxnLst/>
              <a:rect l="l" t="t" r="r" b="b"/>
              <a:pathLst>
                <a:path w="43871" h="75103">
                  <a:moveTo>
                    <a:pt x="18518" y="62458"/>
                  </a:moveTo>
                  <a:lnTo>
                    <a:pt x="19675" y="75103"/>
                  </a:lnTo>
                  <a:lnTo>
                    <a:pt x="35865" y="75103"/>
                  </a:lnTo>
                  <a:lnTo>
                    <a:pt x="42803" y="71711"/>
                  </a:lnTo>
                  <a:lnTo>
                    <a:pt x="43871" y="45838"/>
                  </a:lnTo>
                  <a:lnTo>
                    <a:pt x="39158" y="60161"/>
                  </a:lnTo>
                  <a:lnTo>
                    <a:pt x="27770" y="64771"/>
                  </a:lnTo>
                  <a:lnTo>
                    <a:pt x="23144" y="64771"/>
                  </a:lnTo>
                  <a:lnTo>
                    <a:pt x="18518" y="62458"/>
                  </a:lnTo>
                  <a:close/>
                </a:path>
                <a:path w="43871" h="75103">
                  <a:moveTo>
                    <a:pt x="18518" y="62458"/>
                  </a:moveTo>
                  <a:lnTo>
                    <a:pt x="16205" y="58911"/>
                  </a:lnTo>
                  <a:lnTo>
                    <a:pt x="12720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20" y="20819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3144" y="10332"/>
                  </a:lnTo>
                  <a:lnTo>
                    <a:pt x="32395" y="10332"/>
                  </a:lnTo>
                  <a:lnTo>
                    <a:pt x="37021" y="12645"/>
                  </a:lnTo>
                  <a:lnTo>
                    <a:pt x="39334" y="16192"/>
                  </a:lnTo>
                  <a:lnTo>
                    <a:pt x="42803" y="20819"/>
                  </a:lnTo>
                  <a:lnTo>
                    <a:pt x="43960" y="26525"/>
                  </a:lnTo>
                  <a:lnTo>
                    <a:pt x="43871" y="45838"/>
                  </a:lnTo>
                  <a:lnTo>
                    <a:pt x="42803" y="71711"/>
                  </a:lnTo>
                  <a:lnTo>
                    <a:pt x="48586" y="65850"/>
                  </a:lnTo>
                  <a:lnTo>
                    <a:pt x="49089" y="65207"/>
                  </a:lnTo>
                  <a:lnTo>
                    <a:pt x="53916" y="54856"/>
                  </a:lnTo>
                  <a:lnTo>
                    <a:pt x="55524" y="40404"/>
                  </a:lnTo>
                  <a:lnTo>
                    <a:pt x="55524" y="23132"/>
                  </a:lnTo>
                  <a:lnTo>
                    <a:pt x="53211" y="14959"/>
                  </a:lnTo>
                  <a:lnTo>
                    <a:pt x="48586" y="9253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2720" y="71711"/>
                  </a:lnTo>
                  <a:lnTo>
                    <a:pt x="19675" y="75103"/>
                  </a:lnTo>
                  <a:lnTo>
                    <a:pt x="18518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4" name="object 1157">
              <a:extLst>
                <a:ext uri="{FF2B5EF4-FFF2-40B4-BE49-F238E27FC236}">
                  <a16:creationId xmlns:a16="http://schemas.microsoft.com/office/drawing/2014/main" id="{616EB078-BAD2-408B-BE9E-A408414A130C}"/>
                </a:ext>
              </a:extLst>
            </p:cNvPr>
            <p:cNvSpPr/>
            <p:nvPr/>
          </p:nvSpPr>
          <p:spPr>
            <a:xfrm>
              <a:off x="1618535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5" name="object 1158">
              <a:extLst>
                <a:ext uri="{FF2B5EF4-FFF2-40B4-BE49-F238E27FC236}">
                  <a16:creationId xmlns:a16="http://schemas.microsoft.com/office/drawing/2014/main" id="{E44C38F5-9B9D-47AC-B740-B231DCC5B822}"/>
                </a:ext>
              </a:extLst>
            </p:cNvPr>
            <p:cNvSpPr/>
            <p:nvPr/>
          </p:nvSpPr>
          <p:spPr>
            <a:xfrm>
              <a:off x="1655557" y="2585000"/>
              <a:ext cx="33552" cy="91296"/>
            </a:xfrm>
            <a:custGeom>
              <a:avLst/>
              <a:gdLst/>
              <a:ahLst/>
              <a:cxnLst/>
              <a:rect l="l" t="t" r="r" b="b"/>
              <a:pathLst>
                <a:path w="33552" h="91296">
                  <a:moveTo>
                    <a:pt x="23128" y="17272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408" y="26525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670"/>
                  </a:lnTo>
                  <a:lnTo>
                    <a:pt x="17346" y="90217"/>
                  </a:lnTo>
                  <a:lnTo>
                    <a:pt x="20816" y="91296"/>
                  </a:lnTo>
                  <a:lnTo>
                    <a:pt x="31239" y="91296"/>
                  </a:lnTo>
                  <a:lnTo>
                    <a:pt x="33552" y="90217"/>
                  </a:lnTo>
                  <a:lnTo>
                    <a:pt x="33552" y="79730"/>
                  </a:lnTo>
                  <a:lnTo>
                    <a:pt x="32395" y="80964"/>
                  </a:lnTo>
                  <a:lnTo>
                    <a:pt x="28926" y="80964"/>
                  </a:lnTo>
                  <a:lnTo>
                    <a:pt x="24285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552" y="26525"/>
                  </a:lnTo>
                  <a:lnTo>
                    <a:pt x="33552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6" name="object 1159">
              <a:extLst>
                <a:ext uri="{FF2B5EF4-FFF2-40B4-BE49-F238E27FC236}">
                  <a16:creationId xmlns:a16="http://schemas.microsoft.com/office/drawing/2014/main" id="{4E26BC09-16D0-4C8C-B075-DA086356903A}"/>
                </a:ext>
              </a:extLst>
            </p:cNvPr>
            <p:cNvSpPr/>
            <p:nvPr/>
          </p:nvSpPr>
          <p:spPr>
            <a:xfrm>
              <a:off x="1702987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645"/>
                  </a:moveTo>
                  <a:lnTo>
                    <a:pt x="4625" y="13879"/>
                  </a:lnTo>
                  <a:lnTo>
                    <a:pt x="8095" y="1387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7" name="object 1160">
              <a:extLst>
                <a:ext uri="{FF2B5EF4-FFF2-40B4-BE49-F238E27FC236}">
                  <a16:creationId xmlns:a16="http://schemas.microsoft.com/office/drawing/2014/main" id="{72E94F01-786A-4F62-AE12-8BE23090B417}"/>
                </a:ext>
              </a:extLst>
            </p:cNvPr>
            <p:cNvSpPr/>
            <p:nvPr/>
          </p:nvSpPr>
          <p:spPr>
            <a:xfrm>
              <a:off x="1733054" y="2601193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74024"/>
                  </a:moveTo>
                  <a:lnTo>
                    <a:pt x="11579" y="20819"/>
                  </a:lnTo>
                  <a:lnTo>
                    <a:pt x="12736" y="17272"/>
                  </a:lnTo>
                  <a:lnTo>
                    <a:pt x="17362" y="13879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0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9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8" name="object 1161">
              <a:extLst>
                <a:ext uri="{FF2B5EF4-FFF2-40B4-BE49-F238E27FC236}">
                  <a16:creationId xmlns:a16="http://schemas.microsoft.com/office/drawing/2014/main" id="{B061DDA9-9BA0-4D37-9714-EC111C361392}"/>
                </a:ext>
              </a:extLst>
            </p:cNvPr>
            <p:cNvSpPr/>
            <p:nvPr/>
          </p:nvSpPr>
          <p:spPr>
            <a:xfrm>
              <a:off x="1796674" y="2601193"/>
              <a:ext cx="52055" cy="102862"/>
            </a:xfrm>
            <a:custGeom>
              <a:avLst/>
              <a:gdLst/>
              <a:ahLst/>
              <a:cxnLst/>
              <a:rect l="l" t="t" r="r" b="b"/>
              <a:pathLst>
                <a:path w="52055" h="102862">
                  <a:moveTo>
                    <a:pt x="8110" y="85590"/>
                  </a:moveTo>
                  <a:lnTo>
                    <a:pt x="3484" y="93609"/>
                  </a:lnTo>
                  <a:lnTo>
                    <a:pt x="5797" y="95923"/>
                  </a:lnTo>
                  <a:lnTo>
                    <a:pt x="9266" y="98236"/>
                  </a:lnTo>
                  <a:lnTo>
                    <a:pt x="13892" y="99470"/>
                  </a:lnTo>
                  <a:lnTo>
                    <a:pt x="18518" y="101783"/>
                  </a:lnTo>
                  <a:lnTo>
                    <a:pt x="21987" y="102862"/>
                  </a:lnTo>
                  <a:lnTo>
                    <a:pt x="33552" y="102862"/>
                  </a:lnTo>
                  <a:lnTo>
                    <a:pt x="40491" y="100549"/>
                  </a:lnTo>
                  <a:lnTo>
                    <a:pt x="45116" y="94843"/>
                  </a:lnTo>
                  <a:lnTo>
                    <a:pt x="49742" y="90217"/>
                  </a:lnTo>
                  <a:lnTo>
                    <a:pt x="52055" y="83277"/>
                  </a:lnTo>
                  <a:lnTo>
                    <a:pt x="52055" y="1079"/>
                  </a:lnTo>
                  <a:lnTo>
                    <a:pt x="41647" y="1079"/>
                  </a:lnTo>
                  <a:lnTo>
                    <a:pt x="40491" y="9253"/>
                  </a:lnTo>
                  <a:lnTo>
                    <a:pt x="37021" y="3392"/>
                  </a:lnTo>
                  <a:lnTo>
                    <a:pt x="31239" y="0"/>
                  </a:lnTo>
                  <a:lnTo>
                    <a:pt x="24300" y="0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32395" y="10332"/>
                  </a:lnTo>
                  <a:lnTo>
                    <a:pt x="37021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7021" y="6122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62" y="62458"/>
                  </a:lnTo>
                  <a:lnTo>
                    <a:pt x="15049" y="58911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6205" y="0"/>
                  </a:lnTo>
                  <a:lnTo>
                    <a:pt x="9266" y="2313"/>
                  </a:lnTo>
                  <a:lnTo>
                    <a:pt x="5797" y="8019"/>
                  </a:lnTo>
                  <a:lnTo>
                    <a:pt x="4877" y="9293"/>
                  </a:lnTo>
                  <a:lnTo>
                    <a:pt x="985" y="20168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5797" y="67084"/>
                  </a:lnTo>
                  <a:lnTo>
                    <a:pt x="10423" y="72790"/>
                  </a:lnTo>
                  <a:lnTo>
                    <a:pt x="16205" y="75103"/>
                  </a:lnTo>
                  <a:lnTo>
                    <a:pt x="31239" y="75103"/>
                  </a:lnTo>
                  <a:lnTo>
                    <a:pt x="35865" y="72790"/>
                  </a:lnTo>
                  <a:lnTo>
                    <a:pt x="40491" y="67084"/>
                  </a:lnTo>
                  <a:lnTo>
                    <a:pt x="40491" y="76337"/>
                  </a:lnTo>
                  <a:lnTo>
                    <a:pt x="39334" y="86670"/>
                  </a:lnTo>
                  <a:lnTo>
                    <a:pt x="34708" y="92530"/>
                  </a:lnTo>
                  <a:lnTo>
                    <a:pt x="18518" y="92530"/>
                  </a:lnTo>
                  <a:lnTo>
                    <a:pt x="13892" y="90217"/>
                  </a:lnTo>
                  <a:lnTo>
                    <a:pt x="8110" y="85590"/>
                  </a:lnTo>
                  <a:close/>
                </a:path>
                <a:path w="52055" h="102862">
                  <a:moveTo>
                    <a:pt x="16205" y="0"/>
                  </a:moveTo>
                  <a:lnTo>
                    <a:pt x="11579" y="25445"/>
                  </a:lnTo>
                  <a:lnTo>
                    <a:pt x="12736" y="19585"/>
                  </a:lnTo>
                  <a:lnTo>
                    <a:pt x="15049" y="16192"/>
                  </a:lnTo>
                  <a:lnTo>
                    <a:pt x="17362" y="12645"/>
                  </a:lnTo>
                  <a:lnTo>
                    <a:pt x="24300" y="0"/>
                  </a:lnTo>
                  <a:lnTo>
                    <a:pt x="162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9" name="object 1162">
              <a:extLst>
                <a:ext uri="{FF2B5EF4-FFF2-40B4-BE49-F238E27FC236}">
                  <a16:creationId xmlns:a16="http://schemas.microsoft.com/office/drawing/2014/main" id="{32ED10B2-456C-418E-9D01-AFDF0C30FF90}"/>
                </a:ext>
              </a:extLst>
            </p:cNvPr>
            <p:cNvSpPr/>
            <p:nvPr/>
          </p:nvSpPr>
          <p:spPr>
            <a:xfrm>
              <a:off x="1859138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2736" y="27759"/>
                  </a:lnTo>
                  <a:lnTo>
                    <a:pt x="15049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5797" y="0"/>
                  </a:lnTo>
                  <a:lnTo>
                    <a:pt x="5797" y="17426"/>
                  </a:lnTo>
                  <a:lnTo>
                    <a:pt x="3484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0" name="object 1163">
              <a:extLst>
                <a:ext uri="{FF2B5EF4-FFF2-40B4-BE49-F238E27FC236}">
                  <a16:creationId xmlns:a16="http://schemas.microsoft.com/office/drawing/2014/main" id="{DF61BCC2-DD34-40EA-AAB5-D4C3323A13EE}"/>
                </a:ext>
              </a:extLst>
            </p:cNvPr>
            <p:cNvSpPr/>
            <p:nvPr/>
          </p:nvSpPr>
          <p:spPr>
            <a:xfrm>
              <a:off x="893264" y="2804760"/>
              <a:ext cx="42799" cy="98390"/>
            </a:xfrm>
            <a:custGeom>
              <a:avLst/>
              <a:gdLst/>
              <a:ahLst/>
              <a:cxnLst/>
              <a:rect l="l" t="t" r="r" b="b"/>
              <a:pathLst>
                <a:path w="42799" h="98390">
                  <a:moveTo>
                    <a:pt x="39328" y="46265"/>
                  </a:moveTo>
                  <a:lnTo>
                    <a:pt x="37015" y="47498"/>
                  </a:lnTo>
                  <a:lnTo>
                    <a:pt x="19664" y="47498"/>
                  </a:lnTo>
                  <a:lnTo>
                    <a:pt x="19664" y="16192"/>
                  </a:lnTo>
                  <a:lnTo>
                    <a:pt x="19664" y="98390"/>
                  </a:lnTo>
                  <a:lnTo>
                    <a:pt x="19664" y="63691"/>
                  </a:lnTo>
                  <a:lnTo>
                    <a:pt x="42799" y="63691"/>
                  </a:lnTo>
                  <a:lnTo>
                    <a:pt x="41641" y="42872"/>
                  </a:lnTo>
                  <a:lnTo>
                    <a:pt x="39328" y="46265"/>
                  </a:lnTo>
                  <a:close/>
                </a:path>
                <a:path w="42799" h="98390">
                  <a:moveTo>
                    <a:pt x="50895" y="60144"/>
                  </a:moveTo>
                  <a:lnTo>
                    <a:pt x="55523" y="55518"/>
                  </a:lnTo>
                  <a:lnTo>
                    <a:pt x="61307" y="49812"/>
                  </a:lnTo>
                  <a:lnTo>
                    <a:pt x="64776" y="41638"/>
                  </a:lnTo>
                  <a:lnTo>
                    <a:pt x="64776" y="23132"/>
                  </a:lnTo>
                  <a:lnTo>
                    <a:pt x="61307" y="15113"/>
                  </a:lnTo>
                  <a:lnTo>
                    <a:pt x="55523" y="9253"/>
                  </a:lnTo>
                  <a:lnTo>
                    <a:pt x="49739" y="3392"/>
                  </a:lnTo>
                  <a:lnTo>
                    <a:pt x="42799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19664" y="98390"/>
                  </a:lnTo>
                  <a:lnTo>
                    <a:pt x="19664" y="16192"/>
                  </a:lnTo>
                  <a:lnTo>
                    <a:pt x="37015" y="16192"/>
                  </a:lnTo>
                  <a:lnTo>
                    <a:pt x="41641" y="20819"/>
                  </a:lnTo>
                  <a:lnTo>
                    <a:pt x="43955" y="24366"/>
                  </a:lnTo>
                  <a:lnTo>
                    <a:pt x="45112" y="27759"/>
                  </a:lnTo>
                  <a:lnTo>
                    <a:pt x="45112" y="37012"/>
                  </a:lnTo>
                  <a:lnTo>
                    <a:pt x="43955" y="40559"/>
                  </a:lnTo>
                  <a:lnTo>
                    <a:pt x="41641" y="42872"/>
                  </a:lnTo>
                  <a:lnTo>
                    <a:pt x="42799" y="63691"/>
                  </a:lnTo>
                  <a:lnTo>
                    <a:pt x="50895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1" name="object 1164">
              <a:extLst>
                <a:ext uri="{FF2B5EF4-FFF2-40B4-BE49-F238E27FC236}">
                  <a16:creationId xmlns:a16="http://schemas.microsoft.com/office/drawing/2014/main" id="{757197C0-F4CA-4CD9-9B00-C29557ADD39A}"/>
                </a:ext>
              </a:extLst>
            </p:cNvPr>
            <p:cNvSpPr/>
            <p:nvPr/>
          </p:nvSpPr>
          <p:spPr>
            <a:xfrm>
              <a:off x="968458" y="2830206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21972" y="57831"/>
                  </a:moveTo>
                  <a:lnTo>
                    <a:pt x="19659" y="5443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2380" y="7063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55524" y="72944"/>
                  </a:lnTo>
                  <a:lnTo>
                    <a:pt x="55524" y="0"/>
                  </a:lnTo>
                  <a:lnTo>
                    <a:pt x="35849" y="0"/>
                  </a:lnTo>
                  <a:lnTo>
                    <a:pt x="35849" y="52125"/>
                  </a:lnTo>
                  <a:lnTo>
                    <a:pt x="33536" y="55518"/>
                  </a:lnTo>
                  <a:lnTo>
                    <a:pt x="31224" y="57831"/>
                  </a:lnTo>
                  <a:lnTo>
                    <a:pt x="2197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2" name="object 1165">
              <a:extLst>
                <a:ext uri="{FF2B5EF4-FFF2-40B4-BE49-F238E27FC236}">
                  <a16:creationId xmlns:a16="http://schemas.microsoft.com/office/drawing/2014/main" id="{932E2C28-B79F-4152-82DA-B464ADCB6DBE}"/>
                </a:ext>
              </a:extLst>
            </p:cNvPr>
            <p:cNvSpPr/>
            <p:nvPr/>
          </p:nvSpPr>
          <p:spPr>
            <a:xfrm>
              <a:off x="1036704" y="2829126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585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3" name="object 1166">
              <a:extLst>
                <a:ext uri="{FF2B5EF4-FFF2-40B4-BE49-F238E27FC236}">
                  <a16:creationId xmlns:a16="http://schemas.microsoft.com/office/drawing/2014/main" id="{36F098FE-044C-4E04-A9DF-3027F14021E6}"/>
                </a:ext>
              </a:extLst>
            </p:cNvPr>
            <p:cNvSpPr/>
            <p:nvPr/>
          </p:nvSpPr>
          <p:spPr>
            <a:xfrm>
              <a:off x="1080649" y="2829126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300" y="58911"/>
                  </a:moveTo>
                  <a:lnTo>
                    <a:pt x="20831" y="57831"/>
                  </a:lnTo>
                  <a:lnTo>
                    <a:pt x="19675" y="5428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4959"/>
                  </a:lnTo>
                  <a:lnTo>
                    <a:pt x="31239" y="14959"/>
                  </a:lnTo>
                  <a:lnTo>
                    <a:pt x="34708" y="17272"/>
                  </a:lnTo>
                  <a:lnTo>
                    <a:pt x="35865" y="19585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284"/>
                  </a:lnTo>
                  <a:lnTo>
                    <a:pt x="34708" y="57831"/>
                  </a:lnTo>
                  <a:lnTo>
                    <a:pt x="33552" y="75103"/>
                  </a:lnTo>
                  <a:lnTo>
                    <a:pt x="41647" y="75103"/>
                  </a:lnTo>
                  <a:lnTo>
                    <a:pt x="47429" y="71711"/>
                  </a:lnTo>
                  <a:lnTo>
                    <a:pt x="50899" y="65850"/>
                  </a:lnTo>
                  <a:lnTo>
                    <a:pt x="51750" y="64704"/>
                  </a:lnTo>
                  <a:lnTo>
                    <a:pt x="55685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6939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675" y="101783"/>
                  </a:lnTo>
                  <a:lnTo>
                    <a:pt x="19675" y="68164"/>
                  </a:lnTo>
                  <a:lnTo>
                    <a:pt x="23144" y="72790"/>
                  </a:lnTo>
                  <a:lnTo>
                    <a:pt x="24300" y="58911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1239" y="58911"/>
                  </a:lnTo>
                  <a:lnTo>
                    <a:pt x="24300" y="58911"/>
                  </a:lnTo>
                  <a:lnTo>
                    <a:pt x="23144" y="72790"/>
                  </a:lnTo>
                  <a:lnTo>
                    <a:pt x="27770" y="75103"/>
                  </a:lnTo>
                  <a:lnTo>
                    <a:pt x="33552" y="75103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4" name="object 1167">
              <a:extLst>
                <a:ext uri="{FF2B5EF4-FFF2-40B4-BE49-F238E27FC236}">
                  <a16:creationId xmlns:a16="http://schemas.microsoft.com/office/drawing/2014/main" id="{33F342A2-60E9-42D8-AE46-A7915FA0B3EE}"/>
                </a:ext>
              </a:extLst>
            </p:cNvPr>
            <p:cNvSpPr/>
            <p:nvPr/>
          </p:nvSpPr>
          <p:spPr>
            <a:xfrm>
              <a:off x="1146597" y="2829126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19659" y="75103"/>
                  </a:moveTo>
                  <a:lnTo>
                    <a:pt x="38162" y="75103"/>
                  </a:lnTo>
                  <a:lnTo>
                    <a:pt x="39319" y="53204"/>
                  </a:lnTo>
                  <a:lnTo>
                    <a:pt x="35849" y="58911"/>
                  </a:lnTo>
                  <a:lnTo>
                    <a:pt x="21972" y="58911"/>
                  </a:lnTo>
                  <a:lnTo>
                    <a:pt x="18503" y="51971"/>
                  </a:lnTo>
                  <a:lnTo>
                    <a:pt x="18503" y="27759"/>
                  </a:lnTo>
                  <a:lnTo>
                    <a:pt x="19659" y="23132"/>
                  </a:lnTo>
                  <a:lnTo>
                    <a:pt x="20816" y="19585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37" y="41822"/>
                  </a:lnTo>
                  <a:lnTo>
                    <a:pt x="1999" y="55267"/>
                  </a:lnTo>
                  <a:lnTo>
                    <a:pt x="6938" y="65850"/>
                  </a:lnTo>
                  <a:lnTo>
                    <a:pt x="12720" y="71711"/>
                  </a:lnTo>
                  <a:lnTo>
                    <a:pt x="19659" y="75103"/>
                  </a:lnTo>
                  <a:close/>
                </a:path>
                <a:path w="57837" h="75103">
                  <a:moveTo>
                    <a:pt x="39319" y="27759"/>
                  </a:moveTo>
                  <a:lnTo>
                    <a:pt x="39319" y="53204"/>
                  </a:lnTo>
                  <a:lnTo>
                    <a:pt x="38162" y="75103"/>
                  </a:lnTo>
                  <a:lnTo>
                    <a:pt x="45101" y="71711"/>
                  </a:lnTo>
                  <a:lnTo>
                    <a:pt x="50883" y="65850"/>
                  </a:lnTo>
                  <a:lnTo>
                    <a:pt x="51872" y="64297"/>
                  </a:lnTo>
                  <a:lnTo>
                    <a:pt x="56347" y="53358"/>
                  </a:lnTo>
                  <a:lnTo>
                    <a:pt x="57837" y="39325"/>
                  </a:lnTo>
                  <a:lnTo>
                    <a:pt x="57828" y="33536"/>
                  </a:lnTo>
                  <a:lnTo>
                    <a:pt x="55969" y="19702"/>
                  </a:lnTo>
                  <a:lnTo>
                    <a:pt x="50883" y="9253"/>
                  </a:lnTo>
                  <a:lnTo>
                    <a:pt x="45101" y="2313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4959"/>
                  </a:lnTo>
                  <a:lnTo>
                    <a:pt x="37006" y="19585"/>
                  </a:lnTo>
                  <a:lnTo>
                    <a:pt x="38162" y="23132"/>
                  </a:lnTo>
                  <a:lnTo>
                    <a:pt x="39319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5" name="object 1168">
              <a:extLst>
                <a:ext uri="{FF2B5EF4-FFF2-40B4-BE49-F238E27FC236}">
                  <a16:creationId xmlns:a16="http://schemas.microsoft.com/office/drawing/2014/main" id="{9DFE7B7C-215E-471C-9C1C-E2FEA7651C68}"/>
                </a:ext>
              </a:extLst>
            </p:cNvPr>
            <p:cNvSpPr/>
            <p:nvPr/>
          </p:nvSpPr>
          <p:spPr>
            <a:xfrm>
              <a:off x="1212530" y="2829126"/>
              <a:ext cx="54368" cy="75103"/>
            </a:xfrm>
            <a:custGeom>
              <a:avLst/>
              <a:gdLst/>
              <a:ahLst/>
              <a:cxnLst/>
              <a:rect l="l" t="t" r="r" b="b"/>
              <a:pathLst>
                <a:path w="54368" h="75103">
                  <a:moveTo>
                    <a:pt x="24285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4368" y="21898"/>
                  </a:lnTo>
                  <a:lnTo>
                    <a:pt x="54368" y="14959"/>
                  </a:lnTo>
                  <a:lnTo>
                    <a:pt x="50899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69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033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5849" y="54284"/>
                  </a:lnTo>
                  <a:lnTo>
                    <a:pt x="35849" y="58911"/>
                  </a:lnTo>
                  <a:lnTo>
                    <a:pt x="33536" y="61224"/>
                  </a:lnTo>
                  <a:lnTo>
                    <a:pt x="24285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3877" y="71711"/>
                  </a:lnTo>
                  <a:lnTo>
                    <a:pt x="17346" y="74024"/>
                  </a:lnTo>
                  <a:lnTo>
                    <a:pt x="21972" y="75103"/>
                  </a:lnTo>
                  <a:lnTo>
                    <a:pt x="35849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2055" y="64771"/>
                  </a:lnTo>
                  <a:lnTo>
                    <a:pt x="54368" y="60144"/>
                  </a:lnTo>
                  <a:lnTo>
                    <a:pt x="54368" y="47344"/>
                  </a:lnTo>
                  <a:lnTo>
                    <a:pt x="52055" y="42718"/>
                  </a:lnTo>
                  <a:lnTo>
                    <a:pt x="49742" y="39325"/>
                  </a:lnTo>
                  <a:lnTo>
                    <a:pt x="46257" y="35778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285" y="25445"/>
                  </a:lnTo>
                  <a:lnTo>
                    <a:pt x="23128" y="24212"/>
                  </a:lnTo>
                  <a:lnTo>
                    <a:pt x="20816" y="20819"/>
                  </a:lnTo>
                  <a:lnTo>
                    <a:pt x="20816" y="16192"/>
                  </a:lnTo>
                  <a:lnTo>
                    <a:pt x="24285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6" name="object 1169">
              <a:extLst>
                <a:ext uri="{FF2B5EF4-FFF2-40B4-BE49-F238E27FC236}">
                  <a16:creationId xmlns:a16="http://schemas.microsoft.com/office/drawing/2014/main" id="{E3D177C6-67B6-4DED-8B69-7CE6E08671F2}"/>
                </a:ext>
              </a:extLst>
            </p:cNvPr>
            <p:cNvSpPr/>
            <p:nvPr/>
          </p:nvSpPr>
          <p:spPr>
            <a:xfrm>
              <a:off x="1276150" y="2829126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53211" y="67084"/>
                  </a:moveTo>
                  <a:lnTo>
                    <a:pt x="55524" y="63537"/>
                  </a:lnTo>
                  <a:lnTo>
                    <a:pt x="47429" y="51971"/>
                  </a:lnTo>
                  <a:lnTo>
                    <a:pt x="43944" y="56597"/>
                  </a:lnTo>
                  <a:lnTo>
                    <a:pt x="38162" y="58911"/>
                  </a:lnTo>
                  <a:lnTo>
                    <a:pt x="27754" y="58911"/>
                  </a:lnTo>
                  <a:lnTo>
                    <a:pt x="24285" y="57831"/>
                  </a:lnTo>
                  <a:lnTo>
                    <a:pt x="19659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28838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35849" y="75103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42" y="69397"/>
                  </a:lnTo>
                  <a:lnTo>
                    <a:pt x="53211" y="67084"/>
                  </a:lnTo>
                  <a:close/>
                </a:path>
                <a:path w="56681" h="75103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28838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7" name="object 1170">
              <a:extLst>
                <a:ext uri="{FF2B5EF4-FFF2-40B4-BE49-F238E27FC236}">
                  <a16:creationId xmlns:a16="http://schemas.microsoft.com/office/drawing/2014/main" id="{6479802C-7785-4F48-828D-707F14B937E0}"/>
                </a:ext>
              </a:extLst>
            </p:cNvPr>
            <p:cNvSpPr/>
            <p:nvPr/>
          </p:nvSpPr>
          <p:spPr>
            <a:xfrm>
              <a:off x="1718021" y="3055826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20" y="74024"/>
                  </a:moveTo>
                  <a:lnTo>
                    <a:pt x="12720" y="22053"/>
                  </a:lnTo>
                  <a:lnTo>
                    <a:pt x="15033" y="16192"/>
                  </a:lnTo>
                  <a:lnTo>
                    <a:pt x="18503" y="12645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392"/>
                  </a:lnTo>
                  <a:lnTo>
                    <a:pt x="12720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8" name="object 1171">
              <a:extLst>
                <a:ext uri="{FF2B5EF4-FFF2-40B4-BE49-F238E27FC236}">
                  <a16:creationId xmlns:a16="http://schemas.microsoft.com/office/drawing/2014/main" id="{F2D80907-2814-41BA-85FC-1FBAD7DDB664}"/>
                </a:ext>
              </a:extLst>
            </p:cNvPr>
            <p:cNvSpPr/>
            <p:nvPr/>
          </p:nvSpPr>
          <p:spPr>
            <a:xfrm>
              <a:off x="1753886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2" y="75240"/>
                  </a:lnTo>
                  <a:lnTo>
                    <a:pt x="42126" y="72400"/>
                  </a:lnTo>
                  <a:lnTo>
                    <a:pt x="52055" y="64771"/>
                  </a:lnTo>
                  <a:lnTo>
                    <a:pt x="45101" y="56751"/>
                  </a:lnTo>
                  <a:lnTo>
                    <a:pt x="42788" y="60144"/>
                  </a:lnTo>
                  <a:lnTo>
                    <a:pt x="38162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20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32" y="3392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9" name="object 1172">
              <a:extLst>
                <a:ext uri="{FF2B5EF4-FFF2-40B4-BE49-F238E27FC236}">
                  <a16:creationId xmlns:a16="http://schemas.microsoft.com/office/drawing/2014/main" id="{3D2981EC-485B-436C-899B-3B4E6631AC1A}"/>
                </a:ext>
              </a:extLst>
            </p:cNvPr>
            <p:cNvSpPr/>
            <p:nvPr/>
          </p:nvSpPr>
          <p:spPr>
            <a:xfrm>
              <a:off x="18244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0" name="object 1173">
              <a:extLst>
                <a:ext uri="{FF2B5EF4-FFF2-40B4-BE49-F238E27FC236}">
                  <a16:creationId xmlns:a16="http://schemas.microsoft.com/office/drawing/2014/main" id="{E0E8340F-D1CC-40F4-A84C-5715852B1B35}"/>
                </a:ext>
              </a:extLst>
            </p:cNvPr>
            <p:cNvSpPr/>
            <p:nvPr/>
          </p:nvSpPr>
          <p:spPr>
            <a:xfrm>
              <a:off x="1846417" y="3030380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0" y="8019"/>
                  </a:moveTo>
                  <a:lnTo>
                    <a:pt x="0" y="11566"/>
                  </a:lnTo>
                  <a:lnTo>
                    <a:pt x="3469" y="14959"/>
                  </a:lnTo>
                  <a:lnTo>
                    <a:pt x="8095" y="1495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1" name="object 1174">
              <a:extLst>
                <a:ext uri="{FF2B5EF4-FFF2-40B4-BE49-F238E27FC236}">
                  <a16:creationId xmlns:a16="http://schemas.microsoft.com/office/drawing/2014/main" id="{DD44A926-8CFA-4EB9-A5D6-6B3D48E135F6}"/>
                </a:ext>
              </a:extLst>
            </p:cNvPr>
            <p:cNvSpPr/>
            <p:nvPr/>
          </p:nvSpPr>
          <p:spPr>
            <a:xfrm>
              <a:off x="1873031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4959"/>
                  </a:moveTo>
                  <a:lnTo>
                    <a:pt x="46257" y="9253"/>
                  </a:lnTo>
                  <a:lnTo>
                    <a:pt x="42788" y="5706"/>
                  </a:lnTo>
                  <a:lnTo>
                    <a:pt x="38162" y="2313"/>
                  </a:lnTo>
                  <a:lnTo>
                    <a:pt x="33536" y="0"/>
                  </a:lnTo>
                  <a:lnTo>
                    <a:pt x="20816" y="0"/>
                  </a:lnTo>
                  <a:lnTo>
                    <a:pt x="17346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2380" y="11566"/>
                  </a:lnTo>
                  <a:lnTo>
                    <a:pt x="35849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  <a:path w="50899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2" name="object 1175">
              <a:extLst>
                <a:ext uri="{FF2B5EF4-FFF2-40B4-BE49-F238E27FC236}">
                  <a16:creationId xmlns:a16="http://schemas.microsoft.com/office/drawing/2014/main" id="{6C63EE1E-E37E-4C3F-968B-898D4CC2C96B}"/>
                </a:ext>
              </a:extLst>
            </p:cNvPr>
            <p:cNvSpPr/>
            <p:nvPr/>
          </p:nvSpPr>
          <p:spPr>
            <a:xfrm>
              <a:off x="1936651" y="3026833"/>
              <a:ext cx="53211" cy="104250"/>
            </a:xfrm>
            <a:custGeom>
              <a:avLst/>
              <a:gdLst/>
              <a:ahLst/>
              <a:cxnLst/>
              <a:rect l="l" t="t" r="r" b="b"/>
              <a:pathLst>
                <a:path w="53211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475" y="84511"/>
                  </a:lnTo>
                  <a:lnTo>
                    <a:pt x="38162" y="88058"/>
                  </a:lnTo>
                  <a:lnTo>
                    <a:pt x="37006" y="104250"/>
                  </a:lnTo>
                  <a:lnTo>
                    <a:pt x="42788" y="101937"/>
                  </a:lnTo>
                  <a:lnTo>
                    <a:pt x="47429" y="96077"/>
                  </a:lnTo>
                  <a:lnTo>
                    <a:pt x="51701" y="85214"/>
                  </a:lnTo>
                  <a:lnTo>
                    <a:pt x="53211" y="70631"/>
                  </a:lnTo>
                  <a:lnTo>
                    <a:pt x="53207" y="62773"/>
                  </a:lnTo>
                  <a:lnTo>
                    <a:pt x="51540" y="48021"/>
                  </a:lnTo>
                  <a:lnTo>
                    <a:pt x="47429" y="38245"/>
                  </a:lnTo>
                  <a:lnTo>
                    <a:pt x="42788" y="32385"/>
                  </a:lnTo>
                  <a:lnTo>
                    <a:pt x="37006" y="28992"/>
                  </a:lnTo>
                  <a:lnTo>
                    <a:pt x="21972" y="28992"/>
                  </a:lnTo>
                  <a:lnTo>
                    <a:pt x="16190" y="32385"/>
                  </a:lnTo>
                  <a:lnTo>
                    <a:pt x="12720" y="38245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720" y="84511"/>
                  </a:lnTo>
                  <a:lnTo>
                    <a:pt x="12720" y="49812"/>
                  </a:lnTo>
                  <a:lnTo>
                    <a:pt x="15033" y="42872"/>
                  </a:lnTo>
                  <a:lnTo>
                    <a:pt x="19659" y="39325"/>
                  </a:lnTo>
                  <a:lnTo>
                    <a:pt x="31224" y="39325"/>
                  </a:lnTo>
                  <a:lnTo>
                    <a:pt x="34693" y="41638"/>
                  </a:lnTo>
                  <a:lnTo>
                    <a:pt x="38162" y="45185"/>
                  </a:lnTo>
                  <a:lnTo>
                    <a:pt x="40475" y="48732"/>
                  </a:lnTo>
                  <a:lnTo>
                    <a:pt x="41632" y="55672"/>
                  </a:lnTo>
                  <a:close/>
                </a:path>
                <a:path w="53211" h="104250">
                  <a:moveTo>
                    <a:pt x="38162" y="88058"/>
                  </a:moveTo>
                  <a:lnTo>
                    <a:pt x="35849" y="92684"/>
                  </a:lnTo>
                  <a:lnTo>
                    <a:pt x="31224" y="93764"/>
                  </a:lnTo>
                  <a:lnTo>
                    <a:pt x="19659" y="93764"/>
                  </a:lnTo>
                  <a:lnTo>
                    <a:pt x="15033" y="91450"/>
                  </a:lnTo>
                  <a:lnTo>
                    <a:pt x="12720" y="84511"/>
                  </a:lnTo>
                  <a:lnTo>
                    <a:pt x="16190" y="101937"/>
                  </a:lnTo>
                  <a:lnTo>
                    <a:pt x="21972" y="104250"/>
                  </a:lnTo>
                  <a:lnTo>
                    <a:pt x="37006" y="104250"/>
                  </a:lnTo>
                  <a:lnTo>
                    <a:pt x="38162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3" name="object 1176">
              <a:extLst>
                <a:ext uri="{FF2B5EF4-FFF2-40B4-BE49-F238E27FC236}">
                  <a16:creationId xmlns:a16="http://schemas.microsoft.com/office/drawing/2014/main" id="{00B2B05D-F09D-43C8-B19C-720CAB340135}"/>
                </a:ext>
              </a:extLst>
            </p:cNvPr>
            <p:cNvSpPr/>
            <p:nvPr/>
          </p:nvSpPr>
          <p:spPr>
            <a:xfrm>
              <a:off x="20089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9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4" name="object 1177">
              <a:extLst>
                <a:ext uri="{FF2B5EF4-FFF2-40B4-BE49-F238E27FC236}">
                  <a16:creationId xmlns:a16="http://schemas.microsoft.com/office/drawing/2014/main" id="{28B8CBF2-926A-4E68-B7A9-9936E355D06C}"/>
                </a:ext>
              </a:extLst>
            </p:cNvPr>
            <p:cNvSpPr/>
            <p:nvPr/>
          </p:nvSpPr>
          <p:spPr>
            <a:xfrm>
              <a:off x="2028025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29129" y="75241"/>
                  </a:lnTo>
                  <a:lnTo>
                    <a:pt x="42543" y="72403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2803" y="60144"/>
                  </a:lnTo>
                  <a:lnTo>
                    <a:pt x="40491" y="62458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3144" y="66005"/>
                  </a:lnTo>
                  <a:lnTo>
                    <a:pt x="19675" y="63691"/>
                  </a:lnTo>
                  <a:lnTo>
                    <a:pt x="16205" y="60144"/>
                  </a:lnTo>
                  <a:lnTo>
                    <a:pt x="13892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36" y="24366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258">
                  <a:moveTo>
                    <a:pt x="41647" y="3392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5" name="object 1178">
              <a:extLst>
                <a:ext uri="{FF2B5EF4-FFF2-40B4-BE49-F238E27FC236}">
                  <a16:creationId xmlns:a16="http://schemas.microsoft.com/office/drawing/2014/main" id="{95D1F4C6-4BB2-4F5C-A0D1-ADA9DDBDC847}"/>
                </a:ext>
              </a:extLst>
            </p:cNvPr>
            <p:cNvSpPr/>
            <p:nvPr/>
          </p:nvSpPr>
          <p:spPr>
            <a:xfrm>
              <a:off x="2117103" y="3059219"/>
              <a:ext cx="53211" cy="101937"/>
            </a:xfrm>
            <a:custGeom>
              <a:avLst/>
              <a:gdLst/>
              <a:ahLst/>
              <a:cxnLst/>
              <a:rect l="l" t="t" r="r" b="b"/>
              <a:pathLst>
                <a:path w="53211" h="101937">
                  <a:moveTo>
                    <a:pt x="12720" y="38245"/>
                  </a:moveTo>
                  <a:lnTo>
                    <a:pt x="12720" y="23286"/>
                  </a:lnTo>
                  <a:lnTo>
                    <a:pt x="11564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38245"/>
                  </a:lnTo>
                  <a:lnTo>
                    <a:pt x="128" y="39514"/>
                  </a:lnTo>
                  <a:lnTo>
                    <a:pt x="2282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720" y="46419"/>
                  </a:lnTo>
                  <a:lnTo>
                    <a:pt x="12720" y="38245"/>
                  </a:lnTo>
                  <a:close/>
                </a:path>
                <a:path w="53211" h="101937">
                  <a:moveTo>
                    <a:pt x="18503" y="9253"/>
                  </a:moveTo>
                  <a:lnTo>
                    <a:pt x="21972" y="6939"/>
                  </a:lnTo>
                  <a:lnTo>
                    <a:pt x="33536" y="6939"/>
                  </a:lnTo>
                  <a:lnTo>
                    <a:pt x="38162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162" y="59065"/>
                  </a:lnTo>
                  <a:lnTo>
                    <a:pt x="33536" y="61378"/>
                  </a:lnTo>
                  <a:lnTo>
                    <a:pt x="21972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20" y="46419"/>
                  </a:lnTo>
                  <a:lnTo>
                    <a:pt x="11564" y="69552"/>
                  </a:lnTo>
                  <a:lnTo>
                    <a:pt x="17346" y="71865"/>
                  </a:lnTo>
                  <a:lnTo>
                    <a:pt x="32380" y="71865"/>
                  </a:lnTo>
                  <a:lnTo>
                    <a:pt x="38162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211" y="70631"/>
                  </a:lnTo>
                  <a:lnTo>
                    <a:pt x="53211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224" y="-3392"/>
                  </a:lnTo>
                  <a:lnTo>
                    <a:pt x="17346" y="-3392"/>
                  </a:lnTo>
                  <a:lnTo>
                    <a:pt x="11564" y="0"/>
                  </a:lnTo>
                  <a:lnTo>
                    <a:pt x="12720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6" name="object 1179">
              <a:extLst>
                <a:ext uri="{FF2B5EF4-FFF2-40B4-BE49-F238E27FC236}">
                  <a16:creationId xmlns:a16="http://schemas.microsoft.com/office/drawing/2014/main" id="{FE3E317A-2CD9-46A0-8C75-D9CA55C1F294}"/>
                </a:ext>
              </a:extLst>
            </p:cNvPr>
            <p:cNvSpPr/>
            <p:nvPr/>
          </p:nvSpPr>
          <p:spPr>
            <a:xfrm>
              <a:off x="218303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61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0491" y="62458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211" y="41638"/>
                  </a:lnTo>
                  <a:lnTo>
                    <a:pt x="53211" y="33619"/>
                  </a:lnTo>
                  <a:lnTo>
                    <a:pt x="53064" y="32167"/>
                  </a:lnTo>
                  <a:lnTo>
                    <a:pt x="50912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7" name="object 1180">
              <a:extLst>
                <a:ext uri="{FF2B5EF4-FFF2-40B4-BE49-F238E27FC236}">
                  <a16:creationId xmlns:a16="http://schemas.microsoft.com/office/drawing/2014/main" id="{D83D7320-5757-40A2-B131-5F42C35F496A}"/>
                </a:ext>
              </a:extLst>
            </p:cNvPr>
            <p:cNvSpPr/>
            <p:nvPr/>
          </p:nvSpPr>
          <p:spPr>
            <a:xfrm>
              <a:off x="225359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8" name="object 1181">
              <a:extLst>
                <a:ext uri="{FF2B5EF4-FFF2-40B4-BE49-F238E27FC236}">
                  <a16:creationId xmlns:a16="http://schemas.microsoft.com/office/drawing/2014/main" id="{C78AA316-5586-4F47-A4AB-DB3AFC7C200C}"/>
                </a:ext>
              </a:extLst>
            </p:cNvPr>
            <p:cNvSpPr/>
            <p:nvPr/>
          </p:nvSpPr>
          <p:spPr>
            <a:xfrm>
              <a:off x="2275567" y="3030380"/>
              <a:ext cx="12736" cy="99470"/>
            </a:xfrm>
            <a:custGeom>
              <a:avLst/>
              <a:gdLst/>
              <a:ahLst/>
              <a:cxnLst/>
              <a:rect l="l" t="t" r="r" b="b"/>
              <a:pathLst>
                <a:path w="12736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36" y="99470"/>
                  </a:lnTo>
                  <a:lnTo>
                    <a:pt x="12736" y="26525"/>
                  </a:lnTo>
                  <a:lnTo>
                    <a:pt x="1156" y="26525"/>
                  </a:lnTo>
                  <a:close/>
                </a:path>
                <a:path w="12736" h="99470">
                  <a:moveTo>
                    <a:pt x="13892" y="8019"/>
                  </a:moveTo>
                  <a:lnTo>
                    <a:pt x="12736" y="4626"/>
                  </a:lnTo>
                  <a:lnTo>
                    <a:pt x="9266" y="0"/>
                  </a:lnTo>
                  <a:lnTo>
                    <a:pt x="4641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lnTo>
                    <a:pt x="4641" y="14959"/>
                  </a:lnTo>
                  <a:lnTo>
                    <a:pt x="9266" y="14959"/>
                  </a:lnTo>
                  <a:lnTo>
                    <a:pt x="12736" y="11566"/>
                  </a:lnTo>
                  <a:lnTo>
                    <a:pt x="1389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9" name="object 1182">
              <a:extLst>
                <a:ext uri="{FF2B5EF4-FFF2-40B4-BE49-F238E27FC236}">
                  <a16:creationId xmlns:a16="http://schemas.microsoft.com/office/drawing/2014/main" id="{8B5B0C5D-F9E7-46A3-BD66-0B17F8EE34DA}"/>
                </a:ext>
              </a:extLst>
            </p:cNvPr>
            <p:cNvSpPr/>
            <p:nvPr/>
          </p:nvSpPr>
          <p:spPr>
            <a:xfrm>
              <a:off x="2297554" y="3056905"/>
              <a:ext cx="52055" cy="72944"/>
            </a:xfrm>
            <a:custGeom>
              <a:avLst/>
              <a:gdLst/>
              <a:ahLst/>
              <a:cxnLst/>
              <a:rect l="l" t="t" r="r" b="b"/>
              <a:pathLst>
                <a:path w="52055" h="72944">
                  <a:moveTo>
                    <a:pt x="26598" y="55672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944"/>
                  </a:lnTo>
                  <a:lnTo>
                    <a:pt x="31224" y="72944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26598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0" name="object 1183">
              <a:extLst>
                <a:ext uri="{FF2B5EF4-FFF2-40B4-BE49-F238E27FC236}">
                  <a16:creationId xmlns:a16="http://schemas.microsoft.com/office/drawing/2014/main" id="{D150E468-3AC0-4E2C-850A-8C419B88664F}"/>
                </a:ext>
              </a:extLst>
            </p:cNvPr>
            <p:cNvSpPr/>
            <p:nvPr/>
          </p:nvSpPr>
          <p:spPr>
            <a:xfrm>
              <a:off x="235653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1" name="object 1184">
              <a:extLst>
                <a:ext uri="{FF2B5EF4-FFF2-40B4-BE49-F238E27FC236}">
                  <a16:creationId xmlns:a16="http://schemas.microsoft.com/office/drawing/2014/main" id="{D3F00CE0-4F18-4DAF-9029-C1CF120E2668}"/>
                </a:ext>
              </a:extLst>
            </p:cNvPr>
            <p:cNvSpPr/>
            <p:nvPr/>
          </p:nvSpPr>
          <p:spPr>
            <a:xfrm>
              <a:off x="242021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2" name="object 1185">
              <a:extLst>
                <a:ext uri="{FF2B5EF4-FFF2-40B4-BE49-F238E27FC236}">
                  <a16:creationId xmlns:a16="http://schemas.microsoft.com/office/drawing/2014/main" id="{986BC9E4-E537-4C87-B814-EC3E2100660E}"/>
                </a:ext>
              </a:extLst>
            </p:cNvPr>
            <p:cNvSpPr/>
            <p:nvPr/>
          </p:nvSpPr>
          <p:spPr>
            <a:xfrm>
              <a:off x="2453675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7754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3" name="object 1186">
              <a:extLst>
                <a:ext uri="{FF2B5EF4-FFF2-40B4-BE49-F238E27FC236}">
                  <a16:creationId xmlns:a16="http://schemas.microsoft.com/office/drawing/2014/main" id="{47B0B170-B6A9-480E-86B8-3BA3CC3D6036}"/>
                </a:ext>
              </a:extLst>
            </p:cNvPr>
            <p:cNvSpPr/>
            <p:nvPr/>
          </p:nvSpPr>
          <p:spPr>
            <a:xfrm>
              <a:off x="2540485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4" name="object 1187">
              <a:extLst>
                <a:ext uri="{FF2B5EF4-FFF2-40B4-BE49-F238E27FC236}">
                  <a16:creationId xmlns:a16="http://schemas.microsoft.com/office/drawing/2014/main" id="{9E733E36-BD37-477D-830B-8603BF46BA87}"/>
                </a:ext>
              </a:extLst>
            </p:cNvPr>
            <p:cNvSpPr/>
            <p:nvPr/>
          </p:nvSpPr>
          <p:spPr>
            <a:xfrm>
              <a:off x="2604013" y="3025753"/>
              <a:ext cx="38239" cy="104096"/>
            </a:xfrm>
            <a:custGeom>
              <a:avLst/>
              <a:gdLst/>
              <a:ahLst/>
              <a:cxnLst/>
              <a:rect l="l" t="t" r="r" b="b"/>
              <a:pathLst>
                <a:path w="38239" h="104096">
                  <a:moveTo>
                    <a:pt x="22049" y="31151"/>
                  </a:moveTo>
                  <a:lnTo>
                    <a:pt x="22049" y="14959"/>
                  </a:lnTo>
                  <a:lnTo>
                    <a:pt x="25596" y="10332"/>
                  </a:lnTo>
                  <a:lnTo>
                    <a:pt x="37160" y="10332"/>
                  </a:lnTo>
                  <a:lnTo>
                    <a:pt x="38239" y="1079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6344" y="5706"/>
                  </a:lnTo>
                  <a:lnTo>
                    <a:pt x="11718" y="10332"/>
                  </a:lnTo>
                  <a:lnTo>
                    <a:pt x="10485" y="16192"/>
                  </a:lnTo>
                  <a:lnTo>
                    <a:pt x="10485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10485" y="41638"/>
                  </a:lnTo>
                  <a:lnTo>
                    <a:pt x="10485" y="104096"/>
                  </a:lnTo>
                  <a:lnTo>
                    <a:pt x="22049" y="104096"/>
                  </a:lnTo>
                  <a:lnTo>
                    <a:pt x="22049" y="41638"/>
                  </a:lnTo>
                  <a:lnTo>
                    <a:pt x="34847" y="41638"/>
                  </a:lnTo>
                  <a:lnTo>
                    <a:pt x="34847" y="31151"/>
                  </a:lnTo>
                  <a:lnTo>
                    <a:pt x="22049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5" name="object 1188">
              <a:extLst>
                <a:ext uri="{FF2B5EF4-FFF2-40B4-BE49-F238E27FC236}">
                  <a16:creationId xmlns:a16="http://schemas.microsoft.com/office/drawing/2014/main" id="{D3151C71-2E85-4899-8AAC-3AD8A1A1524A}"/>
                </a:ext>
              </a:extLst>
            </p:cNvPr>
            <p:cNvSpPr/>
            <p:nvPr/>
          </p:nvSpPr>
          <p:spPr>
            <a:xfrm>
              <a:off x="2674633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0891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926" y="11566"/>
                  </a:lnTo>
                  <a:lnTo>
                    <a:pt x="38239" y="14959"/>
                  </a:lnTo>
                  <a:lnTo>
                    <a:pt x="40552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968" y="9454"/>
                  </a:lnTo>
                  <a:lnTo>
                    <a:pt x="1843" y="19786"/>
                  </a:lnTo>
                  <a:lnTo>
                    <a:pt x="0" y="33619"/>
                  </a:lnTo>
                  <a:lnTo>
                    <a:pt x="17" y="43335"/>
                  </a:lnTo>
                  <a:lnTo>
                    <a:pt x="2089" y="57179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3196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6" name="object 1189">
              <a:extLst>
                <a:ext uri="{FF2B5EF4-FFF2-40B4-BE49-F238E27FC236}">
                  <a16:creationId xmlns:a16="http://schemas.microsoft.com/office/drawing/2014/main" id="{6C823F05-8935-4546-AB54-CA86BA2C9F75}"/>
                </a:ext>
              </a:extLst>
            </p:cNvPr>
            <p:cNvSpPr/>
            <p:nvPr/>
          </p:nvSpPr>
          <p:spPr>
            <a:xfrm>
              <a:off x="273831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7" name="object 1190">
              <a:extLst>
                <a:ext uri="{FF2B5EF4-FFF2-40B4-BE49-F238E27FC236}">
                  <a16:creationId xmlns:a16="http://schemas.microsoft.com/office/drawing/2014/main" id="{29470A6C-7A15-45D0-8C84-8AA622ADD579}"/>
                </a:ext>
              </a:extLst>
            </p:cNvPr>
            <p:cNvSpPr/>
            <p:nvPr/>
          </p:nvSpPr>
          <p:spPr>
            <a:xfrm>
              <a:off x="2800763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8" name="object 1191">
              <a:extLst>
                <a:ext uri="{FF2B5EF4-FFF2-40B4-BE49-F238E27FC236}">
                  <a16:creationId xmlns:a16="http://schemas.microsoft.com/office/drawing/2014/main" id="{AE7F3599-6D00-4AEC-B992-9D5A7A2CBCCD}"/>
                </a:ext>
              </a:extLst>
            </p:cNvPr>
            <p:cNvSpPr/>
            <p:nvPr/>
          </p:nvSpPr>
          <p:spPr>
            <a:xfrm>
              <a:off x="2864290" y="30558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8506"/>
                  </a:moveTo>
                  <a:lnTo>
                    <a:pt x="16190" y="16192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7006" y="17426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459" y="16134"/>
                  </a:lnTo>
                  <a:lnTo>
                    <a:pt x="42104" y="4175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9" name="object 1192">
              <a:extLst>
                <a:ext uri="{FF2B5EF4-FFF2-40B4-BE49-F238E27FC236}">
                  <a16:creationId xmlns:a16="http://schemas.microsoft.com/office/drawing/2014/main" id="{B3DB8FF3-D6B4-4DD7-AAF6-0B3697AE7C71}"/>
                </a:ext>
              </a:extLst>
            </p:cNvPr>
            <p:cNvSpPr/>
            <p:nvPr/>
          </p:nvSpPr>
          <p:spPr>
            <a:xfrm>
              <a:off x="2925659" y="3055826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1233" y="53204"/>
                  </a:moveTo>
                  <a:lnTo>
                    <a:pt x="3546" y="61378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1632" y="67084"/>
                  </a:lnTo>
                  <a:lnTo>
                    <a:pt x="41632" y="76337"/>
                  </a:lnTo>
                  <a:lnTo>
                    <a:pt x="40552" y="87903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1632" y="100703"/>
                  </a:lnTo>
                  <a:lnTo>
                    <a:pt x="46257" y="96077"/>
                  </a:lnTo>
                  <a:lnTo>
                    <a:pt x="50883" y="91450"/>
                  </a:lnTo>
                  <a:lnTo>
                    <a:pt x="53196" y="84511"/>
                  </a:lnTo>
                  <a:lnTo>
                    <a:pt x="53196" y="1079"/>
                  </a:lnTo>
                  <a:lnTo>
                    <a:pt x="42865" y="1079"/>
                  </a:lnTo>
                  <a:lnTo>
                    <a:pt x="41632" y="9253"/>
                  </a:lnTo>
                  <a:lnTo>
                    <a:pt x="38239" y="3392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3879"/>
                  </a:lnTo>
                  <a:lnTo>
                    <a:pt x="41632" y="19739"/>
                  </a:lnTo>
                  <a:lnTo>
                    <a:pt x="41632" y="55518"/>
                  </a:lnTo>
                  <a:lnTo>
                    <a:pt x="38239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3877" y="55518"/>
                  </a:lnTo>
                  <a:lnTo>
                    <a:pt x="12798" y="49812"/>
                  </a:lnTo>
                  <a:lnTo>
                    <a:pt x="12798" y="26679"/>
                  </a:lnTo>
                  <a:lnTo>
                    <a:pt x="17423" y="0"/>
                  </a:lnTo>
                  <a:lnTo>
                    <a:pt x="10485" y="3392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233" y="53204"/>
                  </a:lnTo>
                  <a:close/>
                </a:path>
                <a:path w="53196" h="103017">
                  <a:moveTo>
                    <a:pt x="17423" y="0"/>
                  </a:moveTo>
                  <a:lnTo>
                    <a:pt x="12798" y="26679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362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0" name="object 1193">
              <a:extLst>
                <a:ext uri="{FF2B5EF4-FFF2-40B4-BE49-F238E27FC236}">
                  <a16:creationId xmlns:a16="http://schemas.microsoft.com/office/drawing/2014/main" id="{3B2F6208-84B5-4F9C-8A41-43B5282E86EE}"/>
                </a:ext>
              </a:extLst>
            </p:cNvPr>
            <p:cNvSpPr/>
            <p:nvPr/>
          </p:nvSpPr>
          <p:spPr>
            <a:xfrm>
              <a:off x="299165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1" name="object 1194">
              <a:extLst>
                <a:ext uri="{FF2B5EF4-FFF2-40B4-BE49-F238E27FC236}">
                  <a16:creationId xmlns:a16="http://schemas.microsoft.com/office/drawing/2014/main" id="{ED9D8BAC-0921-4DDF-946D-EDB1C512DA25}"/>
                </a:ext>
              </a:extLst>
            </p:cNvPr>
            <p:cNvSpPr/>
            <p:nvPr/>
          </p:nvSpPr>
          <p:spPr>
            <a:xfrm>
              <a:off x="3075997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2" name="object 1195">
              <a:extLst>
                <a:ext uri="{FF2B5EF4-FFF2-40B4-BE49-F238E27FC236}">
                  <a16:creationId xmlns:a16="http://schemas.microsoft.com/office/drawing/2014/main" id="{A6FDF921-B27B-4778-87EE-DEFFB243D45F}"/>
                </a:ext>
              </a:extLst>
            </p:cNvPr>
            <p:cNvSpPr/>
            <p:nvPr/>
          </p:nvSpPr>
          <p:spPr>
            <a:xfrm>
              <a:off x="3116550" y="3055826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695" y="56763"/>
                  </a:move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2073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695" y="56763"/>
                  </a:lnTo>
                  <a:close/>
                </a:path>
                <a:path w="56588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3" name="object 1196">
              <a:extLst>
                <a:ext uri="{FF2B5EF4-FFF2-40B4-BE49-F238E27FC236}">
                  <a16:creationId xmlns:a16="http://schemas.microsoft.com/office/drawing/2014/main" id="{5AE5F061-CA97-431E-AAB8-22C74A96D616}"/>
                </a:ext>
              </a:extLst>
            </p:cNvPr>
            <p:cNvSpPr/>
            <p:nvPr/>
          </p:nvSpPr>
          <p:spPr>
            <a:xfrm>
              <a:off x="32067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4" name="object 1197">
              <a:extLst>
                <a:ext uri="{FF2B5EF4-FFF2-40B4-BE49-F238E27FC236}">
                  <a16:creationId xmlns:a16="http://schemas.microsoft.com/office/drawing/2014/main" id="{63AD6EEC-D2FD-4124-A360-0ABEA8A88F4F}"/>
                </a:ext>
              </a:extLst>
            </p:cNvPr>
            <p:cNvSpPr/>
            <p:nvPr/>
          </p:nvSpPr>
          <p:spPr>
            <a:xfrm>
              <a:off x="32519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5" name="object 1198">
              <a:extLst>
                <a:ext uri="{FF2B5EF4-FFF2-40B4-BE49-F238E27FC236}">
                  <a16:creationId xmlns:a16="http://schemas.microsoft.com/office/drawing/2014/main" id="{33623987-B338-4993-A060-4AB1B92BC8FD}"/>
                </a:ext>
              </a:extLst>
            </p:cNvPr>
            <p:cNvSpPr/>
            <p:nvPr/>
          </p:nvSpPr>
          <p:spPr>
            <a:xfrm>
              <a:off x="33131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23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6" name="object 1199">
              <a:extLst>
                <a:ext uri="{FF2B5EF4-FFF2-40B4-BE49-F238E27FC236}">
                  <a16:creationId xmlns:a16="http://schemas.microsoft.com/office/drawing/2014/main" id="{31B9B6E6-0626-42AA-B5BE-B07A77E1D38B}"/>
                </a:ext>
              </a:extLst>
            </p:cNvPr>
            <p:cNvSpPr/>
            <p:nvPr/>
          </p:nvSpPr>
          <p:spPr>
            <a:xfrm>
              <a:off x="3929763" y="3032693"/>
              <a:ext cx="82030" cy="97156"/>
            </a:xfrm>
            <a:custGeom>
              <a:avLst/>
              <a:gdLst/>
              <a:ahLst/>
              <a:cxnLst/>
              <a:rect l="l" t="t" r="r" b="b"/>
              <a:pathLst>
                <a:path w="82030" h="97156">
                  <a:moveTo>
                    <a:pt x="70466" y="59065"/>
                  </a:moveTo>
                  <a:lnTo>
                    <a:pt x="70466" y="97156"/>
                  </a:lnTo>
                  <a:lnTo>
                    <a:pt x="82030" y="97156"/>
                  </a:lnTo>
                  <a:lnTo>
                    <a:pt x="82030" y="0"/>
                  </a:lnTo>
                  <a:lnTo>
                    <a:pt x="65840" y="0"/>
                  </a:lnTo>
                  <a:lnTo>
                    <a:pt x="40398" y="79884"/>
                  </a:lnTo>
                  <a:lnTo>
                    <a:pt x="14956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10330" y="21898"/>
                  </a:lnTo>
                  <a:lnTo>
                    <a:pt x="35772" y="97156"/>
                  </a:lnTo>
                  <a:lnTo>
                    <a:pt x="45024" y="97156"/>
                  </a:lnTo>
                  <a:lnTo>
                    <a:pt x="71699" y="20819"/>
                  </a:lnTo>
                  <a:lnTo>
                    <a:pt x="7046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7" name="object 1200">
              <a:extLst>
                <a:ext uri="{FF2B5EF4-FFF2-40B4-BE49-F238E27FC236}">
                  <a16:creationId xmlns:a16="http://schemas.microsoft.com/office/drawing/2014/main" id="{7553A81A-5F48-4DE1-8733-D77D3763EF9B}"/>
                </a:ext>
              </a:extLst>
            </p:cNvPr>
            <p:cNvSpPr/>
            <p:nvPr/>
          </p:nvSpPr>
          <p:spPr>
            <a:xfrm>
              <a:off x="4029218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8" name="object 1201">
              <a:extLst>
                <a:ext uri="{FF2B5EF4-FFF2-40B4-BE49-F238E27FC236}">
                  <a16:creationId xmlns:a16="http://schemas.microsoft.com/office/drawing/2014/main" id="{07584D40-8BE5-43A2-834E-141C7016EE43}"/>
                </a:ext>
              </a:extLst>
            </p:cNvPr>
            <p:cNvSpPr/>
            <p:nvPr/>
          </p:nvSpPr>
          <p:spPr>
            <a:xfrm>
              <a:off x="4050034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9" name="object 1202">
              <a:extLst>
                <a:ext uri="{FF2B5EF4-FFF2-40B4-BE49-F238E27FC236}">
                  <a16:creationId xmlns:a16="http://schemas.microsoft.com/office/drawing/2014/main" id="{3483B898-3592-418F-B7CE-35D92A0F17C9}"/>
                </a:ext>
              </a:extLst>
            </p:cNvPr>
            <p:cNvSpPr/>
            <p:nvPr/>
          </p:nvSpPr>
          <p:spPr>
            <a:xfrm>
              <a:off x="4095058" y="3030380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0" y="26525"/>
                  </a:lnTo>
                  <a:close/>
                </a:path>
                <a:path w="12798" h="99470">
                  <a:moveTo>
                    <a:pt x="14031" y="8019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233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798" y="11566"/>
                  </a:lnTo>
                  <a:lnTo>
                    <a:pt x="14031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0" name="object 1203">
              <a:extLst>
                <a:ext uri="{FF2B5EF4-FFF2-40B4-BE49-F238E27FC236}">
                  <a16:creationId xmlns:a16="http://schemas.microsoft.com/office/drawing/2014/main" id="{38AEC28B-F595-4204-B25B-92AEDA28FDF3}"/>
                </a:ext>
              </a:extLst>
            </p:cNvPr>
            <p:cNvSpPr/>
            <p:nvPr/>
          </p:nvSpPr>
          <p:spPr>
            <a:xfrm>
              <a:off x="4120654" y="3055826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33459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8085" y="62458"/>
                  </a:lnTo>
                  <a:lnTo>
                    <a:pt x="33459" y="64771"/>
                  </a:lnTo>
                  <a:lnTo>
                    <a:pt x="21895" y="64771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442" y="9702"/>
                  </a:lnTo>
                  <a:lnTo>
                    <a:pt x="1503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5772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1" name="object 1204">
              <a:extLst>
                <a:ext uri="{FF2B5EF4-FFF2-40B4-BE49-F238E27FC236}">
                  <a16:creationId xmlns:a16="http://schemas.microsoft.com/office/drawing/2014/main" id="{BD7E3B8E-F490-4A38-BFED-2DE319077707}"/>
                </a:ext>
              </a:extLst>
            </p:cNvPr>
            <p:cNvSpPr/>
            <p:nvPr/>
          </p:nvSpPr>
          <p:spPr>
            <a:xfrm>
              <a:off x="456935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2" name="object 1205">
              <a:extLst>
                <a:ext uri="{FF2B5EF4-FFF2-40B4-BE49-F238E27FC236}">
                  <a16:creationId xmlns:a16="http://schemas.microsoft.com/office/drawing/2014/main" id="{AE6998CA-14DE-47BE-AD27-2E645133B25C}"/>
                </a:ext>
              </a:extLst>
            </p:cNvPr>
            <p:cNvSpPr/>
            <p:nvPr/>
          </p:nvSpPr>
          <p:spPr>
            <a:xfrm>
              <a:off x="460759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3" name="object 1206">
              <a:extLst>
                <a:ext uri="{FF2B5EF4-FFF2-40B4-BE49-F238E27FC236}">
                  <a16:creationId xmlns:a16="http://schemas.microsoft.com/office/drawing/2014/main" id="{3FCBFBD8-2CFA-4558-90C2-B498BFB2BBAA}"/>
                </a:ext>
              </a:extLst>
            </p:cNvPr>
            <p:cNvSpPr/>
            <p:nvPr/>
          </p:nvSpPr>
          <p:spPr>
            <a:xfrm>
              <a:off x="4634117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4" name="object 1207">
              <a:extLst>
                <a:ext uri="{FF2B5EF4-FFF2-40B4-BE49-F238E27FC236}">
                  <a16:creationId xmlns:a16="http://schemas.microsoft.com/office/drawing/2014/main" id="{5F232BE8-9A9F-4027-9007-22E3531CE409}"/>
                </a:ext>
              </a:extLst>
            </p:cNvPr>
            <p:cNvSpPr/>
            <p:nvPr/>
          </p:nvSpPr>
          <p:spPr>
            <a:xfrm>
              <a:off x="4696565" y="3026833"/>
              <a:ext cx="51037" cy="103017"/>
            </a:xfrm>
            <a:custGeom>
              <a:avLst/>
              <a:gdLst/>
              <a:ahLst/>
              <a:cxnLst/>
              <a:rect l="l" t="t" r="r" b="b"/>
              <a:pathLst>
                <a:path w="51037" h="103017">
                  <a:moveTo>
                    <a:pt x="0" y="0"/>
                  </a:moveTo>
                  <a:lnTo>
                    <a:pt x="0" y="103017"/>
                  </a:lnTo>
                  <a:lnTo>
                    <a:pt x="11718" y="103017"/>
                  </a:lnTo>
                  <a:lnTo>
                    <a:pt x="11718" y="77571"/>
                  </a:lnTo>
                  <a:lnTo>
                    <a:pt x="17423" y="69552"/>
                  </a:lnTo>
                  <a:lnTo>
                    <a:pt x="37160" y="103017"/>
                  </a:lnTo>
                  <a:lnTo>
                    <a:pt x="51037" y="103017"/>
                  </a:lnTo>
                  <a:lnTo>
                    <a:pt x="25596" y="61378"/>
                  </a:lnTo>
                  <a:lnTo>
                    <a:pt x="48724" y="30072"/>
                  </a:lnTo>
                  <a:lnTo>
                    <a:pt x="33614" y="30072"/>
                  </a:lnTo>
                  <a:lnTo>
                    <a:pt x="11718" y="61378"/>
                  </a:lnTo>
                  <a:lnTo>
                    <a:pt x="11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5" name="object 1208">
              <a:extLst>
                <a:ext uri="{FF2B5EF4-FFF2-40B4-BE49-F238E27FC236}">
                  <a16:creationId xmlns:a16="http://schemas.microsoft.com/office/drawing/2014/main" id="{FB71C180-71EA-4A18-B008-731A38212229}"/>
                </a:ext>
              </a:extLst>
            </p:cNvPr>
            <p:cNvSpPr/>
            <p:nvPr/>
          </p:nvSpPr>
          <p:spPr>
            <a:xfrm>
              <a:off x="4781062" y="3055826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48732" y="65798"/>
                  </a:lnTo>
                  <a:lnTo>
                    <a:pt x="54442" y="55414"/>
                  </a:lnTo>
                  <a:lnTo>
                    <a:pt x="56742" y="41638"/>
                  </a:lnTo>
                  <a:lnTo>
                    <a:pt x="56699" y="33252"/>
                  </a:lnTo>
                  <a:lnTo>
                    <a:pt x="53882" y="19501"/>
                  </a:lnTo>
                  <a:lnTo>
                    <a:pt x="48570" y="9253"/>
                  </a:lnTo>
                  <a:lnTo>
                    <a:pt x="42865" y="3392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7754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6" name="object 1209">
              <a:extLst>
                <a:ext uri="{FF2B5EF4-FFF2-40B4-BE49-F238E27FC236}">
                  <a16:creationId xmlns:a16="http://schemas.microsoft.com/office/drawing/2014/main" id="{E869B6C1-1CC8-4AD6-A958-D47C1C7C8578}"/>
                </a:ext>
              </a:extLst>
            </p:cNvPr>
            <p:cNvSpPr/>
            <p:nvPr/>
          </p:nvSpPr>
          <p:spPr>
            <a:xfrm>
              <a:off x="4845823" y="3025753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151"/>
                  </a:moveTo>
                  <a:lnTo>
                    <a:pt x="20816" y="14959"/>
                  </a:lnTo>
                  <a:lnTo>
                    <a:pt x="24362" y="10332"/>
                  </a:lnTo>
                  <a:lnTo>
                    <a:pt x="37006" y="10332"/>
                  </a:lnTo>
                  <a:lnTo>
                    <a:pt x="37006" y="1079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06"/>
                  </a:lnTo>
                  <a:lnTo>
                    <a:pt x="11564" y="10332"/>
                  </a:lnTo>
                  <a:lnTo>
                    <a:pt x="9251" y="1619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614" y="41638"/>
                  </a:lnTo>
                  <a:lnTo>
                    <a:pt x="33614" y="31151"/>
                  </a:lnTo>
                  <a:lnTo>
                    <a:pt x="20816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7" name="object 1210">
              <a:extLst>
                <a:ext uri="{FF2B5EF4-FFF2-40B4-BE49-F238E27FC236}">
                  <a16:creationId xmlns:a16="http://schemas.microsoft.com/office/drawing/2014/main" id="{9D59C70E-CAF8-462D-8170-055A5C5E35CF}"/>
                </a:ext>
              </a:extLst>
            </p:cNvPr>
            <p:cNvSpPr/>
            <p:nvPr/>
          </p:nvSpPr>
          <p:spPr>
            <a:xfrm>
              <a:off x="491875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8" name="object 1211">
              <a:extLst>
                <a:ext uri="{FF2B5EF4-FFF2-40B4-BE49-F238E27FC236}">
                  <a16:creationId xmlns:a16="http://schemas.microsoft.com/office/drawing/2014/main" id="{58E4A728-4B0D-4F9C-970C-5A375344D497}"/>
                </a:ext>
              </a:extLst>
            </p:cNvPr>
            <p:cNvSpPr/>
            <p:nvPr/>
          </p:nvSpPr>
          <p:spPr>
            <a:xfrm>
              <a:off x="497997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53" y="75243"/>
                  </a:lnTo>
                  <a:lnTo>
                    <a:pt x="42197" y="72417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534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786" y="3392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847" y="11566"/>
                  </a:lnTo>
                  <a:lnTo>
                    <a:pt x="37160" y="14959"/>
                  </a:lnTo>
                  <a:lnTo>
                    <a:pt x="39473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0" y="32533"/>
                  </a:lnTo>
                  <a:lnTo>
                    <a:pt x="50440" y="18281"/>
                  </a:lnTo>
                  <a:lnTo>
                    <a:pt x="46412" y="8019"/>
                  </a:lnTo>
                  <a:lnTo>
                    <a:pt x="41786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9" name="object 1212">
              <a:extLst>
                <a:ext uri="{FF2B5EF4-FFF2-40B4-BE49-F238E27FC236}">
                  <a16:creationId xmlns:a16="http://schemas.microsoft.com/office/drawing/2014/main" id="{22882725-D20E-460C-8084-9895A73B42E6}"/>
                </a:ext>
              </a:extLst>
            </p:cNvPr>
            <p:cNvSpPr/>
            <p:nvPr/>
          </p:nvSpPr>
          <p:spPr>
            <a:xfrm>
              <a:off x="5041340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0" name="object 1213">
              <a:extLst>
                <a:ext uri="{FF2B5EF4-FFF2-40B4-BE49-F238E27FC236}">
                  <a16:creationId xmlns:a16="http://schemas.microsoft.com/office/drawing/2014/main" id="{9404ADDF-1DF7-4760-8C19-B2D7CACCDC29}"/>
                </a:ext>
              </a:extLst>
            </p:cNvPr>
            <p:cNvSpPr/>
            <p:nvPr/>
          </p:nvSpPr>
          <p:spPr>
            <a:xfrm>
              <a:off x="51073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1" name="object 1214">
              <a:extLst>
                <a:ext uri="{FF2B5EF4-FFF2-40B4-BE49-F238E27FC236}">
                  <a16:creationId xmlns:a16="http://schemas.microsoft.com/office/drawing/2014/main" id="{9FE22772-F8CD-43B4-BD92-810E701A80E9}"/>
                </a:ext>
              </a:extLst>
            </p:cNvPr>
            <p:cNvSpPr/>
            <p:nvPr/>
          </p:nvSpPr>
          <p:spPr>
            <a:xfrm>
              <a:off x="5163923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2" name="object 1215">
              <a:extLst>
                <a:ext uri="{FF2B5EF4-FFF2-40B4-BE49-F238E27FC236}">
                  <a16:creationId xmlns:a16="http://schemas.microsoft.com/office/drawing/2014/main" id="{82680410-8FBC-4CAE-A6DA-F8C77DB3458E}"/>
                </a:ext>
              </a:extLst>
            </p:cNvPr>
            <p:cNvSpPr/>
            <p:nvPr/>
          </p:nvSpPr>
          <p:spPr>
            <a:xfrm>
              <a:off x="520910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3" name="object 1216">
              <a:extLst>
                <a:ext uri="{FF2B5EF4-FFF2-40B4-BE49-F238E27FC236}">
                  <a16:creationId xmlns:a16="http://schemas.microsoft.com/office/drawing/2014/main" id="{9F44C381-8E09-42B7-AEE6-690309F41CA3}"/>
                </a:ext>
              </a:extLst>
            </p:cNvPr>
            <p:cNvSpPr/>
            <p:nvPr/>
          </p:nvSpPr>
          <p:spPr>
            <a:xfrm>
              <a:off x="5230997" y="3056905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6675" y="55672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31301" y="72944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4" name="object 1217">
              <a:extLst>
                <a:ext uri="{FF2B5EF4-FFF2-40B4-BE49-F238E27FC236}">
                  <a16:creationId xmlns:a16="http://schemas.microsoft.com/office/drawing/2014/main" id="{CF06A7D7-143C-4673-83F6-ACC54DA85430}"/>
                </a:ext>
              </a:extLst>
            </p:cNvPr>
            <p:cNvSpPr/>
            <p:nvPr/>
          </p:nvSpPr>
          <p:spPr>
            <a:xfrm>
              <a:off x="529005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5" name="object 1218">
              <a:extLst>
                <a:ext uri="{FF2B5EF4-FFF2-40B4-BE49-F238E27FC236}">
                  <a16:creationId xmlns:a16="http://schemas.microsoft.com/office/drawing/2014/main" id="{D9863CB6-911B-4941-B04C-007DE7E03645}"/>
                </a:ext>
              </a:extLst>
            </p:cNvPr>
            <p:cNvSpPr/>
            <p:nvPr/>
          </p:nvSpPr>
          <p:spPr>
            <a:xfrm>
              <a:off x="5360596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6" name="object 1219">
              <a:extLst>
                <a:ext uri="{FF2B5EF4-FFF2-40B4-BE49-F238E27FC236}">
                  <a16:creationId xmlns:a16="http://schemas.microsoft.com/office/drawing/2014/main" id="{0A270640-730E-4C69-A86B-53312850FA8E}"/>
                </a:ext>
              </a:extLst>
            </p:cNvPr>
            <p:cNvSpPr/>
            <p:nvPr/>
          </p:nvSpPr>
          <p:spPr>
            <a:xfrm>
              <a:off x="5375630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7" name="object 1220">
              <a:extLst>
                <a:ext uri="{FF2B5EF4-FFF2-40B4-BE49-F238E27FC236}">
                  <a16:creationId xmlns:a16="http://schemas.microsoft.com/office/drawing/2014/main" id="{179AEFF1-A104-4B07-ADCD-58041B290A2D}"/>
                </a:ext>
              </a:extLst>
            </p:cNvPr>
            <p:cNvSpPr/>
            <p:nvPr/>
          </p:nvSpPr>
          <p:spPr>
            <a:xfrm>
              <a:off x="5464754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8" name="object 1221">
              <a:extLst>
                <a:ext uri="{FF2B5EF4-FFF2-40B4-BE49-F238E27FC236}">
                  <a16:creationId xmlns:a16="http://schemas.microsoft.com/office/drawing/2014/main" id="{806A87F1-7E64-470F-91F6-D8CC78E93095}"/>
                </a:ext>
              </a:extLst>
            </p:cNvPr>
            <p:cNvSpPr/>
            <p:nvPr/>
          </p:nvSpPr>
          <p:spPr>
            <a:xfrm>
              <a:off x="5493588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1564" y="74024"/>
                  </a:moveTo>
                  <a:lnTo>
                    <a:pt x="11564" y="19739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5926" y="16192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426"/>
                  </a:lnTo>
                  <a:lnTo>
                    <a:pt x="54430" y="12645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0620" y="14959"/>
                  </a:lnTo>
                  <a:lnTo>
                    <a:pt x="72933" y="17426"/>
                  </a:lnTo>
                  <a:lnTo>
                    <a:pt x="72933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3931" y="15000"/>
                  </a:lnTo>
                  <a:lnTo>
                    <a:pt x="76969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lnTo>
                    <a:pt x="45178" y="10332"/>
                  </a:lnTo>
                  <a:lnTo>
                    <a:pt x="41632" y="3392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0485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9" name="object 1222">
              <a:extLst>
                <a:ext uri="{FF2B5EF4-FFF2-40B4-BE49-F238E27FC236}">
                  <a16:creationId xmlns:a16="http://schemas.microsoft.com/office/drawing/2014/main" id="{F8356367-927B-4C82-B5ED-431FBCCA0D4C}"/>
                </a:ext>
              </a:extLst>
            </p:cNvPr>
            <p:cNvSpPr/>
            <p:nvPr/>
          </p:nvSpPr>
          <p:spPr>
            <a:xfrm>
              <a:off x="5594276" y="3055826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2944"/>
                  </a:lnTo>
                  <a:lnTo>
                    <a:pt x="20816" y="75258"/>
                  </a:lnTo>
                  <a:lnTo>
                    <a:pt x="24362" y="66005"/>
                  </a:lnTo>
                  <a:lnTo>
                    <a:pt x="18503" y="66005"/>
                  </a:lnTo>
                  <a:lnTo>
                    <a:pt x="15110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2645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5926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599" y="56213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60144"/>
                  </a:moveTo>
                  <a:lnTo>
                    <a:pt x="33614" y="63691"/>
                  </a:lnTo>
                  <a:lnTo>
                    <a:pt x="30067" y="66005"/>
                  </a:lnTo>
                  <a:lnTo>
                    <a:pt x="24362" y="66005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0" name="object 1223">
              <a:extLst>
                <a:ext uri="{FF2B5EF4-FFF2-40B4-BE49-F238E27FC236}">
                  <a16:creationId xmlns:a16="http://schemas.microsoft.com/office/drawing/2014/main" id="{226D4FA9-F9BA-409C-8A2C-35E12BDDC35A}"/>
                </a:ext>
              </a:extLst>
            </p:cNvPr>
            <p:cNvSpPr/>
            <p:nvPr/>
          </p:nvSpPr>
          <p:spPr>
            <a:xfrm>
              <a:off x="5657957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1" name="object 1224">
              <a:extLst>
                <a:ext uri="{FF2B5EF4-FFF2-40B4-BE49-F238E27FC236}">
                  <a16:creationId xmlns:a16="http://schemas.microsoft.com/office/drawing/2014/main" id="{0E16A54C-46AF-4152-9C7C-C4ECBD338A70}"/>
                </a:ext>
              </a:extLst>
            </p:cNvPr>
            <p:cNvSpPr/>
            <p:nvPr/>
          </p:nvSpPr>
          <p:spPr>
            <a:xfrm>
              <a:off x="5719172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2" name="object 1225">
              <a:extLst>
                <a:ext uri="{FF2B5EF4-FFF2-40B4-BE49-F238E27FC236}">
                  <a16:creationId xmlns:a16="http://schemas.microsoft.com/office/drawing/2014/main" id="{141869E6-5FBE-4578-8BAC-AE1B6BFDBF9C}"/>
                </a:ext>
              </a:extLst>
            </p:cNvPr>
            <p:cNvSpPr/>
            <p:nvPr/>
          </p:nvSpPr>
          <p:spPr>
            <a:xfrm>
              <a:off x="5774681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3" name="object 1226">
              <a:extLst>
                <a:ext uri="{FF2B5EF4-FFF2-40B4-BE49-F238E27FC236}">
                  <a16:creationId xmlns:a16="http://schemas.microsoft.com/office/drawing/2014/main" id="{7F8FD607-18F6-40B5-A5E3-19DE18E67FB5}"/>
                </a:ext>
              </a:extLst>
            </p:cNvPr>
            <p:cNvSpPr/>
            <p:nvPr/>
          </p:nvSpPr>
          <p:spPr>
            <a:xfrm>
              <a:off x="5819860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4" name="object 1227">
              <a:extLst>
                <a:ext uri="{FF2B5EF4-FFF2-40B4-BE49-F238E27FC236}">
                  <a16:creationId xmlns:a16="http://schemas.microsoft.com/office/drawing/2014/main" id="{5244538F-7D3E-4974-97CC-CFD1B4AD62DA}"/>
                </a:ext>
              </a:extLst>
            </p:cNvPr>
            <p:cNvSpPr/>
            <p:nvPr/>
          </p:nvSpPr>
          <p:spPr>
            <a:xfrm>
              <a:off x="58486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5" name="object 1228">
              <a:extLst>
                <a:ext uri="{FF2B5EF4-FFF2-40B4-BE49-F238E27FC236}">
                  <a16:creationId xmlns:a16="http://schemas.microsoft.com/office/drawing/2014/main" id="{AE8ED97D-F8B6-440F-8997-40676C10B6CB}"/>
                </a:ext>
              </a:extLst>
            </p:cNvPr>
            <p:cNvSpPr/>
            <p:nvPr/>
          </p:nvSpPr>
          <p:spPr>
            <a:xfrm>
              <a:off x="5910063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2049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6" name="object 1229">
              <a:extLst>
                <a:ext uri="{FF2B5EF4-FFF2-40B4-BE49-F238E27FC236}">
                  <a16:creationId xmlns:a16="http://schemas.microsoft.com/office/drawing/2014/main" id="{CD5A9702-1049-4635-A3CD-A6C05A68B899}"/>
                </a:ext>
              </a:extLst>
            </p:cNvPr>
            <p:cNvSpPr/>
            <p:nvPr/>
          </p:nvSpPr>
          <p:spPr>
            <a:xfrm>
              <a:off x="59979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7" name="object 1230">
              <a:extLst>
                <a:ext uri="{FF2B5EF4-FFF2-40B4-BE49-F238E27FC236}">
                  <a16:creationId xmlns:a16="http://schemas.microsoft.com/office/drawing/2014/main" id="{AF81780D-0300-472A-82F1-98366366B08D}"/>
                </a:ext>
              </a:extLst>
            </p:cNvPr>
            <p:cNvSpPr/>
            <p:nvPr/>
          </p:nvSpPr>
          <p:spPr>
            <a:xfrm>
              <a:off x="60431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8" name="object 1231">
              <a:extLst>
                <a:ext uri="{FF2B5EF4-FFF2-40B4-BE49-F238E27FC236}">
                  <a16:creationId xmlns:a16="http://schemas.microsoft.com/office/drawing/2014/main" id="{68030172-3D58-4509-B4A7-F1AE14E555BA}"/>
                </a:ext>
              </a:extLst>
            </p:cNvPr>
            <p:cNvSpPr/>
            <p:nvPr/>
          </p:nvSpPr>
          <p:spPr>
            <a:xfrm>
              <a:off x="61043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9" name="object 1232">
              <a:extLst>
                <a:ext uri="{FF2B5EF4-FFF2-40B4-BE49-F238E27FC236}">
                  <a16:creationId xmlns:a16="http://schemas.microsoft.com/office/drawing/2014/main" id="{6BD60884-7943-4845-BCAB-C74E6A74103E}"/>
                </a:ext>
              </a:extLst>
            </p:cNvPr>
            <p:cNvSpPr/>
            <p:nvPr/>
          </p:nvSpPr>
          <p:spPr>
            <a:xfrm>
              <a:off x="6193469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8503" y="0"/>
                  </a:move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3614" y="64771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3392" y="64771"/>
                  </a:lnTo>
                  <a:lnTo>
                    <a:pt x="8018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0" name="object 1233">
              <a:extLst>
                <a:ext uri="{FF2B5EF4-FFF2-40B4-BE49-F238E27FC236}">
                  <a16:creationId xmlns:a16="http://schemas.microsoft.com/office/drawing/2014/main" id="{0B78BE6B-450F-4AD2-9B21-22E022C6B3E5}"/>
                </a:ext>
              </a:extLst>
            </p:cNvPr>
            <p:cNvSpPr/>
            <p:nvPr/>
          </p:nvSpPr>
          <p:spPr>
            <a:xfrm>
              <a:off x="624897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1" name="object 1234">
              <a:extLst>
                <a:ext uri="{FF2B5EF4-FFF2-40B4-BE49-F238E27FC236}">
                  <a16:creationId xmlns:a16="http://schemas.microsoft.com/office/drawing/2014/main" id="{EC49C2BC-2C18-4833-9D6A-89E0CA321979}"/>
                </a:ext>
              </a:extLst>
            </p:cNvPr>
            <p:cNvSpPr/>
            <p:nvPr/>
          </p:nvSpPr>
          <p:spPr>
            <a:xfrm>
              <a:off x="629184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024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2643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458"/>
                  </a:lnTo>
                  <a:lnTo>
                    <a:pt x="26521" y="64771"/>
                  </a:lnTo>
                  <a:lnTo>
                    <a:pt x="23128" y="64771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8085" y="66005"/>
                  </a:lnTo>
                  <a:lnTo>
                    <a:pt x="38085" y="70631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944"/>
                  </a:lnTo>
                  <a:lnTo>
                    <a:pt x="49650" y="69397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10330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2312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495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  <a:path w="51963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3128" y="64771"/>
                  </a:lnTo>
                  <a:lnTo>
                    <a:pt x="19582" y="64771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2" name="object 1235">
              <a:extLst>
                <a:ext uri="{FF2B5EF4-FFF2-40B4-BE49-F238E27FC236}">
                  <a16:creationId xmlns:a16="http://schemas.microsoft.com/office/drawing/2014/main" id="{36EC9242-2879-4CC9-B729-27EBF375C020}"/>
                </a:ext>
              </a:extLst>
            </p:cNvPr>
            <p:cNvSpPr/>
            <p:nvPr/>
          </p:nvSpPr>
          <p:spPr>
            <a:xfrm>
              <a:off x="6356605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0398" y="55672"/>
                  </a:moveTo>
                  <a:lnTo>
                    <a:pt x="40398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6257" y="96077"/>
                  </a:lnTo>
                  <a:lnTo>
                    <a:pt x="46761" y="95434"/>
                  </a:lnTo>
                  <a:lnTo>
                    <a:pt x="51587" y="85083"/>
                  </a:lnTo>
                  <a:lnTo>
                    <a:pt x="53196" y="70631"/>
                  </a:lnTo>
                  <a:lnTo>
                    <a:pt x="53187" y="62418"/>
                  </a:lnTo>
                  <a:lnTo>
                    <a:pt x="51331" y="47889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997"/>
                  </a:lnTo>
                  <a:lnTo>
                    <a:pt x="14956" y="101937"/>
                  </a:lnTo>
                  <a:lnTo>
                    <a:pt x="20816" y="104250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398" y="55672"/>
                  </a:lnTo>
                  <a:close/>
                </a:path>
                <a:path w="53196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250"/>
                  </a:lnTo>
                  <a:lnTo>
                    <a:pt x="37006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3" name="object 1236">
              <a:extLst>
                <a:ext uri="{FF2B5EF4-FFF2-40B4-BE49-F238E27FC236}">
                  <a16:creationId xmlns:a16="http://schemas.microsoft.com/office/drawing/2014/main" id="{F8075A2E-0D9F-4AE2-BA42-51A4B654C11B}"/>
                </a:ext>
              </a:extLst>
            </p:cNvPr>
            <p:cNvSpPr/>
            <p:nvPr/>
          </p:nvSpPr>
          <p:spPr>
            <a:xfrm>
              <a:off x="6421366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4" name="object 1237">
              <a:extLst>
                <a:ext uri="{FF2B5EF4-FFF2-40B4-BE49-F238E27FC236}">
                  <a16:creationId xmlns:a16="http://schemas.microsoft.com/office/drawing/2014/main" id="{D493431C-5F14-4EAB-B9C5-A3C699EE930F}"/>
                </a:ext>
              </a:extLst>
            </p:cNvPr>
            <p:cNvSpPr/>
            <p:nvPr/>
          </p:nvSpPr>
          <p:spPr>
            <a:xfrm>
              <a:off x="6456599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5" name="object 1238">
              <a:extLst>
                <a:ext uri="{FF2B5EF4-FFF2-40B4-BE49-F238E27FC236}">
                  <a16:creationId xmlns:a16="http://schemas.microsoft.com/office/drawing/2014/main" id="{2BFAE9F2-16CF-432F-8634-CC2342A3476C}"/>
                </a:ext>
              </a:extLst>
            </p:cNvPr>
            <p:cNvSpPr/>
            <p:nvPr/>
          </p:nvSpPr>
          <p:spPr>
            <a:xfrm>
              <a:off x="647795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6" name="object 1239">
              <a:extLst>
                <a:ext uri="{FF2B5EF4-FFF2-40B4-BE49-F238E27FC236}">
                  <a16:creationId xmlns:a16="http://schemas.microsoft.com/office/drawing/2014/main" id="{91CF5D52-CB08-4CF7-AA5E-07B9454F3958}"/>
                </a:ext>
              </a:extLst>
            </p:cNvPr>
            <p:cNvSpPr/>
            <p:nvPr/>
          </p:nvSpPr>
          <p:spPr>
            <a:xfrm>
              <a:off x="6498771" y="3039633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272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718" y="27759"/>
                  </a:lnTo>
                  <a:lnTo>
                    <a:pt x="11718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217"/>
                  </a:lnTo>
                  <a:lnTo>
                    <a:pt x="34847" y="80964"/>
                  </a:lnTo>
                  <a:lnTo>
                    <a:pt x="25596" y="80964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759"/>
                  </a:lnTo>
                  <a:lnTo>
                    <a:pt x="34847" y="27759"/>
                  </a:lnTo>
                  <a:lnTo>
                    <a:pt x="34847" y="17272"/>
                  </a:lnTo>
                  <a:lnTo>
                    <a:pt x="23283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7" name="object 1240">
              <a:extLst>
                <a:ext uri="{FF2B5EF4-FFF2-40B4-BE49-F238E27FC236}">
                  <a16:creationId xmlns:a16="http://schemas.microsoft.com/office/drawing/2014/main" id="{AFE586AB-4767-4CA7-A9B1-F4C7BF281CCC}"/>
                </a:ext>
              </a:extLst>
            </p:cNvPr>
            <p:cNvSpPr/>
            <p:nvPr/>
          </p:nvSpPr>
          <p:spPr>
            <a:xfrm>
              <a:off x="6537011" y="3056905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6938" y="101937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850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3359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1118"/>
                  </a:lnTo>
                  <a:lnTo>
                    <a:pt x="18503" y="84511"/>
                  </a:lnTo>
                  <a:lnTo>
                    <a:pt x="16190" y="88058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6938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8" name="object 1241">
              <a:extLst>
                <a:ext uri="{FF2B5EF4-FFF2-40B4-BE49-F238E27FC236}">
                  <a16:creationId xmlns:a16="http://schemas.microsoft.com/office/drawing/2014/main" id="{0DA05C12-81A5-477A-B811-8CECCB74BF06}"/>
                </a:ext>
              </a:extLst>
            </p:cNvPr>
            <p:cNvSpPr/>
            <p:nvPr/>
          </p:nvSpPr>
          <p:spPr>
            <a:xfrm>
              <a:off x="6623822" y="3055826"/>
              <a:ext cx="44589" cy="75258"/>
            </a:xfrm>
            <a:custGeom>
              <a:avLst/>
              <a:gdLst/>
              <a:ahLst/>
              <a:cxnLst/>
              <a:rect l="l" t="t" r="r" b="b"/>
              <a:pathLst>
                <a:path w="44589" h="75258">
                  <a:moveTo>
                    <a:pt x="23128" y="66005"/>
                  </a:move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close/>
                </a:path>
                <a:path w="44589" h="75258">
                  <a:moveTo>
                    <a:pt x="2292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7220" y="10259"/>
                  </a:lnTo>
                  <a:lnTo>
                    <a:pt x="1688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292" y="567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9" name="object 1242">
              <a:extLst>
                <a:ext uri="{FF2B5EF4-FFF2-40B4-BE49-F238E27FC236}">
                  <a16:creationId xmlns:a16="http://schemas.microsoft.com/office/drawing/2014/main" id="{4039EB3E-E0EB-4AEE-BBCF-BF6C6515E062}"/>
                </a:ext>
              </a:extLst>
            </p:cNvPr>
            <p:cNvSpPr/>
            <p:nvPr/>
          </p:nvSpPr>
          <p:spPr>
            <a:xfrm>
              <a:off x="6693208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0" name="object 1243">
              <a:extLst>
                <a:ext uri="{FF2B5EF4-FFF2-40B4-BE49-F238E27FC236}">
                  <a16:creationId xmlns:a16="http://schemas.microsoft.com/office/drawing/2014/main" id="{810B445C-BB1B-4062-B6B0-45F64A71B874}"/>
                </a:ext>
              </a:extLst>
            </p:cNvPr>
            <p:cNvSpPr/>
            <p:nvPr/>
          </p:nvSpPr>
          <p:spPr>
            <a:xfrm>
              <a:off x="676028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1" name="object 1244">
              <a:extLst>
                <a:ext uri="{FF2B5EF4-FFF2-40B4-BE49-F238E27FC236}">
                  <a16:creationId xmlns:a16="http://schemas.microsoft.com/office/drawing/2014/main" id="{FC9E089A-56B9-4F3D-A4BD-21D6B623C652}"/>
                </a:ext>
              </a:extLst>
            </p:cNvPr>
            <p:cNvSpPr/>
            <p:nvPr/>
          </p:nvSpPr>
          <p:spPr>
            <a:xfrm>
              <a:off x="678803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2" name="object 1245">
              <a:extLst>
                <a:ext uri="{FF2B5EF4-FFF2-40B4-BE49-F238E27FC236}">
                  <a16:creationId xmlns:a16="http://schemas.microsoft.com/office/drawing/2014/main" id="{E78D5358-D3E9-4ED7-B521-8ED89908FACD}"/>
                </a:ext>
              </a:extLst>
            </p:cNvPr>
            <p:cNvSpPr/>
            <p:nvPr/>
          </p:nvSpPr>
          <p:spPr>
            <a:xfrm>
              <a:off x="6844780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3" name="object 1246">
              <a:extLst>
                <a:ext uri="{FF2B5EF4-FFF2-40B4-BE49-F238E27FC236}">
                  <a16:creationId xmlns:a16="http://schemas.microsoft.com/office/drawing/2014/main" id="{32568499-8048-4AAB-83DE-E4EACA5BE33B}"/>
                </a:ext>
              </a:extLst>
            </p:cNvPr>
            <p:cNvSpPr/>
            <p:nvPr/>
          </p:nvSpPr>
          <p:spPr>
            <a:xfrm>
              <a:off x="688749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4" name="object 1247">
              <a:extLst>
                <a:ext uri="{FF2B5EF4-FFF2-40B4-BE49-F238E27FC236}">
                  <a16:creationId xmlns:a16="http://schemas.microsoft.com/office/drawing/2014/main" id="{A0CB048F-217B-478C-9DB1-B3C436E3D14B}"/>
                </a:ext>
              </a:extLst>
            </p:cNvPr>
            <p:cNvSpPr/>
            <p:nvPr/>
          </p:nvSpPr>
          <p:spPr>
            <a:xfrm>
              <a:off x="6948860" y="3055826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351" y="9702"/>
                  </a:lnTo>
                  <a:lnTo>
                    <a:pt x="1052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705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8018" y="85590"/>
                  </a:lnTo>
                  <a:lnTo>
                    <a:pt x="3392" y="93764"/>
                  </a:lnTo>
                  <a:lnTo>
                    <a:pt x="5705" y="96077"/>
                  </a:lnTo>
                  <a:lnTo>
                    <a:pt x="9251" y="98390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5" name="object 1248">
              <a:extLst>
                <a:ext uri="{FF2B5EF4-FFF2-40B4-BE49-F238E27FC236}">
                  <a16:creationId xmlns:a16="http://schemas.microsoft.com/office/drawing/2014/main" id="{9E5A70AB-36E8-4A71-8182-0F1BAF6B5A52}"/>
                </a:ext>
              </a:extLst>
            </p:cNvPr>
            <p:cNvSpPr/>
            <p:nvPr/>
          </p:nvSpPr>
          <p:spPr>
            <a:xfrm>
              <a:off x="7015934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6" name="object 1249">
              <a:extLst>
                <a:ext uri="{FF2B5EF4-FFF2-40B4-BE49-F238E27FC236}">
                  <a16:creationId xmlns:a16="http://schemas.microsoft.com/office/drawing/2014/main" id="{05A173FF-5D5B-430F-B569-53DEFDE84DB5}"/>
                </a:ext>
              </a:extLst>
            </p:cNvPr>
            <p:cNvSpPr/>
            <p:nvPr/>
          </p:nvSpPr>
          <p:spPr>
            <a:xfrm>
              <a:off x="7055253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019"/>
                  </a:moveTo>
                  <a:lnTo>
                    <a:pt x="0" y="11566"/>
                  </a:lnTo>
                  <a:lnTo>
                    <a:pt x="3392" y="14959"/>
                  </a:lnTo>
                  <a:lnTo>
                    <a:pt x="8018" y="1495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7" name="object 1250">
              <a:extLst>
                <a:ext uri="{FF2B5EF4-FFF2-40B4-BE49-F238E27FC236}">
                  <a16:creationId xmlns:a16="http://schemas.microsoft.com/office/drawing/2014/main" id="{103C686A-C58F-412C-ADD4-94CA74DEF897}"/>
                </a:ext>
              </a:extLst>
            </p:cNvPr>
            <p:cNvSpPr/>
            <p:nvPr/>
          </p:nvSpPr>
          <p:spPr>
            <a:xfrm>
              <a:off x="707606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1895" y="17272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1450"/>
                  </a:lnTo>
                  <a:lnTo>
                    <a:pt x="30067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189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8" name="object 1251">
              <a:extLst>
                <a:ext uri="{FF2B5EF4-FFF2-40B4-BE49-F238E27FC236}">
                  <a16:creationId xmlns:a16="http://schemas.microsoft.com/office/drawing/2014/main" id="{519D7B46-9FDB-4394-AD8E-EC596D316888}"/>
                </a:ext>
              </a:extLst>
            </p:cNvPr>
            <p:cNvSpPr/>
            <p:nvPr/>
          </p:nvSpPr>
          <p:spPr>
            <a:xfrm>
              <a:off x="7114309" y="3056905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3392" y="91450"/>
                  </a:moveTo>
                  <a:lnTo>
                    <a:pt x="3392" y="101937"/>
                  </a:lnTo>
                  <a:lnTo>
                    <a:pt x="5705" y="101937"/>
                  </a:lnTo>
                  <a:lnTo>
                    <a:pt x="9251" y="103017"/>
                  </a:lnTo>
                  <a:lnTo>
                    <a:pt x="13877" y="103017"/>
                  </a:lnTo>
                  <a:lnTo>
                    <a:pt x="17269" y="100703"/>
                  </a:lnTo>
                  <a:lnTo>
                    <a:pt x="20816" y="97311"/>
                  </a:lnTo>
                  <a:lnTo>
                    <a:pt x="24208" y="94997"/>
                  </a:lnTo>
                  <a:lnTo>
                    <a:pt x="26521" y="90371"/>
                  </a:lnTo>
                  <a:lnTo>
                    <a:pt x="27754" y="83431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5441" y="53359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269" y="84511"/>
                  </a:lnTo>
                  <a:lnTo>
                    <a:pt x="16190" y="88058"/>
                  </a:lnTo>
                  <a:lnTo>
                    <a:pt x="13877" y="89137"/>
                  </a:lnTo>
                  <a:lnTo>
                    <a:pt x="9251" y="91450"/>
                  </a:lnTo>
                  <a:lnTo>
                    <a:pt x="3392" y="914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9" name="object 1252">
              <a:extLst>
                <a:ext uri="{FF2B5EF4-FFF2-40B4-BE49-F238E27FC236}">
                  <a16:creationId xmlns:a16="http://schemas.microsoft.com/office/drawing/2014/main" id="{9073A395-5FF2-465F-BA53-9C2E31F4B515}"/>
                </a:ext>
              </a:extLst>
            </p:cNvPr>
            <p:cNvSpPr/>
            <p:nvPr/>
          </p:nvSpPr>
          <p:spPr>
            <a:xfrm>
              <a:off x="7199886" y="3055826"/>
              <a:ext cx="44852" cy="75258"/>
            </a:xfrm>
            <a:custGeom>
              <a:avLst/>
              <a:gdLst/>
              <a:ahLst/>
              <a:cxnLst/>
              <a:rect l="l" t="t" r="r" b="b"/>
              <a:pathLst>
                <a:path w="44852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  <a:path w="44852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420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9650" y="66005"/>
                  </a:lnTo>
                  <a:lnTo>
                    <a:pt x="54275" y="60144"/>
                  </a:lnTo>
                  <a:lnTo>
                    <a:pt x="56588" y="52125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0" name="object 1253">
              <a:extLst>
                <a:ext uri="{FF2B5EF4-FFF2-40B4-BE49-F238E27FC236}">
                  <a16:creationId xmlns:a16="http://schemas.microsoft.com/office/drawing/2014/main" id="{1732DC8C-207F-4767-8B09-632E0D5A98FD}"/>
                </a:ext>
              </a:extLst>
            </p:cNvPr>
            <p:cNvSpPr/>
            <p:nvPr/>
          </p:nvSpPr>
          <p:spPr>
            <a:xfrm>
              <a:off x="7264647" y="3025753"/>
              <a:ext cx="38085" cy="104096"/>
            </a:xfrm>
            <a:custGeom>
              <a:avLst/>
              <a:gdLst/>
              <a:ahLst/>
              <a:cxnLst/>
              <a:rect l="l" t="t" r="r" b="b"/>
              <a:pathLst>
                <a:path w="38085" h="104096">
                  <a:moveTo>
                    <a:pt x="21895" y="31151"/>
                  </a:moveTo>
                  <a:lnTo>
                    <a:pt x="21895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085" y="1079"/>
                  </a:lnTo>
                  <a:lnTo>
                    <a:pt x="33459" y="0"/>
                  </a:lnTo>
                  <a:lnTo>
                    <a:pt x="24208" y="0"/>
                  </a:lnTo>
                  <a:lnTo>
                    <a:pt x="18503" y="2313"/>
                  </a:lnTo>
                  <a:lnTo>
                    <a:pt x="14956" y="5706"/>
                  </a:lnTo>
                  <a:lnTo>
                    <a:pt x="11564" y="10332"/>
                  </a:lnTo>
                  <a:lnTo>
                    <a:pt x="10330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895" y="104096"/>
                  </a:lnTo>
                  <a:lnTo>
                    <a:pt x="21895" y="41638"/>
                  </a:lnTo>
                  <a:lnTo>
                    <a:pt x="33459" y="41638"/>
                  </a:lnTo>
                  <a:lnTo>
                    <a:pt x="33459" y="31151"/>
                  </a:lnTo>
                  <a:lnTo>
                    <a:pt x="21895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1" name="object 1254">
              <a:extLst>
                <a:ext uri="{FF2B5EF4-FFF2-40B4-BE49-F238E27FC236}">
                  <a16:creationId xmlns:a16="http://schemas.microsoft.com/office/drawing/2014/main" id="{13E73E29-F0CB-4032-815B-6D267961CD26}"/>
                </a:ext>
              </a:extLst>
            </p:cNvPr>
            <p:cNvSpPr/>
            <p:nvPr/>
          </p:nvSpPr>
          <p:spPr>
            <a:xfrm>
              <a:off x="7330488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2" name="object 1255">
              <a:extLst>
                <a:ext uri="{FF2B5EF4-FFF2-40B4-BE49-F238E27FC236}">
                  <a16:creationId xmlns:a16="http://schemas.microsoft.com/office/drawing/2014/main" id="{980B0457-9308-4F5C-8293-5285B1E38701}"/>
                </a:ext>
              </a:extLst>
            </p:cNvPr>
            <p:cNvSpPr/>
            <p:nvPr/>
          </p:nvSpPr>
          <p:spPr>
            <a:xfrm>
              <a:off x="737566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237" y="33192"/>
                  </a:moveTo>
                  <a:lnTo>
                    <a:pt x="28988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988" y="39325"/>
                  </a:lnTo>
                  <a:lnTo>
                    <a:pt x="32380" y="40559"/>
                  </a:lnTo>
                  <a:lnTo>
                    <a:pt x="33614" y="42872"/>
                  </a:lnTo>
                  <a:lnTo>
                    <a:pt x="35926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73" y="45218"/>
                  </a:lnTo>
                  <a:lnTo>
                    <a:pt x="41237" y="33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3" name="object 1256">
              <a:extLst>
                <a:ext uri="{FF2B5EF4-FFF2-40B4-BE49-F238E27FC236}">
                  <a16:creationId xmlns:a16="http://schemas.microsoft.com/office/drawing/2014/main" id="{D1060A23-E164-49CC-83F9-17D8C13E5B00}"/>
                </a:ext>
              </a:extLst>
            </p:cNvPr>
            <p:cNvSpPr/>
            <p:nvPr/>
          </p:nvSpPr>
          <p:spPr>
            <a:xfrm>
              <a:off x="7437035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4" name="object 1257">
              <a:extLst>
                <a:ext uri="{FF2B5EF4-FFF2-40B4-BE49-F238E27FC236}">
                  <a16:creationId xmlns:a16="http://schemas.microsoft.com/office/drawing/2014/main" id="{D542372C-E295-4A33-AC83-3FF15D92FA90}"/>
                </a:ext>
              </a:extLst>
            </p:cNvPr>
            <p:cNvSpPr/>
            <p:nvPr/>
          </p:nvSpPr>
          <p:spPr>
            <a:xfrm>
              <a:off x="7526004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2385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5" name="object 1258">
              <a:extLst>
                <a:ext uri="{FF2B5EF4-FFF2-40B4-BE49-F238E27FC236}">
                  <a16:creationId xmlns:a16="http://schemas.microsoft.com/office/drawing/2014/main" id="{943DC086-5E6B-46B9-AAAD-5040677097D4}"/>
                </a:ext>
              </a:extLst>
            </p:cNvPr>
            <p:cNvSpPr/>
            <p:nvPr/>
          </p:nvSpPr>
          <p:spPr>
            <a:xfrm>
              <a:off x="758968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6" name="object 1259">
              <a:extLst>
                <a:ext uri="{FF2B5EF4-FFF2-40B4-BE49-F238E27FC236}">
                  <a16:creationId xmlns:a16="http://schemas.microsoft.com/office/drawing/2014/main" id="{67EE7B45-4BA8-4080-8988-923CEA1803AD}"/>
                </a:ext>
              </a:extLst>
            </p:cNvPr>
            <p:cNvSpPr/>
            <p:nvPr/>
          </p:nvSpPr>
          <p:spPr>
            <a:xfrm>
              <a:off x="76521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312" y="41638"/>
                  </a:move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462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close/>
                </a:path>
                <a:path w="50883" h="75258">
                  <a:moveTo>
                    <a:pt x="12643" y="22053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1146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6521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8570" y="69397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5705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7" name="object 1260">
              <a:extLst>
                <a:ext uri="{FF2B5EF4-FFF2-40B4-BE49-F238E27FC236}">
                  <a16:creationId xmlns:a16="http://schemas.microsoft.com/office/drawing/2014/main" id="{2AF6865D-E798-4669-A1A4-CE75788A67E8}"/>
                </a:ext>
              </a:extLst>
            </p:cNvPr>
            <p:cNvSpPr/>
            <p:nvPr/>
          </p:nvSpPr>
          <p:spPr>
            <a:xfrm>
              <a:off x="771581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8" name="object 1261">
              <a:extLst>
                <a:ext uri="{FF2B5EF4-FFF2-40B4-BE49-F238E27FC236}">
                  <a16:creationId xmlns:a16="http://schemas.microsoft.com/office/drawing/2014/main" id="{B86998A6-A886-43E8-9F2F-6817B4D00273}"/>
                </a:ext>
              </a:extLst>
            </p:cNvPr>
            <p:cNvSpPr/>
            <p:nvPr/>
          </p:nvSpPr>
          <p:spPr>
            <a:xfrm>
              <a:off x="7777030" y="3059219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312" y="57985"/>
                  </a:moveTo>
                  <a:lnTo>
                    <a:pt x="6938" y="63691"/>
                  </a:lnTo>
                  <a:lnTo>
                    <a:pt x="11564" y="69552"/>
                  </a:lnTo>
                  <a:lnTo>
                    <a:pt x="12798" y="46419"/>
                  </a:lnTo>
                  <a:lnTo>
                    <a:pt x="12798" y="23286"/>
                  </a:lnTo>
                  <a:lnTo>
                    <a:pt x="10485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985"/>
                  </a:lnTo>
                  <a:close/>
                </a:path>
                <a:path w="53196" h="72944">
                  <a:moveTo>
                    <a:pt x="15110" y="97311"/>
                  </a:moveTo>
                  <a:lnTo>
                    <a:pt x="18503" y="98390"/>
                  </a:lnTo>
                  <a:lnTo>
                    <a:pt x="23128" y="99624"/>
                  </a:lnTo>
                  <a:lnTo>
                    <a:pt x="34693" y="99624"/>
                  </a:lnTo>
                  <a:lnTo>
                    <a:pt x="41632" y="97311"/>
                  </a:lnTo>
                  <a:lnTo>
                    <a:pt x="46257" y="92684"/>
                  </a:lnTo>
                  <a:lnTo>
                    <a:pt x="50883" y="88058"/>
                  </a:lnTo>
                  <a:lnTo>
                    <a:pt x="53196" y="81118"/>
                  </a:lnTo>
                  <a:lnTo>
                    <a:pt x="53196" y="-2313"/>
                  </a:lnTo>
                  <a:lnTo>
                    <a:pt x="41632" y="-2313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2380" y="-3392"/>
                  </a:lnTo>
                  <a:lnTo>
                    <a:pt x="16190" y="-3392"/>
                  </a:lnTo>
                  <a:lnTo>
                    <a:pt x="10485" y="0"/>
                  </a:lnTo>
                  <a:lnTo>
                    <a:pt x="12798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86"/>
                  </a:lnTo>
                  <a:lnTo>
                    <a:pt x="40552" y="16347"/>
                  </a:lnTo>
                  <a:lnTo>
                    <a:pt x="40552" y="52125"/>
                  </a:lnTo>
                  <a:lnTo>
                    <a:pt x="38239" y="59065"/>
                  </a:lnTo>
                  <a:lnTo>
                    <a:pt x="33614" y="61378"/>
                  </a:lnTo>
                  <a:lnTo>
                    <a:pt x="22049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98" y="46419"/>
                  </a:lnTo>
                  <a:lnTo>
                    <a:pt x="11564" y="69552"/>
                  </a:lnTo>
                  <a:lnTo>
                    <a:pt x="17423" y="71865"/>
                  </a:lnTo>
                  <a:lnTo>
                    <a:pt x="31301" y="71865"/>
                  </a:lnTo>
                  <a:lnTo>
                    <a:pt x="37006" y="69552"/>
                  </a:lnTo>
                  <a:lnTo>
                    <a:pt x="40552" y="63691"/>
                  </a:lnTo>
                  <a:lnTo>
                    <a:pt x="40552" y="84511"/>
                  </a:lnTo>
                  <a:lnTo>
                    <a:pt x="35926" y="89137"/>
                  </a:lnTo>
                  <a:lnTo>
                    <a:pt x="19736" y="89137"/>
                  </a:lnTo>
                  <a:lnTo>
                    <a:pt x="13877" y="86824"/>
                  </a:lnTo>
                  <a:lnTo>
                    <a:pt x="9251" y="82197"/>
                  </a:lnTo>
                  <a:lnTo>
                    <a:pt x="4625" y="90371"/>
                  </a:lnTo>
                  <a:lnTo>
                    <a:pt x="6938" y="92684"/>
                  </a:lnTo>
                  <a:lnTo>
                    <a:pt x="10485" y="94997"/>
                  </a:lnTo>
                  <a:lnTo>
                    <a:pt x="1511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9" name="object 1262">
              <a:extLst>
                <a:ext uri="{FF2B5EF4-FFF2-40B4-BE49-F238E27FC236}">
                  <a16:creationId xmlns:a16="http://schemas.microsoft.com/office/drawing/2014/main" id="{CD3B34D0-1AF2-462B-BB9B-4D7370217F36}"/>
                </a:ext>
              </a:extLst>
            </p:cNvPr>
            <p:cNvSpPr/>
            <p:nvPr/>
          </p:nvSpPr>
          <p:spPr>
            <a:xfrm>
              <a:off x="7841791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392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4" y="32167"/>
                  </a:lnTo>
                  <a:lnTo>
                    <a:pt x="51311" y="18146"/>
                  </a:lnTo>
                  <a:lnTo>
                    <a:pt x="46257" y="8019"/>
                  </a:lnTo>
                  <a:lnTo>
                    <a:pt x="42865" y="3392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0" name="object 1263">
              <a:extLst>
                <a:ext uri="{FF2B5EF4-FFF2-40B4-BE49-F238E27FC236}">
                  <a16:creationId xmlns:a16="http://schemas.microsoft.com/office/drawing/2014/main" id="{D2A174DB-94C0-4D98-B3BF-DD559763C1F6}"/>
                </a:ext>
              </a:extLst>
            </p:cNvPr>
            <p:cNvSpPr/>
            <p:nvPr/>
          </p:nvSpPr>
          <p:spPr>
            <a:xfrm>
              <a:off x="7903160" y="3059219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9" y="39514"/>
                  </a:moveTo>
                  <a:lnTo>
                    <a:pt x="1865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643" y="46419"/>
                  </a:lnTo>
                  <a:lnTo>
                    <a:pt x="12643" y="23286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937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643" y="46419"/>
                  </a:lnTo>
                  <a:lnTo>
                    <a:pt x="11564" y="69552"/>
                  </a:lnTo>
                  <a:lnTo>
                    <a:pt x="17269" y="71865"/>
                  </a:lnTo>
                  <a:lnTo>
                    <a:pt x="32380" y="71865"/>
                  </a:lnTo>
                  <a:lnTo>
                    <a:pt x="37006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392"/>
                  </a:lnTo>
                  <a:lnTo>
                    <a:pt x="17269" y="-3392"/>
                  </a:lnTo>
                  <a:lnTo>
                    <a:pt x="10330" y="0"/>
                  </a:lnTo>
                  <a:lnTo>
                    <a:pt x="12643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1" name="object 1264">
              <a:extLst>
                <a:ext uri="{FF2B5EF4-FFF2-40B4-BE49-F238E27FC236}">
                  <a16:creationId xmlns:a16="http://schemas.microsoft.com/office/drawing/2014/main" id="{1A12C04C-63D4-4E61-B930-EC6FD71FCEF0}"/>
                </a:ext>
              </a:extLst>
            </p:cNvPr>
            <p:cNvSpPr/>
            <p:nvPr/>
          </p:nvSpPr>
          <p:spPr>
            <a:xfrm>
              <a:off x="888637" y="3259393"/>
              <a:ext cx="67090" cy="98390"/>
            </a:xfrm>
            <a:custGeom>
              <a:avLst/>
              <a:gdLst/>
              <a:ahLst/>
              <a:cxnLst/>
              <a:rect l="l" t="t" r="r" b="b"/>
              <a:pathLst>
                <a:path w="67090" h="98390">
                  <a:moveTo>
                    <a:pt x="23135" y="98390"/>
                  </a:moveTo>
                  <a:lnTo>
                    <a:pt x="42799" y="98390"/>
                  </a:lnTo>
                  <a:lnTo>
                    <a:pt x="42799" y="17426"/>
                  </a:lnTo>
                  <a:lnTo>
                    <a:pt x="67090" y="17426"/>
                  </a:lnTo>
                  <a:lnTo>
                    <a:pt x="67090" y="0"/>
                  </a:lnTo>
                  <a:lnTo>
                    <a:pt x="0" y="0"/>
                  </a:lnTo>
                  <a:lnTo>
                    <a:pt x="0" y="17426"/>
                  </a:lnTo>
                  <a:lnTo>
                    <a:pt x="23135" y="17426"/>
                  </a:lnTo>
                  <a:lnTo>
                    <a:pt x="23135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2" name="object 1265">
              <a:extLst>
                <a:ext uri="{FF2B5EF4-FFF2-40B4-BE49-F238E27FC236}">
                  <a16:creationId xmlns:a16="http://schemas.microsoft.com/office/drawing/2014/main" id="{B1F5FB2B-5767-4709-800B-40921910F069}"/>
                </a:ext>
              </a:extLst>
            </p:cNvPr>
            <p:cNvSpPr/>
            <p:nvPr/>
          </p:nvSpPr>
          <p:spPr>
            <a:xfrm>
              <a:off x="964981" y="3254766"/>
              <a:ext cx="54360" cy="103017"/>
            </a:xfrm>
            <a:custGeom>
              <a:avLst/>
              <a:gdLst/>
              <a:ahLst/>
              <a:cxnLst/>
              <a:rect l="l" t="t" r="r" b="b"/>
              <a:pathLst>
                <a:path w="54360" h="103017">
                  <a:moveTo>
                    <a:pt x="49734" y="35932"/>
                  </a:moveTo>
                  <a:lnTo>
                    <a:pt x="46265" y="31306"/>
                  </a:lnTo>
                  <a:lnTo>
                    <a:pt x="41639" y="28992"/>
                  </a:lnTo>
                  <a:lnTo>
                    <a:pt x="28918" y="28992"/>
                  </a:lnTo>
                  <a:lnTo>
                    <a:pt x="23136" y="31306"/>
                  </a:lnTo>
                  <a:lnTo>
                    <a:pt x="19667" y="37012"/>
                  </a:lnTo>
                  <a:lnTo>
                    <a:pt x="19667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667" y="103017"/>
                  </a:lnTo>
                  <a:lnTo>
                    <a:pt x="19667" y="49812"/>
                  </a:lnTo>
                  <a:lnTo>
                    <a:pt x="20823" y="46265"/>
                  </a:lnTo>
                  <a:lnTo>
                    <a:pt x="24293" y="45185"/>
                  </a:lnTo>
                  <a:lnTo>
                    <a:pt x="30075" y="45185"/>
                  </a:lnTo>
                  <a:lnTo>
                    <a:pt x="33544" y="47498"/>
                  </a:lnTo>
                  <a:lnTo>
                    <a:pt x="35857" y="52125"/>
                  </a:lnTo>
                  <a:lnTo>
                    <a:pt x="35857" y="103017"/>
                  </a:lnTo>
                  <a:lnTo>
                    <a:pt x="54360" y="103017"/>
                  </a:lnTo>
                  <a:lnTo>
                    <a:pt x="54360" y="47498"/>
                  </a:lnTo>
                  <a:lnTo>
                    <a:pt x="53204" y="40559"/>
                  </a:lnTo>
                  <a:lnTo>
                    <a:pt x="4973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3" name="object 1266">
              <a:extLst>
                <a:ext uri="{FF2B5EF4-FFF2-40B4-BE49-F238E27FC236}">
                  <a16:creationId xmlns:a16="http://schemas.microsoft.com/office/drawing/2014/main" id="{38E369C9-3628-4AD3-86C6-7FFF884E1F90}"/>
                </a:ext>
              </a:extLst>
            </p:cNvPr>
            <p:cNvSpPr/>
            <p:nvPr/>
          </p:nvSpPr>
          <p:spPr>
            <a:xfrm>
              <a:off x="103092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28"/>
                  </a:lnTo>
                  <a:lnTo>
                    <a:pt x="54660" y="18605"/>
                  </a:lnTo>
                  <a:lnTo>
                    <a:pt x="49727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27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4" name="object 1267">
              <a:extLst>
                <a:ext uri="{FF2B5EF4-FFF2-40B4-BE49-F238E27FC236}">
                  <a16:creationId xmlns:a16="http://schemas.microsoft.com/office/drawing/2014/main" id="{54539619-21A6-48DB-AF71-70828C4024AB}"/>
                </a:ext>
              </a:extLst>
            </p:cNvPr>
            <p:cNvSpPr/>
            <p:nvPr/>
          </p:nvSpPr>
          <p:spPr>
            <a:xfrm>
              <a:off x="1128078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18518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5524" y="18506"/>
                  </a:lnTo>
                  <a:lnTo>
                    <a:pt x="57837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4" y="15858"/>
                  </a:lnTo>
                  <a:lnTo>
                    <a:pt x="80302" y="4034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4368" y="3392"/>
                  </a:lnTo>
                  <a:lnTo>
                    <a:pt x="50899" y="9253"/>
                  </a:lnTo>
                  <a:lnTo>
                    <a:pt x="47429" y="3392"/>
                  </a:lnTo>
                  <a:lnTo>
                    <a:pt x="42803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lnTo>
                    <a:pt x="18518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5" name="object 1268">
              <a:extLst>
                <a:ext uri="{FF2B5EF4-FFF2-40B4-BE49-F238E27FC236}">
                  <a16:creationId xmlns:a16="http://schemas.microsoft.com/office/drawing/2014/main" id="{8B08534B-213E-489F-A5DF-6361155ED643}"/>
                </a:ext>
              </a:extLst>
            </p:cNvPr>
            <p:cNvSpPr/>
            <p:nvPr/>
          </p:nvSpPr>
          <p:spPr>
            <a:xfrm>
              <a:off x="1227564" y="328375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1972" y="43951"/>
                  </a:moveTo>
                  <a:lnTo>
                    <a:pt x="26598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6598" y="75258"/>
                  </a:lnTo>
                  <a:lnTo>
                    <a:pt x="31224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6273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24" y="14959"/>
                  </a:lnTo>
                  <a:lnTo>
                    <a:pt x="33536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28911" y="30072"/>
                  </a:lnTo>
                  <a:lnTo>
                    <a:pt x="21972" y="43951"/>
                  </a:lnTo>
                  <a:close/>
                </a:path>
                <a:path w="55524" h="75258">
                  <a:moveTo>
                    <a:pt x="2312" y="64771"/>
                  </a:move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6" name="object 1269">
              <a:extLst>
                <a:ext uri="{FF2B5EF4-FFF2-40B4-BE49-F238E27FC236}">
                  <a16:creationId xmlns:a16="http://schemas.microsoft.com/office/drawing/2014/main" id="{2D7FEC25-2D6F-4534-9C2B-9D0972ED3A92}"/>
                </a:ext>
              </a:extLst>
            </p:cNvPr>
            <p:cNvSpPr/>
            <p:nvPr/>
          </p:nvSpPr>
          <p:spPr>
            <a:xfrm>
              <a:off x="1293497" y="328375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525"/>
                  </a:lnTo>
                  <a:lnTo>
                    <a:pt x="53274" y="15361"/>
                  </a:lnTo>
                  <a:lnTo>
                    <a:pt x="46755" y="3700"/>
                  </a:lnTo>
                  <a:lnTo>
                    <a:pt x="3470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7" name="object 1270">
              <a:extLst>
                <a:ext uri="{FF2B5EF4-FFF2-40B4-BE49-F238E27FC236}">
                  <a16:creationId xmlns:a16="http://schemas.microsoft.com/office/drawing/2014/main" id="{6DD4FFCF-9C39-4D78-AB1E-8855BBDB9AD2}"/>
                </a:ext>
              </a:extLst>
            </p:cNvPr>
            <p:cNvSpPr/>
            <p:nvPr/>
          </p:nvSpPr>
          <p:spPr>
            <a:xfrm>
              <a:off x="1358273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7021" y="74024"/>
                  </a:move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7429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3552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6613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60144"/>
                  </a:lnTo>
                  <a:lnTo>
                    <a:pt x="21972" y="60144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close/>
                </a:path>
                <a:path w="56681" h="75258">
                  <a:moveTo>
                    <a:pt x="21972" y="75258"/>
                  </a:moveTo>
                  <a:lnTo>
                    <a:pt x="27770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1972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8" name="object 1271">
              <a:extLst>
                <a:ext uri="{FF2B5EF4-FFF2-40B4-BE49-F238E27FC236}">
                  <a16:creationId xmlns:a16="http://schemas.microsoft.com/office/drawing/2014/main" id="{1833C16E-D2FC-407C-950D-8422D304D859}"/>
                </a:ext>
              </a:extLst>
            </p:cNvPr>
            <p:cNvSpPr/>
            <p:nvPr/>
          </p:nvSpPr>
          <p:spPr>
            <a:xfrm>
              <a:off x="1421893" y="328375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57837" y="1079"/>
                  </a:moveTo>
                  <a:lnTo>
                    <a:pt x="40491" y="1079"/>
                  </a:lnTo>
                  <a:lnTo>
                    <a:pt x="40491" y="8019"/>
                  </a:lnTo>
                  <a:lnTo>
                    <a:pt x="37021" y="2313"/>
                  </a:lnTo>
                  <a:lnTo>
                    <a:pt x="31239" y="0"/>
                  </a:lnTo>
                  <a:lnTo>
                    <a:pt x="25457" y="0"/>
                  </a:lnTo>
                  <a:lnTo>
                    <a:pt x="26613" y="16192"/>
                  </a:lnTo>
                  <a:lnTo>
                    <a:pt x="34708" y="16192"/>
                  </a:lnTo>
                  <a:lnTo>
                    <a:pt x="37021" y="17272"/>
                  </a:lnTo>
                  <a:lnTo>
                    <a:pt x="39334" y="20819"/>
                  </a:lnTo>
                  <a:lnTo>
                    <a:pt x="45116" y="100703"/>
                  </a:lnTo>
                  <a:lnTo>
                    <a:pt x="50899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079"/>
                  </a:lnTo>
                  <a:close/>
                </a:path>
                <a:path w="57837" h="103017">
                  <a:moveTo>
                    <a:pt x="8095" y="96077"/>
                  </a:moveTo>
                  <a:lnTo>
                    <a:pt x="11564" y="98390"/>
                  </a:lnTo>
                  <a:lnTo>
                    <a:pt x="15033" y="100703"/>
                  </a:lnTo>
                  <a:lnTo>
                    <a:pt x="19675" y="101783"/>
                  </a:lnTo>
                  <a:lnTo>
                    <a:pt x="24300" y="103017"/>
                  </a:lnTo>
                  <a:lnTo>
                    <a:pt x="38178" y="103017"/>
                  </a:lnTo>
                  <a:lnTo>
                    <a:pt x="45116" y="100703"/>
                  </a:lnTo>
                  <a:lnTo>
                    <a:pt x="39334" y="20819"/>
                  </a:lnTo>
                  <a:lnTo>
                    <a:pt x="39334" y="55518"/>
                  </a:lnTo>
                  <a:lnTo>
                    <a:pt x="34708" y="59065"/>
                  </a:lnTo>
                  <a:lnTo>
                    <a:pt x="26613" y="59065"/>
                  </a:lnTo>
                  <a:lnTo>
                    <a:pt x="24300" y="57831"/>
                  </a:lnTo>
                  <a:lnTo>
                    <a:pt x="21987" y="54438"/>
                  </a:lnTo>
                  <a:lnTo>
                    <a:pt x="20831" y="52125"/>
                  </a:lnTo>
                  <a:lnTo>
                    <a:pt x="19675" y="47498"/>
                  </a:lnTo>
                  <a:lnTo>
                    <a:pt x="19675" y="28838"/>
                  </a:lnTo>
                  <a:lnTo>
                    <a:pt x="20831" y="23132"/>
                  </a:lnTo>
                  <a:lnTo>
                    <a:pt x="21987" y="20819"/>
                  </a:lnTo>
                  <a:lnTo>
                    <a:pt x="24300" y="17272"/>
                  </a:lnTo>
                  <a:lnTo>
                    <a:pt x="26613" y="16192"/>
                  </a:lnTo>
                  <a:lnTo>
                    <a:pt x="25457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299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346" y="75258"/>
                  </a:lnTo>
                  <a:lnTo>
                    <a:pt x="31239" y="75258"/>
                  </a:lnTo>
                  <a:lnTo>
                    <a:pt x="35865" y="72944"/>
                  </a:lnTo>
                  <a:lnTo>
                    <a:pt x="39334" y="68318"/>
                  </a:lnTo>
                  <a:lnTo>
                    <a:pt x="39334" y="78650"/>
                  </a:lnTo>
                  <a:lnTo>
                    <a:pt x="38178" y="82197"/>
                  </a:lnTo>
                  <a:lnTo>
                    <a:pt x="34708" y="86824"/>
                  </a:lnTo>
                  <a:lnTo>
                    <a:pt x="21987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82" y="93764"/>
                  </a:lnTo>
                  <a:lnTo>
                    <a:pt x="8095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9" name="object 1272">
              <a:extLst>
                <a:ext uri="{FF2B5EF4-FFF2-40B4-BE49-F238E27FC236}">
                  <a16:creationId xmlns:a16="http://schemas.microsoft.com/office/drawing/2014/main" id="{BCF9D53A-4B62-4EA2-9032-B278E7B65494}"/>
                </a:ext>
              </a:extLst>
            </p:cNvPr>
            <p:cNvSpPr/>
            <p:nvPr/>
          </p:nvSpPr>
          <p:spPr>
            <a:xfrm>
              <a:off x="1491295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0" name="object 1273">
              <a:extLst>
                <a:ext uri="{FF2B5EF4-FFF2-40B4-BE49-F238E27FC236}">
                  <a16:creationId xmlns:a16="http://schemas.microsoft.com/office/drawing/2014/main" id="{192DF42B-EB81-44F2-B1EB-4963EA8357D3}"/>
                </a:ext>
              </a:extLst>
            </p:cNvPr>
            <p:cNvSpPr/>
            <p:nvPr/>
          </p:nvSpPr>
          <p:spPr>
            <a:xfrm>
              <a:off x="1558385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50899" y="9253"/>
                  </a:moveTo>
                  <a:lnTo>
                    <a:pt x="47429" y="3392"/>
                  </a:lnTo>
                  <a:lnTo>
                    <a:pt x="42803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8019"/>
                  </a:lnTo>
                  <a:lnTo>
                    <a:pt x="17362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28926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4368" y="18506"/>
                  </a:lnTo>
                  <a:lnTo>
                    <a:pt x="57837" y="16192"/>
                  </a:lnTo>
                  <a:lnTo>
                    <a:pt x="63635" y="16192"/>
                  </a:lnTo>
                  <a:lnTo>
                    <a:pt x="67104" y="18506"/>
                  </a:lnTo>
                  <a:lnTo>
                    <a:pt x="68261" y="23132"/>
                  </a:lnTo>
                  <a:lnTo>
                    <a:pt x="68261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7" y="15867"/>
                  </a:lnTo>
                  <a:lnTo>
                    <a:pt x="80308" y="4037"/>
                  </a:lnTo>
                  <a:lnTo>
                    <a:pt x="68261" y="0"/>
                  </a:lnTo>
                  <a:lnTo>
                    <a:pt x="60150" y="0"/>
                  </a:lnTo>
                  <a:lnTo>
                    <a:pt x="54368" y="3392"/>
                  </a:lnTo>
                  <a:lnTo>
                    <a:pt x="5089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1" name="object 1274">
              <a:extLst>
                <a:ext uri="{FF2B5EF4-FFF2-40B4-BE49-F238E27FC236}">
                  <a16:creationId xmlns:a16="http://schemas.microsoft.com/office/drawing/2014/main" id="{8E9212F0-5D6A-4AA9-BAB7-2973106F1046}"/>
                </a:ext>
              </a:extLst>
            </p:cNvPr>
            <p:cNvSpPr/>
            <p:nvPr/>
          </p:nvSpPr>
          <p:spPr>
            <a:xfrm>
              <a:off x="1657870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59" y="31151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2" name="object 1275">
              <a:extLst>
                <a:ext uri="{FF2B5EF4-FFF2-40B4-BE49-F238E27FC236}">
                  <a16:creationId xmlns:a16="http://schemas.microsoft.com/office/drawing/2014/main" id="{A9B175CC-0909-4A7D-BBF7-08325BACAE7A}"/>
                </a:ext>
              </a:extLst>
            </p:cNvPr>
            <p:cNvSpPr/>
            <p:nvPr/>
          </p:nvSpPr>
          <p:spPr>
            <a:xfrm>
              <a:off x="1723803" y="328375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18" y="8019"/>
                  </a:move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525"/>
                  </a:lnTo>
                  <a:lnTo>
                    <a:pt x="53957" y="15361"/>
                  </a:lnTo>
                  <a:lnTo>
                    <a:pt x="47596" y="3700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3" name="object 1276">
              <a:extLst>
                <a:ext uri="{FF2B5EF4-FFF2-40B4-BE49-F238E27FC236}">
                  <a16:creationId xmlns:a16="http://schemas.microsoft.com/office/drawing/2014/main" id="{453C817B-6A0B-40A4-BF11-75A9CF566663}"/>
                </a:ext>
              </a:extLst>
            </p:cNvPr>
            <p:cNvSpPr/>
            <p:nvPr/>
          </p:nvSpPr>
          <p:spPr>
            <a:xfrm>
              <a:off x="1786266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95" y="31151"/>
                  </a:lnTo>
                  <a:lnTo>
                    <a:pt x="8095" y="70631"/>
                  </a:lnTo>
                  <a:lnTo>
                    <a:pt x="8256" y="74150"/>
                  </a:lnTo>
                  <a:lnTo>
                    <a:pt x="13896" y="87125"/>
                  </a:lnTo>
                  <a:lnTo>
                    <a:pt x="26613" y="91450"/>
                  </a:lnTo>
                  <a:lnTo>
                    <a:pt x="34708" y="91450"/>
                  </a:lnTo>
                  <a:lnTo>
                    <a:pt x="37021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4" name="object 1277">
              <a:extLst>
                <a:ext uri="{FF2B5EF4-FFF2-40B4-BE49-F238E27FC236}">
                  <a16:creationId xmlns:a16="http://schemas.microsoft.com/office/drawing/2014/main" id="{061840E2-1A17-44F1-AAB9-67934C08BCDA}"/>
                </a:ext>
              </a:extLst>
            </p:cNvPr>
            <p:cNvSpPr/>
            <p:nvPr/>
          </p:nvSpPr>
          <p:spPr>
            <a:xfrm>
              <a:off x="1861466" y="3283759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8162" y="75258"/>
                  </a:lnTo>
                  <a:lnTo>
                    <a:pt x="39319" y="54438"/>
                  </a:lnTo>
                  <a:lnTo>
                    <a:pt x="35849" y="59065"/>
                  </a:lnTo>
                  <a:lnTo>
                    <a:pt x="21972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8994" h="75258">
                  <a:moveTo>
                    <a:pt x="28911" y="0"/>
                  </a:moveTo>
                  <a:lnTo>
                    <a:pt x="19659" y="0"/>
                  </a:lnTo>
                  <a:lnTo>
                    <a:pt x="12720" y="3392"/>
                  </a:lnTo>
                  <a:lnTo>
                    <a:pt x="18503" y="28838"/>
                  </a:lnTo>
                  <a:lnTo>
                    <a:pt x="19659" y="23132"/>
                  </a:lnTo>
                  <a:lnTo>
                    <a:pt x="21972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162" y="75258"/>
                  </a:lnTo>
                  <a:lnTo>
                    <a:pt x="45101" y="71711"/>
                  </a:lnTo>
                  <a:lnTo>
                    <a:pt x="50883" y="66005"/>
                  </a:lnTo>
                  <a:lnTo>
                    <a:pt x="51624" y="65023"/>
                  </a:lnTo>
                  <a:lnTo>
                    <a:pt x="56903" y="54227"/>
                  </a:lnTo>
                  <a:lnTo>
                    <a:pt x="58994" y="40404"/>
                  </a:lnTo>
                  <a:lnTo>
                    <a:pt x="58921" y="32904"/>
                  </a:lnTo>
                  <a:lnTo>
                    <a:pt x="56294" y="19203"/>
                  </a:lnTo>
                  <a:lnTo>
                    <a:pt x="50883" y="9253"/>
                  </a:lnTo>
                  <a:lnTo>
                    <a:pt x="45101" y="3392"/>
                  </a:lnTo>
                  <a:lnTo>
                    <a:pt x="38162" y="0"/>
                  </a:lnTo>
                  <a:lnTo>
                    <a:pt x="289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5" name="object 1278">
              <a:extLst>
                <a:ext uri="{FF2B5EF4-FFF2-40B4-BE49-F238E27FC236}">
                  <a16:creationId xmlns:a16="http://schemas.microsoft.com/office/drawing/2014/main" id="{9508084C-612D-420F-8B69-9F9D6E24D5FB}"/>
                </a:ext>
              </a:extLst>
            </p:cNvPr>
            <p:cNvSpPr/>
            <p:nvPr/>
          </p:nvSpPr>
          <p:spPr>
            <a:xfrm>
              <a:off x="1930868" y="3254766"/>
              <a:ext cx="56681" cy="104250"/>
            </a:xfrm>
            <a:custGeom>
              <a:avLst/>
              <a:gdLst/>
              <a:ahLst/>
              <a:cxnLst/>
              <a:rect l="l" t="t" r="r" b="b"/>
              <a:pathLst>
                <a:path w="56681" h="104250">
                  <a:moveTo>
                    <a:pt x="38162" y="56751"/>
                  </a:moveTo>
                  <a:lnTo>
                    <a:pt x="38162" y="77571"/>
                  </a:lnTo>
                  <a:lnTo>
                    <a:pt x="37006" y="82197"/>
                  </a:lnTo>
                  <a:lnTo>
                    <a:pt x="34693" y="86824"/>
                  </a:lnTo>
                  <a:lnTo>
                    <a:pt x="33536" y="104250"/>
                  </a:lnTo>
                  <a:lnTo>
                    <a:pt x="41632" y="104250"/>
                  </a:lnTo>
                  <a:lnTo>
                    <a:pt x="47414" y="101937"/>
                  </a:lnTo>
                  <a:lnTo>
                    <a:pt x="50899" y="94997"/>
                  </a:lnTo>
                  <a:lnTo>
                    <a:pt x="51335" y="94425"/>
                  </a:lnTo>
                  <a:lnTo>
                    <a:pt x="55606" y="83987"/>
                  </a:lnTo>
                  <a:lnTo>
                    <a:pt x="56681" y="69397"/>
                  </a:lnTo>
                  <a:lnTo>
                    <a:pt x="56648" y="61326"/>
                  </a:lnTo>
                  <a:lnTo>
                    <a:pt x="54873" y="47716"/>
                  </a:lnTo>
                  <a:lnTo>
                    <a:pt x="50899" y="37012"/>
                  </a:lnTo>
                  <a:lnTo>
                    <a:pt x="47414" y="31306"/>
                  </a:lnTo>
                  <a:lnTo>
                    <a:pt x="41632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9659" y="35932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7346" y="103017"/>
                  </a:lnTo>
                  <a:lnTo>
                    <a:pt x="18503" y="96077"/>
                  </a:lnTo>
                  <a:lnTo>
                    <a:pt x="21972" y="101937"/>
                  </a:lnTo>
                  <a:lnTo>
                    <a:pt x="19659" y="83431"/>
                  </a:lnTo>
                  <a:lnTo>
                    <a:pt x="19659" y="49812"/>
                  </a:lnTo>
                  <a:lnTo>
                    <a:pt x="20816" y="46265"/>
                  </a:lnTo>
                  <a:lnTo>
                    <a:pt x="24285" y="45185"/>
                  </a:lnTo>
                  <a:lnTo>
                    <a:pt x="31224" y="45185"/>
                  </a:lnTo>
                  <a:lnTo>
                    <a:pt x="34693" y="46265"/>
                  </a:lnTo>
                  <a:lnTo>
                    <a:pt x="37006" y="50891"/>
                  </a:lnTo>
                  <a:lnTo>
                    <a:pt x="38162" y="56751"/>
                  </a:lnTo>
                  <a:close/>
                </a:path>
                <a:path w="56681" h="104250">
                  <a:moveTo>
                    <a:pt x="34693" y="86824"/>
                  </a:moveTo>
                  <a:lnTo>
                    <a:pt x="31224" y="88058"/>
                  </a:lnTo>
                  <a:lnTo>
                    <a:pt x="24285" y="88058"/>
                  </a:lnTo>
                  <a:lnTo>
                    <a:pt x="20816" y="86824"/>
                  </a:lnTo>
                  <a:lnTo>
                    <a:pt x="19659" y="83431"/>
                  </a:lnTo>
                  <a:lnTo>
                    <a:pt x="21972" y="101937"/>
                  </a:lnTo>
                  <a:lnTo>
                    <a:pt x="27754" y="104250"/>
                  </a:lnTo>
                  <a:lnTo>
                    <a:pt x="33536" y="104250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6" name="object 1279">
              <a:extLst>
                <a:ext uri="{FF2B5EF4-FFF2-40B4-BE49-F238E27FC236}">
                  <a16:creationId xmlns:a16="http://schemas.microsoft.com/office/drawing/2014/main" id="{230BEE93-C63F-4BAD-86F2-D282230113CE}"/>
                </a:ext>
              </a:extLst>
            </p:cNvPr>
            <p:cNvSpPr/>
            <p:nvPr/>
          </p:nvSpPr>
          <p:spPr>
            <a:xfrm>
              <a:off x="1987550" y="3256000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332"/>
                  </a:moveTo>
                  <a:lnTo>
                    <a:pt x="31224" y="6939"/>
                  </a:lnTo>
                  <a:lnTo>
                    <a:pt x="28911" y="3392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3392"/>
                  </a:lnTo>
                  <a:lnTo>
                    <a:pt x="10408" y="6939"/>
                  </a:lnTo>
                  <a:lnTo>
                    <a:pt x="10408" y="12645"/>
                  </a:lnTo>
                  <a:lnTo>
                    <a:pt x="12720" y="17272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585"/>
                  </a:lnTo>
                  <a:lnTo>
                    <a:pt x="30067" y="14959"/>
                  </a:lnTo>
                  <a:lnTo>
                    <a:pt x="31224" y="10332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0816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838"/>
                  </a:lnTo>
                  <a:lnTo>
                    <a:pt x="11564" y="28838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7" name="object 1280">
              <a:extLst>
                <a:ext uri="{FF2B5EF4-FFF2-40B4-BE49-F238E27FC236}">
                  <a16:creationId xmlns:a16="http://schemas.microsoft.com/office/drawing/2014/main" id="{FA620500-509A-42FE-93A9-F6F99A4E1604}"/>
                </a:ext>
              </a:extLst>
            </p:cNvPr>
            <p:cNvSpPr/>
            <p:nvPr/>
          </p:nvSpPr>
          <p:spPr>
            <a:xfrm>
              <a:off x="202918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4" y="43164"/>
                  </a:moveTo>
                  <a:lnTo>
                    <a:pt x="2528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24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8" name="object 1281">
              <a:extLst>
                <a:ext uri="{FF2B5EF4-FFF2-40B4-BE49-F238E27FC236}">
                  <a16:creationId xmlns:a16="http://schemas.microsoft.com/office/drawing/2014/main" id="{30E74E1A-49D6-48C0-B072-BCE2E481FDA7}"/>
                </a:ext>
              </a:extLst>
            </p:cNvPr>
            <p:cNvSpPr/>
            <p:nvPr/>
          </p:nvSpPr>
          <p:spPr>
            <a:xfrm>
              <a:off x="2093958" y="328375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26" y="59065"/>
                  </a:moveTo>
                  <a:lnTo>
                    <a:pt x="24300" y="59065"/>
                  </a:lnTo>
                  <a:lnTo>
                    <a:pt x="20831" y="55518"/>
                  </a:lnTo>
                  <a:lnTo>
                    <a:pt x="19675" y="50891"/>
                  </a:lnTo>
                  <a:lnTo>
                    <a:pt x="18518" y="46265"/>
                  </a:lnTo>
                  <a:lnTo>
                    <a:pt x="18518" y="26525"/>
                  </a:lnTo>
                  <a:lnTo>
                    <a:pt x="19675" y="21898"/>
                  </a:lnTo>
                  <a:lnTo>
                    <a:pt x="20831" y="19585"/>
                  </a:lnTo>
                  <a:lnTo>
                    <a:pt x="25457" y="16192"/>
                  </a:lnTo>
                  <a:lnTo>
                    <a:pt x="28926" y="16192"/>
                  </a:lnTo>
                  <a:lnTo>
                    <a:pt x="33552" y="17272"/>
                  </a:lnTo>
                  <a:lnTo>
                    <a:pt x="35865" y="20819"/>
                  </a:lnTo>
                  <a:lnTo>
                    <a:pt x="37021" y="24212"/>
                  </a:lnTo>
                  <a:lnTo>
                    <a:pt x="37021" y="28838"/>
                  </a:lnTo>
                  <a:lnTo>
                    <a:pt x="54368" y="28838"/>
                  </a:lnTo>
                  <a:lnTo>
                    <a:pt x="54368" y="19585"/>
                  </a:lnTo>
                  <a:lnTo>
                    <a:pt x="52055" y="12645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1579" y="3392"/>
                  </a:lnTo>
                  <a:lnTo>
                    <a:pt x="6954" y="9253"/>
                  </a:lnTo>
                  <a:lnTo>
                    <a:pt x="1610" y="20249"/>
                  </a:lnTo>
                  <a:lnTo>
                    <a:pt x="0" y="34698"/>
                  </a:lnTo>
                  <a:lnTo>
                    <a:pt x="43" y="43127"/>
                  </a:lnTo>
                  <a:lnTo>
                    <a:pt x="2021" y="57047"/>
                  </a:lnTo>
                  <a:lnTo>
                    <a:pt x="6954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7429" y="68318"/>
                  </a:lnTo>
                  <a:lnTo>
                    <a:pt x="52055" y="63691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21" y="48578"/>
                  </a:lnTo>
                  <a:lnTo>
                    <a:pt x="37021" y="55518"/>
                  </a:lnTo>
                  <a:lnTo>
                    <a:pt x="33552" y="59065"/>
                  </a:lnTo>
                  <a:lnTo>
                    <a:pt x="2892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9" name="object 1282">
              <a:extLst>
                <a:ext uri="{FF2B5EF4-FFF2-40B4-BE49-F238E27FC236}">
                  <a16:creationId xmlns:a16="http://schemas.microsoft.com/office/drawing/2014/main" id="{FEEBC9E3-58AC-4242-87B5-4CA20850F578}"/>
                </a:ext>
              </a:extLst>
            </p:cNvPr>
            <p:cNvSpPr/>
            <p:nvPr/>
          </p:nvSpPr>
          <p:spPr>
            <a:xfrm>
              <a:off x="2152952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9266" y="0"/>
                  </a:lnTo>
                  <a:lnTo>
                    <a:pt x="9266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66" y="31151"/>
                  </a:lnTo>
                  <a:lnTo>
                    <a:pt x="9266" y="70631"/>
                  </a:lnTo>
                  <a:lnTo>
                    <a:pt x="9402" y="74137"/>
                  </a:lnTo>
                  <a:lnTo>
                    <a:pt x="14587" y="87122"/>
                  </a:lnTo>
                  <a:lnTo>
                    <a:pt x="27770" y="91450"/>
                  </a:lnTo>
                  <a:lnTo>
                    <a:pt x="34708" y="91450"/>
                  </a:lnTo>
                  <a:lnTo>
                    <a:pt x="38178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0" name="object 1283">
              <a:extLst>
                <a:ext uri="{FF2B5EF4-FFF2-40B4-BE49-F238E27FC236}">
                  <a16:creationId xmlns:a16="http://schemas.microsoft.com/office/drawing/2014/main" id="{3E08EC59-D523-46CD-A463-FC2C43721AA3}"/>
                </a:ext>
              </a:extLst>
            </p:cNvPr>
            <p:cNvSpPr/>
            <p:nvPr/>
          </p:nvSpPr>
          <p:spPr>
            <a:xfrm>
              <a:off x="2199226" y="325600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838"/>
                  </a:lnTo>
                  <a:lnTo>
                    <a:pt x="1156" y="28838"/>
                  </a:lnTo>
                  <a:close/>
                </a:path>
                <a:path w="20831" h="101783">
                  <a:moveTo>
                    <a:pt x="20831" y="10332"/>
                  </a:moveTo>
                  <a:lnTo>
                    <a:pt x="20831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156" y="14959"/>
                  </a:lnTo>
                  <a:lnTo>
                    <a:pt x="5782" y="19585"/>
                  </a:lnTo>
                  <a:lnTo>
                    <a:pt x="1040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31" y="14959"/>
                  </a:lnTo>
                  <a:lnTo>
                    <a:pt x="20831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1" name="object 1284">
              <a:extLst>
                <a:ext uri="{FF2B5EF4-FFF2-40B4-BE49-F238E27FC236}">
                  <a16:creationId xmlns:a16="http://schemas.microsoft.com/office/drawing/2014/main" id="{5662517E-5B6D-40E4-8761-6A56F572CD59}"/>
                </a:ext>
              </a:extLst>
            </p:cNvPr>
            <p:cNvSpPr/>
            <p:nvPr/>
          </p:nvSpPr>
          <p:spPr>
            <a:xfrm>
              <a:off x="2228152" y="3284839"/>
              <a:ext cx="57837" cy="72944"/>
            </a:xfrm>
            <a:custGeom>
              <a:avLst/>
              <a:gdLst/>
              <a:ahLst/>
              <a:cxnLst/>
              <a:rect l="l" t="t" r="r" b="b"/>
              <a:pathLst>
                <a:path w="57837" h="72944">
                  <a:moveTo>
                    <a:pt x="28911" y="46419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944"/>
                  </a:lnTo>
                  <a:lnTo>
                    <a:pt x="38162" y="72944"/>
                  </a:lnTo>
                  <a:lnTo>
                    <a:pt x="57837" y="0"/>
                  </a:lnTo>
                  <a:lnTo>
                    <a:pt x="38162" y="0"/>
                  </a:lnTo>
                  <a:lnTo>
                    <a:pt x="28911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2" name="object 1285">
              <a:extLst>
                <a:ext uri="{FF2B5EF4-FFF2-40B4-BE49-F238E27FC236}">
                  <a16:creationId xmlns:a16="http://schemas.microsoft.com/office/drawing/2014/main" id="{EE176EA9-FF4A-418E-A627-2D903926F1F2}"/>
                </a:ext>
              </a:extLst>
            </p:cNvPr>
            <p:cNvSpPr/>
            <p:nvPr/>
          </p:nvSpPr>
          <p:spPr>
            <a:xfrm>
              <a:off x="229177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86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42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3" name="object 1286">
              <a:extLst>
                <a:ext uri="{FF2B5EF4-FFF2-40B4-BE49-F238E27FC236}">
                  <a16:creationId xmlns:a16="http://schemas.microsoft.com/office/drawing/2014/main" id="{D4984936-8F9F-40D0-B6A8-F4B638C8CFAF}"/>
                </a:ext>
              </a:extLst>
            </p:cNvPr>
            <p:cNvSpPr/>
            <p:nvPr/>
          </p:nvSpPr>
          <p:spPr>
            <a:xfrm>
              <a:off x="2385522" y="3283759"/>
              <a:ext cx="54275" cy="75258"/>
            </a:xfrm>
            <a:custGeom>
              <a:avLst/>
              <a:gdLst/>
              <a:ahLst/>
              <a:cxnLst/>
              <a:rect l="l" t="t" r="r" b="b"/>
              <a:pathLst>
                <a:path w="54275" h="75258">
                  <a:moveTo>
                    <a:pt x="24208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4275" y="23132"/>
                  </a:lnTo>
                  <a:lnTo>
                    <a:pt x="54275" y="16192"/>
                  </a:lnTo>
                  <a:lnTo>
                    <a:pt x="5196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10330" y="38091"/>
                  </a:lnTo>
                  <a:lnTo>
                    <a:pt x="14956" y="41638"/>
                  </a:lnTo>
                  <a:lnTo>
                    <a:pt x="23128" y="43951"/>
                  </a:lnTo>
                  <a:lnTo>
                    <a:pt x="28834" y="46265"/>
                  </a:lnTo>
                  <a:lnTo>
                    <a:pt x="32380" y="48578"/>
                  </a:lnTo>
                  <a:lnTo>
                    <a:pt x="34693" y="50891"/>
                  </a:lnTo>
                  <a:lnTo>
                    <a:pt x="35772" y="54438"/>
                  </a:lnTo>
                  <a:lnTo>
                    <a:pt x="35772" y="59065"/>
                  </a:lnTo>
                  <a:lnTo>
                    <a:pt x="33459" y="61378"/>
                  </a:lnTo>
                  <a:lnTo>
                    <a:pt x="24208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079" y="60144"/>
                  </a:lnTo>
                  <a:lnTo>
                    <a:pt x="3392" y="63691"/>
                  </a:lnTo>
                  <a:lnTo>
                    <a:pt x="5705" y="67084"/>
                  </a:lnTo>
                  <a:lnTo>
                    <a:pt x="9251" y="70631"/>
                  </a:lnTo>
                  <a:lnTo>
                    <a:pt x="13877" y="71711"/>
                  </a:lnTo>
                  <a:lnTo>
                    <a:pt x="17269" y="7402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7337" y="69397"/>
                  </a:lnTo>
                  <a:lnTo>
                    <a:pt x="51963" y="66005"/>
                  </a:lnTo>
                  <a:lnTo>
                    <a:pt x="54275" y="60144"/>
                  </a:lnTo>
                  <a:lnTo>
                    <a:pt x="54275" y="48578"/>
                  </a:lnTo>
                  <a:lnTo>
                    <a:pt x="51963" y="43951"/>
                  </a:lnTo>
                  <a:lnTo>
                    <a:pt x="49650" y="40404"/>
                  </a:lnTo>
                  <a:lnTo>
                    <a:pt x="46257" y="37012"/>
                  </a:lnTo>
                  <a:lnTo>
                    <a:pt x="40398" y="33465"/>
                  </a:lnTo>
                  <a:lnTo>
                    <a:pt x="33459" y="30072"/>
                  </a:lnTo>
                  <a:lnTo>
                    <a:pt x="27754" y="27759"/>
                  </a:lnTo>
                  <a:lnTo>
                    <a:pt x="24208" y="26525"/>
                  </a:lnTo>
                  <a:lnTo>
                    <a:pt x="20816" y="24212"/>
                  </a:lnTo>
                  <a:lnTo>
                    <a:pt x="20816" y="17272"/>
                  </a:lnTo>
                  <a:lnTo>
                    <a:pt x="24208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4" name="object 1287">
              <a:extLst>
                <a:ext uri="{FF2B5EF4-FFF2-40B4-BE49-F238E27FC236}">
                  <a16:creationId xmlns:a16="http://schemas.microsoft.com/office/drawing/2014/main" id="{19035051-0957-4873-A1C4-F127CC26ABC0}"/>
                </a:ext>
              </a:extLst>
            </p:cNvPr>
            <p:cNvSpPr/>
            <p:nvPr/>
          </p:nvSpPr>
          <p:spPr>
            <a:xfrm>
              <a:off x="2450283" y="3284839"/>
              <a:ext cx="54275" cy="74178"/>
            </a:xfrm>
            <a:custGeom>
              <a:avLst/>
              <a:gdLst/>
              <a:ahLst/>
              <a:cxnLst/>
              <a:rect l="l" t="t" r="r" b="b"/>
              <a:pathLst>
                <a:path w="54275" h="74178">
                  <a:moveTo>
                    <a:pt x="20816" y="57985"/>
                  </a:moveTo>
                  <a:lnTo>
                    <a:pt x="18503" y="54438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672"/>
                  </a:lnTo>
                  <a:lnTo>
                    <a:pt x="1079" y="62612"/>
                  </a:lnTo>
                  <a:lnTo>
                    <a:pt x="4625" y="67238"/>
                  </a:lnTo>
                  <a:lnTo>
                    <a:pt x="8018" y="71865"/>
                  </a:lnTo>
                  <a:lnTo>
                    <a:pt x="13877" y="74178"/>
                  </a:lnTo>
                  <a:lnTo>
                    <a:pt x="26521" y="74178"/>
                  </a:lnTo>
                  <a:lnTo>
                    <a:pt x="32380" y="71865"/>
                  </a:lnTo>
                  <a:lnTo>
                    <a:pt x="35772" y="66005"/>
                  </a:lnTo>
                  <a:lnTo>
                    <a:pt x="37006" y="72944"/>
                  </a:lnTo>
                  <a:lnTo>
                    <a:pt x="54275" y="72944"/>
                  </a:lnTo>
                  <a:lnTo>
                    <a:pt x="54275" y="0"/>
                  </a:lnTo>
                  <a:lnTo>
                    <a:pt x="35772" y="0"/>
                  </a:lnTo>
                  <a:lnTo>
                    <a:pt x="35772" y="52125"/>
                  </a:lnTo>
                  <a:lnTo>
                    <a:pt x="33459" y="56751"/>
                  </a:lnTo>
                  <a:lnTo>
                    <a:pt x="30067" y="57985"/>
                  </a:lnTo>
                  <a:lnTo>
                    <a:pt x="20816" y="579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5" name="object 1288">
              <a:extLst>
                <a:ext uri="{FF2B5EF4-FFF2-40B4-BE49-F238E27FC236}">
                  <a16:creationId xmlns:a16="http://schemas.microsoft.com/office/drawing/2014/main" id="{16880A09-0B3B-47C9-A4F8-C20A99D0DDA8}"/>
                </a:ext>
              </a:extLst>
            </p:cNvPr>
            <p:cNvSpPr/>
            <p:nvPr/>
          </p:nvSpPr>
          <p:spPr>
            <a:xfrm>
              <a:off x="2517356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146" y="16192"/>
                  </a:lnTo>
                  <a:lnTo>
                    <a:pt x="35772" y="19585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2125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56" y="32337"/>
                  </a:lnTo>
                  <a:lnTo>
                    <a:pt x="54794" y="18299"/>
                  </a:lnTo>
                  <a:lnTo>
                    <a:pt x="50883" y="8019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588" h="101783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6" name="object 1289">
              <a:extLst>
                <a:ext uri="{FF2B5EF4-FFF2-40B4-BE49-F238E27FC236}">
                  <a16:creationId xmlns:a16="http://schemas.microsoft.com/office/drawing/2014/main" id="{7569DFD9-8966-4962-B5EE-8FD407E88EA6}"/>
                </a:ext>
              </a:extLst>
            </p:cNvPr>
            <p:cNvSpPr/>
            <p:nvPr/>
          </p:nvSpPr>
          <p:spPr>
            <a:xfrm>
              <a:off x="2584430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301" y="16192"/>
                  </a:lnTo>
                  <a:lnTo>
                    <a:pt x="34693" y="17272"/>
                  </a:lnTo>
                  <a:lnTo>
                    <a:pt x="35926" y="19585"/>
                  </a:lnTo>
                  <a:lnTo>
                    <a:pt x="37006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006" y="52125"/>
                  </a:lnTo>
                  <a:lnTo>
                    <a:pt x="35926" y="54438"/>
                  </a:lnTo>
                  <a:lnTo>
                    <a:pt x="34693" y="57831"/>
                  </a:lnTo>
                  <a:lnTo>
                    <a:pt x="33614" y="75258"/>
                  </a:lnTo>
                  <a:lnTo>
                    <a:pt x="41632" y="75258"/>
                  </a:lnTo>
                  <a:lnTo>
                    <a:pt x="47491" y="71711"/>
                  </a:lnTo>
                  <a:lnTo>
                    <a:pt x="50883" y="66005"/>
                  </a:lnTo>
                  <a:lnTo>
                    <a:pt x="51807" y="64722"/>
                  </a:lnTo>
                  <a:lnTo>
                    <a:pt x="55726" y="53849"/>
                  </a:lnTo>
                  <a:lnTo>
                    <a:pt x="56742" y="39325"/>
                  </a:lnTo>
                  <a:lnTo>
                    <a:pt x="56724" y="32300"/>
                  </a:lnTo>
                  <a:lnTo>
                    <a:pt x="55352" y="18285"/>
                  </a:lnTo>
                  <a:lnTo>
                    <a:pt x="50883" y="8019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783">
                  <a:moveTo>
                    <a:pt x="34693" y="57831"/>
                  </a:moveTo>
                  <a:lnTo>
                    <a:pt x="32380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614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7" name="object 1290">
              <a:extLst>
                <a:ext uri="{FF2B5EF4-FFF2-40B4-BE49-F238E27FC236}">
                  <a16:creationId xmlns:a16="http://schemas.microsoft.com/office/drawing/2014/main" id="{45614491-0939-4073-808E-017DD0621426}"/>
                </a:ext>
              </a:extLst>
            </p:cNvPr>
            <p:cNvSpPr/>
            <p:nvPr/>
          </p:nvSpPr>
          <p:spPr>
            <a:xfrm>
              <a:off x="2650425" y="328375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838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610" y="65041"/>
                  </a:lnTo>
                  <a:lnTo>
                    <a:pt x="56849" y="54240"/>
                  </a:lnTo>
                  <a:lnTo>
                    <a:pt x="58901" y="40404"/>
                  </a:lnTo>
                  <a:lnTo>
                    <a:pt x="58832" y="32933"/>
                  </a:lnTo>
                  <a:lnTo>
                    <a:pt x="56258" y="19214"/>
                  </a:lnTo>
                  <a:lnTo>
                    <a:pt x="50883" y="9253"/>
                  </a:lnTo>
                  <a:lnTo>
                    <a:pt x="45024" y="3392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8" name="object 1291">
              <a:extLst>
                <a:ext uri="{FF2B5EF4-FFF2-40B4-BE49-F238E27FC236}">
                  <a16:creationId xmlns:a16="http://schemas.microsoft.com/office/drawing/2014/main" id="{41632246-EEFE-4F63-A1F9-D0B73B6E1A58}"/>
                </a:ext>
              </a:extLst>
            </p:cNvPr>
            <p:cNvSpPr/>
            <p:nvPr/>
          </p:nvSpPr>
          <p:spPr>
            <a:xfrm>
              <a:off x="271981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9" name="object 1292">
              <a:extLst>
                <a:ext uri="{FF2B5EF4-FFF2-40B4-BE49-F238E27FC236}">
                  <a16:creationId xmlns:a16="http://schemas.microsoft.com/office/drawing/2014/main" id="{F3B852E4-BBA4-4FDD-82AA-93600CFB3094}"/>
                </a:ext>
              </a:extLst>
            </p:cNvPr>
            <p:cNvSpPr/>
            <p:nvPr/>
          </p:nvSpPr>
          <p:spPr>
            <a:xfrm>
              <a:off x="276252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0" name="object 1293">
              <a:extLst>
                <a:ext uri="{FF2B5EF4-FFF2-40B4-BE49-F238E27FC236}">
                  <a16:creationId xmlns:a16="http://schemas.microsoft.com/office/drawing/2014/main" id="{95DC026A-E972-4A8D-A199-307EFFDF9037}"/>
                </a:ext>
              </a:extLst>
            </p:cNvPr>
            <p:cNvSpPr/>
            <p:nvPr/>
          </p:nvSpPr>
          <p:spPr>
            <a:xfrm>
              <a:off x="2806468" y="328375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404"/>
                  </a:lnTo>
                  <a:lnTo>
                    <a:pt x="45178" y="37012"/>
                  </a:lnTo>
                  <a:lnTo>
                    <a:pt x="39319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1" name="object 1294">
              <a:extLst>
                <a:ext uri="{FF2B5EF4-FFF2-40B4-BE49-F238E27FC236}">
                  <a16:creationId xmlns:a16="http://schemas.microsoft.com/office/drawing/2014/main" id="{D91B1B6B-CDB9-4910-AB95-164FABD118E7}"/>
                </a:ext>
              </a:extLst>
            </p:cNvPr>
            <p:cNvSpPr/>
            <p:nvPr/>
          </p:nvSpPr>
          <p:spPr>
            <a:xfrm>
              <a:off x="289559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8239" y="31151"/>
                  </a:lnTo>
                  <a:lnTo>
                    <a:pt x="38239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2" name="object 1295">
              <a:extLst>
                <a:ext uri="{FF2B5EF4-FFF2-40B4-BE49-F238E27FC236}">
                  <a16:creationId xmlns:a16="http://schemas.microsoft.com/office/drawing/2014/main" id="{F549C4E1-0F17-4EBD-AFEA-81913B7BEF75}"/>
                </a:ext>
              </a:extLst>
            </p:cNvPr>
            <p:cNvSpPr/>
            <p:nvPr/>
          </p:nvSpPr>
          <p:spPr>
            <a:xfrm>
              <a:off x="2941850" y="3254766"/>
              <a:ext cx="54430" cy="103017"/>
            </a:xfrm>
            <a:custGeom>
              <a:avLst/>
              <a:gdLst/>
              <a:ahLst/>
              <a:cxnLst/>
              <a:rect l="l" t="t" r="r" b="b"/>
              <a:pathLst>
                <a:path w="54430" h="103017">
                  <a:moveTo>
                    <a:pt x="49804" y="35932"/>
                  </a:moveTo>
                  <a:lnTo>
                    <a:pt x="46257" y="31306"/>
                  </a:lnTo>
                  <a:lnTo>
                    <a:pt x="40552" y="28992"/>
                  </a:lnTo>
                  <a:lnTo>
                    <a:pt x="28988" y="28992"/>
                  </a:lnTo>
                  <a:lnTo>
                    <a:pt x="23128" y="31306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736" y="103017"/>
                  </a:lnTo>
                  <a:lnTo>
                    <a:pt x="19736" y="49812"/>
                  </a:lnTo>
                  <a:lnTo>
                    <a:pt x="20816" y="46265"/>
                  </a:lnTo>
                  <a:lnTo>
                    <a:pt x="24362" y="45185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5926" y="52125"/>
                  </a:lnTo>
                  <a:lnTo>
                    <a:pt x="35926" y="103017"/>
                  </a:lnTo>
                  <a:lnTo>
                    <a:pt x="54430" y="103017"/>
                  </a:lnTo>
                  <a:lnTo>
                    <a:pt x="54430" y="47498"/>
                  </a:lnTo>
                  <a:lnTo>
                    <a:pt x="53196" y="40559"/>
                  </a:lnTo>
                  <a:lnTo>
                    <a:pt x="4980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3" name="object 1296">
              <a:extLst>
                <a:ext uri="{FF2B5EF4-FFF2-40B4-BE49-F238E27FC236}">
                  <a16:creationId xmlns:a16="http://schemas.microsoft.com/office/drawing/2014/main" id="{80B4DC93-D433-4E84-BC6D-B8C820FF6E3B}"/>
                </a:ext>
              </a:extLst>
            </p:cNvPr>
            <p:cNvSpPr/>
            <p:nvPr/>
          </p:nvSpPr>
          <p:spPr>
            <a:xfrm>
              <a:off x="3007844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8503" y="43951"/>
                  </a:move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9582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8503" y="43951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4" name="object 1297">
              <a:extLst>
                <a:ext uri="{FF2B5EF4-FFF2-40B4-BE49-F238E27FC236}">
                  <a16:creationId xmlns:a16="http://schemas.microsoft.com/office/drawing/2014/main" id="{B5820A4A-792B-495A-823D-E258FD96B52D}"/>
                </a:ext>
              </a:extLst>
            </p:cNvPr>
            <p:cNvSpPr/>
            <p:nvPr/>
          </p:nvSpPr>
          <p:spPr>
            <a:xfrm>
              <a:off x="3102673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834" y="3007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5" name="object 1298">
              <a:extLst>
                <a:ext uri="{FF2B5EF4-FFF2-40B4-BE49-F238E27FC236}">
                  <a16:creationId xmlns:a16="http://schemas.microsoft.com/office/drawing/2014/main" id="{E2FC3B36-6EB1-46C1-90F4-355073D3B81F}"/>
                </a:ext>
              </a:extLst>
            </p:cNvPr>
            <p:cNvSpPr/>
            <p:nvPr/>
          </p:nvSpPr>
          <p:spPr>
            <a:xfrm>
              <a:off x="3166200" y="3283759"/>
              <a:ext cx="55663" cy="75258"/>
            </a:xfrm>
            <a:custGeom>
              <a:avLst/>
              <a:gdLst/>
              <a:ahLst/>
              <a:cxnLst/>
              <a:rect l="l" t="t" r="r" b="b"/>
              <a:pathLst>
                <a:path w="55663" h="75258">
                  <a:moveTo>
                    <a:pt x="28988" y="59065"/>
                  </a:moveTo>
                  <a:lnTo>
                    <a:pt x="24362" y="59065"/>
                  </a:lnTo>
                  <a:lnTo>
                    <a:pt x="20816" y="55518"/>
                  </a:lnTo>
                  <a:lnTo>
                    <a:pt x="19736" y="50891"/>
                  </a:lnTo>
                  <a:lnTo>
                    <a:pt x="19736" y="26525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3614" y="17272"/>
                  </a:lnTo>
                  <a:lnTo>
                    <a:pt x="37006" y="20819"/>
                  </a:lnTo>
                  <a:lnTo>
                    <a:pt x="37006" y="28838"/>
                  </a:lnTo>
                  <a:lnTo>
                    <a:pt x="55663" y="28838"/>
                  </a:lnTo>
                  <a:lnTo>
                    <a:pt x="55663" y="19585"/>
                  </a:lnTo>
                  <a:lnTo>
                    <a:pt x="53350" y="12645"/>
                  </a:lnTo>
                  <a:lnTo>
                    <a:pt x="48724" y="6939"/>
                  </a:lnTo>
                  <a:lnTo>
                    <a:pt x="44099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120"/>
                  </a:lnTo>
                  <a:lnTo>
                    <a:pt x="1699" y="20409"/>
                  </a:lnTo>
                  <a:lnTo>
                    <a:pt x="0" y="34698"/>
                  </a:lnTo>
                  <a:lnTo>
                    <a:pt x="83" y="43498"/>
                  </a:lnTo>
                  <a:lnTo>
                    <a:pt x="2759" y="57190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7491" y="68318"/>
                  </a:lnTo>
                  <a:lnTo>
                    <a:pt x="53350" y="63691"/>
                  </a:lnTo>
                  <a:lnTo>
                    <a:pt x="55663" y="56751"/>
                  </a:lnTo>
                  <a:lnTo>
                    <a:pt x="55663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988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6" name="object 1299">
              <a:extLst>
                <a:ext uri="{FF2B5EF4-FFF2-40B4-BE49-F238E27FC236}">
                  <a16:creationId xmlns:a16="http://schemas.microsoft.com/office/drawing/2014/main" id="{6355BFDC-151E-4C1E-827B-7D482AA7963B}"/>
                </a:ext>
              </a:extLst>
            </p:cNvPr>
            <p:cNvSpPr/>
            <p:nvPr/>
          </p:nvSpPr>
          <p:spPr>
            <a:xfrm>
              <a:off x="3231115" y="3254766"/>
              <a:ext cx="54275" cy="103017"/>
            </a:xfrm>
            <a:custGeom>
              <a:avLst/>
              <a:gdLst/>
              <a:ahLst/>
              <a:cxnLst/>
              <a:rect l="l" t="t" r="r" b="b"/>
              <a:pathLst>
                <a:path w="54275" h="103017">
                  <a:moveTo>
                    <a:pt x="49650" y="35932"/>
                  </a:moveTo>
                  <a:lnTo>
                    <a:pt x="46257" y="31306"/>
                  </a:lnTo>
                  <a:lnTo>
                    <a:pt x="40398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8503" y="37012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8503" y="103017"/>
                  </a:lnTo>
                  <a:lnTo>
                    <a:pt x="18503" y="49812"/>
                  </a:lnTo>
                  <a:lnTo>
                    <a:pt x="20816" y="46265"/>
                  </a:lnTo>
                  <a:lnTo>
                    <a:pt x="23128" y="45185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5772" y="52125"/>
                  </a:lnTo>
                  <a:lnTo>
                    <a:pt x="35772" y="103017"/>
                  </a:lnTo>
                  <a:lnTo>
                    <a:pt x="54275" y="103017"/>
                  </a:lnTo>
                  <a:lnTo>
                    <a:pt x="54275" y="47498"/>
                  </a:lnTo>
                  <a:lnTo>
                    <a:pt x="53196" y="40559"/>
                  </a:lnTo>
                  <a:lnTo>
                    <a:pt x="49650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7" name="object 1300">
              <a:extLst>
                <a:ext uri="{FF2B5EF4-FFF2-40B4-BE49-F238E27FC236}">
                  <a16:creationId xmlns:a16="http://schemas.microsoft.com/office/drawing/2014/main" id="{7360375D-48C0-4C28-AEE7-B4405A464AD1}"/>
                </a:ext>
              </a:extLst>
            </p:cNvPr>
            <p:cNvSpPr/>
            <p:nvPr/>
          </p:nvSpPr>
          <p:spPr>
            <a:xfrm>
              <a:off x="329818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2645"/>
                  </a:lnTo>
                  <a:lnTo>
                    <a:pt x="3392" y="17272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19582" y="101783"/>
                  </a:lnTo>
                  <a:lnTo>
                    <a:pt x="19582" y="28838"/>
                  </a:lnTo>
                  <a:lnTo>
                    <a:pt x="107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8" name="object 1301">
              <a:extLst>
                <a:ext uri="{FF2B5EF4-FFF2-40B4-BE49-F238E27FC236}">
                  <a16:creationId xmlns:a16="http://schemas.microsoft.com/office/drawing/2014/main" id="{7599B074-BC8F-4CB5-8127-94A1067B4309}"/>
                </a:ext>
              </a:extLst>
            </p:cNvPr>
            <p:cNvSpPr/>
            <p:nvPr/>
          </p:nvSpPr>
          <p:spPr>
            <a:xfrm>
              <a:off x="3330570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9" name="object 1302">
              <a:extLst>
                <a:ext uri="{FF2B5EF4-FFF2-40B4-BE49-F238E27FC236}">
                  <a16:creationId xmlns:a16="http://schemas.microsoft.com/office/drawing/2014/main" id="{B8AEBA59-AF69-4EDD-8A5F-BA5EC40974A2}"/>
                </a:ext>
              </a:extLst>
            </p:cNvPr>
            <p:cNvSpPr/>
            <p:nvPr/>
          </p:nvSpPr>
          <p:spPr>
            <a:xfrm>
              <a:off x="3390705" y="3284839"/>
              <a:ext cx="57822" cy="72944"/>
            </a:xfrm>
            <a:custGeom>
              <a:avLst/>
              <a:gdLst/>
              <a:ahLst/>
              <a:cxnLst/>
              <a:rect l="l" t="t" r="r" b="b"/>
              <a:pathLst>
                <a:path w="57822" h="72944">
                  <a:moveTo>
                    <a:pt x="28834" y="46419"/>
                  </a:moveTo>
                  <a:lnTo>
                    <a:pt x="19582" y="0"/>
                  </a:lnTo>
                  <a:lnTo>
                    <a:pt x="0" y="0"/>
                  </a:lnTo>
                  <a:lnTo>
                    <a:pt x="19582" y="72944"/>
                  </a:lnTo>
                  <a:lnTo>
                    <a:pt x="38085" y="72944"/>
                  </a:lnTo>
                  <a:lnTo>
                    <a:pt x="57822" y="0"/>
                  </a:lnTo>
                  <a:lnTo>
                    <a:pt x="38085" y="0"/>
                  </a:lnTo>
                  <a:lnTo>
                    <a:pt x="28834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0" name="object 1303">
              <a:extLst>
                <a:ext uri="{FF2B5EF4-FFF2-40B4-BE49-F238E27FC236}">
                  <a16:creationId xmlns:a16="http://schemas.microsoft.com/office/drawing/2014/main" id="{017BB16C-9633-4ADD-BA10-B50826D07A58}"/>
                </a:ext>
              </a:extLst>
            </p:cNvPr>
            <p:cNvSpPr/>
            <p:nvPr/>
          </p:nvSpPr>
          <p:spPr>
            <a:xfrm>
              <a:off x="345423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5" y="43190"/>
                  </a:move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350" y="68318"/>
                  </a:lnTo>
                  <a:lnTo>
                    <a:pt x="55663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6756" y="10781"/>
                  </a:lnTo>
                  <a:lnTo>
                    <a:pt x="1570" y="21472"/>
                  </a:lnTo>
                  <a:lnTo>
                    <a:pt x="0" y="35778"/>
                  </a:lnTo>
                  <a:lnTo>
                    <a:pt x="25" y="43190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1" name="object 1304">
              <a:extLst>
                <a:ext uri="{FF2B5EF4-FFF2-40B4-BE49-F238E27FC236}">
                  <a16:creationId xmlns:a16="http://schemas.microsoft.com/office/drawing/2014/main" id="{659BB310-188F-4DC9-8800-C486AEFCBABC}"/>
                </a:ext>
              </a:extLst>
            </p:cNvPr>
            <p:cNvSpPr/>
            <p:nvPr/>
          </p:nvSpPr>
          <p:spPr>
            <a:xfrm>
              <a:off x="3521461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2" name="object 1305">
              <a:extLst>
                <a:ext uri="{FF2B5EF4-FFF2-40B4-BE49-F238E27FC236}">
                  <a16:creationId xmlns:a16="http://schemas.microsoft.com/office/drawing/2014/main" id="{E4B033C8-BA63-4E58-9E55-44216A204C6D}"/>
                </a:ext>
              </a:extLst>
            </p:cNvPr>
            <p:cNvSpPr/>
            <p:nvPr/>
          </p:nvSpPr>
          <p:spPr>
            <a:xfrm>
              <a:off x="3620915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3" name="object 1306">
              <a:extLst>
                <a:ext uri="{FF2B5EF4-FFF2-40B4-BE49-F238E27FC236}">
                  <a16:creationId xmlns:a16="http://schemas.microsoft.com/office/drawing/2014/main" id="{5FC60550-A2E6-4A6B-8513-49735209DF9E}"/>
                </a:ext>
              </a:extLst>
            </p:cNvPr>
            <p:cNvSpPr/>
            <p:nvPr/>
          </p:nvSpPr>
          <p:spPr>
            <a:xfrm>
              <a:off x="3686755" y="3283759"/>
              <a:ext cx="55509" cy="74024"/>
            </a:xfrm>
            <a:custGeom>
              <a:avLst/>
              <a:gdLst/>
              <a:ahLst/>
              <a:cxnLst/>
              <a:rect l="l" t="t" r="r" b="b"/>
              <a:pathLst>
                <a:path w="55509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2049" y="17272"/>
                  </a:lnTo>
                  <a:lnTo>
                    <a:pt x="24362" y="16192"/>
                  </a:lnTo>
                  <a:lnTo>
                    <a:pt x="31301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26525"/>
                  </a:lnTo>
                  <a:lnTo>
                    <a:pt x="53985" y="15406"/>
                  </a:lnTo>
                  <a:lnTo>
                    <a:pt x="47632" y="3710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4" name="object 1307">
              <a:extLst>
                <a:ext uri="{FF2B5EF4-FFF2-40B4-BE49-F238E27FC236}">
                  <a16:creationId xmlns:a16="http://schemas.microsoft.com/office/drawing/2014/main" id="{0F6CCF02-1582-45C9-85FF-350ACCD7DC4D}"/>
                </a:ext>
              </a:extLst>
            </p:cNvPr>
            <p:cNvSpPr/>
            <p:nvPr/>
          </p:nvSpPr>
          <p:spPr>
            <a:xfrm>
              <a:off x="374920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5" name="object 1308">
              <a:extLst>
                <a:ext uri="{FF2B5EF4-FFF2-40B4-BE49-F238E27FC236}">
                  <a16:creationId xmlns:a16="http://schemas.microsoft.com/office/drawing/2014/main" id="{B6A0FC67-0182-451F-BC05-BD09859687D8}"/>
                </a:ext>
              </a:extLst>
            </p:cNvPr>
            <p:cNvSpPr/>
            <p:nvPr/>
          </p:nvSpPr>
          <p:spPr>
            <a:xfrm>
              <a:off x="3824450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6" name="object 1309">
              <a:extLst>
                <a:ext uri="{FF2B5EF4-FFF2-40B4-BE49-F238E27FC236}">
                  <a16:creationId xmlns:a16="http://schemas.microsoft.com/office/drawing/2014/main" id="{FFAD01F2-3376-4FCC-AFAA-4129D280F550}"/>
                </a:ext>
              </a:extLst>
            </p:cNvPr>
            <p:cNvSpPr/>
            <p:nvPr/>
          </p:nvSpPr>
          <p:spPr>
            <a:xfrm>
              <a:off x="3889211" y="3252453"/>
              <a:ext cx="41632" cy="105330"/>
            </a:xfrm>
            <a:custGeom>
              <a:avLst/>
              <a:gdLst/>
              <a:ahLst/>
              <a:cxnLst/>
              <a:rect l="l" t="t" r="r" b="b"/>
              <a:pathLst>
                <a:path w="41632" h="105330">
                  <a:moveTo>
                    <a:pt x="27754" y="19739"/>
                  </a:moveTo>
                  <a:lnTo>
                    <a:pt x="31301" y="16192"/>
                  </a:lnTo>
                  <a:lnTo>
                    <a:pt x="38239" y="16192"/>
                  </a:lnTo>
                  <a:lnTo>
                    <a:pt x="41632" y="17426"/>
                  </a:lnTo>
                  <a:lnTo>
                    <a:pt x="41632" y="2313"/>
                  </a:lnTo>
                  <a:lnTo>
                    <a:pt x="38239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1564" y="11566"/>
                  </a:lnTo>
                  <a:lnTo>
                    <a:pt x="9251" y="17426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9251" y="46265"/>
                  </a:lnTo>
                  <a:lnTo>
                    <a:pt x="9251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7" name="object 1310">
              <a:extLst>
                <a:ext uri="{FF2B5EF4-FFF2-40B4-BE49-F238E27FC236}">
                  <a16:creationId xmlns:a16="http://schemas.microsoft.com/office/drawing/2014/main" id="{13A802C8-A8AF-4937-8F12-48BE45675C28}"/>
                </a:ext>
              </a:extLst>
            </p:cNvPr>
            <p:cNvSpPr/>
            <p:nvPr/>
          </p:nvSpPr>
          <p:spPr>
            <a:xfrm>
              <a:off x="3966770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9582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8" name="object 1311">
              <a:extLst>
                <a:ext uri="{FF2B5EF4-FFF2-40B4-BE49-F238E27FC236}">
                  <a16:creationId xmlns:a16="http://schemas.microsoft.com/office/drawing/2014/main" id="{7DD84060-00AF-4BE4-8476-48FE53D5A42D}"/>
                </a:ext>
              </a:extLst>
            </p:cNvPr>
            <p:cNvSpPr/>
            <p:nvPr/>
          </p:nvSpPr>
          <p:spPr>
            <a:xfrm>
              <a:off x="406036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21898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18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9" name="object 1312">
              <a:extLst>
                <a:ext uri="{FF2B5EF4-FFF2-40B4-BE49-F238E27FC236}">
                  <a16:creationId xmlns:a16="http://schemas.microsoft.com/office/drawing/2014/main" id="{35E6705B-7F4F-4A83-82ED-C6DB3C959CB0}"/>
                </a:ext>
              </a:extLst>
            </p:cNvPr>
            <p:cNvSpPr/>
            <p:nvPr/>
          </p:nvSpPr>
          <p:spPr>
            <a:xfrm>
              <a:off x="412296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085" y="20819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0" name="object 1313">
              <a:extLst>
                <a:ext uri="{FF2B5EF4-FFF2-40B4-BE49-F238E27FC236}">
                  <a16:creationId xmlns:a16="http://schemas.microsoft.com/office/drawing/2014/main" id="{96F44AC6-C127-45B5-8207-C034B090B9EB}"/>
                </a:ext>
              </a:extLst>
            </p:cNvPr>
            <p:cNvSpPr/>
            <p:nvPr/>
          </p:nvSpPr>
          <p:spPr>
            <a:xfrm>
              <a:off x="418418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1" name="object 1314">
              <a:extLst>
                <a:ext uri="{FF2B5EF4-FFF2-40B4-BE49-F238E27FC236}">
                  <a16:creationId xmlns:a16="http://schemas.microsoft.com/office/drawing/2014/main" id="{2717DF33-9ED7-4703-BA05-09B2AC1A2F4D}"/>
                </a:ext>
              </a:extLst>
            </p:cNvPr>
            <p:cNvSpPr/>
            <p:nvPr/>
          </p:nvSpPr>
          <p:spPr>
            <a:xfrm>
              <a:off x="4259428" y="3283759"/>
              <a:ext cx="39319" cy="75258"/>
            </a:xfrm>
            <a:custGeom>
              <a:avLst/>
              <a:gdLst/>
              <a:ahLst/>
              <a:cxnLst/>
              <a:rect l="l" t="t" r="r" b="b"/>
              <a:pathLst>
                <a:path w="39319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30067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39319" h="75258">
                  <a:moveTo>
                    <a:pt x="19582" y="0"/>
                  </a:moveTo>
                  <a:lnTo>
                    <a:pt x="12643" y="3392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54" y="42332"/>
                  </a:lnTo>
                  <a:lnTo>
                    <a:pt x="2228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0067" y="75258"/>
                  </a:lnTo>
                  <a:lnTo>
                    <a:pt x="19582" y="53204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6521" y="16192"/>
                  </a:lnTo>
                  <a:lnTo>
                    <a:pt x="32380" y="16192"/>
                  </a:lnTo>
                  <a:lnTo>
                    <a:pt x="35772" y="17272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838"/>
                  </a:lnTo>
                  <a:lnTo>
                    <a:pt x="40398" y="42718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765" y="65041"/>
                  </a:lnTo>
                  <a:lnTo>
                    <a:pt x="57232" y="54240"/>
                  </a:lnTo>
                  <a:lnTo>
                    <a:pt x="58901" y="40404"/>
                  </a:lnTo>
                  <a:lnTo>
                    <a:pt x="58852" y="32933"/>
                  </a:lnTo>
                  <a:lnTo>
                    <a:pt x="56694" y="19214"/>
                  </a:lnTo>
                  <a:lnTo>
                    <a:pt x="50883" y="9253"/>
                  </a:lnTo>
                  <a:lnTo>
                    <a:pt x="46257" y="3392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2" name="object 1315">
              <a:extLst>
                <a:ext uri="{FF2B5EF4-FFF2-40B4-BE49-F238E27FC236}">
                  <a16:creationId xmlns:a16="http://schemas.microsoft.com/office/drawing/2014/main" id="{B1FEB7E7-D395-4A9E-B06C-345240C36065}"/>
                </a:ext>
              </a:extLst>
            </p:cNvPr>
            <p:cNvSpPr/>
            <p:nvPr/>
          </p:nvSpPr>
          <p:spPr>
            <a:xfrm>
              <a:off x="4325268" y="3252453"/>
              <a:ext cx="40552" cy="105330"/>
            </a:xfrm>
            <a:custGeom>
              <a:avLst/>
              <a:gdLst/>
              <a:ahLst/>
              <a:cxnLst/>
              <a:rect l="l" t="t" r="r" b="b"/>
              <a:pathLst>
                <a:path w="40552" h="105330">
                  <a:moveTo>
                    <a:pt x="8172" y="17426"/>
                  </a:moveTo>
                  <a:lnTo>
                    <a:pt x="8172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8172" y="46265"/>
                  </a:lnTo>
                  <a:lnTo>
                    <a:pt x="8172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lnTo>
                    <a:pt x="30067" y="16192"/>
                  </a:lnTo>
                  <a:lnTo>
                    <a:pt x="35926" y="16192"/>
                  </a:lnTo>
                  <a:lnTo>
                    <a:pt x="40552" y="17426"/>
                  </a:lnTo>
                  <a:lnTo>
                    <a:pt x="40552" y="2313"/>
                  </a:lnTo>
                  <a:lnTo>
                    <a:pt x="37006" y="1233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8172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3" name="object 1316">
              <a:extLst>
                <a:ext uri="{FF2B5EF4-FFF2-40B4-BE49-F238E27FC236}">
                  <a16:creationId xmlns:a16="http://schemas.microsoft.com/office/drawing/2014/main" id="{6E3BAD6A-7103-4D1D-967D-CCD2611E7BFC}"/>
                </a:ext>
              </a:extLst>
            </p:cNvPr>
            <p:cNvSpPr/>
            <p:nvPr/>
          </p:nvSpPr>
          <p:spPr>
            <a:xfrm>
              <a:off x="4403907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18657" y="101783"/>
                  </a:moveTo>
                  <a:lnTo>
                    <a:pt x="18657" y="68318"/>
                  </a:lnTo>
                  <a:lnTo>
                    <a:pt x="22049" y="72944"/>
                  </a:lnTo>
                  <a:lnTo>
                    <a:pt x="23283" y="59065"/>
                  </a:lnTo>
                  <a:lnTo>
                    <a:pt x="20970" y="57831"/>
                  </a:lnTo>
                  <a:lnTo>
                    <a:pt x="18657" y="54438"/>
                  </a:lnTo>
                  <a:lnTo>
                    <a:pt x="18657" y="20819"/>
                  </a:lnTo>
                  <a:lnTo>
                    <a:pt x="20970" y="17272"/>
                  </a:lnTo>
                  <a:lnTo>
                    <a:pt x="23283" y="16192"/>
                  </a:lnTo>
                  <a:lnTo>
                    <a:pt x="31301" y="16192"/>
                  </a:lnTo>
                  <a:lnTo>
                    <a:pt x="35926" y="19585"/>
                  </a:lnTo>
                  <a:lnTo>
                    <a:pt x="37160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160" y="52125"/>
                  </a:lnTo>
                  <a:lnTo>
                    <a:pt x="35926" y="54438"/>
                  </a:lnTo>
                  <a:lnTo>
                    <a:pt x="33614" y="57831"/>
                  </a:lnTo>
                  <a:lnTo>
                    <a:pt x="33614" y="75258"/>
                  </a:lnTo>
                  <a:lnTo>
                    <a:pt x="40552" y="75258"/>
                  </a:lnTo>
                  <a:lnTo>
                    <a:pt x="46412" y="71711"/>
                  </a:lnTo>
                  <a:lnTo>
                    <a:pt x="51037" y="66005"/>
                  </a:lnTo>
                  <a:lnTo>
                    <a:pt x="51724" y="64743"/>
                  </a:lnTo>
                  <a:lnTo>
                    <a:pt x="55363" y="53864"/>
                  </a:lnTo>
                  <a:lnTo>
                    <a:pt x="56742" y="39325"/>
                  </a:lnTo>
                  <a:lnTo>
                    <a:pt x="56710" y="32337"/>
                  </a:lnTo>
                  <a:lnTo>
                    <a:pt x="54949" y="18299"/>
                  </a:lnTo>
                  <a:lnTo>
                    <a:pt x="51037" y="8019"/>
                  </a:lnTo>
                  <a:lnTo>
                    <a:pt x="46412" y="2313"/>
                  </a:lnTo>
                  <a:lnTo>
                    <a:pt x="40552" y="0"/>
                  </a:lnTo>
                  <a:lnTo>
                    <a:pt x="26675" y="0"/>
                  </a:lnTo>
                  <a:lnTo>
                    <a:pt x="22049" y="2313"/>
                  </a:lnTo>
                  <a:lnTo>
                    <a:pt x="18657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657" y="101783"/>
                  </a:lnTo>
                  <a:close/>
                </a:path>
                <a:path w="56742" h="101783">
                  <a:moveTo>
                    <a:pt x="33614" y="57831"/>
                  </a:moveTo>
                  <a:lnTo>
                    <a:pt x="31301" y="59065"/>
                  </a:lnTo>
                  <a:lnTo>
                    <a:pt x="23283" y="59065"/>
                  </a:lnTo>
                  <a:lnTo>
                    <a:pt x="22049" y="72944"/>
                  </a:lnTo>
                  <a:lnTo>
                    <a:pt x="27908" y="75258"/>
                  </a:lnTo>
                  <a:lnTo>
                    <a:pt x="33614" y="75258"/>
                  </a:lnTo>
                  <a:lnTo>
                    <a:pt x="33614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4" name="object 1317">
              <a:extLst>
                <a:ext uri="{FF2B5EF4-FFF2-40B4-BE49-F238E27FC236}">
                  <a16:creationId xmlns:a16="http://schemas.microsoft.com/office/drawing/2014/main" id="{8E3C39B2-DBBE-4C7F-9BAF-4250A7E56259}"/>
                </a:ext>
              </a:extLst>
            </p:cNvPr>
            <p:cNvSpPr/>
            <p:nvPr/>
          </p:nvSpPr>
          <p:spPr>
            <a:xfrm>
              <a:off x="4471135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5" name="object 1318">
              <a:extLst>
                <a:ext uri="{FF2B5EF4-FFF2-40B4-BE49-F238E27FC236}">
                  <a16:creationId xmlns:a16="http://schemas.microsoft.com/office/drawing/2014/main" id="{20F06D2C-FA20-469F-B456-0568B8DCCEE8}"/>
                </a:ext>
              </a:extLst>
            </p:cNvPr>
            <p:cNvSpPr/>
            <p:nvPr/>
          </p:nvSpPr>
          <p:spPr>
            <a:xfrm>
              <a:off x="451615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6939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20819"/>
                  </a:lnTo>
                  <a:lnTo>
                    <a:pt x="12798" y="20819"/>
                  </a:lnTo>
                  <a:lnTo>
                    <a:pt x="16190" y="19585"/>
                  </a:lnTo>
                  <a:lnTo>
                    <a:pt x="19736" y="14959"/>
                  </a:lnTo>
                  <a:lnTo>
                    <a:pt x="20816" y="10332"/>
                  </a:lnTo>
                  <a:lnTo>
                    <a:pt x="20816" y="6939"/>
                  </a:lnTo>
                  <a:lnTo>
                    <a:pt x="19736" y="4626"/>
                  </a:lnTo>
                  <a:lnTo>
                    <a:pt x="16190" y="1079"/>
                  </a:lnTo>
                  <a:lnTo>
                    <a:pt x="12798" y="0"/>
                  </a:lnTo>
                  <a:lnTo>
                    <a:pt x="6938" y="0"/>
                  </a:lnTo>
                  <a:lnTo>
                    <a:pt x="2312" y="3392"/>
                  </a:lnTo>
                  <a:lnTo>
                    <a:pt x="0" y="6939"/>
                  </a:lnTo>
                  <a:close/>
                </a:path>
                <a:path w="20816" h="101783">
                  <a:moveTo>
                    <a:pt x="0" y="28838"/>
                  </a:moveTo>
                  <a:lnTo>
                    <a:pt x="0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0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6" name="object 1319">
              <a:extLst>
                <a:ext uri="{FF2B5EF4-FFF2-40B4-BE49-F238E27FC236}">
                  <a16:creationId xmlns:a16="http://schemas.microsoft.com/office/drawing/2014/main" id="{FF5846E9-0063-4340-8910-2027C1B475E4}"/>
                </a:ext>
              </a:extLst>
            </p:cNvPr>
            <p:cNvSpPr/>
            <p:nvPr/>
          </p:nvSpPr>
          <p:spPr>
            <a:xfrm>
              <a:off x="4549773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7" name="object 1320">
              <a:extLst>
                <a:ext uri="{FF2B5EF4-FFF2-40B4-BE49-F238E27FC236}">
                  <a16:creationId xmlns:a16="http://schemas.microsoft.com/office/drawing/2014/main" id="{10D7FA01-1534-4EB6-A520-28E43F4C4F65}"/>
                </a:ext>
              </a:extLst>
            </p:cNvPr>
            <p:cNvSpPr/>
            <p:nvPr/>
          </p:nvSpPr>
          <p:spPr>
            <a:xfrm>
              <a:off x="4649227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20816" y="75258"/>
                  </a:move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4956" y="75258"/>
                  </a:lnTo>
                  <a:lnTo>
                    <a:pt x="20816" y="75258"/>
                  </a:lnTo>
                  <a:close/>
                </a:path>
                <a:path w="26521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19582" y="23132"/>
                  </a:lnTo>
                  <a:lnTo>
                    <a:pt x="19582" y="17272"/>
                  </a:lnTo>
                  <a:lnTo>
                    <a:pt x="21895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4771"/>
                  </a:lnTo>
                  <a:lnTo>
                    <a:pt x="5705" y="69397"/>
                  </a:lnTo>
                  <a:lnTo>
                    <a:pt x="9251" y="72944"/>
                  </a:lnTo>
                  <a:lnTo>
                    <a:pt x="14956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895" y="43951"/>
                  </a:lnTo>
                  <a:lnTo>
                    <a:pt x="2544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5772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8" name="object 1321">
              <a:extLst>
                <a:ext uri="{FF2B5EF4-FFF2-40B4-BE49-F238E27FC236}">
                  <a16:creationId xmlns:a16="http://schemas.microsoft.com/office/drawing/2014/main" id="{B4B84000-BCB2-4CEC-A88C-61973DD701CD}"/>
                </a:ext>
              </a:extLst>
            </p:cNvPr>
            <p:cNvSpPr/>
            <p:nvPr/>
          </p:nvSpPr>
          <p:spPr>
            <a:xfrm>
              <a:off x="471522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9" name="object 1322">
              <a:extLst>
                <a:ext uri="{FF2B5EF4-FFF2-40B4-BE49-F238E27FC236}">
                  <a16:creationId xmlns:a16="http://schemas.microsoft.com/office/drawing/2014/main" id="{D0152FF6-F6DC-4C92-BABF-2FAF73529DD6}"/>
                </a:ext>
              </a:extLst>
            </p:cNvPr>
            <p:cNvSpPr/>
            <p:nvPr/>
          </p:nvSpPr>
          <p:spPr>
            <a:xfrm>
              <a:off x="4754541" y="3284839"/>
              <a:ext cx="60135" cy="101937"/>
            </a:xfrm>
            <a:custGeom>
              <a:avLst/>
              <a:gdLst/>
              <a:ahLst/>
              <a:cxnLst/>
              <a:rect l="l" t="t" r="r" b="b"/>
              <a:pathLst>
                <a:path w="60135" h="101937">
                  <a:moveTo>
                    <a:pt x="10330" y="101937"/>
                  </a:moveTo>
                  <a:lnTo>
                    <a:pt x="14956" y="101937"/>
                  </a:lnTo>
                  <a:lnTo>
                    <a:pt x="17644" y="101800"/>
                  </a:lnTo>
                  <a:lnTo>
                    <a:pt x="28920" y="96585"/>
                  </a:lnTo>
                  <a:lnTo>
                    <a:pt x="35772" y="83431"/>
                  </a:lnTo>
                  <a:lnTo>
                    <a:pt x="60135" y="0"/>
                  </a:lnTo>
                  <a:lnTo>
                    <a:pt x="39319" y="0"/>
                  </a:lnTo>
                  <a:lnTo>
                    <a:pt x="30067" y="41638"/>
                  </a:lnTo>
                  <a:lnTo>
                    <a:pt x="20816" y="0"/>
                  </a:lnTo>
                  <a:lnTo>
                    <a:pt x="0" y="0"/>
                  </a:lnTo>
                  <a:lnTo>
                    <a:pt x="21895" y="74178"/>
                  </a:lnTo>
                  <a:lnTo>
                    <a:pt x="19582" y="78805"/>
                  </a:lnTo>
                  <a:lnTo>
                    <a:pt x="19582" y="81118"/>
                  </a:lnTo>
                  <a:lnTo>
                    <a:pt x="16190" y="84511"/>
                  </a:lnTo>
                  <a:lnTo>
                    <a:pt x="12643" y="85744"/>
                  </a:lnTo>
                  <a:lnTo>
                    <a:pt x="8018" y="85744"/>
                  </a:lnTo>
                  <a:lnTo>
                    <a:pt x="8018" y="100703"/>
                  </a:lnTo>
                  <a:lnTo>
                    <a:pt x="10330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0" name="object 1323">
              <a:extLst>
                <a:ext uri="{FF2B5EF4-FFF2-40B4-BE49-F238E27FC236}">
                  <a16:creationId xmlns:a16="http://schemas.microsoft.com/office/drawing/2014/main" id="{81A7B382-4E51-4FCA-B50F-95FE7ACAD586}"/>
                </a:ext>
              </a:extLst>
            </p:cNvPr>
            <p:cNvSpPr/>
            <p:nvPr/>
          </p:nvSpPr>
          <p:spPr>
            <a:xfrm>
              <a:off x="4850449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1" name="object 1324">
              <a:extLst>
                <a:ext uri="{FF2B5EF4-FFF2-40B4-BE49-F238E27FC236}">
                  <a16:creationId xmlns:a16="http://schemas.microsoft.com/office/drawing/2014/main" id="{2FC0A5A6-0ABC-46A7-810A-562A4AC2002F}"/>
                </a:ext>
              </a:extLst>
            </p:cNvPr>
            <p:cNvSpPr/>
            <p:nvPr/>
          </p:nvSpPr>
          <p:spPr>
            <a:xfrm>
              <a:off x="4916444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193" y="15406"/>
                  </a:lnTo>
                  <a:lnTo>
                    <a:pt x="46694" y="3710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2" name="object 1325">
              <a:extLst>
                <a:ext uri="{FF2B5EF4-FFF2-40B4-BE49-F238E27FC236}">
                  <a16:creationId xmlns:a16="http://schemas.microsoft.com/office/drawing/2014/main" id="{18071AA0-F550-492A-BA42-53245B49C173}"/>
                </a:ext>
              </a:extLst>
            </p:cNvPr>
            <p:cNvSpPr/>
            <p:nvPr/>
          </p:nvSpPr>
          <p:spPr>
            <a:xfrm>
              <a:off x="4978892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675" y="17272"/>
                  </a:moveTo>
                  <a:lnTo>
                    <a:pt x="26675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65" y="74264"/>
                  </a:lnTo>
                  <a:lnTo>
                    <a:pt x="13428" y="87154"/>
                  </a:lnTo>
                  <a:lnTo>
                    <a:pt x="26675" y="91450"/>
                  </a:lnTo>
                  <a:lnTo>
                    <a:pt x="33614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675" y="68318"/>
                  </a:lnTo>
                  <a:lnTo>
                    <a:pt x="26675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67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326">
              <a:extLst>
                <a:ext uri="{FF2B5EF4-FFF2-40B4-BE49-F238E27FC236}">
                  <a16:creationId xmlns:a16="http://schemas.microsoft.com/office/drawing/2014/main" id="{A35A5A5F-6BE8-4284-BE74-FCBD258FC3FA}"/>
                </a:ext>
              </a:extLst>
            </p:cNvPr>
            <p:cNvSpPr/>
            <p:nvPr/>
          </p:nvSpPr>
          <p:spPr>
            <a:xfrm>
              <a:off x="5022837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3128" y="17272"/>
                  </a:lnTo>
                  <a:lnTo>
                    <a:pt x="26675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239" y="20819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1991" y="21472"/>
                  </a:lnTo>
                  <a:lnTo>
                    <a:pt x="0" y="35778"/>
                  </a:lnTo>
                  <a:lnTo>
                    <a:pt x="25" y="43190"/>
                  </a:ln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50883" y="70631"/>
                  </a:lnTo>
                  <a:lnTo>
                    <a:pt x="53196" y="68318"/>
                  </a:lnTo>
                  <a:lnTo>
                    <a:pt x="56742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4" name="object 1327">
              <a:extLst>
                <a:ext uri="{FF2B5EF4-FFF2-40B4-BE49-F238E27FC236}">
                  <a16:creationId xmlns:a16="http://schemas.microsoft.com/office/drawing/2014/main" id="{427D70B4-6FE3-4C9A-8B0F-BF5F119289D1}"/>
                </a:ext>
              </a:extLst>
            </p:cNvPr>
            <p:cNvSpPr/>
            <p:nvPr/>
          </p:nvSpPr>
          <p:spPr>
            <a:xfrm>
              <a:off x="5089911" y="328375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585"/>
                  </a:lnTo>
                  <a:lnTo>
                    <a:pt x="35926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392"/>
                  </a:lnTo>
                  <a:lnTo>
                    <a:pt x="18503" y="9253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5" name="object 1328">
              <a:extLst>
                <a:ext uri="{FF2B5EF4-FFF2-40B4-BE49-F238E27FC236}">
                  <a16:creationId xmlns:a16="http://schemas.microsoft.com/office/drawing/2014/main" id="{76490085-2415-4B53-A5A8-4358C9DEA084}"/>
                </a:ext>
              </a:extLst>
            </p:cNvPr>
            <p:cNvSpPr/>
            <p:nvPr/>
          </p:nvSpPr>
          <p:spPr>
            <a:xfrm>
              <a:off x="5135089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3128" y="59065"/>
                  </a:moveTo>
                  <a:lnTo>
                    <a:pt x="20816" y="57831"/>
                  </a:lnTo>
                  <a:lnTo>
                    <a:pt x="18503" y="54438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1146" y="16192"/>
                  </a:lnTo>
                  <a:lnTo>
                    <a:pt x="34693" y="19585"/>
                  </a:lnTo>
                  <a:lnTo>
                    <a:pt x="37006" y="23132"/>
                  </a:lnTo>
                  <a:lnTo>
                    <a:pt x="37006" y="27759"/>
                  </a:lnTo>
                  <a:lnTo>
                    <a:pt x="40398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45" y="32014"/>
                  </a:lnTo>
                  <a:lnTo>
                    <a:pt x="54570" y="18173"/>
                  </a:lnTo>
                  <a:lnTo>
                    <a:pt x="49650" y="8019"/>
                  </a:lnTo>
                  <a:lnTo>
                    <a:pt x="46257" y="2313"/>
                  </a:lnTo>
                  <a:lnTo>
                    <a:pt x="40398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7269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lnTo>
                    <a:pt x="18503" y="68318"/>
                  </a:lnTo>
                  <a:lnTo>
                    <a:pt x="21895" y="72944"/>
                  </a:lnTo>
                  <a:lnTo>
                    <a:pt x="26521" y="75258"/>
                  </a:lnTo>
                  <a:lnTo>
                    <a:pt x="32380" y="75258"/>
                  </a:lnTo>
                  <a:lnTo>
                    <a:pt x="33459" y="57831"/>
                  </a:lnTo>
                  <a:lnTo>
                    <a:pt x="31146" y="59065"/>
                  </a:lnTo>
                  <a:lnTo>
                    <a:pt x="23128" y="59065"/>
                  </a:lnTo>
                  <a:close/>
                </a:path>
                <a:path w="56588" h="101783">
                  <a:moveTo>
                    <a:pt x="40398" y="75258"/>
                  </a:moveTo>
                  <a:lnTo>
                    <a:pt x="37006" y="27759"/>
                  </a:lnTo>
                  <a:lnTo>
                    <a:pt x="37006" y="52125"/>
                  </a:lnTo>
                  <a:lnTo>
                    <a:pt x="34693" y="54438"/>
                  </a:lnTo>
                  <a:lnTo>
                    <a:pt x="33459" y="57831"/>
                  </a:lnTo>
                  <a:lnTo>
                    <a:pt x="32380" y="75258"/>
                  </a:lnTo>
                  <a:lnTo>
                    <a:pt x="40398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6" name="object 1329">
              <a:extLst>
                <a:ext uri="{FF2B5EF4-FFF2-40B4-BE49-F238E27FC236}">
                  <a16:creationId xmlns:a16="http://schemas.microsoft.com/office/drawing/2014/main" id="{49B47691-1282-46A9-BC49-14CA4E4F32C2}"/>
                </a:ext>
              </a:extLst>
            </p:cNvPr>
            <p:cNvSpPr/>
            <p:nvPr/>
          </p:nvSpPr>
          <p:spPr>
            <a:xfrm>
              <a:off x="5202163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7" name="object 1330">
              <a:extLst>
                <a:ext uri="{FF2B5EF4-FFF2-40B4-BE49-F238E27FC236}">
                  <a16:creationId xmlns:a16="http://schemas.microsoft.com/office/drawing/2014/main" id="{B4BA0667-7EF2-4BDD-AC45-F5F85C5CE7B4}"/>
                </a:ext>
              </a:extLst>
            </p:cNvPr>
            <p:cNvSpPr/>
            <p:nvPr/>
          </p:nvSpPr>
          <p:spPr>
            <a:xfrm>
              <a:off x="5246108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079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18" y="0"/>
                  </a:lnTo>
                  <a:lnTo>
                    <a:pt x="4625" y="1079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079" y="14959"/>
                  </a:lnTo>
                  <a:lnTo>
                    <a:pt x="4625" y="19585"/>
                  </a:lnTo>
                  <a:lnTo>
                    <a:pt x="801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8" name="object 1331">
              <a:extLst>
                <a:ext uri="{FF2B5EF4-FFF2-40B4-BE49-F238E27FC236}">
                  <a16:creationId xmlns:a16="http://schemas.microsoft.com/office/drawing/2014/main" id="{E16E474F-38CC-4EB5-9511-7116CC300DA4}"/>
                </a:ext>
              </a:extLst>
            </p:cNvPr>
            <p:cNvSpPr/>
            <p:nvPr/>
          </p:nvSpPr>
          <p:spPr>
            <a:xfrm>
              <a:off x="527725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14959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9" name="object 1332">
              <a:extLst>
                <a:ext uri="{FF2B5EF4-FFF2-40B4-BE49-F238E27FC236}">
                  <a16:creationId xmlns:a16="http://schemas.microsoft.com/office/drawing/2014/main" id="{5E7ABDAD-2F55-40F9-92A7-63F7882B936A}"/>
                </a:ext>
              </a:extLst>
            </p:cNvPr>
            <p:cNvSpPr/>
            <p:nvPr/>
          </p:nvSpPr>
          <p:spPr>
            <a:xfrm>
              <a:off x="533985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0" name="object 1333">
              <a:extLst>
                <a:ext uri="{FF2B5EF4-FFF2-40B4-BE49-F238E27FC236}">
                  <a16:creationId xmlns:a16="http://schemas.microsoft.com/office/drawing/2014/main" id="{5AA05D5F-C575-4A72-A6F0-302320203CA8}"/>
                </a:ext>
              </a:extLst>
            </p:cNvPr>
            <p:cNvSpPr/>
            <p:nvPr/>
          </p:nvSpPr>
          <p:spPr>
            <a:xfrm>
              <a:off x="5434686" y="3283759"/>
              <a:ext cx="27754" cy="75258"/>
            </a:xfrm>
            <a:custGeom>
              <a:avLst/>
              <a:gdLst/>
              <a:ahLst/>
              <a:cxnLst/>
              <a:rect l="l" t="t" r="r" b="b"/>
              <a:pathLst>
                <a:path w="27754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  <a:path w="27754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7337" y="570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1" name="object 1334">
              <a:extLst>
                <a:ext uri="{FF2B5EF4-FFF2-40B4-BE49-F238E27FC236}">
                  <a16:creationId xmlns:a16="http://schemas.microsoft.com/office/drawing/2014/main" id="{E4F99B9F-37CA-44F2-84AD-5F1603E3719B}"/>
                </a:ext>
              </a:extLst>
            </p:cNvPr>
            <p:cNvSpPr/>
            <p:nvPr/>
          </p:nvSpPr>
          <p:spPr>
            <a:xfrm>
              <a:off x="5500526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494" y="16034"/>
                  </a:lnTo>
                  <a:lnTo>
                    <a:pt x="47270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2" name="object 1335">
              <a:extLst>
                <a:ext uri="{FF2B5EF4-FFF2-40B4-BE49-F238E27FC236}">
                  <a16:creationId xmlns:a16="http://schemas.microsoft.com/office/drawing/2014/main" id="{5D6AF6F2-15B5-4413-BC1A-D0C33C25291B}"/>
                </a:ext>
              </a:extLst>
            </p:cNvPr>
            <p:cNvSpPr/>
            <p:nvPr/>
          </p:nvSpPr>
          <p:spPr>
            <a:xfrm>
              <a:off x="5565287" y="3254766"/>
              <a:ext cx="30067" cy="104250"/>
            </a:xfrm>
            <a:custGeom>
              <a:avLst/>
              <a:gdLst/>
              <a:ahLst/>
              <a:cxnLst/>
              <a:rect l="l" t="t" r="r" b="b"/>
              <a:pathLst>
                <a:path w="30067" h="104250">
                  <a:moveTo>
                    <a:pt x="24362" y="104250"/>
                  </a:moveTo>
                  <a:lnTo>
                    <a:pt x="30067" y="104250"/>
                  </a:lnTo>
                  <a:lnTo>
                    <a:pt x="25441" y="88058"/>
                  </a:lnTo>
                  <a:lnTo>
                    <a:pt x="22049" y="84511"/>
                  </a:lnTo>
                  <a:lnTo>
                    <a:pt x="19736" y="81118"/>
                  </a:lnTo>
                  <a:lnTo>
                    <a:pt x="16190" y="104250"/>
                  </a:lnTo>
                  <a:lnTo>
                    <a:pt x="24362" y="104250"/>
                  </a:lnTo>
                  <a:close/>
                </a:path>
                <a:path w="30067" h="104250">
                  <a:moveTo>
                    <a:pt x="10485" y="31306"/>
                  </a:moveTo>
                  <a:lnTo>
                    <a:pt x="5859" y="38245"/>
                  </a:lnTo>
                  <a:lnTo>
                    <a:pt x="5184" y="39389"/>
                  </a:lnTo>
                  <a:lnTo>
                    <a:pt x="1406" y="49762"/>
                  </a:lnTo>
                  <a:lnTo>
                    <a:pt x="0" y="64771"/>
                  </a:lnTo>
                  <a:lnTo>
                    <a:pt x="42" y="72115"/>
                  </a:lnTo>
                  <a:lnTo>
                    <a:pt x="2018" y="86038"/>
                  </a:lnTo>
                  <a:lnTo>
                    <a:pt x="6938" y="96077"/>
                  </a:lnTo>
                  <a:lnTo>
                    <a:pt x="10485" y="101937"/>
                  </a:lnTo>
                  <a:lnTo>
                    <a:pt x="16190" y="104250"/>
                  </a:lnTo>
                  <a:lnTo>
                    <a:pt x="19736" y="81118"/>
                  </a:lnTo>
                  <a:lnTo>
                    <a:pt x="19736" y="52125"/>
                  </a:lnTo>
                  <a:lnTo>
                    <a:pt x="22049" y="48578"/>
                  </a:lnTo>
                  <a:lnTo>
                    <a:pt x="25441" y="45185"/>
                  </a:lnTo>
                  <a:lnTo>
                    <a:pt x="33614" y="45185"/>
                  </a:lnTo>
                  <a:lnTo>
                    <a:pt x="35926" y="46265"/>
                  </a:lnTo>
                  <a:lnTo>
                    <a:pt x="38239" y="49812"/>
                  </a:lnTo>
                  <a:lnTo>
                    <a:pt x="38239" y="83431"/>
                  </a:lnTo>
                  <a:lnTo>
                    <a:pt x="35926" y="86824"/>
                  </a:lnTo>
                  <a:lnTo>
                    <a:pt x="33614" y="88058"/>
                  </a:lnTo>
                  <a:lnTo>
                    <a:pt x="25441" y="88058"/>
                  </a:lnTo>
                  <a:lnTo>
                    <a:pt x="30067" y="104250"/>
                  </a:lnTo>
                  <a:lnTo>
                    <a:pt x="34693" y="101937"/>
                  </a:lnTo>
                  <a:lnTo>
                    <a:pt x="39473" y="96077"/>
                  </a:lnTo>
                  <a:lnTo>
                    <a:pt x="39473" y="103017"/>
                  </a:lnTo>
                  <a:lnTo>
                    <a:pt x="56742" y="103017"/>
                  </a:lnTo>
                  <a:lnTo>
                    <a:pt x="56742" y="0"/>
                  </a:lnTo>
                  <a:lnTo>
                    <a:pt x="38239" y="0"/>
                  </a:lnTo>
                  <a:lnTo>
                    <a:pt x="38239" y="35932"/>
                  </a:lnTo>
                  <a:lnTo>
                    <a:pt x="34693" y="31306"/>
                  </a:lnTo>
                  <a:lnTo>
                    <a:pt x="30067" y="28992"/>
                  </a:lnTo>
                  <a:lnTo>
                    <a:pt x="16190" y="28992"/>
                  </a:lnTo>
                  <a:lnTo>
                    <a:pt x="10485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3" name="object 1336">
              <a:extLst>
                <a:ext uri="{FF2B5EF4-FFF2-40B4-BE49-F238E27FC236}">
                  <a16:creationId xmlns:a16="http://schemas.microsoft.com/office/drawing/2014/main" id="{1EFB38AE-7D80-4326-BCC9-35022D78BC53}"/>
                </a:ext>
              </a:extLst>
            </p:cNvPr>
            <p:cNvSpPr/>
            <p:nvPr/>
          </p:nvSpPr>
          <p:spPr>
            <a:xfrm>
              <a:off x="566366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7006" y="74024"/>
                  </a:moveTo>
                  <a:lnTo>
                    <a:pt x="56742" y="74024"/>
                  </a:lnTo>
                  <a:lnTo>
                    <a:pt x="56742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7491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926" y="68318"/>
                  </a:lnTo>
                  <a:lnTo>
                    <a:pt x="35926" y="70631"/>
                  </a:lnTo>
                  <a:lnTo>
                    <a:pt x="37006" y="74024"/>
                  </a:lnTo>
                  <a:close/>
                </a:path>
                <a:path w="56742" h="75258">
                  <a:moveTo>
                    <a:pt x="22049" y="75258"/>
                  </a:moveTo>
                  <a:lnTo>
                    <a:pt x="27754" y="75258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2049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4" name="object 1337">
              <a:extLst>
                <a:ext uri="{FF2B5EF4-FFF2-40B4-BE49-F238E27FC236}">
                  <a16:creationId xmlns:a16="http://schemas.microsoft.com/office/drawing/2014/main" id="{27D0875F-EA16-4B5E-AB89-30BC47A19ACC}"/>
                </a:ext>
              </a:extLst>
            </p:cNvPr>
            <p:cNvSpPr/>
            <p:nvPr/>
          </p:nvSpPr>
          <p:spPr>
            <a:xfrm>
              <a:off x="5740605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5" name="object 1338">
              <a:extLst>
                <a:ext uri="{FF2B5EF4-FFF2-40B4-BE49-F238E27FC236}">
                  <a16:creationId xmlns:a16="http://schemas.microsoft.com/office/drawing/2014/main" id="{3A0B2DFC-D294-4FAB-8B35-EE83EFBCBAA6}"/>
                </a:ext>
              </a:extLst>
            </p:cNvPr>
            <p:cNvSpPr/>
            <p:nvPr/>
          </p:nvSpPr>
          <p:spPr>
            <a:xfrm>
              <a:off x="5763117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233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3546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233" y="14959"/>
                  </a:lnTo>
                  <a:lnTo>
                    <a:pt x="5859" y="19585"/>
                  </a:lnTo>
                  <a:lnTo>
                    <a:pt x="10485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16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6" name="object 1339">
              <a:extLst>
                <a:ext uri="{FF2B5EF4-FFF2-40B4-BE49-F238E27FC236}">
                  <a16:creationId xmlns:a16="http://schemas.microsoft.com/office/drawing/2014/main" id="{47ED9A62-8E55-435D-9CC8-6742A9E988F5}"/>
                </a:ext>
              </a:extLst>
            </p:cNvPr>
            <p:cNvSpPr/>
            <p:nvPr/>
          </p:nvSpPr>
          <p:spPr>
            <a:xfrm>
              <a:off x="5795497" y="3283759"/>
              <a:ext cx="56742" cy="103017"/>
            </a:xfrm>
            <a:custGeom>
              <a:avLst/>
              <a:gdLst/>
              <a:ahLst/>
              <a:cxnLst/>
              <a:rect l="l" t="t" r="r" b="b"/>
              <a:pathLst>
                <a:path w="56742" h="103017">
                  <a:moveTo>
                    <a:pt x="56742" y="1079"/>
                  </a:moveTo>
                  <a:lnTo>
                    <a:pt x="40552" y="1079"/>
                  </a:lnTo>
                  <a:lnTo>
                    <a:pt x="39319" y="8019"/>
                  </a:lnTo>
                  <a:lnTo>
                    <a:pt x="35926" y="2313"/>
                  </a:lnTo>
                  <a:lnTo>
                    <a:pt x="30067" y="0"/>
                  </a:lnTo>
                  <a:lnTo>
                    <a:pt x="24362" y="0"/>
                  </a:lnTo>
                  <a:lnTo>
                    <a:pt x="25441" y="16192"/>
                  </a:lnTo>
                  <a:lnTo>
                    <a:pt x="33614" y="16192"/>
                  </a:lnTo>
                  <a:lnTo>
                    <a:pt x="35926" y="17272"/>
                  </a:lnTo>
                  <a:lnTo>
                    <a:pt x="38239" y="20819"/>
                  </a:lnTo>
                  <a:lnTo>
                    <a:pt x="43944" y="100703"/>
                  </a:lnTo>
                  <a:lnTo>
                    <a:pt x="49804" y="94843"/>
                  </a:lnTo>
                  <a:lnTo>
                    <a:pt x="54430" y="90217"/>
                  </a:lnTo>
                  <a:lnTo>
                    <a:pt x="56742" y="83277"/>
                  </a:lnTo>
                  <a:lnTo>
                    <a:pt x="56742" y="1079"/>
                  </a:lnTo>
                  <a:close/>
                </a:path>
                <a:path w="56742" h="103017">
                  <a:moveTo>
                    <a:pt x="6938" y="96077"/>
                  </a:moveTo>
                  <a:lnTo>
                    <a:pt x="10485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3944" y="100703"/>
                  </a:lnTo>
                  <a:lnTo>
                    <a:pt x="38239" y="20819"/>
                  </a:lnTo>
                  <a:lnTo>
                    <a:pt x="38239" y="55518"/>
                  </a:lnTo>
                  <a:lnTo>
                    <a:pt x="33614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736" y="52125"/>
                  </a:lnTo>
                  <a:lnTo>
                    <a:pt x="18503" y="47498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0816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24362" y="0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859" y="9253"/>
                  </a:lnTo>
                  <a:lnTo>
                    <a:pt x="5000" y="10396"/>
                  </a:lnTo>
                  <a:lnTo>
                    <a:pt x="1029" y="20769"/>
                  </a:lnTo>
                  <a:lnTo>
                    <a:pt x="0" y="35778"/>
                  </a:lnTo>
                  <a:lnTo>
                    <a:pt x="4" y="41547"/>
                  </a:lnTo>
                  <a:lnTo>
                    <a:pt x="1284" y="55814"/>
                  </a:lnTo>
                  <a:lnTo>
                    <a:pt x="5859" y="66005"/>
                  </a:lnTo>
                  <a:lnTo>
                    <a:pt x="10485" y="71711"/>
                  </a:lnTo>
                  <a:lnTo>
                    <a:pt x="16190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239" y="68318"/>
                  </a:lnTo>
                  <a:lnTo>
                    <a:pt x="38239" y="78650"/>
                  </a:lnTo>
                  <a:lnTo>
                    <a:pt x="37006" y="82197"/>
                  </a:lnTo>
                  <a:lnTo>
                    <a:pt x="33614" y="86824"/>
                  </a:lnTo>
                  <a:lnTo>
                    <a:pt x="23128" y="86824"/>
                  </a:lnTo>
                  <a:lnTo>
                    <a:pt x="18503" y="85590"/>
                  </a:lnTo>
                  <a:lnTo>
                    <a:pt x="15110" y="84511"/>
                  </a:lnTo>
                  <a:lnTo>
                    <a:pt x="10485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7" name="object 1340">
              <a:extLst>
                <a:ext uri="{FF2B5EF4-FFF2-40B4-BE49-F238E27FC236}">
                  <a16:creationId xmlns:a16="http://schemas.microsoft.com/office/drawing/2014/main" id="{8AD99311-A966-42CE-9FAA-135F37FB4090}"/>
                </a:ext>
              </a:extLst>
            </p:cNvPr>
            <p:cNvSpPr/>
            <p:nvPr/>
          </p:nvSpPr>
          <p:spPr>
            <a:xfrm>
              <a:off x="5864884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627" y="16034"/>
                  </a:lnTo>
                  <a:lnTo>
                    <a:pt x="47806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8" name="object 1341">
              <a:extLst>
                <a:ext uri="{FF2B5EF4-FFF2-40B4-BE49-F238E27FC236}">
                  <a16:creationId xmlns:a16="http://schemas.microsoft.com/office/drawing/2014/main" id="{7C1B1027-C879-4B8F-AE52-E6653CC02CB9}"/>
                </a:ext>
              </a:extLst>
            </p:cNvPr>
            <p:cNvSpPr/>
            <p:nvPr/>
          </p:nvSpPr>
          <p:spPr>
            <a:xfrm>
              <a:off x="5933192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49804" y="9253"/>
                  </a:moveTo>
                  <a:lnTo>
                    <a:pt x="47491" y="3392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988" y="16192"/>
                  </a:lnTo>
                  <a:lnTo>
                    <a:pt x="32380" y="18506"/>
                  </a:lnTo>
                  <a:lnTo>
                    <a:pt x="33614" y="23132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430" y="18506"/>
                  </a:lnTo>
                  <a:lnTo>
                    <a:pt x="57822" y="16192"/>
                  </a:lnTo>
                  <a:lnTo>
                    <a:pt x="63681" y="16192"/>
                  </a:lnTo>
                  <a:lnTo>
                    <a:pt x="67073" y="18506"/>
                  </a:lnTo>
                  <a:lnTo>
                    <a:pt x="68307" y="23132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366" y="15910"/>
                  </a:lnTo>
                  <a:lnTo>
                    <a:pt x="80012" y="4048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392"/>
                  </a:lnTo>
                  <a:lnTo>
                    <a:pt x="49804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9" name="object 1342">
              <a:extLst>
                <a:ext uri="{FF2B5EF4-FFF2-40B4-BE49-F238E27FC236}">
                  <a16:creationId xmlns:a16="http://schemas.microsoft.com/office/drawing/2014/main" id="{C3FB05B2-55F9-4E0A-8750-A50F47915871}"/>
                </a:ext>
              </a:extLst>
            </p:cNvPr>
            <p:cNvSpPr/>
            <p:nvPr/>
          </p:nvSpPr>
          <p:spPr>
            <a:xfrm>
              <a:off x="6032646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9736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0" name="object 1343">
              <a:extLst>
                <a:ext uri="{FF2B5EF4-FFF2-40B4-BE49-F238E27FC236}">
                  <a16:creationId xmlns:a16="http://schemas.microsoft.com/office/drawing/2014/main" id="{0E74FE61-453C-42C1-93A2-0F5C7DC3369B}"/>
                </a:ext>
              </a:extLst>
            </p:cNvPr>
            <p:cNvSpPr/>
            <p:nvPr/>
          </p:nvSpPr>
          <p:spPr>
            <a:xfrm>
              <a:off x="6098641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339" y="16034"/>
                  </a:lnTo>
                  <a:lnTo>
                    <a:pt x="47116" y="3859"/>
                  </a:lnTo>
                  <a:lnTo>
                    <a:pt x="35772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1" name="object 1344">
              <a:extLst>
                <a:ext uri="{FF2B5EF4-FFF2-40B4-BE49-F238E27FC236}">
                  <a16:creationId xmlns:a16="http://schemas.microsoft.com/office/drawing/2014/main" id="{4D234E1F-9F0B-49F3-9B84-C576F77A4038}"/>
                </a:ext>
              </a:extLst>
            </p:cNvPr>
            <p:cNvSpPr/>
            <p:nvPr/>
          </p:nvSpPr>
          <p:spPr>
            <a:xfrm>
              <a:off x="6161089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521" y="17272"/>
                  </a:moveTo>
                  <a:lnTo>
                    <a:pt x="26521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77" y="74137"/>
                  </a:lnTo>
                  <a:lnTo>
                    <a:pt x="13806" y="87122"/>
                  </a:lnTo>
                  <a:lnTo>
                    <a:pt x="26521" y="91450"/>
                  </a:lnTo>
                  <a:lnTo>
                    <a:pt x="33459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521" y="68318"/>
                  </a:lnTo>
                  <a:lnTo>
                    <a:pt x="26521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521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2" name="object 1345">
              <a:extLst>
                <a:ext uri="{FF2B5EF4-FFF2-40B4-BE49-F238E27FC236}">
                  <a16:creationId xmlns:a16="http://schemas.microsoft.com/office/drawing/2014/main" id="{B92C4D41-1D41-4FBE-941D-FFEF77FE128C}"/>
                </a:ext>
              </a:extLst>
            </p:cNvPr>
            <p:cNvSpPr/>
            <p:nvPr/>
          </p:nvSpPr>
          <p:spPr>
            <a:xfrm>
              <a:off x="6235101" y="3283759"/>
              <a:ext cx="26675" cy="103017"/>
            </a:xfrm>
            <a:custGeom>
              <a:avLst/>
              <a:gdLst/>
              <a:ahLst/>
              <a:cxnLst/>
              <a:rect l="l" t="t" r="r" b="b"/>
              <a:pathLst>
                <a:path w="26675" h="103017">
                  <a:moveTo>
                    <a:pt x="25441" y="0"/>
                  </a:moveTo>
                  <a:lnTo>
                    <a:pt x="17423" y="0"/>
                  </a:lnTo>
                  <a:lnTo>
                    <a:pt x="20816" y="23132"/>
                  </a:lnTo>
                  <a:lnTo>
                    <a:pt x="22049" y="20819"/>
                  </a:lnTo>
                  <a:lnTo>
                    <a:pt x="24362" y="17272"/>
                  </a:lnTo>
                  <a:lnTo>
                    <a:pt x="26675" y="16192"/>
                  </a:lnTo>
                  <a:lnTo>
                    <a:pt x="25441" y="0"/>
                  </a:lnTo>
                  <a:close/>
                </a:path>
                <a:path w="26675" h="103017">
                  <a:moveTo>
                    <a:pt x="8172" y="96077"/>
                  </a:moveTo>
                  <a:lnTo>
                    <a:pt x="11564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8239" y="103017"/>
                  </a:lnTo>
                  <a:lnTo>
                    <a:pt x="45178" y="100703"/>
                  </a:lnTo>
                  <a:lnTo>
                    <a:pt x="50883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552" y="1079"/>
                  </a:lnTo>
                  <a:lnTo>
                    <a:pt x="40552" y="801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544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4362" y="57831"/>
                  </a:lnTo>
                  <a:lnTo>
                    <a:pt x="22049" y="54438"/>
                  </a:lnTo>
                  <a:lnTo>
                    <a:pt x="20816" y="52125"/>
                  </a:lnTo>
                  <a:lnTo>
                    <a:pt x="19736" y="47498"/>
                  </a:lnTo>
                  <a:lnTo>
                    <a:pt x="19736" y="28838"/>
                  </a:lnTo>
                  <a:lnTo>
                    <a:pt x="20816" y="23132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326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8172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3" name="object 1346">
              <a:extLst>
                <a:ext uri="{FF2B5EF4-FFF2-40B4-BE49-F238E27FC236}">
                  <a16:creationId xmlns:a16="http://schemas.microsoft.com/office/drawing/2014/main" id="{48C97A14-0BDC-46B6-B988-9FD3299DC2CD}"/>
                </a:ext>
              </a:extLst>
            </p:cNvPr>
            <p:cNvSpPr/>
            <p:nvPr/>
          </p:nvSpPr>
          <p:spPr>
            <a:xfrm>
              <a:off x="6304488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4" name="object 1347">
              <a:extLst>
                <a:ext uri="{FF2B5EF4-FFF2-40B4-BE49-F238E27FC236}">
                  <a16:creationId xmlns:a16="http://schemas.microsoft.com/office/drawing/2014/main" id="{092DE2E2-34DE-42F7-83B8-A22D8B736416}"/>
                </a:ext>
              </a:extLst>
            </p:cNvPr>
            <p:cNvSpPr/>
            <p:nvPr/>
          </p:nvSpPr>
          <p:spPr>
            <a:xfrm>
              <a:off x="6371562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2049" y="43951"/>
                  </a:move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988" y="30072"/>
                  </a:lnTo>
                  <a:lnTo>
                    <a:pt x="22049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8988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5" name="object 1348">
              <a:extLst>
                <a:ext uri="{FF2B5EF4-FFF2-40B4-BE49-F238E27FC236}">
                  <a16:creationId xmlns:a16="http://schemas.microsoft.com/office/drawing/2014/main" id="{EE9682A3-CE68-4B31-80F8-47B1AB012FC9}"/>
                </a:ext>
              </a:extLst>
            </p:cNvPr>
            <p:cNvSpPr/>
            <p:nvPr/>
          </p:nvSpPr>
          <p:spPr>
            <a:xfrm>
              <a:off x="6448504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6" name="object 1349">
              <a:extLst>
                <a:ext uri="{FF2B5EF4-FFF2-40B4-BE49-F238E27FC236}">
                  <a16:creationId xmlns:a16="http://schemas.microsoft.com/office/drawing/2014/main" id="{4B5DFE06-EE57-42ED-BCF0-6FF114FA5A32}"/>
                </a:ext>
              </a:extLst>
            </p:cNvPr>
            <p:cNvSpPr/>
            <p:nvPr/>
          </p:nvSpPr>
          <p:spPr>
            <a:xfrm>
              <a:off x="6468704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7" name="object 1350">
              <a:extLst>
                <a:ext uri="{FF2B5EF4-FFF2-40B4-BE49-F238E27FC236}">
                  <a16:creationId xmlns:a16="http://schemas.microsoft.com/office/drawing/2014/main" id="{086E34F1-EF5C-4DD2-9CB6-023988736F21}"/>
                </a:ext>
              </a:extLst>
            </p:cNvPr>
            <p:cNvSpPr/>
            <p:nvPr/>
          </p:nvSpPr>
          <p:spPr>
            <a:xfrm>
              <a:off x="6534698" y="3281446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1898"/>
                  </a:lnTo>
                  <a:lnTo>
                    <a:pt x="11564" y="21898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019"/>
                  </a:lnTo>
                  <a:lnTo>
                    <a:pt x="20816" y="5706"/>
                  </a:lnTo>
                  <a:lnTo>
                    <a:pt x="17423" y="1079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4625" y="1079"/>
                  </a:lnTo>
                  <a:lnTo>
                    <a:pt x="3546" y="3392"/>
                  </a:lnTo>
                  <a:lnTo>
                    <a:pt x="0" y="8019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1564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20816" y="61378"/>
                  </a:lnTo>
                  <a:lnTo>
                    <a:pt x="17423" y="56751"/>
                  </a:lnTo>
                  <a:lnTo>
                    <a:pt x="13877" y="55518"/>
                  </a:lnTo>
                  <a:lnTo>
                    <a:pt x="8172" y="55518"/>
                  </a:lnTo>
                  <a:lnTo>
                    <a:pt x="4625" y="56751"/>
                  </a:lnTo>
                  <a:lnTo>
                    <a:pt x="3546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8" name="object 1351">
              <a:extLst>
                <a:ext uri="{FF2B5EF4-FFF2-40B4-BE49-F238E27FC236}">
                  <a16:creationId xmlns:a16="http://schemas.microsoft.com/office/drawing/2014/main" id="{E6C6E25F-82E1-4CBF-9AAC-FB8A20B92C1C}"/>
                </a:ext>
              </a:extLst>
            </p:cNvPr>
            <p:cNvSpPr/>
            <p:nvPr/>
          </p:nvSpPr>
          <p:spPr>
            <a:xfrm>
              <a:off x="893264" y="3487326"/>
              <a:ext cx="55523" cy="98390"/>
            </a:xfrm>
            <a:custGeom>
              <a:avLst/>
              <a:gdLst/>
              <a:ahLst/>
              <a:cxnLst/>
              <a:rect l="l" t="t" r="r" b="b"/>
              <a:pathLst>
                <a:path w="55523" h="98390">
                  <a:moveTo>
                    <a:pt x="19664" y="80964"/>
                  </a:moveTo>
                  <a:lnTo>
                    <a:pt x="19664" y="55518"/>
                  </a:lnTo>
                  <a:lnTo>
                    <a:pt x="49739" y="55518"/>
                  </a:lnTo>
                  <a:lnTo>
                    <a:pt x="49739" y="39325"/>
                  </a:lnTo>
                  <a:lnTo>
                    <a:pt x="19664" y="39325"/>
                  </a:lnTo>
                  <a:lnTo>
                    <a:pt x="19664" y="16192"/>
                  </a:lnTo>
                  <a:lnTo>
                    <a:pt x="55523" y="16192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55523" y="98390"/>
                  </a:lnTo>
                  <a:lnTo>
                    <a:pt x="55523" y="80964"/>
                  </a:lnTo>
                  <a:lnTo>
                    <a:pt x="1966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9" name="object 1352">
              <a:extLst>
                <a:ext uri="{FF2B5EF4-FFF2-40B4-BE49-F238E27FC236}">
                  <a16:creationId xmlns:a16="http://schemas.microsoft.com/office/drawing/2014/main" id="{FF87D889-A12A-4F1C-ACD0-81F40573ECC5}"/>
                </a:ext>
              </a:extLst>
            </p:cNvPr>
            <p:cNvSpPr/>
            <p:nvPr/>
          </p:nvSpPr>
          <p:spPr>
            <a:xfrm>
              <a:off x="958041" y="3511692"/>
              <a:ext cx="54362" cy="74024"/>
            </a:xfrm>
            <a:custGeom>
              <a:avLst/>
              <a:gdLst/>
              <a:ahLst/>
              <a:cxnLst/>
              <a:rect l="l" t="t" r="r" b="b"/>
              <a:pathLst>
                <a:path w="54362" h="74024">
                  <a:moveTo>
                    <a:pt x="18512" y="8019"/>
                  </a:moveTo>
                  <a:lnTo>
                    <a:pt x="1735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68" y="74024"/>
                  </a:lnTo>
                  <a:lnTo>
                    <a:pt x="19668" y="20819"/>
                  </a:lnTo>
                  <a:lnTo>
                    <a:pt x="20825" y="17272"/>
                  </a:lnTo>
                  <a:lnTo>
                    <a:pt x="24294" y="14959"/>
                  </a:lnTo>
                  <a:lnTo>
                    <a:pt x="27763" y="14959"/>
                  </a:lnTo>
                  <a:lnTo>
                    <a:pt x="32389" y="16192"/>
                  </a:lnTo>
                  <a:lnTo>
                    <a:pt x="34702" y="19585"/>
                  </a:lnTo>
                  <a:lnTo>
                    <a:pt x="35859" y="23132"/>
                  </a:lnTo>
                  <a:lnTo>
                    <a:pt x="35859" y="74024"/>
                  </a:lnTo>
                  <a:lnTo>
                    <a:pt x="54362" y="74024"/>
                  </a:lnTo>
                  <a:lnTo>
                    <a:pt x="54362" y="25445"/>
                  </a:lnTo>
                  <a:lnTo>
                    <a:pt x="53606" y="16410"/>
                  </a:lnTo>
                  <a:lnTo>
                    <a:pt x="47450" y="4011"/>
                  </a:lnTo>
                  <a:lnTo>
                    <a:pt x="35859" y="0"/>
                  </a:lnTo>
                  <a:lnTo>
                    <a:pt x="28920" y="0"/>
                  </a:lnTo>
                  <a:lnTo>
                    <a:pt x="23138" y="2313"/>
                  </a:lnTo>
                  <a:lnTo>
                    <a:pt x="1851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0" name="object 1353">
              <a:extLst>
                <a:ext uri="{FF2B5EF4-FFF2-40B4-BE49-F238E27FC236}">
                  <a16:creationId xmlns:a16="http://schemas.microsoft.com/office/drawing/2014/main" id="{DC5CF7DD-3140-4184-A8F5-FC1B67D150F7}"/>
                </a:ext>
              </a:extLst>
            </p:cNvPr>
            <p:cNvSpPr/>
            <p:nvPr/>
          </p:nvSpPr>
          <p:spPr>
            <a:xfrm>
              <a:off x="1020498" y="3494266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6613" y="18506"/>
                  </a:moveTo>
                  <a:lnTo>
                    <a:pt x="26613" y="0"/>
                  </a:lnTo>
                  <a:lnTo>
                    <a:pt x="8110" y="0"/>
                  </a:lnTo>
                  <a:lnTo>
                    <a:pt x="8110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10" y="32385"/>
                  </a:lnTo>
                  <a:lnTo>
                    <a:pt x="8110" y="71711"/>
                  </a:lnTo>
                  <a:lnTo>
                    <a:pt x="8245" y="75217"/>
                  </a:lnTo>
                  <a:lnTo>
                    <a:pt x="13431" y="88202"/>
                  </a:lnTo>
                  <a:lnTo>
                    <a:pt x="26613" y="92530"/>
                  </a:lnTo>
                  <a:lnTo>
                    <a:pt x="30083" y="92530"/>
                  </a:lnTo>
                  <a:lnTo>
                    <a:pt x="33552" y="91450"/>
                  </a:lnTo>
                  <a:lnTo>
                    <a:pt x="37021" y="90217"/>
                  </a:lnTo>
                  <a:lnTo>
                    <a:pt x="37021" y="75258"/>
                  </a:lnTo>
                  <a:lnTo>
                    <a:pt x="35865" y="76337"/>
                  </a:lnTo>
                  <a:lnTo>
                    <a:pt x="32395" y="76337"/>
                  </a:lnTo>
                  <a:lnTo>
                    <a:pt x="28926" y="75258"/>
                  </a:lnTo>
                  <a:lnTo>
                    <a:pt x="26613" y="71711"/>
                  </a:lnTo>
                  <a:lnTo>
                    <a:pt x="26613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6613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1" name="object 1354">
              <a:extLst>
                <a:ext uri="{FF2B5EF4-FFF2-40B4-BE49-F238E27FC236}">
                  <a16:creationId xmlns:a16="http://schemas.microsoft.com/office/drawing/2014/main" id="{E2F31491-EA3A-427E-81A2-8C340E3ADEE9}"/>
                </a:ext>
              </a:extLst>
            </p:cNvPr>
            <p:cNvSpPr/>
            <p:nvPr/>
          </p:nvSpPr>
          <p:spPr>
            <a:xfrm>
              <a:off x="1064459" y="3511692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26613" y="14959"/>
                  </a:moveTo>
                  <a:lnTo>
                    <a:pt x="30083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25445"/>
                  </a:lnTo>
                  <a:lnTo>
                    <a:pt x="13877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50899" y="69397"/>
                  </a:lnTo>
                  <a:lnTo>
                    <a:pt x="54368" y="67084"/>
                  </a:lnTo>
                  <a:lnTo>
                    <a:pt x="56681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8926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43951"/>
                  </a:lnTo>
                  <a:lnTo>
                    <a:pt x="57837" y="43951"/>
                  </a:lnTo>
                  <a:lnTo>
                    <a:pt x="57837" y="34698"/>
                  </a:lnTo>
                  <a:lnTo>
                    <a:pt x="57500" y="31667"/>
                  </a:lnTo>
                  <a:lnTo>
                    <a:pt x="54733" y="1803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26613" y="14959"/>
                  </a:lnTo>
                  <a:close/>
                </a:path>
                <a:path w="57837" h="75103">
                  <a:moveTo>
                    <a:pt x="9251" y="65850"/>
                  </a:moveTo>
                  <a:lnTo>
                    <a:pt x="13877" y="71711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6613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6953" y="10767"/>
                  </a:lnTo>
                  <a:lnTo>
                    <a:pt x="1960" y="2146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53" y="55722"/>
                  </a:lnTo>
                  <a:lnTo>
                    <a:pt x="9251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2" name="object 1355">
              <a:extLst>
                <a:ext uri="{FF2B5EF4-FFF2-40B4-BE49-F238E27FC236}">
                  <a16:creationId xmlns:a16="http://schemas.microsoft.com/office/drawing/2014/main" id="{3E5A5C1F-1CE8-4ECA-A04D-A74434091262}"/>
                </a:ext>
              </a:extLst>
            </p:cNvPr>
            <p:cNvSpPr/>
            <p:nvPr/>
          </p:nvSpPr>
          <p:spPr>
            <a:xfrm>
              <a:off x="1131548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9675" y="74024"/>
                  </a:moveTo>
                  <a:lnTo>
                    <a:pt x="19675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30083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1987" y="2313"/>
                  </a:lnTo>
                  <a:lnTo>
                    <a:pt x="18518" y="9253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3" name="object 1356">
              <a:extLst>
                <a:ext uri="{FF2B5EF4-FFF2-40B4-BE49-F238E27FC236}">
                  <a16:creationId xmlns:a16="http://schemas.microsoft.com/office/drawing/2014/main" id="{75A6E802-7112-4FC0-8CA3-F8125CA857DF}"/>
                </a:ext>
              </a:extLst>
            </p:cNvPr>
            <p:cNvSpPr/>
            <p:nvPr/>
          </p:nvSpPr>
          <p:spPr>
            <a:xfrm>
              <a:off x="1176665" y="351169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18503" y="101783"/>
                  </a:moveTo>
                  <a:lnTo>
                    <a:pt x="18503" y="68164"/>
                  </a:lnTo>
                  <a:lnTo>
                    <a:pt x="21972" y="72790"/>
                  </a:lnTo>
                  <a:lnTo>
                    <a:pt x="23128" y="58911"/>
                  </a:lnTo>
                  <a:lnTo>
                    <a:pt x="20816" y="57831"/>
                  </a:lnTo>
                  <a:lnTo>
                    <a:pt x="18503" y="5428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4708" y="19585"/>
                  </a:lnTo>
                  <a:lnTo>
                    <a:pt x="37021" y="23132"/>
                  </a:lnTo>
                  <a:lnTo>
                    <a:pt x="37021" y="50891"/>
                  </a:lnTo>
                  <a:lnTo>
                    <a:pt x="34708" y="54284"/>
                  </a:lnTo>
                  <a:lnTo>
                    <a:pt x="33552" y="57831"/>
                  </a:lnTo>
                  <a:lnTo>
                    <a:pt x="32395" y="75103"/>
                  </a:lnTo>
                  <a:lnTo>
                    <a:pt x="40491" y="75103"/>
                  </a:lnTo>
                  <a:lnTo>
                    <a:pt x="46273" y="71711"/>
                  </a:lnTo>
                  <a:lnTo>
                    <a:pt x="50899" y="65850"/>
                  </a:lnTo>
                  <a:lnTo>
                    <a:pt x="55281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close/>
                </a:path>
                <a:path w="56681" h="101783">
                  <a:moveTo>
                    <a:pt x="33552" y="57831"/>
                  </a:moveTo>
                  <a:lnTo>
                    <a:pt x="31239" y="58911"/>
                  </a:lnTo>
                  <a:lnTo>
                    <a:pt x="23128" y="58911"/>
                  </a:lnTo>
                  <a:lnTo>
                    <a:pt x="21972" y="72790"/>
                  </a:lnTo>
                  <a:lnTo>
                    <a:pt x="26613" y="75103"/>
                  </a:lnTo>
                  <a:lnTo>
                    <a:pt x="32395" y="75103"/>
                  </a:lnTo>
                  <a:lnTo>
                    <a:pt x="3355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4" name="object 1357">
              <a:extLst>
                <a:ext uri="{FF2B5EF4-FFF2-40B4-BE49-F238E27FC236}">
                  <a16:creationId xmlns:a16="http://schemas.microsoft.com/office/drawing/2014/main" id="{05C2EE88-ACB4-4DE6-A8CC-6973C178B8E4}"/>
                </a:ext>
              </a:extLst>
            </p:cNvPr>
            <p:cNvSpPr/>
            <p:nvPr/>
          </p:nvSpPr>
          <p:spPr>
            <a:xfrm>
              <a:off x="1243754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8518" y="74024"/>
                  </a:moveTo>
                  <a:lnTo>
                    <a:pt x="18518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28926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0831" y="2313"/>
                  </a:lnTo>
                  <a:lnTo>
                    <a:pt x="18518" y="9253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5" name="object 1358">
              <a:extLst>
                <a:ext uri="{FF2B5EF4-FFF2-40B4-BE49-F238E27FC236}">
                  <a16:creationId xmlns:a16="http://schemas.microsoft.com/office/drawing/2014/main" id="{08C69177-7078-4697-8581-C897D16FF7F0}"/>
                </a:ext>
              </a:extLst>
            </p:cNvPr>
            <p:cNvSpPr/>
            <p:nvPr/>
          </p:nvSpPr>
          <p:spPr>
            <a:xfrm>
              <a:off x="12877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156" y="14959"/>
                  </a:moveTo>
                  <a:lnTo>
                    <a:pt x="4625" y="18506"/>
                  </a:lnTo>
                  <a:lnTo>
                    <a:pt x="8095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10408" y="0"/>
                  </a:lnTo>
                  <a:lnTo>
                    <a:pt x="5782" y="1079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645"/>
                  </a:lnTo>
                  <a:lnTo>
                    <a:pt x="1156" y="14959"/>
                  </a:lnTo>
                  <a:close/>
                </a:path>
                <a:path w="20816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156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6" name="object 1359">
              <a:extLst>
                <a:ext uri="{FF2B5EF4-FFF2-40B4-BE49-F238E27FC236}">
                  <a16:creationId xmlns:a16="http://schemas.microsoft.com/office/drawing/2014/main" id="{89D9E9D8-24EA-4B89-9518-961C12643AF9}"/>
                </a:ext>
              </a:extLst>
            </p:cNvPr>
            <p:cNvSpPr/>
            <p:nvPr/>
          </p:nvSpPr>
          <p:spPr>
            <a:xfrm>
              <a:off x="1318938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9266" y="5706"/>
                  </a:moveTo>
                  <a:lnTo>
                    <a:pt x="4641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84" y="31151"/>
                  </a:lnTo>
                  <a:lnTo>
                    <a:pt x="5797" y="34698"/>
                  </a:lnTo>
                  <a:lnTo>
                    <a:pt x="9266" y="37012"/>
                  </a:lnTo>
                  <a:lnTo>
                    <a:pt x="15049" y="40404"/>
                  </a:ln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4708" y="50891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20831" y="58911"/>
                  </a:lnTo>
                  <a:lnTo>
                    <a:pt x="18518" y="54284"/>
                  </a:lnTo>
                  <a:lnTo>
                    <a:pt x="18518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84" y="63537"/>
                  </a:lnTo>
                  <a:lnTo>
                    <a:pt x="5797" y="67084"/>
                  </a:lnTo>
                  <a:lnTo>
                    <a:pt x="9266" y="69397"/>
                  </a:lnTo>
                  <a:lnTo>
                    <a:pt x="12736" y="71711"/>
                  </a:lnTo>
                  <a:lnTo>
                    <a:pt x="17362" y="74024"/>
                  </a:lnTo>
                  <a:lnTo>
                    <a:pt x="21987" y="75103"/>
                  </a:lnTo>
                  <a:lnTo>
                    <a:pt x="34708" y="75103"/>
                  </a:lnTo>
                  <a:lnTo>
                    <a:pt x="41647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40491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2395" y="13879"/>
                  </a:lnTo>
                  <a:lnTo>
                    <a:pt x="34708" y="16192"/>
                  </a:lnTo>
                  <a:lnTo>
                    <a:pt x="34708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1079"/>
                  </a:lnTo>
                  <a:lnTo>
                    <a:pt x="9266" y="57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7" name="object 1360">
              <a:extLst>
                <a:ext uri="{FF2B5EF4-FFF2-40B4-BE49-F238E27FC236}">
                  <a16:creationId xmlns:a16="http://schemas.microsoft.com/office/drawing/2014/main" id="{2B40F983-8554-4D0D-987F-78C07BB2EB3E}"/>
                </a:ext>
              </a:extLst>
            </p:cNvPr>
            <p:cNvSpPr/>
            <p:nvPr/>
          </p:nvSpPr>
          <p:spPr>
            <a:xfrm>
              <a:off x="1381402" y="3511692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0" y="41801"/>
                  </a:moveTo>
                  <a:lnTo>
                    <a:pt x="2343" y="55543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7770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721" y="10770"/>
                  </a:lnTo>
                  <a:lnTo>
                    <a:pt x="1572" y="21464"/>
                  </a:lnTo>
                  <a:lnTo>
                    <a:pt x="0" y="35778"/>
                  </a:lnTo>
                  <a:lnTo>
                    <a:pt x="0" y="41801"/>
                  </a:lnTo>
                  <a:close/>
                </a:path>
                <a:path w="56681" h="75103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4959"/>
                  </a:lnTo>
                  <a:lnTo>
                    <a:pt x="32395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8" name="object 1361">
              <a:extLst>
                <a:ext uri="{FF2B5EF4-FFF2-40B4-BE49-F238E27FC236}">
                  <a16:creationId xmlns:a16="http://schemas.microsoft.com/office/drawing/2014/main" id="{3E7DECAD-12EE-451F-99B2-448C76FEE632}"/>
                </a:ext>
              </a:extLst>
            </p:cNvPr>
            <p:cNvSpPr/>
            <p:nvPr/>
          </p:nvSpPr>
          <p:spPr>
            <a:xfrm>
              <a:off x="1478574" y="3486246"/>
              <a:ext cx="68245" cy="100549"/>
            </a:xfrm>
            <a:custGeom>
              <a:avLst/>
              <a:gdLst/>
              <a:ahLst/>
              <a:cxnLst/>
              <a:rect l="l" t="t" r="r" b="b"/>
              <a:pathLst>
                <a:path w="68245" h="100549">
                  <a:moveTo>
                    <a:pt x="68152" y="31508"/>
                  </a:moveTo>
                  <a:lnTo>
                    <a:pt x="64798" y="17291"/>
                  </a:lnTo>
                  <a:lnTo>
                    <a:pt x="58994" y="8019"/>
                  </a:lnTo>
                  <a:lnTo>
                    <a:pt x="48502" y="1843"/>
                  </a:lnTo>
                  <a:lnTo>
                    <a:pt x="34708" y="0"/>
                  </a:lnTo>
                  <a:lnTo>
                    <a:pt x="31004" y="124"/>
                  </a:lnTo>
                  <a:lnTo>
                    <a:pt x="18251" y="3163"/>
                  </a:lnTo>
                  <a:lnTo>
                    <a:pt x="8095" y="10332"/>
                  </a:lnTo>
                  <a:lnTo>
                    <a:pt x="4841" y="15893"/>
                  </a:lnTo>
                  <a:lnTo>
                    <a:pt x="1140" y="27680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499" y="67648"/>
                  </a:lnTo>
                  <a:lnTo>
                    <a:pt x="3621" y="80516"/>
                  </a:lnTo>
                  <a:lnTo>
                    <a:pt x="9251" y="90217"/>
                  </a:lnTo>
                  <a:lnTo>
                    <a:pt x="22281" y="98521"/>
                  </a:lnTo>
                  <a:lnTo>
                    <a:pt x="35865" y="100549"/>
                  </a:lnTo>
                  <a:lnTo>
                    <a:pt x="42803" y="100549"/>
                  </a:lnTo>
                  <a:lnTo>
                    <a:pt x="48586" y="99470"/>
                  </a:lnTo>
                  <a:lnTo>
                    <a:pt x="54368" y="97156"/>
                  </a:lnTo>
                  <a:lnTo>
                    <a:pt x="58994" y="94843"/>
                  </a:lnTo>
                  <a:lnTo>
                    <a:pt x="63619" y="92530"/>
                  </a:lnTo>
                  <a:lnTo>
                    <a:pt x="68245" y="87903"/>
                  </a:lnTo>
                  <a:lnTo>
                    <a:pt x="68245" y="47344"/>
                  </a:lnTo>
                  <a:lnTo>
                    <a:pt x="34708" y="47344"/>
                  </a:lnTo>
                  <a:lnTo>
                    <a:pt x="34708" y="62458"/>
                  </a:lnTo>
                  <a:lnTo>
                    <a:pt x="48586" y="62458"/>
                  </a:lnTo>
                  <a:lnTo>
                    <a:pt x="48586" y="80964"/>
                  </a:lnTo>
                  <a:lnTo>
                    <a:pt x="43960" y="83277"/>
                  </a:lnTo>
                  <a:lnTo>
                    <a:pt x="40491" y="84356"/>
                  </a:lnTo>
                  <a:lnTo>
                    <a:pt x="31239" y="84356"/>
                  </a:lnTo>
                  <a:lnTo>
                    <a:pt x="26613" y="82043"/>
                  </a:lnTo>
                  <a:lnTo>
                    <a:pt x="23144" y="77417"/>
                  </a:lnTo>
                  <a:lnTo>
                    <a:pt x="20816" y="74024"/>
                  </a:lnTo>
                  <a:lnTo>
                    <a:pt x="19659" y="67084"/>
                  </a:lnTo>
                  <a:lnTo>
                    <a:pt x="19659" y="32385"/>
                  </a:lnTo>
                  <a:lnTo>
                    <a:pt x="20816" y="25445"/>
                  </a:lnTo>
                  <a:lnTo>
                    <a:pt x="23144" y="21898"/>
                  </a:lnTo>
                  <a:lnTo>
                    <a:pt x="25457" y="18506"/>
                  </a:lnTo>
                  <a:lnTo>
                    <a:pt x="30083" y="16192"/>
                  </a:lnTo>
                  <a:lnTo>
                    <a:pt x="39334" y="16192"/>
                  </a:lnTo>
                  <a:lnTo>
                    <a:pt x="42803" y="17272"/>
                  </a:lnTo>
                  <a:lnTo>
                    <a:pt x="46273" y="21898"/>
                  </a:lnTo>
                  <a:lnTo>
                    <a:pt x="48586" y="26525"/>
                  </a:lnTo>
                  <a:lnTo>
                    <a:pt x="48586" y="32385"/>
                  </a:lnTo>
                  <a:lnTo>
                    <a:pt x="68245" y="32385"/>
                  </a:lnTo>
                  <a:lnTo>
                    <a:pt x="68152" y="31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9" name="object 1362">
              <a:extLst>
                <a:ext uri="{FF2B5EF4-FFF2-40B4-BE49-F238E27FC236}">
                  <a16:creationId xmlns:a16="http://schemas.microsoft.com/office/drawing/2014/main" id="{E2EADAE7-F4E9-45D2-AA70-25D8B5B35838}"/>
                </a:ext>
              </a:extLst>
            </p:cNvPr>
            <p:cNvSpPr/>
            <p:nvPr/>
          </p:nvSpPr>
          <p:spPr>
            <a:xfrm>
              <a:off x="1556072" y="3511692"/>
              <a:ext cx="58994" cy="75103"/>
            </a:xfrm>
            <a:custGeom>
              <a:avLst/>
              <a:gdLst/>
              <a:ahLst/>
              <a:cxnLst/>
              <a:rect l="l" t="t" r="r" b="b"/>
              <a:pathLst>
                <a:path w="58994" h="75103">
                  <a:moveTo>
                    <a:pt x="20831" y="75103"/>
                  </a:moveTo>
                  <a:lnTo>
                    <a:pt x="39334" y="75103"/>
                  </a:lnTo>
                  <a:lnTo>
                    <a:pt x="39334" y="53204"/>
                  </a:lnTo>
                  <a:lnTo>
                    <a:pt x="35865" y="58911"/>
                  </a:lnTo>
                  <a:lnTo>
                    <a:pt x="23144" y="58911"/>
                  </a:lnTo>
                  <a:lnTo>
                    <a:pt x="19675" y="51971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585"/>
                  </a:lnTo>
                  <a:lnTo>
                    <a:pt x="26613" y="14959"/>
                  </a:lnTo>
                  <a:lnTo>
                    <a:pt x="33552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7437" y="10116"/>
                  </a:lnTo>
                  <a:lnTo>
                    <a:pt x="2106" y="20824"/>
                  </a:lnTo>
                  <a:lnTo>
                    <a:pt x="0" y="34698"/>
                  </a:lnTo>
                  <a:lnTo>
                    <a:pt x="72" y="42175"/>
                  </a:lnTo>
                  <a:lnTo>
                    <a:pt x="2692" y="55402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0831" y="75103"/>
                  </a:lnTo>
                  <a:close/>
                </a:path>
                <a:path w="58994" h="75103">
                  <a:moveTo>
                    <a:pt x="40491" y="27759"/>
                  </a:moveTo>
                  <a:lnTo>
                    <a:pt x="40491" y="42718"/>
                  </a:lnTo>
                  <a:lnTo>
                    <a:pt x="39334" y="53204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5850"/>
                  </a:lnTo>
                  <a:lnTo>
                    <a:pt x="57505" y="53360"/>
                  </a:lnTo>
                  <a:lnTo>
                    <a:pt x="58994" y="39325"/>
                  </a:lnTo>
                  <a:lnTo>
                    <a:pt x="58984" y="33541"/>
                  </a:lnTo>
                  <a:lnTo>
                    <a:pt x="57128" y="19704"/>
                  </a:lnTo>
                  <a:lnTo>
                    <a:pt x="52055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33552" y="14959"/>
                  </a:lnTo>
                  <a:lnTo>
                    <a:pt x="38178" y="19585"/>
                  </a:lnTo>
                  <a:lnTo>
                    <a:pt x="39334" y="23132"/>
                  </a:lnTo>
                  <a:lnTo>
                    <a:pt x="40491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0" name="object 1363">
              <a:extLst>
                <a:ext uri="{FF2B5EF4-FFF2-40B4-BE49-F238E27FC236}">
                  <a16:creationId xmlns:a16="http://schemas.microsoft.com/office/drawing/2014/main" id="{BDCD5791-D342-4D8B-AC9F-8E901DB5252B}"/>
                </a:ext>
              </a:extLst>
            </p:cNvPr>
            <p:cNvSpPr/>
            <p:nvPr/>
          </p:nvSpPr>
          <p:spPr>
            <a:xfrm>
              <a:off x="162433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1972" y="43951"/>
                  </a:moveTo>
                  <a:lnTo>
                    <a:pt x="26598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103"/>
                  </a:lnTo>
                  <a:lnTo>
                    <a:pt x="26598" y="75103"/>
                  </a:lnTo>
                  <a:lnTo>
                    <a:pt x="31224" y="72790"/>
                  </a:lnTo>
                  <a:lnTo>
                    <a:pt x="34693" y="68164"/>
                  </a:lnTo>
                  <a:lnTo>
                    <a:pt x="35849" y="70477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4352" y="69397"/>
                  </a:lnTo>
                  <a:lnTo>
                    <a:pt x="53196" y="63537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88" y="1079"/>
                  </a:lnTo>
                  <a:lnTo>
                    <a:pt x="35849" y="0"/>
                  </a:lnTo>
                  <a:lnTo>
                    <a:pt x="2081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28838"/>
                  </a:lnTo>
                  <a:lnTo>
                    <a:pt x="28911" y="28838"/>
                  </a:lnTo>
                  <a:lnTo>
                    <a:pt x="21972" y="43951"/>
                  </a:lnTo>
                  <a:close/>
                </a:path>
                <a:path w="55509" h="75103">
                  <a:moveTo>
                    <a:pt x="2312" y="64771"/>
                  </a:moveTo>
                  <a:lnTo>
                    <a:pt x="5782" y="69397"/>
                  </a:lnTo>
                  <a:lnTo>
                    <a:pt x="10408" y="72790"/>
                  </a:lnTo>
                  <a:lnTo>
                    <a:pt x="15033" y="75103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28838"/>
                  </a:lnTo>
                  <a:lnTo>
                    <a:pt x="19659" y="28838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1" name="object 1364">
              <a:extLst>
                <a:ext uri="{FF2B5EF4-FFF2-40B4-BE49-F238E27FC236}">
                  <a16:creationId xmlns:a16="http://schemas.microsoft.com/office/drawing/2014/main" id="{2C6F2D9C-20E1-413F-B117-1BD0E10D01A5}"/>
                </a:ext>
              </a:extLst>
            </p:cNvPr>
            <p:cNvSpPr/>
            <p:nvPr/>
          </p:nvSpPr>
          <p:spPr>
            <a:xfrm>
              <a:off x="1700674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2" name="object 1365">
              <a:extLst>
                <a:ext uri="{FF2B5EF4-FFF2-40B4-BE49-F238E27FC236}">
                  <a16:creationId xmlns:a16="http://schemas.microsoft.com/office/drawing/2014/main" id="{027FD084-26B4-4D71-8258-4DFDEA5200C8}"/>
                </a:ext>
              </a:extLst>
            </p:cNvPr>
            <p:cNvSpPr/>
            <p:nvPr/>
          </p:nvSpPr>
          <p:spPr>
            <a:xfrm>
              <a:off x="1721490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13877" y="40404"/>
                  </a:move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3552" y="50891"/>
                  </a:lnTo>
                  <a:lnTo>
                    <a:pt x="34708" y="54284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19675" y="58911"/>
                  </a:lnTo>
                  <a:lnTo>
                    <a:pt x="17346" y="54284"/>
                  </a:lnTo>
                  <a:lnTo>
                    <a:pt x="17346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8095" y="69397"/>
                  </a:lnTo>
                  <a:lnTo>
                    <a:pt x="12720" y="71711"/>
                  </a:lnTo>
                  <a:lnTo>
                    <a:pt x="16190" y="74024"/>
                  </a:lnTo>
                  <a:lnTo>
                    <a:pt x="20831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39334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1239" y="13879"/>
                  </a:lnTo>
                  <a:lnTo>
                    <a:pt x="33552" y="16192"/>
                  </a:lnTo>
                  <a:lnTo>
                    <a:pt x="33552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3469" y="10332"/>
                  </a:lnTo>
                  <a:lnTo>
                    <a:pt x="1156" y="14959"/>
                  </a:lnTo>
                  <a:lnTo>
                    <a:pt x="1156" y="26525"/>
                  </a:lnTo>
                  <a:lnTo>
                    <a:pt x="3469" y="31151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3877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3" name="object 1366">
              <a:extLst>
                <a:ext uri="{FF2B5EF4-FFF2-40B4-BE49-F238E27FC236}">
                  <a16:creationId xmlns:a16="http://schemas.microsoft.com/office/drawing/2014/main" id="{6E938346-2CE4-4C0E-AED0-B193424490A8}"/>
                </a:ext>
              </a:extLst>
            </p:cNvPr>
            <p:cNvSpPr/>
            <p:nvPr/>
          </p:nvSpPr>
          <p:spPr>
            <a:xfrm>
              <a:off x="5059843" y="3487326"/>
              <a:ext cx="79871" cy="98390"/>
            </a:xfrm>
            <a:custGeom>
              <a:avLst/>
              <a:gdLst/>
              <a:ahLst/>
              <a:cxnLst/>
              <a:rect l="l" t="t" r="r" b="b"/>
              <a:pathLst>
                <a:path w="79871" h="98390">
                  <a:moveTo>
                    <a:pt x="30067" y="61378"/>
                  </a:moveTo>
                  <a:lnTo>
                    <a:pt x="53196" y="77571"/>
                  </a:lnTo>
                  <a:lnTo>
                    <a:pt x="57822" y="98390"/>
                  </a:lnTo>
                  <a:lnTo>
                    <a:pt x="79871" y="98390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90"/>
                  </a:lnTo>
                  <a:lnTo>
                    <a:pt x="20816" y="98390"/>
                  </a:lnTo>
                  <a:lnTo>
                    <a:pt x="25441" y="77571"/>
                  </a:lnTo>
                  <a:lnTo>
                    <a:pt x="53196" y="77571"/>
                  </a:lnTo>
                  <a:lnTo>
                    <a:pt x="30067" y="61378"/>
                  </a:lnTo>
                  <a:lnTo>
                    <a:pt x="39319" y="26679"/>
                  </a:lnTo>
                  <a:lnTo>
                    <a:pt x="48570" y="61378"/>
                  </a:lnTo>
                  <a:lnTo>
                    <a:pt x="30067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4" name="object 1367">
              <a:extLst>
                <a:ext uri="{FF2B5EF4-FFF2-40B4-BE49-F238E27FC236}">
                  <a16:creationId xmlns:a16="http://schemas.microsoft.com/office/drawing/2014/main" id="{EDA06323-CA90-4D8F-BB73-26A06266B650}"/>
                </a:ext>
              </a:extLst>
            </p:cNvPr>
            <p:cNvSpPr/>
            <p:nvPr/>
          </p:nvSpPr>
          <p:spPr>
            <a:xfrm>
              <a:off x="5156985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5" name="object 1368">
              <a:extLst>
                <a:ext uri="{FF2B5EF4-FFF2-40B4-BE49-F238E27FC236}">
                  <a16:creationId xmlns:a16="http://schemas.microsoft.com/office/drawing/2014/main" id="{840314DD-9214-4C62-8C52-D057ECD205C0}"/>
                </a:ext>
              </a:extLst>
            </p:cNvPr>
            <p:cNvSpPr/>
            <p:nvPr/>
          </p:nvSpPr>
          <p:spPr>
            <a:xfrm>
              <a:off x="51801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9253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742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079"/>
                  </a:lnTo>
                  <a:lnTo>
                    <a:pt x="1233" y="4626"/>
                  </a:lnTo>
                  <a:lnTo>
                    <a:pt x="0" y="9253"/>
                  </a:lnTo>
                  <a:close/>
                </a:path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1233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6" name="object 1369">
              <a:extLst>
                <a:ext uri="{FF2B5EF4-FFF2-40B4-BE49-F238E27FC236}">
                  <a16:creationId xmlns:a16="http://schemas.microsoft.com/office/drawing/2014/main" id="{585AF91F-3F08-4D3B-9C03-50E40649E94A}"/>
                </a:ext>
              </a:extLst>
            </p:cNvPr>
            <p:cNvSpPr/>
            <p:nvPr/>
          </p:nvSpPr>
          <p:spPr>
            <a:xfrm>
              <a:off x="5211415" y="3511692"/>
              <a:ext cx="57822" cy="101783"/>
            </a:xfrm>
            <a:custGeom>
              <a:avLst/>
              <a:gdLst/>
              <a:ahLst/>
              <a:cxnLst/>
              <a:rect l="l" t="t" r="r" b="b"/>
              <a:pathLst>
                <a:path w="57822" h="101783">
                  <a:moveTo>
                    <a:pt x="9" y="41562"/>
                  </a:moveTo>
                  <a:lnTo>
                    <a:pt x="1865" y="55399"/>
                  </a:lnTo>
                  <a:lnTo>
                    <a:pt x="6938" y="65850"/>
                  </a:lnTo>
                  <a:lnTo>
                    <a:pt x="10330" y="71711"/>
                  </a:lnTo>
                  <a:lnTo>
                    <a:pt x="17269" y="75103"/>
                  </a:lnTo>
                  <a:lnTo>
                    <a:pt x="24208" y="75103"/>
                  </a:lnTo>
                  <a:lnTo>
                    <a:pt x="21895" y="54284"/>
                  </a:lnTo>
                  <a:lnTo>
                    <a:pt x="19582" y="50891"/>
                  </a:lnTo>
                  <a:lnTo>
                    <a:pt x="19582" y="23132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9" y="41562"/>
                  </a:lnTo>
                  <a:close/>
                </a:path>
                <a:path w="57822" h="101783">
                  <a:moveTo>
                    <a:pt x="6938" y="96077"/>
                  </a:moveTo>
                  <a:lnTo>
                    <a:pt x="10330" y="98390"/>
                  </a:lnTo>
                  <a:lnTo>
                    <a:pt x="14956" y="99470"/>
                  </a:lnTo>
                  <a:lnTo>
                    <a:pt x="19582" y="101783"/>
                  </a:lnTo>
                  <a:lnTo>
                    <a:pt x="37006" y="101783"/>
                  </a:lnTo>
                  <a:lnTo>
                    <a:pt x="45024" y="99470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398" y="1079"/>
                  </a:lnTo>
                  <a:lnTo>
                    <a:pt x="39319" y="6939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3459" y="14959"/>
                  </a:lnTo>
                  <a:lnTo>
                    <a:pt x="37006" y="17272"/>
                  </a:lnTo>
                  <a:lnTo>
                    <a:pt x="39319" y="19585"/>
                  </a:lnTo>
                  <a:lnTo>
                    <a:pt x="39319" y="54284"/>
                  </a:lnTo>
                  <a:lnTo>
                    <a:pt x="37006" y="57831"/>
                  </a:lnTo>
                  <a:lnTo>
                    <a:pt x="33459" y="58911"/>
                  </a:lnTo>
                  <a:lnTo>
                    <a:pt x="26521" y="58911"/>
                  </a:lnTo>
                  <a:lnTo>
                    <a:pt x="23128" y="57831"/>
                  </a:lnTo>
                  <a:lnTo>
                    <a:pt x="21895" y="54284"/>
                  </a:lnTo>
                  <a:lnTo>
                    <a:pt x="24208" y="75103"/>
                  </a:lnTo>
                  <a:lnTo>
                    <a:pt x="30067" y="75103"/>
                  </a:lnTo>
                  <a:lnTo>
                    <a:pt x="34693" y="72790"/>
                  </a:lnTo>
                  <a:lnTo>
                    <a:pt x="39319" y="68164"/>
                  </a:lnTo>
                  <a:lnTo>
                    <a:pt x="39319" y="74024"/>
                  </a:lnTo>
                  <a:lnTo>
                    <a:pt x="38085" y="78650"/>
                  </a:lnTo>
                  <a:lnTo>
                    <a:pt x="38085" y="82197"/>
                  </a:lnTo>
                  <a:lnTo>
                    <a:pt x="35772" y="83277"/>
                  </a:lnTo>
                  <a:lnTo>
                    <a:pt x="31146" y="86824"/>
                  </a:lnTo>
                  <a:lnTo>
                    <a:pt x="21895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0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7" name="object 1370">
              <a:extLst>
                <a:ext uri="{FF2B5EF4-FFF2-40B4-BE49-F238E27FC236}">
                  <a16:creationId xmlns:a16="http://schemas.microsoft.com/office/drawing/2014/main" id="{B474D474-D951-42CE-B01A-2C9BBCE29FFA}"/>
                </a:ext>
              </a:extLst>
            </p:cNvPr>
            <p:cNvSpPr/>
            <p:nvPr/>
          </p:nvSpPr>
          <p:spPr>
            <a:xfrm>
              <a:off x="5281881" y="351169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272"/>
                  </a:lnTo>
                  <a:lnTo>
                    <a:pt x="23283" y="14959"/>
                  </a:lnTo>
                  <a:lnTo>
                    <a:pt x="30221" y="14959"/>
                  </a:lnTo>
                  <a:lnTo>
                    <a:pt x="32534" y="16192"/>
                  </a:lnTo>
                  <a:lnTo>
                    <a:pt x="34847" y="19585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532" y="15742"/>
                  </a:lnTo>
                  <a:lnTo>
                    <a:pt x="47096" y="3849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8" name="object 1371">
              <a:extLst>
                <a:ext uri="{FF2B5EF4-FFF2-40B4-BE49-F238E27FC236}">
                  <a16:creationId xmlns:a16="http://schemas.microsoft.com/office/drawing/2014/main" id="{272DC203-418D-4467-9004-49C3D415DE54}"/>
                </a:ext>
              </a:extLst>
            </p:cNvPr>
            <p:cNvSpPr/>
            <p:nvPr/>
          </p:nvSpPr>
          <p:spPr>
            <a:xfrm>
              <a:off x="5349109" y="3511692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87889" y="25445"/>
                  </a:moveTo>
                  <a:lnTo>
                    <a:pt x="86971" y="15648"/>
                  </a:lnTo>
                  <a:lnTo>
                    <a:pt x="80494" y="3826"/>
                  </a:lnTo>
                  <a:lnTo>
                    <a:pt x="68153" y="0"/>
                  </a:lnTo>
                  <a:lnTo>
                    <a:pt x="61214" y="0"/>
                  </a:lnTo>
                  <a:lnTo>
                    <a:pt x="54275" y="2313"/>
                  </a:lnTo>
                  <a:lnTo>
                    <a:pt x="50883" y="9253"/>
                  </a:lnTo>
                  <a:lnTo>
                    <a:pt x="47337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3459" y="19585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5509" y="17272"/>
                  </a:lnTo>
                  <a:lnTo>
                    <a:pt x="57822" y="14959"/>
                  </a:lnTo>
                  <a:lnTo>
                    <a:pt x="64761" y="14959"/>
                  </a:lnTo>
                  <a:lnTo>
                    <a:pt x="65840" y="16192"/>
                  </a:lnTo>
                  <a:lnTo>
                    <a:pt x="68153" y="19585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9" name="object 1372">
              <a:extLst>
                <a:ext uri="{FF2B5EF4-FFF2-40B4-BE49-F238E27FC236}">
                  <a16:creationId xmlns:a16="http://schemas.microsoft.com/office/drawing/2014/main" id="{9768C432-869A-44BE-B748-4E393FC4BDA9}"/>
                </a:ext>
              </a:extLst>
            </p:cNvPr>
            <p:cNvSpPr/>
            <p:nvPr/>
          </p:nvSpPr>
          <p:spPr>
            <a:xfrm>
              <a:off x="5448563" y="3511692"/>
              <a:ext cx="57822" cy="75103"/>
            </a:xfrm>
            <a:custGeom>
              <a:avLst/>
              <a:gdLst/>
              <a:ahLst/>
              <a:cxnLst/>
              <a:rect l="l" t="t" r="r" b="b"/>
              <a:pathLst>
                <a:path w="57822" h="75103">
                  <a:moveTo>
                    <a:pt x="54275" y="67084"/>
                  </a:moveTo>
                  <a:lnTo>
                    <a:pt x="56588" y="63537"/>
                  </a:lnTo>
                  <a:lnTo>
                    <a:pt x="48570" y="51971"/>
                  </a:lnTo>
                  <a:lnTo>
                    <a:pt x="43944" y="56597"/>
                  </a:lnTo>
                  <a:lnTo>
                    <a:pt x="39319" y="58911"/>
                  </a:lnTo>
                  <a:lnTo>
                    <a:pt x="28834" y="58911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8578"/>
                  </a:lnTo>
                  <a:lnTo>
                    <a:pt x="19582" y="43951"/>
                  </a:lnTo>
                  <a:lnTo>
                    <a:pt x="57822" y="43951"/>
                  </a:lnTo>
                  <a:lnTo>
                    <a:pt x="38085" y="28838"/>
                  </a:lnTo>
                  <a:lnTo>
                    <a:pt x="38085" y="30072"/>
                  </a:lnTo>
                  <a:lnTo>
                    <a:pt x="19582" y="30072"/>
                  </a:lnTo>
                  <a:lnTo>
                    <a:pt x="19582" y="25445"/>
                  </a:lnTo>
                  <a:lnTo>
                    <a:pt x="2081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6887" y="10753"/>
                  </a:lnTo>
                  <a:lnTo>
                    <a:pt x="1929" y="2145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24" y="55722"/>
                  </a:lnTo>
                  <a:lnTo>
                    <a:pt x="9251" y="65850"/>
                  </a:lnTo>
                  <a:lnTo>
                    <a:pt x="13877" y="71711"/>
                  </a:lnTo>
                  <a:lnTo>
                    <a:pt x="21895" y="75103"/>
                  </a:lnTo>
                  <a:lnTo>
                    <a:pt x="37006" y="75103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83" y="69397"/>
                  </a:lnTo>
                  <a:lnTo>
                    <a:pt x="54275" y="67084"/>
                  </a:lnTo>
                  <a:close/>
                </a:path>
                <a:path w="57822" h="75103">
                  <a:moveTo>
                    <a:pt x="39319" y="0"/>
                  </a:moveTo>
                  <a:lnTo>
                    <a:pt x="20816" y="0"/>
                  </a:lnTo>
                  <a:lnTo>
                    <a:pt x="19582" y="25445"/>
                  </a:lnTo>
                  <a:lnTo>
                    <a:pt x="20816" y="20819"/>
                  </a:lnTo>
                  <a:lnTo>
                    <a:pt x="24208" y="16192"/>
                  </a:lnTo>
                  <a:lnTo>
                    <a:pt x="28834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8085" y="20819"/>
                  </a:lnTo>
                  <a:lnTo>
                    <a:pt x="38085" y="28838"/>
                  </a:lnTo>
                  <a:lnTo>
                    <a:pt x="57822" y="43951"/>
                  </a:lnTo>
                  <a:lnTo>
                    <a:pt x="57822" y="34698"/>
                  </a:lnTo>
                  <a:lnTo>
                    <a:pt x="57463" y="31642"/>
                  </a:lnTo>
                  <a:lnTo>
                    <a:pt x="54645" y="1802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93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0" name="object 1373">
              <a:extLst>
                <a:ext uri="{FF2B5EF4-FFF2-40B4-BE49-F238E27FC236}">
                  <a16:creationId xmlns:a16="http://schemas.microsoft.com/office/drawing/2014/main" id="{2690A2D9-4CA6-421F-8115-40236E2507D2}"/>
                </a:ext>
              </a:extLst>
            </p:cNvPr>
            <p:cNvSpPr/>
            <p:nvPr/>
          </p:nvSpPr>
          <p:spPr>
            <a:xfrm>
              <a:off x="5515637" y="3511692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5445"/>
                  </a:lnTo>
                  <a:lnTo>
                    <a:pt x="53378" y="15742"/>
                  </a:lnTo>
                  <a:lnTo>
                    <a:pt x="46942" y="384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1" name="object 1374">
              <a:extLst>
                <a:ext uri="{FF2B5EF4-FFF2-40B4-BE49-F238E27FC236}">
                  <a16:creationId xmlns:a16="http://schemas.microsoft.com/office/drawing/2014/main" id="{6695297F-C0DF-4EBF-813C-D727EE1F1812}"/>
                </a:ext>
              </a:extLst>
            </p:cNvPr>
            <p:cNvSpPr/>
            <p:nvPr/>
          </p:nvSpPr>
          <p:spPr>
            <a:xfrm>
              <a:off x="5576852" y="3494266"/>
              <a:ext cx="38239" cy="92530"/>
            </a:xfrm>
            <a:custGeom>
              <a:avLst/>
              <a:gdLst/>
              <a:ahLst/>
              <a:cxnLst/>
              <a:rect l="l" t="t" r="r" b="b"/>
              <a:pathLst>
                <a:path w="38239" h="92530">
                  <a:moveTo>
                    <a:pt x="27908" y="18506"/>
                  </a:moveTo>
                  <a:lnTo>
                    <a:pt x="27908" y="0"/>
                  </a:lnTo>
                  <a:lnTo>
                    <a:pt x="9251" y="0"/>
                  </a:lnTo>
                  <a:lnTo>
                    <a:pt x="9251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9251" y="32385"/>
                  </a:lnTo>
                  <a:lnTo>
                    <a:pt x="9251" y="70631"/>
                  </a:lnTo>
                  <a:lnTo>
                    <a:pt x="9494" y="75558"/>
                  </a:lnTo>
                  <a:lnTo>
                    <a:pt x="14923" y="88380"/>
                  </a:lnTo>
                  <a:lnTo>
                    <a:pt x="27908" y="92530"/>
                  </a:lnTo>
                  <a:lnTo>
                    <a:pt x="31301" y="92530"/>
                  </a:lnTo>
                  <a:lnTo>
                    <a:pt x="34847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7160" y="76337"/>
                  </a:lnTo>
                  <a:lnTo>
                    <a:pt x="33614" y="76337"/>
                  </a:lnTo>
                  <a:lnTo>
                    <a:pt x="30221" y="75258"/>
                  </a:lnTo>
                  <a:lnTo>
                    <a:pt x="27908" y="71711"/>
                  </a:lnTo>
                  <a:lnTo>
                    <a:pt x="27908" y="32385"/>
                  </a:lnTo>
                  <a:lnTo>
                    <a:pt x="37160" y="32385"/>
                  </a:lnTo>
                  <a:lnTo>
                    <a:pt x="37160" y="18506"/>
                  </a:lnTo>
                  <a:lnTo>
                    <a:pt x="2790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2" name="object 1375">
              <a:extLst>
                <a:ext uri="{FF2B5EF4-FFF2-40B4-BE49-F238E27FC236}">
                  <a16:creationId xmlns:a16="http://schemas.microsoft.com/office/drawing/2014/main" id="{3E383FCC-556D-45D3-960F-ADB91E82F1BF}"/>
                </a:ext>
              </a:extLst>
            </p:cNvPr>
            <p:cNvSpPr/>
            <p:nvPr/>
          </p:nvSpPr>
          <p:spPr>
            <a:xfrm>
              <a:off x="5653332" y="3486246"/>
              <a:ext cx="68153" cy="100549"/>
            </a:xfrm>
            <a:custGeom>
              <a:avLst/>
              <a:gdLst/>
              <a:ahLst/>
              <a:cxnLst/>
              <a:rect l="l" t="t" r="r" b="b"/>
              <a:pathLst>
                <a:path w="68153" h="100549">
                  <a:moveTo>
                    <a:pt x="32355" y="57"/>
                  </a:moveTo>
                  <a:lnTo>
                    <a:pt x="19214" y="2964"/>
                  </a:lnTo>
                  <a:lnTo>
                    <a:pt x="9251" y="10332"/>
                  </a:lnTo>
                  <a:lnTo>
                    <a:pt x="5725" y="16096"/>
                  </a:lnTo>
                  <a:lnTo>
                    <a:pt x="1485" y="27801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979" y="67930"/>
                  </a:lnTo>
                  <a:lnTo>
                    <a:pt x="4177" y="80626"/>
                  </a:lnTo>
                  <a:lnTo>
                    <a:pt x="10330" y="90217"/>
                  </a:lnTo>
                  <a:lnTo>
                    <a:pt x="22360" y="98357"/>
                  </a:lnTo>
                  <a:lnTo>
                    <a:pt x="35772" y="100549"/>
                  </a:lnTo>
                  <a:lnTo>
                    <a:pt x="42711" y="100549"/>
                  </a:lnTo>
                  <a:lnTo>
                    <a:pt x="48570" y="99470"/>
                  </a:lnTo>
                  <a:lnTo>
                    <a:pt x="54275" y="97156"/>
                  </a:lnTo>
                  <a:lnTo>
                    <a:pt x="60135" y="94843"/>
                  </a:lnTo>
                  <a:lnTo>
                    <a:pt x="64761" y="92530"/>
                  </a:lnTo>
                  <a:lnTo>
                    <a:pt x="68153" y="87903"/>
                  </a:lnTo>
                  <a:lnTo>
                    <a:pt x="68153" y="47344"/>
                  </a:lnTo>
                  <a:lnTo>
                    <a:pt x="34693" y="47344"/>
                  </a:lnTo>
                  <a:lnTo>
                    <a:pt x="34693" y="62458"/>
                  </a:lnTo>
                  <a:lnTo>
                    <a:pt x="48570" y="62458"/>
                  </a:lnTo>
                  <a:lnTo>
                    <a:pt x="48570" y="79730"/>
                  </a:lnTo>
                  <a:lnTo>
                    <a:pt x="45024" y="83277"/>
                  </a:lnTo>
                  <a:lnTo>
                    <a:pt x="41632" y="84356"/>
                  </a:lnTo>
                  <a:lnTo>
                    <a:pt x="31146" y="84356"/>
                  </a:lnTo>
                  <a:lnTo>
                    <a:pt x="26521" y="82043"/>
                  </a:lnTo>
                  <a:lnTo>
                    <a:pt x="24208" y="77417"/>
                  </a:lnTo>
                  <a:lnTo>
                    <a:pt x="21895" y="74024"/>
                  </a:lnTo>
                  <a:lnTo>
                    <a:pt x="20816" y="67084"/>
                  </a:lnTo>
                  <a:lnTo>
                    <a:pt x="20816" y="32385"/>
                  </a:lnTo>
                  <a:lnTo>
                    <a:pt x="21895" y="25445"/>
                  </a:lnTo>
                  <a:lnTo>
                    <a:pt x="24208" y="21898"/>
                  </a:lnTo>
                  <a:lnTo>
                    <a:pt x="2652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7272"/>
                  </a:lnTo>
                  <a:lnTo>
                    <a:pt x="47337" y="21898"/>
                  </a:lnTo>
                  <a:lnTo>
                    <a:pt x="48570" y="26525"/>
                  </a:lnTo>
                  <a:lnTo>
                    <a:pt x="49650" y="32385"/>
                  </a:lnTo>
                  <a:lnTo>
                    <a:pt x="68153" y="32385"/>
                  </a:lnTo>
                  <a:lnTo>
                    <a:pt x="65602" y="17291"/>
                  </a:lnTo>
                  <a:lnTo>
                    <a:pt x="58901" y="8019"/>
                  </a:lnTo>
                  <a:lnTo>
                    <a:pt x="49351" y="1854"/>
                  </a:lnTo>
                  <a:lnTo>
                    <a:pt x="34693" y="0"/>
                  </a:lnTo>
                  <a:lnTo>
                    <a:pt x="32355" y="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3" name="object 1376">
              <a:extLst>
                <a:ext uri="{FF2B5EF4-FFF2-40B4-BE49-F238E27FC236}">
                  <a16:creationId xmlns:a16="http://schemas.microsoft.com/office/drawing/2014/main" id="{EDE1E833-5F54-497B-B8B1-B7657038282D}"/>
                </a:ext>
              </a:extLst>
            </p:cNvPr>
            <p:cNvSpPr/>
            <p:nvPr/>
          </p:nvSpPr>
          <p:spPr>
            <a:xfrm>
              <a:off x="5731970" y="3511692"/>
              <a:ext cx="39319" cy="75103"/>
            </a:xfrm>
            <a:custGeom>
              <a:avLst/>
              <a:gdLst/>
              <a:ahLst/>
              <a:cxnLst/>
              <a:rect l="l" t="t" r="r" b="b"/>
              <a:pathLst>
                <a:path w="39319" h="75103">
                  <a:moveTo>
                    <a:pt x="39319" y="53204"/>
                  </a:moveTo>
                  <a:lnTo>
                    <a:pt x="35772" y="58911"/>
                  </a:lnTo>
                  <a:lnTo>
                    <a:pt x="23128" y="58911"/>
                  </a:lnTo>
                  <a:lnTo>
                    <a:pt x="19582" y="51971"/>
                  </a:lnTo>
                  <a:lnTo>
                    <a:pt x="30067" y="75103"/>
                  </a:lnTo>
                  <a:lnTo>
                    <a:pt x="39319" y="75103"/>
                  </a:lnTo>
                  <a:lnTo>
                    <a:pt x="39319" y="53204"/>
                  </a:lnTo>
                  <a:close/>
                </a:path>
                <a:path w="39319" h="75103">
                  <a:moveTo>
                    <a:pt x="19582" y="0"/>
                  </a:moveTo>
                  <a:lnTo>
                    <a:pt x="12643" y="2313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48" y="42146"/>
                  </a:lnTo>
                  <a:lnTo>
                    <a:pt x="2207" y="55391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30067" y="75103"/>
                  </a:lnTo>
                  <a:lnTo>
                    <a:pt x="19582" y="51971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2380" y="14959"/>
                  </a:lnTo>
                  <a:lnTo>
                    <a:pt x="35772" y="17272"/>
                  </a:lnTo>
                  <a:lnTo>
                    <a:pt x="37006" y="19585"/>
                  </a:lnTo>
                  <a:lnTo>
                    <a:pt x="39319" y="23132"/>
                  </a:lnTo>
                  <a:lnTo>
                    <a:pt x="40398" y="27759"/>
                  </a:lnTo>
                  <a:lnTo>
                    <a:pt x="40398" y="34698"/>
                  </a:lnTo>
                  <a:lnTo>
                    <a:pt x="39319" y="42718"/>
                  </a:lnTo>
                  <a:lnTo>
                    <a:pt x="39319" y="75103"/>
                  </a:lnTo>
                  <a:lnTo>
                    <a:pt x="46257" y="71711"/>
                  </a:lnTo>
                  <a:lnTo>
                    <a:pt x="50883" y="65850"/>
                  </a:lnTo>
                  <a:lnTo>
                    <a:pt x="57340" y="53230"/>
                  </a:lnTo>
                  <a:lnTo>
                    <a:pt x="58901" y="39325"/>
                  </a:lnTo>
                  <a:lnTo>
                    <a:pt x="58885" y="33199"/>
                  </a:lnTo>
                  <a:lnTo>
                    <a:pt x="56841" y="19563"/>
                  </a:lnTo>
                  <a:lnTo>
                    <a:pt x="50883" y="9253"/>
                  </a:lnTo>
                  <a:lnTo>
                    <a:pt x="46257" y="2313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4" name="object 1377">
              <a:extLst>
                <a:ext uri="{FF2B5EF4-FFF2-40B4-BE49-F238E27FC236}">
                  <a16:creationId xmlns:a16="http://schemas.microsoft.com/office/drawing/2014/main" id="{443EF69D-73CC-4A6E-9640-698CCCDC6E91}"/>
                </a:ext>
              </a:extLst>
            </p:cNvPr>
            <p:cNvSpPr/>
            <p:nvPr/>
          </p:nvSpPr>
          <p:spPr>
            <a:xfrm>
              <a:off x="580012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0816" y="43951"/>
                  </a:moveTo>
                  <a:lnTo>
                    <a:pt x="25441" y="40404"/>
                  </a:lnTo>
                  <a:lnTo>
                    <a:pt x="33614" y="40404"/>
                  </a:lnTo>
                  <a:lnTo>
                    <a:pt x="33614" y="55518"/>
                  </a:lnTo>
                  <a:lnTo>
                    <a:pt x="32380" y="56597"/>
                  </a:lnTo>
                  <a:lnTo>
                    <a:pt x="28988" y="58911"/>
                  </a:lnTo>
                  <a:lnTo>
                    <a:pt x="25441" y="60144"/>
                  </a:lnTo>
                  <a:lnTo>
                    <a:pt x="20816" y="60144"/>
                  </a:lnTo>
                  <a:lnTo>
                    <a:pt x="26675" y="75103"/>
                  </a:lnTo>
                  <a:lnTo>
                    <a:pt x="31301" y="72790"/>
                  </a:lnTo>
                  <a:lnTo>
                    <a:pt x="34693" y="68164"/>
                  </a:lnTo>
                  <a:lnTo>
                    <a:pt x="34693" y="70477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3196" y="69397"/>
                  </a:lnTo>
                  <a:lnTo>
                    <a:pt x="53196" y="63537"/>
                  </a:lnTo>
                  <a:lnTo>
                    <a:pt x="52117" y="57831"/>
                  </a:lnTo>
                  <a:lnTo>
                    <a:pt x="52117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19736" y="23132"/>
                  </a:lnTo>
                  <a:lnTo>
                    <a:pt x="19736" y="17272"/>
                  </a:lnTo>
                  <a:lnTo>
                    <a:pt x="22049" y="13879"/>
                  </a:lnTo>
                  <a:lnTo>
                    <a:pt x="28988" y="13879"/>
                  </a:lnTo>
                  <a:lnTo>
                    <a:pt x="32380" y="16192"/>
                  </a:lnTo>
                  <a:lnTo>
                    <a:pt x="33614" y="19585"/>
                  </a:lnTo>
                  <a:lnTo>
                    <a:pt x="33614" y="28838"/>
                  </a:lnTo>
                  <a:lnTo>
                    <a:pt x="18503" y="28838"/>
                  </a:lnTo>
                  <a:lnTo>
                    <a:pt x="18503" y="51971"/>
                  </a:lnTo>
                  <a:lnTo>
                    <a:pt x="18503" y="48578"/>
                  </a:lnTo>
                  <a:lnTo>
                    <a:pt x="19736" y="45031"/>
                  </a:lnTo>
                  <a:lnTo>
                    <a:pt x="20816" y="43951"/>
                  </a:lnTo>
                  <a:close/>
                </a:path>
                <a:path w="55509" h="75103">
                  <a:moveTo>
                    <a:pt x="0" y="45031"/>
                  </a:moveTo>
                  <a:lnTo>
                    <a:pt x="0" y="60144"/>
                  </a:lnTo>
                  <a:lnTo>
                    <a:pt x="1233" y="64771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26675" y="75103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28838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5" name="object 1378">
              <a:extLst>
                <a:ext uri="{FF2B5EF4-FFF2-40B4-BE49-F238E27FC236}">
                  <a16:creationId xmlns:a16="http://schemas.microsoft.com/office/drawing/2014/main" id="{46DC9E53-2D6C-4D72-816E-7A2F053D7756}"/>
                </a:ext>
              </a:extLst>
            </p:cNvPr>
            <p:cNvSpPr/>
            <p:nvPr/>
          </p:nvSpPr>
          <p:spPr>
            <a:xfrm>
              <a:off x="5875909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6" name="object 1379">
              <a:extLst>
                <a:ext uri="{FF2B5EF4-FFF2-40B4-BE49-F238E27FC236}">
                  <a16:creationId xmlns:a16="http://schemas.microsoft.com/office/drawing/2014/main" id="{2451B7CD-C53A-474E-BA72-DA1AE7184C88}"/>
                </a:ext>
              </a:extLst>
            </p:cNvPr>
            <p:cNvSpPr/>
            <p:nvPr/>
          </p:nvSpPr>
          <p:spPr>
            <a:xfrm>
              <a:off x="5896185" y="3511692"/>
              <a:ext cx="54430" cy="75103"/>
            </a:xfrm>
            <a:custGeom>
              <a:avLst/>
              <a:gdLst/>
              <a:ahLst/>
              <a:cxnLst/>
              <a:rect l="l" t="t" r="r" b="b"/>
              <a:pathLst>
                <a:path w="54430" h="75103">
                  <a:moveTo>
                    <a:pt x="18503" y="50891"/>
                  </a:moveTo>
                  <a:lnTo>
                    <a:pt x="0" y="50891"/>
                  </a:lnTo>
                  <a:lnTo>
                    <a:pt x="0" y="55518"/>
                  </a:lnTo>
                  <a:lnTo>
                    <a:pt x="1079" y="58911"/>
                  </a:lnTo>
                  <a:lnTo>
                    <a:pt x="3392" y="63537"/>
                  </a:lnTo>
                  <a:lnTo>
                    <a:pt x="5705" y="67084"/>
                  </a:lnTo>
                  <a:lnTo>
                    <a:pt x="9251" y="69397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103"/>
                  </a:lnTo>
                  <a:lnTo>
                    <a:pt x="34693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0883" y="64771"/>
                  </a:lnTo>
                  <a:lnTo>
                    <a:pt x="54430" y="60144"/>
                  </a:lnTo>
                  <a:lnTo>
                    <a:pt x="54430" y="47344"/>
                  </a:lnTo>
                  <a:lnTo>
                    <a:pt x="52117" y="42718"/>
                  </a:lnTo>
                  <a:lnTo>
                    <a:pt x="48570" y="39325"/>
                  </a:lnTo>
                  <a:lnTo>
                    <a:pt x="46257" y="35778"/>
                  </a:lnTo>
                  <a:lnTo>
                    <a:pt x="40552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362" y="25445"/>
                  </a:lnTo>
                  <a:lnTo>
                    <a:pt x="20816" y="21898"/>
                  </a:lnTo>
                  <a:lnTo>
                    <a:pt x="20816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3196" y="21898"/>
                  </a:lnTo>
                  <a:lnTo>
                    <a:pt x="53196" y="14959"/>
                  </a:lnTo>
                  <a:lnTo>
                    <a:pt x="50883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110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5926" y="54284"/>
                  </a:lnTo>
                  <a:lnTo>
                    <a:pt x="35926" y="58911"/>
                  </a:lnTo>
                  <a:lnTo>
                    <a:pt x="32380" y="61224"/>
                  </a:lnTo>
                  <a:lnTo>
                    <a:pt x="24362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7" name="object 1380">
              <a:extLst>
                <a:ext uri="{FF2B5EF4-FFF2-40B4-BE49-F238E27FC236}">
                  <a16:creationId xmlns:a16="http://schemas.microsoft.com/office/drawing/2014/main" id="{EA2F08F2-1E1D-4DEE-850D-B7B8AE238A8C}"/>
                </a:ext>
              </a:extLst>
            </p:cNvPr>
            <p:cNvSpPr/>
            <p:nvPr/>
          </p:nvSpPr>
          <p:spPr>
            <a:xfrm>
              <a:off x="1851043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7021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79" y="48578"/>
                  </a:lnTo>
                  <a:lnTo>
                    <a:pt x="11579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8" name="object 1381">
              <a:extLst>
                <a:ext uri="{FF2B5EF4-FFF2-40B4-BE49-F238E27FC236}">
                  <a16:creationId xmlns:a16="http://schemas.microsoft.com/office/drawing/2014/main" id="{E3F6C389-19FD-45F6-85E9-34CC7FA290A8}"/>
                </a:ext>
              </a:extLst>
            </p:cNvPr>
            <p:cNvSpPr/>
            <p:nvPr/>
          </p:nvSpPr>
          <p:spPr>
            <a:xfrm>
              <a:off x="1916976" y="3708319"/>
              <a:ext cx="38178" cy="104096"/>
            </a:xfrm>
            <a:custGeom>
              <a:avLst/>
              <a:gdLst/>
              <a:ahLst/>
              <a:cxnLst/>
              <a:rect l="l" t="t" r="r" b="b"/>
              <a:pathLst>
                <a:path w="38178" h="104096">
                  <a:moveTo>
                    <a:pt x="21987" y="31306"/>
                  </a:moveTo>
                  <a:lnTo>
                    <a:pt x="21987" y="15113"/>
                  </a:lnTo>
                  <a:lnTo>
                    <a:pt x="25457" y="10486"/>
                  </a:lnTo>
                  <a:lnTo>
                    <a:pt x="37021" y="10486"/>
                  </a:lnTo>
                  <a:lnTo>
                    <a:pt x="38178" y="1233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9675" y="2313"/>
                  </a:lnTo>
                  <a:lnTo>
                    <a:pt x="15049" y="5860"/>
                  </a:lnTo>
                  <a:lnTo>
                    <a:pt x="11579" y="10486"/>
                  </a:lnTo>
                  <a:lnTo>
                    <a:pt x="10423" y="16192"/>
                  </a:lnTo>
                  <a:lnTo>
                    <a:pt x="10423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10423" y="41638"/>
                  </a:lnTo>
                  <a:lnTo>
                    <a:pt x="10423" y="104096"/>
                  </a:lnTo>
                  <a:lnTo>
                    <a:pt x="21987" y="104096"/>
                  </a:lnTo>
                  <a:lnTo>
                    <a:pt x="21987" y="41638"/>
                  </a:lnTo>
                  <a:lnTo>
                    <a:pt x="34708" y="41638"/>
                  </a:lnTo>
                  <a:lnTo>
                    <a:pt x="34708" y="31306"/>
                  </a:lnTo>
                  <a:lnTo>
                    <a:pt x="21987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9" name="object 1382">
              <a:extLst>
                <a:ext uri="{FF2B5EF4-FFF2-40B4-BE49-F238E27FC236}">
                  <a16:creationId xmlns:a16="http://schemas.microsoft.com/office/drawing/2014/main" id="{F74D1FB0-C8E0-4ADB-9280-2D99D4C0BA65}"/>
                </a:ext>
              </a:extLst>
            </p:cNvPr>
            <p:cNvSpPr/>
            <p:nvPr/>
          </p:nvSpPr>
          <p:spPr>
            <a:xfrm>
              <a:off x="1992175" y="3738392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20" y="19739"/>
                  </a:lnTo>
                  <a:lnTo>
                    <a:pt x="16190" y="16192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0819"/>
                  </a:lnTo>
                  <a:lnTo>
                    <a:pt x="40475" y="26679"/>
                  </a:lnTo>
                  <a:lnTo>
                    <a:pt x="52055" y="26679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42" y="63691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224" y="66005"/>
                  </a:lnTo>
                  <a:lnTo>
                    <a:pt x="21972" y="66005"/>
                  </a:lnTo>
                  <a:lnTo>
                    <a:pt x="18503" y="63691"/>
                  </a:lnTo>
                  <a:lnTo>
                    <a:pt x="15033" y="60144"/>
                  </a:lnTo>
                  <a:lnTo>
                    <a:pt x="12720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0" name="object 1383">
              <a:extLst>
                <a:ext uri="{FF2B5EF4-FFF2-40B4-BE49-F238E27FC236}">
                  <a16:creationId xmlns:a16="http://schemas.microsoft.com/office/drawing/2014/main" id="{623C7FDF-F7C5-4627-B65A-128E8401F6DE}"/>
                </a:ext>
              </a:extLst>
            </p:cNvPr>
            <p:cNvSpPr/>
            <p:nvPr/>
          </p:nvSpPr>
          <p:spPr>
            <a:xfrm>
              <a:off x="2054639" y="373839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40475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86" y="66005"/>
                  </a:lnTo>
                  <a:lnTo>
                    <a:pt x="48734" y="65815"/>
                  </a:lnTo>
                  <a:lnTo>
                    <a:pt x="54414" y="55426"/>
                  </a:lnTo>
                  <a:lnTo>
                    <a:pt x="56681" y="41638"/>
                  </a:lnTo>
                  <a:lnTo>
                    <a:pt x="56680" y="33282"/>
                  </a:lnTo>
                  <a:lnTo>
                    <a:pt x="54321" y="19570"/>
                  </a:lnTo>
                  <a:lnTo>
                    <a:pt x="48586" y="925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81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1" name="object 1384">
              <a:extLst>
                <a:ext uri="{FF2B5EF4-FFF2-40B4-BE49-F238E27FC236}">
                  <a16:creationId xmlns:a16="http://schemas.microsoft.com/office/drawing/2014/main" id="{E1F4BB24-71ED-41D9-8473-5BC9CCF59580}"/>
                </a:ext>
              </a:extLst>
            </p:cNvPr>
            <p:cNvSpPr/>
            <p:nvPr/>
          </p:nvSpPr>
          <p:spPr>
            <a:xfrm>
              <a:off x="2125198" y="3738392"/>
              <a:ext cx="85592" cy="74024"/>
            </a:xfrm>
            <a:custGeom>
              <a:avLst/>
              <a:gdLst/>
              <a:ahLst/>
              <a:cxnLst/>
              <a:rect l="l" t="t" r="r" b="b"/>
              <a:pathLst>
                <a:path w="85592" h="74024">
                  <a:moveTo>
                    <a:pt x="12720" y="74024"/>
                  </a:moveTo>
                  <a:lnTo>
                    <a:pt x="12720" y="19739"/>
                  </a:lnTo>
                  <a:lnTo>
                    <a:pt x="15033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21" y="16192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9742" y="20819"/>
                  </a:lnTo>
                  <a:lnTo>
                    <a:pt x="50899" y="17426"/>
                  </a:lnTo>
                  <a:lnTo>
                    <a:pt x="53211" y="15113"/>
                  </a:lnTo>
                  <a:lnTo>
                    <a:pt x="57837" y="10486"/>
                  </a:lnTo>
                  <a:lnTo>
                    <a:pt x="65932" y="10486"/>
                  </a:lnTo>
                  <a:lnTo>
                    <a:pt x="69402" y="11566"/>
                  </a:lnTo>
                  <a:lnTo>
                    <a:pt x="71715" y="15113"/>
                  </a:lnTo>
                  <a:lnTo>
                    <a:pt x="72871" y="17426"/>
                  </a:lnTo>
                  <a:lnTo>
                    <a:pt x="74028" y="20819"/>
                  </a:lnTo>
                  <a:lnTo>
                    <a:pt x="74028" y="74024"/>
                  </a:lnTo>
                  <a:lnTo>
                    <a:pt x="85592" y="74024"/>
                  </a:lnTo>
                  <a:lnTo>
                    <a:pt x="85592" y="25445"/>
                  </a:lnTo>
                  <a:lnTo>
                    <a:pt x="84684" y="15755"/>
                  </a:lnTo>
                  <a:lnTo>
                    <a:pt x="78228" y="3881"/>
                  </a:lnTo>
                  <a:lnTo>
                    <a:pt x="65932" y="0"/>
                  </a:lnTo>
                  <a:lnTo>
                    <a:pt x="57837" y="0"/>
                  </a:lnTo>
                  <a:lnTo>
                    <a:pt x="50899" y="3546"/>
                  </a:lnTo>
                  <a:lnTo>
                    <a:pt x="46273" y="10486"/>
                  </a:lnTo>
                  <a:lnTo>
                    <a:pt x="42803" y="354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2" name="object 1385">
              <a:extLst>
                <a:ext uri="{FF2B5EF4-FFF2-40B4-BE49-F238E27FC236}">
                  <a16:creationId xmlns:a16="http://schemas.microsoft.com/office/drawing/2014/main" id="{F33FD5A8-D256-45E9-A7D7-8FC41D272D41}"/>
                </a:ext>
              </a:extLst>
            </p:cNvPr>
            <p:cNvSpPr/>
            <p:nvPr/>
          </p:nvSpPr>
          <p:spPr>
            <a:xfrm>
              <a:off x="2228152" y="3738392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19659" y="66005"/>
                  </a:moveTo>
                  <a:lnTo>
                    <a:pt x="15033" y="62458"/>
                  </a:lnTo>
                  <a:lnTo>
                    <a:pt x="12720" y="56751"/>
                  </a:lnTo>
                  <a:lnTo>
                    <a:pt x="12720" y="19739"/>
                  </a:lnTo>
                  <a:lnTo>
                    <a:pt x="15033" y="13879"/>
                  </a:lnTo>
                  <a:lnTo>
                    <a:pt x="19659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475" y="26679"/>
                  </a:lnTo>
                  <a:lnTo>
                    <a:pt x="40475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6257" y="67084"/>
                  </a:lnTo>
                  <a:lnTo>
                    <a:pt x="46763" y="66439"/>
                  </a:lnTo>
                  <a:lnTo>
                    <a:pt x="51596" y="56088"/>
                  </a:lnTo>
                  <a:lnTo>
                    <a:pt x="53211" y="41638"/>
                  </a:lnTo>
                  <a:lnTo>
                    <a:pt x="53202" y="32345"/>
                  </a:lnTo>
                  <a:lnTo>
                    <a:pt x="51338" y="18233"/>
                  </a:lnTo>
                  <a:lnTo>
                    <a:pt x="46257" y="817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2720" y="101783"/>
                  </a:lnTo>
                  <a:lnTo>
                    <a:pt x="12720" y="67084"/>
                  </a:lnTo>
                  <a:lnTo>
                    <a:pt x="16190" y="72944"/>
                  </a:lnTo>
                  <a:lnTo>
                    <a:pt x="19659" y="66005"/>
                  </a:lnTo>
                  <a:close/>
                </a:path>
                <a:path w="53211" h="101783">
                  <a:moveTo>
                    <a:pt x="37006" y="60144"/>
                  </a:moveTo>
                  <a:lnTo>
                    <a:pt x="34693" y="63691"/>
                  </a:lnTo>
                  <a:lnTo>
                    <a:pt x="31224" y="66005"/>
                  </a:lnTo>
                  <a:lnTo>
                    <a:pt x="19659" y="66005"/>
                  </a:lnTo>
                  <a:lnTo>
                    <a:pt x="16190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3" name="object 1386">
              <a:extLst>
                <a:ext uri="{FF2B5EF4-FFF2-40B4-BE49-F238E27FC236}">
                  <a16:creationId xmlns:a16="http://schemas.microsoft.com/office/drawing/2014/main" id="{55001344-1600-4535-B516-369CAAF21222}"/>
                </a:ext>
              </a:extLst>
            </p:cNvPr>
            <p:cNvSpPr/>
            <p:nvPr/>
          </p:nvSpPr>
          <p:spPr>
            <a:xfrm>
              <a:off x="2292929" y="373839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55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162" y="63691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32" y="3546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350"/>
                  </a:lnTo>
                  <a:lnTo>
                    <a:pt x="51346" y="18235"/>
                  </a:lnTo>
                  <a:lnTo>
                    <a:pt x="46273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4" name="object 1387">
              <a:extLst>
                <a:ext uri="{FF2B5EF4-FFF2-40B4-BE49-F238E27FC236}">
                  <a16:creationId xmlns:a16="http://schemas.microsoft.com/office/drawing/2014/main" id="{1DD72277-FDDF-4BED-B750-4A0663917E2F}"/>
                </a:ext>
              </a:extLst>
            </p:cNvPr>
            <p:cNvSpPr/>
            <p:nvPr/>
          </p:nvSpPr>
          <p:spPr>
            <a:xfrm>
              <a:off x="2351923" y="3722199"/>
              <a:ext cx="33598" cy="91450"/>
            </a:xfrm>
            <a:custGeom>
              <a:avLst/>
              <a:gdLst/>
              <a:ahLst/>
              <a:cxnLst/>
              <a:rect l="l" t="t" r="r" b="b"/>
              <a:pathLst>
                <a:path w="33598" h="91450">
                  <a:moveTo>
                    <a:pt x="23113" y="17426"/>
                  </a:moveTo>
                  <a:lnTo>
                    <a:pt x="23113" y="0"/>
                  </a:lnTo>
                  <a:lnTo>
                    <a:pt x="10469" y="0"/>
                  </a:lnTo>
                  <a:lnTo>
                    <a:pt x="10469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69" y="27759"/>
                  </a:lnTo>
                  <a:lnTo>
                    <a:pt x="10469" y="78650"/>
                  </a:lnTo>
                  <a:lnTo>
                    <a:pt x="11549" y="83277"/>
                  </a:lnTo>
                  <a:lnTo>
                    <a:pt x="15095" y="86824"/>
                  </a:lnTo>
                  <a:lnTo>
                    <a:pt x="17408" y="90217"/>
                  </a:lnTo>
                  <a:lnTo>
                    <a:pt x="20800" y="91450"/>
                  </a:lnTo>
                  <a:lnTo>
                    <a:pt x="31285" y="91450"/>
                  </a:lnTo>
                  <a:lnTo>
                    <a:pt x="33598" y="90217"/>
                  </a:lnTo>
                  <a:lnTo>
                    <a:pt x="33598" y="80964"/>
                  </a:lnTo>
                  <a:lnTo>
                    <a:pt x="25426" y="80964"/>
                  </a:lnTo>
                  <a:lnTo>
                    <a:pt x="23113" y="77571"/>
                  </a:lnTo>
                  <a:lnTo>
                    <a:pt x="23113" y="27759"/>
                  </a:lnTo>
                  <a:lnTo>
                    <a:pt x="33598" y="27759"/>
                  </a:lnTo>
                  <a:lnTo>
                    <a:pt x="33598" y="17426"/>
                  </a:lnTo>
                  <a:lnTo>
                    <a:pt x="2311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5" name="object 1388">
              <a:extLst>
                <a:ext uri="{FF2B5EF4-FFF2-40B4-BE49-F238E27FC236}">
                  <a16:creationId xmlns:a16="http://schemas.microsoft.com/office/drawing/2014/main" id="{B3450C7C-4040-4341-9BDA-52F176311369}"/>
                </a:ext>
              </a:extLst>
            </p:cNvPr>
            <p:cNvSpPr/>
            <p:nvPr/>
          </p:nvSpPr>
          <p:spPr>
            <a:xfrm>
              <a:off x="239939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173"/>
                  </a:moveTo>
                  <a:lnTo>
                    <a:pt x="0" y="11566"/>
                  </a:lnTo>
                  <a:lnTo>
                    <a:pt x="3392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6" name="object 1389">
              <a:extLst>
                <a:ext uri="{FF2B5EF4-FFF2-40B4-BE49-F238E27FC236}">
                  <a16:creationId xmlns:a16="http://schemas.microsoft.com/office/drawing/2014/main" id="{7D55CE9E-7E8E-4F50-9602-793908B4B6A0}"/>
                </a:ext>
              </a:extLst>
            </p:cNvPr>
            <p:cNvSpPr/>
            <p:nvPr/>
          </p:nvSpPr>
          <p:spPr>
            <a:xfrm>
              <a:off x="2421294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7" name="object 1390">
              <a:extLst>
                <a:ext uri="{FF2B5EF4-FFF2-40B4-BE49-F238E27FC236}">
                  <a16:creationId xmlns:a16="http://schemas.microsoft.com/office/drawing/2014/main" id="{5CFD3667-52C4-4AEB-BEE7-ADD282C2BFEB}"/>
                </a:ext>
              </a:extLst>
            </p:cNvPr>
            <p:cNvSpPr/>
            <p:nvPr/>
          </p:nvSpPr>
          <p:spPr>
            <a:xfrm>
              <a:off x="2468786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8" name="object 1391">
              <a:extLst>
                <a:ext uri="{FF2B5EF4-FFF2-40B4-BE49-F238E27FC236}">
                  <a16:creationId xmlns:a16="http://schemas.microsoft.com/office/drawing/2014/main" id="{A165FAE9-B611-432F-9C3E-5370C11E1CB8}"/>
                </a:ext>
              </a:extLst>
            </p:cNvPr>
            <p:cNvSpPr/>
            <p:nvPr/>
          </p:nvSpPr>
          <p:spPr>
            <a:xfrm>
              <a:off x="2492994" y="3739626"/>
              <a:ext cx="52117" cy="72790"/>
            </a:xfrm>
            <a:custGeom>
              <a:avLst/>
              <a:gdLst/>
              <a:ahLst/>
              <a:cxnLst/>
              <a:rect l="l" t="t" r="r" b="b"/>
              <a:pathLst>
                <a:path w="52117" h="72790">
                  <a:moveTo>
                    <a:pt x="26675" y="5551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31301" y="7279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9" name="object 1392">
              <a:extLst>
                <a:ext uri="{FF2B5EF4-FFF2-40B4-BE49-F238E27FC236}">
                  <a16:creationId xmlns:a16="http://schemas.microsoft.com/office/drawing/2014/main" id="{AD1178A9-D3DA-4D7E-AE77-6B6A14F3206A}"/>
                </a:ext>
              </a:extLst>
            </p:cNvPr>
            <p:cNvSpPr/>
            <p:nvPr/>
          </p:nvSpPr>
          <p:spPr>
            <a:xfrm>
              <a:off x="2553129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350"/>
                  </a:lnTo>
                  <a:lnTo>
                    <a:pt x="51331" y="1823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0" name="object 1393">
              <a:extLst>
                <a:ext uri="{FF2B5EF4-FFF2-40B4-BE49-F238E27FC236}">
                  <a16:creationId xmlns:a16="http://schemas.microsoft.com/office/drawing/2014/main" id="{013F0AE2-F7CE-4716-950D-F06948A8636C}"/>
                </a:ext>
              </a:extLst>
            </p:cNvPr>
            <p:cNvSpPr/>
            <p:nvPr/>
          </p:nvSpPr>
          <p:spPr>
            <a:xfrm>
              <a:off x="2650425" y="3738392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18503" y="66005"/>
                  </a:moveTo>
                  <a:lnTo>
                    <a:pt x="13877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518"/>
                  </a:lnTo>
                  <a:lnTo>
                    <a:pt x="35772" y="60144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459" y="56230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783">
                  <a:moveTo>
                    <a:pt x="35772" y="60144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1" name="object 1394">
              <a:extLst>
                <a:ext uri="{FF2B5EF4-FFF2-40B4-BE49-F238E27FC236}">
                  <a16:creationId xmlns:a16="http://schemas.microsoft.com/office/drawing/2014/main" id="{5B4F9103-2AF7-4869-8D53-495912BE9ADE}"/>
                </a:ext>
              </a:extLst>
            </p:cNvPr>
            <p:cNvSpPr/>
            <p:nvPr/>
          </p:nvSpPr>
          <p:spPr>
            <a:xfrm>
              <a:off x="2717499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2" name="object 1395">
              <a:extLst>
                <a:ext uri="{FF2B5EF4-FFF2-40B4-BE49-F238E27FC236}">
                  <a16:creationId xmlns:a16="http://schemas.microsoft.com/office/drawing/2014/main" id="{7DE101B7-E925-4BE1-B0B0-7620AD2838F5}"/>
                </a:ext>
              </a:extLst>
            </p:cNvPr>
            <p:cNvSpPr/>
            <p:nvPr/>
          </p:nvSpPr>
          <p:spPr>
            <a:xfrm>
              <a:off x="2753272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3" name="object 1396">
              <a:extLst>
                <a:ext uri="{FF2B5EF4-FFF2-40B4-BE49-F238E27FC236}">
                  <a16:creationId xmlns:a16="http://schemas.microsoft.com/office/drawing/2014/main" id="{F5159E77-DF18-4F2A-BE18-DC1D15726B10}"/>
                </a:ext>
              </a:extLst>
            </p:cNvPr>
            <p:cNvSpPr/>
            <p:nvPr/>
          </p:nvSpPr>
          <p:spPr>
            <a:xfrm>
              <a:off x="2821579" y="3741939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2643" y="38091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06"/>
                  </a:lnTo>
                  <a:lnTo>
                    <a:pt x="6435" y="6364"/>
                  </a:lnTo>
                  <a:lnTo>
                    <a:pt x="1608" y="16756"/>
                  </a:lnTo>
                  <a:lnTo>
                    <a:pt x="0" y="31151"/>
                  </a:lnTo>
                  <a:lnTo>
                    <a:pt x="120" y="39360"/>
                  </a:lnTo>
                  <a:lnTo>
                    <a:pt x="2254" y="53475"/>
                  </a:lnTo>
                  <a:lnTo>
                    <a:pt x="6938" y="63537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38091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332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8911"/>
                  </a:lnTo>
                  <a:lnTo>
                    <a:pt x="33459" y="61224"/>
                  </a:lnTo>
                  <a:lnTo>
                    <a:pt x="21895" y="61224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1971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8085" y="69397"/>
                  </a:lnTo>
                  <a:lnTo>
                    <a:pt x="41632" y="63537"/>
                  </a:lnTo>
                  <a:lnTo>
                    <a:pt x="41632" y="70477"/>
                  </a:lnTo>
                  <a:lnTo>
                    <a:pt x="53196" y="70477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706"/>
                  </a:lnTo>
                  <a:lnTo>
                    <a:pt x="37006" y="0"/>
                  </a:lnTo>
                  <a:lnTo>
                    <a:pt x="32380" y="-3546"/>
                  </a:lnTo>
                  <a:lnTo>
                    <a:pt x="17269" y="-3546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272"/>
                  </a:lnTo>
                  <a:lnTo>
                    <a:pt x="16190" y="12645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4" name="object 1397">
              <a:extLst>
                <a:ext uri="{FF2B5EF4-FFF2-40B4-BE49-F238E27FC236}">
                  <a16:creationId xmlns:a16="http://schemas.microsoft.com/office/drawing/2014/main" id="{CEE78DAA-979B-493A-AE52-46868D6B14FD}"/>
                </a:ext>
              </a:extLst>
            </p:cNvPr>
            <p:cNvSpPr/>
            <p:nvPr/>
          </p:nvSpPr>
          <p:spPr>
            <a:xfrm>
              <a:off x="2892045" y="3739626"/>
              <a:ext cx="48724" cy="74024"/>
            </a:xfrm>
            <a:custGeom>
              <a:avLst/>
              <a:gdLst/>
              <a:ahLst/>
              <a:cxnLst/>
              <a:rect l="l" t="t" r="r" b="b"/>
              <a:pathLst>
                <a:path w="48724" h="74024">
                  <a:moveTo>
                    <a:pt x="48724" y="72790"/>
                  </a:moveTo>
                  <a:lnTo>
                    <a:pt x="48724" y="0"/>
                  </a:lnTo>
                  <a:lnTo>
                    <a:pt x="37160" y="0"/>
                  </a:lnTo>
                  <a:lnTo>
                    <a:pt x="37160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908" y="74024"/>
                  </a:lnTo>
                  <a:lnTo>
                    <a:pt x="33614" y="71711"/>
                  </a:lnTo>
                  <a:lnTo>
                    <a:pt x="37160" y="67084"/>
                  </a:lnTo>
                  <a:lnTo>
                    <a:pt x="37160" y="72790"/>
                  </a:lnTo>
                  <a:lnTo>
                    <a:pt x="4872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5" name="object 1398">
              <a:extLst>
                <a:ext uri="{FF2B5EF4-FFF2-40B4-BE49-F238E27FC236}">
                  <a16:creationId xmlns:a16="http://schemas.microsoft.com/office/drawing/2014/main" id="{CB7D22C8-C61E-4051-B11A-7510A5DDDBA2}"/>
                </a:ext>
              </a:extLst>
            </p:cNvPr>
            <p:cNvSpPr/>
            <p:nvPr/>
          </p:nvSpPr>
          <p:spPr>
            <a:xfrm>
              <a:off x="295572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192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2944"/>
                  </a:lnTo>
                  <a:lnTo>
                    <a:pt x="43944" y="68318"/>
                  </a:lnTo>
                  <a:lnTo>
                    <a:pt x="48570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6" name="object 1399">
              <a:extLst>
                <a:ext uri="{FF2B5EF4-FFF2-40B4-BE49-F238E27FC236}">
                  <a16:creationId xmlns:a16="http://schemas.microsoft.com/office/drawing/2014/main" id="{4873B338-7B0D-45FF-A6F5-EF5817A61AE0}"/>
                </a:ext>
              </a:extLst>
            </p:cNvPr>
            <p:cNvSpPr/>
            <p:nvPr/>
          </p:nvSpPr>
          <p:spPr>
            <a:xfrm>
              <a:off x="3013549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2049" y="17426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362" y="80964"/>
                  </a:lnTo>
                  <a:lnTo>
                    <a:pt x="23128" y="77571"/>
                  </a:lnTo>
                  <a:lnTo>
                    <a:pt x="22049" y="72944"/>
                  </a:lnTo>
                  <a:lnTo>
                    <a:pt x="22049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2049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7" name="object 1400">
              <a:extLst>
                <a:ext uri="{FF2B5EF4-FFF2-40B4-BE49-F238E27FC236}">
                  <a16:creationId xmlns:a16="http://schemas.microsoft.com/office/drawing/2014/main" id="{35E6A430-6789-476C-B4BA-81983F7721D8}"/>
                </a:ext>
              </a:extLst>
            </p:cNvPr>
            <p:cNvSpPr/>
            <p:nvPr/>
          </p:nvSpPr>
          <p:spPr>
            <a:xfrm>
              <a:off x="3057494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2049" y="10486"/>
                  </a:move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28988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8" name="object 1401">
              <a:extLst>
                <a:ext uri="{FF2B5EF4-FFF2-40B4-BE49-F238E27FC236}">
                  <a16:creationId xmlns:a16="http://schemas.microsoft.com/office/drawing/2014/main" id="{306EAB63-36D6-4ABD-A2E1-6800A1F5182A}"/>
                </a:ext>
              </a:extLst>
            </p:cNvPr>
            <p:cNvSpPr/>
            <p:nvPr/>
          </p:nvSpPr>
          <p:spPr>
            <a:xfrm>
              <a:off x="5493588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736" y="10332"/>
                  </a:lnTo>
                  <a:lnTo>
                    <a:pt x="53196" y="10332"/>
                  </a:lnTo>
                  <a:lnTo>
                    <a:pt x="49804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736" y="10332"/>
                  </a:moveTo>
                  <a:lnTo>
                    <a:pt x="23128" y="0"/>
                  </a:lnTo>
                  <a:lnTo>
                    <a:pt x="35926" y="-43951"/>
                  </a:lnTo>
                  <a:lnTo>
                    <a:pt x="49804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933" y="35778"/>
                  </a:lnTo>
                  <a:lnTo>
                    <a:pt x="41632" y="-61378"/>
                  </a:lnTo>
                  <a:lnTo>
                    <a:pt x="31301" y="-61378"/>
                  </a:lnTo>
                  <a:lnTo>
                    <a:pt x="0" y="35778"/>
                  </a:lnTo>
                  <a:lnTo>
                    <a:pt x="12798" y="35778"/>
                  </a:lnTo>
                  <a:lnTo>
                    <a:pt x="1973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9" name="object 1402">
              <a:extLst>
                <a:ext uri="{FF2B5EF4-FFF2-40B4-BE49-F238E27FC236}">
                  <a16:creationId xmlns:a16="http://schemas.microsoft.com/office/drawing/2014/main" id="{12568403-BF05-4D36-A2AB-1A24C12D6B2C}"/>
                </a:ext>
              </a:extLst>
            </p:cNvPr>
            <p:cNvSpPr/>
            <p:nvPr/>
          </p:nvSpPr>
          <p:spPr>
            <a:xfrm>
              <a:off x="5573460" y="3738392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253"/>
                  </a:lnTo>
                  <a:lnTo>
                    <a:pt x="5442" y="9714"/>
                  </a:lnTo>
                  <a:lnTo>
                    <a:pt x="1503" y="2016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0" name="object 1403">
              <a:extLst>
                <a:ext uri="{FF2B5EF4-FFF2-40B4-BE49-F238E27FC236}">
                  <a16:creationId xmlns:a16="http://schemas.microsoft.com/office/drawing/2014/main" id="{AF7C3FF7-FF6D-4CF3-B48D-7020B38B512E}"/>
                </a:ext>
              </a:extLst>
            </p:cNvPr>
            <p:cNvSpPr/>
            <p:nvPr/>
          </p:nvSpPr>
          <p:spPr>
            <a:xfrm>
              <a:off x="56405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1" name="object 1404">
              <a:extLst>
                <a:ext uri="{FF2B5EF4-FFF2-40B4-BE49-F238E27FC236}">
                  <a16:creationId xmlns:a16="http://schemas.microsoft.com/office/drawing/2014/main" id="{AA62591F-437C-4975-9391-30185846C4BF}"/>
                </a:ext>
              </a:extLst>
            </p:cNvPr>
            <p:cNvSpPr/>
            <p:nvPr/>
          </p:nvSpPr>
          <p:spPr>
            <a:xfrm>
              <a:off x="567584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2" name="object 1405">
              <a:extLst>
                <a:ext uri="{FF2B5EF4-FFF2-40B4-BE49-F238E27FC236}">
                  <a16:creationId xmlns:a16="http://schemas.microsoft.com/office/drawing/2014/main" id="{DD7FF88D-8B7B-4691-9522-49C792DFF51B}"/>
                </a:ext>
              </a:extLst>
            </p:cNvPr>
            <p:cNvSpPr/>
            <p:nvPr/>
          </p:nvSpPr>
          <p:spPr>
            <a:xfrm>
              <a:off x="5697277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3" name="object 1406">
              <a:extLst>
                <a:ext uri="{FF2B5EF4-FFF2-40B4-BE49-F238E27FC236}">
                  <a16:creationId xmlns:a16="http://schemas.microsoft.com/office/drawing/2014/main" id="{C0AE721B-F35E-4E07-8441-A78CDAB99ACE}"/>
                </a:ext>
              </a:extLst>
            </p:cNvPr>
            <p:cNvSpPr/>
            <p:nvPr/>
          </p:nvSpPr>
          <p:spPr>
            <a:xfrm>
              <a:off x="5718093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4" name="object 1407">
              <a:extLst>
                <a:ext uri="{FF2B5EF4-FFF2-40B4-BE49-F238E27FC236}">
                  <a16:creationId xmlns:a16="http://schemas.microsoft.com/office/drawing/2014/main" id="{3153EAB1-1DF5-4961-866B-0E1547C940AC}"/>
                </a:ext>
              </a:extLst>
            </p:cNvPr>
            <p:cNvSpPr/>
            <p:nvPr/>
          </p:nvSpPr>
          <p:spPr>
            <a:xfrm>
              <a:off x="5756178" y="3739626"/>
              <a:ext cx="52117" cy="102862"/>
            </a:xfrm>
            <a:custGeom>
              <a:avLst/>
              <a:gdLst/>
              <a:ahLst/>
              <a:cxnLst/>
              <a:rect l="l" t="t" r="r" b="b"/>
              <a:pathLst>
                <a:path w="52117" h="102862">
                  <a:moveTo>
                    <a:pt x="6938" y="101783"/>
                  </a:moveTo>
                  <a:lnTo>
                    <a:pt x="10485" y="102862"/>
                  </a:lnTo>
                  <a:lnTo>
                    <a:pt x="13877" y="102862"/>
                  </a:lnTo>
                  <a:lnTo>
                    <a:pt x="18503" y="100549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19736" y="80964"/>
                  </a:lnTo>
                  <a:lnTo>
                    <a:pt x="18503" y="84356"/>
                  </a:lnTo>
                  <a:lnTo>
                    <a:pt x="16190" y="87903"/>
                  </a:lnTo>
                  <a:lnTo>
                    <a:pt x="15110" y="88983"/>
                  </a:lnTo>
                  <a:lnTo>
                    <a:pt x="10485" y="91296"/>
                  </a:lnTo>
                  <a:lnTo>
                    <a:pt x="3546" y="91296"/>
                  </a:lnTo>
                  <a:lnTo>
                    <a:pt x="3546" y="101783"/>
                  </a:lnTo>
                  <a:lnTo>
                    <a:pt x="6938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5" name="object 1408">
              <a:extLst>
                <a:ext uri="{FF2B5EF4-FFF2-40B4-BE49-F238E27FC236}">
                  <a16:creationId xmlns:a16="http://schemas.microsoft.com/office/drawing/2014/main" id="{0FBC59EE-409D-47A4-9A9A-F8F6B70BBF84}"/>
                </a:ext>
              </a:extLst>
            </p:cNvPr>
            <p:cNvSpPr/>
            <p:nvPr/>
          </p:nvSpPr>
          <p:spPr>
            <a:xfrm>
              <a:off x="5838363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6" name="object 1409">
              <a:extLst>
                <a:ext uri="{FF2B5EF4-FFF2-40B4-BE49-F238E27FC236}">
                  <a16:creationId xmlns:a16="http://schemas.microsoft.com/office/drawing/2014/main" id="{08E6C6E8-7B59-4CAD-B0AF-2B40F82C3E71}"/>
                </a:ext>
              </a:extLst>
            </p:cNvPr>
            <p:cNvSpPr/>
            <p:nvPr/>
          </p:nvSpPr>
          <p:spPr>
            <a:xfrm>
              <a:off x="5878762" y="3738392"/>
              <a:ext cx="45006" cy="75258"/>
            </a:xfrm>
            <a:custGeom>
              <a:avLst/>
              <a:gdLst/>
              <a:ahLst/>
              <a:cxnLst/>
              <a:rect l="l" t="t" r="r" b="b"/>
              <a:pathLst>
                <a:path w="45006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5006" y="47172"/>
                  </a:lnTo>
                  <a:lnTo>
                    <a:pt x="40151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6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4099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6" y="47172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7" name="object 1410">
              <a:extLst>
                <a:ext uri="{FF2B5EF4-FFF2-40B4-BE49-F238E27FC236}">
                  <a16:creationId xmlns:a16="http://schemas.microsoft.com/office/drawing/2014/main" id="{B4ED5C87-0AC6-45AF-8E41-722A08770C1D}"/>
                </a:ext>
              </a:extLst>
            </p:cNvPr>
            <p:cNvSpPr/>
            <p:nvPr/>
          </p:nvSpPr>
          <p:spPr>
            <a:xfrm>
              <a:off x="6697834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8" name="object 1411">
              <a:extLst>
                <a:ext uri="{FF2B5EF4-FFF2-40B4-BE49-F238E27FC236}">
                  <a16:creationId xmlns:a16="http://schemas.microsoft.com/office/drawing/2014/main" id="{39E54EC5-F4C9-4CDC-8D02-F1FA408E268F}"/>
                </a:ext>
              </a:extLst>
            </p:cNvPr>
            <p:cNvSpPr/>
            <p:nvPr/>
          </p:nvSpPr>
          <p:spPr>
            <a:xfrm>
              <a:off x="673360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350"/>
                  </a:lnTo>
                  <a:lnTo>
                    <a:pt x="50251" y="1823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9" name="object 1412">
              <a:extLst>
                <a:ext uri="{FF2B5EF4-FFF2-40B4-BE49-F238E27FC236}">
                  <a16:creationId xmlns:a16="http://schemas.microsoft.com/office/drawing/2014/main" id="{9B16DC23-02F7-4F94-A07D-8677E195C6FF}"/>
                </a:ext>
              </a:extLst>
            </p:cNvPr>
            <p:cNvSpPr/>
            <p:nvPr/>
          </p:nvSpPr>
          <p:spPr>
            <a:xfrm>
              <a:off x="6794976" y="3738392"/>
              <a:ext cx="24362" cy="101783"/>
            </a:xfrm>
            <a:custGeom>
              <a:avLst/>
              <a:gdLst/>
              <a:ahLst/>
              <a:cxnLst/>
              <a:rect l="l" t="t" r="r" b="b"/>
              <a:pathLst>
                <a:path w="24362" h="101783">
                  <a:moveTo>
                    <a:pt x="16190" y="0"/>
                  </a:move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  <a:path w="24362" h="101783">
                  <a:moveTo>
                    <a:pt x="2" y="42576"/>
                  </a:moveTo>
                  <a:lnTo>
                    <a:pt x="1209" y="56901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8318"/>
                  </a:lnTo>
                  <a:lnTo>
                    <a:pt x="40552" y="101783"/>
                  </a:lnTo>
                  <a:lnTo>
                    <a:pt x="52117" y="101783"/>
                  </a:lnTo>
                  <a:lnTo>
                    <a:pt x="52117" y="1233"/>
                  </a:lnTo>
                  <a:lnTo>
                    <a:pt x="4055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40552" y="18506"/>
                  </a:lnTo>
                  <a:lnTo>
                    <a:pt x="40552" y="57831"/>
                  </a:lnTo>
                  <a:lnTo>
                    <a:pt x="37006" y="62458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253"/>
                  </a:lnTo>
                  <a:lnTo>
                    <a:pt x="5476" y="9737"/>
                  </a:lnTo>
                  <a:lnTo>
                    <a:pt x="1067" y="20179"/>
                  </a:lnTo>
                  <a:lnTo>
                    <a:pt x="0" y="34698"/>
                  </a:lnTo>
                  <a:lnTo>
                    <a:pt x="2" y="42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0" name="object 1413">
              <a:extLst>
                <a:ext uri="{FF2B5EF4-FFF2-40B4-BE49-F238E27FC236}">
                  <a16:creationId xmlns:a16="http://schemas.microsoft.com/office/drawing/2014/main" id="{78C6CDF8-8E8C-4372-B318-F80E9B575F14}"/>
                </a:ext>
              </a:extLst>
            </p:cNvPr>
            <p:cNvSpPr/>
            <p:nvPr/>
          </p:nvSpPr>
          <p:spPr>
            <a:xfrm>
              <a:off x="7625459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01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1" y="33252"/>
                  </a:lnTo>
                  <a:lnTo>
                    <a:pt x="54339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78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8988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8988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701" y="47172"/>
                  </a:lnTo>
                  <a:lnTo>
                    <a:pt x="39676" y="61170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1" name="object 1414">
              <a:extLst>
                <a:ext uri="{FF2B5EF4-FFF2-40B4-BE49-F238E27FC236}">
                  <a16:creationId xmlns:a16="http://schemas.microsoft.com/office/drawing/2014/main" id="{3100DAB3-DCB3-404C-834D-08B5F74B3DED}"/>
                </a:ext>
              </a:extLst>
            </p:cNvPr>
            <p:cNvSpPr/>
            <p:nvPr/>
          </p:nvSpPr>
          <p:spPr>
            <a:xfrm>
              <a:off x="7694845" y="3738392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657" y="66005"/>
                  </a:moveTo>
                  <a:lnTo>
                    <a:pt x="14031" y="62458"/>
                  </a:lnTo>
                  <a:lnTo>
                    <a:pt x="11718" y="56751"/>
                  </a:lnTo>
                  <a:lnTo>
                    <a:pt x="11718" y="19739"/>
                  </a:lnTo>
                  <a:lnTo>
                    <a:pt x="14031" y="13879"/>
                  </a:lnTo>
                  <a:lnTo>
                    <a:pt x="18657" y="10486"/>
                  </a:lnTo>
                  <a:lnTo>
                    <a:pt x="30221" y="10486"/>
                  </a:lnTo>
                  <a:lnTo>
                    <a:pt x="33614" y="12800"/>
                  </a:lnTo>
                  <a:lnTo>
                    <a:pt x="37160" y="16192"/>
                  </a:lnTo>
                  <a:lnTo>
                    <a:pt x="39473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473" y="55518"/>
                  </a:lnTo>
                  <a:lnTo>
                    <a:pt x="35926" y="60144"/>
                  </a:lnTo>
                  <a:lnTo>
                    <a:pt x="35926" y="75258"/>
                  </a:lnTo>
                  <a:lnTo>
                    <a:pt x="41786" y="72944"/>
                  </a:lnTo>
                  <a:lnTo>
                    <a:pt x="46412" y="67084"/>
                  </a:lnTo>
                  <a:lnTo>
                    <a:pt x="50613" y="56230"/>
                  </a:lnTo>
                  <a:lnTo>
                    <a:pt x="52117" y="41638"/>
                  </a:lnTo>
                  <a:lnTo>
                    <a:pt x="52112" y="32724"/>
                  </a:lnTo>
                  <a:lnTo>
                    <a:pt x="50457" y="18372"/>
                  </a:lnTo>
                  <a:lnTo>
                    <a:pt x="46412" y="8173"/>
                  </a:lnTo>
                  <a:lnTo>
                    <a:pt x="41786" y="3546"/>
                  </a:lnTo>
                  <a:lnTo>
                    <a:pt x="35926" y="0"/>
                  </a:lnTo>
                  <a:lnTo>
                    <a:pt x="20970" y="0"/>
                  </a:lnTo>
                  <a:lnTo>
                    <a:pt x="15110" y="3546"/>
                  </a:lnTo>
                  <a:lnTo>
                    <a:pt x="10485" y="925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718" y="101783"/>
                  </a:lnTo>
                  <a:lnTo>
                    <a:pt x="11718" y="67084"/>
                  </a:lnTo>
                  <a:lnTo>
                    <a:pt x="15110" y="72944"/>
                  </a:lnTo>
                  <a:lnTo>
                    <a:pt x="18657" y="66005"/>
                  </a:lnTo>
                  <a:close/>
                </a:path>
                <a:path w="52117" h="101783">
                  <a:moveTo>
                    <a:pt x="35926" y="60144"/>
                  </a:moveTo>
                  <a:lnTo>
                    <a:pt x="33614" y="63691"/>
                  </a:lnTo>
                  <a:lnTo>
                    <a:pt x="30221" y="66005"/>
                  </a:lnTo>
                  <a:lnTo>
                    <a:pt x="18657" y="66005"/>
                  </a:lnTo>
                  <a:lnTo>
                    <a:pt x="15110" y="72944"/>
                  </a:lnTo>
                  <a:lnTo>
                    <a:pt x="20970" y="75258"/>
                  </a:lnTo>
                  <a:lnTo>
                    <a:pt x="35926" y="75258"/>
                  </a:lnTo>
                  <a:lnTo>
                    <a:pt x="3592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2" name="object 1415">
              <a:extLst>
                <a:ext uri="{FF2B5EF4-FFF2-40B4-BE49-F238E27FC236}">
                  <a16:creationId xmlns:a16="http://schemas.microsoft.com/office/drawing/2014/main" id="{9CED53A4-CC08-4280-9D65-203E37556054}"/>
                </a:ext>
              </a:extLst>
            </p:cNvPr>
            <p:cNvSpPr/>
            <p:nvPr/>
          </p:nvSpPr>
          <p:spPr>
            <a:xfrm>
              <a:off x="7757448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3" name="object 1416">
              <a:extLst>
                <a:ext uri="{FF2B5EF4-FFF2-40B4-BE49-F238E27FC236}">
                  <a16:creationId xmlns:a16="http://schemas.microsoft.com/office/drawing/2014/main" id="{1381FC7F-7F4F-4C6C-A968-D38593FC83DF}"/>
                </a:ext>
              </a:extLst>
            </p:cNvPr>
            <p:cNvSpPr/>
            <p:nvPr/>
          </p:nvSpPr>
          <p:spPr>
            <a:xfrm>
              <a:off x="782097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4" name="object 1417">
              <a:extLst>
                <a:ext uri="{FF2B5EF4-FFF2-40B4-BE49-F238E27FC236}">
                  <a16:creationId xmlns:a16="http://schemas.microsoft.com/office/drawing/2014/main" id="{02501B99-01E5-428F-9CCE-49F771C0D968}"/>
                </a:ext>
              </a:extLst>
            </p:cNvPr>
            <p:cNvSpPr/>
            <p:nvPr/>
          </p:nvSpPr>
          <p:spPr>
            <a:xfrm>
              <a:off x="7855669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865" y="5860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5926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872"/>
                  </a:lnTo>
                  <a:lnTo>
                    <a:pt x="1973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5" name="object 1418">
              <a:extLst>
                <a:ext uri="{FF2B5EF4-FFF2-40B4-BE49-F238E27FC236}">
                  <a16:creationId xmlns:a16="http://schemas.microsoft.com/office/drawing/2014/main" id="{692A42F8-670A-472F-BA57-E22327E5B3FD}"/>
                </a:ext>
              </a:extLst>
            </p:cNvPr>
            <p:cNvSpPr/>
            <p:nvPr/>
          </p:nvSpPr>
          <p:spPr>
            <a:xfrm>
              <a:off x="7912412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6" name="object 1419">
              <a:extLst>
                <a:ext uri="{FF2B5EF4-FFF2-40B4-BE49-F238E27FC236}">
                  <a16:creationId xmlns:a16="http://schemas.microsoft.com/office/drawing/2014/main" id="{BFDEF0F6-201D-4421-B18B-6F9A0E7A9C3A}"/>
                </a:ext>
              </a:extLst>
            </p:cNvPr>
            <p:cNvSpPr/>
            <p:nvPr/>
          </p:nvSpPr>
          <p:spPr>
            <a:xfrm>
              <a:off x="7957436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7" name="object 1420">
              <a:extLst>
                <a:ext uri="{FF2B5EF4-FFF2-40B4-BE49-F238E27FC236}">
                  <a16:creationId xmlns:a16="http://schemas.microsoft.com/office/drawing/2014/main" id="{BE11C2A8-0BD2-42B8-BC51-ACAE0DF14C67}"/>
                </a:ext>
              </a:extLst>
            </p:cNvPr>
            <p:cNvSpPr/>
            <p:nvPr/>
          </p:nvSpPr>
          <p:spPr>
            <a:xfrm>
              <a:off x="7982878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0" y="43059"/>
                  </a:moveTo>
                  <a:lnTo>
                    <a:pt x="2378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6344" y="17426"/>
                  </a:lnTo>
                  <a:lnTo>
                    <a:pt x="19736" y="12800"/>
                  </a:lnTo>
                  <a:lnTo>
                    <a:pt x="23283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172"/>
                  </a:lnTo>
                  <a:lnTo>
                    <a:pt x="39790" y="61170"/>
                  </a:lnTo>
                  <a:lnTo>
                    <a:pt x="28988" y="66005"/>
                  </a:lnTo>
                  <a:lnTo>
                    <a:pt x="23283" y="66005"/>
                  </a:lnTo>
                  <a:lnTo>
                    <a:pt x="19736" y="63691"/>
                  </a:lnTo>
                  <a:lnTo>
                    <a:pt x="16344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059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578"/>
                  </a:lnTo>
                  <a:lnTo>
                    <a:pt x="13877" y="72944"/>
                  </a:lnTo>
                  <a:lnTo>
                    <a:pt x="19736" y="75258"/>
                  </a:lnTo>
                  <a:lnTo>
                    <a:pt x="16344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8" name="object 1421">
              <a:extLst>
                <a:ext uri="{FF2B5EF4-FFF2-40B4-BE49-F238E27FC236}">
                  <a16:creationId xmlns:a16="http://schemas.microsoft.com/office/drawing/2014/main" id="{DF7A7E11-33EE-4197-A67C-13008BEDA37F}"/>
                </a:ext>
              </a:extLst>
            </p:cNvPr>
            <p:cNvSpPr/>
            <p:nvPr/>
          </p:nvSpPr>
          <p:spPr>
            <a:xfrm>
              <a:off x="805241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9" name="object 1422">
              <a:extLst>
                <a:ext uri="{FF2B5EF4-FFF2-40B4-BE49-F238E27FC236}">
                  <a16:creationId xmlns:a16="http://schemas.microsoft.com/office/drawing/2014/main" id="{B01A4341-C74C-434A-B124-6DCF423F2952}"/>
                </a:ext>
              </a:extLst>
            </p:cNvPr>
            <p:cNvSpPr/>
            <p:nvPr/>
          </p:nvSpPr>
          <p:spPr>
            <a:xfrm>
              <a:off x="8114867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6190" y="13879"/>
                  </a:lnTo>
                  <a:lnTo>
                    <a:pt x="20816" y="10486"/>
                  </a:lnTo>
                  <a:lnTo>
                    <a:pt x="28834" y="10486"/>
                  </a:lnTo>
                  <a:lnTo>
                    <a:pt x="31146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1564" y="48578"/>
                  </a:move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0" name="object 1423">
              <a:extLst>
                <a:ext uri="{FF2B5EF4-FFF2-40B4-BE49-F238E27FC236}">
                  <a16:creationId xmlns:a16="http://schemas.microsoft.com/office/drawing/2014/main" id="{D3F9C97D-6CB0-4E18-8865-8262CD67EDDF}"/>
                </a:ext>
              </a:extLst>
            </p:cNvPr>
            <p:cNvSpPr/>
            <p:nvPr/>
          </p:nvSpPr>
          <p:spPr>
            <a:xfrm>
              <a:off x="8185410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1" name="object 1424">
              <a:extLst>
                <a:ext uri="{FF2B5EF4-FFF2-40B4-BE49-F238E27FC236}">
                  <a16:creationId xmlns:a16="http://schemas.microsoft.com/office/drawing/2014/main" id="{FEB01352-4770-4AA8-819E-047307667B5C}"/>
                </a:ext>
              </a:extLst>
            </p:cNvPr>
            <p:cNvSpPr/>
            <p:nvPr/>
          </p:nvSpPr>
          <p:spPr>
            <a:xfrm>
              <a:off x="893264" y="3942067"/>
              <a:ext cx="55523" cy="98344"/>
            </a:xfrm>
            <a:custGeom>
              <a:avLst/>
              <a:gdLst/>
              <a:ahLst/>
              <a:cxnLst/>
              <a:rect l="l" t="t" r="r" b="b"/>
              <a:pathLst>
                <a:path w="55523" h="98344">
                  <a:moveTo>
                    <a:pt x="19664" y="82136"/>
                  </a:moveTo>
                  <a:lnTo>
                    <a:pt x="19664" y="55533"/>
                  </a:lnTo>
                  <a:lnTo>
                    <a:pt x="49739" y="55533"/>
                  </a:lnTo>
                  <a:lnTo>
                    <a:pt x="49739" y="40497"/>
                  </a:lnTo>
                  <a:lnTo>
                    <a:pt x="19664" y="40497"/>
                  </a:lnTo>
                  <a:lnTo>
                    <a:pt x="19664" y="17349"/>
                  </a:lnTo>
                  <a:lnTo>
                    <a:pt x="55523" y="17349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3" y="98344"/>
                  </a:lnTo>
                  <a:lnTo>
                    <a:pt x="55523" y="82136"/>
                  </a:lnTo>
                  <a:lnTo>
                    <a:pt x="19664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2" name="object 1425">
              <a:extLst>
                <a:ext uri="{FF2B5EF4-FFF2-40B4-BE49-F238E27FC236}">
                  <a16:creationId xmlns:a16="http://schemas.microsoft.com/office/drawing/2014/main" id="{E4474A3C-6B41-4E04-9CA7-D385CBBAE966}"/>
                </a:ext>
              </a:extLst>
            </p:cNvPr>
            <p:cNvSpPr/>
            <p:nvPr/>
          </p:nvSpPr>
          <p:spPr>
            <a:xfrm>
              <a:off x="953415" y="3967513"/>
              <a:ext cx="58988" cy="72898"/>
            </a:xfrm>
            <a:custGeom>
              <a:avLst/>
              <a:gdLst/>
              <a:ahLst/>
              <a:cxnLst/>
              <a:rect l="l" t="t" r="r" b="b"/>
              <a:pathLst>
                <a:path w="58988" h="72898">
                  <a:moveTo>
                    <a:pt x="28920" y="21991"/>
                  </a:moveTo>
                  <a:lnTo>
                    <a:pt x="20825" y="0"/>
                  </a:lnTo>
                  <a:lnTo>
                    <a:pt x="1156" y="0"/>
                  </a:lnTo>
                  <a:lnTo>
                    <a:pt x="17355" y="35870"/>
                  </a:lnTo>
                  <a:lnTo>
                    <a:pt x="0" y="72898"/>
                  </a:lnTo>
                  <a:lnTo>
                    <a:pt x="20825" y="72898"/>
                  </a:lnTo>
                  <a:lnTo>
                    <a:pt x="30076" y="49750"/>
                  </a:lnTo>
                  <a:lnTo>
                    <a:pt x="38171" y="72898"/>
                  </a:lnTo>
                  <a:lnTo>
                    <a:pt x="58988" y="72898"/>
                  </a:lnTo>
                  <a:lnTo>
                    <a:pt x="41641" y="35870"/>
                  </a:lnTo>
                  <a:lnTo>
                    <a:pt x="57831" y="0"/>
                  </a:lnTo>
                  <a:lnTo>
                    <a:pt x="38171" y="0"/>
                  </a:lnTo>
                  <a:lnTo>
                    <a:pt x="28920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3" name="object 1426">
              <a:extLst>
                <a:ext uri="{FF2B5EF4-FFF2-40B4-BE49-F238E27FC236}">
                  <a16:creationId xmlns:a16="http://schemas.microsoft.com/office/drawing/2014/main" id="{25E0EDB8-490E-435A-8C7A-D4DF46CB8A3D}"/>
                </a:ext>
              </a:extLst>
            </p:cNvPr>
            <p:cNvSpPr/>
            <p:nvPr/>
          </p:nvSpPr>
          <p:spPr>
            <a:xfrm>
              <a:off x="1018185" y="3966356"/>
              <a:ext cx="55524" cy="75211"/>
            </a:xfrm>
            <a:custGeom>
              <a:avLst/>
              <a:gdLst/>
              <a:ahLst/>
              <a:cxnLst/>
              <a:rect l="l" t="t" r="r" b="b"/>
              <a:pathLst>
                <a:path w="55524" h="75211">
                  <a:moveTo>
                    <a:pt x="53211" y="16208"/>
                  </a:move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66" y="6939"/>
                  </a:lnTo>
                  <a:lnTo>
                    <a:pt x="3469" y="10409"/>
                  </a:lnTo>
                  <a:lnTo>
                    <a:pt x="1156" y="16208"/>
                  </a:lnTo>
                  <a:lnTo>
                    <a:pt x="1156" y="23148"/>
                  </a:lnTo>
                  <a:lnTo>
                    <a:pt x="19675" y="23148"/>
                  </a:lnTo>
                  <a:lnTo>
                    <a:pt x="19675" y="17364"/>
                  </a:lnTo>
                  <a:lnTo>
                    <a:pt x="21987" y="15051"/>
                  </a:lnTo>
                  <a:lnTo>
                    <a:pt x="31239" y="15051"/>
                  </a:lnTo>
                  <a:lnTo>
                    <a:pt x="33552" y="18521"/>
                  </a:lnTo>
                  <a:lnTo>
                    <a:pt x="33552" y="30087"/>
                  </a:lnTo>
                  <a:lnTo>
                    <a:pt x="18518" y="30087"/>
                  </a:lnTo>
                  <a:lnTo>
                    <a:pt x="18518" y="52063"/>
                  </a:lnTo>
                  <a:lnTo>
                    <a:pt x="18518" y="48593"/>
                  </a:lnTo>
                  <a:lnTo>
                    <a:pt x="19675" y="46280"/>
                  </a:lnTo>
                  <a:lnTo>
                    <a:pt x="23144" y="41654"/>
                  </a:lnTo>
                  <a:lnTo>
                    <a:pt x="26613" y="40497"/>
                  </a:lnTo>
                  <a:lnTo>
                    <a:pt x="33552" y="40497"/>
                  </a:lnTo>
                  <a:lnTo>
                    <a:pt x="33552" y="55533"/>
                  </a:lnTo>
                  <a:lnTo>
                    <a:pt x="32395" y="57846"/>
                  </a:lnTo>
                  <a:lnTo>
                    <a:pt x="28926" y="60160"/>
                  </a:lnTo>
                  <a:lnTo>
                    <a:pt x="20831" y="60160"/>
                  </a:lnTo>
                  <a:lnTo>
                    <a:pt x="26613" y="75211"/>
                  </a:lnTo>
                  <a:lnTo>
                    <a:pt x="31239" y="72898"/>
                  </a:lnTo>
                  <a:lnTo>
                    <a:pt x="34708" y="68272"/>
                  </a:lnTo>
                  <a:lnTo>
                    <a:pt x="35865" y="70585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72898"/>
                  </a:lnTo>
                  <a:lnTo>
                    <a:pt x="54368" y="69428"/>
                  </a:lnTo>
                  <a:lnTo>
                    <a:pt x="53211" y="64802"/>
                  </a:lnTo>
                  <a:lnTo>
                    <a:pt x="53211" y="16208"/>
                  </a:lnTo>
                  <a:close/>
                </a:path>
                <a:path w="55524" h="75211">
                  <a:moveTo>
                    <a:pt x="0" y="46280"/>
                  </a:moveTo>
                  <a:lnTo>
                    <a:pt x="0" y="60160"/>
                  </a:lnTo>
                  <a:lnTo>
                    <a:pt x="2312" y="64802"/>
                  </a:lnTo>
                  <a:lnTo>
                    <a:pt x="5797" y="69428"/>
                  </a:lnTo>
                  <a:lnTo>
                    <a:pt x="9266" y="72898"/>
                  </a:lnTo>
                  <a:lnTo>
                    <a:pt x="15049" y="75211"/>
                  </a:lnTo>
                  <a:lnTo>
                    <a:pt x="26613" y="75211"/>
                  </a:lnTo>
                  <a:lnTo>
                    <a:pt x="20831" y="60160"/>
                  </a:lnTo>
                  <a:lnTo>
                    <a:pt x="18518" y="57846"/>
                  </a:lnTo>
                  <a:lnTo>
                    <a:pt x="18518" y="30087"/>
                  </a:lnTo>
                  <a:lnTo>
                    <a:pt x="11579" y="31244"/>
                  </a:lnTo>
                  <a:lnTo>
                    <a:pt x="6954" y="35870"/>
                  </a:lnTo>
                  <a:lnTo>
                    <a:pt x="2312" y="40497"/>
                  </a:lnTo>
                  <a:lnTo>
                    <a:pt x="0" y="4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4" name="object 1427">
              <a:extLst>
                <a:ext uri="{FF2B5EF4-FFF2-40B4-BE49-F238E27FC236}">
                  <a16:creationId xmlns:a16="http://schemas.microsoft.com/office/drawing/2014/main" id="{66C75341-103A-4966-AD3A-2BEEF831AECB}"/>
                </a:ext>
              </a:extLst>
            </p:cNvPr>
            <p:cNvSpPr/>
            <p:nvPr/>
          </p:nvSpPr>
          <p:spPr>
            <a:xfrm>
              <a:off x="1084134" y="3966356"/>
              <a:ext cx="87905" cy="74055"/>
            </a:xfrm>
            <a:custGeom>
              <a:avLst/>
              <a:gdLst/>
              <a:ahLst/>
              <a:cxnLst/>
              <a:rect l="l" t="t" r="r" b="b"/>
              <a:pathLst>
                <a:path w="87905" h="74055">
                  <a:moveTo>
                    <a:pt x="47414" y="3469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37" y="16208"/>
                  </a:lnTo>
                  <a:lnTo>
                    <a:pt x="63619" y="16208"/>
                  </a:lnTo>
                  <a:lnTo>
                    <a:pt x="67089" y="18521"/>
                  </a:lnTo>
                  <a:lnTo>
                    <a:pt x="69402" y="23148"/>
                  </a:lnTo>
                  <a:lnTo>
                    <a:pt x="69402" y="74055"/>
                  </a:lnTo>
                  <a:lnTo>
                    <a:pt x="87905" y="74055"/>
                  </a:lnTo>
                  <a:lnTo>
                    <a:pt x="87905" y="26617"/>
                  </a:lnTo>
                  <a:lnTo>
                    <a:pt x="86795" y="15839"/>
                  </a:lnTo>
                  <a:lnTo>
                    <a:pt x="80271" y="4024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52" y="3469"/>
                  </a:lnTo>
                  <a:lnTo>
                    <a:pt x="50883" y="9253"/>
                  </a:lnTo>
                  <a:lnTo>
                    <a:pt x="4741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5" name="object 1428">
              <a:extLst>
                <a:ext uri="{FF2B5EF4-FFF2-40B4-BE49-F238E27FC236}">
                  <a16:creationId xmlns:a16="http://schemas.microsoft.com/office/drawing/2014/main" id="{9C59D9F4-92F1-41D8-A8E2-B2AA119086CD}"/>
                </a:ext>
              </a:extLst>
            </p:cNvPr>
            <p:cNvSpPr/>
            <p:nvPr/>
          </p:nvSpPr>
          <p:spPr>
            <a:xfrm>
              <a:off x="1185916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18518" y="101814"/>
                  </a:moveTo>
                  <a:lnTo>
                    <a:pt x="18518" y="68272"/>
                  </a:lnTo>
                  <a:lnTo>
                    <a:pt x="21987" y="72898"/>
                  </a:lnTo>
                  <a:lnTo>
                    <a:pt x="23144" y="59003"/>
                  </a:lnTo>
                  <a:lnTo>
                    <a:pt x="20831" y="57846"/>
                  </a:lnTo>
                  <a:lnTo>
                    <a:pt x="18518" y="54377"/>
                  </a:lnTo>
                  <a:lnTo>
                    <a:pt x="18518" y="20834"/>
                  </a:lnTo>
                  <a:lnTo>
                    <a:pt x="20831" y="17364"/>
                  </a:lnTo>
                  <a:lnTo>
                    <a:pt x="23144" y="16208"/>
                  </a:lnTo>
                  <a:lnTo>
                    <a:pt x="31239" y="16208"/>
                  </a:lnTo>
                  <a:lnTo>
                    <a:pt x="34708" y="19678"/>
                  </a:lnTo>
                  <a:lnTo>
                    <a:pt x="37021" y="23148"/>
                  </a:lnTo>
                  <a:lnTo>
                    <a:pt x="37021" y="52063"/>
                  </a:lnTo>
                  <a:lnTo>
                    <a:pt x="34708" y="54377"/>
                  </a:lnTo>
                  <a:lnTo>
                    <a:pt x="33552" y="57846"/>
                  </a:lnTo>
                  <a:lnTo>
                    <a:pt x="33552" y="75211"/>
                  </a:lnTo>
                  <a:lnTo>
                    <a:pt x="40491" y="75211"/>
                  </a:lnTo>
                  <a:lnTo>
                    <a:pt x="46273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87" y="2313"/>
                  </a:lnTo>
                  <a:lnTo>
                    <a:pt x="18518" y="8096"/>
                  </a:lnTo>
                  <a:lnTo>
                    <a:pt x="17362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18" y="101814"/>
                  </a:lnTo>
                  <a:close/>
                </a:path>
                <a:path w="56681" h="101814">
                  <a:moveTo>
                    <a:pt x="33552" y="57846"/>
                  </a:moveTo>
                  <a:lnTo>
                    <a:pt x="31239" y="59003"/>
                  </a:lnTo>
                  <a:lnTo>
                    <a:pt x="23144" y="59003"/>
                  </a:lnTo>
                  <a:lnTo>
                    <a:pt x="21987" y="72898"/>
                  </a:lnTo>
                  <a:lnTo>
                    <a:pt x="26613" y="75211"/>
                  </a:lnTo>
                  <a:lnTo>
                    <a:pt x="33552" y="75211"/>
                  </a:lnTo>
                  <a:lnTo>
                    <a:pt x="33552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6" name="object 1429">
              <a:extLst>
                <a:ext uri="{FF2B5EF4-FFF2-40B4-BE49-F238E27FC236}">
                  <a16:creationId xmlns:a16="http://schemas.microsoft.com/office/drawing/2014/main" id="{4C279267-B495-4CEE-8819-F4FE3719B414}"/>
                </a:ext>
              </a:extLst>
            </p:cNvPr>
            <p:cNvSpPr/>
            <p:nvPr/>
          </p:nvSpPr>
          <p:spPr>
            <a:xfrm>
              <a:off x="1263421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8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7" name="object 1430">
              <a:extLst>
                <a:ext uri="{FF2B5EF4-FFF2-40B4-BE49-F238E27FC236}">
                  <a16:creationId xmlns:a16="http://schemas.microsoft.com/office/drawing/2014/main" id="{EC2073EA-2F50-4E9B-8E50-48D82326A675}"/>
                </a:ext>
              </a:extLst>
            </p:cNvPr>
            <p:cNvSpPr/>
            <p:nvPr/>
          </p:nvSpPr>
          <p:spPr>
            <a:xfrm>
              <a:off x="1285402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37021" y="24304"/>
                  </a:move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lnTo>
                    <a:pt x="19659" y="0"/>
                  </a:lnTo>
                  <a:lnTo>
                    <a:pt x="18503" y="25461"/>
                  </a:lnTo>
                  <a:lnTo>
                    <a:pt x="19659" y="21991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28911" y="16208"/>
                  </a:lnTo>
                  <a:lnTo>
                    <a:pt x="33536" y="17364"/>
                  </a:lnTo>
                  <a:lnTo>
                    <a:pt x="37021" y="20834"/>
                  </a:lnTo>
                  <a:lnTo>
                    <a:pt x="37021" y="24304"/>
                  </a:lnTo>
                  <a:close/>
                </a:path>
                <a:path w="56681" h="75211">
                  <a:moveTo>
                    <a:pt x="53211" y="68272"/>
                  </a:move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965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2720" y="72898"/>
                  </a:lnTo>
                  <a:lnTo>
                    <a:pt x="20816" y="75211"/>
                  </a:lnTo>
                  <a:lnTo>
                    <a:pt x="35849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8" name="object 1431">
              <a:extLst>
                <a:ext uri="{FF2B5EF4-FFF2-40B4-BE49-F238E27FC236}">
                  <a16:creationId xmlns:a16="http://schemas.microsoft.com/office/drawing/2014/main" id="{4C68DA6C-8582-47A3-B30C-8D3D5426BA83}"/>
                </a:ext>
              </a:extLst>
            </p:cNvPr>
            <p:cNvSpPr/>
            <p:nvPr/>
          </p:nvSpPr>
          <p:spPr>
            <a:xfrm>
              <a:off x="1382574" y="3942067"/>
              <a:ext cx="89061" cy="98344"/>
            </a:xfrm>
            <a:custGeom>
              <a:avLst/>
              <a:gdLst/>
              <a:ahLst/>
              <a:cxnLst/>
              <a:rect l="l" t="t" r="r" b="b"/>
              <a:pathLst>
                <a:path w="89061" h="98344">
                  <a:moveTo>
                    <a:pt x="69402" y="71726"/>
                  </a:moveTo>
                  <a:lnTo>
                    <a:pt x="69402" y="98344"/>
                  </a:lnTo>
                  <a:lnTo>
                    <a:pt x="89061" y="98344"/>
                  </a:lnTo>
                  <a:lnTo>
                    <a:pt x="89061" y="0"/>
                  </a:lnTo>
                  <a:lnTo>
                    <a:pt x="63619" y="0"/>
                  </a:lnTo>
                  <a:lnTo>
                    <a:pt x="45101" y="71726"/>
                  </a:lnTo>
                  <a:lnTo>
                    <a:pt x="26598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659" y="98344"/>
                  </a:lnTo>
                  <a:lnTo>
                    <a:pt x="19659" y="71726"/>
                  </a:lnTo>
                  <a:lnTo>
                    <a:pt x="18503" y="31229"/>
                  </a:lnTo>
                  <a:lnTo>
                    <a:pt x="38162" y="98344"/>
                  </a:lnTo>
                  <a:lnTo>
                    <a:pt x="50883" y="98344"/>
                  </a:lnTo>
                  <a:lnTo>
                    <a:pt x="70558" y="31229"/>
                  </a:lnTo>
                  <a:lnTo>
                    <a:pt x="69402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9" name="object 1432">
              <a:extLst>
                <a:ext uri="{FF2B5EF4-FFF2-40B4-BE49-F238E27FC236}">
                  <a16:creationId xmlns:a16="http://schemas.microsoft.com/office/drawing/2014/main" id="{BE03DBEC-DF6A-4399-8310-60BB6D01FAC2}"/>
                </a:ext>
              </a:extLst>
            </p:cNvPr>
            <p:cNvSpPr/>
            <p:nvPr/>
          </p:nvSpPr>
          <p:spPr>
            <a:xfrm>
              <a:off x="1484357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8518" y="43967"/>
                  </a:move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18" y="31244"/>
                  </a:lnTo>
                  <a:lnTo>
                    <a:pt x="19675" y="25461"/>
                  </a:lnTo>
                  <a:lnTo>
                    <a:pt x="19675" y="21991"/>
                  </a:lnTo>
                  <a:lnTo>
                    <a:pt x="21987" y="19678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31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8586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70" y="59003"/>
                  </a:lnTo>
                  <a:lnTo>
                    <a:pt x="24300" y="57846"/>
                  </a:lnTo>
                  <a:lnTo>
                    <a:pt x="20831" y="53220"/>
                  </a:lnTo>
                  <a:lnTo>
                    <a:pt x="19675" y="49750"/>
                  </a:lnTo>
                  <a:lnTo>
                    <a:pt x="18518" y="43967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75" y="0"/>
                  </a:lnTo>
                  <a:lnTo>
                    <a:pt x="21987" y="19678"/>
                  </a:lnTo>
                  <a:lnTo>
                    <a:pt x="25457" y="16208"/>
                  </a:lnTo>
                  <a:lnTo>
                    <a:pt x="32395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0" name="object 1433">
              <a:extLst>
                <a:ext uri="{FF2B5EF4-FFF2-40B4-BE49-F238E27FC236}">
                  <a16:creationId xmlns:a16="http://schemas.microsoft.com/office/drawing/2014/main" id="{761AE454-78A6-4A26-8F79-5ADA48661724}"/>
                </a:ext>
              </a:extLst>
            </p:cNvPr>
            <p:cNvSpPr/>
            <p:nvPr/>
          </p:nvSpPr>
          <p:spPr>
            <a:xfrm>
              <a:off x="1545664" y="3950163"/>
              <a:ext cx="37021" cy="91404"/>
            </a:xfrm>
            <a:custGeom>
              <a:avLst/>
              <a:gdLst/>
              <a:ahLst/>
              <a:cxnLst/>
              <a:rect l="l" t="t" r="r" b="b"/>
              <a:pathLst>
                <a:path w="37021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7021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1" name="object 1434">
              <a:extLst>
                <a:ext uri="{FF2B5EF4-FFF2-40B4-BE49-F238E27FC236}">
                  <a16:creationId xmlns:a16="http://schemas.microsoft.com/office/drawing/2014/main" id="{CC5BACE2-EC1C-4D99-B2C5-859BF5AD9D00}"/>
                </a:ext>
              </a:extLst>
            </p:cNvPr>
            <p:cNvSpPr/>
            <p:nvPr/>
          </p:nvSpPr>
          <p:spPr>
            <a:xfrm>
              <a:off x="1591937" y="3966356"/>
              <a:ext cx="35865" cy="74055"/>
            </a:xfrm>
            <a:custGeom>
              <a:avLst/>
              <a:gdLst/>
              <a:ahLst/>
              <a:cxnLst/>
              <a:rect l="l" t="t" r="r" b="b"/>
              <a:pathLst>
                <a:path w="35865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5865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2" name="object 1435">
              <a:extLst>
                <a:ext uri="{FF2B5EF4-FFF2-40B4-BE49-F238E27FC236}">
                  <a16:creationId xmlns:a16="http://schemas.microsoft.com/office/drawing/2014/main" id="{5379FBC1-9D21-429D-9C2F-DB80BE7B7AF5}"/>
                </a:ext>
              </a:extLst>
            </p:cNvPr>
            <p:cNvSpPr/>
            <p:nvPr/>
          </p:nvSpPr>
          <p:spPr>
            <a:xfrm>
              <a:off x="1637054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312" y="17349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662"/>
                  </a:lnTo>
                  <a:lnTo>
                    <a:pt x="19659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156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659" y="101814"/>
                  </a:lnTo>
                  <a:lnTo>
                    <a:pt x="19659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3" name="object 1436">
              <a:extLst>
                <a:ext uri="{FF2B5EF4-FFF2-40B4-BE49-F238E27FC236}">
                  <a16:creationId xmlns:a16="http://schemas.microsoft.com/office/drawing/2014/main" id="{DE61ADF7-44BA-4358-A514-42AC8A636497}"/>
                </a:ext>
              </a:extLst>
            </p:cNvPr>
            <p:cNvSpPr/>
            <p:nvPr/>
          </p:nvSpPr>
          <p:spPr>
            <a:xfrm>
              <a:off x="1668278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40" y="43114"/>
                  </a:lnTo>
                  <a:lnTo>
                    <a:pt x="2010" y="56987"/>
                  </a:lnTo>
                  <a:lnTo>
                    <a:pt x="6938" y="67115"/>
                  </a:lnTo>
                  <a:lnTo>
                    <a:pt x="11564" y="72898"/>
                  </a:lnTo>
                  <a:lnTo>
                    <a:pt x="19675" y="75211"/>
                  </a:lnTo>
                  <a:lnTo>
                    <a:pt x="35865" y="75211"/>
                  </a:lnTo>
                  <a:lnTo>
                    <a:pt x="42803" y="72898"/>
                  </a:lnTo>
                  <a:lnTo>
                    <a:pt x="47429" y="68272"/>
                  </a:lnTo>
                  <a:lnTo>
                    <a:pt x="52055" y="63645"/>
                  </a:lnTo>
                  <a:lnTo>
                    <a:pt x="54368" y="56690"/>
                  </a:lnTo>
                  <a:lnTo>
                    <a:pt x="54368" y="48593"/>
                  </a:lnTo>
                  <a:lnTo>
                    <a:pt x="37021" y="48593"/>
                  </a:lnTo>
                  <a:lnTo>
                    <a:pt x="37021" y="55533"/>
                  </a:lnTo>
                  <a:lnTo>
                    <a:pt x="33552" y="59003"/>
                  </a:lnTo>
                  <a:lnTo>
                    <a:pt x="24300" y="59003"/>
                  </a:lnTo>
                  <a:lnTo>
                    <a:pt x="19675" y="55533"/>
                  </a:lnTo>
                  <a:lnTo>
                    <a:pt x="18518" y="50907"/>
                  </a:lnTo>
                  <a:lnTo>
                    <a:pt x="18518" y="26617"/>
                  </a:lnTo>
                  <a:lnTo>
                    <a:pt x="19675" y="21991"/>
                  </a:lnTo>
                  <a:lnTo>
                    <a:pt x="20831" y="19678"/>
                  </a:lnTo>
                  <a:lnTo>
                    <a:pt x="24300" y="16208"/>
                  </a:lnTo>
                  <a:lnTo>
                    <a:pt x="31239" y="16208"/>
                  </a:lnTo>
                  <a:lnTo>
                    <a:pt x="33552" y="17364"/>
                  </a:lnTo>
                  <a:lnTo>
                    <a:pt x="35865" y="20834"/>
                  </a:lnTo>
                  <a:lnTo>
                    <a:pt x="37021" y="24304"/>
                  </a:lnTo>
                  <a:lnTo>
                    <a:pt x="37021" y="28931"/>
                  </a:lnTo>
                  <a:lnTo>
                    <a:pt x="54368" y="28931"/>
                  </a:lnTo>
                  <a:lnTo>
                    <a:pt x="54368" y="19678"/>
                  </a:lnTo>
                  <a:lnTo>
                    <a:pt x="52055" y="12738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4" name="object 1437">
              <a:extLst>
                <a:ext uri="{FF2B5EF4-FFF2-40B4-BE49-F238E27FC236}">
                  <a16:creationId xmlns:a16="http://schemas.microsoft.com/office/drawing/2014/main" id="{107F58E3-8ED7-4E4D-9397-5AEFADD99D97}"/>
                </a:ext>
              </a:extLst>
            </p:cNvPr>
            <p:cNvSpPr/>
            <p:nvPr/>
          </p:nvSpPr>
          <p:spPr>
            <a:xfrm>
              <a:off x="1729585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156" y="60160"/>
                  </a:lnTo>
                  <a:lnTo>
                    <a:pt x="3469" y="63645"/>
                  </a:lnTo>
                  <a:lnTo>
                    <a:pt x="5782" y="67115"/>
                  </a:lnTo>
                  <a:lnTo>
                    <a:pt x="9251" y="70585"/>
                  </a:lnTo>
                  <a:lnTo>
                    <a:pt x="12736" y="71741"/>
                  </a:lnTo>
                  <a:lnTo>
                    <a:pt x="17362" y="74055"/>
                  </a:lnTo>
                  <a:lnTo>
                    <a:pt x="21987" y="75211"/>
                  </a:lnTo>
                  <a:lnTo>
                    <a:pt x="34708" y="75211"/>
                  </a:lnTo>
                  <a:lnTo>
                    <a:pt x="41647" y="72898"/>
                  </a:lnTo>
                  <a:lnTo>
                    <a:pt x="46273" y="69428"/>
                  </a:lnTo>
                  <a:lnTo>
                    <a:pt x="50899" y="65958"/>
                  </a:lnTo>
                  <a:lnTo>
                    <a:pt x="54368" y="60160"/>
                  </a:lnTo>
                  <a:lnTo>
                    <a:pt x="54368" y="48593"/>
                  </a:lnTo>
                  <a:lnTo>
                    <a:pt x="52055" y="43967"/>
                  </a:lnTo>
                  <a:lnTo>
                    <a:pt x="48586" y="40497"/>
                  </a:lnTo>
                  <a:lnTo>
                    <a:pt x="46273" y="37027"/>
                  </a:lnTo>
                  <a:lnTo>
                    <a:pt x="40491" y="33557"/>
                  </a:lnTo>
                  <a:lnTo>
                    <a:pt x="32395" y="30087"/>
                  </a:lnTo>
                  <a:lnTo>
                    <a:pt x="27770" y="27774"/>
                  </a:lnTo>
                  <a:lnTo>
                    <a:pt x="24300" y="26617"/>
                  </a:lnTo>
                  <a:lnTo>
                    <a:pt x="20831" y="24304"/>
                  </a:lnTo>
                  <a:lnTo>
                    <a:pt x="20831" y="17364"/>
                  </a:lnTo>
                  <a:lnTo>
                    <a:pt x="23144" y="13894"/>
                  </a:lnTo>
                  <a:lnTo>
                    <a:pt x="32395" y="13894"/>
                  </a:lnTo>
                  <a:lnTo>
                    <a:pt x="34708" y="16208"/>
                  </a:lnTo>
                  <a:lnTo>
                    <a:pt x="34708" y="23148"/>
                  </a:lnTo>
                  <a:lnTo>
                    <a:pt x="53211" y="23148"/>
                  </a:lnTo>
                  <a:lnTo>
                    <a:pt x="53211" y="16208"/>
                  </a:ln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469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5049" y="41654"/>
                  </a:lnTo>
                  <a:lnTo>
                    <a:pt x="23144" y="43967"/>
                  </a:lnTo>
                  <a:lnTo>
                    <a:pt x="27770" y="46280"/>
                  </a:lnTo>
                  <a:lnTo>
                    <a:pt x="31239" y="48593"/>
                  </a:lnTo>
                  <a:lnTo>
                    <a:pt x="34708" y="50907"/>
                  </a:lnTo>
                  <a:lnTo>
                    <a:pt x="35865" y="54377"/>
                  </a:lnTo>
                  <a:lnTo>
                    <a:pt x="35865" y="59003"/>
                  </a:lnTo>
                  <a:lnTo>
                    <a:pt x="32395" y="61316"/>
                  </a:lnTo>
                  <a:lnTo>
                    <a:pt x="24300" y="61316"/>
                  </a:lnTo>
                  <a:lnTo>
                    <a:pt x="20831" y="59003"/>
                  </a:lnTo>
                  <a:lnTo>
                    <a:pt x="18518" y="54377"/>
                  </a:lnTo>
                  <a:lnTo>
                    <a:pt x="18518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5" name="object 1438">
              <a:extLst>
                <a:ext uri="{FF2B5EF4-FFF2-40B4-BE49-F238E27FC236}">
                  <a16:creationId xmlns:a16="http://schemas.microsoft.com/office/drawing/2014/main" id="{8021EC59-F63B-48BD-81D4-EF7B9BAEB254}"/>
                </a:ext>
              </a:extLst>
            </p:cNvPr>
            <p:cNvSpPr/>
            <p:nvPr/>
          </p:nvSpPr>
          <p:spPr>
            <a:xfrm>
              <a:off x="1820975" y="3935127"/>
              <a:ext cx="40491" cy="105284"/>
            </a:xfrm>
            <a:custGeom>
              <a:avLst/>
              <a:gdLst/>
              <a:ahLst/>
              <a:cxnLst/>
              <a:rect l="l" t="t" r="r" b="b"/>
              <a:pathLst>
                <a:path w="40491" h="105284">
                  <a:moveTo>
                    <a:pt x="8095" y="17349"/>
                  </a:moveTo>
                  <a:lnTo>
                    <a:pt x="8095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8095" y="46280"/>
                  </a:lnTo>
                  <a:lnTo>
                    <a:pt x="8095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8162" y="46280"/>
                  </a:lnTo>
                  <a:lnTo>
                    <a:pt x="38162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0067" y="16192"/>
                  </a:lnTo>
                  <a:lnTo>
                    <a:pt x="35849" y="16192"/>
                  </a:lnTo>
                  <a:lnTo>
                    <a:pt x="40491" y="17349"/>
                  </a:lnTo>
                  <a:lnTo>
                    <a:pt x="40491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1566"/>
                  </a:lnTo>
                  <a:lnTo>
                    <a:pt x="8095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6" name="object 1439">
              <a:extLst>
                <a:ext uri="{FF2B5EF4-FFF2-40B4-BE49-F238E27FC236}">
                  <a16:creationId xmlns:a16="http://schemas.microsoft.com/office/drawing/2014/main" id="{23DD0471-8BD7-47EF-9A80-FBE2B526362E}"/>
                </a:ext>
              </a:extLst>
            </p:cNvPr>
            <p:cNvSpPr/>
            <p:nvPr/>
          </p:nvSpPr>
          <p:spPr>
            <a:xfrm>
              <a:off x="1867248" y="3966356"/>
              <a:ext cx="58994" cy="75211"/>
            </a:xfrm>
            <a:custGeom>
              <a:avLst/>
              <a:gdLst/>
              <a:ahLst/>
              <a:cxnLst/>
              <a:rect l="l" t="t" r="r" b="b"/>
              <a:pathLst>
                <a:path w="58994" h="75211">
                  <a:moveTo>
                    <a:pt x="19659" y="75211"/>
                  </a:moveTo>
                  <a:lnTo>
                    <a:pt x="38162" y="75211"/>
                  </a:lnTo>
                  <a:lnTo>
                    <a:pt x="39319" y="54377"/>
                  </a:lnTo>
                  <a:lnTo>
                    <a:pt x="35849" y="59003"/>
                  </a:lnTo>
                  <a:lnTo>
                    <a:pt x="21972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659" y="23148"/>
                  </a:lnTo>
                  <a:lnTo>
                    <a:pt x="20816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lnTo>
                    <a:pt x="2010" y="55830"/>
                  </a:lnTo>
                  <a:lnTo>
                    <a:pt x="6938" y="65958"/>
                  </a:lnTo>
                  <a:lnTo>
                    <a:pt x="12720" y="71741"/>
                  </a:lnTo>
                  <a:lnTo>
                    <a:pt x="19659" y="75211"/>
                  </a:lnTo>
                  <a:close/>
                </a:path>
                <a:path w="58994" h="75211">
                  <a:moveTo>
                    <a:pt x="39319" y="28931"/>
                  </a:moveTo>
                  <a:lnTo>
                    <a:pt x="39319" y="54377"/>
                  </a:lnTo>
                  <a:lnTo>
                    <a:pt x="38162" y="75211"/>
                  </a:lnTo>
                  <a:lnTo>
                    <a:pt x="45101" y="71741"/>
                  </a:lnTo>
                  <a:lnTo>
                    <a:pt x="50883" y="65958"/>
                  </a:lnTo>
                  <a:lnTo>
                    <a:pt x="51563" y="65073"/>
                  </a:lnTo>
                  <a:lnTo>
                    <a:pt x="56889" y="54309"/>
                  </a:lnTo>
                  <a:lnTo>
                    <a:pt x="58994" y="40497"/>
                  </a:lnTo>
                  <a:lnTo>
                    <a:pt x="58916" y="32899"/>
                  </a:lnTo>
                  <a:lnTo>
                    <a:pt x="56287" y="19242"/>
                  </a:lnTo>
                  <a:lnTo>
                    <a:pt x="50883" y="9253"/>
                  </a:lnTo>
                  <a:lnTo>
                    <a:pt x="45101" y="3469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162" y="23148"/>
                  </a:lnTo>
                  <a:lnTo>
                    <a:pt x="39319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7" name="object 1440">
              <a:extLst>
                <a:ext uri="{FF2B5EF4-FFF2-40B4-BE49-F238E27FC236}">
                  <a16:creationId xmlns:a16="http://schemas.microsoft.com/office/drawing/2014/main" id="{E7809BFC-3A7B-4DA4-BE77-AECEBDE8C6B1}"/>
                </a:ext>
              </a:extLst>
            </p:cNvPr>
            <p:cNvSpPr/>
            <p:nvPr/>
          </p:nvSpPr>
          <p:spPr>
            <a:xfrm>
              <a:off x="1936651" y="3966356"/>
              <a:ext cx="35849" cy="74055"/>
            </a:xfrm>
            <a:custGeom>
              <a:avLst/>
              <a:gdLst/>
              <a:ahLst/>
              <a:cxnLst/>
              <a:rect l="l" t="t" r="r" b="b"/>
              <a:pathLst>
                <a:path w="35849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67" y="18521"/>
                  </a:lnTo>
                  <a:lnTo>
                    <a:pt x="35849" y="19678"/>
                  </a:lnTo>
                  <a:lnTo>
                    <a:pt x="35849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8" name="object 1441">
              <a:extLst>
                <a:ext uri="{FF2B5EF4-FFF2-40B4-BE49-F238E27FC236}">
                  <a16:creationId xmlns:a16="http://schemas.microsoft.com/office/drawing/2014/main" id="{BDC0E680-E49C-48D9-8ECD-33C22DE792C8}"/>
                </a:ext>
              </a:extLst>
            </p:cNvPr>
            <p:cNvSpPr/>
            <p:nvPr/>
          </p:nvSpPr>
          <p:spPr>
            <a:xfrm>
              <a:off x="2012992" y="3942067"/>
              <a:ext cx="55524" cy="98344"/>
            </a:xfrm>
            <a:custGeom>
              <a:avLst/>
              <a:gdLst/>
              <a:ahLst/>
              <a:cxnLst/>
              <a:rect l="l" t="t" r="r" b="b"/>
              <a:pathLst>
                <a:path w="55524" h="98344">
                  <a:moveTo>
                    <a:pt x="19659" y="82136"/>
                  </a:moveTo>
                  <a:lnTo>
                    <a:pt x="19659" y="55533"/>
                  </a:lnTo>
                  <a:lnTo>
                    <a:pt x="50899" y="55533"/>
                  </a:lnTo>
                  <a:lnTo>
                    <a:pt x="50899" y="40497"/>
                  </a:lnTo>
                  <a:lnTo>
                    <a:pt x="19659" y="40497"/>
                  </a:lnTo>
                  <a:lnTo>
                    <a:pt x="19659" y="17349"/>
                  </a:lnTo>
                  <a:lnTo>
                    <a:pt x="55524" y="17349"/>
                  </a:lnTo>
                  <a:lnTo>
                    <a:pt x="55524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4" y="98344"/>
                  </a:lnTo>
                  <a:lnTo>
                    <a:pt x="55524" y="82136"/>
                  </a:lnTo>
                  <a:lnTo>
                    <a:pt x="19659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9" name="object 1442">
              <a:extLst>
                <a:ext uri="{FF2B5EF4-FFF2-40B4-BE49-F238E27FC236}">
                  <a16:creationId xmlns:a16="http://schemas.microsoft.com/office/drawing/2014/main" id="{5BE8705F-B853-4AB7-A5BF-E12C842F3F72}"/>
                </a:ext>
              </a:extLst>
            </p:cNvPr>
            <p:cNvSpPr/>
            <p:nvPr/>
          </p:nvSpPr>
          <p:spPr>
            <a:xfrm>
              <a:off x="2077768" y="3966356"/>
              <a:ext cx="55524" cy="74055"/>
            </a:xfrm>
            <a:custGeom>
              <a:avLst/>
              <a:gdLst/>
              <a:ahLst/>
              <a:cxnLst/>
              <a:rect l="l" t="t" r="r" b="b"/>
              <a:pathLst>
                <a:path w="55524" h="74055">
                  <a:moveTo>
                    <a:pt x="18503" y="8096"/>
                  </a:move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lnTo>
                    <a:pt x="19659" y="20834"/>
                  </a:lnTo>
                  <a:lnTo>
                    <a:pt x="20816" y="17364"/>
                  </a:lnTo>
                  <a:lnTo>
                    <a:pt x="24300" y="16208"/>
                  </a:lnTo>
                  <a:lnTo>
                    <a:pt x="30083" y="16208"/>
                  </a:lnTo>
                  <a:lnTo>
                    <a:pt x="33552" y="18521"/>
                  </a:lnTo>
                  <a:lnTo>
                    <a:pt x="35865" y="23148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26617"/>
                  </a:lnTo>
                  <a:lnTo>
                    <a:pt x="53939" y="15363"/>
                  </a:lnTo>
                  <a:lnTo>
                    <a:pt x="47576" y="3709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0" name="object 1443">
              <a:extLst>
                <a:ext uri="{FF2B5EF4-FFF2-40B4-BE49-F238E27FC236}">
                  <a16:creationId xmlns:a16="http://schemas.microsoft.com/office/drawing/2014/main" id="{AA1D31A1-9D1B-44F9-AD58-E0F2E4A1622D}"/>
                </a:ext>
              </a:extLst>
            </p:cNvPr>
            <p:cNvSpPr/>
            <p:nvPr/>
          </p:nvSpPr>
          <p:spPr>
            <a:xfrm>
              <a:off x="2140232" y="3950163"/>
              <a:ext cx="38178" cy="91404"/>
            </a:xfrm>
            <a:custGeom>
              <a:avLst/>
              <a:gdLst/>
              <a:ahLst/>
              <a:cxnLst/>
              <a:rect l="l" t="t" r="r" b="b"/>
              <a:pathLst>
                <a:path w="38178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8178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1" name="object 1444">
              <a:extLst>
                <a:ext uri="{FF2B5EF4-FFF2-40B4-BE49-F238E27FC236}">
                  <a16:creationId xmlns:a16="http://schemas.microsoft.com/office/drawing/2014/main" id="{FEB5967A-064F-4369-BF76-D935C234A297}"/>
                </a:ext>
              </a:extLst>
            </p:cNvPr>
            <p:cNvSpPr/>
            <p:nvPr/>
          </p:nvSpPr>
          <p:spPr>
            <a:xfrm>
              <a:off x="2185348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479" y="21442"/>
                  </a:move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9659" y="25461"/>
                  </a:lnTo>
                  <a:lnTo>
                    <a:pt x="19659" y="21991"/>
                  </a:lnTo>
                  <a:lnTo>
                    <a:pt x="21972" y="19678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59" y="0"/>
                  </a:lnTo>
                  <a:lnTo>
                    <a:pt x="21972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31244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2" name="object 1445">
              <a:extLst>
                <a:ext uri="{FF2B5EF4-FFF2-40B4-BE49-F238E27FC236}">
                  <a16:creationId xmlns:a16="http://schemas.microsoft.com/office/drawing/2014/main" id="{DBFD902E-B49F-4E27-8497-10D121DFB9CD}"/>
                </a:ext>
              </a:extLst>
            </p:cNvPr>
            <p:cNvSpPr/>
            <p:nvPr/>
          </p:nvSpPr>
          <p:spPr>
            <a:xfrm>
              <a:off x="2251281" y="3966356"/>
              <a:ext cx="37021" cy="74055"/>
            </a:xfrm>
            <a:custGeom>
              <a:avLst/>
              <a:gdLst/>
              <a:ahLst/>
              <a:cxnLst/>
              <a:rect l="l" t="t" r="r" b="b"/>
              <a:pathLst>
                <a:path w="37021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7021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3" name="object 1446">
              <a:extLst>
                <a:ext uri="{FF2B5EF4-FFF2-40B4-BE49-F238E27FC236}">
                  <a16:creationId xmlns:a16="http://schemas.microsoft.com/office/drawing/2014/main" id="{A71E5647-4913-4039-8A66-21B7AA416743}"/>
                </a:ext>
              </a:extLst>
            </p:cNvPr>
            <p:cNvSpPr/>
            <p:nvPr/>
          </p:nvSpPr>
          <p:spPr>
            <a:xfrm>
              <a:off x="2296398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23128" y="59003"/>
                  </a:moveTo>
                  <a:lnTo>
                    <a:pt x="20816" y="57846"/>
                  </a:lnTo>
                  <a:lnTo>
                    <a:pt x="18503" y="54377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1224" y="16208"/>
                  </a:lnTo>
                  <a:lnTo>
                    <a:pt x="35849" y="19678"/>
                  </a:lnTo>
                  <a:lnTo>
                    <a:pt x="37006" y="23148"/>
                  </a:lnTo>
                  <a:lnTo>
                    <a:pt x="38162" y="27774"/>
                  </a:lnTo>
                  <a:lnTo>
                    <a:pt x="38162" y="34714"/>
                  </a:lnTo>
                  <a:lnTo>
                    <a:pt x="40475" y="75211"/>
                  </a:lnTo>
                  <a:lnTo>
                    <a:pt x="47429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75" y="0"/>
                  </a:lnTo>
                  <a:lnTo>
                    <a:pt x="26598" y="0"/>
                  </a:lnTo>
                  <a:lnTo>
                    <a:pt x="21972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03" y="101814"/>
                  </a:lnTo>
                  <a:lnTo>
                    <a:pt x="18503" y="68272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536" y="75211"/>
                  </a:lnTo>
                  <a:lnTo>
                    <a:pt x="33536" y="57846"/>
                  </a:lnTo>
                  <a:lnTo>
                    <a:pt x="31224" y="59003"/>
                  </a:lnTo>
                  <a:lnTo>
                    <a:pt x="23128" y="59003"/>
                  </a:lnTo>
                  <a:close/>
                </a:path>
                <a:path w="56681" h="101814">
                  <a:moveTo>
                    <a:pt x="40475" y="75211"/>
                  </a:moveTo>
                  <a:lnTo>
                    <a:pt x="38162" y="34714"/>
                  </a:lnTo>
                  <a:lnTo>
                    <a:pt x="38162" y="46280"/>
                  </a:lnTo>
                  <a:lnTo>
                    <a:pt x="37006" y="52063"/>
                  </a:lnTo>
                  <a:lnTo>
                    <a:pt x="35849" y="54377"/>
                  </a:lnTo>
                  <a:lnTo>
                    <a:pt x="33536" y="57846"/>
                  </a:lnTo>
                  <a:lnTo>
                    <a:pt x="33536" y="75211"/>
                  </a:lnTo>
                  <a:lnTo>
                    <a:pt x="40475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4" name="object 1447">
              <a:extLst>
                <a:ext uri="{FF2B5EF4-FFF2-40B4-BE49-F238E27FC236}">
                  <a16:creationId xmlns:a16="http://schemas.microsoft.com/office/drawing/2014/main" id="{D63F386B-F9DC-4F2D-826E-6188D8AD0ADE}"/>
                </a:ext>
              </a:extLst>
            </p:cNvPr>
            <p:cNvSpPr/>
            <p:nvPr/>
          </p:nvSpPr>
          <p:spPr>
            <a:xfrm>
              <a:off x="2363472" y="3966356"/>
              <a:ext cx="35926" cy="74055"/>
            </a:xfrm>
            <a:custGeom>
              <a:avLst/>
              <a:gdLst/>
              <a:ahLst/>
              <a:cxnLst/>
              <a:rect l="l" t="t" r="r" b="b"/>
              <a:pathLst>
                <a:path w="3592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0816" y="20834"/>
                  </a:lnTo>
                  <a:lnTo>
                    <a:pt x="24362" y="18521"/>
                  </a:lnTo>
                  <a:lnTo>
                    <a:pt x="30067" y="18521"/>
                  </a:lnTo>
                  <a:lnTo>
                    <a:pt x="35926" y="19678"/>
                  </a:lnTo>
                  <a:lnTo>
                    <a:pt x="35926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5" name="object 1448">
              <a:extLst>
                <a:ext uri="{FF2B5EF4-FFF2-40B4-BE49-F238E27FC236}">
                  <a16:creationId xmlns:a16="http://schemas.microsoft.com/office/drawing/2014/main" id="{D216FBC4-8274-4DC3-B3F9-077BEDBDD170}"/>
                </a:ext>
              </a:extLst>
            </p:cNvPr>
            <p:cNvSpPr/>
            <p:nvPr/>
          </p:nvSpPr>
          <p:spPr>
            <a:xfrm>
              <a:off x="2408650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0" y="6939"/>
                  </a:move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2643" y="20819"/>
                  </a:lnTo>
                  <a:lnTo>
                    <a:pt x="16190" y="19662"/>
                  </a:lnTo>
                  <a:lnTo>
                    <a:pt x="19582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582" y="4626"/>
                  </a:lnTo>
                  <a:lnTo>
                    <a:pt x="16190" y="1156"/>
                  </a:lnTo>
                  <a:lnTo>
                    <a:pt x="12643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582" y="101814"/>
                  </a:lnTo>
                  <a:lnTo>
                    <a:pt x="19582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6" name="object 1449">
              <a:extLst>
                <a:ext uri="{FF2B5EF4-FFF2-40B4-BE49-F238E27FC236}">
                  <a16:creationId xmlns:a16="http://schemas.microsoft.com/office/drawing/2014/main" id="{B3C55BE4-815B-48E8-BCFB-62EAEE8DCEC6}"/>
                </a:ext>
              </a:extLst>
            </p:cNvPr>
            <p:cNvSpPr/>
            <p:nvPr/>
          </p:nvSpPr>
          <p:spPr>
            <a:xfrm>
              <a:off x="2438718" y="3966356"/>
              <a:ext cx="54275" cy="75211"/>
            </a:xfrm>
            <a:custGeom>
              <a:avLst/>
              <a:gdLst/>
              <a:ahLst/>
              <a:cxnLst/>
              <a:rect l="l" t="t" r="r" b="b"/>
              <a:pathLst>
                <a:path w="54275" h="75211">
                  <a:moveTo>
                    <a:pt x="18503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4275" y="60160"/>
                  </a:lnTo>
                  <a:lnTo>
                    <a:pt x="54275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6257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7754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5772" y="54377"/>
                  </a:lnTo>
                  <a:lnTo>
                    <a:pt x="35772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7" name="object 1450">
              <a:extLst>
                <a:ext uri="{FF2B5EF4-FFF2-40B4-BE49-F238E27FC236}">
                  <a16:creationId xmlns:a16="http://schemas.microsoft.com/office/drawing/2014/main" id="{D08B79F1-D11E-4AC5-AD6A-9F96D428E410}"/>
                </a:ext>
              </a:extLst>
            </p:cNvPr>
            <p:cNvSpPr/>
            <p:nvPr/>
          </p:nvSpPr>
          <p:spPr>
            <a:xfrm>
              <a:off x="250224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53196" y="68272"/>
                  </a:moveTo>
                  <a:lnTo>
                    <a:pt x="55509" y="64802"/>
                  </a:lnTo>
                  <a:lnTo>
                    <a:pt x="47491" y="53220"/>
                  </a:lnTo>
                  <a:lnTo>
                    <a:pt x="43944" y="57846"/>
                  </a:lnTo>
                  <a:lnTo>
                    <a:pt x="38239" y="59003"/>
                  </a:lnTo>
                  <a:lnTo>
                    <a:pt x="27754" y="59003"/>
                  </a:lnTo>
                  <a:lnTo>
                    <a:pt x="24362" y="57846"/>
                  </a:lnTo>
                  <a:lnTo>
                    <a:pt x="19736" y="53220"/>
                  </a:lnTo>
                  <a:lnTo>
                    <a:pt x="18503" y="49750"/>
                  </a:lnTo>
                  <a:lnTo>
                    <a:pt x="18503" y="25461"/>
                  </a:lnTo>
                  <a:lnTo>
                    <a:pt x="19736" y="21991"/>
                  </a:lnTo>
                  <a:lnTo>
                    <a:pt x="20816" y="19678"/>
                  </a:lnTo>
                  <a:lnTo>
                    <a:pt x="1973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210"/>
                  </a:lnTo>
                  <a:lnTo>
                    <a:pt x="2091" y="56762"/>
                  </a:lnTo>
                  <a:lnTo>
                    <a:pt x="8172" y="67115"/>
                  </a:lnTo>
                  <a:lnTo>
                    <a:pt x="12798" y="72898"/>
                  </a:lnTo>
                  <a:lnTo>
                    <a:pt x="20816" y="75211"/>
                  </a:lnTo>
                  <a:lnTo>
                    <a:pt x="35926" y="75211"/>
                  </a:lnTo>
                  <a:lnTo>
                    <a:pt x="40552" y="74055"/>
                  </a:lnTo>
                  <a:lnTo>
                    <a:pt x="45178" y="72898"/>
                  </a:lnTo>
                  <a:lnTo>
                    <a:pt x="49804" y="70585"/>
                  </a:lnTo>
                  <a:lnTo>
                    <a:pt x="53196" y="68272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7006" y="24304"/>
                  </a:lnTo>
                  <a:lnTo>
                    <a:pt x="38239" y="28931"/>
                  </a:lnTo>
                  <a:lnTo>
                    <a:pt x="38239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8" name="object 1451">
              <a:extLst>
                <a:ext uri="{FF2B5EF4-FFF2-40B4-BE49-F238E27FC236}">
                  <a16:creationId xmlns:a16="http://schemas.microsoft.com/office/drawing/2014/main" id="{5DD315E8-A6F6-4E45-8D82-980A8C943BD8}"/>
                </a:ext>
              </a:extLst>
            </p:cNvPr>
            <p:cNvSpPr/>
            <p:nvPr/>
          </p:nvSpPr>
          <p:spPr>
            <a:xfrm>
              <a:off x="2598308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618" y="87"/>
                  </a:lnTo>
                  <a:lnTo>
                    <a:pt x="18706" y="3286"/>
                  </a:lnTo>
                  <a:lnTo>
                    <a:pt x="9251" y="11566"/>
                  </a:lnTo>
                  <a:lnTo>
                    <a:pt x="5745" y="16663"/>
                  </a:lnTo>
                  <a:lnTo>
                    <a:pt x="1491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372" y="67263"/>
                  </a:lnTo>
                  <a:lnTo>
                    <a:pt x="3425" y="80217"/>
                  </a:lnTo>
                  <a:lnTo>
                    <a:pt x="9251" y="90248"/>
                  </a:lnTo>
                  <a:lnTo>
                    <a:pt x="22353" y="98609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135" y="96031"/>
                  </a:lnTo>
                  <a:lnTo>
                    <a:pt x="64761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3944" y="83292"/>
                  </a:lnTo>
                  <a:lnTo>
                    <a:pt x="4055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0816" y="74039"/>
                  </a:lnTo>
                  <a:lnTo>
                    <a:pt x="19736" y="68256"/>
                  </a:lnTo>
                  <a:lnTo>
                    <a:pt x="19736" y="32385"/>
                  </a:lnTo>
                  <a:lnTo>
                    <a:pt x="20816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39319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8570" y="32385"/>
                  </a:lnTo>
                  <a:lnTo>
                    <a:pt x="68307" y="32385"/>
                  </a:lnTo>
                  <a:lnTo>
                    <a:pt x="68221" y="31676"/>
                  </a:lnTo>
                  <a:lnTo>
                    <a:pt x="65258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9" name="object 1452">
              <a:extLst>
                <a:ext uri="{FF2B5EF4-FFF2-40B4-BE49-F238E27FC236}">
                  <a16:creationId xmlns:a16="http://schemas.microsoft.com/office/drawing/2014/main" id="{75753D28-2647-46F2-9DB6-CAAC16B60188}"/>
                </a:ext>
              </a:extLst>
            </p:cNvPr>
            <p:cNvSpPr/>
            <p:nvPr/>
          </p:nvSpPr>
          <p:spPr>
            <a:xfrm>
              <a:off x="2676946" y="3966356"/>
              <a:ext cx="59055" cy="75211"/>
            </a:xfrm>
            <a:custGeom>
              <a:avLst/>
              <a:gdLst/>
              <a:ahLst/>
              <a:cxnLst/>
              <a:rect l="l" t="t" r="r" b="b"/>
              <a:pathLst>
                <a:path w="59055" h="75211">
                  <a:moveTo>
                    <a:pt x="40" y="41957"/>
                  </a:moveTo>
                  <a:lnTo>
                    <a:pt x="2010" y="55830"/>
                  </a:lnTo>
                  <a:lnTo>
                    <a:pt x="6938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8239" y="75211"/>
                  </a:lnTo>
                  <a:lnTo>
                    <a:pt x="39319" y="54377"/>
                  </a:lnTo>
                  <a:lnTo>
                    <a:pt x="35926" y="59003"/>
                  </a:lnTo>
                  <a:lnTo>
                    <a:pt x="22049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close/>
                </a:path>
                <a:path w="59055" h="75211">
                  <a:moveTo>
                    <a:pt x="28988" y="0"/>
                  </a:moveTo>
                  <a:lnTo>
                    <a:pt x="19736" y="0"/>
                  </a:lnTo>
                  <a:lnTo>
                    <a:pt x="12798" y="3469"/>
                  </a:lnTo>
                  <a:lnTo>
                    <a:pt x="18503" y="28931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239" y="23148"/>
                  </a:lnTo>
                  <a:lnTo>
                    <a:pt x="39319" y="28931"/>
                  </a:lnTo>
                  <a:lnTo>
                    <a:pt x="39319" y="54377"/>
                  </a:lnTo>
                  <a:lnTo>
                    <a:pt x="38239" y="75211"/>
                  </a:lnTo>
                  <a:lnTo>
                    <a:pt x="45178" y="71741"/>
                  </a:lnTo>
                  <a:lnTo>
                    <a:pt x="50883" y="65958"/>
                  </a:lnTo>
                  <a:lnTo>
                    <a:pt x="51570" y="65060"/>
                  </a:lnTo>
                  <a:lnTo>
                    <a:pt x="56920" y="54300"/>
                  </a:lnTo>
                  <a:lnTo>
                    <a:pt x="59055" y="40497"/>
                  </a:lnTo>
                  <a:lnTo>
                    <a:pt x="58975" y="32879"/>
                  </a:lnTo>
                  <a:lnTo>
                    <a:pt x="56305" y="19235"/>
                  </a:lnTo>
                  <a:lnTo>
                    <a:pt x="50883" y="9253"/>
                  </a:lnTo>
                  <a:lnTo>
                    <a:pt x="45178" y="3469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0" name="object 1453">
              <a:extLst>
                <a:ext uri="{FF2B5EF4-FFF2-40B4-BE49-F238E27FC236}">
                  <a16:creationId xmlns:a16="http://schemas.microsoft.com/office/drawing/2014/main" id="{01C2BC1C-C837-4642-9C4A-46F5AC7097A4}"/>
                </a:ext>
              </a:extLst>
            </p:cNvPr>
            <p:cNvSpPr/>
            <p:nvPr/>
          </p:nvSpPr>
          <p:spPr>
            <a:xfrm>
              <a:off x="2744020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37006" y="74055"/>
                  </a:moveTo>
                  <a:lnTo>
                    <a:pt x="55509" y="74055"/>
                  </a:lnTo>
                  <a:lnTo>
                    <a:pt x="55509" y="72898"/>
                  </a:lnTo>
                  <a:lnTo>
                    <a:pt x="54430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7491" y="578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233" y="16208"/>
                  </a:lnTo>
                  <a:lnTo>
                    <a:pt x="1233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301" y="15051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736" y="30087"/>
                  </a:lnTo>
                  <a:lnTo>
                    <a:pt x="12798" y="31244"/>
                  </a:lnTo>
                  <a:lnTo>
                    <a:pt x="8172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5859" y="69428"/>
                  </a:lnTo>
                  <a:lnTo>
                    <a:pt x="10485" y="72898"/>
                  </a:lnTo>
                  <a:lnTo>
                    <a:pt x="15110" y="75211"/>
                  </a:lnTo>
                  <a:lnTo>
                    <a:pt x="19736" y="57846"/>
                  </a:lnTo>
                  <a:lnTo>
                    <a:pt x="19736" y="48593"/>
                  </a:lnTo>
                  <a:lnTo>
                    <a:pt x="22049" y="43967"/>
                  </a:lnTo>
                  <a:lnTo>
                    <a:pt x="26675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614" y="56690"/>
                  </a:lnTo>
                  <a:lnTo>
                    <a:pt x="30067" y="60160"/>
                  </a:lnTo>
                  <a:lnTo>
                    <a:pt x="22049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926" y="68272"/>
                  </a:lnTo>
                  <a:lnTo>
                    <a:pt x="35926" y="70585"/>
                  </a:lnTo>
                  <a:lnTo>
                    <a:pt x="37006" y="74055"/>
                  </a:lnTo>
                  <a:close/>
                </a:path>
                <a:path w="55509" h="75211">
                  <a:moveTo>
                    <a:pt x="22049" y="75211"/>
                  </a:moveTo>
                  <a:lnTo>
                    <a:pt x="27754" y="75211"/>
                  </a:lnTo>
                  <a:lnTo>
                    <a:pt x="22049" y="60160"/>
                  </a:lnTo>
                  <a:lnTo>
                    <a:pt x="19736" y="57846"/>
                  </a:lnTo>
                  <a:lnTo>
                    <a:pt x="15110" y="75211"/>
                  </a:lnTo>
                  <a:lnTo>
                    <a:pt x="22049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1" name="object 1454">
              <a:extLst>
                <a:ext uri="{FF2B5EF4-FFF2-40B4-BE49-F238E27FC236}">
                  <a16:creationId xmlns:a16="http://schemas.microsoft.com/office/drawing/2014/main" id="{7548CC79-6F45-4BA9-95CF-E101ABB588FF}"/>
                </a:ext>
              </a:extLst>
            </p:cNvPr>
            <p:cNvSpPr/>
            <p:nvPr/>
          </p:nvSpPr>
          <p:spPr>
            <a:xfrm>
              <a:off x="2820962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2" name="object 1455">
              <a:extLst>
                <a:ext uri="{FF2B5EF4-FFF2-40B4-BE49-F238E27FC236}">
                  <a16:creationId xmlns:a16="http://schemas.microsoft.com/office/drawing/2014/main" id="{EA990EF7-80E1-4CDB-9303-BC82727C376B}"/>
                </a:ext>
              </a:extLst>
            </p:cNvPr>
            <p:cNvSpPr/>
            <p:nvPr/>
          </p:nvSpPr>
          <p:spPr>
            <a:xfrm>
              <a:off x="2841162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546" y="31244"/>
                  </a:lnTo>
                  <a:lnTo>
                    <a:pt x="5859" y="34714"/>
                  </a:lnTo>
                  <a:lnTo>
                    <a:pt x="9251" y="38184"/>
                  </a:lnTo>
                  <a:lnTo>
                    <a:pt x="15110" y="41654"/>
                  </a:lnTo>
                  <a:lnTo>
                    <a:pt x="22049" y="43967"/>
                  </a:lnTo>
                  <a:lnTo>
                    <a:pt x="27754" y="46280"/>
                  </a:lnTo>
                  <a:lnTo>
                    <a:pt x="31301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362" y="61316"/>
                  </a:lnTo>
                  <a:lnTo>
                    <a:pt x="19736" y="59003"/>
                  </a:lnTo>
                  <a:lnTo>
                    <a:pt x="18503" y="54377"/>
                  </a:lnTo>
                  <a:lnTo>
                    <a:pt x="1742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2798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2117" y="43967"/>
                  </a:lnTo>
                  <a:lnTo>
                    <a:pt x="48570" y="40497"/>
                  </a:lnTo>
                  <a:lnTo>
                    <a:pt x="45178" y="37027"/>
                  </a:lnTo>
                  <a:lnTo>
                    <a:pt x="40552" y="33557"/>
                  </a:lnTo>
                  <a:lnTo>
                    <a:pt x="32380" y="30087"/>
                  </a:lnTo>
                  <a:lnTo>
                    <a:pt x="26675" y="27774"/>
                  </a:lnTo>
                  <a:lnTo>
                    <a:pt x="23128" y="26617"/>
                  </a:lnTo>
                  <a:lnTo>
                    <a:pt x="20816" y="24304"/>
                  </a:lnTo>
                  <a:lnTo>
                    <a:pt x="19736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1301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3" name="object 1456">
              <a:extLst>
                <a:ext uri="{FF2B5EF4-FFF2-40B4-BE49-F238E27FC236}">
                  <a16:creationId xmlns:a16="http://schemas.microsoft.com/office/drawing/2014/main" id="{2DE2858C-5672-4E58-AB75-1C08B2E7F883}"/>
                </a:ext>
              </a:extLst>
            </p:cNvPr>
            <p:cNvSpPr/>
            <p:nvPr/>
          </p:nvSpPr>
          <p:spPr>
            <a:xfrm>
              <a:off x="5035635" y="3942067"/>
              <a:ext cx="56588" cy="98344"/>
            </a:xfrm>
            <a:custGeom>
              <a:avLst/>
              <a:gdLst/>
              <a:ahLst/>
              <a:cxnLst/>
              <a:rect l="l" t="t" r="r" b="b"/>
              <a:pathLst>
                <a:path w="56588" h="98344">
                  <a:moveTo>
                    <a:pt x="19582" y="82136"/>
                  </a:moveTo>
                  <a:lnTo>
                    <a:pt x="19582" y="55533"/>
                  </a:lnTo>
                  <a:lnTo>
                    <a:pt x="50883" y="55533"/>
                  </a:lnTo>
                  <a:lnTo>
                    <a:pt x="50883" y="40497"/>
                  </a:lnTo>
                  <a:lnTo>
                    <a:pt x="19582" y="40497"/>
                  </a:lnTo>
                  <a:lnTo>
                    <a:pt x="19582" y="17349"/>
                  </a:lnTo>
                  <a:lnTo>
                    <a:pt x="55509" y="17349"/>
                  </a:lnTo>
                  <a:lnTo>
                    <a:pt x="5550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6588" y="98344"/>
                  </a:lnTo>
                  <a:lnTo>
                    <a:pt x="56588" y="82136"/>
                  </a:lnTo>
                  <a:lnTo>
                    <a:pt x="19582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4" name="object 1457">
              <a:extLst>
                <a:ext uri="{FF2B5EF4-FFF2-40B4-BE49-F238E27FC236}">
                  <a16:creationId xmlns:a16="http://schemas.microsoft.com/office/drawing/2014/main" id="{97D00D0F-1817-49B2-A0AE-23D4F0145B75}"/>
                </a:ext>
              </a:extLst>
            </p:cNvPr>
            <p:cNvSpPr/>
            <p:nvPr/>
          </p:nvSpPr>
          <p:spPr>
            <a:xfrm>
              <a:off x="5096849" y="3967513"/>
              <a:ext cx="57822" cy="72898"/>
            </a:xfrm>
            <a:custGeom>
              <a:avLst/>
              <a:gdLst/>
              <a:ahLst/>
              <a:cxnLst/>
              <a:rect l="l" t="t" r="r" b="b"/>
              <a:pathLst>
                <a:path w="57822" h="72898">
                  <a:moveTo>
                    <a:pt x="28988" y="21991"/>
                  </a:moveTo>
                  <a:lnTo>
                    <a:pt x="20816" y="0"/>
                  </a:lnTo>
                  <a:lnTo>
                    <a:pt x="0" y="0"/>
                  </a:lnTo>
                  <a:lnTo>
                    <a:pt x="17423" y="35870"/>
                  </a:lnTo>
                  <a:lnTo>
                    <a:pt x="0" y="72898"/>
                  </a:lnTo>
                  <a:lnTo>
                    <a:pt x="19736" y="72898"/>
                  </a:lnTo>
                  <a:lnTo>
                    <a:pt x="28988" y="49750"/>
                  </a:lnTo>
                  <a:lnTo>
                    <a:pt x="38239" y="72898"/>
                  </a:lnTo>
                  <a:lnTo>
                    <a:pt x="57822" y="72898"/>
                  </a:lnTo>
                  <a:lnTo>
                    <a:pt x="40552" y="35870"/>
                  </a:lnTo>
                  <a:lnTo>
                    <a:pt x="57822" y="0"/>
                  </a:lnTo>
                  <a:lnTo>
                    <a:pt x="37006" y="0"/>
                  </a:lnTo>
                  <a:lnTo>
                    <a:pt x="28988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5" name="object 1458">
              <a:extLst>
                <a:ext uri="{FF2B5EF4-FFF2-40B4-BE49-F238E27FC236}">
                  <a16:creationId xmlns:a16="http://schemas.microsoft.com/office/drawing/2014/main" id="{E03FDEFC-4460-44C0-BF84-5120480ED7B4}"/>
                </a:ext>
              </a:extLst>
            </p:cNvPr>
            <p:cNvSpPr/>
            <p:nvPr/>
          </p:nvSpPr>
          <p:spPr>
            <a:xfrm>
              <a:off x="5160531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1895" y="43967"/>
                  </a:move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4693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5509" y="74055"/>
                  </a:lnTo>
                  <a:lnTo>
                    <a:pt x="55509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079" y="16208"/>
                  </a:lnTo>
                  <a:lnTo>
                    <a:pt x="1079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28834" y="30087"/>
                  </a:lnTo>
                  <a:lnTo>
                    <a:pt x="21895" y="43967"/>
                  </a:lnTo>
                  <a:close/>
                </a:path>
                <a:path w="55509" h="75211">
                  <a:moveTo>
                    <a:pt x="2312" y="64802"/>
                  </a:moveTo>
                  <a:lnTo>
                    <a:pt x="5705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8834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6" name="object 1459">
              <a:extLst>
                <a:ext uri="{FF2B5EF4-FFF2-40B4-BE49-F238E27FC236}">
                  <a16:creationId xmlns:a16="http://schemas.microsoft.com/office/drawing/2014/main" id="{6465C157-49C2-4474-93C7-2EDCD7D8ABF9}"/>
                </a:ext>
              </a:extLst>
            </p:cNvPr>
            <p:cNvSpPr/>
            <p:nvPr/>
          </p:nvSpPr>
          <p:spPr>
            <a:xfrm>
              <a:off x="5226371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50883" y="9253"/>
                  </a:moveTo>
                  <a:lnTo>
                    <a:pt x="48570" y="3469"/>
                  </a:lnTo>
                  <a:lnTo>
                    <a:pt x="42865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lnTo>
                    <a:pt x="19736" y="20834"/>
                  </a:lnTo>
                  <a:lnTo>
                    <a:pt x="22049" y="17364"/>
                  </a:lnTo>
                  <a:lnTo>
                    <a:pt x="24362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4761" y="16208"/>
                  </a:lnTo>
                  <a:lnTo>
                    <a:pt x="68307" y="18521"/>
                  </a:lnTo>
                  <a:lnTo>
                    <a:pt x="69386" y="23148"/>
                  </a:lnTo>
                  <a:lnTo>
                    <a:pt x="69386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7192" y="16405"/>
                  </a:lnTo>
                  <a:lnTo>
                    <a:pt x="81274" y="4169"/>
                  </a:lnTo>
                  <a:lnTo>
                    <a:pt x="69386" y="0"/>
                  </a:lnTo>
                  <a:lnTo>
                    <a:pt x="61368" y="0"/>
                  </a:lnTo>
                  <a:lnTo>
                    <a:pt x="55509" y="3469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7" name="object 1460">
              <a:extLst>
                <a:ext uri="{FF2B5EF4-FFF2-40B4-BE49-F238E27FC236}">
                  <a16:creationId xmlns:a16="http://schemas.microsoft.com/office/drawing/2014/main" id="{BC740308-E159-46D9-AA2B-45342E5A334F}"/>
                </a:ext>
              </a:extLst>
            </p:cNvPr>
            <p:cNvSpPr/>
            <p:nvPr/>
          </p:nvSpPr>
          <p:spPr>
            <a:xfrm>
              <a:off x="5328293" y="3966356"/>
              <a:ext cx="56588" cy="101814"/>
            </a:xfrm>
            <a:custGeom>
              <a:avLst/>
              <a:gdLst/>
              <a:ahLst/>
              <a:cxnLst/>
              <a:rect l="l" t="t" r="r" b="b"/>
              <a:pathLst>
                <a:path w="56588" h="101814">
                  <a:moveTo>
                    <a:pt x="24208" y="59003"/>
                  </a:moveTo>
                  <a:lnTo>
                    <a:pt x="20816" y="57846"/>
                  </a:lnTo>
                  <a:lnTo>
                    <a:pt x="19582" y="54377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4208" y="16208"/>
                  </a:lnTo>
                  <a:lnTo>
                    <a:pt x="31146" y="16208"/>
                  </a:lnTo>
                  <a:lnTo>
                    <a:pt x="35772" y="19678"/>
                  </a:lnTo>
                  <a:lnTo>
                    <a:pt x="37006" y="23148"/>
                  </a:lnTo>
                  <a:lnTo>
                    <a:pt x="38085" y="27774"/>
                  </a:lnTo>
                  <a:lnTo>
                    <a:pt x="38085" y="46280"/>
                  </a:lnTo>
                  <a:lnTo>
                    <a:pt x="37006" y="52063"/>
                  </a:lnTo>
                  <a:lnTo>
                    <a:pt x="35772" y="54377"/>
                  </a:lnTo>
                  <a:lnTo>
                    <a:pt x="34693" y="57846"/>
                  </a:lnTo>
                  <a:lnTo>
                    <a:pt x="33459" y="75211"/>
                  </a:lnTo>
                  <a:lnTo>
                    <a:pt x="41632" y="75211"/>
                  </a:lnTo>
                  <a:lnTo>
                    <a:pt x="47337" y="71741"/>
                  </a:lnTo>
                  <a:lnTo>
                    <a:pt x="50883" y="65958"/>
                  </a:lnTo>
                  <a:lnTo>
                    <a:pt x="55203" y="53902"/>
                  </a:lnTo>
                  <a:lnTo>
                    <a:pt x="56588" y="39340"/>
                  </a:lnTo>
                  <a:lnTo>
                    <a:pt x="56558" y="32422"/>
                  </a:lnTo>
                  <a:lnTo>
                    <a:pt x="54801" y="18351"/>
                  </a:lnTo>
                  <a:lnTo>
                    <a:pt x="50883" y="8096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96"/>
                  </a:lnTo>
                  <a:lnTo>
                    <a:pt x="17269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9582" y="101814"/>
                  </a:lnTo>
                  <a:lnTo>
                    <a:pt x="19582" y="68272"/>
                  </a:lnTo>
                  <a:lnTo>
                    <a:pt x="23128" y="72898"/>
                  </a:lnTo>
                  <a:lnTo>
                    <a:pt x="24208" y="59003"/>
                  </a:lnTo>
                  <a:close/>
                </a:path>
                <a:path w="56588" h="101814">
                  <a:moveTo>
                    <a:pt x="34693" y="57846"/>
                  </a:moveTo>
                  <a:lnTo>
                    <a:pt x="31146" y="59003"/>
                  </a:lnTo>
                  <a:lnTo>
                    <a:pt x="24208" y="59003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459" y="75211"/>
                  </a:lnTo>
                  <a:lnTo>
                    <a:pt x="34693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8" name="object 1461">
              <a:extLst>
                <a:ext uri="{FF2B5EF4-FFF2-40B4-BE49-F238E27FC236}">
                  <a16:creationId xmlns:a16="http://schemas.microsoft.com/office/drawing/2014/main" id="{23DD2521-2592-49E0-894F-1983E43D8149}"/>
                </a:ext>
              </a:extLst>
            </p:cNvPr>
            <p:cNvSpPr/>
            <p:nvPr/>
          </p:nvSpPr>
          <p:spPr>
            <a:xfrm>
              <a:off x="5406315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9" name="object 1462">
              <a:extLst>
                <a:ext uri="{FF2B5EF4-FFF2-40B4-BE49-F238E27FC236}">
                  <a16:creationId xmlns:a16="http://schemas.microsoft.com/office/drawing/2014/main" id="{4CC93206-B5BC-4102-B584-77864B806A18}"/>
                </a:ext>
              </a:extLst>
            </p:cNvPr>
            <p:cNvSpPr/>
            <p:nvPr/>
          </p:nvSpPr>
          <p:spPr>
            <a:xfrm>
              <a:off x="5427747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18503" y="43967"/>
                  </a:moveTo>
                  <a:lnTo>
                    <a:pt x="56588" y="43967"/>
                  </a:lnTo>
                  <a:lnTo>
                    <a:pt x="38085" y="28931"/>
                  </a:lnTo>
                  <a:lnTo>
                    <a:pt x="38085" y="31244"/>
                  </a:lnTo>
                  <a:lnTo>
                    <a:pt x="18503" y="31244"/>
                  </a:lnTo>
                  <a:lnTo>
                    <a:pt x="19582" y="25461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6" y="43159"/>
                  </a:lnTo>
                  <a:lnTo>
                    <a:pt x="2062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772" y="75211"/>
                  </a:lnTo>
                  <a:lnTo>
                    <a:pt x="40398" y="74055"/>
                  </a:lnTo>
                  <a:lnTo>
                    <a:pt x="45024" y="72898"/>
                  </a:lnTo>
                  <a:lnTo>
                    <a:pt x="49650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8085" y="59003"/>
                  </a:lnTo>
                  <a:lnTo>
                    <a:pt x="27754" y="59003"/>
                  </a:lnTo>
                  <a:lnTo>
                    <a:pt x="24208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8503" y="43967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085" y="24304"/>
                  </a:lnTo>
                  <a:lnTo>
                    <a:pt x="38085" y="28931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0" name="object 1463">
              <a:extLst>
                <a:ext uri="{FF2B5EF4-FFF2-40B4-BE49-F238E27FC236}">
                  <a16:creationId xmlns:a16="http://schemas.microsoft.com/office/drawing/2014/main" id="{FABF790F-450A-4111-AB25-50F91DC1D62E}"/>
                </a:ext>
              </a:extLst>
            </p:cNvPr>
            <p:cNvSpPr/>
            <p:nvPr/>
          </p:nvSpPr>
          <p:spPr>
            <a:xfrm>
              <a:off x="5525968" y="3942067"/>
              <a:ext cx="88044" cy="98344"/>
            </a:xfrm>
            <a:custGeom>
              <a:avLst/>
              <a:gdLst/>
              <a:ahLst/>
              <a:cxnLst/>
              <a:rect l="l" t="t" r="r" b="b"/>
              <a:pathLst>
                <a:path w="88044" h="98344">
                  <a:moveTo>
                    <a:pt x="68307" y="71726"/>
                  </a:moveTo>
                  <a:lnTo>
                    <a:pt x="68307" y="98344"/>
                  </a:lnTo>
                  <a:lnTo>
                    <a:pt x="88044" y="98344"/>
                  </a:lnTo>
                  <a:lnTo>
                    <a:pt x="88044" y="0"/>
                  </a:lnTo>
                  <a:lnTo>
                    <a:pt x="62448" y="0"/>
                  </a:lnTo>
                  <a:lnTo>
                    <a:pt x="43944" y="71726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736" y="98344"/>
                  </a:lnTo>
                  <a:lnTo>
                    <a:pt x="19736" y="71726"/>
                  </a:lnTo>
                  <a:lnTo>
                    <a:pt x="17423" y="31229"/>
                  </a:lnTo>
                  <a:lnTo>
                    <a:pt x="37006" y="98344"/>
                  </a:lnTo>
                  <a:lnTo>
                    <a:pt x="50883" y="98344"/>
                  </a:lnTo>
                  <a:lnTo>
                    <a:pt x="70620" y="31229"/>
                  </a:lnTo>
                  <a:lnTo>
                    <a:pt x="68307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1" name="object 1464">
              <a:extLst>
                <a:ext uri="{FF2B5EF4-FFF2-40B4-BE49-F238E27FC236}">
                  <a16:creationId xmlns:a16="http://schemas.microsoft.com/office/drawing/2014/main" id="{56E9DA83-1723-4CCA-A5E2-F08BBF05F299}"/>
                </a:ext>
              </a:extLst>
            </p:cNvPr>
            <p:cNvSpPr/>
            <p:nvPr/>
          </p:nvSpPr>
          <p:spPr>
            <a:xfrm>
              <a:off x="562665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26" y="43210"/>
                  </a:moveTo>
                  <a:lnTo>
                    <a:pt x="2576" y="56762"/>
                  </a:lnTo>
                  <a:lnTo>
                    <a:pt x="8172" y="67115"/>
                  </a:lnTo>
                  <a:lnTo>
                    <a:pt x="13877" y="72898"/>
                  </a:lnTo>
                  <a:lnTo>
                    <a:pt x="22049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49804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736" y="49750"/>
                  </a:lnTo>
                  <a:lnTo>
                    <a:pt x="19736" y="25461"/>
                  </a:lnTo>
                  <a:lnTo>
                    <a:pt x="20816" y="21991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6710" y="10859"/>
                  </a:lnTo>
                  <a:lnTo>
                    <a:pt x="1560" y="21596"/>
                  </a:lnTo>
                  <a:lnTo>
                    <a:pt x="0" y="35870"/>
                  </a:lnTo>
                  <a:lnTo>
                    <a:pt x="26" y="43210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21991"/>
                  </a:lnTo>
                  <a:lnTo>
                    <a:pt x="22049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239" y="20834"/>
                  </a:lnTo>
                  <a:lnTo>
                    <a:pt x="38239" y="31244"/>
                  </a:lnTo>
                  <a:lnTo>
                    <a:pt x="19736" y="31244"/>
                  </a:lnTo>
                  <a:lnTo>
                    <a:pt x="19736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2" name="object 1465">
              <a:extLst>
                <a:ext uri="{FF2B5EF4-FFF2-40B4-BE49-F238E27FC236}">
                  <a16:creationId xmlns:a16="http://schemas.microsoft.com/office/drawing/2014/main" id="{C325D584-6ED5-4759-900E-6B22FF21F7B4}"/>
                </a:ext>
              </a:extLst>
            </p:cNvPr>
            <p:cNvSpPr/>
            <p:nvPr/>
          </p:nvSpPr>
          <p:spPr>
            <a:xfrm>
              <a:off x="5688025" y="3950163"/>
              <a:ext cx="38085" cy="91404"/>
            </a:xfrm>
            <a:custGeom>
              <a:avLst/>
              <a:gdLst/>
              <a:ahLst/>
              <a:cxnLst/>
              <a:rect l="l" t="t" r="r" b="b"/>
              <a:pathLst>
                <a:path w="38085" h="91404">
                  <a:moveTo>
                    <a:pt x="27754" y="17349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9251" y="31244"/>
                  </a:lnTo>
                  <a:lnTo>
                    <a:pt x="9251" y="70569"/>
                  </a:lnTo>
                  <a:lnTo>
                    <a:pt x="9386" y="74094"/>
                  </a:lnTo>
                  <a:lnTo>
                    <a:pt x="14544" y="87078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085" y="90248"/>
                  </a:lnTo>
                  <a:lnTo>
                    <a:pt x="38085" y="75196"/>
                  </a:lnTo>
                  <a:lnTo>
                    <a:pt x="31146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3" name="object 1466">
              <a:extLst>
                <a:ext uri="{FF2B5EF4-FFF2-40B4-BE49-F238E27FC236}">
                  <a16:creationId xmlns:a16="http://schemas.microsoft.com/office/drawing/2014/main" id="{AD69E2BC-0D57-4022-8F1E-8DE6E8E25733}"/>
                </a:ext>
              </a:extLst>
            </p:cNvPr>
            <p:cNvSpPr/>
            <p:nvPr/>
          </p:nvSpPr>
          <p:spPr>
            <a:xfrm>
              <a:off x="5734283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582" y="74055"/>
                  </a:moveTo>
                  <a:lnTo>
                    <a:pt x="19582" y="25461"/>
                  </a:lnTo>
                  <a:lnTo>
                    <a:pt x="21895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772" y="0"/>
                  </a:lnTo>
                  <a:lnTo>
                    <a:pt x="26521" y="0"/>
                  </a:lnTo>
                  <a:lnTo>
                    <a:pt x="21895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582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4" name="object 1467">
              <a:extLst>
                <a:ext uri="{FF2B5EF4-FFF2-40B4-BE49-F238E27FC236}">
                  <a16:creationId xmlns:a16="http://schemas.microsoft.com/office/drawing/2014/main" id="{2FF22234-97E8-4A8E-A632-952EBDF1BDC1}"/>
                </a:ext>
              </a:extLst>
            </p:cNvPr>
            <p:cNvSpPr/>
            <p:nvPr/>
          </p:nvSpPr>
          <p:spPr>
            <a:xfrm>
              <a:off x="5779307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850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546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5" name="object 1468">
              <a:extLst>
                <a:ext uri="{FF2B5EF4-FFF2-40B4-BE49-F238E27FC236}">
                  <a16:creationId xmlns:a16="http://schemas.microsoft.com/office/drawing/2014/main" id="{169E8334-9A79-41F4-9644-C44E46A41E20}"/>
                </a:ext>
              </a:extLst>
            </p:cNvPr>
            <p:cNvSpPr/>
            <p:nvPr/>
          </p:nvSpPr>
          <p:spPr>
            <a:xfrm>
              <a:off x="5810608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8834" y="59003"/>
                  </a:moveTo>
                  <a:lnTo>
                    <a:pt x="24208" y="59003"/>
                  </a:lnTo>
                  <a:lnTo>
                    <a:pt x="20816" y="55533"/>
                  </a:lnTo>
                  <a:lnTo>
                    <a:pt x="19582" y="50907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28834" y="16208"/>
                  </a:lnTo>
                  <a:lnTo>
                    <a:pt x="33459" y="17364"/>
                  </a:lnTo>
                  <a:lnTo>
                    <a:pt x="35772" y="20834"/>
                  </a:lnTo>
                  <a:lnTo>
                    <a:pt x="37006" y="24304"/>
                  </a:lnTo>
                  <a:lnTo>
                    <a:pt x="37006" y="28931"/>
                  </a:lnTo>
                  <a:lnTo>
                    <a:pt x="55509" y="28931"/>
                  </a:lnTo>
                  <a:lnTo>
                    <a:pt x="54275" y="19678"/>
                  </a:lnTo>
                  <a:lnTo>
                    <a:pt x="51963" y="12738"/>
                  </a:lnTo>
                  <a:lnTo>
                    <a:pt x="47337" y="6939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52" y="43439"/>
                  </a:lnTo>
                  <a:lnTo>
                    <a:pt x="2219" y="57114"/>
                  </a:lnTo>
                  <a:lnTo>
                    <a:pt x="8018" y="67115"/>
                  </a:lnTo>
                  <a:lnTo>
                    <a:pt x="12643" y="72898"/>
                  </a:lnTo>
                  <a:lnTo>
                    <a:pt x="19582" y="75211"/>
                  </a:lnTo>
                  <a:lnTo>
                    <a:pt x="37006" y="75211"/>
                  </a:lnTo>
                  <a:lnTo>
                    <a:pt x="42711" y="72898"/>
                  </a:lnTo>
                  <a:lnTo>
                    <a:pt x="47337" y="68272"/>
                  </a:lnTo>
                  <a:lnTo>
                    <a:pt x="51963" y="63645"/>
                  </a:lnTo>
                  <a:lnTo>
                    <a:pt x="54275" y="56690"/>
                  </a:lnTo>
                  <a:lnTo>
                    <a:pt x="55509" y="48593"/>
                  </a:lnTo>
                  <a:lnTo>
                    <a:pt x="37006" y="48593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28834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6" name="object 1469">
              <a:extLst>
                <a:ext uri="{FF2B5EF4-FFF2-40B4-BE49-F238E27FC236}">
                  <a16:creationId xmlns:a16="http://schemas.microsoft.com/office/drawing/2014/main" id="{F29FFD91-C9A9-4D43-98C6-ABA76A4EF03E}"/>
                </a:ext>
              </a:extLst>
            </p:cNvPr>
            <p:cNvSpPr/>
            <p:nvPr/>
          </p:nvSpPr>
          <p:spPr>
            <a:xfrm>
              <a:off x="5871823" y="3966356"/>
              <a:ext cx="54430" cy="75211"/>
            </a:xfrm>
            <a:custGeom>
              <a:avLst/>
              <a:gdLst/>
              <a:ahLst/>
              <a:cxnLst/>
              <a:rect l="l" t="t" r="r" b="b"/>
              <a:pathLst>
                <a:path w="54430" h="75211">
                  <a:moveTo>
                    <a:pt x="20816" y="59003"/>
                  </a:move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3877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5926" y="75211"/>
                  </a:lnTo>
                  <a:lnTo>
                    <a:pt x="41786" y="72898"/>
                  </a:lnTo>
                  <a:lnTo>
                    <a:pt x="47491" y="69428"/>
                  </a:lnTo>
                  <a:lnTo>
                    <a:pt x="52117" y="65958"/>
                  </a:lnTo>
                  <a:lnTo>
                    <a:pt x="54430" y="60160"/>
                  </a:lnTo>
                  <a:lnTo>
                    <a:pt x="54430" y="48593"/>
                  </a:lnTo>
                  <a:lnTo>
                    <a:pt x="53350" y="43967"/>
                  </a:lnTo>
                  <a:lnTo>
                    <a:pt x="49804" y="40497"/>
                  </a:lnTo>
                  <a:lnTo>
                    <a:pt x="46412" y="37027"/>
                  </a:lnTo>
                  <a:lnTo>
                    <a:pt x="40552" y="33557"/>
                  </a:lnTo>
                  <a:lnTo>
                    <a:pt x="33614" y="30087"/>
                  </a:lnTo>
                  <a:lnTo>
                    <a:pt x="27754" y="27774"/>
                  </a:lnTo>
                  <a:lnTo>
                    <a:pt x="24362" y="26617"/>
                  </a:lnTo>
                  <a:lnTo>
                    <a:pt x="22049" y="24304"/>
                  </a:lnTo>
                  <a:lnTo>
                    <a:pt x="20816" y="20834"/>
                  </a:lnTo>
                  <a:lnTo>
                    <a:pt x="20816" y="17364"/>
                  </a:lnTo>
                  <a:lnTo>
                    <a:pt x="24362" y="13894"/>
                  </a:lnTo>
                  <a:lnTo>
                    <a:pt x="32534" y="13894"/>
                  </a:lnTo>
                  <a:lnTo>
                    <a:pt x="34847" y="16208"/>
                  </a:lnTo>
                  <a:lnTo>
                    <a:pt x="34847" y="23148"/>
                  </a:lnTo>
                  <a:lnTo>
                    <a:pt x="54430" y="23148"/>
                  </a:lnTo>
                  <a:lnTo>
                    <a:pt x="54430" y="16208"/>
                  </a:lnTo>
                  <a:lnTo>
                    <a:pt x="52117" y="10409"/>
                  </a:lnTo>
                  <a:lnTo>
                    <a:pt x="47491" y="5783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546" y="31244"/>
                  </a:lnTo>
                  <a:lnTo>
                    <a:pt x="6938" y="34714"/>
                  </a:lnTo>
                  <a:lnTo>
                    <a:pt x="10485" y="38184"/>
                  </a:lnTo>
                  <a:lnTo>
                    <a:pt x="15110" y="41654"/>
                  </a:lnTo>
                  <a:lnTo>
                    <a:pt x="23128" y="43967"/>
                  </a:lnTo>
                  <a:lnTo>
                    <a:pt x="28988" y="46280"/>
                  </a:lnTo>
                  <a:lnTo>
                    <a:pt x="32534" y="48593"/>
                  </a:lnTo>
                  <a:lnTo>
                    <a:pt x="34847" y="50907"/>
                  </a:lnTo>
                  <a:lnTo>
                    <a:pt x="35926" y="54377"/>
                  </a:lnTo>
                  <a:lnTo>
                    <a:pt x="35926" y="59003"/>
                  </a:lnTo>
                  <a:lnTo>
                    <a:pt x="33614" y="61316"/>
                  </a:lnTo>
                  <a:lnTo>
                    <a:pt x="24362" y="61316"/>
                  </a:lnTo>
                  <a:lnTo>
                    <a:pt x="2081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7" name="object 1470">
              <a:extLst>
                <a:ext uri="{FF2B5EF4-FFF2-40B4-BE49-F238E27FC236}">
                  <a16:creationId xmlns:a16="http://schemas.microsoft.com/office/drawing/2014/main" id="{9DEA0B7D-C3EF-4C74-BA60-3D413BE7DAD6}"/>
                </a:ext>
              </a:extLst>
            </p:cNvPr>
            <p:cNvSpPr/>
            <p:nvPr/>
          </p:nvSpPr>
          <p:spPr>
            <a:xfrm>
              <a:off x="5963259" y="3935127"/>
              <a:ext cx="41632" cy="105284"/>
            </a:xfrm>
            <a:custGeom>
              <a:avLst/>
              <a:gdLst/>
              <a:ahLst/>
              <a:cxnLst/>
              <a:rect l="l" t="t" r="r" b="b"/>
              <a:pathLst>
                <a:path w="41632" h="105284">
                  <a:moveTo>
                    <a:pt x="9251" y="17349"/>
                  </a:moveTo>
                  <a:lnTo>
                    <a:pt x="9251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9251" y="46280"/>
                  </a:lnTo>
                  <a:lnTo>
                    <a:pt x="9251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9319" y="46280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1301" y="16192"/>
                  </a:lnTo>
                  <a:lnTo>
                    <a:pt x="35926" y="16192"/>
                  </a:lnTo>
                  <a:lnTo>
                    <a:pt x="40552" y="17349"/>
                  </a:lnTo>
                  <a:lnTo>
                    <a:pt x="41632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9251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8" name="object 1471">
              <a:extLst>
                <a:ext uri="{FF2B5EF4-FFF2-40B4-BE49-F238E27FC236}">
                  <a16:creationId xmlns:a16="http://schemas.microsoft.com/office/drawing/2014/main" id="{812C794F-FD7F-42FB-8A85-EC05595DA3A5}"/>
                </a:ext>
              </a:extLst>
            </p:cNvPr>
            <p:cNvSpPr/>
            <p:nvPr/>
          </p:nvSpPr>
          <p:spPr>
            <a:xfrm>
              <a:off x="6009517" y="3966356"/>
              <a:ext cx="39319" cy="75211"/>
            </a:xfrm>
            <a:custGeom>
              <a:avLst/>
              <a:gdLst/>
              <a:ahLst/>
              <a:cxnLst/>
              <a:rect l="l" t="t" r="r" b="b"/>
              <a:pathLst>
                <a:path w="39319" h="75211">
                  <a:moveTo>
                    <a:pt x="39319" y="54377"/>
                  </a:moveTo>
                  <a:lnTo>
                    <a:pt x="35926" y="59003"/>
                  </a:lnTo>
                  <a:lnTo>
                    <a:pt x="23128" y="59003"/>
                  </a:lnTo>
                  <a:lnTo>
                    <a:pt x="19736" y="53220"/>
                  </a:lnTo>
                  <a:lnTo>
                    <a:pt x="30067" y="75211"/>
                  </a:lnTo>
                  <a:lnTo>
                    <a:pt x="39319" y="75211"/>
                  </a:lnTo>
                  <a:lnTo>
                    <a:pt x="39319" y="54377"/>
                  </a:lnTo>
                  <a:close/>
                </a:path>
                <a:path w="39319" h="75211">
                  <a:moveTo>
                    <a:pt x="19736" y="0"/>
                  </a:moveTo>
                  <a:lnTo>
                    <a:pt x="12798" y="3469"/>
                  </a:lnTo>
                  <a:lnTo>
                    <a:pt x="8172" y="9253"/>
                  </a:lnTo>
                  <a:lnTo>
                    <a:pt x="7317" y="10150"/>
                  </a:lnTo>
                  <a:lnTo>
                    <a:pt x="1697" y="20911"/>
                  </a:lnTo>
                  <a:lnTo>
                    <a:pt x="0" y="34714"/>
                  </a:lnTo>
                  <a:lnTo>
                    <a:pt x="54" y="42332"/>
                  </a:lnTo>
                  <a:lnTo>
                    <a:pt x="2251" y="55976"/>
                  </a:lnTo>
                  <a:lnTo>
                    <a:pt x="8172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0067" y="75211"/>
                  </a:lnTo>
                  <a:lnTo>
                    <a:pt x="19736" y="53220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6675" y="16208"/>
                  </a:lnTo>
                  <a:lnTo>
                    <a:pt x="32380" y="16208"/>
                  </a:lnTo>
                  <a:lnTo>
                    <a:pt x="35926" y="17364"/>
                  </a:lnTo>
                  <a:lnTo>
                    <a:pt x="37006" y="20834"/>
                  </a:lnTo>
                  <a:lnTo>
                    <a:pt x="39319" y="23148"/>
                  </a:lnTo>
                  <a:lnTo>
                    <a:pt x="40552" y="28931"/>
                  </a:lnTo>
                  <a:lnTo>
                    <a:pt x="40552" y="34714"/>
                  </a:lnTo>
                  <a:lnTo>
                    <a:pt x="39319" y="42810"/>
                  </a:lnTo>
                  <a:lnTo>
                    <a:pt x="39319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738" y="65060"/>
                  </a:lnTo>
                  <a:lnTo>
                    <a:pt x="57358" y="54300"/>
                  </a:lnTo>
                  <a:lnTo>
                    <a:pt x="59055" y="40497"/>
                  </a:lnTo>
                  <a:lnTo>
                    <a:pt x="59001" y="32879"/>
                  </a:lnTo>
                  <a:lnTo>
                    <a:pt x="56804" y="19235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239" y="0"/>
                  </a:lnTo>
                  <a:lnTo>
                    <a:pt x="19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9" name="object 1472">
              <a:extLst>
                <a:ext uri="{FF2B5EF4-FFF2-40B4-BE49-F238E27FC236}">
                  <a16:creationId xmlns:a16="http://schemas.microsoft.com/office/drawing/2014/main" id="{72B2B72F-DB13-47E3-993A-ABBEBE96586E}"/>
                </a:ext>
              </a:extLst>
            </p:cNvPr>
            <p:cNvSpPr/>
            <p:nvPr/>
          </p:nvSpPr>
          <p:spPr>
            <a:xfrm>
              <a:off x="6078904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2049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926" y="0"/>
                  </a:lnTo>
                  <a:lnTo>
                    <a:pt x="26675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0" name="object 1473">
              <a:extLst>
                <a:ext uri="{FF2B5EF4-FFF2-40B4-BE49-F238E27FC236}">
                  <a16:creationId xmlns:a16="http://schemas.microsoft.com/office/drawing/2014/main" id="{24DBCB7E-9D66-49EA-99B1-EF64F1F3908B}"/>
                </a:ext>
              </a:extLst>
            </p:cNvPr>
            <p:cNvSpPr/>
            <p:nvPr/>
          </p:nvSpPr>
          <p:spPr>
            <a:xfrm>
              <a:off x="6149524" y="3942067"/>
              <a:ext cx="78638" cy="98344"/>
            </a:xfrm>
            <a:custGeom>
              <a:avLst/>
              <a:gdLst/>
              <a:ahLst/>
              <a:cxnLst/>
              <a:rect l="l" t="t" r="r" b="b"/>
              <a:pathLst>
                <a:path w="78638" h="98344">
                  <a:moveTo>
                    <a:pt x="30067" y="61316"/>
                  </a:moveTo>
                  <a:lnTo>
                    <a:pt x="53196" y="78666"/>
                  </a:lnTo>
                  <a:lnTo>
                    <a:pt x="57822" y="98344"/>
                  </a:lnTo>
                  <a:lnTo>
                    <a:pt x="78638" y="98344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44"/>
                  </a:lnTo>
                  <a:lnTo>
                    <a:pt x="20816" y="98344"/>
                  </a:lnTo>
                  <a:lnTo>
                    <a:pt x="25441" y="78666"/>
                  </a:lnTo>
                  <a:lnTo>
                    <a:pt x="53196" y="78666"/>
                  </a:lnTo>
                  <a:lnTo>
                    <a:pt x="30067" y="61316"/>
                  </a:lnTo>
                  <a:lnTo>
                    <a:pt x="39319" y="26602"/>
                  </a:lnTo>
                  <a:lnTo>
                    <a:pt x="48570" y="61316"/>
                  </a:lnTo>
                  <a:lnTo>
                    <a:pt x="30067" y="613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1" name="object 1474">
              <a:extLst>
                <a:ext uri="{FF2B5EF4-FFF2-40B4-BE49-F238E27FC236}">
                  <a16:creationId xmlns:a16="http://schemas.microsoft.com/office/drawing/2014/main" id="{E7BDFAA3-5D02-4FD4-9255-609D947FC1BB}"/>
                </a:ext>
              </a:extLst>
            </p:cNvPr>
            <p:cNvSpPr/>
            <p:nvPr/>
          </p:nvSpPr>
          <p:spPr>
            <a:xfrm>
              <a:off x="6246666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2" name="object 1475">
              <a:extLst>
                <a:ext uri="{FF2B5EF4-FFF2-40B4-BE49-F238E27FC236}">
                  <a16:creationId xmlns:a16="http://schemas.microsoft.com/office/drawing/2014/main" id="{BFF7F984-3993-4232-9C40-4A0E2F442339}"/>
                </a:ext>
              </a:extLst>
            </p:cNvPr>
            <p:cNvSpPr/>
            <p:nvPr/>
          </p:nvSpPr>
          <p:spPr>
            <a:xfrm>
              <a:off x="6269795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742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3" name="object 1476">
              <a:extLst>
                <a:ext uri="{FF2B5EF4-FFF2-40B4-BE49-F238E27FC236}">
                  <a16:creationId xmlns:a16="http://schemas.microsoft.com/office/drawing/2014/main" id="{1E98BCCF-E479-4B67-8C5D-DCB209575559}"/>
                </a:ext>
              </a:extLst>
            </p:cNvPr>
            <p:cNvSpPr/>
            <p:nvPr/>
          </p:nvSpPr>
          <p:spPr>
            <a:xfrm>
              <a:off x="6301096" y="3966356"/>
              <a:ext cx="57822" cy="102970"/>
            </a:xfrm>
            <a:custGeom>
              <a:avLst/>
              <a:gdLst/>
              <a:ahLst/>
              <a:cxnLst/>
              <a:rect l="l" t="t" r="r" b="b"/>
              <a:pathLst>
                <a:path w="57822" h="102970">
                  <a:moveTo>
                    <a:pt x="21895" y="54377"/>
                  </a:moveTo>
                  <a:lnTo>
                    <a:pt x="19582" y="52063"/>
                  </a:lnTo>
                  <a:lnTo>
                    <a:pt x="18503" y="47437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6938" y="9253"/>
                  </a:lnTo>
                  <a:lnTo>
                    <a:pt x="5916" y="10627"/>
                  </a:lnTo>
                  <a:lnTo>
                    <a:pt x="1479" y="20978"/>
                  </a:lnTo>
                  <a:lnTo>
                    <a:pt x="0" y="35870"/>
                  </a:lnTo>
                  <a:lnTo>
                    <a:pt x="9" y="41784"/>
                  </a:lnTo>
                  <a:lnTo>
                    <a:pt x="1867" y="55859"/>
                  </a:lnTo>
                  <a:lnTo>
                    <a:pt x="6938" y="65958"/>
                  </a:lnTo>
                  <a:lnTo>
                    <a:pt x="10330" y="71741"/>
                  </a:lnTo>
                  <a:lnTo>
                    <a:pt x="16190" y="75211"/>
                  </a:lnTo>
                  <a:lnTo>
                    <a:pt x="24208" y="75211"/>
                  </a:lnTo>
                  <a:lnTo>
                    <a:pt x="21895" y="54377"/>
                  </a:lnTo>
                  <a:close/>
                </a:path>
                <a:path w="57822" h="102970">
                  <a:moveTo>
                    <a:pt x="6938" y="96031"/>
                  </a:moveTo>
                  <a:lnTo>
                    <a:pt x="10330" y="98344"/>
                  </a:lnTo>
                  <a:lnTo>
                    <a:pt x="14956" y="100657"/>
                  </a:lnTo>
                  <a:lnTo>
                    <a:pt x="19582" y="101814"/>
                  </a:lnTo>
                  <a:lnTo>
                    <a:pt x="23128" y="102970"/>
                  </a:lnTo>
                  <a:lnTo>
                    <a:pt x="37006" y="102970"/>
                  </a:lnTo>
                  <a:lnTo>
                    <a:pt x="45024" y="100657"/>
                  </a:lnTo>
                  <a:lnTo>
                    <a:pt x="49650" y="94874"/>
                  </a:lnTo>
                  <a:lnTo>
                    <a:pt x="55509" y="90248"/>
                  </a:lnTo>
                  <a:lnTo>
                    <a:pt x="57822" y="83308"/>
                  </a:lnTo>
                  <a:lnTo>
                    <a:pt x="57822" y="1156"/>
                  </a:lnTo>
                  <a:lnTo>
                    <a:pt x="40398" y="1156"/>
                  </a:lnTo>
                  <a:lnTo>
                    <a:pt x="39319" y="8096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3459" y="16208"/>
                  </a:lnTo>
                  <a:lnTo>
                    <a:pt x="37006" y="17364"/>
                  </a:lnTo>
                  <a:lnTo>
                    <a:pt x="38085" y="20834"/>
                  </a:lnTo>
                  <a:lnTo>
                    <a:pt x="38085" y="55533"/>
                  </a:lnTo>
                  <a:lnTo>
                    <a:pt x="37006" y="57846"/>
                  </a:lnTo>
                  <a:lnTo>
                    <a:pt x="33459" y="59003"/>
                  </a:lnTo>
                  <a:lnTo>
                    <a:pt x="26521" y="59003"/>
                  </a:lnTo>
                  <a:lnTo>
                    <a:pt x="23128" y="57846"/>
                  </a:lnTo>
                  <a:lnTo>
                    <a:pt x="21895" y="54377"/>
                  </a:lnTo>
                  <a:lnTo>
                    <a:pt x="24208" y="75211"/>
                  </a:lnTo>
                  <a:lnTo>
                    <a:pt x="30067" y="75211"/>
                  </a:lnTo>
                  <a:lnTo>
                    <a:pt x="34693" y="72898"/>
                  </a:lnTo>
                  <a:lnTo>
                    <a:pt x="38085" y="68272"/>
                  </a:lnTo>
                  <a:lnTo>
                    <a:pt x="38085" y="82151"/>
                  </a:lnTo>
                  <a:lnTo>
                    <a:pt x="35772" y="84464"/>
                  </a:lnTo>
                  <a:lnTo>
                    <a:pt x="31146" y="86778"/>
                  </a:lnTo>
                  <a:lnTo>
                    <a:pt x="20816" y="86778"/>
                  </a:lnTo>
                  <a:lnTo>
                    <a:pt x="18503" y="85621"/>
                  </a:lnTo>
                  <a:lnTo>
                    <a:pt x="14956" y="84464"/>
                  </a:lnTo>
                  <a:lnTo>
                    <a:pt x="11564" y="80994"/>
                  </a:lnTo>
                  <a:lnTo>
                    <a:pt x="4625" y="93717"/>
                  </a:lnTo>
                  <a:lnTo>
                    <a:pt x="6938" y="96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4" name="object 1477">
              <a:extLst>
                <a:ext uri="{FF2B5EF4-FFF2-40B4-BE49-F238E27FC236}">
                  <a16:creationId xmlns:a16="http://schemas.microsoft.com/office/drawing/2014/main" id="{5E5E0081-4F3A-4193-89C4-412E92BDA130}"/>
                </a:ext>
              </a:extLst>
            </p:cNvPr>
            <p:cNvSpPr/>
            <p:nvPr/>
          </p:nvSpPr>
          <p:spPr>
            <a:xfrm>
              <a:off x="6371562" y="3966356"/>
              <a:ext cx="54430" cy="74055"/>
            </a:xfrm>
            <a:custGeom>
              <a:avLst/>
              <a:gdLst/>
              <a:ahLst/>
              <a:cxnLst/>
              <a:rect l="l" t="t" r="r" b="b"/>
              <a:pathLst>
                <a:path w="54430" h="74055">
                  <a:moveTo>
                    <a:pt x="18503" y="74055"/>
                  </a:move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6617"/>
                  </a:lnTo>
                  <a:lnTo>
                    <a:pt x="53309" y="15319"/>
                  </a:lnTo>
                  <a:lnTo>
                    <a:pt x="46765" y="3698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5" name="object 1478">
              <a:extLst>
                <a:ext uri="{FF2B5EF4-FFF2-40B4-BE49-F238E27FC236}">
                  <a16:creationId xmlns:a16="http://schemas.microsoft.com/office/drawing/2014/main" id="{76EFBD5C-AF48-4FF1-B374-246B464E6641}"/>
                </a:ext>
              </a:extLst>
            </p:cNvPr>
            <p:cNvSpPr/>
            <p:nvPr/>
          </p:nvSpPr>
          <p:spPr>
            <a:xfrm>
              <a:off x="6438636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47491" y="3469"/>
                  </a:moveTo>
                  <a:lnTo>
                    <a:pt x="42865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3681" y="16208"/>
                  </a:lnTo>
                  <a:lnTo>
                    <a:pt x="67228" y="18521"/>
                  </a:lnTo>
                  <a:lnTo>
                    <a:pt x="69540" y="23148"/>
                  </a:lnTo>
                  <a:lnTo>
                    <a:pt x="69540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6923" y="15795"/>
                  </a:lnTo>
                  <a:lnTo>
                    <a:pt x="80379" y="401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469"/>
                  </a:lnTo>
                  <a:lnTo>
                    <a:pt x="50883" y="9253"/>
                  </a:lnTo>
                  <a:lnTo>
                    <a:pt x="47491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6" name="object 1479">
              <a:extLst>
                <a:ext uri="{FF2B5EF4-FFF2-40B4-BE49-F238E27FC236}">
                  <a16:creationId xmlns:a16="http://schemas.microsoft.com/office/drawing/2014/main" id="{493C80A2-38F9-48D9-8775-D4D8C1C18229}"/>
                </a:ext>
              </a:extLst>
            </p:cNvPr>
            <p:cNvSpPr/>
            <p:nvPr/>
          </p:nvSpPr>
          <p:spPr>
            <a:xfrm>
              <a:off x="6538245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23" y="43159"/>
                  </a:moveTo>
                  <a:lnTo>
                    <a:pt x="2485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1895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50883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9582" y="25461"/>
                  </a:lnTo>
                  <a:lnTo>
                    <a:pt x="20816" y="21991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6615" y="10830"/>
                  </a:lnTo>
                  <a:lnTo>
                    <a:pt x="1551" y="21576"/>
                  </a:lnTo>
                  <a:lnTo>
                    <a:pt x="0" y="35870"/>
                  </a:lnTo>
                  <a:lnTo>
                    <a:pt x="23" y="43159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0816" y="21991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085" y="20834"/>
                  </a:lnTo>
                  <a:lnTo>
                    <a:pt x="38085" y="31244"/>
                  </a:lnTo>
                  <a:lnTo>
                    <a:pt x="19582" y="31244"/>
                  </a:lnTo>
                  <a:lnTo>
                    <a:pt x="19582" y="43967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7" name="object 1480">
              <a:extLst>
                <a:ext uri="{FF2B5EF4-FFF2-40B4-BE49-F238E27FC236}">
                  <a16:creationId xmlns:a16="http://schemas.microsoft.com/office/drawing/2014/main" id="{8CE20594-B6D4-4624-99FC-7C95D1CBB108}"/>
                </a:ext>
              </a:extLst>
            </p:cNvPr>
            <p:cNvSpPr/>
            <p:nvPr/>
          </p:nvSpPr>
          <p:spPr>
            <a:xfrm>
              <a:off x="6605318" y="3966356"/>
              <a:ext cx="54275" cy="74055"/>
            </a:xfrm>
            <a:custGeom>
              <a:avLst/>
              <a:gdLst/>
              <a:ahLst/>
              <a:cxnLst/>
              <a:rect l="l" t="t" r="r" b="b"/>
              <a:pathLst>
                <a:path w="54275" h="74055">
                  <a:moveTo>
                    <a:pt x="17269" y="8096"/>
                  </a:moveTo>
                  <a:lnTo>
                    <a:pt x="17269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275" y="74055"/>
                  </a:lnTo>
                  <a:lnTo>
                    <a:pt x="54275" y="26617"/>
                  </a:lnTo>
                  <a:lnTo>
                    <a:pt x="52734" y="15407"/>
                  </a:lnTo>
                  <a:lnTo>
                    <a:pt x="46378" y="371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7269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8" name="object 1481">
              <a:extLst>
                <a:ext uri="{FF2B5EF4-FFF2-40B4-BE49-F238E27FC236}">
                  <a16:creationId xmlns:a16="http://schemas.microsoft.com/office/drawing/2014/main" id="{C39EA1E8-829F-4C19-8BEF-BD6ABFDE5D6C}"/>
                </a:ext>
              </a:extLst>
            </p:cNvPr>
            <p:cNvSpPr/>
            <p:nvPr/>
          </p:nvSpPr>
          <p:spPr>
            <a:xfrm>
              <a:off x="6666533" y="3950163"/>
              <a:ext cx="38239" cy="91404"/>
            </a:xfrm>
            <a:custGeom>
              <a:avLst/>
              <a:gdLst/>
              <a:ahLst/>
              <a:cxnLst/>
              <a:rect l="l" t="t" r="r" b="b"/>
              <a:pathLst>
                <a:path w="38239" h="91404">
                  <a:moveTo>
                    <a:pt x="27754" y="17349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172" y="31244"/>
                  </a:lnTo>
                  <a:lnTo>
                    <a:pt x="8172" y="70569"/>
                  </a:lnTo>
                  <a:lnTo>
                    <a:pt x="8715" y="74964"/>
                  </a:lnTo>
                  <a:lnTo>
                    <a:pt x="14746" y="87296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239" y="90248"/>
                  </a:lnTo>
                  <a:lnTo>
                    <a:pt x="38239" y="75196"/>
                  </a:lnTo>
                  <a:lnTo>
                    <a:pt x="31301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9" name="object 1482">
              <a:extLst>
                <a:ext uri="{FF2B5EF4-FFF2-40B4-BE49-F238E27FC236}">
                  <a16:creationId xmlns:a16="http://schemas.microsoft.com/office/drawing/2014/main" id="{D842F2D8-97AB-43BC-96B3-4F38DB15A6AA}"/>
                </a:ext>
              </a:extLst>
            </p:cNvPr>
            <p:cNvSpPr/>
            <p:nvPr/>
          </p:nvSpPr>
          <p:spPr>
            <a:xfrm>
              <a:off x="6742859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896" y="87"/>
                  </a:lnTo>
                  <a:lnTo>
                    <a:pt x="19123" y="3286"/>
                  </a:lnTo>
                  <a:lnTo>
                    <a:pt x="9251" y="11566"/>
                  </a:lnTo>
                  <a:lnTo>
                    <a:pt x="5807" y="16663"/>
                  </a:lnTo>
                  <a:lnTo>
                    <a:pt x="1533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913" y="67606"/>
                  </a:lnTo>
                  <a:lnTo>
                    <a:pt x="4168" y="80357"/>
                  </a:lnTo>
                  <a:lnTo>
                    <a:pt x="10485" y="90248"/>
                  </a:lnTo>
                  <a:lnTo>
                    <a:pt x="22412" y="98435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289" y="96031"/>
                  </a:lnTo>
                  <a:lnTo>
                    <a:pt x="64915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7491" y="82136"/>
                  </a:lnTo>
                  <a:lnTo>
                    <a:pt x="43944" y="83292"/>
                  </a:lnTo>
                  <a:lnTo>
                    <a:pt x="4163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2049" y="74039"/>
                  </a:lnTo>
                  <a:lnTo>
                    <a:pt x="19736" y="68256"/>
                  </a:lnTo>
                  <a:lnTo>
                    <a:pt x="19736" y="40497"/>
                  </a:lnTo>
                  <a:lnTo>
                    <a:pt x="20816" y="32385"/>
                  </a:lnTo>
                  <a:lnTo>
                    <a:pt x="22049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9804" y="32385"/>
                  </a:lnTo>
                  <a:lnTo>
                    <a:pt x="68307" y="32385"/>
                  </a:lnTo>
                  <a:lnTo>
                    <a:pt x="68231" y="31676"/>
                  </a:lnTo>
                  <a:lnTo>
                    <a:pt x="65374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0" name="object 1483">
              <a:extLst>
                <a:ext uri="{FF2B5EF4-FFF2-40B4-BE49-F238E27FC236}">
                  <a16:creationId xmlns:a16="http://schemas.microsoft.com/office/drawing/2014/main" id="{532C7A59-1557-4458-8362-0B002FF24CB1}"/>
                </a:ext>
              </a:extLst>
            </p:cNvPr>
            <p:cNvSpPr/>
            <p:nvPr/>
          </p:nvSpPr>
          <p:spPr>
            <a:xfrm>
              <a:off x="6821651" y="3966356"/>
              <a:ext cx="58901" cy="75211"/>
            </a:xfrm>
            <a:custGeom>
              <a:avLst/>
              <a:gdLst/>
              <a:ahLst/>
              <a:cxnLst/>
              <a:rect l="l" t="t" r="r" b="b"/>
              <a:pathLst>
                <a:path w="58901" h="75211">
                  <a:moveTo>
                    <a:pt x="19582" y="75211"/>
                  </a:moveTo>
                  <a:lnTo>
                    <a:pt x="38085" y="75211"/>
                  </a:lnTo>
                  <a:lnTo>
                    <a:pt x="39319" y="54377"/>
                  </a:lnTo>
                  <a:lnTo>
                    <a:pt x="35772" y="59003"/>
                  </a:lnTo>
                  <a:lnTo>
                    <a:pt x="21895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12" y="10120"/>
                  </a:lnTo>
                  <a:lnTo>
                    <a:pt x="1686" y="20889"/>
                  </a:lnTo>
                  <a:lnTo>
                    <a:pt x="0" y="34714"/>
                  </a:lnTo>
                  <a:lnTo>
                    <a:pt x="52" y="42283"/>
                  </a:lnTo>
                  <a:lnTo>
                    <a:pt x="2219" y="55957"/>
                  </a:lnTo>
                  <a:lnTo>
                    <a:pt x="8018" y="65958"/>
                  </a:lnTo>
                  <a:lnTo>
                    <a:pt x="12643" y="71741"/>
                  </a:lnTo>
                  <a:lnTo>
                    <a:pt x="19582" y="75211"/>
                  </a:lnTo>
                  <a:close/>
                </a:path>
                <a:path w="58901" h="75211">
                  <a:moveTo>
                    <a:pt x="39319" y="23148"/>
                  </a:moveTo>
                  <a:lnTo>
                    <a:pt x="39319" y="54377"/>
                  </a:lnTo>
                  <a:lnTo>
                    <a:pt x="38085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689" y="65091"/>
                  </a:lnTo>
                  <a:lnTo>
                    <a:pt x="57214" y="54322"/>
                  </a:lnTo>
                  <a:lnTo>
                    <a:pt x="58901" y="40497"/>
                  </a:lnTo>
                  <a:lnTo>
                    <a:pt x="58849" y="32928"/>
                  </a:lnTo>
                  <a:lnTo>
                    <a:pt x="56681" y="19254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9319" y="23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1" name="object 1484">
              <a:extLst>
                <a:ext uri="{FF2B5EF4-FFF2-40B4-BE49-F238E27FC236}">
                  <a16:creationId xmlns:a16="http://schemas.microsoft.com/office/drawing/2014/main" id="{B2873188-ED16-4187-BFF6-52952B95CD12}"/>
                </a:ext>
              </a:extLst>
            </p:cNvPr>
            <p:cNvSpPr/>
            <p:nvPr/>
          </p:nvSpPr>
          <p:spPr>
            <a:xfrm>
              <a:off x="6888725" y="3966356"/>
              <a:ext cx="27754" cy="75211"/>
            </a:xfrm>
            <a:custGeom>
              <a:avLst/>
              <a:gdLst/>
              <a:ahLst/>
              <a:cxnLst/>
              <a:rect l="l" t="t" r="r" b="b"/>
              <a:pathLst>
                <a:path w="27754" h="75211">
                  <a:moveTo>
                    <a:pt x="21895" y="75211"/>
                  </a:moveTo>
                  <a:lnTo>
                    <a:pt x="27754" y="75211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1895" y="75211"/>
                  </a:lnTo>
                  <a:close/>
                </a:path>
                <a:path w="27754" h="75211">
                  <a:moveTo>
                    <a:pt x="53196" y="16208"/>
                  </a:moveTo>
                  <a:lnTo>
                    <a:pt x="50883" y="10409"/>
                  </a:lnTo>
                  <a:lnTo>
                    <a:pt x="47337" y="5783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6208"/>
                  </a:lnTo>
                  <a:lnTo>
                    <a:pt x="2312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339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6938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772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6588" y="74055"/>
                  </a:lnTo>
                  <a:lnTo>
                    <a:pt x="56588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2" name="object 1485">
              <a:extLst>
                <a:ext uri="{FF2B5EF4-FFF2-40B4-BE49-F238E27FC236}">
                  <a16:creationId xmlns:a16="http://schemas.microsoft.com/office/drawing/2014/main" id="{7A26A7F6-34E3-40A8-B6D7-E6E4437AA086}"/>
                </a:ext>
              </a:extLst>
            </p:cNvPr>
            <p:cNvSpPr/>
            <p:nvPr/>
          </p:nvSpPr>
          <p:spPr>
            <a:xfrm>
              <a:off x="6965590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3" name="object 1486">
              <a:extLst>
                <a:ext uri="{FF2B5EF4-FFF2-40B4-BE49-F238E27FC236}">
                  <a16:creationId xmlns:a16="http://schemas.microsoft.com/office/drawing/2014/main" id="{C540083E-7414-4D6A-834B-599E32B8F121}"/>
                </a:ext>
              </a:extLst>
            </p:cNvPr>
            <p:cNvSpPr/>
            <p:nvPr/>
          </p:nvSpPr>
          <p:spPr>
            <a:xfrm>
              <a:off x="6985867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5024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6521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4" name="object 1487">
              <a:extLst>
                <a:ext uri="{FF2B5EF4-FFF2-40B4-BE49-F238E27FC236}">
                  <a16:creationId xmlns:a16="http://schemas.microsoft.com/office/drawing/2014/main" id="{9CE8C922-0EDD-420C-8583-F3D289F5CB50}"/>
                </a:ext>
              </a:extLst>
            </p:cNvPr>
            <p:cNvSpPr/>
            <p:nvPr/>
          </p:nvSpPr>
          <p:spPr>
            <a:xfrm>
              <a:off x="6875927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5" name="object 1488">
              <a:extLst>
                <a:ext uri="{FF2B5EF4-FFF2-40B4-BE49-F238E27FC236}">
                  <a16:creationId xmlns:a16="http://schemas.microsoft.com/office/drawing/2014/main" id="{6616EC3F-740C-4B32-8FC4-CE36AFB5850E}"/>
                </a:ext>
              </a:extLst>
            </p:cNvPr>
            <p:cNvSpPr/>
            <p:nvPr/>
          </p:nvSpPr>
          <p:spPr>
            <a:xfrm>
              <a:off x="6943001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6" name="object 1489">
              <a:extLst>
                <a:ext uri="{FF2B5EF4-FFF2-40B4-BE49-F238E27FC236}">
                  <a16:creationId xmlns:a16="http://schemas.microsoft.com/office/drawing/2014/main" id="{5009A41A-A763-472C-BED3-3CC398EB4725}"/>
                </a:ext>
              </a:extLst>
            </p:cNvPr>
            <p:cNvSpPr/>
            <p:nvPr/>
          </p:nvSpPr>
          <p:spPr>
            <a:xfrm>
              <a:off x="7010075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7" name="object 1490">
              <a:extLst>
                <a:ext uri="{FF2B5EF4-FFF2-40B4-BE49-F238E27FC236}">
                  <a16:creationId xmlns:a16="http://schemas.microsoft.com/office/drawing/2014/main" id="{55407D22-1717-4AA1-8D9C-EE21466B6FD6}"/>
                </a:ext>
              </a:extLst>
            </p:cNvPr>
            <p:cNvSpPr/>
            <p:nvPr/>
          </p:nvSpPr>
          <p:spPr>
            <a:xfrm>
              <a:off x="7084165" y="5243661"/>
              <a:ext cx="0" cy="104126"/>
            </a:xfrm>
            <a:custGeom>
              <a:avLst/>
              <a:gdLst/>
              <a:ahLst/>
              <a:cxnLst/>
              <a:rect l="l" t="t" r="r" b="b"/>
              <a:pathLst>
                <a:path h="104126">
                  <a:moveTo>
                    <a:pt x="0" y="0"/>
                  </a:moveTo>
                  <a:lnTo>
                    <a:pt x="0" y="10412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8" name="object 1491">
              <a:extLst>
                <a:ext uri="{FF2B5EF4-FFF2-40B4-BE49-F238E27FC236}">
                  <a16:creationId xmlns:a16="http://schemas.microsoft.com/office/drawing/2014/main" id="{036E5B28-8E62-4FA2-9A18-F8A9A41262D3}"/>
                </a:ext>
              </a:extLst>
            </p:cNvPr>
            <p:cNvSpPr/>
            <p:nvPr/>
          </p:nvSpPr>
          <p:spPr>
            <a:xfrm>
              <a:off x="7107371" y="5248288"/>
              <a:ext cx="12643" cy="99499"/>
            </a:xfrm>
            <a:custGeom>
              <a:avLst/>
              <a:gdLst/>
              <a:ahLst/>
              <a:cxnLst/>
              <a:rect l="l" t="t" r="r" b="b"/>
              <a:pathLst>
                <a:path w="12643" h="99499">
                  <a:moveTo>
                    <a:pt x="1079" y="26617"/>
                  </a:moveTo>
                  <a:lnTo>
                    <a:pt x="1079" y="99499"/>
                  </a:lnTo>
                  <a:lnTo>
                    <a:pt x="12643" y="99499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49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3877" y="6939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9" name="object 1492">
              <a:extLst>
                <a:ext uri="{FF2B5EF4-FFF2-40B4-BE49-F238E27FC236}">
                  <a16:creationId xmlns:a16="http://schemas.microsoft.com/office/drawing/2014/main" id="{CF9DB0B2-6363-41CB-86CF-E62EBDB2DF48}"/>
                </a:ext>
              </a:extLst>
            </p:cNvPr>
            <p:cNvSpPr/>
            <p:nvPr/>
          </p:nvSpPr>
          <p:spPr>
            <a:xfrm>
              <a:off x="7135125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18503" y="63625"/>
                  </a:moveTo>
                  <a:lnTo>
                    <a:pt x="16190" y="60155"/>
                  </a:lnTo>
                  <a:lnTo>
                    <a:pt x="13877" y="55527"/>
                  </a:lnTo>
                  <a:lnTo>
                    <a:pt x="11564" y="49742"/>
                  </a:lnTo>
                  <a:lnTo>
                    <a:pt x="11564" y="32387"/>
                  </a:lnTo>
                  <a:lnTo>
                    <a:pt x="12643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7006" y="61312"/>
                  </a:lnTo>
                  <a:lnTo>
                    <a:pt x="32380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0" name="object 1493">
              <a:extLst>
                <a:ext uri="{FF2B5EF4-FFF2-40B4-BE49-F238E27FC236}">
                  <a16:creationId xmlns:a16="http://schemas.microsoft.com/office/drawing/2014/main" id="{7FE8B8A1-7348-4FE9-8FE0-D7C8A33DB228}"/>
                </a:ext>
              </a:extLst>
            </p:cNvPr>
            <p:cNvSpPr/>
            <p:nvPr/>
          </p:nvSpPr>
          <p:spPr>
            <a:xfrm>
              <a:off x="7198653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1" name="object 1494">
              <a:extLst>
                <a:ext uri="{FF2B5EF4-FFF2-40B4-BE49-F238E27FC236}">
                  <a16:creationId xmlns:a16="http://schemas.microsoft.com/office/drawing/2014/main" id="{F9C71B6A-0C5F-41D2-AFCA-3EAAF639C511}"/>
                </a:ext>
              </a:extLst>
            </p:cNvPr>
            <p:cNvSpPr/>
            <p:nvPr/>
          </p:nvSpPr>
          <p:spPr>
            <a:xfrm>
              <a:off x="7257709" y="5257541"/>
              <a:ext cx="34693" cy="91403"/>
            </a:xfrm>
            <a:custGeom>
              <a:avLst/>
              <a:gdLst/>
              <a:ahLst/>
              <a:cxnLst/>
              <a:rect l="l" t="t" r="r" b="b"/>
              <a:pathLst>
                <a:path w="34693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6521" y="91403"/>
                  </a:lnTo>
                  <a:lnTo>
                    <a:pt x="31146" y="90246"/>
                  </a:lnTo>
                  <a:lnTo>
                    <a:pt x="34693" y="90246"/>
                  </a:lnTo>
                  <a:lnTo>
                    <a:pt x="34693" y="79833"/>
                  </a:lnTo>
                  <a:lnTo>
                    <a:pt x="31146" y="80991"/>
                  </a:lnTo>
                  <a:lnTo>
                    <a:pt x="2775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2" name="object 1495">
              <a:extLst>
                <a:ext uri="{FF2B5EF4-FFF2-40B4-BE49-F238E27FC236}">
                  <a16:creationId xmlns:a16="http://schemas.microsoft.com/office/drawing/2014/main" id="{F1835C67-AC48-41EF-BF46-0E7389F73828}"/>
                </a:ext>
              </a:extLst>
            </p:cNvPr>
            <p:cNvSpPr/>
            <p:nvPr/>
          </p:nvSpPr>
          <p:spPr>
            <a:xfrm>
              <a:off x="7305046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1233" y="26617"/>
                  </a:moveTo>
                  <a:lnTo>
                    <a:pt x="1233" y="99499"/>
                  </a:lnTo>
                  <a:lnTo>
                    <a:pt x="12798" y="99499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499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3" name="object 1496">
              <a:extLst>
                <a:ext uri="{FF2B5EF4-FFF2-40B4-BE49-F238E27FC236}">
                  <a16:creationId xmlns:a16="http://schemas.microsoft.com/office/drawing/2014/main" id="{5495BA30-4155-4464-BFE8-B88A06C20B0E}"/>
                </a:ext>
              </a:extLst>
            </p:cNvPr>
            <p:cNvSpPr/>
            <p:nvPr/>
          </p:nvSpPr>
          <p:spPr>
            <a:xfrm>
              <a:off x="7332801" y="5273749"/>
              <a:ext cx="56742" cy="75194"/>
            </a:xfrm>
            <a:custGeom>
              <a:avLst/>
              <a:gdLst/>
              <a:ahLst/>
              <a:cxnLst/>
              <a:rect l="l" t="t" r="r" b="b"/>
              <a:pathLst>
                <a:path w="56742" h="75194">
                  <a:moveTo>
                    <a:pt x="19736" y="62468"/>
                  </a:moveTo>
                  <a:lnTo>
                    <a:pt x="16190" y="58997"/>
                  </a:lnTo>
                  <a:lnTo>
                    <a:pt x="13877" y="54370"/>
                  </a:lnTo>
                  <a:lnTo>
                    <a:pt x="11564" y="48584"/>
                  </a:lnTo>
                  <a:lnTo>
                    <a:pt x="11564" y="26602"/>
                  </a:lnTo>
                  <a:lnTo>
                    <a:pt x="13877" y="20817"/>
                  </a:lnTo>
                  <a:lnTo>
                    <a:pt x="16190" y="16189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89"/>
                  </a:lnTo>
                  <a:lnTo>
                    <a:pt x="42865" y="20817"/>
                  </a:lnTo>
                  <a:lnTo>
                    <a:pt x="43944" y="26602"/>
                  </a:lnTo>
                  <a:lnTo>
                    <a:pt x="43944" y="41643"/>
                  </a:lnTo>
                  <a:lnTo>
                    <a:pt x="43802" y="46254"/>
                  </a:lnTo>
                  <a:lnTo>
                    <a:pt x="39356" y="60361"/>
                  </a:lnTo>
                  <a:lnTo>
                    <a:pt x="43944" y="71724"/>
                  </a:lnTo>
                  <a:lnTo>
                    <a:pt x="48570" y="65940"/>
                  </a:lnTo>
                  <a:lnTo>
                    <a:pt x="49421" y="65049"/>
                  </a:lnTo>
                  <a:lnTo>
                    <a:pt x="55044" y="54295"/>
                  </a:lnTo>
                  <a:lnTo>
                    <a:pt x="56742" y="40486"/>
                  </a:lnTo>
                  <a:lnTo>
                    <a:pt x="56716" y="32009"/>
                  </a:lnTo>
                  <a:lnTo>
                    <a:pt x="54168" y="18896"/>
                  </a:lnTo>
                  <a:lnTo>
                    <a:pt x="48570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5" y="9409"/>
                  </a:lnTo>
                  <a:lnTo>
                    <a:pt x="1853" y="19772"/>
                  </a:lnTo>
                  <a:lnTo>
                    <a:pt x="0" y="33545"/>
                  </a:lnTo>
                  <a:lnTo>
                    <a:pt x="0" y="41928"/>
                  </a:lnTo>
                  <a:lnTo>
                    <a:pt x="2391" y="55638"/>
                  </a:lnTo>
                  <a:lnTo>
                    <a:pt x="8172" y="65940"/>
                  </a:lnTo>
                  <a:lnTo>
                    <a:pt x="12798" y="71724"/>
                  </a:lnTo>
                  <a:lnTo>
                    <a:pt x="19736" y="75194"/>
                  </a:lnTo>
                  <a:lnTo>
                    <a:pt x="27754" y="75194"/>
                  </a:lnTo>
                  <a:lnTo>
                    <a:pt x="19736" y="62468"/>
                  </a:lnTo>
                  <a:close/>
                </a:path>
                <a:path w="56742" h="75194">
                  <a:moveTo>
                    <a:pt x="43944" y="71724"/>
                  </a:moveTo>
                  <a:lnTo>
                    <a:pt x="39356" y="60361"/>
                  </a:lnTo>
                  <a:lnTo>
                    <a:pt x="27754" y="64783"/>
                  </a:lnTo>
                  <a:lnTo>
                    <a:pt x="23128" y="64783"/>
                  </a:lnTo>
                  <a:lnTo>
                    <a:pt x="19736" y="62468"/>
                  </a:lnTo>
                  <a:lnTo>
                    <a:pt x="27754" y="75194"/>
                  </a:lnTo>
                  <a:lnTo>
                    <a:pt x="37006" y="75194"/>
                  </a:lnTo>
                  <a:lnTo>
                    <a:pt x="43944" y="71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4" name="object 1497">
              <a:extLst>
                <a:ext uri="{FF2B5EF4-FFF2-40B4-BE49-F238E27FC236}">
                  <a16:creationId xmlns:a16="http://schemas.microsoft.com/office/drawing/2014/main" id="{F18137F7-9D4E-41DE-814F-0D8167B01C28}"/>
                </a:ext>
              </a:extLst>
            </p:cNvPr>
            <p:cNvSpPr/>
            <p:nvPr/>
          </p:nvSpPr>
          <p:spPr>
            <a:xfrm>
              <a:off x="7403421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2798" y="74038"/>
                  </a:moveTo>
                  <a:lnTo>
                    <a:pt x="12798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925" y="16439"/>
                  </a:lnTo>
                  <a:lnTo>
                    <a:pt x="42189" y="4033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798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5" name="object 1498">
              <a:extLst>
                <a:ext uri="{FF2B5EF4-FFF2-40B4-BE49-F238E27FC236}">
                  <a16:creationId xmlns:a16="http://schemas.microsoft.com/office/drawing/2014/main" id="{87FD9443-83FD-4BCE-9F37-D66ABE89793C}"/>
                </a:ext>
              </a:extLst>
            </p:cNvPr>
            <p:cNvSpPr/>
            <p:nvPr/>
          </p:nvSpPr>
          <p:spPr>
            <a:xfrm>
              <a:off x="7467103" y="5273749"/>
              <a:ext cx="49650" cy="75194"/>
            </a:xfrm>
            <a:custGeom>
              <a:avLst/>
              <a:gdLst/>
              <a:ahLst/>
              <a:cxnLst/>
              <a:rect l="l" t="t" r="r" b="b"/>
              <a:pathLst>
                <a:path w="49650" h="75194">
                  <a:moveTo>
                    <a:pt x="18503" y="63625"/>
                  </a:moveTo>
                  <a:lnTo>
                    <a:pt x="13877" y="58997"/>
                  </a:lnTo>
                  <a:lnTo>
                    <a:pt x="12643" y="55527"/>
                  </a:lnTo>
                  <a:lnTo>
                    <a:pt x="12643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8503" y="75194"/>
                  </a:lnTo>
                  <a:lnTo>
                    <a:pt x="33459" y="75194"/>
                  </a:lnTo>
                  <a:lnTo>
                    <a:pt x="39319" y="72881"/>
                  </a:lnTo>
                  <a:lnTo>
                    <a:pt x="42711" y="69410"/>
                  </a:lnTo>
                  <a:lnTo>
                    <a:pt x="47337" y="65940"/>
                  </a:lnTo>
                  <a:lnTo>
                    <a:pt x="49650" y="60155"/>
                  </a:lnTo>
                  <a:lnTo>
                    <a:pt x="49650" y="49742"/>
                  </a:lnTo>
                  <a:lnTo>
                    <a:pt x="48570" y="45114"/>
                  </a:lnTo>
                  <a:lnTo>
                    <a:pt x="45024" y="41643"/>
                  </a:lnTo>
                  <a:lnTo>
                    <a:pt x="41632" y="38171"/>
                  </a:lnTo>
                  <a:lnTo>
                    <a:pt x="35772" y="34701"/>
                  </a:lnTo>
                  <a:lnTo>
                    <a:pt x="26521" y="31230"/>
                  </a:lnTo>
                  <a:lnTo>
                    <a:pt x="21895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3"/>
                  </a:lnTo>
                  <a:lnTo>
                    <a:pt x="37006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8018" y="33545"/>
                  </a:lnTo>
                  <a:lnTo>
                    <a:pt x="12643" y="37015"/>
                  </a:lnTo>
                  <a:lnTo>
                    <a:pt x="17269" y="39330"/>
                  </a:lnTo>
                  <a:lnTo>
                    <a:pt x="24208" y="41643"/>
                  </a:lnTo>
                  <a:lnTo>
                    <a:pt x="28834" y="43958"/>
                  </a:lnTo>
                  <a:lnTo>
                    <a:pt x="33459" y="46271"/>
                  </a:lnTo>
                  <a:lnTo>
                    <a:pt x="34693" y="48584"/>
                  </a:lnTo>
                  <a:lnTo>
                    <a:pt x="38085" y="52056"/>
                  </a:lnTo>
                  <a:lnTo>
                    <a:pt x="38085" y="57840"/>
                  </a:lnTo>
                  <a:lnTo>
                    <a:pt x="34693" y="62468"/>
                  </a:lnTo>
                  <a:lnTo>
                    <a:pt x="30067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6" name="object 929">
              <a:extLst>
                <a:ext uri="{FF2B5EF4-FFF2-40B4-BE49-F238E27FC236}">
                  <a16:creationId xmlns:a16="http://schemas.microsoft.com/office/drawing/2014/main" id="{25FA9CCA-FA34-468C-8484-9140B8D3DC00}"/>
                </a:ext>
              </a:extLst>
            </p:cNvPr>
            <p:cNvSpPr/>
            <p:nvPr/>
          </p:nvSpPr>
          <p:spPr>
            <a:xfrm>
              <a:off x="895577" y="2269009"/>
              <a:ext cx="82132" cy="97311"/>
            </a:xfrm>
            <a:custGeom>
              <a:avLst/>
              <a:gdLst/>
              <a:ahLst/>
              <a:cxnLst/>
              <a:rect l="l" t="t" r="r" b="b"/>
              <a:pathLst>
                <a:path w="82132" h="97311">
                  <a:moveTo>
                    <a:pt x="0" y="97311"/>
                  </a:moveTo>
                  <a:lnTo>
                    <a:pt x="11567" y="97311"/>
                  </a:lnTo>
                  <a:lnTo>
                    <a:pt x="11567" y="22053"/>
                  </a:lnTo>
                  <a:lnTo>
                    <a:pt x="37015" y="97311"/>
                  </a:lnTo>
                  <a:lnTo>
                    <a:pt x="46270" y="97311"/>
                  </a:lnTo>
                  <a:lnTo>
                    <a:pt x="71724" y="20819"/>
                  </a:lnTo>
                  <a:lnTo>
                    <a:pt x="70561" y="59065"/>
                  </a:lnTo>
                  <a:lnTo>
                    <a:pt x="70561" y="97311"/>
                  </a:lnTo>
                  <a:lnTo>
                    <a:pt x="82132" y="97311"/>
                  </a:lnTo>
                  <a:lnTo>
                    <a:pt x="82132" y="0"/>
                  </a:lnTo>
                  <a:lnTo>
                    <a:pt x="67090" y="0"/>
                  </a:lnTo>
                  <a:lnTo>
                    <a:pt x="41642" y="79884"/>
                  </a:lnTo>
                  <a:lnTo>
                    <a:pt x="16194" y="0"/>
                  </a:lnTo>
                  <a:lnTo>
                    <a:pt x="0" y="0"/>
                  </a:lnTo>
                  <a:lnTo>
                    <a:pt x="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7" name="object 930">
              <a:extLst>
                <a:ext uri="{FF2B5EF4-FFF2-40B4-BE49-F238E27FC236}">
                  <a16:creationId xmlns:a16="http://schemas.microsoft.com/office/drawing/2014/main" id="{BD04D7A2-0754-4331-A982-670F1A672970}"/>
                </a:ext>
              </a:extLst>
            </p:cNvPr>
            <p:cNvSpPr/>
            <p:nvPr/>
          </p:nvSpPr>
          <p:spPr>
            <a:xfrm>
              <a:off x="996213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78" y="2467"/>
                  </a:lnTo>
                  <a:lnTo>
                    <a:pt x="33552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612"/>
                  </a:lnTo>
                  <a:lnTo>
                    <a:pt x="27770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8" name="object 931">
              <a:extLst>
                <a:ext uri="{FF2B5EF4-FFF2-40B4-BE49-F238E27FC236}">
                  <a16:creationId xmlns:a16="http://schemas.microsoft.com/office/drawing/2014/main" id="{35709554-6CD5-4A46-8187-26B5F97BABFF}"/>
                </a:ext>
              </a:extLst>
            </p:cNvPr>
            <p:cNvSpPr/>
            <p:nvPr/>
          </p:nvSpPr>
          <p:spPr>
            <a:xfrm>
              <a:off x="1062146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033" y="16347"/>
                  </a:lnTo>
                  <a:lnTo>
                    <a:pt x="19675" y="11720"/>
                  </a:lnTo>
                  <a:lnTo>
                    <a:pt x="23144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4708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9" name="object 932">
              <a:extLst>
                <a:ext uri="{FF2B5EF4-FFF2-40B4-BE49-F238E27FC236}">
                  <a16:creationId xmlns:a16="http://schemas.microsoft.com/office/drawing/2014/main" id="{8172540A-DB57-477C-A167-B78A962B8499}"/>
                </a:ext>
              </a:extLst>
            </p:cNvPr>
            <p:cNvSpPr/>
            <p:nvPr/>
          </p:nvSpPr>
          <p:spPr>
            <a:xfrm>
              <a:off x="1126922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3877" y="16347"/>
                  </a:lnTo>
                  <a:lnTo>
                    <a:pt x="18518" y="11720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75" y="30226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925"/>
                  </a:lnTo>
                  <a:lnTo>
                    <a:pt x="18518" y="64925"/>
                  </a:lnTo>
                  <a:lnTo>
                    <a:pt x="16205" y="63691"/>
                  </a:lnTo>
                  <a:lnTo>
                    <a:pt x="13877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205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205" y="42872"/>
                  </a:lnTo>
                  <a:lnTo>
                    <a:pt x="19675" y="30226"/>
                  </a:ln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0" name="object 933">
              <a:extLst>
                <a:ext uri="{FF2B5EF4-FFF2-40B4-BE49-F238E27FC236}">
                  <a16:creationId xmlns:a16="http://schemas.microsoft.com/office/drawing/2014/main" id="{17692EA9-F6A5-4B0A-B929-26D9EE190A8E}"/>
                </a:ext>
              </a:extLst>
            </p:cNvPr>
            <p:cNvSpPr/>
            <p:nvPr/>
          </p:nvSpPr>
          <p:spPr>
            <a:xfrm>
              <a:off x="1190542" y="2295688"/>
              <a:ext cx="53211" cy="72944"/>
            </a:xfrm>
            <a:custGeom>
              <a:avLst/>
              <a:gdLst/>
              <a:ahLst/>
              <a:cxnLst/>
              <a:rect l="l" t="t" r="r" b="b"/>
              <a:pathLst>
                <a:path w="53211" h="72944">
                  <a:moveTo>
                    <a:pt x="2312" y="57831"/>
                  </a:moveTo>
                  <a:lnTo>
                    <a:pt x="6938" y="63691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08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831"/>
                  </a:lnTo>
                  <a:close/>
                </a:path>
                <a:path w="53211" h="72944">
                  <a:moveTo>
                    <a:pt x="15049" y="97156"/>
                  </a:moveTo>
                  <a:lnTo>
                    <a:pt x="18518" y="98390"/>
                  </a:lnTo>
                  <a:lnTo>
                    <a:pt x="23144" y="99470"/>
                  </a:lnTo>
                  <a:lnTo>
                    <a:pt x="34708" y="99470"/>
                  </a:lnTo>
                  <a:lnTo>
                    <a:pt x="41647" y="97156"/>
                  </a:lnTo>
                  <a:lnTo>
                    <a:pt x="46273" y="92530"/>
                  </a:lnTo>
                  <a:lnTo>
                    <a:pt x="50899" y="87903"/>
                  </a:lnTo>
                  <a:lnTo>
                    <a:pt x="53211" y="80964"/>
                  </a:lnTo>
                  <a:lnTo>
                    <a:pt x="53211" y="-2313"/>
                  </a:lnTo>
                  <a:lnTo>
                    <a:pt x="41647" y="-2313"/>
                  </a:lnTo>
                  <a:lnTo>
                    <a:pt x="41647" y="5860"/>
                  </a:lnTo>
                  <a:lnTo>
                    <a:pt x="37021" y="0"/>
                  </a:lnTo>
                  <a:lnTo>
                    <a:pt x="32395" y="-3546"/>
                  </a:lnTo>
                  <a:lnTo>
                    <a:pt x="16205" y="-3546"/>
                  </a:lnTo>
                  <a:lnTo>
                    <a:pt x="10408" y="0"/>
                  </a:lnTo>
                  <a:lnTo>
                    <a:pt x="12736" y="23132"/>
                  </a:lnTo>
                  <a:lnTo>
                    <a:pt x="13892" y="17426"/>
                  </a:lnTo>
                  <a:lnTo>
                    <a:pt x="16205" y="12800"/>
                  </a:lnTo>
                  <a:lnTo>
                    <a:pt x="18518" y="9253"/>
                  </a:lnTo>
                  <a:lnTo>
                    <a:pt x="21987" y="6939"/>
                  </a:lnTo>
                  <a:lnTo>
                    <a:pt x="33552" y="6939"/>
                  </a:lnTo>
                  <a:lnTo>
                    <a:pt x="38178" y="10486"/>
                  </a:lnTo>
                  <a:lnTo>
                    <a:pt x="40491" y="16192"/>
                  </a:lnTo>
                  <a:lnTo>
                    <a:pt x="40491" y="52125"/>
                  </a:lnTo>
                  <a:lnTo>
                    <a:pt x="38178" y="59065"/>
                  </a:lnTo>
                  <a:lnTo>
                    <a:pt x="33552" y="61378"/>
                  </a:lnTo>
                  <a:lnTo>
                    <a:pt x="21987" y="61378"/>
                  </a:lnTo>
                  <a:lnTo>
                    <a:pt x="18518" y="60144"/>
                  </a:lnTo>
                  <a:lnTo>
                    <a:pt x="16205" y="55518"/>
                  </a:lnTo>
                  <a:lnTo>
                    <a:pt x="13892" y="52125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1711"/>
                  </a:lnTo>
                  <a:lnTo>
                    <a:pt x="31239" y="71711"/>
                  </a:lnTo>
                  <a:lnTo>
                    <a:pt x="37021" y="69397"/>
                  </a:lnTo>
                  <a:lnTo>
                    <a:pt x="40491" y="63691"/>
                  </a:lnTo>
                  <a:lnTo>
                    <a:pt x="40491" y="84511"/>
                  </a:lnTo>
                  <a:lnTo>
                    <a:pt x="35865" y="89137"/>
                  </a:lnTo>
                  <a:lnTo>
                    <a:pt x="19675" y="89137"/>
                  </a:lnTo>
                  <a:lnTo>
                    <a:pt x="13892" y="86824"/>
                  </a:lnTo>
                  <a:lnTo>
                    <a:pt x="9251" y="82197"/>
                  </a:lnTo>
                  <a:lnTo>
                    <a:pt x="4625" y="90217"/>
                  </a:lnTo>
                  <a:lnTo>
                    <a:pt x="6938" y="92530"/>
                  </a:lnTo>
                  <a:lnTo>
                    <a:pt x="10408" y="94843"/>
                  </a:lnTo>
                  <a:lnTo>
                    <a:pt x="15049" y="97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1" name="object 934">
              <a:extLst>
                <a:ext uri="{FF2B5EF4-FFF2-40B4-BE49-F238E27FC236}">
                  <a16:creationId xmlns:a16="http://schemas.microsoft.com/office/drawing/2014/main" id="{9A7916BF-CD43-44D3-A514-A8293E3F05C6}"/>
                </a:ext>
              </a:extLst>
            </p:cNvPr>
            <p:cNvSpPr/>
            <p:nvPr/>
          </p:nvSpPr>
          <p:spPr>
            <a:xfrm>
              <a:off x="1257631" y="2292141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46" y="10184"/>
                  </a:moveTo>
                  <a:lnTo>
                    <a:pt x="1610" y="21267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110" y="67238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9334" y="75258"/>
                  </a:lnTo>
                  <a:lnTo>
                    <a:pt x="47429" y="71865"/>
                  </a:lnTo>
                  <a:lnTo>
                    <a:pt x="52055" y="64925"/>
                  </a:lnTo>
                  <a:lnTo>
                    <a:pt x="46273" y="56751"/>
                  </a:lnTo>
                  <a:lnTo>
                    <a:pt x="43960" y="60298"/>
                  </a:lnTo>
                  <a:lnTo>
                    <a:pt x="41647" y="62612"/>
                  </a:lnTo>
                  <a:lnTo>
                    <a:pt x="38178" y="63691"/>
                  </a:lnTo>
                  <a:lnTo>
                    <a:pt x="35865" y="64925"/>
                  </a:lnTo>
                  <a:lnTo>
                    <a:pt x="32395" y="66005"/>
                  </a:lnTo>
                  <a:lnTo>
                    <a:pt x="24300" y="66005"/>
                  </a:lnTo>
                  <a:lnTo>
                    <a:pt x="19675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8660"/>
                  </a:lnTo>
                  <a:lnTo>
                    <a:pt x="16205" y="15113"/>
                  </a:lnTo>
                  <a:lnTo>
                    <a:pt x="18518" y="12800"/>
                  </a:lnTo>
                  <a:lnTo>
                    <a:pt x="21987" y="10486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546"/>
                  </a:lnTo>
                  <a:lnTo>
                    <a:pt x="6954" y="9407"/>
                  </a:lnTo>
                  <a:lnTo>
                    <a:pt x="6446" y="10184"/>
                  </a:lnTo>
                  <a:close/>
                </a:path>
                <a:path w="53211" h="75258">
                  <a:moveTo>
                    <a:pt x="41647" y="3546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2736" y="31306"/>
                  </a:lnTo>
                  <a:lnTo>
                    <a:pt x="12736" y="41792"/>
                  </a:lnTo>
                  <a:lnTo>
                    <a:pt x="53211" y="41792"/>
                  </a:lnTo>
                  <a:lnTo>
                    <a:pt x="53202" y="32351"/>
                  </a:lnTo>
                  <a:lnTo>
                    <a:pt x="51346" y="18295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2" name="object 935">
              <a:extLst>
                <a:ext uri="{FF2B5EF4-FFF2-40B4-BE49-F238E27FC236}">
                  <a16:creationId xmlns:a16="http://schemas.microsoft.com/office/drawing/2014/main" id="{C065EFE1-C855-4658-99F8-77DBC8A4DA52}"/>
                </a:ext>
              </a:extLst>
            </p:cNvPr>
            <p:cNvSpPr/>
            <p:nvPr/>
          </p:nvSpPr>
          <p:spPr>
            <a:xfrm>
              <a:off x="1122296" y="2421838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0332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332"/>
                  </a:lnTo>
                  <a:lnTo>
                    <a:pt x="13877" y="3392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3" name="object 936">
              <a:extLst>
                <a:ext uri="{FF2B5EF4-FFF2-40B4-BE49-F238E27FC236}">
                  <a16:creationId xmlns:a16="http://schemas.microsoft.com/office/drawing/2014/main" id="{7D37FF0B-03AF-45A6-BCF1-F86D0A2B2A6B}"/>
                </a:ext>
              </a:extLst>
            </p:cNvPr>
            <p:cNvSpPr/>
            <p:nvPr/>
          </p:nvSpPr>
          <p:spPr>
            <a:xfrm>
              <a:off x="1152379" y="244728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0" y="1079"/>
                  </a:moveTo>
                  <a:lnTo>
                    <a:pt x="0" y="74024"/>
                  </a:lnTo>
                  <a:lnTo>
                    <a:pt x="12720" y="74024"/>
                  </a:lnTo>
                  <a:lnTo>
                    <a:pt x="12720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69" y="15685"/>
                  </a:lnTo>
                  <a:lnTo>
                    <a:pt x="42033" y="3835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4" name="object 937">
              <a:extLst>
                <a:ext uri="{FF2B5EF4-FFF2-40B4-BE49-F238E27FC236}">
                  <a16:creationId xmlns:a16="http://schemas.microsoft.com/office/drawing/2014/main" id="{28CB226C-3D2A-4708-89EC-3CF2CF4B75C6}"/>
                </a:ext>
              </a:extLst>
            </p:cNvPr>
            <p:cNvSpPr/>
            <p:nvPr/>
          </p:nvSpPr>
          <p:spPr>
            <a:xfrm>
              <a:off x="1214843" y="2415978"/>
              <a:ext cx="37006" cy="105330"/>
            </a:xfrm>
            <a:custGeom>
              <a:avLst/>
              <a:gdLst/>
              <a:ahLst/>
              <a:cxnLst/>
              <a:rect l="l" t="t" r="r" b="b"/>
              <a:pathLst>
                <a:path w="37006" h="105330">
                  <a:moveTo>
                    <a:pt x="20816" y="32385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3536" y="10486"/>
                  </a:lnTo>
                  <a:lnTo>
                    <a:pt x="37006" y="1156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5330"/>
                  </a:lnTo>
                  <a:lnTo>
                    <a:pt x="20816" y="105330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2385"/>
                  </a:lnTo>
                  <a:lnTo>
                    <a:pt x="20816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5" name="object 938">
              <a:extLst>
                <a:ext uri="{FF2B5EF4-FFF2-40B4-BE49-F238E27FC236}">
                  <a16:creationId xmlns:a16="http://schemas.microsoft.com/office/drawing/2014/main" id="{4790264A-3694-4272-A299-8DD4D0A5D069}"/>
                </a:ext>
              </a:extLst>
            </p:cNvPr>
            <p:cNvSpPr/>
            <p:nvPr/>
          </p:nvSpPr>
          <p:spPr>
            <a:xfrm>
              <a:off x="1261101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6" name="object 939">
              <a:extLst>
                <a:ext uri="{FF2B5EF4-FFF2-40B4-BE49-F238E27FC236}">
                  <a16:creationId xmlns:a16="http://schemas.microsoft.com/office/drawing/2014/main" id="{023D8379-4D82-4C50-8582-78D87783F76A}"/>
                </a:ext>
              </a:extLst>
            </p:cNvPr>
            <p:cNvSpPr/>
            <p:nvPr/>
          </p:nvSpPr>
          <p:spPr>
            <a:xfrm>
              <a:off x="1298122" y="2447284"/>
              <a:ext cx="50899" cy="75103"/>
            </a:xfrm>
            <a:custGeom>
              <a:avLst/>
              <a:gdLst/>
              <a:ahLst/>
              <a:cxnLst/>
              <a:rect l="l" t="t" r="r" b="b"/>
              <a:pathLst>
                <a:path w="50899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82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346" y="41638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99" h="75103">
                  <a:moveTo>
                    <a:pt x="48586" y="13879"/>
                  </a:moveTo>
                  <a:lnTo>
                    <a:pt x="46273" y="9253"/>
                  </a:lnTo>
                  <a:lnTo>
                    <a:pt x="42803" y="4626"/>
                  </a:lnTo>
                  <a:lnTo>
                    <a:pt x="39334" y="1079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3879"/>
                  </a:lnTo>
                  <a:lnTo>
                    <a:pt x="37021" y="17272"/>
                  </a:lnTo>
                  <a:lnTo>
                    <a:pt x="37021" y="28838"/>
                  </a:lnTo>
                  <a:lnTo>
                    <a:pt x="27770" y="28838"/>
                  </a:lnTo>
                  <a:lnTo>
                    <a:pt x="19659" y="30072"/>
                  </a:lnTo>
                  <a:lnTo>
                    <a:pt x="17346" y="41638"/>
                  </a:lnTo>
                  <a:lnTo>
                    <a:pt x="19659" y="39325"/>
                  </a:lnTo>
                  <a:lnTo>
                    <a:pt x="24300" y="38091"/>
                  </a:lnTo>
                  <a:lnTo>
                    <a:pt x="37021" y="38091"/>
                  </a:lnTo>
                  <a:lnTo>
                    <a:pt x="37021" y="55518"/>
                  </a:lnTo>
                  <a:lnTo>
                    <a:pt x="33552" y="60144"/>
                  </a:lnTo>
                  <a:lnTo>
                    <a:pt x="28926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70" y="75103"/>
                  </a:lnTo>
                  <a:lnTo>
                    <a:pt x="32395" y="71711"/>
                  </a:lnTo>
                  <a:lnTo>
                    <a:pt x="37021" y="65850"/>
                  </a:lnTo>
                  <a:lnTo>
                    <a:pt x="37021" y="69397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790"/>
                  </a:lnTo>
                  <a:lnTo>
                    <a:pt x="49742" y="68164"/>
                  </a:lnTo>
                  <a:lnTo>
                    <a:pt x="48586" y="63537"/>
                  </a:lnTo>
                  <a:lnTo>
                    <a:pt x="4858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7" name="object 940">
              <a:extLst>
                <a:ext uri="{FF2B5EF4-FFF2-40B4-BE49-F238E27FC236}">
                  <a16:creationId xmlns:a16="http://schemas.microsoft.com/office/drawing/2014/main" id="{1AC6DBC7-3D98-4D28-B470-3A7E6A9DE9DC}"/>
                </a:ext>
              </a:extLst>
            </p:cNvPr>
            <p:cNvSpPr/>
            <p:nvPr/>
          </p:nvSpPr>
          <p:spPr>
            <a:xfrm>
              <a:off x="1361742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25457" y="64771"/>
                  </a:moveTo>
                  <a:lnTo>
                    <a:pt x="21987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20" y="55518"/>
                  </a:lnTo>
                  <a:lnTo>
                    <a:pt x="12720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95" y="68164"/>
                  </a:lnTo>
                  <a:lnTo>
                    <a:pt x="12720" y="72790"/>
                  </a:ln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8586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613" y="31151"/>
                  </a:lnTo>
                  <a:lnTo>
                    <a:pt x="21987" y="28838"/>
                  </a:lnTo>
                  <a:lnTo>
                    <a:pt x="18503" y="26525"/>
                  </a:lnTo>
                  <a:lnTo>
                    <a:pt x="15033" y="24212"/>
                  </a:lnTo>
                  <a:lnTo>
                    <a:pt x="15033" y="16192"/>
                  </a:lnTo>
                  <a:lnTo>
                    <a:pt x="17346" y="12645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9742" y="21898"/>
                  </a:lnTo>
                  <a:lnTo>
                    <a:pt x="49742" y="14959"/>
                  </a:lnTo>
                  <a:lnTo>
                    <a:pt x="47429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525"/>
                  </a:lnTo>
                  <a:lnTo>
                    <a:pt x="4625" y="28838"/>
                  </a:lnTo>
                  <a:lnTo>
                    <a:pt x="8095" y="33465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657"/>
                  </a:lnTo>
                  <a:lnTo>
                    <a:pt x="38178" y="54284"/>
                  </a:lnTo>
                  <a:lnTo>
                    <a:pt x="38178" y="57831"/>
                  </a:lnTo>
                  <a:lnTo>
                    <a:pt x="34708" y="62458"/>
                  </a:lnTo>
                  <a:lnTo>
                    <a:pt x="30083" y="64771"/>
                  </a:lnTo>
                  <a:lnTo>
                    <a:pt x="25457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8" name="object 941">
              <a:extLst>
                <a:ext uri="{FF2B5EF4-FFF2-40B4-BE49-F238E27FC236}">
                  <a16:creationId xmlns:a16="http://schemas.microsoft.com/office/drawing/2014/main" id="{1FCAEBD0-6ABF-4F37-940B-D3298AFF8429}"/>
                </a:ext>
              </a:extLst>
            </p:cNvPr>
            <p:cNvSpPr/>
            <p:nvPr/>
          </p:nvSpPr>
          <p:spPr>
            <a:xfrm>
              <a:off x="1419580" y="2429857"/>
              <a:ext cx="33552" cy="92530"/>
            </a:xfrm>
            <a:custGeom>
              <a:avLst/>
              <a:gdLst/>
              <a:ahLst/>
              <a:cxnLst/>
              <a:rect l="l" t="t" r="r" b="b"/>
              <a:pathLst>
                <a:path w="33552" h="92530">
                  <a:moveTo>
                    <a:pt x="21987" y="18506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57" y="92530"/>
                  </a:lnTo>
                  <a:lnTo>
                    <a:pt x="30083" y="91450"/>
                  </a:lnTo>
                  <a:lnTo>
                    <a:pt x="33552" y="91450"/>
                  </a:lnTo>
                  <a:lnTo>
                    <a:pt x="33552" y="80964"/>
                  </a:lnTo>
                  <a:lnTo>
                    <a:pt x="28926" y="82197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8506"/>
                  </a:lnTo>
                  <a:lnTo>
                    <a:pt x="2198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9" name="object 942">
              <a:extLst>
                <a:ext uri="{FF2B5EF4-FFF2-40B4-BE49-F238E27FC236}">
                  <a16:creationId xmlns:a16="http://schemas.microsoft.com/office/drawing/2014/main" id="{2841F128-CFDA-45BF-843C-5CE192F5FCDE}"/>
                </a:ext>
              </a:extLst>
            </p:cNvPr>
            <p:cNvSpPr/>
            <p:nvPr/>
          </p:nvSpPr>
          <p:spPr>
            <a:xfrm>
              <a:off x="1465853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0" name="object 943">
              <a:extLst>
                <a:ext uri="{FF2B5EF4-FFF2-40B4-BE49-F238E27FC236}">
                  <a16:creationId xmlns:a16="http://schemas.microsoft.com/office/drawing/2014/main" id="{FC5A9105-C98F-4599-A69E-8C3603C165FA}"/>
                </a:ext>
              </a:extLst>
            </p:cNvPr>
            <p:cNvSpPr/>
            <p:nvPr/>
          </p:nvSpPr>
          <p:spPr>
            <a:xfrm>
              <a:off x="1506344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536" y="71711"/>
                  </a:lnTo>
                  <a:lnTo>
                    <a:pt x="37006" y="66005"/>
                  </a:lnTo>
                  <a:lnTo>
                    <a:pt x="38162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11" y="63691"/>
                  </a:lnTo>
                  <a:lnTo>
                    <a:pt x="15033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1" name="object 944">
              <a:extLst>
                <a:ext uri="{FF2B5EF4-FFF2-40B4-BE49-F238E27FC236}">
                  <a16:creationId xmlns:a16="http://schemas.microsoft.com/office/drawing/2014/main" id="{97081DE4-A199-4057-B1D0-A1F8E73A32A1}"/>
                </a:ext>
              </a:extLst>
            </p:cNvPr>
            <p:cNvSpPr/>
            <p:nvPr/>
          </p:nvSpPr>
          <p:spPr>
            <a:xfrm>
              <a:off x="1569964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1564" y="71711"/>
                  </a:ln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27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32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1632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27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2" name="object 945">
              <a:extLst>
                <a:ext uri="{FF2B5EF4-FFF2-40B4-BE49-F238E27FC236}">
                  <a16:creationId xmlns:a16="http://schemas.microsoft.com/office/drawing/2014/main" id="{ACEB4D08-9FA6-4325-9CF9-C9F44FBC1038}"/>
                </a:ext>
              </a:extLst>
            </p:cNvPr>
            <p:cNvSpPr/>
            <p:nvPr/>
          </p:nvSpPr>
          <p:spPr>
            <a:xfrm>
              <a:off x="1627802" y="2429857"/>
              <a:ext cx="33536" cy="92530"/>
            </a:xfrm>
            <a:custGeom>
              <a:avLst/>
              <a:gdLst/>
              <a:ahLst/>
              <a:cxnLst/>
              <a:rect l="l" t="t" r="r" b="b"/>
              <a:pathLst>
                <a:path w="33536" h="92530">
                  <a:moveTo>
                    <a:pt x="33536" y="80964"/>
                  </a:moveTo>
                  <a:lnTo>
                    <a:pt x="32380" y="80964"/>
                  </a:lnTo>
                  <a:lnTo>
                    <a:pt x="28911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36" y="27759"/>
                  </a:lnTo>
                  <a:lnTo>
                    <a:pt x="33536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2530"/>
                  </a:lnTo>
                  <a:lnTo>
                    <a:pt x="28911" y="92530"/>
                  </a:lnTo>
                  <a:lnTo>
                    <a:pt x="33536" y="91450"/>
                  </a:lnTo>
                  <a:lnTo>
                    <a:pt x="33536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3" name="object 946">
              <a:extLst>
                <a:ext uri="{FF2B5EF4-FFF2-40B4-BE49-F238E27FC236}">
                  <a16:creationId xmlns:a16="http://schemas.microsoft.com/office/drawing/2014/main" id="{EB1CA7C1-9175-4C02-8FF9-C793ABB0A344}"/>
                </a:ext>
              </a:extLst>
            </p:cNvPr>
            <p:cNvSpPr/>
            <p:nvPr/>
          </p:nvSpPr>
          <p:spPr>
            <a:xfrm>
              <a:off x="1674060" y="244836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66" y="71711"/>
                  </a:lnTo>
                  <a:lnTo>
                    <a:pt x="13892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8178" y="66005"/>
                  </a:lnTo>
                  <a:lnTo>
                    <a:pt x="38178" y="72944"/>
                  </a:lnTo>
                  <a:lnTo>
                    <a:pt x="49742" y="72944"/>
                  </a:lnTo>
                  <a:lnTo>
                    <a:pt x="49742" y="0"/>
                  </a:lnTo>
                  <a:lnTo>
                    <a:pt x="37021" y="0"/>
                  </a:lnTo>
                  <a:lnTo>
                    <a:pt x="37021" y="53204"/>
                  </a:lnTo>
                  <a:lnTo>
                    <a:pt x="34708" y="60144"/>
                  </a:lnTo>
                  <a:lnTo>
                    <a:pt x="30083" y="63691"/>
                  </a:lnTo>
                  <a:lnTo>
                    <a:pt x="16205" y="63691"/>
                  </a:lnTo>
                  <a:lnTo>
                    <a:pt x="12736" y="57831"/>
                  </a:lnTo>
                  <a:lnTo>
                    <a:pt x="12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4" name="object 947">
              <a:extLst>
                <a:ext uri="{FF2B5EF4-FFF2-40B4-BE49-F238E27FC236}">
                  <a16:creationId xmlns:a16="http://schemas.microsoft.com/office/drawing/2014/main" id="{9F5764D4-D413-4F59-9D78-78D06585007B}"/>
                </a:ext>
              </a:extLst>
            </p:cNvPr>
            <p:cNvSpPr/>
            <p:nvPr/>
          </p:nvSpPr>
          <p:spPr>
            <a:xfrm>
              <a:off x="1739993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36" y="74024"/>
                  </a:moveTo>
                  <a:lnTo>
                    <a:pt x="12736" y="21898"/>
                  </a:lnTo>
                  <a:lnTo>
                    <a:pt x="15049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5" name="object 948">
              <a:extLst>
                <a:ext uri="{FF2B5EF4-FFF2-40B4-BE49-F238E27FC236}">
                  <a16:creationId xmlns:a16="http://schemas.microsoft.com/office/drawing/2014/main" id="{39F8E25C-9390-4526-94DD-66C30E3C064B}"/>
                </a:ext>
              </a:extLst>
            </p:cNvPr>
            <p:cNvSpPr/>
            <p:nvPr/>
          </p:nvSpPr>
          <p:spPr>
            <a:xfrm>
              <a:off x="1778171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23" y="75100"/>
                  </a:lnTo>
                  <a:lnTo>
                    <a:pt x="41710" y="72285"/>
                  </a:lnTo>
                  <a:lnTo>
                    <a:pt x="50899" y="63537"/>
                  </a:lnTo>
                  <a:lnTo>
                    <a:pt x="45116" y="56597"/>
                  </a:lnTo>
                  <a:lnTo>
                    <a:pt x="42803" y="58911"/>
                  </a:lnTo>
                  <a:lnTo>
                    <a:pt x="38178" y="62458"/>
                  </a:lnTo>
                  <a:lnTo>
                    <a:pt x="34708" y="63537"/>
                  </a:lnTo>
                  <a:lnTo>
                    <a:pt x="32395" y="64771"/>
                  </a:lnTo>
                  <a:lnTo>
                    <a:pt x="23144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7346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272"/>
                  </a:lnTo>
                  <a:lnTo>
                    <a:pt x="39334" y="21898"/>
                  </a:lnTo>
                  <a:lnTo>
                    <a:pt x="40491" y="28838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055" y="40404"/>
                  </a:lnTo>
                  <a:lnTo>
                    <a:pt x="52055" y="21898"/>
                  </a:lnTo>
                  <a:lnTo>
                    <a:pt x="49742" y="12645"/>
                  </a:lnTo>
                  <a:lnTo>
                    <a:pt x="45116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6" name="object 949">
              <a:extLst>
                <a:ext uri="{FF2B5EF4-FFF2-40B4-BE49-F238E27FC236}">
                  <a16:creationId xmlns:a16="http://schemas.microsoft.com/office/drawing/2014/main" id="{FA2D7A54-55B4-4BE0-AF8F-9B0F8F6792FA}"/>
                </a:ext>
              </a:extLst>
            </p:cNvPr>
            <p:cNvSpPr/>
            <p:nvPr/>
          </p:nvSpPr>
          <p:spPr>
            <a:xfrm>
              <a:off x="1844104" y="2506195"/>
              <a:ext cx="16205" cy="15113"/>
            </a:xfrm>
            <a:custGeom>
              <a:avLst/>
              <a:gdLst/>
              <a:ahLst/>
              <a:cxnLst/>
              <a:rect l="l" t="t" r="r" b="b"/>
              <a:pathLst>
                <a:path w="16205" h="15113">
                  <a:moveTo>
                    <a:pt x="0" y="8173"/>
                  </a:moveTo>
                  <a:lnTo>
                    <a:pt x="1156" y="11566"/>
                  </a:lnTo>
                  <a:lnTo>
                    <a:pt x="3469" y="15113"/>
                  </a:lnTo>
                  <a:lnTo>
                    <a:pt x="12720" y="15113"/>
                  </a:lnTo>
                  <a:lnTo>
                    <a:pt x="15033" y="11566"/>
                  </a:lnTo>
                  <a:lnTo>
                    <a:pt x="16205" y="8173"/>
                  </a:lnTo>
                  <a:lnTo>
                    <a:pt x="15033" y="4626"/>
                  </a:lnTo>
                  <a:lnTo>
                    <a:pt x="12720" y="1233"/>
                  </a:lnTo>
                  <a:lnTo>
                    <a:pt x="8095" y="0"/>
                  </a:lnTo>
                  <a:lnTo>
                    <a:pt x="3469" y="1233"/>
                  </a:lnTo>
                  <a:lnTo>
                    <a:pt x="1156" y="462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7" name="object 926">
              <a:extLst>
                <a:ext uri="{FF2B5EF4-FFF2-40B4-BE49-F238E27FC236}">
                  <a16:creationId xmlns:a16="http://schemas.microsoft.com/office/drawing/2014/main" id="{15F40591-A648-4E60-9614-86433E5DEC04}"/>
                </a:ext>
              </a:extLst>
            </p:cNvPr>
            <p:cNvSpPr/>
            <p:nvPr/>
          </p:nvSpPr>
          <p:spPr>
            <a:xfrm>
              <a:off x="1352491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4708" y="61378"/>
                  </a:lnTo>
                  <a:lnTo>
                    <a:pt x="31239" y="62612"/>
                  </a:lnTo>
                  <a:lnTo>
                    <a:pt x="26598" y="64925"/>
                  </a:lnTo>
                  <a:lnTo>
                    <a:pt x="19659" y="64925"/>
                  </a:lnTo>
                  <a:lnTo>
                    <a:pt x="16190" y="63691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8178" y="70631"/>
                  </a:lnTo>
                  <a:lnTo>
                    <a:pt x="39334" y="74178"/>
                  </a:lnTo>
                  <a:lnTo>
                    <a:pt x="52055" y="74178"/>
                  </a:lnTo>
                  <a:lnTo>
                    <a:pt x="52055" y="72944"/>
                  </a:lnTo>
                  <a:lnTo>
                    <a:pt x="49742" y="69552"/>
                  </a:lnTo>
                  <a:lnTo>
                    <a:pt x="49742" y="22053"/>
                  </a:lnTo>
                  <a:lnTo>
                    <a:pt x="48586" y="15113"/>
                  </a:lnTo>
                  <a:lnTo>
                    <a:pt x="47429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1972" y="0"/>
                  </a:lnTo>
                  <a:lnTo>
                    <a:pt x="17346" y="1233"/>
                  </a:lnTo>
                  <a:lnTo>
                    <a:pt x="13877" y="3546"/>
                  </a:lnTo>
                  <a:lnTo>
                    <a:pt x="10408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30083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3877" y="45185"/>
                  </a:lnTo>
                  <a:lnTo>
                    <a:pt x="17346" y="42872"/>
                  </a:lnTo>
                  <a:lnTo>
                    <a:pt x="20816" y="40559"/>
                  </a:lnTo>
                  <a:close/>
                </a:path>
                <a:path w="52055" h="75258">
                  <a:moveTo>
                    <a:pt x="2312" y="66005"/>
                  </a:moveTo>
                  <a:lnTo>
                    <a:pt x="5782" y="70631"/>
                  </a:lnTo>
                  <a:lnTo>
                    <a:pt x="9251" y="74178"/>
                  </a:lnTo>
                  <a:lnTo>
                    <a:pt x="15033" y="75258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2720" y="48732"/>
                  </a:lnTo>
                  <a:lnTo>
                    <a:pt x="13877" y="45185"/>
                  </a:lnTo>
                  <a:lnTo>
                    <a:pt x="12720" y="32539"/>
                  </a:lnTo>
                  <a:lnTo>
                    <a:pt x="8095" y="37166"/>
                  </a:lnTo>
                  <a:lnTo>
                    <a:pt x="3469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8" name="object 927">
              <a:extLst>
                <a:ext uri="{FF2B5EF4-FFF2-40B4-BE49-F238E27FC236}">
                  <a16:creationId xmlns:a16="http://schemas.microsoft.com/office/drawing/2014/main" id="{599929F2-9A5D-4266-B243-9DC3A7E9DBDD}"/>
                </a:ext>
              </a:extLst>
            </p:cNvPr>
            <p:cNvSpPr/>
            <p:nvPr/>
          </p:nvSpPr>
          <p:spPr>
            <a:xfrm>
              <a:off x="1426519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9" name="object 928">
              <a:extLst>
                <a:ext uri="{FF2B5EF4-FFF2-40B4-BE49-F238E27FC236}">
                  <a16:creationId xmlns:a16="http://schemas.microsoft.com/office/drawing/2014/main" id="{7E49E72A-0EF2-4AF9-A063-BFFC1AD8D761}"/>
                </a:ext>
              </a:extLst>
            </p:cNvPr>
            <p:cNvSpPr/>
            <p:nvPr/>
          </p:nvSpPr>
          <p:spPr>
            <a:xfrm>
              <a:off x="1456602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0" name="object 919">
              <a:extLst>
                <a:ext uri="{FF2B5EF4-FFF2-40B4-BE49-F238E27FC236}">
                  <a16:creationId xmlns:a16="http://schemas.microsoft.com/office/drawing/2014/main" id="{AF9A82DF-FD48-4057-9BB6-88EBA4626751}"/>
                </a:ext>
              </a:extLst>
            </p:cNvPr>
            <p:cNvSpPr/>
            <p:nvPr/>
          </p:nvSpPr>
          <p:spPr>
            <a:xfrm>
              <a:off x="150750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20" y="51045"/>
                  </a:moveTo>
                  <a:lnTo>
                    <a:pt x="12720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1720"/>
                  </a:lnTo>
                  <a:lnTo>
                    <a:pt x="38162" y="15113"/>
                  </a:lnTo>
                  <a:lnTo>
                    <a:pt x="40475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040" y="18660"/>
                  </a:lnTo>
                  <a:lnTo>
                    <a:pt x="49727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407"/>
                  </a:lnTo>
                  <a:lnTo>
                    <a:pt x="2290" y="19840"/>
                  </a:lnTo>
                  <a:lnTo>
                    <a:pt x="0" y="33619"/>
                  </a:lnTo>
                  <a:lnTo>
                    <a:pt x="24" y="43460"/>
                  </a:lnTo>
                  <a:lnTo>
                    <a:pt x="2528" y="57262"/>
                  </a:lnTo>
                  <a:lnTo>
                    <a:pt x="8095" y="67238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27" y="63691"/>
                  </a:lnTo>
                  <a:lnTo>
                    <a:pt x="52040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475" y="59065"/>
                  </a:lnTo>
                  <a:lnTo>
                    <a:pt x="38162" y="61378"/>
                  </a:lnTo>
                  <a:lnTo>
                    <a:pt x="35849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20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1" name="object 920">
              <a:extLst>
                <a:ext uri="{FF2B5EF4-FFF2-40B4-BE49-F238E27FC236}">
                  <a16:creationId xmlns:a16="http://schemas.microsoft.com/office/drawing/2014/main" id="{84F1B1B6-4207-4332-84FA-82615DAD4A7C}"/>
                </a:ext>
              </a:extLst>
            </p:cNvPr>
            <p:cNvSpPr/>
            <p:nvPr/>
          </p:nvSpPr>
          <p:spPr>
            <a:xfrm>
              <a:off x="1573434" y="2263303"/>
              <a:ext cx="48586" cy="103017"/>
            </a:xfrm>
            <a:custGeom>
              <a:avLst/>
              <a:gdLst/>
              <a:ahLst/>
              <a:cxnLst/>
              <a:rect l="l" t="t" r="r" b="b"/>
              <a:pathLst>
                <a:path w="48586" h="103017">
                  <a:moveTo>
                    <a:pt x="41173" y="33045"/>
                  </a:moveTo>
                  <a:lnTo>
                    <a:pt x="28911" y="28838"/>
                  </a:lnTo>
                  <a:lnTo>
                    <a:pt x="21972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2720" y="47498"/>
                  </a:lnTo>
                  <a:lnTo>
                    <a:pt x="17346" y="42872"/>
                  </a:lnTo>
                  <a:lnTo>
                    <a:pt x="21972" y="39325"/>
                  </a:lnTo>
                  <a:lnTo>
                    <a:pt x="28911" y="39325"/>
                  </a:lnTo>
                  <a:lnTo>
                    <a:pt x="32380" y="40559"/>
                  </a:lnTo>
                  <a:lnTo>
                    <a:pt x="33536" y="42872"/>
                  </a:lnTo>
                  <a:lnTo>
                    <a:pt x="35849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86" y="103017"/>
                  </a:lnTo>
                  <a:lnTo>
                    <a:pt x="48586" y="54438"/>
                  </a:lnTo>
                  <a:lnTo>
                    <a:pt x="47648" y="45028"/>
                  </a:lnTo>
                  <a:lnTo>
                    <a:pt x="41173" y="33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2" name="object 921">
              <a:extLst>
                <a:ext uri="{FF2B5EF4-FFF2-40B4-BE49-F238E27FC236}">
                  <a16:creationId xmlns:a16="http://schemas.microsoft.com/office/drawing/2014/main" id="{A352EE46-BE86-4706-A400-4F5B957E8249}"/>
                </a:ext>
              </a:extLst>
            </p:cNvPr>
            <p:cNvSpPr/>
            <p:nvPr/>
          </p:nvSpPr>
          <p:spPr>
            <a:xfrm>
              <a:off x="1638210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" y="66005"/>
                  </a:moveTo>
                  <a:lnTo>
                    <a:pt x="4625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5033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5849" y="39479"/>
                  </a:lnTo>
                  <a:lnTo>
                    <a:pt x="35849" y="56751"/>
                  </a:lnTo>
                  <a:lnTo>
                    <a:pt x="33536" y="61378"/>
                  </a:lnTo>
                  <a:lnTo>
                    <a:pt x="30067" y="62612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6598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8586" y="69552"/>
                  </a:lnTo>
                  <a:lnTo>
                    <a:pt x="48586" y="15113"/>
                  </a:ln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5782" y="8173"/>
                  </a:lnTo>
                  <a:lnTo>
                    <a:pt x="3469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5849" y="30226"/>
                  </a:lnTo>
                  <a:lnTo>
                    <a:pt x="18503" y="30226"/>
                  </a:lnTo>
                  <a:lnTo>
                    <a:pt x="11564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close/>
                </a:path>
                <a:path w="50899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5033" y="63691"/>
                  </a:lnTo>
                  <a:lnTo>
                    <a:pt x="13877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3" name="object 922">
              <a:extLst>
                <a:ext uri="{FF2B5EF4-FFF2-40B4-BE49-F238E27FC236}">
                  <a16:creationId xmlns:a16="http://schemas.microsoft.com/office/drawing/2014/main" id="{975F9A15-7274-48AC-87DE-ED7E8138984A}"/>
                </a:ext>
              </a:extLst>
            </p:cNvPr>
            <p:cNvSpPr/>
            <p:nvPr/>
          </p:nvSpPr>
          <p:spPr>
            <a:xfrm>
              <a:off x="1704143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41179" y="4206"/>
                  </a:moveTo>
                  <a:lnTo>
                    <a:pt x="2891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720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28911" y="10486"/>
                  </a:lnTo>
                  <a:lnTo>
                    <a:pt x="32380" y="11720"/>
                  </a:lnTo>
                  <a:lnTo>
                    <a:pt x="33536" y="14033"/>
                  </a:lnTo>
                  <a:lnTo>
                    <a:pt x="35849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0" y="16189"/>
                  </a:lnTo>
                  <a:lnTo>
                    <a:pt x="41179" y="42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4" name="object 923">
              <a:extLst>
                <a:ext uri="{FF2B5EF4-FFF2-40B4-BE49-F238E27FC236}">
                  <a16:creationId xmlns:a16="http://schemas.microsoft.com/office/drawing/2014/main" id="{C31B0415-C38B-4069-A8DB-2939A4C0D7ED}"/>
                </a:ext>
              </a:extLst>
            </p:cNvPr>
            <p:cNvSpPr/>
            <p:nvPr/>
          </p:nvSpPr>
          <p:spPr>
            <a:xfrm>
              <a:off x="1767763" y="2292141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1972" y="103017"/>
                  </a:lnTo>
                  <a:lnTo>
                    <a:pt x="34708" y="103017"/>
                  </a:lnTo>
                  <a:lnTo>
                    <a:pt x="40491" y="100703"/>
                  </a:lnTo>
                  <a:lnTo>
                    <a:pt x="45116" y="96077"/>
                  </a:lnTo>
                  <a:lnTo>
                    <a:pt x="49742" y="91450"/>
                  </a:lnTo>
                  <a:lnTo>
                    <a:pt x="52055" y="84511"/>
                  </a:lnTo>
                  <a:lnTo>
                    <a:pt x="52055" y="1233"/>
                  </a:lnTo>
                  <a:lnTo>
                    <a:pt x="41647" y="1233"/>
                  </a:lnTo>
                  <a:lnTo>
                    <a:pt x="40491" y="9407"/>
                  </a:lnTo>
                  <a:lnTo>
                    <a:pt x="37021" y="3546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7346" y="12800"/>
                  </a:lnTo>
                  <a:lnTo>
                    <a:pt x="21972" y="10486"/>
                  </a:lnTo>
                  <a:lnTo>
                    <a:pt x="32395" y="10486"/>
                  </a:lnTo>
                  <a:lnTo>
                    <a:pt x="37021" y="14033"/>
                  </a:lnTo>
                  <a:lnTo>
                    <a:pt x="40491" y="19739"/>
                  </a:lnTo>
                  <a:lnTo>
                    <a:pt x="40491" y="55672"/>
                  </a:lnTo>
                  <a:lnTo>
                    <a:pt x="37021" y="62612"/>
                  </a:lnTo>
                  <a:lnTo>
                    <a:pt x="32395" y="64925"/>
                  </a:lnTo>
                  <a:lnTo>
                    <a:pt x="21972" y="64925"/>
                  </a:lnTo>
                  <a:lnTo>
                    <a:pt x="17346" y="63691"/>
                  </a:lnTo>
                  <a:lnTo>
                    <a:pt x="15033" y="59065"/>
                  </a:lnTo>
                  <a:lnTo>
                    <a:pt x="12720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08" y="3546"/>
                  </a:lnTo>
                  <a:lnTo>
                    <a:pt x="5782" y="9407"/>
                  </a:lnTo>
                  <a:lnTo>
                    <a:pt x="5420" y="9868"/>
                  </a:lnTo>
                  <a:lnTo>
                    <a:pt x="1088" y="20269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82" y="67238"/>
                  </a:lnTo>
                  <a:lnTo>
                    <a:pt x="10408" y="72944"/>
                  </a:lnTo>
                  <a:lnTo>
                    <a:pt x="16190" y="75258"/>
                  </a:lnTo>
                  <a:lnTo>
                    <a:pt x="31224" y="75258"/>
                  </a:lnTo>
                  <a:lnTo>
                    <a:pt x="35865" y="72944"/>
                  </a:lnTo>
                  <a:lnTo>
                    <a:pt x="40491" y="67238"/>
                  </a:lnTo>
                  <a:lnTo>
                    <a:pt x="40491" y="88058"/>
                  </a:lnTo>
                  <a:lnTo>
                    <a:pt x="34708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095" y="85744"/>
                  </a:lnTo>
                  <a:lnTo>
                    <a:pt x="3469" y="93764"/>
                  </a:lnTo>
                  <a:lnTo>
                    <a:pt x="5782" y="96077"/>
                  </a:lnTo>
                  <a:lnTo>
                    <a:pt x="9251" y="98390"/>
                  </a:lnTo>
                  <a:close/>
                </a:path>
                <a:path w="52055" h="103017">
                  <a:moveTo>
                    <a:pt x="16190" y="0"/>
                  </a:moveTo>
                  <a:lnTo>
                    <a:pt x="10408" y="3546"/>
                  </a:lnTo>
                  <a:lnTo>
                    <a:pt x="11564" y="26679"/>
                  </a:lnTo>
                  <a:lnTo>
                    <a:pt x="12720" y="20973"/>
                  </a:lnTo>
                  <a:lnTo>
                    <a:pt x="15033" y="16347"/>
                  </a:lnTo>
                  <a:lnTo>
                    <a:pt x="17346" y="12800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5" name="object 924">
              <a:extLst>
                <a:ext uri="{FF2B5EF4-FFF2-40B4-BE49-F238E27FC236}">
                  <a16:creationId xmlns:a16="http://schemas.microsoft.com/office/drawing/2014/main" id="{A8B2F29A-1D40-482D-A4BD-97B66D9684A4}"/>
                </a:ext>
              </a:extLst>
            </p:cNvPr>
            <p:cNvSpPr/>
            <p:nvPr/>
          </p:nvSpPr>
          <p:spPr>
            <a:xfrm>
              <a:off x="1834852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934" y="75243"/>
                  </a:lnTo>
                  <a:lnTo>
                    <a:pt x="42101" y="72497"/>
                  </a:lnTo>
                  <a:lnTo>
                    <a:pt x="52055" y="64925"/>
                  </a:lnTo>
                  <a:lnTo>
                    <a:pt x="45116" y="56751"/>
                  </a:lnTo>
                  <a:lnTo>
                    <a:pt x="42803" y="60298"/>
                  </a:lnTo>
                  <a:lnTo>
                    <a:pt x="38178" y="63691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20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20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47" y="3546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72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8178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055" y="41792"/>
                  </a:lnTo>
                  <a:lnTo>
                    <a:pt x="52050" y="32703"/>
                  </a:lnTo>
                  <a:lnTo>
                    <a:pt x="50383" y="18424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6" name="object 925">
              <a:extLst>
                <a:ext uri="{FF2B5EF4-FFF2-40B4-BE49-F238E27FC236}">
                  <a16:creationId xmlns:a16="http://schemas.microsoft.com/office/drawing/2014/main" id="{3E4586B3-6740-47CB-B58A-59B996B7B88D}"/>
                </a:ext>
              </a:extLst>
            </p:cNvPr>
            <p:cNvSpPr/>
            <p:nvPr/>
          </p:nvSpPr>
          <p:spPr>
            <a:xfrm>
              <a:off x="1898472" y="2292141"/>
              <a:ext cx="48586" cy="75258"/>
            </a:xfrm>
            <a:custGeom>
              <a:avLst/>
              <a:gdLst/>
              <a:ahLst/>
              <a:cxnLst/>
              <a:rect l="l" t="t" r="r" b="b"/>
              <a:pathLst>
                <a:path w="48586" h="75258">
                  <a:moveTo>
                    <a:pt x="18503" y="0"/>
                  </a:moveTo>
                  <a:lnTo>
                    <a:pt x="12720" y="2467"/>
                  </a:lnTo>
                  <a:lnTo>
                    <a:pt x="8095" y="5860"/>
                  </a:lnTo>
                  <a:lnTo>
                    <a:pt x="3469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469" y="28992"/>
                  </a:lnTo>
                  <a:lnTo>
                    <a:pt x="4625" y="32539"/>
                  </a:lnTo>
                  <a:lnTo>
                    <a:pt x="9251" y="35932"/>
                  </a:lnTo>
                  <a:lnTo>
                    <a:pt x="12720" y="38245"/>
                  </a:lnTo>
                  <a:lnTo>
                    <a:pt x="17346" y="40559"/>
                  </a:lnTo>
                  <a:lnTo>
                    <a:pt x="23144" y="42872"/>
                  </a:lnTo>
                  <a:lnTo>
                    <a:pt x="28926" y="45185"/>
                  </a:lnTo>
                  <a:lnTo>
                    <a:pt x="32395" y="47498"/>
                  </a:lnTo>
                  <a:lnTo>
                    <a:pt x="35865" y="51045"/>
                  </a:lnTo>
                  <a:lnTo>
                    <a:pt x="37021" y="55672"/>
                  </a:lnTo>
                  <a:lnTo>
                    <a:pt x="37021" y="59065"/>
                  </a:lnTo>
                  <a:lnTo>
                    <a:pt x="35865" y="61378"/>
                  </a:lnTo>
                  <a:lnTo>
                    <a:pt x="32395" y="64925"/>
                  </a:lnTo>
                  <a:lnTo>
                    <a:pt x="28926" y="66005"/>
                  </a:lnTo>
                  <a:lnTo>
                    <a:pt x="20816" y="66005"/>
                  </a:lnTo>
                  <a:lnTo>
                    <a:pt x="17346" y="64925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346" y="75258"/>
                  </a:lnTo>
                  <a:lnTo>
                    <a:pt x="32395" y="75258"/>
                  </a:lnTo>
                  <a:lnTo>
                    <a:pt x="38178" y="74178"/>
                  </a:lnTo>
                  <a:lnTo>
                    <a:pt x="42803" y="69552"/>
                  </a:lnTo>
                  <a:lnTo>
                    <a:pt x="47429" y="66005"/>
                  </a:lnTo>
                  <a:lnTo>
                    <a:pt x="48586" y="61378"/>
                  </a:lnTo>
                  <a:lnTo>
                    <a:pt x="48586" y="49812"/>
                  </a:lnTo>
                  <a:lnTo>
                    <a:pt x="47429" y="45185"/>
                  </a:lnTo>
                  <a:lnTo>
                    <a:pt x="43960" y="42872"/>
                  </a:lnTo>
                  <a:lnTo>
                    <a:pt x="41647" y="39479"/>
                  </a:lnTo>
                  <a:lnTo>
                    <a:pt x="34708" y="35932"/>
                  </a:lnTo>
                  <a:lnTo>
                    <a:pt x="26613" y="32539"/>
                  </a:lnTo>
                  <a:lnTo>
                    <a:pt x="20816" y="30226"/>
                  </a:lnTo>
                  <a:lnTo>
                    <a:pt x="17346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70" y="10486"/>
                  </a:lnTo>
                  <a:lnTo>
                    <a:pt x="31239" y="11720"/>
                  </a:lnTo>
                  <a:lnTo>
                    <a:pt x="33552" y="14033"/>
                  </a:lnTo>
                  <a:lnTo>
                    <a:pt x="37021" y="18660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347"/>
                  </a:lnTo>
                  <a:lnTo>
                    <a:pt x="46273" y="10486"/>
                  </a:lnTo>
                  <a:lnTo>
                    <a:pt x="41647" y="7093"/>
                  </a:lnTo>
                  <a:lnTo>
                    <a:pt x="38178" y="2467"/>
                  </a:lnTo>
                  <a:lnTo>
                    <a:pt x="3239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7" name="object 917">
              <a:extLst>
                <a:ext uri="{FF2B5EF4-FFF2-40B4-BE49-F238E27FC236}">
                  <a16:creationId xmlns:a16="http://schemas.microsoft.com/office/drawing/2014/main" id="{488600BB-1F00-4A89-8F03-2E853E8F0BA2}"/>
                </a:ext>
              </a:extLst>
            </p:cNvPr>
            <p:cNvSpPr/>
            <p:nvPr/>
          </p:nvSpPr>
          <p:spPr>
            <a:xfrm>
              <a:off x="1993332" y="2266695"/>
              <a:ext cx="12720" cy="99624"/>
            </a:xfrm>
            <a:custGeom>
              <a:avLst/>
              <a:gdLst/>
              <a:ahLst/>
              <a:cxnLst/>
              <a:rect l="l" t="t" r="r" b="b"/>
              <a:pathLst>
                <a:path w="12720" h="99624">
                  <a:moveTo>
                    <a:pt x="0" y="8173"/>
                  </a:moveTo>
                  <a:lnTo>
                    <a:pt x="0" y="11566"/>
                  </a:lnTo>
                  <a:lnTo>
                    <a:pt x="3469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720" h="99624">
                  <a:moveTo>
                    <a:pt x="0" y="26679"/>
                  </a:moveTo>
                  <a:lnTo>
                    <a:pt x="0" y="99624"/>
                  </a:lnTo>
                  <a:lnTo>
                    <a:pt x="11564" y="99624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8" name="object 918">
              <a:extLst>
                <a:ext uri="{FF2B5EF4-FFF2-40B4-BE49-F238E27FC236}">
                  <a16:creationId xmlns:a16="http://schemas.microsoft.com/office/drawing/2014/main" id="{07A5D84E-BC64-444F-9810-5E1CF27A3BE2}"/>
                </a:ext>
              </a:extLst>
            </p:cNvPr>
            <p:cNvSpPr/>
            <p:nvPr/>
          </p:nvSpPr>
          <p:spPr>
            <a:xfrm>
              <a:off x="2023400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20" y="18660"/>
                  </a:lnTo>
                  <a:lnTo>
                    <a:pt x="17362" y="14033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3552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08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9" name="object 914">
              <a:extLst>
                <a:ext uri="{FF2B5EF4-FFF2-40B4-BE49-F238E27FC236}">
                  <a16:creationId xmlns:a16="http://schemas.microsoft.com/office/drawing/2014/main" id="{2D3E659D-7F0B-4DBF-87C7-CE019B94436E}"/>
                </a:ext>
              </a:extLst>
            </p:cNvPr>
            <p:cNvSpPr/>
            <p:nvPr/>
          </p:nvSpPr>
          <p:spPr>
            <a:xfrm>
              <a:off x="2118259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612"/>
                  </a:lnTo>
                  <a:lnTo>
                    <a:pt x="27754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0" name="object 915">
              <a:extLst>
                <a:ext uri="{FF2B5EF4-FFF2-40B4-BE49-F238E27FC236}">
                  <a16:creationId xmlns:a16="http://schemas.microsoft.com/office/drawing/2014/main" id="{D119C9DA-1EF7-4A5B-ACC1-5C95A74317C6}"/>
                </a:ext>
              </a:extLst>
            </p:cNvPr>
            <p:cNvSpPr/>
            <p:nvPr/>
          </p:nvSpPr>
          <p:spPr>
            <a:xfrm>
              <a:off x="2211947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79" y="72944"/>
                  </a:lnTo>
                  <a:lnTo>
                    <a:pt x="18518" y="75258"/>
                  </a:lnTo>
                  <a:lnTo>
                    <a:pt x="34708" y="75258"/>
                  </a:lnTo>
                  <a:lnTo>
                    <a:pt x="40491" y="72944"/>
                  </a:lnTo>
                  <a:lnTo>
                    <a:pt x="45116" y="68318"/>
                  </a:lnTo>
                  <a:lnTo>
                    <a:pt x="49742" y="63691"/>
                  </a:lnTo>
                  <a:lnTo>
                    <a:pt x="52055" y="57985"/>
                  </a:lnTo>
                  <a:lnTo>
                    <a:pt x="52055" y="51045"/>
                  </a:lnTo>
                  <a:lnTo>
                    <a:pt x="41647" y="51045"/>
                  </a:lnTo>
                  <a:lnTo>
                    <a:pt x="41647" y="55672"/>
                  </a:lnTo>
                  <a:lnTo>
                    <a:pt x="39334" y="59065"/>
                  </a:lnTo>
                  <a:lnTo>
                    <a:pt x="37021" y="61378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1987" y="66005"/>
                  </a:lnTo>
                  <a:lnTo>
                    <a:pt x="18518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9739"/>
                  </a:lnTo>
                  <a:lnTo>
                    <a:pt x="16205" y="16347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1647" y="20973"/>
                  </a:lnTo>
                  <a:lnTo>
                    <a:pt x="41647" y="26679"/>
                  </a:lnTo>
                  <a:lnTo>
                    <a:pt x="52055" y="26679"/>
                  </a:lnTo>
                  <a:lnTo>
                    <a:pt x="52055" y="18660"/>
                  </a:lnTo>
                  <a:lnTo>
                    <a:pt x="49742" y="11720"/>
                  </a:lnTo>
                  <a:lnTo>
                    <a:pt x="45116" y="7093"/>
                  </a:lnTo>
                  <a:lnTo>
                    <a:pt x="41647" y="2467"/>
                  </a:lnTo>
                  <a:lnTo>
                    <a:pt x="35865" y="0"/>
                  </a:lnTo>
                  <a:lnTo>
                    <a:pt x="18518" y="0"/>
                  </a:lnTo>
                  <a:lnTo>
                    <a:pt x="11579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1" name="object 916">
              <a:extLst>
                <a:ext uri="{FF2B5EF4-FFF2-40B4-BE49-F238E27FC236}">
                  <a16:creationId xmlns:a16="http://schemas.microsoft.com/office/drawing/2014/main" id="{3FAF3743-2D8C-4013-AD6B-E92A732F49B6}"/>
                </a:ext>
              </a:extLst>
            </p:cNvPr>
            <p:cNvSpPr/>
            <p:nvPr/>
          </p:nvSpPr>
          <p:spPr>
            <a:xfrm>
              <a:off x="2274410" y="2292141"/>
              <a:ext cx="28926" cy="75258"/>
            </a:xfrm>
            <a:custGeom>
              <a:avLst/>
              <a:gdLst/>
              <a:ahLst/>
              <a:cxnLst/>
              <a:rect l="l" t="t" r="r" b="b"/>
              <a:pathLst>
                <a:path w="28926" h="75258">
                  <a:moveTo>
                    <a:pt x="19675" y="63691"/>
                  </a:moveTo>
                  <a:lnTo>
                    <a:pt x="17362" y="59065"/>
                  </a:lnTo>
                  <a:lnTo>
                    <a:pt x="19675" y="75258"/>
                  </a:lnTo>
                  <a:lnTo>
                    <a:pt x="28926" y="75258"/>
                  </a:lnTo>
                  <a:lnTo>
                    <a:pt x="23144" y="66005"/>
                  </a:lnTo>
                  <a:lnTo>
                    <a:pt x="19675" y="63691"/>
                  </a:lnTo>
                  <a:close/>
                </a:path>
                <a:path w="28926" h="75258">
                  <a:moveTo>
                    <a:pt x="38" y="43215"/>
                  </a:moveTo>
                  <a:lnTo>
                    <a:pt x="2791" y="56923"/>
                  </a:lnTo>
                  <a:lnTo>
                    <a:pt x="8110" y="67238"/>
                  </a:lnTo>
                  <a:lnTo>
                    <a:pt x="13892" y="72944"/>
                  </a:lnTo>
                  <a:lnTo>
                    <a:pt x="19675" y="75258"/>
                  </a:lnTo>
                  <a:lnTo>
                    <a:pt x="17362" y="59065"/>
                  </a:lnTo>
                  <a:lnTo>
                    <a:pt x="13892" y="54438"/>
                  </a:lnTo>
                  <a:lnTo>
                    <a:pt x="12736" y="48732"/>
                  </a:lnTo>
                  <a:lnTo>
                    <a:pt x="12736" y="26679"/>
                  </a:lnTo>
                  <a:lnTo>
                    <a:pt x="13892" y="20973"/>
                  </a:lnTo>
                  <a:lnTo>
                    <a:pt x="17362" y="17426"/>
                  </a:lnTo>
                  <a:lnTo>
                    <a:pt x="19675" y="12800"/>
                  </a:lnTo>
                  <a:lnTo>
                    <a:pt x="23144" y="10486"/>
                  </a:lnTo>
                  <a:lnTo>
                    <a:pt x="33552" y="10486"/>
                  </a:lnTo>
                  <a:lnTo>
                    <a:pt x="37021" y="12800"/>
                  </a:lnTo>
                  <a:lnTo>
                    <a:pt x="40491" y="17426"/>
                  </a:lnTo>
                  <a:lnTo>
                    <a:pt x="42803" y="20973"/>
                  </a:lnTo>
                  <a:lnTo>
                    <a:pt x="45116" y="26679"/>
                  </a:lnTo>
                  <a:lnTo>
                    <a:pt x="45116" y="42872"/>
                  </a:lnTo>
                  <a:lnTo>
                    <a:pt x="44661" y="47210"/>
                  </a:lnTo>
                  <a:lnTo>
                    <a:pt x="39671" y="61222"/>
                  </a:lnTo>
                  <a:lnTo>
                    <a:pt x="28926" y="66005"/>
                  </a:lnTo>
                  <a:lnTo>
                    <a:pt x="23144" y="66005"/>
                  </a:lnTo>
                  <a:lnTo>
                    <a:pt x="28926" y="75258"/>
                  </a:lnTo>
                  <a:lnTo>
                    <a:pt x="37021" y="75258"/>
                  </a:lnTo>
                  <a:lnTo>
                    <a:pt x="43960" y="72944"/>
                  </a:lnTo>
                  <a:lnTo>
                    <a:pt x="48586" y="66005"/>
                  </a:lnTo>
                  <a:lnTo>
                    <a:pt x="54821" y="55572"/>
                  </a:lnTo>
                  <a:lnTo>
                    <a:pt x="56681" y="41792"/>
                  </a:lnTo>
                  <a:lnTo>
                    <a:pt x="56681" y="33462"/>
                  </a:lnTo>
                  <a:lnTo>
                    <a:pt x="54782" y="19716"/>
                  </a:lnTo>
                  <a:lnTo>
                    <a:pt x="48586" y="9407"/>
                  </a:lnTo>
                  <a:lnTo>
                    <a:pt x="43960" y="3546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3892" y="3546"/>
                  </a:lnTo>
                  <a:lnTo>
                    <a:pt x="8110" y="9407"/>
                  </a:lnTo>
                  <a:lnTo>
                    <a:pt x="2106" y="21417"/>
                  </a:lnTo>
                  <a:lnTo>
                    <a:pt x="0" y="34853"/>
                  </a:lnTo>
                  <a:lnTo>
                    <a:pt x="38" y="432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2" name="object 906">
              <a:extLst>
                <a:ext uri="{FF2B5EF4-FFF2-40B4-BE49-F238E27FC236}">
                  <a16:creationId xmlns:a16="http://schemas.microsoft.com/office/drawing/2014/main" id="{E4AC7C47-8A4F-4A9E-BE60-788BFAF1162B}"/>
                </a:ext>
              </a:extLst>
            </p:cNvPr>
            <p:cNvSpPr/>
            <p:nvPr/>
          </p:nvSpPr>
          <p:spPr>
            <a:xfrm>
              <a:off x="2346141" y="2292141"/>
              <a:ext cx="48632" cy="74178"/>
            </a:xfrm>
            <a:custGeom>
              <a:avLst/>
              <a:gdLst/>
              <a:ahLst/>
              <a:cxnLst/>
              <a:rect l="l" t="t" r="r" b="b"/>
              <a:pathLst>
                <a:path w="48632" h="74178">
                  <a:moveTo>
                    <a:pt x="11626" y="74178"/>
                  </a:moveTo>
                  <a:lnTo>
                    <a:pt x="11626" y="22053"/>
                  </a:lnTo>
                  <a:lnTo>
                    <a:pt x="12705" y="18660"/>
                  </a:lnTo>
                  <a:lnTo>
                    <a:pt x="17331" y="14033"/>
                  </a:lnTo>
                  <a:lnTo>
                    <a:pt x="21957" y="10486"/>
                  </a:lnTo>
                  <a:lnTo>
                    <a:pt x="28895" y="10486"/>
                  </a:lnTo>
                  <a:lnTo>
                    <a:pt x="33521" y="14033"/>
                  </a:lnTo>
                  <a:lnTo>
                    <a:pt x="35834" y="17426"/>
                  </a:lnTo>
                  <a:lnTo>
                    <a:pt x="37067" y="20973"/>
                  </a:lnTo>
                  <a:lnTo>
                    <a:pt x="37067" y="74178"/>
                  </a:lnTo>
                  <a:lnTo>
                    <a:pt x="48632" y="74178"/>
                  </a:lnTo>
                  <a:lnTo>
                    <a:pt x="48632" y="25600"/>
                  </a:lnTo>
                  <a:lnTo>
                    <a:pt x="47687" y="16153"/>
                  </a:lnTo>
                  <a:lnTo>
                    <a:pt x="41201" y="4197"/>
                  </a:lnTo>
                  <a:lnTo>
                    <a:pt x="28895" y="0"/>
                  </a:lnTo>
                  <a:lnTo>
                    <a:pt x="21957" y="0"/>
                  </a:lnTo>
                  <a:lnTo>
                    <a:pt x="16251" y="3546"/>
                  </a:lnTo>
                  <a:lnTo>
                    <a:pt x="11626" y="9407"/>
                  </a:lnTo>
                  <a:lnTo>
                    <a:pt x="10392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626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3" name="object 907">
              <a:extLst>
                <a:ext uri="{FF2B5EF4-FFF2-40B4-BE49-F238E27FC236}">
                  <a16:creationId xmlns:a16="http://schemas.microsoft.com/office/drawing/2014/main" id="{768641B3-16F5-4347-80CC-4F5491C72F72}"/>
                </a:ext>
              </a:extLst>
            </p:cNvPr>
            <p:cNvSpPr/>
            <p:nvPr/>
          </p:nvSpPr>
          <p:spPr>
            <a:xfrm>
              <a:off x="2404025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1118"/>
                  </a:move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371"/>
                  </a:lnTo>
                  <a:lnTo>
                    <a:pt x="34693" y="811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4" name="object 908">
              <a:extLst>
                <a:ext uri="{FF2B5EF4-FFF2-40B4-BE49-F238E27FC236}">
                  <a16:creationId xmlns:a16="http://schemas.microsoft.com/office/drawing/2014/main" id="{07E567E6-0955-45AF-B0A6-433C28BA5E5D}"/>
                </a:ext>
              </a:extLst>
            </p:cNvPr>
            <p:cNvSpPr/>
            <p:nvPr/>
          </p:nvSpPr>
          <p:spPr>
            <a:xfrm>
              <a:off x="245136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5" name="object 909">
              <a:extLst>
                <a:ext uri="{FF2B5EF4-FFF2-40B4-BE49-F238E27FC236}">
                  <a16:creationId xmlns:a16="http://schemas.microsoft.com/office/drawing/2014/main" id="{1C2C854E-793F-494B-BE07-D4E5B1A44679}"/>
                </a:ext>
              </a:extLst>
            </p:cNvPr>
            <p:cNvSpPr/>
            <p:nvPr/>
          </p:nvSpPr>
          <p:spPr>
            <a:xfrm>
              <a:off x="2488368" y="2292141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2798" y="72944"/>
                  </a:moveTo>
                  <a:lnTo>
                    <a:pt x="19736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98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2798" y="20973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210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298"/>
                  </a:lnTo>
                  <a:lnTo>
                    <a:pt x="55509" y="52125"/>
                  </a:lnTo>
                  <a:lnTo>
                    <a:pt x="55509" y="33619"/>
                  </a:lnTo>
                  <a:lnTo>
                    <a:pt x="53623" y="19728"/>
                  </a:lnTo>
                  <a:lnTo>
                    <a:pt x="47491" y="9407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2798" y="72944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6" name="object 910">
              <a:extLst>
                <a:ext uri="{FF2B5EF4-FFF2-40B4-BE49-F238E27FC236}">
                  <a16:creationId xmlns:a16="http://schemas.microsoft.com/office/drawing/2014/main" id="{57080299-3756-4067-B957-796ADA41346E}"/>
                </a:ext>
              </a:extLst>
            </p:cNvPr>
            <p:cNvSpPr/>
            <p:nvPr/>
          </p:nvSpPr>
          <p:spPr>
            <a:xfrm>
              <a:off x="256585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7" name="object 911">
              <a:extLst>
                <a:ext uri="{FF2B5EF4-FFF2-40B4-BE49-F238E27FC236}">
                  <a16:creationId xmlns:a16="http://schemas.microsoft.com/office/drawing/2014/main" id="{A3F0F2C8-8319-44E3-B3A9-9446A19A3D6F}"/>
                </a:ext>
              </a:extLst>
            </p:cNvPr>
            <p:cNvSpPr/>
            <p:nvPr/>
          </p:nvSpPr>
          <p:spPr>
            <a:xfrm>
              <a:off x="2595918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8" name="object 912">
              <a:extLst>
                <a:ext uri="{FF2B5EF4-FFF2-40B4-BE49-F238E27FC236}">
                  <a16:creationId xmlns:a16="http://schemas.microsoft.com/office/drawing/2014/main" id="{423F3CAF-200B-4C43-B9E6-7C0B009A3E74}"/>
                </a:ext>
              </a:extLst>
            </p:cNvPr>
            <p:cNvSpPr/>
            <p:nvPr/>
          </p:nvSpPr>
          <p:spPr>
            <a:xfrm>
              <a:off x="261681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9" name="object 913">
              <a:extLst>
                <a:ext uri="{FF2B5EF4-FFF2-40B4-BE49-F238E27FC236}">
                  <a16:creationId xmlns:a16="http://schemas.microsoft.com/office/drawing/2014/main" id="{7BA7CF85-3512-4567-8ABE-DD2EE3459FEC}"/>
                </a:ext>
              </a:extLst>
            </p:cNvPr>
            <p:cNvSpPr/>
            <p:nvPr/>
          </p:nvSpPr>
          <p:spPr>
            <a:xfrm>
              <a:off x="2680493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1564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1564" y="63691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0" name="object 899">
              <a:extLst>
                <a:ext uri="{FF2B5EF4-FFF2-40B4-BE49-F238E27FC236}">
                  <a16:creationId xmlns:a16="http://schemas.microsoft.com/office/drawing/2014/main" id="{BE26450A-9700-4073-9F1B-D2BBE7440174}"/>
                </a:ext>
              </a:extLst>
            </p:cNvPr>
            <p:cNvSpPr/>
            <p:nvPr/>
          </p:nvSpPr>
          <p:spPr>
            <a:xfrm>
              <a:off x="2781026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50883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1" name="object 900">
              <a:extLst>
                <a:ext uri="{FF2B5EF4-FFF2-40B4-BE49-F238E27FC236}">
                  <a16:creationId xmlns:a16="http://schemas.microsoft.com/office/drawing/2014/main" id="{4DE94818-DC31-4986-B209-83850DFDD31A}"/>
                </a:ext>
              </a:extLst>
            </p:cNvPr>
            <p:cNvSpPr/>
            <p:nvPr/>
          </p:nvSpPr>
          <p:spPr>
            <a:xfrm>
              <a:off x="2882794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2" name="object 901">
              <a:extLst>
                <a:ext uri="{FF2B5EF4-FFF2-40B4-BE49-F238E27FC236}">
                  <a16:creationId xmlns:a16="http://schemas.microsoft.com/office/drawing/2014/main" id="{F90F2341-5D02-4CB9-9F7C-970318C9AE00}"/>
                </a:ext>
              </a:extLst>
            </p:cNvPr>
            <p:cNvSpPr/>
            <p:nvPr/>
          </p:nvSpPr>
          <p:spPr>
            <a:xfrm>
              <a:off x="2948788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3" name="object 902">
              <a:extLst>
                <a:ext uri="{FF2B5EF4-FFF2-40B4-BE49-F238E27FC236}">
                  <a16:creationId xmlns:a16="http://schemas.microsoft.com/office/drawing/2014/main" id="{3DE229F2-4F07-4439-BBCF-2FD2DE00E93A}"/>
                </a:ext>
              </a:extLst>
            </p:cNvPr>
            <p:cNvSpPr/>
            <p:nvPr/>
          </p:nvSpPr>
          <p:spPr>
            <a:xfrm>
              <a:off x="3014783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4" name="object 903">
              <a:extLst>
                <a:ext uri="{FF2B5EF4-FFF2-40B4-BE49-F238E27FC236}">
                  <a16:creationId xmlns:a16="http://schemas.microsoft.com/office/drawing/2014/main" id="{09F3B110-F14F-4586-9FDE-8E85E9EF22A0}"/>
                </a:ext>
              </a:extLst>
            </p:cNvPr>
            <p:cNvSpPr/>
            <p:nvPr/>
          </p:nvSpPr>
          <p:spPr>
            <a:xfrm>
              <a:off x="3078310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26" y="75241"/>
                  </a:lnTo>
                  <a:lnTo>
                    <a:pt x="42543" y="72483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552" y="62612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5" name="object 904">
              <a:extLst>
                <a:ext uri="{FF2B5EF4-FFF2-40B4-BE49-F238E27FC236}">
                  <a16:creationId xmlns:a16="http://schemas.microsoft.com/office/drawing/2014/main" id="{0203A1C1-6805-4AC9-9D91-12263D41D054}"/>
                </a:ext>
              </a:extLst>
            </p:cNvPr>
            <p:cNvSpPr/>
            <p:nvPr/>
          </p:nvSpPr>
          <p:spPr>
            <a:xfrm>
              <a:off x="314430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6" name="object 905">
              <a:extLst>
                <a:ext uri="{FF2B5EF4-FFF2-40B4-BE49-F238E27FC236}">
                  <a16:creationId xmlns:a16="http://schemas.microsoft.com/office/drawing/2014/main" id="{7B5407D2-9948-41E3-9FFF-A5ADC8566D7C}"/>
                </a:ext>
              </a:extLst>
            </p:cNvPr>
            <p:cNvSpPr/>
            <p:nvPr/>
          </p:nvSpPr>
          <p:spPr>
            <a:xfrm>
              <a:off x="3169747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272"/>
                  </a:lnTo>
                  <a:lnTo>
                    <a:pt x="4625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7" name="object 893">
              <a:extLst>
                <a:ext uri="{FF2B5EF4-FFF2-40B4-BE49-F238E27FC236}">
                  <a16:creationId xmlns:a16="http://schemas.microsoft.com/office/drawing/2014/main" id="{1B2A845E-527B-43D2-B40C-D1BA4B2F3037}"/>
                </a:ext>
              </a:extLst>
            </p:cNvPr>
            <p:cNvSpPr/>
            <p:nvPr/>
          </p:nvSpPr>
          <p:spPr>
            <a:xfrm>
              <a:off x="323342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624">
                  <a:moveTo>
                    <a:pt x="13877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8" name="object 894">
              <a:extLst>
                <a:ext uri="{FF2B5EF4-FFF2-40B4-BE49-F238E27FC236}">
                  <a16:creationId xmlns:a16="http://schemas.microsoft.com/office/drawing/2014/main" id="{4C0565C2-2870-4DA2-8E6B-C8606A63D332}"/>
                </a:ext>
              </a:extLst>
            </p:cNvPr>
            <p:cNvSpPr/>
            <p:nvPr/>
          </p:nvSpPr>
          <p:spPr>
            <a:xfrm>
              <a:off x="326349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139" y="4197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9" name="object 895">
              <a:extLst>
                <a:ext uri="{FF2B5EF4-FFF2-40B4-BE49-F238E27FC236}">
                  <a16:creationId xmlns:a16="http://schemas.microsoft.com/office/drawing/2014/main" id="{DE520863-81BE-4903-8B16-FE0EC919F81E}"/>
                </a:ext>
              </a:extLst>
            </p:cNvPr>
            <p:cNvSpPr/>
            <p:nvPr/>
          </p:nvSpPr>
          <p:spPr>
            <a:xfrm>
              <a:off x="332702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0" name="object 896">
              <a:extLst>
                <a:ext uri="{FF2B5EF4-FFF2-40B4-BE49-F238E27FC236}">
                  <a16:creationId xmlns:a16="http://schemas.microsoft.com/office/drawing/2014/main" id="{F7A87BC7-7F2E-4EED-BAF4-492FA9114E09}"/>
                </a:ext>
              </a:extLst>
            </p:cNvPr>
            <p:cNvSpPr/>
            <p:nvPr/>
          </p:nvSpPr>
          <p:spPr>
            <a:xfrm>
              <a:off x="339880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1" name="object 897">
              <a:extLst>
                <a:ext uri="{FF2B5EF4-FFF2-40B4-BE49-F238E27FC236}">
                  <a16:creationId xmlns:a16="http://schemas.microsoft.com/office/drawing/2014/main" id="{6E1375D1-4D8A-4D75-80A9-2E5AA993A3FA}"/>
                </a:ext>
              </a:extLst>
            </p:cNvPr>
            <p:cNvSpPr/>
            <p:nvPr/>
          </p:nvSpPr>
          <p:spPr>
            <a:xfrm>
              <a:off x="3421852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859" y="68318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7084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2" name="object 898">
              <a:extLst>
                <a:ext uri="{FF2B5EF4-FFF2-40B4-BE49-F238E27FC236}">
                  <a16:creationId xmlns:a16="http://schemas.microsoft.com/office/drawing/2014/main" id="{C1DF7E74-5D90-4EB9-8690-EB7B558B7591}"/>
                </a:ext>
              </a:extLst>
            </p:cNvPr>
            <p:cNvSpPr/>
            <p:nvPr/>
          </p:nvSpPr>
          <p:spPr>
            <a:xfrm>
              <a:off x="348553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330" y="32385"/>
                  </a:moveTo>
                  <a:lnTo>
                    <a:pt x="5705" y="38245"/>
                  </a:lnTo>
                  <a:lnTo>
                    <a:pt x="5442" y="38695"/>
                  </a:lnTo>
                  <a:lnTo>
                    <a:pt x="1503" y="49100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812"/>
                  </a:lnTo>
                  <a:lnTo>
                    <a:pt x="14956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269" y="92530"/>
                  </a:lnTo>
                  <a:lnTo>
                    <a:pt x="14956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330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3" name="object 890">
              <a:extLst>
                <a:ext uri="{FF2B5EF4-FFF2-40B4-BE49-F238E27FC236}">
                  <a16:creationId xmlns:a16="http://schemas.microsoft.com/office/drawing/2014/main" id="{A4D9FF2C-8E49-4803-B2DE-123439059CFC}"/>
                </a:ext>
              </a:extLst>
            </p:cNvPr>
            <p:cNvSpPr/>
            <p:nvPr/>
          </p:nvSpPr>
          <p:spPr>
            <a:xfrm>
              <a:off x="3556154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12800"/>
                  </a:moveTo>
                  <a:lnTo>
                    <a:pt x="4625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close/>
                </a:path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4" name="object 891">
              <a:extLst>
                <a:ext uri="{FF2B5EF4-FFF2-40B4-BE49-F238E27FC236}">
                  <a16:creationId xmlns:a16="http://schemas.microsoft.com/office/drawing/2014/main" id="{E97331E6-120A-4F58-A4FE-8108101482FE}"/>
                </a:ext>
              </a:extLst>
            </p:cNvPr>
            <p:cNvSpPr/>
            <p:nvPr/>
          </p:nvSpPr>
          <p:spPr>
            <a:xfrm>
              <a:off x="3586222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5" name="object 892">
              <a:extLst>
                <a:ext uri="{FF2B5EF4-FFF2-40B4-BE49-F238E27FC236}">
                  <a16:creationId xmlns:a16="http://schemas.microsoft.com/office/drawing/2014/main" id="{A4DABA0C-B711-4969-BE3C-7EE6D602D24D}"/>
                </a:ext>
              </a:extLst>
            </p:cNvPr>
            <p:cNvSpPr/>
            <p:nvPr/>
          </p:nvSpPr>
          <p:spPr>
            <a:xfrm>
              <a:off x="3649749" y="2292141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8172" y="85744"/>
                  </a:moveTo>
                  <a:lnTo>
                    <a:pt x="3546" y="93764"/>
                  </a:lnTo>
                  <a:lnTo>
                    <a:pt x="5859" y="96077"/>
                  </a:ln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2049" y="103017"/>
                  </a:lnTo>
                  <a:lnTo>
                    <a:pt x="33614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407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552" y="19739"/>
                  </a:lnTo>
                  <a:lnTo>
                    <a:pt x="40552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0816" y="64925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407"/>
                  </a:lnTo>
                  <a:lnTo>
                    <a:pt x="5488" y="9879"/>
                  </a:lnTo>
                  <a:lnTo>
                    <a:pt x="1123" y="20277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859" y="67238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238"/>
                  </a:lnTo>
                  <a:lnTo>
                    <a:pt x="40552" y="76491"/>
                  </a:lnTo>
                  <a:lnTo>
                    <a:pt x="39319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172" y="85744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1564" y="26679"/>
                  </a:lnTo>
                  <a:lnTo>
                    <a:pt x="12798" y="20973"/>
                  </a:lnTo>
                  <a:lnTo>
                    <a:pt x="15110" y="16347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6" name="object 882">
              <a:extLst>
                <a:ext uri="{FF2B5EF4-FFF2-40B4-BE49-F238E27FC236}">
                  <a16:creationId xmlns:a16="http://schemas.microsoft.com/office/drawing/2014/main" id="{70FAF7FF-8830-4B92-BDAA-93E56880B023}"/>
                </a:ext>
              </a:extLst>
            </p:cNvPr>
            <p:cNvSpPr/>
            <p:nvPr/>
          </p:nvSpPr>
          <p:spPr>
            <a:xfrm>
              <a:off x="3746891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7" name="object 883">
              <a:extLst>
                <a:ext uri="{FF2B5EF4-FFF2-40B4-BE49-F238E27FC236}">
                  <a16:creationId xmlns:a16="http://schemas.microsoft.com/office/drawing/2014/main" id="{A995F8E0-F1BF-4807-9B56-76ECF11C29F5}"/>
                </a:ext>
              </a:extLst>
            </p:cNvPr>
            <p:cNvSpPr/>
            <p:nvPr/>
          </p:nvSpPr>
          <p:spPr>
            <a:xfrm>
              <a:off x="3803634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0485" y="27913"/>
                  </a:lnTo>
                  <a:lnTo>
                    <a:pt x="10485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8" name="object 884">
              <a:extLst>
                <a:ext uri="{FF2B5EF4-FFF2-40B4-BE49-F238E27FC236}">
                  <a16:creationId xmlns:a16="http://schemas.microsoft.com/office/drawing/2014/main" id="{A39E2CFA-7AD8-4357-9DA5-B6A44FCE834A}"/>
                </a:ext>
              </a:extLst>
            </p:cNvPr>
            <p:cNvSpPr/>
            <p:nvPr/>
          </p:nvSpPr>
          <p:spPr>
            <a:xfrm>
              <a:off x="384881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9" name="object 885">
              <a:extLst>
                <a:ext uri="{FF2B5EF4-FFF2-40B4-BE49-F238E27FC236}">
                  <a16:creationId xmlns:a16="http://schemas.microsoft.com/office/drawing/2014/main" id="{7CB7D54A-F844-484D-A5E6-E622E16AA30C}"/>
                </a:ext>
              </a:extLst>
            </p:cNvPr>
            <p:cNvSpPr/>
            <p:nvPr/>
          </p:nvSpPr>
          <p:spPr>
            <a:xfrm>
              <a:off x="39158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0" name="object 886">
              <a:extLst>
                <a:ext uri="{FF2B5EF4-FFF2-40B4-BE49-F238E27FC236}">
                  <a16:creationId xmlns:a16="http://schemas.microsoft.com/office/drawing/2014/main" id="{1EB59E38-5DAB-4627-8934-73D3B14A9EA0}"/>
                </a:ext>
              </a:extLst>
            </p:cNvPr>
            <p:cNvSpPr/>
            <p:nvPr/>
          </p:nvSpPr>
          <p:spPr>
            <a:xfrm>
              <a:off x="3978334" y="2295688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9" y="39514"/>
                  </a:moveTo>
                  <a:lnTo>
                    <a:pt x="1865" y="53569"/>
                  </a:lnTo>
                  <a:lnTo>
                    <a:pt x="6938" y="63691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23132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2125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7006" y="69397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546"/>
                  </a:lnTo>
                  <a:lnTo>
                    <a:pt x="17269" y="-3546"/>
                  </a:lnTo>
                  <a:lnTo>
                    <a:pt x="10330" y="0"/>
                  </a:lnTo>
                  <a:lnTo>
                    <a:pt x="12643" y="23132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1" name="object 887">
              <a:extLst>
                <a:ext uri="{FF2B5EF4-FFF2-40B4-BE49-F238E27FC236}">
                  <a16:creationId xmlns:a16="http://schemas.microsoft.com/office/drawing/2014/main" id="{7059A395-23FE-4624-B739-AF900B43B4CE}"/>
                </a:ext>
              </a:extLst>
            </p:cNvPr>
            <p:cNvSpPr/>
            <p:nvPr/>
          </p:nvSpPr>
          <p:spPr>
            <a:xfrm>
              <a:off x="4047721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732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6257" y="9407"/>
                  </a:lnTo>
                  <a:lnTo>
                    <a:pt x="42711" y="5860"/>
                  </a:lnTo>
                  <a:lnTo>
                    <a:pt x="38085" y="2467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17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2" name="object 888">
              <a:extLst>
                <a:ext uri="{FF2B5EF4-FFF2-40B4-BE49-F238E27FC236}">
                  <a16:creationId xmlns:a16="http://schemas.microsoft.com/office/drawing/2014/main" id="{F62B5466-8C86-4B43-ABBF-9E41826DB7E9}"/>
                </a:ext>
              </a:extLst>
            </p:cNvPr>
            <p:cNvSpPr/>
            <p:nvPr/>
          </p:nvSpPr>
          <p:spPr>
            <a:xfrm>
              <a:off x="411371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3" name="object 889">
              <a:extLst>
                <a:ext uri="{FF2B5EF4-FFF2-40B4-BE49-F238E27FC236}">
                  <a16:creationId xmlns:a16="http://schemas.microsoft.com/office/drawing/2014/main" id="{B0B02F71-17B3-4537-8694-728EFBB35A6E}"/>
                </a:ext>
              </a:extLst>
            </p:cNvPr>
            <p:cNvSpPr/>
            <p:nvPr/>
          </p:nvSpPr>
          <p:spPr>
            <a:xfrm>
              <a:off x="4150722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4" name="object 869">
              <a:extLst>
                <a:ext uri="{FF2B5EF4-FFF2-40B4-BE49-F238E27FC236}">
                  <a16:creationId xmlns:a16="http://schemas.microsoft.com/office/drawing/2014/main" id="{6A2093AF-F461-4D5A-A120-384A5F92110D}"/>
                </a:ext>
              </a:extLst>
            </p:cNvPr>
            <p:cNvSpPr/>
            <p:nvPr/>
          </p:nvSpPr>
          <p:spPr>
            <a:xfrm>
              <a:off x="424894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5" name="object 870">
              <a:extLst>
                <a:ext uri="{FF2B5EF4-FFF2-40B4-BE49-F238E27FC236}">
                  <a16:creationId xmlns:a16="http://schemas.microsoft.com/office/drawing/2014/main" id="{33A7906B-2BB8-42DE-AAA2-4F8EC2C4F18F}"/>
                </a:ext>
              </a:extLst>
            </p:cNvPr>
            <p:cNvSpPr/>
            <p:nvPr/>
          </p:nvSpPr>
          <p:spPr>
            <a:xfrm>
              <a:off x="4313704" y="226330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737" y="33059"/>
                  </a:moveTo>
                  <a:lnTo>
                    <a:pt x="28988" y="28838"/>
                  </a:lnTo>
                  <a:lnTo>
                    <a:pt x="22049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3877" y="47498"/>
                  </a:lnTo>
                  <a:lnTo>
                    <a:pt x="15110" y="45185"/>
                  </a:lnTo>
                  <a:lnTo>
                    <a:pt x="19736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926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78" y="45082"/>
                  </a:lnTo>
                  <a:lnTo>
                    <a:pt x="41737" y="33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6" name="object 871">
              <a:extLst>
                <a:ext uri="{FF2B5EF4-FFF2-40B4-BE49-F238E27FC236}">
                  <a16:creationId xmlns:a16="http://schemas.microsoft.com/office/drawing/2014/main" id="{4A05D1D8-B973-4B3B-8208-D9719B1E05AB}"/>
                </a:ext>
              </a:extLst>
            </p:cNvPr>
            <p:cNvSpPr/>
            <p:nvPr/>
          </p:nvSpPr>
          <p:spPr>
            <a:xfrm>
              <a:off x="43784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7" name="object 872">
              <a:extLst>
                <a:ext uri="{FF2B5EF4-FFF2-40B4-BE49-F238E27FC236}">
                  <a16:creationId xmlns:a16="http://schemas.microsoft.com/office/drawing/2014/main" id="{F7B8782D-E3A0-4770-BE0E-F16A2719922B}"/>
                </a:ext>
              </a:extLst>
            </p:cNvPr>
            <p:cNvSpPr/>
            <p:nvPr/>
          </p:nvSpPr>
          <p:spPr>
            <a:xfrm>
              <a:off x="44444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8" name="object 873">
              <a:extLst>
                <a:ext uri="{FF2B5EF4-FFF2-40B4-BE49-F238E27FC236}">
                  <a16:creationId xmlns:a16="http://schemas.microsoft.com/office/drawing/2014/main" id="{C7EC15C1-E3E9-4A9D-94F3-A9C6D2106EA3}"/>
                </a:ext>
              </a:extLst>
            </p:cNvPr>
            <p:cNvSpPr/>
            <p:nvPr/>
          </p:nvSpPr>
          <p:spPr>
            <a:xfrm>
              <a:off x="4508141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10330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2643" y="20973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8085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0330" y="72944"/>
                  </a:lnTo>
                  <a:lnTo>
                    <a:pt x="17269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5772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330" y="98390"/>
                  </a:lnTo>
                  <a:close/>
                </a:path>
                <a:path w="51963" h="103017">
                  <a:moveTo>
                    <a:pt x="2312" y="61378"/>
                  </a:moveTo>
                  <a:lnTo>
                    <a:pt x="6938" y="67238"/>
                  </a:lnTo>
                  <a:lnTo>
                    <a:pt x="10330" y="72944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6190" y="0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9" name="object 874">
              <a:extLst>
                <a:ext uri="{FF2B5EF4-FFF2-40B4-BE49-F238E27FC236}">
                  <a16:creationId xmlns:a16="http://schemas.microsoft.com/office/drawing/2014/main" id="{F4E3E558-EC40-47D3-916C-E27E423246AC}"/>
                </a:ext>
              </a:extLst>
            </p:cNvPr>
            <p:cNvSpPr/>
            <p:nvPr/>
          </p:nvSpPr>
          <p:spPr>
            <a:xfrm>
              <a:off x="4575215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181"/>
                  </a:move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0" name="object 875">
              <a:extLst>
                <a:ext uri="{FF2B5EF4-FFF2-40B4-BE49-F238E27FC236}">
                  <a16:creationId xmlns:a16="http://schemas.microsoft.com/office/drawing/2014/main" id="{89516388-C09B-4DC2-90B0-3B7D017EA7BE}"/>
                </a:ext>
              </a:extLst>
            </p:cNvPr>
            <p:cNvSpPr/>
            <p:nvPr/>
          </p:nvSpPr>
          <p:spPr>
            <a:xfrm>
              <a:off x="4638742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1564" y="52125"/>
                  </a:move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931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1" name="object 876">
              <a:extLst>
                <a:ext uri="{FF2B5EF4-FFF2-40B4-BE49-F238E27FC236}">
                  <a16:creationId xmlns:a16="http://schemas.microsoft.com/office/drawing/2014/main" id="{979875DA-4A9F-4EF4-A225-E528DD0809A9}"/>
                </a:ext>
              </a:extLst>
            </p:cNvPr>
            <p:cNvSpPr/>
            <p:nvPr/>
          </p:nvSpPr>
          <p:spPr>
            <a:xfrm>
              <a:off x="4512767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2643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2643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2" name="object 877">
              <a:extLst>
                <a:ext uri="{FF2B5EF4-FFF2-40B4-BE49-F238E27FC236}">
                  <a16:creationId xmlns:a16="http://schemas.microsoft.com/office/drawing/2014/main" id="{100A14F2-1566-4FD0-A333-EFD322773AA7}"/>
                </a:ext>
              </a:extLst>
            </p:cNvPr>
            <p:cNvSpPr/>
            <p:nvPr/>
          </p:nvSpPr>
          <p:spPr>
            <a:xfrm>
              <a:off x="4542834" y="2447284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650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650" y="17272"/>
                  </a:lnTo>
                  <a:lnTo>
                    <a:pt x="51963" y="13879"/>
                  </a:lnTo>
                  <a:lnTo>
                    <a:pt x="54275" y="11566"/>
                  </a:lnTo>
                  <a:lnTo>
                    <a:pt x="57822" y="10332"/>
                  </a:lnTo>
                  <a:lnTo>
                    <a:pt x="65840" y="10332"/>
                  </a:lnTo>
                  <a:lnTo>
                    <a:pt x="69386" y="11566"/>
                  </a:lnTo>
                  <a:lnTo>
                    <a:pt x="72779" y="1619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4212"/>
                  </a:lnTo>
                  <a:lnTo>
                    <a:pt x="84706" y="15301"/>
                  </a:lnTo>
                  <a:lnTo>
                    <a:pt x="78026" y="3815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3" name="object 878">
              <a:extLst>
                <a:ext uri="{FF2B5EF4-FFF2-40B4-BE49-F238E27FC236}">
                  <a16:creationId xmlns:a16="http://schemas.microsoft.com/office/drawing/2014/main" id="{00CEE975-C721-472E-9474-14F99436DB9F}"/>
                </a:ext>
              </a:extLst>
            </p:cNvPr>
            <p:cNvSpPr/>
            <p:nvPr/>
          </p:nvSpPr>
          <p:spPr>
            <a:xfrm>
              <a:off x="4645681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24362" y="64771"/>
                  </a:lnTo>
                  <a:lnTo>
                    <a:pt x="18503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24362" y="6477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4" name="object 879">
              <a:extLst>
                <a:ext uri="{FF2B5EF4-FFF2-40B4-BE49-F238E27FC236}">
                  <a16:creationId xmlns:a16="http://schemas.microsoft.com/office/drawing/2014/main" id="{D4D3F4B8-96A7-46EA-A6C6-865D8367C2DF}"/>
                </a:ext>
              </a:extLst>
            </p:cNvPr>
            <p:cNvSpPr/>
            <p:nvPr/>
          </p:nvSpPr>
          <p:spPr>
            <a:xfrm>
              <a:off x="4711676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22049" y="63537"/>
                  </a:lnTo>
                  <a:lnTo>
                    <a:pt x="20816" y="75103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5" name="object 880">
              <a:extLst>
                <a:ext uri="{FF2B5EF4-FFF2-40B4-BE49-F238E27FC236}">
                  <a16:creationId xmlns:a16="http://schemas.microsoft.com/office/drawing/2014/main" id="{804CD957-0BD6-4CE4-9557-D568CFA90874}"/>
                </a:ext>
              </a:extLst>
            </p:cNvPr>
            <p:cNvSpPr/>
            <p:nvPr/>
          </p:nvSpPr>
          <p:spPr>
            <a:xfrm>
              <a:off x="4775357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6" name="object 881">
              <a:extLst>
                <a:ext uri="{FF2B5EF4-FFF2-40B4-BE49-F238E27FC236}">
                  <a16:creationId xmlns:a16="http://schemas.microsoft.com/office/drawing/2014/main" id="{6C7245D4-41AD-4582-8E07-94494E226488}"/>
                </a:ext>
              </a:extLst>
            </p:cNvPr>
            <p:cNvSpPr/>
            <p:nvPr/>
          </p:nvSpPr>
          <p:spPr>
            <a:xfrm>
              <a:off x="4833180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7754" y="92530"/>
                  </a:lnTo>
                  <a:lnTo>
                    <a:pt x="31146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7" name="object 866">
              <a:extLst>
                <a:ext uri="{FF2B5EF4-FFF2-40B4-BE49-F238E27FC236}">
                  <a16:creationId xmlns:a16="http://schemas.microsoft.com/office/drawing/2014/main" id="{BEE26EE9-AF29-4A7C-95D0-4BF45AC423A7}"/>
                </a:ext>
              </a:extLst>
            </p:cNvPr>
            <p:cNvSpPr/>
            <p:nvPr/>
          </p:nvSpPr>
          <p:spPr>
            <a:xfrm>
              <a:off x="473249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8" name="object 867">
              <a:extLst>
                <a:ext uri="{FF2B5EF4-FFF2-40B4-BE49-F238E27FC236}">
                  <a16:creationId xmlns:a16="http://schemas.microsoft.com/office/drawing/2014/main" id="{D885ED7F-A221-4F65-8FA9-565664415236}"/>
                </a:ext>
              </a:extLst>
            </p:cNvPr>
            <p:cNvSpPr/>
            <p:nvPr/>
          </p:nvSpPr>
          <p:spPr>
            <a:xfrm>
              <a:off x="47984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9" name="object 868">
              <a:extLst>
                <a:ext uri="{FF2B5EF4-FFF2-40B4-BE49-F238E27FC236}">
                  <a16:creationId xmlns:a16="http://schemas.microsoft.com/office/drawing/2014/main" id="{9D831CAD-981F-4E19-885A-9481583603D4}"/>
                </a:ext>
              </a:extLst>
            </p:cNvPr>
            <p:cNvSpPr/>
            <p:nvPr/>
          </p:nvSpPr>
          <p:spPr>
            <a:xfrm>
              <a:off x="486201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511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245"/>
                  </a:lnTo>
                  <a:lnTo>
                    <a:pt x="5572" y="38718"/>
                  </a:lnTo>
                  <a:lnTo>
                    <a:pt x="1517" y="49116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812"/>
                  </a:lnTo>
                  <a:lnTo>
                    <a:pt x="15110" y="45185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0" name="object 846">
              <a:extLst>
                <a:ext uri="{FF2B5EF4-FFF2-40B4-BE49-F238E27FC236}">
                  <a16:creationId xmlns:a16="http://schemas.microsoft.com/office/drawing/2014/main" id="{78AC1A96-1669-4160-894A-0F7E94CE87F4}"/>
                </a:ext>
              </a:extLst>
            </p:cNvPr>
            <p:cNvSpPr/>
            <p:nvPr/>
          </p:nvSpPr>
          <p:spPr>
            <a:xfrm>
              <a:off x="4960389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711" y="60298"/>
                  </a:lnTo>
                  <a:lnTo>
                    <a:pt x="38085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085" y="17426"/>
                  </a:lnTo>
                  <a:lnTo>
                    <a:pt x="39319" y="23286"/>
                  </a:lnTo>
                  <a:lnTo>
                    <a:pt x="40398" y="3022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1" name="object 847">
              <a:extLst>
                <a:ext uri="{FF2B5EF4-FFF2-40B4-BE49-F238E27FC236}">
                  <a16:creationId xmlns:a16="http://schemas.microsoft.com/office/drawing/2014/main" id="{A0BAB7F6-A010-45D2-86FE-656DD81F2B8C}"/>
                </a:ext>
              </a:extLst>
            </p:cNvPr>
            <p:cNvSpPr/>
            <p:nvPr/>
          </p:nvSpPr>
          <p:spPr>
            <a:xfrm>
              <a:off x="5026383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5024" y="10486"/>
                  </a:moveTo>
                  <a:lnTo>
                    <a:pt x="42711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817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772" y="16347"/>
                  </a:lnTo>
                  <a:lnTo>
                    <a:pt x="35772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650" y="17426"/>
                  </a:lnTo>
                  <a:lnTo>
                    <a:pt x="54275" y="12800"/>
                  </a:lnTo>
                  <a:lnTo>
                    <a:pt x="57822" y="10486"/>
                  </a:lnTo>
                  <a:lnTo>
                    <a:pt x="65840" y="10486"/>
                  </a:lnTo>
                  <a:lnTo>
                    <a:pt x="68153" y="11720"/>
                  </a:lnTo>
                  <a:lnTo>
                    <a:pt x="70466" y="15113"/>
                  </a:lnTo>
                  <a:lnTo>
                    <a:pt x="72779" y="17426"/>
                  </a:lnTo>
                  <a:lnTo>
                    <a:pt x="72779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3818" y="15023"/>
                  </a:lnTo>
                  <a:lnTo>
                    <a:pt x="76825" y="3694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546"/>
                  </a:lnTo>
                  <a:lnTo>
                    <a:pt x="45024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2" name="object 848">
              <a:extLst>
                <a:ext uri="{FF2B5EF4-FFF2-40B4-BE49-F238E27FC236}">
                  <a16:creationId xmlns:a16="http://schemas.microsoft.com/office/drawing/2014/main" id="{127470F7-A51C-4086-93F6-B30C255F93D9}"/>
                </a:ext>
              </a:extLst>
            </p:cNvPr>
            <p:cNvSpPr/>
            <p:nvPr/>
          </p:nvSpPr>
          <p:spPr>
            <a:xfrm>
              <a:off x="5126917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3" name="object 849">
              <a:extLst>
                <a:ext uri="{FF2B5EF4-FFF2-40B4-BE49-F238E27FC236}">
                  <a16:creationId xmlns:a16="http://schemas.microsoft.com/office/drawing/2014/main" id="{4F80B947-6550-4E8D-A287-B45BDFE69A8F}"/>
                </a:ext>
              </a:extLst>
            </p:cNvPr>
            <p:cNvSpPr/>
            <p:nvPr/>
          </p:nvSpPr>
          <p:spPr>
            <a:xfrm>
              <a:off x="519291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4" name="object 850">
              <a:extLst>
                <a:ext uri="{FF2B5EF4-FFF2-40B4-BE49-F238E27FC236}">
                  <a16:creationId xmlns:a16="http://schemas.microsoft.com/office/drawing/2014/main" id="{26E460A4-22F3-45F4-9B30-5590DEB30FED}"/>
                </a:ext>
              </a:extLst>
            </p:cNvPr>
            <p:cNvSpPr/>
            <p:nvPr/>
          </p:nvSpPr>
          <p:spPr>
            <a:xfrm>
              <a:off x="5229918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0398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05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5" name="object 851">
              <a:extLst>
                <a:ext uri="{FF2B5EF4-FFF2-40B4-BE49-F238E27FC236}">
                  <a16:creationId xmlns:a16="http://schemas.microsoft.com/office/drawing/2014/main" id="{A8A048B1-BB84-4B4E-8E06-5CCBC2BC1E17}"/>
                </a:ext>
              </a:extLst>
            </p:cNvPr>
            <p:cNvSpPr/>
            <p:nvPr/>
          </p:nvSpPr>
          <p:spPr>
            <a:xfrm>
              <a:off x="5296992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6" name="object 852">
              <a:extLst>
                <a:ext uri="{FF2B5EF4-FFF2-40B4-BE49-F238E27FC236}">
                  <a16:creationId xmlns:a16="http://schemas.microsoft.com/office/drawing/2014/main" id="{16B1862E-FAB2-475B-8BB7-900F71B637E3}"/>
                </a:ext>
              </a:extLst>
            </p:cNvPr>
            <p:cNvSpPr/>
            <p:nvPr/>
          </p:nvSpPr>
          <p:spPr>
            <a:xfrm>
              <a:off x="53629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7" name="object 853">
              <a:extLst>
                <a:ext uri="{FF2B5EF4-FFF2-40B4-BE49-F238E27FC236}">
                  <a16:creationId xmlns:a16="http://schemas.microsoft.com/office/drawing/2014/main" id="{044925D8-A3DA-46EF-984A-F0A96A436FB4}"/>
                </a:ext>
              </a:extLst>
            </p:cNvPr>
            <p:cNvSpPr/>
            <p:nvPr/>
          </p:nvSpPr>
          <p:spPr>
            <a:xfrm>
              <a:off x="5425434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643" y="51045"/>
                  </a:move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772" y="11720"/>
                  </a:lnTo>
                  <a:lnTo>
                    <a:pt x="38085" y="15113"/>
                  </a:lnTo>
                  <a:lnTo>
                    <a:pt x="40398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2256" y="19828"/>
                  </a:lnTo>
                  <a:lnTo>
                    <a:pt x="0" y="33619"/>
                  </a:lnTo>
                  <a:lnTo>
                    <a:pt x="23" y="43432"/>
                  </a:lnTo>
                  <a:lnTo>
                    <a:pt x="2483" y="5725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398" y="59065"/>
                  </a:lnTo>
                  <a:lnTo>
                    <a:pt x="38085" y="61378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643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8" name="object 854">
              <a:extLst>
                <a:ext uri="{FF2B5EF4-FFF2-40B4-BE49-F238E27FC236}">
                  <a16:creationId xmlns:a16="http://schemas.microsoft.com/office/drawing/2014/main" id="{C64C2022-1130-4038-BC9C-19CBC9F26530}"/>
                </a:ext>
              </a:extLst>
            </p:cNvPr>
            <p:cNvSpPr/>
            <p:nvPr/>
          </p:nvSpPr>
          <p:spPr>
            <a:xfrm>
              <a:off x="5484336" y="229337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783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0964"/>
                  </a:lnTo>
                  <a:lnTo>
                    <a:pt x="18503" y="84511"/>
                  </a:lnTo>
                  <a:lnTo>
                    <a:pt x="16190" y="87903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783"/>
                  </a:lnTo>
                  <a:lnTo>
                    <a:pt x="5859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9" name="object 855">
              <a:extLst>
                <a:ext uri="{FF2B5EF4-FFF2-40B4-BE49-F238E27FC236}">
                  <a16:creationId xmlns:a16="http://schemas.microsoft.com/office/drawing/2014/main" id="{75B1FDA0-9F1C-4E43-ABFC-C143091580FC}"/>
                </a:ext>
              </a:extLst>
            </p:cNvPr>
            <p:cNvSpPr/>
            <p:nvPr/>
          </p:nvSpPr>
          <p:spPr>
            <a:xfrm>
              <a:off x="490950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643" y="311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7754" y="63537"/>
                  </a:lnTo>
                  <a:lnTo>
                    <a:pt x="21895" y="63537"/>
                  </a:lnTo>
                  <a:lnTo>
                    <a:pt x="20816" y="75103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079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1895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0" name="object 856">
              <a:extLst>
                <a:ext uri="{FF2B5EF4-FFF2-40B4-BE49-F238E27FC236}">
                  <a16:creationId xmlns:a16="http://schemas.microsoft.com/office/drawing/2014/main" id="{C5B25975-C9DD-47BE-8274-FB9145FA4C94}"/>
                </a:ext>
              </a:extLst>
            </p:cNvPr>
            <p:cNvSpPr/>
            <p:nvPr/>
          </p:nvSpPr>
          <p:spPr>
            <a:xfrm>
              <a:off x="4973032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18503" y="0"/>
                  </a:moveTo>
                  <a:lnTo>
                    <a:pt x="12798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7160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847" y="62458"/>
                  </a:lnTo>
                  <a:lnTo>
                    <a:pt x="30067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850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786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160" y="18506"/>
                  </a:lnTo>
                  <a:lnTo>
                    <a:pt x="37160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534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1" name="object 857">
              <a:extLst>
                <a:ext uri="{FF2B5EF4-FFF2-40B4-BE49-F238E27FC236}">
                  <a16:creationId xmlns:a16="http://schemas.microsoft.com/office/drawing/2014/main" id="{ACCB6D3D-B7F5-44CD-A5D9-B624C3929F3A}"/>
                </a:ext>
              </a:extLst>
            </p:cNvPr>
            <p:cNvSpPr/>
            <p:nvPr/>
          </p:nvSpPr>
          <p:spPr>
            <a:xfrm>
              <a:off x="5035635" y="2447284"/>
              <a:ext cx="48570" cy="75103"/>
            </a:xfrm>
            <a:custGeom>
              <a:avLst/>
              <a:gdLst/>
              <a:ahLst/>
              <a:cxnLst/>
              <a:rect l="l" t="t" r="r" b="b"/>
              <a:pathLst>
                <a:path w="4857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4698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5772" y="49657"/>
                  </a:lnTo>
                  <a:lnTo>
                    <a:pt x="37006" y="54284"/>
                  </a:lnTo>
                  <a:lnTo>
                    <a:pt x="37006" y="57831"/>
                  </a:lnTo>
                  <a:lnTo>
                    <a:pt x="35772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7269" y="63537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6257" y="65850"/>
                  </a:lnTo>
                  <a:lnTo>
                    <a:pt x="48570" y="60144"/>
                  </a:lnTo>
                  <a:lnTo>
                    <a:pt x="48570" y="48578"/>
                  </a:lnTo>
                  <a:lnTo>
                    <a:pt x="47337" y="45031"/>
                  </a:lnTo>
                  <a:lnTo>
                    <a:pt x="43944" y="41638"/>
                  </a:lnTo>
                  <a:lnTo>
                    <a:pt x="41632" y="38091"/>
                  </a:lnTo>
                  <a:lnTo>
                    <a:pt x="34693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3877" y="24212"/>
                  </a:lnTo>
                  <a:lnTo>
                    <a:pt x="13877" y="1619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1632" y="5706"/>
                  </a:lnTo>
                  <a:lnTo>
                    <a:pt x="37006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2" name="object 858">
              <a:extLst>
                <a:ext uri="{FF2B5EF4-FFF2-40B4-BE49-F238E27FC236}">
                  <a16:creationId xmlns:a16="http://schemas.microsoft.com/office/drawing/2014/main" id="{499E6134-499E-4A08-949F-F8A21E689C14}"/>
                </a:ext>
              </a:extLst>
            </p:cNvPr>
            <p:cNvSpPr/>
            <p:nvPr/>
          </p:nvSpPr>
          <p:spPr>
            <a:xfrm>
              <a:off x="5096849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2798" y="71711"/>
                  </a:move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3" name="object 859">
              <a:extLst>
                <a:ext uri="{FF2B5EF4-FFF2-40B4-BE49-F238E27FC236}">
                  <a16:creationId xmlns:a16="http://schemas.microsoft.com/office/drawing/2014/main" id="{76D7365B-2EC9-4FDA-BA5D-EFC3B831D825}"/>
                </a:ext>
              </a:extLst>
            </p:cNvPr>
            <p:cNvSpPr/>
            <p:nvPr/>
          </p:nvSpPr>
          <p:spPr>
            <a:xfrm>
              <a:off x="516053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6190" y="61224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7337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4956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4" name="object 860">
              <a:extLst>
                <a:ext uri="{FF2B5EF4-FFF2-40B4-BE49-F238E27FC236}">
                  <a16:creationId xmlns:a16="http://schemas.microsoft.com/office/drawing/2014/main" id="{155E65E6-9F67-40EF-BFC6-41CCB9959E3F}"/>
                </a:ext>
              </a:extLst>
            </p:cNvPr>
            <p:cNvSpPr/>
            <p:nvPr/>
          </p:nvSpPr>
          <p:spPr>
            <a:xfrm>
              <a:off x="522174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28988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5" name="object 861">
              <a:extLst>
                <a:ext uri="{FF2B5EF4-FFF2-40B4-BE49-F238E27FC236}">
                  <a16:creationId xmlns:a16="http://schemas.microsoft.com/office/drawing/2014/main" id="{D5C4456D-CFA9-47B4-9C8B-334B5A6D0060}"/>
                </a:ext>
              </a:extLst>
            </p:cNvPr>
            <p:cNvSpPr/>
            <p:nvPr/>
          </p:nvSpPr>
          <p:spPr>
            <a:xfrm>
              <a:off x="5286507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51037" y="3392"/>
                  </a:moveTo>
                  <a:lnTo>
                    <a:pt x="46412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2049" y="0"/>
                  </a:lnTo>
                  <a:lnTo>
                    <a:pt x="16344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657" y="10332"/>
                  </a:lnTo>
                  <a:lnTo>
                    <a:pt x="32534" y="10332"/>
                  </a:lnTo>
                  <a:lnTo>
                    <a:pt x="37160" y="14959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9540" y="11566"/>
                  </a:lnTo>
                  <a:lnTo>
                    <a:pt x="72933" y="16192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860" y="15301"/>
                  </a:lnTo>
                  <a:lnTo>
                    <a:pt x="78180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5103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6" name="object 862">
              <a:extLst>
                <a:ext uri="{FF2B5EF4-FFF2-40B4-BE49-F238E27FC236}">
                  <a16:creationId xmlns:a16="http://schemas.microsoft.com/office/drawing/2014/main" id="{A9ABE7FC-A316-4104-8D31-F1BF6005B654}"/>
                </a:ext>
              </a:extLst>
            </p:cNvPr>
            <p:cNvSpPr/>
            <p:nvPr/>
          </p:nvSpPr>
          <p:spPr>
            <a:xfrm>
              <a:off x="5387195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7" name="object 863">
              <a:extLst>
                <a:ext uri="{FF2B5EF4-FFF2-40B4-BE49-F238E27FC236}">
                  <a16:creationId xmlns:a16="http://schemas.microsoft.com/office/drawing/2014/main" id="{55DACC66-F398-4FF7-9752-2648CB8F6671}"/>
                </a:ext>
              </a:extLst>
            </p:cNvPr>
            <p:cNvSpPr/>
            <p:nvPr/>
          </p:nvSpPr>
          <p:spPr>
            <a:xfrm>
              <a:off x="5453189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8" name="object 864">
              <a:extLst>
                <a:ext uri="{FF2B5EF4-FFF2-40B4-BE49-F238E27FC236}">
                  <a16:creationId xmlns:a16="http://schemas.microsoft.com/office/drawing/2014/main" id="{465E8010-6ACA-49C3-9484-EF3D433D1F6B}"/>
                </a:ext>
              </a:extLst>
            </p:cNvPr>
            <p:cNvSpPr/>
            <p:nvPr/>
          </p:nvSpPr>
          <p:spPr>
            <a:xfrm>
              <a:off x="551101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834" y="92530"/>
                  </a:lnTo>
                  <a:lnTo>
                    <a:pt x="31146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9" name="object 865">
              <a:extLst>
                <a:ext uri="{FF2B5EF4-FFF2-40B4-BE49-F238E27FC236}">
                  <a16:creationId xmlns:a16="http://schemas.microsoft.com/office/drawing/2014/main" id="{36F845B2-54D7-43C6-900D-E623890B72FF}"/>
                </a:ext>
              </a:extLst>
            </p:cNvPr>
            <p:cNvSpPr/>
            <p:nvPr/>
          </p:nvSpPr>
          <p:spPr>
            <a:xfrm>
              <a:off x="5551410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0" name="object 835">
              <a:extLst>
                <a:ext uri="{FF2B5EF4-FFF2-40B4-BE49-F238E27FC236}">
                  <a16:creationId xmlns:a16="http://schemas.microsoft.com/office/drawing/2014/main" id="{37794126-C3B8-433A-9062-85C9EE6E533F}"/>
                </a:ext>
              </a:extLst>
            </p:cNvPr>
            <p:cNvSpPr/>
            <p:nvPr/>
          </p:nvSpPr>
          <p:spPr>
            <a:xfrm>
              <a:off x="5578085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1" name="object 836">
              <a:extLst>
                <a:ext uri="{FF2B5EF4-FFF2-40B4-BE49-F238E27FC236}">
                  <a16:creationId xmlns:a16="http://schemas.microsoft.com/office/drawing/2014/main" id="{EC359CB5-1EB5-4704-B3E8-AA802539B1CD}"/>
                </a:ext>
              </a:extLst>
            </p:cNvPr>
            <p:cNvSpPr/>
            <p:nvPr/>
          </p:nvSpPr>
          <p:spPr>
            <a:xfrm>
              <a:off x="5679853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2" name="object 837">
              <a:extLst>
                <a:ext uri="{FF2B5EF4-FFF2-40B4-BE49-F238E27FC236}">
                  <a16:creationId xmlns:a16="http://schemas.microsoft.com/office/drawing/2014/main" id="{FCA480BD-1676-4AE4-A074-76DAF6C355BA}"/>
                </a:ext>
              </a:extLst>
            </p:cNvPr>
            <p:cNvSpPr/>
            <p:nvPr/>
          </p:nvSpPr>
          <p:spPr>
            <a:xfrm>
              <a:off x="5745847" y="2266695"/>
              <a:ext cx="13877" cy="99624"/>
            </a:xfrm>
            <a:custGeom>
              <a:avLst/>
              <a:gdLst/>
              <a:ahLst/>
              <a:cxnLst/>
              <a:rect l="l" t="t" r="r" b="b"/>
              <a:pathLst>
                <a:path w="13877" h="99624">
                  <a:moveTo>
                    <a:pt x="13877" y="11566"/>
                  </a:moveTo>
                  <a:lnTo>
                    <a:pt x="13877" y="5860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3877" y="11566"/>
                  </a:lnTo>
                  <a:close/>
                </a:path>
                <a:path w="13877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3" name="object 838">
              <a:extLst>
                <a:ext uri="{FF2B5EF4-FFF2-40B4-BE49-F238E27FC236}">
                  <a16:creationId xmlns:a16="http://schemas.microsoft.com/office/drawing/2014/main" id="{D309696D-BCEF-4F59-9E85-FA58CCC8894A}"/>
                </a:ext>
              </a:extLst>
            </p:cNvPr>
            <p:cNvSpPr/>
            <p:nvPr/>
          </p:nvSpPr>
          <p:spPr>
            <a:xfrm>
              <a:off x="5775915" y="2292141"/>
              <a:ext cx="49650" cy="74178"/>
            </a:xfrm>
            <a:custGeom>
              <a:avLst/>
              <a:gdLst/>
              <a:ahLst/>
              <a:cxnLst/>
              <a:rect l="l" t="t" r="r" b="b"/>
              <a:pathLst>
                <a:path w="49650" h="74178">
                  <a:moveTo>
                    <a:pt x="13877" y="18660"/>
                  </a:moveTo>
                  <a:lnTo>
                    <a:pt x="16190" y="16347"/>
                  </a:lnTo>
                  <a:lnTo>
                    <a:pt x="20816" y="11720"/>
                  </a:lnTo>
                  <a:lnTo>
                    <a:pt x="25441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650" y="74178"/>
                  </a:lnTo>
                  <a:lnTo>
                    <a:pt x="49650" y="25600"/>
                  </a:lnTo>
                  <a:lnTo>
                    <a:pt x="48300" y="16243"/>
                  </a:lnTo>
                  <a:lnTo>
                    <a:pt x="41976" y="4221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2643" y="74178"/>
                  </a:lnTo>
                  <a:lnTo>
                    <a:pt x="12643" y="22053"/>
                  </a:lnTo>
                  <a:lnTo>
                    <a:pt x="13877" y="186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4" name="object 839">
              <a:extLst>
                <a:ext uri="{FF2B5EF4-FFF2-40B4-BE49-F238E27FC236}">
                  <a16:creationId xmlns:a16="http://schemas.microsoft.com/office/drawing/2014/main" id="{AD56BC58-385B-426D-A6FB-34EF408C8DA0}"/>
                </a:ext>
              </a:extLst>
            </p:cNvPr>
            <p:cNvSpPr/>
            <p:nvPr/>
          </p:nvSpPr>
          <p:spPr>
            <a:xfrm>
              <a:off x="5834817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5" name="object 840">
              <a:extLst>
                <a:ext uri="{FF2B5EF4-FFF2-40B4-BE49-F238E27FC236}">
                  <a16:creationId xmlns:a16="http://schemas.microsoft.com/office/drawing/2014/main" id="{C1E410E1-A3EB-42FE-B307-4D1291C402FF}"/>
                </a:ext>
              </a:extLst>
            </p:cNvPr>
            <p:cNvSpPr/>
            <p:nvPr/>
          </p:nvSpPr>
          <p:spPr>
            <a:xfrm>
              <a:off x="5879995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675" y="0"/>
                  </a:lnTo>
                  <a:lnTo>
                    <a:pt x="17269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1895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6" name="object 841">
              <a:extLst>
                <a:ext uri="{FF2B5EF4-FFF2-40B4-BE49-F238E27FC236}">
                  <a16:creationId xmlns:a16="http://schemas.microsoft.com/office/drawing/2014/main" id="{CF29AD6D-216A-4604-B48B-739FF0A1760E}"/>
                </a:ext>
              </a:extLst>
            </p:cNvPr>
            <p:cNvSpPr/>
            <p:nvPr/>
          </p:nvSpPr>
          <p:spPr>
            <a:xfrm>
              <a:off x="5944756" y="2292141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0" y="1233"/>
                  </a:move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8503" y="14033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804" y="74178"/>
                  </a:lnTo>
                  <a:lnTo>
                    <a:pt x="49804" y="25600"/>
                  </a:lnTo>
                  <a:lnTo>
                    <a:pt x="48370" y="16153"/>
                  </a:lnTo>
                  <a:lnTo>
                    <a:pt x="42026" y="419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7" name="object 842">
              <a:extLst>
                <a:ext uri="{FF2B5EF4-FFF2-40B4-BE49-F238E27FC236}">
                  <a16:creationId xmlns:a16="http://schemas.microsoft.com/office/drawing/2014/main" id="{9749B1FF-658C-466A-83E4-652FE4E934E5}"/>
                </a:ext>
              </a:extLst>
            </p:cNvPr>
            <p:cNvSpPr/>
            <p:nvPr/>
          </p:nvSpPr>
          <p:spPr>
            <a:xfrm>
              <a:off x="6009517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7491" y="9407"/>
                  </a:lnTo>
                  <a:lnTo>
                    <a:pt x="42865" y="5860"/>
                  </a:lnTo>
                  <a:lnTo>
                    <a:pt x="39319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8" name="object 843">
              <a:extLst>
                <a:ext uri="{FF2B5EF4-FFF2-40B4-BE49-F238E27FC236}">
                  <a16:creationId xmlns:a16="http://schemas.microsoft.com/office/drawing/2014/main" id="{D26BE9CF-413C-4397-9CAD-14CDBBB793B5}"/>
                </a:ext>
              </a:extLst>
            </p:cNvPr>
            <p:cNvSpPr/>
            <p:nvPr/>
          </p:nvSpPr>
          <p:spPr>
            <a:xfrm>
              <a:off x="6076591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98" y="18660"/>
                  </a:lnTo>
                  <a:lnTo>
                    <a:pt x="17423" y="14033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47" y="16243"/>
                  </a:lnTo>
                  <a:lnTo>
                    <a:pt x="41201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9" name="object 844">
              <a:extLst>
                <a:ext uri="{FF2B5EF4-FFF2-40B4-BE49-F238E27FC236}">
                  <a16:creationId xmlns:a16="http://schemas.microsoft.com/office/drawing/2014/main" id="{08990563-F226-45C2-8356-E7C4F162C0BD}"/>
                </a:ext>
              </a:extLst>
            </p:cNvPr>
            <p:cNvSpPr/>
            <p:nvPr/>
          </p:nvSpPr>
          <p:spPr>
            <a:xfrm>
              <a:off x="613903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1045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926" y="11720"/>
                  </a:lnTo>
                  <a:lnTo>
                    <a:pt x="38239" y="15113"/>
                  </a:lnTo>
                  <a:lnTo>
                    <a:pt x="40552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17" y="43488"/>
                  </a:lnTo>
                  <a:lnTo>
                    <a:pt x="2089" y="5727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0" name="object 845">
              <a:extLst>
                <a:ext uri="{FF2B5EF4-FFF2-40B4-BE49-F238E27FC236}">
                  <a16:creationId xmlns:a16="http://schemas.microsoft.com/office/drawing/2014/main" id="{6C95B786-C0F2-4B0A-8F1B-23DA6A1BCBEB}"/>
                </a:ext>
              </a:extLst>
            </p:cNvPr>
            <p:cNvSpPr/>
            <p:nvPr/>
          </p:nvSpPr>
          <p:spPr>
            <a:xfrm>
              <a:off x="620272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1" name="object 827">
              <a:extLst>
                <a:ext uri="{FF2B5EF4-FFF2-40B4-BE49-F238E27FC236}">
                  <a16:creationId xmlns:a16="http://schemas.microsoft.com/office/drawing/2014/main" id="{316E176C-2452-40B4-A2F1-242D98DB4680}"/>
                </a:ext>
              </a:extLst>
            </p:cNvPr>
            <p:cNvSpPr/>
            <p:nvPr/>
          </p:nvSpPr>
          <p:spPr>
            <a:xfrm>
              <a:off x="6298783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2" name="object 828">
              <a:extLst>
                <a:ext uri="{FF2B5EF4-FFF2-40B4-BE49-F238E27FC236}">
                  <a16:creationId xmlns:a16="http://schemas.microsoft.com/office/drawing/2014/main" id="{B351E823-155E-4493-8EF4-D22EB28AC541}"/>
                </a:ext>
              </a:extLst>
            </p:cNvPr>
            <p:cNvSpPr/>
            <p:nvPr/>
          </p:nvSpPr>
          <p:spPr>
            <a:xfrm>
              <a:off x="633578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085" y="63691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41792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7754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2643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3" name="object 829">
              <a:extLst>
                <a:ext uri="{FF2B5EF4-FFF2-40B4-BE49-F238E27FC236}">
                  <a16:creationId xmlns:a16="http://schemas.microsoft.com/office/drawing/2014/main" id="{913C7D37-E842-4035-A1AE-20CA9D709B3D}"/>
                </a:ext>
              </a:extLst>
            </p:cNvPr>
            <p:cNvSpPr/>
            <p:nvPr/>
          </p:nvSpPr>
          <p:spPr>
            <a:xfrm>
              <a:off x="6408645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4" name="object 830">
              <a:extLst>
                <a:ext uri="{FF2B5EF4-FFF2-40B4-BE49-F238E27FC236}">
                  <a16:creationId xmlns:a16="http://schemas.microsoft.com/office/drawing/2014/main" id="{C835942E-5A78-493E-A698-34E5B6F04ADF}"/>
                </a:ext>
              </a:extLst>
            </p:cNvPr>
            <p:cNvSpPr/>
            <p:nvPr/>
          </p:nvSpPr>
          <p:spPr>
            <a:xfrm>
              <a:off x="6430618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5" name="object 831">
              <a:extLst>
                <a:ext uri="{FF2B5EF4-FFF2-40B4-BE49-F238E27FC236}">
                  <a16:creationId xmlns:a16="http://schemas.microsoft.com/office/drawing/2014/main" id="{FAC1D6D0-61AD-44D8-AC78-07F87499DAC2}"/>
                </a:ext>
              </a:extLst>
            </p:cNvPr>
            <p:cNvSpPr/>
            <p:nvPr/>
          </p:nvSpPr>
          <p:spPr>
            <a:xfrm>
              <a:off x="6489520" y="2275949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426"/>
                  </a:moveTo>
                  <a:lnTo>
                    <a:pt x="23283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371"/>
                  </a:lnTo>
                  <a:lnTo>
                    <a:pt x="34847" y="81118"/>
                  </a:lnTo>
                  <a:lnTo>
                    <a:pt x="25596" y="81118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913"/>
                  </a:lnTo>
                  <a:lnTo>
                    <a:pt x="34847" y="27913"/>
                  </a:lnTo>
                  <a:lnTo>
                    <a:pt x="34847" y="17426"/>
                  </a:lnTo>
                  <a:lnTo>
                    <a:pt x="2328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6" name="object 832">
              <a:extLst>
                <a:ext uri="{FF2B5EF4-FFF2-40B4-BE49-F238E27FC236}">
                  <a16:creationId xmlns:a16="http://schemas.microsoft.com/office/drawing/2014/main" id="{EFB1FC40-CBFA-4B21-B800-68119100F4D5}"/>
                </a:ext>
              </a:extLst>
            </p:cNvPr>
            <p:cNvSpPr/>
            <p:nvPr/>
          </p:nvSpPr>
          <p:spPr>
            <a:xfrm>
              <a:off x="6537011" y="2266695"/>
              <a:ext cx="12798" cy="99624"/>
            </a:xfrm>
            <a:custGeom>
              <a:avLst/>
              <a:gdLst/>
              <a:ahLst/>
              <a:cxnLst/>
              <a:rect l="l" t="t" r="r" b="b"/>
              <a:pathLst>
                <a:path w="12798" h="99624">
                  <a:moveTo>
                    <a:pt x="1233" y="26679"/>
                  </a:moveTo>
                  <a:lnTo>
                    <a:pt x="1233" y="99624"/>
                  </a:lnTo>
                  <a:lnTo>
                    <a:pt x="12798" y="99624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624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7" name="object 833">
              <a:extLst>
                <a:ext uri="{FF2B5EF4-FFF2-40B4-BE49-F238E27FC236}">
                  <a16:creationId xmlns:a16="http://schemas.microsoft.com/office/drawing/2014/main" id="{0F1D69D2-F11F-4520-B2A3-20AE7D015ACF}"/>
                </a:ext>
              </a:extLst>
            </p:cNvPr>
            <p:cNvSpPr/>
            <p:nvPr/>
          </p:nvSpPr>
          <p:spPr>
            <a:xfrm>
              <a:off x="656707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737" y="4221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8" name="object 834">
              <a:extLst>
                <a:ext uri="{FF2B5EF4-FFF2-40B4-BE49-F238E27FC236}">
                  <a16:creationId xmlns:a16="http://schemas.microsoft.com/office/drawing/2014/main" id="{75BB1EBA-77C0-4B42-BAB8-8DF27994F7C1}"/>
                </a:ext>
              </a:extLst>
            </p:cNvPr>
            <p:cNvSpPr/>
            <p:nvPr/>
          </p:nvSpPr>
          <p:spPr>
            <a:xfrm>
              <a:off x="6630760" y="2292141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9" name="object 825">
              <a:extLst>
                <a:ext uri="{FF2B5EF4-FFF2-40B4-BE49-F238E27FC236}">
                  <a16:creationId xmlns:a16="http://schemas.microsoft.com/office/drawing/2014/main" id="{9326F9E2-9200-49EB-81ED-5D1DEA120ADD}"/>
                </a:ext>
              </a:extLst>
            </p:cNvPr>
            <p:cNvSpPr/>
            <p:nvPr/>
          </p:nvSpPr>
          <p:spPr>
            <a:xfrm>
              <a:off x="6723276" y="227594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371"/>
                  </a:lnTo>
                  <a:lnTo>
                    <a:pt x="33459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0" name="object 826">
              <a:extLst>
                <a:ext uri="{FF2B5EF4-FFF2-40B4-BE49-F238E27FC236}">
                  <a16:creationId xmlns:a16="http://schemas.microsoft.com/office/drawing/2014/main" id="{81521D6F-2823-4308-A95B-1946ABA4DBE9}"/>
                </a:ext>
              </a:extLst>
            </p:cNvPr>
            <p:cNvSpPr/>
            <p:nvPr/>
          </p:nvSpPr>
          <p:spPr>
            <a:xfrm>
              <a:off x="6765987" y="2292141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3128" y="66005"/>
                  </a:moveTo>
                  <a:lnTo>
                    <a:pt x="19736" y="63691"/>
                  </a:lnTo>
                  <a:lnTo>
                    <a:pt x="16190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54889" y="55583"/>
                  </a:lnTo>
                  <a:lnTo>
                    <a:pt x="56742" y="41792"/>
                  </a:lnTo>
                  <a:lnTo>
                    <a:pt x="56742" y="33619"/>
                  </a:lnTo>
                  <a:lnTo>
                    <a:pt x="54857" y="19728"/>
                  </a:lnTo>
                  <a:lnTo>
                    <a:pt x="48724" y="9407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1" y="43238"/>
                  </a:lnTo>
                  <a:lnTo>
                    <a:pt x="2403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2798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210"/>
                  </a:lnTo>
                  <a:lnTo>
                    <a:pt x="39790" y="61222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732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1" name="object 817">
              <a:extLst>
                <a:ext uri="{FF2B5EF4-FFF2-40B4-BE49-F238E27FC236}">
                  <a16:creationId xmlns:a16="http://schemas.microsoft.com/office/drawing/2014/main" id="{43EDD503-0A11-4479-8288-4A0419928958}"/>
                </a:ext>
              </a:extLst>
            </p:cNvPr>
            <p:cNvSpPr/>
            <p:nvPr/>
          </p:nvSpPr>
          <p:spPr>
            <a:xfrm>
              <a:off x="6867909" y="226330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511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6077"/>
                  </a:lnTo>
                  <a:lnTo>
                    <a:pt x="50910" y="85166"/>
                  </a:lnTo>
                  <a:lnTo>
                    <a:pt x="51963" y="70631"/>
                  </a:lnTo>
                  <a:lnTo>
                    <a:pt x="51960" y="62794"/>
                  </a:lnTo>
                  <a:lnTo>
                    <a:pt x="50777" y="48030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2" name="object 818">
              <a:extLst>
                <a:ext uri="{FF2B5EF4-FFF2-40B4-BE49-F238E27FC236}">
                  <a16:creationId xmlns:a16="http://schemas.microsoft.com/office/drawing/2014/main" id="{D2CE4A61-3E3C-4DD3-B028-3599E97A6B57}"/>
                </a:ext>
              </a:extLst>
            </p:cNvPr>
            <p:cNvSpPr/>
            <p:nvPr/>
          </p:nvSpPr>
          <p:spPr>
            <a:xfrm>
              <a:off x="6934983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1079" y="63691"/>
                  </a:lnTo>
                  <a:lnTo>
                    <a:pt x="4625" y="68318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6521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5772" y="0"/>
                  </a:lnTo>
                  <a:lnTo>
                    <a:pt x="35772" y="54438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14956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3" name="object 819">
              <a:extLst>
                <a:ext uri="{FF2B5EF4-FFF2-40B4-BE49-F238E27FC236}">
                  <a16:creationId xmlns:a16="http://schemas.microsoft.com/office/drawing/2014/main" id="{BA21AAA5-8BE5-414C-9427-4CF76850F1A8}"/>
                </a:ext>
              </a:extLst>
            </p:cNvPr>
            <p:cNvSpPr/>
            <p:nvPr/>
          </p:nvSpPr>
          <p:spPr>
            <a:xfrm>
              <a:off x="6998510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467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4" name="object 820">
              <a:extLst>
                <a:ext uri="{FF2B5EF4-FFF2-40B4-BE49-F238E27FC236}">
                  <a16:creationId xmlns:a16="http://schemas.microsoft.com/office/drawing/2014/main" id="{065A57DF-E9EE-480D-B50A-C87BC8184A71}"/>
                </a:ext>
              </a:extLst>
            </p:cNvPr>
            <p:cNvSpPr/>
            <p:nvPr/>
          </p:nvSpPr>
          <p:spPr>
            <a:xfrm>
              <a:off x="7062192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5" name="object 821">
              <a:extLst>
                <a:ext uri="{FF2B5EF4-FFF2-40B4-BE49-F238E27FC236}">
                  <a16:creationId xmlns:a16="http://schemas.microsoft.com/office/drawing/2014/main" id="{E7EB1377-7509-4DA5-8AF4-E40C32676B29}"/>
                </a:ext>
              </a:extLst>
            </p:cNvPr>
            <p:cNvSpPr/>
            <p:nvPr/>
          </p:nvSpPr>
          <p:spPr>
            <a:xfrm>
              <a:off x="7092260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6" name="object 822">
              <a:extLst>
                <a:ext uri="{FF2B5EF4-FFF2-40B4-BE49-F238E27FC236}">
                  <a16:creationId xmlns:a16="http://schemas.microsoft.com/office/drawing/2014/main" id="{E857FB94-F6A6-4449-80C5-30FBCB0DC7AB}"/>
                </a:ext>
              </a:extLst>
            </p:cNvPr>
            <p:cNvSpPr/>
            <p:nvPr/>
          </p:nvSpPr>
          <p:spPr>
            <a:xfrm>
              <a:off x="7155941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8952" y="75245"/>
                  </a:lnTo>
                  <a:lnTo>
                    <a:pt x="42462" y="72510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7" name="object 823">
              <a:extLst>
                <a:ext uri="{FF2B5EF4-FFF2-40B4-BE49-F238E27FC236}">
                  <a16:creationId xmlns:a16="http://schemas.microsoft.com/office/drawing/2014/main" id="{A1DA2CE5-3959-4E8A-B23A-55C49885929C}"/>
                </a:ext>
              </a:extLst>
            </p:cNvPr>
            <p:cNvSpPr/>
            <p:nvPr/>
          </p:nvSpPr>
          <p:spPr>
            <a:xfrm>
              <a:off x="7219469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312" y="64925"/>
                  </a:move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8" name="object 824">
              <a:extLst>
                <a:ext uri="{FF2B5EF4-FFF2-40B4-BE49-F238E27FC236}">
                  <a16:creationId xmlns:a16="http://schemas.microsoft.com/office/drawing/2014/main" id="{295BDF91-5984-458F-B31B-328963F5F00E}"/>
                </a:ext>
              </a:extLst>
            </p:cNvPr>
            <p:cNvSpPr/>
            <p:nvPr/>
          </p:nvSpPr>
          <p:spPr>
            <a:xfrm>
              <a:off x="728083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7754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9" name="object 807">
              <a:extLst>
                <a:ext uri="{FF2B5EF4-FFF2-40B4-BE49-F238E27FC236}">
                  <a16:creationId xmlns:a16="http://schemas.microsoft.com/office/drawing/2014/main" id="{27D52715-BCE7-431D-966B-5C3DA3FC8F9D}"/>
                </a:ext>
              </a:extLst>
            </p:cNvPr>
            <p:cNvSpPr/>
            <p:nvPr/>
          </p:nvSpPr>
          <p:spPr>
            <a:xfrm>
              <a:off x="7375666" y="2292141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40552" y="26679"/>
                  </a:moveTo>
                  <a:lnTo>
                    <a:pt x="40552" y="49812"/>
                  </a:lnTo>
                  <a:lnTo>
                    <a:pt x="39319" y="55672"/>
                  </a:lnTo>
                  <a:lnTo>
                    <a:pt x="37006" y="6029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6257" y="67238"/>
                  </a:lnTo>
                  <a:lnTo>
                    <a:pt x="46761" y="66579"/>
                  </a:lnTo>
                  <a:lnTo>
                    <a:pt x="51587" y="56188"/>
                  </a:lnTo>
                  <a:lnTo>
                    <a:pt x="53196" y="41792"/>
                  </a:lnTo>
                  <a:lnTo>
                    <a:pt x="53076" y="32351"/>
                  </a:lnTo>
                  <a:lnTo>
                    <a:pt x="50942" y="18295"/>
                  </a:lnTo>
                  <a:lnTo>
                    <a:pt x="46257" y="8173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6190" y="72944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4956" y="14033"/>
                  </a:lnTo>
                  <a:lnTo>
                    <a:pt x="19582" y="10486"/>
                  </a:lnTo>
                  <a:lnTo>
                    <a:pt x="30067" y="10486"/>
                  </a:lnTo>
                  <a:lnTo>
                    <a:pt x="34693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552" y="26679"/>
                  </a:lnTo>
                  <a:close/>
                </a:path>
                <a:path w="53196" h="101937">
                  <a:moveTo>
                    <a:pt x="37006" y="60298"/>
                  </a:moveTo>
                  <a:lnTo>
                    <a:pt x="34693" y="63691"/>
                  </a:lnTo>
                  <a:lnTo>
                    <a:pt x="30067" y="66005"/>
                  </a:lnTo>
                  <a:lnTo>
                    <a:pt x="19582" y="66005"/>
                  </a:lnTo>
                  <a:lnTo>
                    <a:pt x="14956" y="62612"/>
                  </a:lnTo>
                  <a:lnTo>
                    <a:pt x="11564" y="56751"/>
                  </a:lnTo>
                  <a:lnTo>
                    <a:pt x="16190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37006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0" name="object 808">
              <a:extLst>
                <a:ext uri="{FF2B5EF4-FFF2-40B4-BE49-F238E27FC236}">
                  <a16:creationId xmlns:a16="http://schemas.microsoft.com/office/drawing/2014/main" id="{D8ACC540-F264-45DC-8150-EE008966D450}"/>
                </a:ext>
              </a:extLst>
            </p:cNvPr>
            <p:cNvSpPr/>
            <p:nvPr/>
          </p:nvSpPr>
          <p:spPr>
            <a:xfrm>
              <a:off x="7442740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1" name="object 809">
              <a:extLst>
                <a:ext uri="{FF2B5EF4-FFF2-40B4-BE49-F238E27FC236}">
                  <a16:creationId xmlns:a16="http://schemas.microsoft.com/office/drawing/2014/main" id="{77761F23-E3FE-460E-82C7-252ED5178E02}"/>
                </a:ext>
              </a:extLst>
            </p:cNvPr>
            <p:cNvSpPr/>
            <p:nvPr/>
          </p:nvSpPr>
          <p:spPr>
            <a:xfrm>
              <a:off x="7479746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43944" y="26679"/>
                  </a:moveTo>
                  <a:lnTo>
                    <a:pt x="43944" y="42872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26679"/>
                  </a:lnTo>
                  <a:close/>
                </a:path>
                <a:path w="48570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8570" y="66005"/>
                  </a:lnTo>
                  <a:lnTo>
                    <a:pt x="54417" y="55560"/>
                  </a:lnTo>
                  <a:lnTo>
                    <a:pt x="56742" y="41792"/>
                  </a:lnTo>
                  <a:lnTo>
                    <a:pt x="56742" y="33432"/>
                  </a:lnTo>
                  <a:lnTo>
                    <a:pt x="54364" y="19705"/>
                  </a:lnTo>
                  <a:lnTo>
                    <a:pt x="48570" y="9407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3238"/>
                  </a:lnTo>
                  <a:lnTo>
                    <a:pt x="1935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2" name="object 810">
              <a:extLst>
                <a:ext uri="{FF2B5EF4-FFF2-40B4-BE49-F238E27FC236}">
                  <a16:creationId xmlns:a16="http://schemas.microsoft.com/office/drawing/2014/main" id="{666DFEDB-0725-4AA9-8AC5-5E83689B7DF1}"/>
                </a:ext>
              </a:extLst>
            </p:cNvPr>
            <p:cNvSpPr/>
            <p:nvPr/>
          </p:nvSpPr>
          <p:spPr>
            <a:xfrm>
              <a:off x="7548054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2539"/>
                  </a:ln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163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3" name="object 811">
              <a:extLst>
                <a:ext uri="{FF2B5EF4-FFF2-40B4-BE49-F238E27FC236}">
                  <a16:creationId xmlns:a16="http://schemas.microsoft.com/office/drawing/2014/main" id="{FFC83C49-03B1-4383-B2C0-C37D4D7976B1}"/>
                </a:ext>
              </a:extLst>
            </p:cNvPr>
            <p:cNvSpPr/>
            <p:nvPr/>
          </p:nvSpPr>
          <p:spPr>
            <a:xfrm>
              <a:off x="761158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4" name="object 812">
              <a:extLst>
                <a:ext uri="{FF2B5EF4-FFF2-40B4-BE49-F238E27FC236}">
                  <a16:creationId xmlns:a16="http://schemas.microsoft.com/office/drawing/2014/main" id="{6BD96F1D-FE4A-48AF-B666-C6367A1A54F8}"/>
                </a:ext>
              </a:extLst>
            </p:cNvPr>
            <p:cNvSpPr/>
            <p:nvPr/>
          </p:nvSpPr>
          <p:spPr>
            <a:xfrm>
              <a:off x="7675263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8018" y="5860"/>
                  </a:move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5" name="object 813">
              <a:extLst>
                <a:ext uri="{FF2B5EF4-FFF2-40B4-BE49-F238E27FC236}">
                  <a16:creationId xmlns:a16="http://schemas.microsoft.com/office/drawing/2014/main" id="{A390CFDA-589B-49E7-8CDC-FBFA546E6C23}"/>
                </a:ext>
              </a:extLst>
            </p:cNvPr>
            <p:cNvSpPr/>
            <p:nvPr/>
          </p:nvSpPr>
          <p:spPr>
            <a:xfrm>
              <a:off x="7736632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178"/>
                  </a:lnTo>
                  <a:lnTo>
                    <a:pt x="42711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6" name="object 814">
              <a:extLst>
                <a:ext uri="{FF2B5EF4-FFF2-40B4-BE49-F238E27FC236}">
                  <a16:creationId xmlns:a16="http://schemas.microsoft.com/office/drawing/2014/main" id="{8755EFA7-EEF6-43D6-997A-EF9A87A1AB17}"/>
                </a:ext>
              </a:extLst>
            </p:cNvPr>
            <p:cNvSpPr/>
            <p:nvPr/>
          </p:nvSpPr>
          <p:spPr>
            <a:xfrm>
              <a:off x="7797846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7" name="object 815">
              <a:extLst>
                <a:ext uri="{FF2B5EF4-FFF2-40B4-BE49-F238E27FC236}">
                  <a16:creationId xmlns:a16="http://schemas.microsoft.com/office/drawing/2014/main" id="{3536EC60-1CC0-4A2F-864C-4FF877F804F7}"/>
                </a:ext>
              </a:extLst>
            </p:cNvPr>
            <p:cNvSpPr/>
            <p:nvPr/>
          </p:nvSpPr>
          <p:spPr>
            <a:xfrm>
              <a:off x="786152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8" name="object 816">
              <a:extLst>
                <a:ext uri="{FF2B5EF4-FFF2-40B4-BE49-F238E27FC236}">
                  <a16:creationId xmlns:a16="http://schemas.microsoft.com/office/drawing/2014/main" id="{135AD602-92C4-4319-A301-E3209F8D7D2E}"/>
                </a:ext>
              </a:extLst>
            </p:cNvPr>
            <p:cNvSpPr/>
            <p:nvPr/>
          </p:nvSpPr>
          <p:spPr>
            <a:xfrm>
              <a:off x="7919350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5705" y="0"/>
                  </a:lnTo>
                  <a:lnTo>
                    <a:pt x="5705" y="17272"/>
                  </a:lnTo>
                  <a:lnTo>
                    <a:pt x="3392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9" name="object 795">
              <a:extLst>
                <a:ext uri="{FF2B5EF4-FFF2-40B4-BE49-F238E27FC236}">
                  <a16:creationId xmlns:a16="http://schemas.microsoft.com/office/drawing/2014/main" id="{557FBB38-E5AD-46F6-A032-17F84EB3BD5C}"/>
                </a:ext>
              </a:extLst>
            </p:cNvPr>
            <p:cNvSpPr/>
            <p:nvPr/>
          </p:nvSpPr>
          <p:spPr>
            <a:xfrm>
              <a:off x="79805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20970" y="40559"/>
                  </a:move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908" y="75258"/>
                  </a:lnTo>
                  <a:lnTo>
                    <a:pt x="33614" y="72944"/>
                  </a:lnTo>
                  <a:lnTo>
                    <a:pt x="37160" y="66005"/>
                  </a:lnTo>
                  <a:lnTo>
                    <a:pt x="38239" y="70631"/>
                  </a:lnTo>
                  <a:lnTo>
                    <a:pt x="39473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lnTo>
                    <a:pt x="47491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657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970" y="40559"/>
                  </a:lnTo>
                  <a:close/>
                </a:path>
                <a:path w="51037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0" name="object 796">
              <a:extLst>
                <a:ext uri="{FF2B5EF4-FFF2-40B4-BE49-F238E27FC236}">
                  <a16:creationId xmlns:a16="http://schemas.microsoft.com/office/drawing/2014/main" id="{3E31A7BF-DFDF-49E4-A82E-4082DAEF9472}"/>
                </a:ext>
              </a:extLst>
            </p:cNvPr>
            <p:cNvSpPr/>
            <p:nvPr/>
          </p:nvSpPr>
          <p:spPr>
            <a:xfrm>
              <a:off x="8047793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1" name="object 797">
              <a:extLst>
                <a:ext uri="{FF2B5EF4-FFF2-40B4-BE49-F238E27FC236}">
                  <a16:creationId xmlns:a16="http://schemas.microsoft.com/office/drawing/2014/main" id="{8B52E085-C1E4-418F-BCCF-643663C18103}"/>
                </a:ext>
              </a:extLst>
            </p:cNvPr>
            <p:cNvSpPr/>
            <p:nvPr/>
          </p:nvSpPr>
          <p:spPr>
            <a:xfrm>
              <a:off x="8114867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2" name="object 798">
              <a:extLst>
                <a:ext uri="{FF2B5EF4-FFF2-40B4-BE49-F238E27FC236}">
                  <a16:creationId xmlns:a16="http://schemas.microsoft.com/office/drawing/2014/main" id="{78CE1722-F8F9-47F2-93AC-D6058357499D}"/>
                </a:ext>
              </a:extLst>
            </p:cNvPr>
            <p:cNvSpPr/>
            <p:nvPr/>
          </p:nvSpPr>
          <p:spPr>
            <a:xfrm>
              <a:off x="8188263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3" name="object 799">
              <a:extLst>
                <a:ext uri="{FF2B5EF4-FFF2-40B4-BE49-F238E27FC236}">
                  <a16:creationId xmlns:a16="http://schemas.microsoft.com/office/drawing/2014/main" id="{1821990F-765A-4EA0-AE04-F73E73945358}"/>
                </a:ext>
              </a:extLst>
            </p:cNvPr>
            <p:cNvSpPr/>
            <p:nvPr/>
          </p:nvSpPr>
          <p:spPr>
            <a:xfrm>
              <a:off x="821200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4" name="object 800">
              <a:extLst>
                <a:ext uri="{FF2B5EF4-FFF2-40B4-BE49-F238E27FC236}">
                  <a16:creationId xmlns:a16="http://schemas.microsoft.com/office/drawing/2014/main" id="{BC7745C7-AFA2-41CE-B17A-FB1B3B95658C}"/>
                </a:ext>
              </a:extLst>
            </p:cNvPr>
            <p:cNvSpPr/>
            <p:nvPr/>
          </p:nvSpPr>
          <p:spPr>
            <a:xfrm>
              <a:off x="8239763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0398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5" name="object 801">
              <a:extLst>
                <a:ext uri="{FF2B5EF4-FFF2-40B4-BE49-F238E27FC236}">
                  <a16:creationId xmlns:a16="http://schemas.microsoft.com/office/drawing/2014/main" id="{AD0858F8-B363-41F8-8BB8-E3E0AC6EA4F2}"/>
                </a:ext>
              </a:extLst>
            </p:cNvPr>
            <p:cNvSpPr/>
            <p:nvPr/>
          </p:nvSpPr>
          <p:spPr>
            <a:xfrm>
              <a:off x="8303445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6" name="object 802">
              <a:extLst>
                <a:ext uri="{FF2B5EF4-FFF2-40B4-BE49-F238E27FC236}">
                  <a16:creationId xmlns:a16="http://schemas.microsoft.com/office/drawing/2014/main" id="{09C33CC8-47A3-4FFA-9957-06BFA5556C96}"/>
                </a:ext>
              </a:extLst>
            </p:cNvPr>
            <p:cNvSpPr/>
            <p:nvPr/>
          </p:nvSpPr>
          <p:spPr>
            <a:xfrm>
              <a:off x="8362346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371"/>
                  </a:lnTo>
                  <a:lnTo>
                    <a:pt x="34693" y="81118"/>
                  </a:lnTo>
                  <a:lnTo>
                    <a:pt x="25441" y="81118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913"/>
                  </a:lnTo>
                  <a:lnTo>
                    <a:pt x="34693" y="27913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7" name="object 803">
              <a:extLst>
                <a:ext uri="{FF2B5EF4-FFF2-40B4-BE49-F238E27FC236}">
                  <a16:creationId xmlns:a16="http://schemas.microsoft.com/office/drawing/2014/main" id="{FBF20827-5B39-41BB-8858-0FED80A28A60}"/>
                </a:ext>
              </a:extLst>
            </p:cNvPr>
            <p:cNvSpPr/>
            <p:nvPr/>
          </p:nvSpPr>
          <p:spPr>
            <a:xfrm>
              <a:off x="840983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8" name="object 804">
              <a:extLst>
                <a:ext uri="{FF2B5EF4-FFF2-40B4-BE49-F238E27FC236}">
                  <a16:creationId xmlns:a16="http://schemas.microsoft.com/office/drawing/2014/main" id="{9ACDBA86-F54A-4F3A-B835-F54B5AAE685E}"/>
                </a:ext>
              </a:extLst>
            </p:cNvPr>
            <p:cNvSpPr/>
            <p:nvPr/>
          </p:nvSpPr>
          <p:spPr>
            <a:xfrm>
              <a:off x="8437593" y="2292141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9582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11" y="20973"/>
                  </a:lnTo>
                  <a:lnTo>
                    <a:pt x="43944" y="26679"/>
                  </a:lnTo>
                  <a:lnTo>
                    <a:pt x="43944" y="34853"/>
                  </a:lnTo>
                  <a:lnTo>
                    <a:pt x="48570" y="66005"/>
                  </a:lnTo>
                  <a:lnTo>
                    <a:pt x="54332" y="55583"/>
                  </a:lnTo>
                  <a:lnTo>
                    <a:pt x="56588" y="41792"/>
                  </a:lnTo>
                  <a:lnTo>
                    <a:pt x="56588" y="33619"/>
                  </a:lnTo>
                  <a:lnTo>
                    <a:pt x="53893" y="19728"/>
                  </a:lnTo>
                  <a:lnTo>
                    <a:pt x="48570" y="9407"/>
                  </a:lnTo>
                  <a:lnTo>
                    <a:pt x="42711" y="3546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7220" y="10413"/>
                  </a:lnTo>
                  <a:lnTo>
                    <a:pt x="1688" y="21404"/>
                  </a:lnTo>
                  <a:lnTo>
                    <a:pt x="0" y="34853"/>
                  </a:lnTo>
                  <a:lnTo>
                    <a:pt x="0" y="43180"/>
                  </a:lnTo>
                  <a:lnTo>
                    <a:pt x="1907" y="56909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582" y="63691"/>
                  </a:lnTo>
                  <a:close/>
                </a:path>
                <a:path w="56588" h="75258">
                  <a:moveTo>
                    <a:pt x="43944" y="42872"/>
                  </a:moveTo>
                  <a:lnTo>
                    <a:pt x="43769" y="47210"/>
                  </a:lnTo>
                  <a:lnTo>
                    <a:pt x="38854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34853"/>
                  </a:lnTo>
                  <a:lnTo>
                    <a:pt x="43944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9" name="object 805">
              <a:extLst>
                <a:ext uri="{FF2B5EF4-FFF2-40B4-BE49-F238E27FC236}">
                  <a16:creationId xmlns:a16="http://schemas.microsoft.com/office/drawing/2014/main" id="{D1D0ED95-B3B5-43E6-AEE2-9DE9349AF80C}"/>
                </a:ext>
              </a:extLst>
            </p:cNvPr>
            <p:cNvSpPr/>
            <p:nvPr/>
          </p:nvSpPr>
          <p:spPr>
            <a:xfrm>
              <a:off x="85080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0" name="object 806">
              <a:extLst>
                <a:ext uri="{FF2B5EF4-FFF2-40B4-BE49-F238E27FC236}">
                  <a16:creationId xmlns:a16="http://schemas.microsoft.com/office/drawing/2014/main" id="{93F18E28-0D85-487E-B840-25914CAF3229}"/>
                </a:ext>
              </a:extLst>
            </p:cNvPr>
            <p:cNvSpPr/>
            <p:nvPr/>
          </p:nvSpPr>
          <p:spPr>
            <a:xfrm>
              <a:off x="8571740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1" name="object 792">
              <a:extLst>
                <a:ext uri="{FF2B5EF4-FFF2-40B4-BE49-F238E27FC236}">
                  <a16:creationId xmlns:a16="http://schemas.microsoft.com/office/drawing/2014/main" id="{BA97C886-8459-4E5C-8F81-87325BA50B87}"/>
                </a:ext>
              </a:extLst>
            </p:cNvPr>
            <p:cNvSpPr/>
            <p:nvPr/>
          </p:nvSpPr>
          <p:spPr>
            <a:xfrm>
              <a:off x="892106" y="2447284"/>
              <a:ext cx="50897" cy="75103"/>
            </a:xfrm>
            <a:custGeom>
              <a:avLst/>
              <a:gdLst/>
              <a:ahLst/>
              <a:cxnLst/>
              <a:rect l="l" t="t" r="r" b="b"/>
              <a:pathLst>
                <a:path w="50897" h="75103">
                  <a:moveTo>
                    <a:pt x="20822" y="39325"/>
                  </a:moveTo>
                  <a:lnTo>
                    <a:pt x="25449" y="38091"/>
                  </a:lnTo>
                  <a:lnTo>
                    <a:pt x="37017" y="38091"/>
                  </a:lnTo>
                  <a:lnTo>
                    <a:pt x="37017" y="55518"/>
                  </a:lnTo>
                  <a:lnTo>
                    <a:pt x="34702" y="60144"/>
                  </a:lnTo>
                  <a:lnTo>
                    <a:pt x="31233" y="61224"/>
                  </a:lnTo>
                  <a:lnTo>
                    <a:pt x="26605" y="63537"/>
                  </a:lnTo>
                  <a:lnTo>
                    <a:pt x="16194" y="63537"/>
                  </a:lnTo>
                  <a:lnTo>
                    <a:pt x="15038" y="61224"/>
                  </a:lnTo>
                  <a:lnTo>
                    <a:pt x="15038" y="75103"/>
                  </a:lnTo>
                  <a:lnTo>
                    <a:pt x="27762" y="75103"/>
                  </a:lnTo>
                  <a:lnTo>
                    <a:pt x="33546" y="71711"/>
                  </a:lnTo>
                  <a:lnTo>
                    <a:pt x="37017" y="65850"/>
                  </a:lnTo>
                  <a:lnTo>
                    <a:pt x="38173" y="69397"/>
                  </a:lnTo>
                  <a:lnTo>
                    <a:pt x="39329" y="74024"/>
                  </a:lnTo>
                  <a:lnTo>
                    <a:pt x="50897" y="74024"/>
                  </a:lnTo>
                  <a:lnTo>
                    <a:pt x="50897" y="72790"/>
                  </a:lnTo>
                  <a:lnTo>
                    <a:pt x="49741" y="68164"/>
                  </a:lnTo>
                  <a:lnTo>
                    <a:pt x="49741" y="63537"/>
                  </a:lnTo>
                  <a:lnTo>
                    <a:pt x="48583" y="57831"/>
                  </a:lnTo>
                  <a:lnTo>
                    <a:pt x="48583" y="13879"/>
                  </a:lnTo>
                  <a:lnTo>
                    <a:pt x="47426" y="9253"/>
                  </a:lnTo>
                  <a:lnTo>
                    <a:pt x="42799" y="4626"/>
                  </a:lnTo>
                  <a:lnTo>
                    <a:pt x="39329" y="1079"/>
                  </a:lnTo>
                  <a:lnTo>
                    <a:pt x="33546" y="0"/>
                  </a:lnTo>
                  <a:lnTo>
                    <a:pt x="17351" y="0"/>
                  </a:lnTo>
                  <a:lnTo>
                    <a:pt x="13881" y="2313"/>
                  </a:lnTo>
                  <a:lnTo>
                    <a:pt x="10411" y="4626"/>
                  </a:lnTo>
                  <a:lnTo>
                    <a:pt x="6940" y="6939"/>
                  </a:lnTo>
                  <a:lnTo>
                    <a:pt x="4627" y="10332"/>
                  </a:lnTo>
                  <a:lnTo>
                    <a:pt x="2314" y="13879"/>
                  </a:lnTo>
                  <a:lnTo>
                    <a:pt x="1157" y="17272"/>
                  </a:lnTo>
                  <a:lnTo>
                    <a:pt x="1157" y="20819"/>
                  </a:lnTo>
                  <a:lnTo>
                    <a:pt x="13881" y="20819"/>
                  </a:lnTo>
                  <a:lnTo>
                    <a:pt x="13881" y="17272"/>
                  </a:lnTo>
                  <a:lnTo>
                    <a:pt x="17351" y="12645"/>
                  </a:lnTo>
                  <a:lnTo>
                    <a:pt x="21978" y="9253"/>
                  </a:lnTo>
                  <a:lnTo>
                    <a:pt x="30075" y="9253"/>
                  </a:lnTo>
                  <a:lnTo>
                    <a:pt x="32389" y="10332"/>
                  </a:lnTo>
                  <a:lnTo>
                    <a:pt x="35859" y="13879"/>
                  </a:lnTo>
                  <a:lnTo>
                    <a:pt x="37017" y="17272"/>
                  </a:lnTo>
                  <a:lnTo>
                    <a:pt x="37017" y="28838"/>
                  </a:lnTo>
                  <a:lnTo>
                    <a:pt x="28918" y="28838"/>
                  </a:lnTo>
                  <a:lnTo>
                    <a:pt x="19665" y="30072"/>
                  </a:lnTo>
                  <a:lnTo>
                    <a:pt x="12723" y="31151"/>
                  </a:lnTo>
                  <a:lnTo>
                    <a:pt x="13881" y="43951"/>
                  </a:lnTo>
                  <a:lnTo>
                    <a:pt x="17351" y="41638"/>
                  </a:lnTo>
                  <a:lnTo>
                    <a:pt x="20822" y="39325"/>
                  </a:lnTo>
                  <a:close/>
                </a:path>
                <a:path w="50897" h="75103">
                  <a:moveTo>
                    <a:pt x="2314" y="65850"/>
                  </a:moveTo>
                  <a:lnTo>
                    <a:pt x="5783" y="69397"/>
                  </a:lnTo>
                  <a:lnTo>
                    <a:pt x="9254" y="72790"/>
                  </a:lnTo>
                  <a:lnTo>
                    <a:pt x="15038" y="75103"/>
                  </a:lnTo>
                  <a:lnTo>
                    <a:pt x="15038" y="61224"/>
                  </a:lnTo>
                  <a:lnTo>
                    <a:pt x="12723" y="56597"/>
                  </a:lnTo>
                  <a:lnTo>
                    <a:pt x="12723" y="47344"/>
                  </a:lnTo>
                  <a:lnTo>
                    <a:pt x="13881" y="43951"/>
                  </a:lnTo>
                  <a:lnTo>
                    <a:pt x="12723" y="31151"/>
                  </a:lnTo>
                  <a:lnTo>
                    <a:pt x="8098" y="35778"/>
                  </a:lnTo>
                  <a:lnTo>
                    <a:pt x="3470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4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2" name="object 793">
              <a:extLst>
                <a:ext uri="{FF2B5EF4-FFF2-40B4-BE49-F238E27FC236}">
                  <a16:creationId xmlns:a16="http://schemas.microsoft.com/office/drawing/2014/main" id="{59E3963F-6307-48F0-A521-888872C1A6DD}"/>
                </a:ext>
              </a:extLst>
            </p:cNvPr>
            <p:cNvSpPr/>
            <p:nvPr/>
          </p:nvSpPr>
          <p:spPr>
            <a:xfrm>
              <a:off x="959199" y="2447284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11572" y="74024"/>
                  </a:moveTo>
                  <a:lnTo>
                    <a:pt x="11572" y="20819"/>
                  </a:lnTo>
                  <a:lnTo>
                    <a:pt x="12728" y="17272"/>
                  </a:lnTo>
                  <a:lnTo>
                    <a:pt x="17354" y="12645"/>
                  </a:lnTo>
                  <a:lnTo>
                    <a:pt x="21980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5857" y="16192"/>
                  </a:lnTo>
                  <a:lnTo>
                    <a:pt x="37014" y="19585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5695"/>
                  </a:lnTo>
                  <a:lnTo>
                    <a:pt x="41214" y="3838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2313"/>
                  </a:lnTo>
                  <a:lnTo>
                    <a:pt x="11572" y="8019"/>
                  </a:lnTo>
                  <a:lnTo>
                    <a:pt x="1041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3" name="object 794">
              <a:extLst>
                <a:ext uri="{FF2B5EF4-FFF2-40B4-BE49-F238E27FC236}">
                  <a16:creationId xmlns:a16="http://schemas.microsoft.com/office/drawing/2014/main" id="{CE6F1910-5C76-4751-9598-D3C2C924DB29}"/>
                </a:ext>
              </a:extLst>
            </p:cNvPr>
            <p:cNvSpPr/>
            <p:nvPr/>
          </p:nvSpPr>
          <p:spPr>
            <a:xfrm>
              <a:off x="1021655" y="2449597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2328" y="57831"/>
                  </a:moveTo>
                  <a:lnTo>
                    <a:pt x="6954" y="63537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23" y="0"/>
                  </a:lnTo>
                  <a:lnTo>
                    <a:pt x="6954" y="5706"/>
                  </a:lnTo>
                  <a:lnTo>
                    <a:pt x="6448" y="6372"/>
                  </a:lnTo>
                  <a:lnTo>
                    <a:pt x="1615" y="17237"/>
                  </a:lnTo>
                  <a:lnTo>
                    <a:pt x="0" y="31151"/>
                  </a:lnTo>
                  <a:lnTo>
                    <a:pt x="0" y="49657"/>
                  </a:lnTo>
                  <a:lnTo>
                    <a:pt x="2328" y="57831"/>
                  </a:lnTo>
                  <a:close/>
                </a:path>
                <a:path w="53211" h="101783">
                  <a:moveTo>
                    <a:pt x="18518" y="9253"/>
                  </a:moveTo>
                  <a:lnTo>
                    <a:pt x="21987" y="8019"/>
                  </a:lnTo>
                  <a:lnTo>
                    <a:pt x="33552" y="8019"/>
                  </a:lnTo>
                  <a:lnTo>
                    <a:pt x="38178" y="10332"/>
                  </a:lnTo>
                  <a:lnTo>
                    <a:pt x="41647" y="16192"/>
                  </a:lnTo>
                  <a:lnTo>
                    <a:pt x="41647" y="53204"/>
                  </a:lnTo>
                  <a:lnTo>
                    <a:pt x="38178" y="58911"/>
                  </a:lnTo>
                  <a:lnTo>
                    <a:pt x="33552" y="62458"/>
                  </a:lnTo>
                  <a:lnTo>
                    <a:pt x="21987" y="62458"/>
                  </a:lnTo>
                  <a:lnTo>
                    <a:pt x="18518" y="60144"/>
                  </a:lnTo>
                  <a:lnTo>
                    <a:pt x="16205" y="56597"/>
                  </a:lnTo>
                  <a:lnTo>
                    <a:pt x="13892" y="51971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2790"/>
                  </a:lnTo>
                  <a:lnTo>
                    <a:pt x="32395" y="72790"/>
                  </a:lnTo>
                  <a:lnTo>
                    <a:pt x="37021" y="69397"/>
                  </a:lnTo>
                  <a:lnTo>
                    <a:pt x="41647" y="63537"/>
                  </a:lnTo>
                  <a:lnTo>
                    <a:pt x="41647" y="71711"/>
                  </a:lnTo>
                  <a:lnTo>
                    <a:pt x="53211" y="71711"/>
                  </a:lnTo>
                  <a:lnTo>
                    <a:pt x="53211" y="-32385"/>
                  </a:lnTo>
                  <a:lnTo>
                    <a:pt x="41647" y="-32385"/>
                  </a:lnTo>
                  <a:lnTo>
                    <a:pt x="41647" y="5706"/>
                  </a:lnTo>
                  <a:lnTo>
                    <a:pt x="37021" y="0"/>
                  </a:lnTo>
                  <a:lnTo>
                    <a:pt x="31239" y="-2313"/>
                  </a:lnTo>
                  <a:lnTo>
                    <a:pt x="17362" y="-2313"/>
                  </a:lnTo>
                  <a:lnTo>
                    <a:pt x="10423" y="0"/>
                  </a:lnTo>
                  <a:lnTo>
                    <a:pt x="12736" y="23132"/>
                  </a:lnTo>
                  <a:lnTo>
                    <a:pt x="13892" y="17272"/>
                  </a:lnTo>
                  <a:lnTo>
                    <a:pt x="16205" y="13879"/>
                  </a:lnTo>
                  <a:lnTo>
                    <a:pt x="18518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4" name="object 788">
              <a:extLst>
                <a:ext uri="{FF2B5EF4-FFF2-40B4-BE49-F238E27FC236}">
                  <a16:creationId xmlns:a16="http://schemas.microsoft.com/office/drawing/2014/main" id="{BF53FA54-4751-415C-AA46-8C121A129049}"/>
                </a:ext>
              </a:extLst>
            </p:cNvPr>
            <p:cNvSpPr/>
            <p:nvPr/>
          </p:nvSpPr>
          <p:spPr>
            <a:xfrm>
              <a:off x="1901942" y="2422918"/>
              <a:ext cx="63619" cy="98390"/>
            </a:xfrm>
            <a:custGeom>
              <a:avLst/>
              <a:gdLst/>
              <a:ahLst/>
              <a:cxnLst/>
              <a:rect l="l" t="t" r="r" b="b"/>
              <a:pathLst>
                <a:path w="63619" h="98390">
                  <a:moveTo>
                    <a:pt x="25457" y="98390"/>
                  </a:moveTo>
                  <a:lnTo>
                    <a:pt x="37021" y="98390"/>
                  </a:lnTo>
                  <a:lnTo>
                    <a:pt x="37021" y="10486"/>
                  </a:lnTo>
                  <a:lnTo>
                    <a:pt x="63619" y="10486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25457" y="10486"/>
                  </a:lnTo>
                  <a:lnTo>
                    <a:pt x="25457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5" name="object 789">
              <a:extLst>
                <a:ext uri="{FF2B5EF4-FFF2-40B4-BE49-F238E27FC236}">
                  <a16:creationId xmlns:a16="http://schemas.microsoft.com/office/drawing/2014/main" id="{8A33F95D-3B39-49CA-B672-B512C93652C9}"/>
                </a:ext>
              </a:extLst>
            </p:cNvPr>
            <p:cNvSpPr/>
            <p:nvPr/>
          </p:nvSpPr>
          <p:spPr>
            <a:xfrm>
              <a:off x="1977126" y="2417212"/>
              <a:ext cx="48586" cy="104096"/>
            </a:xfrm>
            <a:custGeom>
              <a:avLst/>
              <a:gdLst/>
              <a:ahLst/>
              <a:cxnLst/>
              <a:rect l="l" t="t" r="r" b="b"/>
              <a:pathLst>
                <a:path w="48586" h="104096">
                  <a:moveTo>
                    <a:pt x="41221" y="33910"/>
                  </a:moveTo>
                  <a:lnTo>
                    <a:pt x="28926" y="30072"/>
                  </a:lnTo>
                  <a:lnTo>
                    <a:pt x="21987" y="30072"/>
                  </a:lnTo>
                  <a:lnTo>
                    <a:pt x="16205" y="32385"/>
                  </a:lnTo>
                  <a:lnTo>
                    <a:pt x="11579" y="38091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79" y="104096"/>
                  </a:lnTo>
                  <a:lnTo>
                    <a:pt x="11579" y="50891"/>
                  </a:lnTo>
                  <a:lnTo>
                    <a:pt x="12736" y="47344"/>
                  </a:lnTo>
                  <a:lnTo>
                    <a:pt x="17362" y="42718"/>
                  </a:lnTo>
                  <a:lnTo>
                    <a:pt x="21987" y="40404"/>
                  </a:lnTo>
                  <a:lnTo>
                    <a:pt x="28926" y="40404"/>
                  </a:lnTo>
                  <a:lnTo>
                    <a:pt x="32395" y="41638"/>
                  </a:lnTo>
                  <a:lnTo>
                    <a:pt x="35865" y="46265"/>
                  </a:lnTo>
                  <a:lnTo>
                    <a:pt x="37021" y="49657"/>
                  </a:lnTo>
                  <a:lnTo>
                    <a:pt x="37021" y="104096"/>
                  </a:lnTo>
                  <a:lnTo>
                    <a:pt x="48586" y="104096"/>
                  </a:lnTo>
                  <a:lnTo>
                    <a:pt x="48586" y="55518"/>
                  </a:lnTo>
                  <a:lnTo>
                    <a:pt x="47678" y="45767"/>
                  </a:lnTo>
                  <a:lnTo>
                    <a:pt x="41221" y="339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6" name="object 790">
              <a:extLst>
                <a:ext uri="{FF2B5EF4-FFF2-40B4-BE49-F238E27FC236}">
                  <a16:creationId xmlns:a16="http://schemas.microsoft.com/office/drawing/2014/main" id="{2E283EC3-E3F1-45EB-B0AA-B97DA57A8168}"/>
                </a:ext>
              </a:extLst>
            </p:cNvPr>
            <p:cNvSpPr/>
            <p:nvPr/>
          </p:nvSpPr>
          <p:spPr>
            <a:xfrm>
              <a:off x="204307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7" name="object 791">
              <a:extLst>
                <a:ext uri="{FF2B5EF4-FFF2-40B4-BE49-F238E27FC236}">
                  <a16:creationId xmlns:a16="http://schemas.microsoft.com/office/drawing/2014/main" id="{DD9CF8FE-62A1-405E-8681-0008269686CB}"/>
                </a:ext>
              </a:extLst>
            </p:cNvPr>
            <p:cNvSpPr/>
            <p:nvPr/>
          </p:nvSpPr>
          <p:spPr>
            <a:xfrm>
              <a:off x="2070829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32395" y="63537"/>
                  </a:moveTo>
                  <a:lnTo>
                    <a:pt x="28926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7429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598" y="31151"/>
                  </a:lnTo>
                  <a:lnTo>
                    <a:pt x="20816" y="28838"/>
                  </a:lnTo>
                  <a:lnTo>
                    <a:pt x="17346" y="26525"/>
                  </a:lnTo>
                  <a:lnTo>
                    <a:pt x="15033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033" y="1387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1239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08" y="3469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28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657"/>
                  </a:lnTo>
                  <a:lnTo>
                    <a:pt x="37021" y="60144"/>
                  </a:lnTo>
                  <a:lnTo>
                    <a:pt x="32395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8" name="object 780">
              <a:extLst>
                <a:ext uri="{FF2B5EF4-FFF2-40B4-BE49-F238E27FC236}">
                  <a16:creationId xmlns:a16="http://schemas.microsoft.com/office/drawing/2014/main" id="{5D59FFD1-B361-4048-95FE-F09AC4FA798C}"/>
                </a:ext>
              </a:extLst>
            </p:cNvPr>
            <p:cNvSpPr/>
            <p:nvPr/>
          </p:nvSpPr>
          <p:spPr>
            <a:xfrm>
              <a:off x="2165689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9" name="object 781">
              <a:extLst>
                <a:ext uri="{FF2B5EF4-FFF2-40B4-BE49-F238E27FC236}">
                  <a16:creationId xmlns:a16="http://schemas.microsoft.com/office/drawing/2014/main" id="{797EE595-CD0A-4B39-AC49-C73C305AAB83}"/>
                </a:ext>
              </a:extLst>
            </p:cNvPr>
            <p:cNvSpPr/>
            <p:nvPr/>
          </p:nvSpPr>
          <p:spPr>
            <a:xfrm>
              <a:off x="2195756" y="2447284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1221" y="3838"/>
                  </a:moveTo>
                  <a:lnTo>
                    <a:pt x="28926" y="0"/>
                  </a:lnTo>
                  <a:lnTo>
                    <a:pt x="21972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20" y="17272"/>
                  </a:lnTo>
                  <a:lnTo>
                    <a:pt x="17346" y="12645"/>
                  </a:lnTo>
                  <a:lnTo>
                    <a:pt x="21972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585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0" name="object 782">
              <a:extLst>
                <a:ext uri="{FF2B5EF4-FFF2-40B4-BE49-F238E27FC236}">
                  <a16:creationId xmlns:a16="http://schemas.microsoft.com/office/drawing/2014/main" id="{41EBCF01-D43D-448C-B4F4-787DB06B4D41}"/>
                </a:ext>
              </a:extLst>
            </p:cNvPr>
            <p:cNvSpPr/>
            <p:nvPr/>
          </p:nvSpPr>
          <p:spPr>
            <a:xfrm>
              <a:off x="2259376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91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lnTo>
                    <a:pt x="31239" y="64771"/>
                  </a:lnTo>
                  <a:lnTo>
                    <a:pt x="21987" y="64771"/>
                  </a:lnTo>
                  <a:lnTo>
                    <a:pt x="17346" y="62458"/>
                  </a:lnTo>
                  <a:lnTo>
                    <a:pt x="15033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8503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1" name="object 783">
              <a:extLst>
                <a:ext uri="{FF2B5EF4-FFF2-40B4-BE49-F238E27FC236}">
                  <a16:creationId xmlns:a16="http://schemas.microsoft.com/office/drawing/2014/main" id="{9509CA74-1ADF-4160-A091-6B1E23ACB535}"/>
                </a:ext>
              </a:extLst>
            </p:cNvPr>
            <p:cNvSpPr/>
            <p:nvPr/>
          </p:nvSpPr>
          <p:spPr>
            <a:xfrm>
              <a:off x="2331091" y="2417212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2" name="object 784">
              <a:extLst>
                <a:ext uri="{FF2B5EF4-FFF2-40B4-BE49-F238E27FC236}">
                  <a16:creationId xmlns:a16="http://schemas.microsoft.com/office/drawing/2014/main" id="{60B394CB-7390-438B-BBAF-9E360F66A0BE}"/>
                </a:ext>
              </a:extLst>
            </p:cNvPr>
            <p:cNvSpPr/>
            <p:nvPr/>
          </p:nvSpPr>
          <p:spPr>
            <a:xfrm>
              <a:off x="2354220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859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3" name="object 785">
              <a:extLst>
                <a:ext uri="{FF2B5EF4-FFF2-40B4-BE49-F238E27FC236}">
                  <a16:creationId xmlns:a16="http://schemas.microsoft.com/office/drawing/2014/main" id="{84FCB11B-3598-4005-AB04-E418350A47AE}"/>
                </a:ext>
              </a:extLst>
            </p:cNvPr>
            <p:cNvSpPr/>
            <p:nvPr/>
          </p:nvSpPr>
          <p:spPr>
            <a:xfrm>
              <a:off x="2417902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10330" y="32385"/>
                  </a:moveTo>
                  <a:lnTo>
                    <a:pt x="5705" y="38091"/>
                  </a:lnTo>
                  <a:lnTo>
                    <a:pt x="5442" y="38555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4956" y="46265"/>
                  </a:lnTo>
                  <a:lnTo>
                    <a:pt x="17269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7006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7006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7269" y="92530"/>
                  </a:lnTo>
                  <a:lnTo>
                    <a:pt x="14956" y="88983"/>
                  </a:lnTo>
                  <a:lnTo>
                    <a:pt x="16190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0398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close/>
                </a:path>
                <a:path w="51963" h="105176">
                  <a:moveTo>
                    <a:pt x="16190" y="105176"/>
                  </a:moveTo>
                  <a:lnTo>
                    <a:pt x="14956" y="889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4" name="object 786">
              <a:extLst>
                <a:ext uri="{FF2B5EF4-FFF2-40B4-BE49-F238E27FC236}">
                  <a16:creationId xmlns:a16="http://schemas.microsoft.com/office/drawing/2014/main" id="{4D621135-F613-4242-AAD8-020137722E3F}"/>
                </a:ext>
              </a:extLst>
            </p:cNvPr>
            <p:cNvSpPr/>
            <p:nvPr/>
          </p:nvSpPr>
          <p:spPr>
            <a:xfrm>
              <a:off x="248497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19582" y="62458"/>
                  </a:move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090"/>
                  </a:lnTo>
                  <a:lnTo>
                    <a:pt x="1688" y="20387"/>
                  </a:lnTo>
                  <a:lnTo>
                    <a:pt x="0" y="34698"/>
                  </a:lnTo>
                  <a:lnTo>
                    <a:pt x="32" y="43026"/>
                  </a:lnTo>
                  <a:lnTo>
                    <a:pt x="2717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9390" y="75100"/>
                  </a:lnTo>
                  <a:lnTo>
                    <a:pt x="42802" y="72285"/>
                  </a:lnTo>
                  <a:lnTo>
                    <a:pt x="51963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085" y="62458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4208" y="64771"/>
                  </a:lnTo>
                  <a:lnTo>
                    <a:pt x="19582" y="62458"/>
                  </a:lnTo>
                  <a:close/>
                </a:path>
                <a:path w="53196" h="75103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5" name="object 787">
              <a:extLst>
                <a:ext uri="{FF2B5EF4-FFF2-40B4-BE49-F238E27FC236}">
                  <a16:creationId xmlns:a16="http://schemas.microsoft.com/office/drawing/2014/main" id="{FC6D385D-20EF-443C-BAEB-713F01BA441C}"/>
                </a:ext>
              </a:extLst>
            </p:cNvPr>
            <p:cNvSpPr/>
            <p:nvPr/>
          </p:nvSpPr>
          <p:spPr>
            <a:xfrm>
              <a:off x="2548503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172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804" y="21898"/>
                  </a:lnTo>
                  <a:lnTo>
                    <a:pt x="49804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30067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6" name="object 774">
              <a:extLst>
                <a:ext uri="{FF2B5EF4-FFF2-40B4-BE49-F238E27FC236}">
                  <a16:creationId xmlns:a16="http://schemas.microsoft.com/office/drawing/2014/main" id="{6440BD6A-AB30-4CD8-9C01-3E768B41FFC1}"/>
                </a:ext>
              </a:extLst>
            </p:cNvPr>
            <p:cNvSpPr/>
            <p:nvPr/>
          </p:nvSpPr>
          <p:spPr>
            <a:xfrm>
              <a:off x="2641173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7" name="object 775">
              <a:extLst>
                <a:ext uri="{FF2B5EF4-FFF2-40B4-BE49-F238E27FC236}">
                  <a16:creationId xmlns:a16="http://schemas.microsoft.com/office/drawing/2014/main" id="{0D1EF3D3-0149-46AE-B4F8-95DBBFB23A00}"/>
                </a:ext>
              </a:extLst>
            </p:cNvPr>
            <p:cNvSpPr/>
            <p:nvPr/>
          </p:nvSpPr>
          <p:spPr>
            <a:xfrm>
              <a:off x="2705934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2643" y="104096"/>
                  </a:lnTo>
                  <a:lnTo>
                    <a:pt x="12643" y="50891"/>
                  </a:lnTo>
                  <a:lnTo>
                    <a:pt x="13877" y="47344"/>
                  </a:lnTo>
                  <a:lnTo>
                    <a:pt x="14956" y="45031"/>
                  </a:lnTo>
                  <a:lnTo>
                    <a:pt x="19582" y="41638"/>
                  </a:lnTo>
                  <a:lnTo>
                    <a:pt x="23128" y="40404"/>
                  </a:lnTo>
                  <a:lnTo>
                    <a:pt x="30067" y="40404"/>
                  </a:lnTo>
                  <a:lnTo>
                    <a:pt x="32380" y="41638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911" y="46482"/>
                  </a:lnTo>
                  <a:lnTo>
                    <a:pt x="42123" y="34083"/>
                  </a:lnTo>
                  <a:lnTo>
                    <a:pt x="30067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2643" y="38091"/>
                  </a:lnTo>
                  <a:lnTo>
                    <a:pt x="126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8" name="object 776">
              <a:extLst>
                <a:ext uri="{FF2B5EF4-FFF2-40B4-BE49-F238E27FC236}">
                  <a16:creationId xmlns:a16="http://schemas.microsoft.com/office/drawing/2014/main" id="{2BFF755F-C751-4CB4-9A85-98B2C6C9F555}"/>
                </a:ext>
              </a:extLst>
            </p:cNvPr>
            <p:cNvSpPr/>
            <p:nvPr/>
          </p:nvSpPr>
          <p:spPr>
            <a:xfrm>
              <a:off x="277069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0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6190" y="416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582" y="30072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459" y="60144"/>
                  </a:lnTo>
                  <a:lnTo>
                    <a:pt x="2883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9" name="object 777">
              <a:extLst>
                <a:ext uri="{FF2B5EF4-FFF2-40B4-BE49-F238E27FC236}">
                  <a16:creationId xmlns:a16="http://schemas.microsoft.com/office/drawing/2014/main" id="{CB886F1C-1D15-4049-831F-87CC6D087452}"/>
                </a:ext>
              </a:extLst>
            </p:cNvPr>
            <p:cNvSpPr/>
            <p:nvPr/>
          </p:nvSpPr>
          <p:spPr>
            <a:xfrm>
              <a:off x="2836536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2798" y="74024"/>
                  </a:moveTo>
                  <a:lnTo>
                    <a:pt x="12798" y="20819"/>
                  </a:lnTo>
                  <a:lnTo>
                    <a:pt x="13877" y="17272"/>
                  </a:lnTo>
                  <a:lnTo>
                    <a:pt x="17423" y="12645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410"/>
                  </a:lnTo>
                  <a:lnTo>
                    <a:pt x="42189" y="401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0" name="object 778">
              <a:extLst>
                <a:ext uri="{FF2B5EF4-FFF2-40B4-BE49-F238E27FC236}">
                  <a16:creationId xmlns:a16="http://schemas.microsoft.com/office/drawing/2014/main" id="{4144C596-EE1F-4861-B217-32161737E9DA}"/>
                </a:ext>
              </a:extLst>
            </p:cNvPr>
            <p:cNvSpPr/>
            <p:nvPr/>
          </p:nvSpPr>
          <p:spPr>
            <a:xfrm>
              <a:off x="2900217" y="2447284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0485" y="97156"/>
                  </a:move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1632" y="99470"/>
                  </a:lnTo>
                  <a:lnTo>
                    <a:pt x="46257" y="94843"/>
                  </a:lnTo>
                  <a:lnTo>
                    <a:pt x="50883" y="90217"/>
                  </a:lnTo>
                  <a:lnTo>
                    <a:pt x="53196" y="83277"/>
                  </a:lnTo>
                  <a:lnTo>
                    <a:pt x="53196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3877" y="19585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4284"/>
                  </a:lnTo>
                  <a:lnTo>
                    <a:pt x="10485" y="71711"/>
                  </a:lnTo>
                  <a:lnTo>
                    <a:pt x="17423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lnTo>
                    <a:pt x="10485" y="97156"/>
                  </a:lnTo>
                  <a:close/>
                </a:path>
                <a:path w="53196" h="101783">
                  <a:moveTo>
                    <a:pt x="2312" y="60144"/>
                  </a:moveTo>
                  <a:lnTo>
                    <a:pt x="6938" y="65850"/>
                  </a:lnTo>
                  <a:lnTo>
                    <a:pt x="10485" y="717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3877" y="19585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705" y="8019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1" name="object 779">
              <a:extLst>
                <a:ext uri="{FF2B5EF4-FFF2-40B4-BE49-F238E27FC236}">
                  <a16:creationId xmlns:a16="http://schemas.microsoft.com/office/drawing/2014/main" id="{E1F34751-5855-46E7-8071-5364E84ECA32}"/>
                </a:ext>
              </a:extLst>
            </p:cNvPr>
            <p:cNvSpPr/>
            <p:nvPr/>
          </p:nvSpPr>
          <p:spPr>
            <a:xfrm>
              <a:off x="2967291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84"/>
                  </a:lnTo>
                  <a:lnTo>
                    <a:pt x="1935" y="56777"/>
                  </a:lnTo>
                  <a:lnTo>
                    <a:pt x="8172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3944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3196" y="40404"/>
                  </a:lnTo>
                  <a:lnTo>
                    <a:pt x="53196" y="32385"/>
                  </a:lnTo>
                  <a:lnTo>
                    <a:pt x="52117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2" name="object 769">
              <a:extLst>
                <a:ext uri="{FF2B5EF4-FFF2-40B4-BE49-F238E27FC236}">
                  <a16:creationId xmlns:a16="http://schemas.microsoft.com/office/drawing/2014/main" id="{00E6025B-F022-4BFA-AC74-30D233F5765A}"/>
                </a:ext>
              </a:extLst>
            </p:cNvPr>
            <p:cNvSpPr/>
            <p:nvPr/>
          </p:nvSpPr>
          <p:spPr>
            <a:xfrm>
              <a:off x="306104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3" name="object 770">
              <a:extLst>
                <a:ext uri="{FF2B5EF4-FFF2-40B4-BE49-F238E27FC236}">
                  <a16:creationId xmlns:a16="http://schemas.microsoft.com/office/drawing/2014/main" id="{153BD0E8-AE2C-4D3B-876B-E0B6A19D2363}"/>
                </a:ext>
              </a:extLst>
            </p:cNvPr>
            <p:cNvSpPr/>
            <p:nvPr/>
          </p:nvSpPr>
          <p:spPr>
            <a:xfrm>
              <a:off x="3118863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4" name="object 771">
              <a:extLst>
                <a:ext uri="{FF2B5EF4-FFF2-40B4-BE49-F238E27FC236}">
                  <a16:creationId xmlns:a16="http://schemas.microsoft.com/office/drawing/2014/main" id="{A9AC2D6D-00DD-40A1-8964-C47517C9BAAF}"/>
                </a:ext>
              </a:extLst>
            </p:cNvPr>
            <p:cNvSpPr/>
            <p:nvPr/>
          </p:nvSpPr>
          <p:spPr>
            <a:xfrm>
              <a:off x="3163887" y="2447284"/>
              <a:ext cx="51037" cy="75103"/>
            </a:xfrm>
            <a:custGeom>
              <a:avLst/>
              <a:gdLst/>
              <a:ahLst/>
              <a:cxnLst/>
              <a:rect l="l" t="t" r="r" b="b"/>
              <a:pathLst>
                <a:path w="51037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1037" h="75103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1037" y="74024"/>
                  </a:lnTo>
                  <a:lnTo>
                    <a:pt x="51037" y="72790"/>
                  </a:lnTo>
                  <a:lnTo>
                    <a:pt x="49804" y="68164"/>
                  </a:lnTo>
                  <a:lnTo>
                    <a:pt x="48724" y="63537"/>
                  </a:lnTo>
                  <a:lnTo>
                    <a:pt x="48724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5" name="object 772">
              <a:extLst>
                <a:ext uri="{FF2B5EF4-FFF2-40B4-BE49-F238E27FC236}">
                  <a16:creationId xmlns:a16="http://schemas.microsoft.com/office/drawing/2014/main" id="{491C9775-2BA3-4E5D-87D7-1AE14DD2DC6F}"/>
                </a:ext>
              </a:extLst>
            </p:cNvPr>
            <p:cNvSpPr/>
            <p:nvPr/>
          </p:nvSpPr>
          <p:spPr>
            <a:xfrm>
              <a:off x="3229882" y="2447284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399" y="15648"/>
                  </a:lnTo>
                  <a:lnTo>
                    <a:pt x="42060" y="3826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6" name="object 773">
              <a:extLst>
                <a:ext uri="{FF2B5EF4-FFF2-40B4-BE49-F238E27FC236}">
                  <a16:creationId xmlns:a16="http://schemas.microsoft.com/office/drawing/2014/main" id="{A64D8A39-0A8C-4E61-B140-49A21FDBDC7B}"/>
                </a:ext>
              </a:extLst>
            </p:cNvPr>
            <p:cNvSpPr/>
            <p:nvPr/>
          </p:nvSpPr>
          <p:spPr>
            <a:xfrm>
              <a:off x="3293563" y="2417212"/>
              <a:ext cx="24208" cy="105176"/>
            </a:xfrm>
            <a:custGeom>
              <a:avLst/>
              <a:gdLst/>
              <a:ahLst/>
              <a:cxnLst/>
              <a:rect l="l" t="t" r="r" b="b"/>
              <a:pathLst>
                <a:path w="24208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  <a:path w="24208" h="105176">
                  <a:moveTo>
                    <a:pt x="1608" y="49620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7" name="object 765">
              <a:extLst>
                <a:ext uri="{FF2B5EF4-FFF2-40B4-BE49-F238E27FC236}">
                  <a16:creationId xmlns:a16="http://schemas.microsoft.com/office/drawing/2014/main" id="{874F1E76-E0C3-4B03-ADA1-91421E5254E1}"/>
                </a:ext>
              </a:extLst>
            </p:cNvPr>
            <p:cNvSpPr/>
            <p:nvPr/>
          </p:nvSpPr>
          <p:spPr>
            <a:xfrm>
              <a:off x="336295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1895" y="63537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5772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3537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8" name="object 766">
              <a:extLst>
                <a:ext uri="{FF2B5EF4-FFF2-40B4-BE49-F238E27FC236}">
                  <a16:creationId xmlns:a16="http://schemas.microsoft.com/office/drawing/2014/main" id="{864ADCEC-AA04-4BFE-9167-10A0E4D84AE2}"/>
                </a:ext>
              </a:extLst>
            </p:cNvPr>
            <p:cNvSpPr/>
            <p:nvPr/>
          </p:nvSpPr>
          <p:spPr>
            <a:xfrm>
              <a:off x="3428791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9" name="object 767">
              <a:extLst>
                <a:ext uri="{FF2B5EF4-FFF2-40B4-BE49-F238E27FC236}">
                  <a16:creationId xmlns:a16="http://schemas.microsoft.com/office/drawing/2014/main" id="{FB4FF760-E024-469C-92A8-A805592D4016}"/>
                </a:ext>
              </a:extLst>
            </p:cNvPr>
            <p:cNvSpPr/>
            <p:nvPr/>
          </p:nvSpPr>
          <p:spPr>
            <a:xfrm>
              <a:off x="3465797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8"/>
                  </a:lnTo>
                  <a:lnTo>
                    <a:pt x="1517" y="49493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lnTo>
                    <a:pt x="22049" y="40404"/>
                  </a:lnTo>
                  <a:lnTo>
                    <a:pt x="33614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786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close/>
                </a:path>
                <a:path w="52117" h="105176">
                  <a:moveTo>
                    <a:pt x="16190" y="105176"/>
                  </a:move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0" name="object 768">
              <a:extLst>
                <a:ext uri="{FF2B5EF4-FFF2-40B4-BE49-F238E27FC236}">
                  <a16:creationId xmlns:a16="http://schemas.microsoft.com/office/drawing/2014/main" id="{B1F2BDA4-5942-4890-A7F0-3E6D3BAEFB71}"/>
                </a:ext>
              </a:extLst>
            </p:cNvPr>
            <p:cNvSpPr/>
            <p:nvPr/>
          </p:nvSpPr>
          <p:spPr>
            <a:xfrm>
              <a:off x="3533025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1" name="object 762">
              <a:extLst>
                <a:ext uri="{FF2B5EF4-FFF2-40B4-BE49-F238E27FC236}">
                  <a16:creationId xmlns:a16="http://schemas.microsoft.com/office/drawing/2014/main" id="{C6295673-10F8-4BC0-B922-223E0022A9BF}"/>
                </a:ext>
              </a:extLst>
            </p:cNvPr>
            <p:cNvSpPr/>
            <p:nvPr/>
          </p:nvSpPr>
          <p:spPr>
            <a:xfrm>
              <a:off x="362662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2" name="object 763">
              <a:extLst>
                <a:ext uri="{FF2B5EF4-FFF2-40B4-BE49-F238E27FC236}">
                  <a16:creationId xmlns:a16="http://schemas.microsoft.com/office/drawing/2014/main" id="{10FE218D-AC0A-49F2-B3B0-BE7C2BEDB652}"/>
                </a:ext>
              </a:extLst>
            </p:cNvPr>
            <p:cNvSpPr/>
            <p:nvPr/>
          </p:nvSpPr>
          <p:spPr>
            <a:xfrm>
              <a:off x="3692615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0" y="1079"/>
                  </a:move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3" name="object 764">
              <a:extLst>
                <a:ext uri="{FF2B5EF4-FFF2-40B4-BE49-F238E27FC236}">
                  <a16:creationId xmlns:a16="http://schemas.microsoft.com/office/drawing/2014/main" id="{3B854BDB-DF98-43B5-8202-491F862D12A3}"/>
                </a:ext>
              </a:extLst>
            </p:cNvPr>
            <p:cNvSpPr/>
            <p:nvPr/>
          </p:nvSpPr>
          <p:spPr>
            <a:xfrm>
              <a:off x="3756142" y="2417212"/>
              <a:ext cx="53350" cy="105176"/>
            </a:xfrm>
            <a:custGeom>
              <a:avLst/>
              <a:gdLst/>
              <a:ahLst/>
              <a:cxnLst/>
              <a:rect l="l" t="t" r="r" b="b"/>
              <a:pathLst>
                <a:path w="53350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1564" y="101783"/>
                  </a:lnTo>
                  <a:lnTo>
                    <a:pt x="17423" y="105176"/>
                  </a:lnTo>
                  <a:lnTo>
                    <a:pt x="24362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3877" y="84356"/>
                  </a:lnTo>
                  <a:lnTo>
                    <a:pt x="11564" y="78650"/>
                  </a:lnTo>
                  <a:lnTo>
                    <a:pt x="11564" y="63537"/>
                  </a:lnTo>
                  <a:lnTo>
                    <a:pt x="10485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3350" h="105176">
                  <a:moveTo>
                    <a:pt x="18503" y="41638"/>
                  </a:moveTo>
                  <a:lnTo>
                    <a:pt x="22049" y="40404"/>
                  </a:lnTo>
                  <a:lnTo>
                    <a:pt x="33614" y="40404"/>
                  </a:lnTo>
                  <a:lnTo>
                    <a:pt x="38239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8503" y="92530"/>
                  </a:lnTo>
                  <a:lnTo>
                    <a:pt x="24362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3350" y="104096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63537"/>
                  </a:lnTo>
                  <a:lnTo>
                    <a:pt x="12798" y="55518"/>
                  </a:lnTo>
                  <a:lnTo>
                    <a:pt x="13877" y="49657"/>
                  </a:lnTo>
                  <a:lnTo>
                    <a:pt x="16190" y="4626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4" name="object 751">
              <a:extLst>
                <a:ext uri="{FF2B5EF4-FFF2-40B4-BE49-F238E27FC236}">
                  <a16:creationId xmlns:a16="http://schemas.microsoft.com/office/drawing/2014/main" id="{7C0CA8E9-195E-4CFF-9806-EF4A7BEAF6DE}"/>
                </a:ext>
              </a:extLst>
            </p:cNvPr>
            <p:cNvSpPr/>
            <p:nvPr/>
          </p:nvSpPr>
          <p:spPr>
            <a:xfrm>
              <a:off x="385683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1711"/>
                  </a:lnTo>
                  <a:lnTo>
                    <a:pt x="19736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9736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46628" y="65462"/>
                  </a:lnTo>
                  <a:lnTo>
                    <a:pt x="50993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4693" y="62458"/>
                  </a:lnTo>
                  <a:lnTo>
                    <a:pt x="30067" y="64771"/>
                  </a:lnTo>
                  <a:lnTo>
                    <a:pt x="19736" y="64771"/>
                  </a:lnTo>
                  <a:lnTo>
                    <a:pt x="1619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5" name="object 752">
              <a:extLst>
                <a:ext uri="{FF2B5EF4-FFF2-40B4-BE49-F238E27FC236}">
                  <a16:creationId xmlns:a16="http://schemas.microsoft.com/office/drawing/2014/main" id="{46558165-F44F-49CE-9381-8160F1362742}"/>
                </a:ext>
              </a:extLst>
            </p:cNvPr>
            <p:cNvSpPr/>
            <p:nvPr/>
          </p:nvSpPr>
          <p:spPr>
            <a:xfrm>
              <a:off x="3923904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6" name="object 753">
              <a:extLst>
                <a:ext uri="{FF2B5EF4-FFF2-40B4-BE49-F238E27FC236}">
                  <a16:creationId xmlns:a16="http://schemas.microsoft.com/office/drawing/2014/main" id="{080B2A70-581A-40E5-BA4A-30A6E51A5FA5}"/>
                </a:ext>
              </a:extLst>
            </p:cNvPr>
            <p:cNvSpPr/>
            <p:nvPr/>
          </p:nvSpPr>
          <p:spPr>
            <a:xfrm>
              <a:off x="3960910" y="2447284"/>
              <a:ext cx="43773" cy="75103"/>
            </a:xfrm>
            <a:custGeom>
              <a:avLst/>
              <a:gdLst/>
              <a:ahLst/>
              <a:cxnLst/>
              <a:rect l="l" t="t" r="r" b="b"/>
              <a:pathLst>
                <a:path w="43773" h="75103">
                  <a:moveTo>
                    <a:pt x="18503" y="62458"/>
                  </a:moveTo>
                  <a:lnTo>
                    <a:pt x="19736" y="75103"/>
                  </a:lnTo>
                  <a:lnTo>
                    <a:pt x="37006" y="75103"/>
                  </a:lnTo>
                  <a:lnTo>
                    <a:pt x="42865" y="71711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773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42865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7" name="object 754">
              <a:extLst>
                <a:ext uri="{FF2B5EF4-FFF2-40B4-BE49-F238E27FC236}">
                  <a16:creationId xmlns:a16="http://schemas.microsoft.com/office/drawing/2014/main" id="{9AA07323-D907-40D4-B8F0-77C130C20F03}"/>
                </a:ext>
              </a:extLst>
            </p:cNvPr>
            <p:cNvSpPr/>
            <p:nvPr/>
          </p:nvSpPr>
          <p:spPr>
            <a:xfrm>
              <a:off x="4029218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8" name="object 755">
              <a:extLst>
                <a:ext uri="{FF2B5EF4-FFF2-40B4-BE49-F238E27FC236}">
                  <a16:creationId xmlns:a16="http://schemas.microsoft.com/office/drawing/2014/main" id="{3F97C1ED-3DD4-4EFA-94B5-9319ADE481C1}"/>
                </a:ext>
              </a:extLst>
            </p:cNvPr>
            <p:cNvSpPr/>
            <p:nvPr/>
          </p:nvSpPr>
          <p:spPr>
            <a:xfrm>
              <a:off x="409166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26"/>
                  </a:lnTo>
                  <a:lnTo>
                    <a:pt x="2316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239" y="62458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4362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9" name="object 756">
              <a:extLst>
                <a:ext uri="{FF2B5EF4-FFF2-40B4-BE49-F238E27FC236}">
                  <a16:creationId xmlns:a16="http://schemas.microsoft.com/office/drawing/2014/main" id="{4561ACB7-A518-4895-8D16-6BF84991126E}"/>
                </a:ext>
              </a:extLst>
            </p:cNvPr>
            <p:cNvSpPr/>
            <p:nvPr/>
          </p:nvSpPr>
          <p:spPr>
            <a:xfrm>
              <a:off x="4155348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5705" y="38091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1963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4956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0" name="object 757">
              <a:extLst>
                <a:ext uri="{FF2B5EF4-FFF2-40B4-BE49-F238E27FC236}">
                  <a16:creationId xmlns:a16="http://schemas.microsoft.com/office/drawing/2014/main" id="{EBE11E9D-73E5-4E70-ACD5-6646AC9BE0A9}"/>
                </a:ext>
              </a:extLst>
            </p:cNvPr>
            <p:cNvSpPr/>
            <p:nvPr/>
          </p:nvSpPr>
          <p:spPr>
            <a:xfrm>
              <a:off x="4224734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1" name="object 758">
              <a:extLst>
                <a:ext uri="{FF2B5EF4-FFF2-40B4-BE49-F238E27FC236}">
                  <a16:creationId xmlns:a16="http://schemas.microsoft.com/office/drawing/2014/main" id="{F965E04F-129B-4537-AAE1-F9C75C0FC6F6}"/>
                </a:ext>
              </a:extLst>
            </p:cNvPr>
            <p:cNvSpPr/>
            <p:nvPr/>
          </p:nvSpPr>
          <p:spPr>
            <a:xfrm>
              <a:off x="429057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798" y="74024"/>
                  </a:moveTo>
                  <a:lnTo>
                    <a:pt x="12798" y="21898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2" name="object 759">
              <a:extLst>
                <a:ext uri="{FF2B5EF4-FFF2-40B4-BE49-F238E27FC236}">
                  <a16:creationId xmlns:a16="http://schemas.microsoft.com/office/drawing/2014/main" id="{C4E3C04B-F807-43DC-BE18-687ACC064A9E}"/>
                </a:ext>
              </a:extLst>
            </p:cNvPr>
            <p:cNvSpPr/>
            <p:nvPr/>
          </p:nvSpPr>
          <p:spPr>
            <a:xfrm>
              <a:off x="432881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03" y="75100"/>
                  </a:lnTo>
                  <a:lnTo>
                    <a:pt x="41666" y="72285"/>
                  </a:lnTo>
                  <a:lnTo>
                    <a:pt x="5088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3" name="object 760">
              <a:extLst>
                <a:ext uri="{FF2B5EF4-FFF2-40B4-BE49-F238E27FC236}">
                  <a16:creationId xmlns:a16="http://schemas.microsoft.com/office/drawing/2014/main" id="{785FD197-E099-4587-AEBA-E3BBEFBBBB40}"/>
                </a:ext>
              </a:extLst>
            </p:cNvPr>
            <p:cNvSpPr/>
            <p:nvPr/>
          </p:nvSpPr>
          <p:spPr>
            <a:xfrm>
              <a:off x="4392342" y="2447284"/>
              <a:ext cx="48724" cy="75103"/>
            </a:xfrm>
            <a:custGeom>
              <a:avLst/>
              <a:gdLst/>
              <a:ahLst/>
              <a:cxnLst/>
              <a:rect l="l" t="t" r="r" b="b"/>
              <a:pathLst>
                <a:path w="48724" h="75103">
                  <a:moveTo>
                    <a:pt x="18657" y="0"/>
                  </a:moveTo>
                  <a:lnTo>
                    <a:pt x="12798" y="1079"/>
                  </a:lnTo>
                  <a:lnTo>
                    <a:pt x="8172" y="5706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525"/>
                  </a:lnTo>
                  <a:lnTo>
                    <a:pt x="3546" y="28838"/>
                  </a:lnTo>
                  <a:lnTo>
                    <a:pt x="6938" y="33465"/>
                  </a:lnTo>
                  <a:lnTo>
                    <a:pt x="11564" y="37012"/>
                  </a:lnTo>
                  <a:lnTo>
                    <a:pt x="16344" y="39325"/>
                  </a:lnTo>
                  <a:lnTo>
                    <a:pt x="23283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5926" y="49657"/>
                  </a:lnTo>
                  <a:lnTo>
                    <a:pt x="37160" y="54284"/>
                  </a:lnTo>
                  <a:lnTo>
                    <a:pt x="37160" y="57831"/>
                  </a:lnTo>
                  <a:lnTo>
                    <a:pt x="35926" y="60144"/>
                  </a:lnTo>
                  <a:lnTo>
                    <a:pt x="32534" y="63537"/>
                  </a:lnTo>
                  <a:lnTo>
                    <a:pt x="28988" y="64771"/>
                  </a:lnTo>
                  <a:lnTo>
                    <a:pt x="20970" y="64771"/>
                  </a:lnTo>
                  <a:lnTo>
                    <a:pt x="17423" y="63537"/>
                  </a:lnTo>
                  <a:lnTo>
                    <a:pt x="12798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6412" y="65850"/>
                  </a:lnTo>
                  <a:lnTo>
                    <a:pt x="48724" y="60144"/>
                  </a:lnTo>
                  <a:lnTo>
                    <a:pt x="48724" y="48578"/>
                  </a:lnTo>
                  <a:lnTo>
                    <a:pt x="47491" y="45031"/>
                  </a:lnTo>
                  <a:lnTo>
                    <a:pt x="44099" y="41638"/>
                  </a:lnTo>
                  <a:lnTo>
                    <a:pt x="40552" y="38091"/>
                  </a:lnTo>
                  <a:lnTo>
                    <a:pt x="34847" y="34698"/>
                  </a:lnTo>
                  <a:lnTo>
                    <a:pt x="26675" y="31151"/>
                  </a:lnTo>
                  <a:lnTo>
                    <a:pt x="20970" y="28838"/>
                  </a:lnTo>
                  <a:lnTo>
                    <a:pt x="17423" y="26525"/>
                  </a:lnTo>
                  <a:lnTo>
                    <a:pt x="14031" y="24212"/>
                  </a:lnTo>
                  <a:lnTo>
                    <a:pt x="14031" y="16192"/>
                  </a:lnTo>
                  <a:lnTo>
                    <a:pt x="16344" y="12645"/>
                  </a:lnTo>
                  <a:lnTo>
                    <a:pt x="20970" y="9253"/>
                  </a:lnTo>
                  <a:lnTo>
                    <a:pt x="27908" y="9253"/>
                  </a:lnTo>
                  <a:lnTo>
                    <a:pt x="31301" y="10332"/>
                  </a:lnTo>
                  <a:lnTo>
                    <a:pt x="34847" y="14959"/>
                  </a:lnTo>
                  <a:lnTo>
                    <a:pt x="35926" y="18506"/>
                  </a:lnTo>
                  <a:lnTo>
                    <a:pt x="35926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1786" y="5706"/>
                  </a:lnTo>
                  <a:lnTo>
                    <a:pt x="37160" y="1079"/>
                  </a:lnTo>
                  <a:lnTo>
                    <a:pt x="31301" y="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4" name="object 761">
              <a:extLst>
                <a:ext uri="{FF2B5EF4-FFF2-40B4-BE49-F238E27FC236}">
                  <a16:creationId xmlns:a16="http://schemas.microsoft.com/office/drawing/2014/main" id="{3C467D91-8734-4135-96C1-3010C8BB7AA4}"/>
                </a:ext>
              </a:extLst>
            </p:cNvPr>
            <p:cNvSpPr/>
            <p:nvPr/>
          </p:nvSpPr>
          <p:spPr>
            <a:xfrm>
              <a:off x="4449085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3546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5" name="object 737">
              <a:extLst>
                <a:ext uri="{FF2B5EF4-FFF2-40B4-BE49-F238E27FC236}">
                  <a16:creationId xmlns:a16="http://schemas.microsoft.com/office/drawing/2014/main" id="{C0B7B907-BDB2-4B47-A0D8-98E337BEB75A}"/>
                </a:ext>
              </a:extLst>
            </p:cNvPr>
            <p:cNvSpPr/>
            <p:nvPr/>
          </p:nvSpPr>
          <p:spPr>
            <a:xfrm>
              <a:off x="5615092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503" y="64771"/>
                  </a:moveTo>
                  <a:lnTo>
                    <a:pt x="13877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3614" y="11566"/>
                  </a:lnTo>
                  <a:lnTo>
                    <a:pt x="3592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592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5110" y="71711"/>
                  </a:lnTo>
                  <a:lnTo>
                    <a:pt x="18503" y="64771"/>
                  </a:lnTo>
                  <a:close/>
                </a:path>
                <a:path w="52117" h="101783">
                  <a:moveTo>
                    <a:pt x="3592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18503" y="64771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592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6" name="object 738">
              <a:extLst>
                <a:ext uri="{FF2B5EF4-FFF2-40B4-BE49-F238E27FC236}">
                  <a16:creationId xmlns:a16="http://schemas.microsoft.com/office/drawing/2014/main" id="{A67A65AE-EDCB-4A01-975D-AA318528569E}"/>
                </a:ext>
              </a:extLst>
            </p:cNvPr>
            <p:cNvSpPr/>
            <p:nvPr/>
          </p:nvSpPr>
          <p:spPr>
            <a:xfrm>
              <a:off x="5681086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7" name="object 739">
              <a:extLst>
                <a:ext uri="{FF2B5EF4-FFF2-40B4-BE49-F238E27FC236}">
                  <a16:creationId xmlns:a16="http://schemas.microsoft.com/office/drawing/2014/main" id="{DFECC32D-797C-471B-B859-2945A6F25D8F}"/>
                </a:ext>
              </a:extLst>
            </p:cNvPr>
            <p:cNvSpPr/>
            <p:nvPr/>
          </p:nvSpPr>
          <p:spPr>
            <a:xfrm>
              <a:off x="5722718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8" name="object 740">
              <a:extLst>
                <a:ext uri="{FF2B5EF4-FFF2-40B4-BE49-F238E27FC236}">
                  <a16:creationId xmlns:a16="http://schemas.microsoft.com/office/drawing/2014/main" id="{97ABD0F0-8D4E-4F97-9B39-7999D6E1070E}"/>
                </a:ext>
              </a:extLst>
            </p:cNvPr>
            <p:cNvSpPr/>
            <p:nvPr/>
          </p:nvSpPr>
          <p:spPr>
            <a:xfrm>
              <a:off x="5750473" y="2447284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0" y="33465"/>
                  </a:moveTo>
                  <a:lnTo>
                    <a:pt x="0" y="41638"/>
                  </a:lnTo>
                  <a:lnTo>
                    <a:pt x="1885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69" y="459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  <a:path w="55509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7006" y="75103"/>
                  </a:lnTo>
                  <a:lnTo>
                    <a:pt x="42711" y="71711"/>
                  </a:lnTo>
                  <a:lnTo>
                    <a:pt x="43769" y="45938"/>
                  </a:lnTo>
                  <a:lnTo>
                    <a:pt x="38854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9" name="object 741">
              <a:extLst>
                <a:ext uri="{FF2B5EF4-FFF2-40B4-BE49-F238E27FC236}">
                  <a16:creationId xmlns:a16="http://schemas.microsoft.com/office/drawing/2014/main" id="{10BDD905-0ECF-4BB5-81D1-EB58C6133584}"/>
                </a:ext>
              </a:extLst>
            </p:cNvPr>
            <p:cNvSpPr/>
            <p:nvPr/>
          </p:nvSpPr>
          <p:spPr>
            <a:xfrm>
              <a:off x="5820939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0" name="object 742">
              <a:extLst>
                <a:ext uri="{FF2B5EF4-FFF2-40B4-BE49-F238E27FC236}">
                  <a16:creationId xmlns:a16="http://schemas.microsoft.com/office/drawing/2014/main" id="{138D182C-46DD-4157-BAD8-F275723CBB2F}"/>
                </a:ext>
              </a:extLst>
            </p:cNvPr>
            <p:cNvSpPr/>
            <p:nvPr/>
          </p:nvSpPr>
          <p:spPr>
            <a:xfrm>
              <a:off x="5862571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798" y="6939"/>
                  </a:moveTo>
                  <a:lnTo>
                    <a:pt x="12798" y="3392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332"/>
                  </a:lnTo>
                  <a:lnTo>
                    <a:pt x="12798" y="6939"/>
                  </a:lnTo>
                  <a:close/>
                </a:path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1" name="object 743">
              <a:extLst>
                <a:ext uri="{FF2B5EF4-FFF2-40B4-BE49-F238E27FC236}">
                  <a16:creationId xmlns:a16="http://schemas.microsoft.com/office/drawing/2014/main" id="{71A4C500-23B0-437A-ADF4-C8A2550BBFC3}"/>
                </a:ext>
              </a:extLst>
            </p:cNvPr>
            <p:cNvSpPr/>
            <p:nvPr/>
          </p:nvSpPr>
          <p:spPr>
            <a:xfrm>
              <a:off x="588462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2" name="object 744">
              <a:extLst>
                <a:ext uri="{FF2B5EF4-FFF2-40B4-BE49-F238E27FC236}">
                  <a16:creationId xmlns:a16="http://schemas.microsoft.com/office/drawing/2014/main" id="{DC1B815D-14D7-49F8-BD15-3F954E45FFEA}"/>
                </a:ext>
              </a:extLst>
            </p:cNvPr>
            <p:cNvSpPr/>
            <p:nvPr/>
          </p:nvSpPr>
          <p:spPr>
            <a:xfrm>
              <a:off x="5932112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6939"/>
                  </a:moveTo>
                  <a:lnTo>
                    <a:pt x="1079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3" name="object 745">
              <a:extLst>
                <a:ext uri="{FF2B5EF4-FFF2-40B4-BE49-F238E27FC236}">
                  <a16:creationId xmlns:a16="http://schemas.microsoft.com/office/drawing/2014/main" id="{61562E6A-8C16-426A-81A1-1D96B8AE8B55}"/>
                </a:ext>
              </a:extLst>
            </p:cNvPr>
            <p:cNvSpPr/>
            <p:nvPr/>
          </p:nvSpPr>
          <p:spPr>
            <a:xfrm>
              <a:off x="5959867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3877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3877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4" name="object 746">
              <a:extLst>
                <a:ext uri="{FF2B5EF4-FFF2-40B4-BE49-F238E27FC236}">
                  <a16:creationId xmlns:a16="http://schemas.microsoft.com/office/drawing/2014/main" id="{B9B11D30-065C-4C84-AEF0-67D5EFCDD60D}"/>
                </a:ext>
              </a:extLst>
            </p:cNvPr>
            <p:cNvSpPr/>
            <p:nvPr/>
          </p:nvSpPr>
          <p:spPr>
            <a:xfrm>
              <a:off x="6021082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233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5926" y="38091"/>
                  </a:lnTo>
                  <a:lnTo>
                    <a:pt x="35926" y="55518"/>
                  </a:lnTo>
                  <a:lnTo>
                    <a:pt x="33614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2049" y="63537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592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233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675" y="75103"/>
                  </a:lnTo>
                  <a:lnTo>
                    <a:pt x="22049" y="63537"/>
                  </a:lnTo>
                  <a:lnTo>
                    <a:pt x="15110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5" name="object 747">
              <a:extLst>
                <a:ext uri="{FF2B5EF4-FFF2-40B4-BE49-F238E27FC236}">
                  <a16:creationId xmlns:a16="http://schemas.microsoft.com/office/drawing/2014/main" id="{F7D50BC4-CFD6-4938-83C7-C6831D5EA6D6}"/>
                </a:ext>
              </a:extLst>
            </p:cNvPr>
            <p:cNvSpPr/>
            <p:nvPr/>
          </p:nvSpPr>
          <p:spPr>
            <a:xfrm>
              <a:off x="6080137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6" name="object 748">
              <a:extLst>
                <a:ext uri="{FF2B5EF4-FFF2-40B4-BE49-F238E27FC236}">
                  <a16:creationId xmlns:a16="http://schemas.microsoft.com/office/drawing/2014/main" id="{C716839B-AAC5-4A5D-ABF4-C706A2612A26}"/>
                </a:ext>
              </a:extLst>
            </p:cNvPr>
            <p:cNvSpPr/>
            <p:nvPr/>
          </p:nvSpPr>
          <p:spPr>
            <a:xfrm>
              <a:off x="612639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2643" y="3392"/>
                  </a:move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lnTo>
                    <a:pt x="1079" y="10332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7" name="object 749">
              <a:extLst>
                <a:ext uri="{FF2B5EF4-FFF2-40B4-BE49-F238E27FC236}">
                  <a16:creationId xmlns:a16="http://schemas.microsoft.com/office/drawing/2014/main" id="{30D79D80-9BFA-46F1-B2D8-F7E04E0466A7}"/>
                </a:ext>
              </a:extLst>
            </p:cNvPr>
            <p:cNvSpPr/>
            <p:nvPr/>
          </p:nvSpPr>
          <p:spPr>
            <a:xfrm>
              <a:off x="6154150" y="2447284"/>
              <a:ext cx="44589" cy="75103"/>
            </a:xfrm>
            <a:custGeom>
              <a:avLst/>
              <a:gdLst/>
              <a:ahLst/>
              <a:cxnLst/>
              <a:rect l="l" t="t" r="r" b="b"/>
              <a:pathLst>
                <a:path w="44589" h="75103">
                  <a:moveTo>
                    <a:pt x="23128" y="64771"/>
                  </a:moveTo>
                  <a:lnTo>
                    <a:pt x="28834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589" y="45938"/>
                  </a:lnTo>
                  <a:lnTo>
                    <a:pt x="39636" y="59936"/>
                  </a:lnTo>
                  <a:lnTo>
                    <a:pt x="28834" y="64771"/>
                  </a:lnTo>
                  <a:lnTo>
                    <a:pt x="23128" y="64771"/>
                  </a:lnTo>
                  <a:close/>
                </a:path>
                <a:path w="44589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8834" y="75103"/>
                  </a:lnTo>
                  <a:lnTo>
                    <a:pt x="23128" y="64771"/>
                  </a:lnTo>
                  <a:lnTo>
                    <a:pt x="19582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525"/>
                  </a:lnTo>
                  <a:lnTo>
                    <a:pt x="45024" y="41638"/>
                  </a:lnTo>
                  <a:lnTo>
                    <a:pt x="44589" y="459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8" name="object 750">
              <a:extLst>
                <a:ext uri="{FF2B5EF4-FFF2-40B4-BE49-F238E27FC236}">
                  <a16:creationId xmlns:a16="http://schemas.microsoft.com/office/drawing/2014/main" id="{7EAB5115-8BE5-44C1-8B66-11F55D493397}"/>
                </a:ext>
              </a:extLst>
            </p:cNvPr>
            <p:cNvSpPr/>
            <p:nvPr/>
          </p:nvSpPr>
          <p:spPr>
            <a:xfrm>
              <a:off x="6224770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9" name="object 734">
              <a:extLst>
                <a:ext uri="{FF2B5EF4-FFF2-40B4-BE49-F238E27FC236}">
                  <a16:creationId xmlns:a16="http://schemas.microsoft.com/office/drawing/2014/main" id="{42EEFFA5-2E3A-414C-A356-CA0A8A00E749}"/>
                </a:ext>
              </a:extLst>
            </p:cNvPr>
            <p:cNvSpPr/>
            <p:nvPr/>
          </p:nvSpPr>
          <p:spPr>
            <a:xfrm>
              <a:off x="6319599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4693" y="60144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23128" y="63537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8085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790"/>
                  </a:lnTo>
                  <a:lnTo>
                    <a:pt x="49650" y="68164"/>
                  </a:lnTo>
                  <a:lnTo>
                    <a:pt x="49650" y="13879"/>
                  </a:ln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  <a:path w="51963" h="75103">
                  <a:moveTo>
                    <a:pt x="21895" y="75103"/>
                  </a:moveTo>
                  <a:lnTo>
                    <a:pt x="27754" y="75103"/>
                  </a:lnTo>
                  <a:lnTo>
                    <a:pt x="23128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1895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0" name="object 735">
              <a:extLst>
                <a:ext uri="{FF2B5EF4-FFF2-40B4-BE49-F238E27FC236}">
                  <a16:creationId xmlns:a16="http://schemas.microsoft.com/office/drawing/2014/main" id="{806ECD05-F0E9-4877-A9F0-E3E02CE88A2E}"/>
                </a:ext>
              </a:extLst>
            </p:cNvPr>
            <p:cNvSpPr/>
            <p:nvPr/>
          </p:nvSpPr>
          <p:spPr>
            <a:xfrm>
              <a:off x="638667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1" name="object 736">
              <a:extLst>
                <a:ext uri="{FF2B5EF4-FFF2-40B4-BE49-F238E27FC236}">
                  <a16:creationId xmlns:a16="http://schemas.microsoft.com/office/drawing/2014/main" id="{0A03112C-A343-4573-83DF-A7A1DFA10F2A}"/>
                </a:ext>
              </a:extLst>
            </p:cNvPr>
            <p:cNvSpPr/>
            <p:nvPr/>
          </p:nvSpPr>
          <p:spPr>
            <a:xfrm>
              <a:off x="6450200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7423" y="41638"/>
                  </a:moveTo>
                  <a:lnTo>
                    <a:pt x="22049" y="40404"/>
                  </a:lnTo>
                  <a:lnTo>
                    <a:pt x="32380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2380" y="94843"/>
                  </a:lnTo>
                  <a:lnTo>
                    <a:pt x="20816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592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close/>
                </a:path>
                <a:path w="52117" h="105176">
                  <a:moveTo>
                    <a:pt x="1123" y="49493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5859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0485" y="32385"/>
                  </a:lnTo>
                  <a:lnTo>
                    <a:pt x="5859" y="38091"/>
                  </a:lnTo>
                  <a:lnTo>
                    <a:pt x="5488" y="38578"/>
                  </a:lnTo>
                  <a:lnTo>
                    <a:pt x="1123" y="494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2" name="object 720">
              <a:extLst>
                <a:ext uri="{FF2B5EF4-FFF2-40B4-BE49-F238E27FC236}">
                  <a16:creationId xmlns:a16="http://schemas.microsoft.com/office/drawing/2014/main" id="{799546E0-8962-49EC-A5B6-1CEBFBCBE7AB}"/>
                </a:ext>
              </a:extLst>
            </p:cNvPr>
            <p:cNvSpPr/>
            <p:nvPr/>
          </p:nvSpPr>
          <p:spPr>
            <a:xfrm>
              <a:off x="654857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491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5110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988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2081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6190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8239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2798" y="56597"/>
                  </a:lnTo>
                  <a:lnTo>
                    <a:pt x="12798" y="47344"/>
                  </a:lnTo>
                  <a:lnTo>
                    <a:pt x="13877" y="43951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3" name="object 721">
              <a:extLst>
                <a:ext uri="{FF2B5EF4-FFF2-40B4-BE49-F238E27FC236}">
                  <a16:creationId xmlns:a16="http://schemas.microsoft.com/office/drawing/2014/main" id="{CC17519F-2921-4575-BB26-AE19DF16C53F}"/>
                </a:ext>
              </a:extLst>
            </p:cNvPr>
            <p:cNvSpPr/>
            <p:nvPr/>
          </p:nvSpPr>
          <p:spPr>
            <a:xfrm>
              <a:off x="6614570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4" name="object 722">
              <a:extLst>
                <a:ext uri="{FF2B5EF4-FFF2-40B4-BE49-F238E27FC236}">
                  <a16:creationId xmlns:a16="http://schemas.microsoft.com/office/drawing/2014/main" id="{F273D7AE-F651-4DB6-9592-CE553E39CF83}"/>
                </a:ext>
              </a:extLst>
            </p:cNvPr>
            <p:cNvSpPr/>
            <p:nvPr/>
          </p:nvSpPr>
          <p:spPr>
            <a:xfrm>
              <a:off x="6673472" y="2429857"/>
              <a:ext cx="33614" cy="92530"/>
            </a:xfrm>
            <a:custGeom>
              <a:avLst/>
              <a:gdLst/>
              <a:ahLst/>
              <a:cxnLst/>
              <a:rect l="l" t="t" r="r" b="b"/>
              <a:pathLst>
                <a:path w="33614" h="92530">
                  <a:moveTo>
                    <a:pt x="33614" y="80964"/>
                  </a:move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3614" y="91450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5" name="object 723">
              <a:extLst>
                <a:ext uri="{FF2B5EF4-FFF2-40B4-BE49-F238E27FC236}">
                  <a16:creationId xmlns:a16="http://schemas.microsoft.com/office/drawing/2014/main" id="{1F872117-BAFA-4169-8D46-3E5CF5C3A255}"/>
                </a:ext>
              </a:extLst>
            </p:cNvPr>
            <p:cNvSpPr/>
            <p:nvPr/>
          </p:nvSpPr>
          <p:spPr>
            <a:xfrm>
              <a:off x="6720963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25441" y="40404"/>
                  </a:moveTo>
                  <a:lnTo>
                    <a:pt x="28834" y="40404"/>
                  </a:lnTo>
                  <a:lnTo>
                    <a:pt x="31146" y="41638"/>
                  </a:lnTo>
                  <a:lnTo>
                    <a:pt x="35772" y="46265"/>
                  </a:lnTo>
                  <a:lnTo>
                    <a:pt x="35772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51" y="45720"/>
                  </a:lnTo>
                  <a:lnTo>
                    <a:pt x="41175" y="33899"/>
                  </a:lnTo>
                  <a:lnTo>
                    <a:pt x="28834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2643" y="47344"/>
                  </a:lnTo>
                  <a:lnTo>
                    <a:pt x="17269" y="42718"/>
                  </a:lnTo>
                  <a:lnTo>
                    <a:pt x="21895" y="40404"/>
                  </a:lnTo>
                  <a:lnTo>
                    <a:pt x="25441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6" name="object 724">
              <a:extLst>
                <a:ext uri="{FF2B5EF4-FFF2-40B4-BE49-F238E27FC236}">
                  <a16:creationId xmlns:a16="http://schemas.microsoft.com/office/drawing/2014/main" id="{AA119193-605F-4BB5-9F23-24B9599B86F2}"/>
                </a:ext>
              </a:extLst>
            </p:cNvPr>
            <p:cNvSpPr/>
            <p:nvPr/>
          </p:nvSpPr>
          <p:spPr>
            <a:xfrm>
              <a:off x="678341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9358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802" y="45938"/>
                  </a:lnTo>
                  <a:lnTo>
                    <a:pt x="39358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7" name="object 725">
              <a:extLst>
                <a:ext uri="{FF2B5EF4-FFF2-40B4-BE49-F238E27FC236}">
                  <a16:creationId xmlns:a16="http://schemas.microsoft.com/office/drawing/2014/main" id="{60DB088F-D664-44AC-8F48-CA53E5BBBD02}"/>
                </a:ext>
              </a:extLst>
            </p:cNvPr>
            <p:cNvSpPr/>
            <p:nvPr/>
          </p:nvSpPr>
          <p:spPr>
            <a:xfrm>
              <a:off x="6854032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8" name="object 726">
              <a:extLst>
                <a:ext uri="{FF2B5EF4-FFF2-40B4-BE49-F238E27FC236}">
                  <a16:creationId xmlns:a16="http://schemas.microsoft.com/office/drawing/2014/main" id="{82D8CBEB-FDBF-4942-AA1C-62FF0EAFD6A8}"/>
                </a:ext>
              </a:extLst>
            </p:cNvPr>
            <p:cNvSpPr/>
            <p:nvPr/>
          </p:nvSpPr>
          <p:spPr>
            <a:xfrm>
              <a:off x="6895664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9" name="object 727">
              <a:extLst>
                <a:ext uri="{FF2B5EF4-FFF2-40B4-BE49-F238E27FC236}">
                  <a16:creationId xmlns:a16="http://schemas.microsoft.com/office/drawing/2014/main" id="{240FAF3F-06A2-418C-AACF-9F85ED4C89C3}"/>
                </a:ext>
              </a:extLst>
            </p:cNvPr>
            <p:cNvSpPr/>
            <p:nvPr/>
          </p:nvSpPr>
          <p:spPr>
            <a:xfrm>
              <a:off x="6923418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2643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264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0" name="object 728">
              <a:extLst>
                <a:ext uri="{FF2B5EF4-FFF2-40B4-BE49-F238E27FC236}">
                  <a16:creationId xmlns:a16="http://schemas.microsoft.com/office/drawing/2014/main" id="{6F04324E-21BE-4028-A10E-A6142025FFE3}"/>
                </a:ext>
              </a:extLst>
            </p:cNvPr>
            <p:cNvSpPr/>
            <p:nvPr/>
          </p:nvSpPr>
          <p:spPr>
            <a:xfrm>
              <a:off x="6983554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7006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1" name="object 729">
              <a:extLst>
                <a:ext uri="{FF2B5EF4-FFF2-40B4-BE49-F238E27FC236}">
                  <a16:creationId xmlns:a16="http://schemas.microsoft.com/office/drawing/2014/main" id="{77EF50A1-EF59-4D41-95F7-9F59E9D5F5CD}"/>
                </a:ext>
              </a:extLst>
            </p:cNvPr>
            <p:cNvSpPr/>
            <p:nvPr/>
          </p:nvSpPr>
          <p:spPr>
            <a:xfrm>
              <a:off x="7042455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2" name="object 730">
              <a:extLst>
                <a:ext uri="{FF2B5EF4-FFF2-40B4-BE49-F238E27FC236}">
                  <a16:creationId xmlns:a16="http://schemas.microsoft.com/office/drawing/2014/main" id="{07FD73EA-BF1F-4DC1-A711-B5EDF50D04A3}"/>
                </a:ext>
              </a:extLst>
            </p:cNvPr>
            <p:cNvSpPr/>
            <p:nvPr/>
          </p:nvSpPr>
          <p:spPr>
            <a:xfrm>
              <a:off x="7089947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079" y="26525"/>
                  </a:moveTo>
                  <a:lnTo>
                    <a:pt x="1079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079" y="26525"/>
                  </a:lnTo>
                  <a:close/>
                </a:path>
                <a:path w="12798" h="99470">
                  <a:moveTo>
                    <a:pt x="0" y="6939"/>
                  </a:moveTo>
                  <a:lnTo>
                    <a:pt x="1079" y="10332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798" y="10332"/>
                  </a:lnTo>
                  <a:lnTo>
                    <a:pt x="13877" y="6939"/>
                  </a:lnTo>
                  <a:lnTo>
                    <a:pt x="12798" y="3392"/>
                  </a:ln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3" name="object 731">
              <a:extLst>
                <a:ext uri="{FF2B5EF4-FFF2-40B4-BE49-F238E27FC236}">
                  <a16:creationId xmlns:a16="http://schemas.microsoft.com/office/drawing/2014/main" id="{5DD4F522-21C9-4FC6-BB18-B0F50FC196A4}"/>
                </a:ext>
              </a:extLst>
            </p:cNvPr>
            <p:cNvSpPr/>
            <p:nvPr/>
          </p:nvSpPr>
          <p:spPr>
            <a:xfrm>
              <a:off x="711770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250" y="64809"/>
                  </a:lnTo>
                  <a:lnTo>
                    <a:pt x="54605" y="53832"/>
                  </a:lnTo>
                  <a:lnTo>
                    <a:pt x="56742" y="40404"/>
                  </a:lnTo>
                  <a:lnTo>
                    <a:pt x="56742" y="33465"/>
                  </a:lnTo>
                  <a:lnTo>
                    <a:pt x="53730" y="18847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1865" y="19697"/>
                  </a:lnTo>
                  <a:lnTo>
                    <a:pt x="0" y="33465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4" name="object 732">
              <a:extLst>
                <a:ext uri="{FF2B5EF4-FFF2-40B4-BE49-F238E27FC236}">
                  <a16:creationId xmlns:a16="http://schemas.microsoft.com/office/drawing/2014/main" id="{0AD24897-EE8F-46BD-961C-2280C1AE81B7}"/>
                </a:ext>
              </a:extLst>
            </p:cNvPr>
            <p:cNvSpPr/>
            <p:nvPr/>
          </p:nvSpPr>
          <p:spPr>
            <a:xfrm>
              <a:off x="7188322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5" name="object 733">
              <a:extLst>
                <a:ext uri="{FF2B5EF4-FFF2-40B4-BE49-F238E27FC236}">
                  <a16:creationId xmlns:a16="http://schemas.microsoft.com/office/drawing/2014/main" id="{2878F0BE-558D-4FDB-8DBC-4A6CDEA6565C}"/>
                </a:ext>
              </a:extLst>
            </p:cNvPr>
            <p:cNvSpPr/>
            <p:nvPr/>
          </p:nvSpPr>
          <p:spPr>
            <a:xfrm>
              <a:off x="7247223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6" name="object 711">
              <a:extLst>
                <a:ext uri="{FF2B5EF4-FFF2-40B4-BE49-F238E27FC236}">
                  <a16:creationId xmlns:a16="http://schemas.microsoft.com/office/drawing/2014/main" id="{BB8D5BDC-3F3E-407D-9B23-CC08D5DA4425}"/>
                </a:ext>
              </a:extLst>
            </p:cNvPr>
            <p:cNvSpPr/>
            <p:nvPr/>
          </p:nvSpPr>
          <p:spPr>
            <a:xfrm>
              <a:off x="7308592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7" name="object 712">
              <a:extLst>
                <a:ext uri="{FF2B5EF4-FFF2-40B4-BE49-F238E27FC236}">
                  <a16:creationId xmlns:a16="http://schemas.microsoft.com/office/drawing/2014/main" id="{6E8DCC9F-9ABD-44B8-9F9B-F8D59CA49775}"/>
                </a:ext>
              </a:extLst>
            </p:cNvPr>
            <p:cNvSpPr/>
            <p:nvPr/>
          </p:nvSpPr>
          <p:spPr>
            <a:xfrm>
              <a:off x="7374433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9804" y="3392"/>
                  </a:moveTo>
                  <a:lnTo>
                    <a:pt x="45178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534" y="10332"/>
                  </a:lnTo>
                  <a:lnTo>
                    <a:pt x="35926" y="14959"/>
                  </a:lnTo>
                  <a:lnTo>
                    <a:pt x="37160" y="25445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2933" y="16192"/>
                  </a:lnTo>
                  <a:lnTo>
                    <a:pt x="72933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258" y="15301"/>
                  </a:lnTo>
                  <a:lnTo>
                    <a:pt x="77294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8" name="object 713">
              <a:extLst>
                <a:ext uri="{FF2B5EF4-FFF2-40B4-BE49-F238E27FC236}">
                  <a16:creationId xmlns:a16="http://schemas.microsoft.com/office/drawing/2014/main" id="{805E9FAB-FD69-4294-8470-1E102740CC24}"/>
                </a:ext>
              </a:extLst>
            </p:cNvPr>
            <p:cNvSpPr/>
            <p:nvPr/>
          </p:nvSpPr>
          <p:spPr>
            <a:xfrm>
              <a:off x="7475121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2865" y="58911"/>
                  </a:lnTo>
                  <a:lnTo>
                    <a:pt x="38239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272"/>
                  </a:lnTo>
                  <a:lnTo>
                    <a:pt x="39319" y="21898"/>
                  </a:lnTo>
                  <a:lnTo>
                    <a:pt x="40552" y="2883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5178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9" name="object 714">
              <a:extLst>
                <a:ext uri="{FF2B5EF4-FFF2-40B4-BE49-F238E27FC236}">
                  <a16:creationId xmlns:a16="http://schemas.microsoft.com/office/drawing/2014/main" id="{90EFBF49-3555-4077-9BA9-5B5DB44023C6}"/>
                </a:ext>
              </a:extLst>
            </p:cNvPr>
            <p:cNvSpPr/>
            <p:nvPr/>
          </p:nvSpPr>
          <p:spPr>
            <a:xfrm>
              <a:off x="754111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0" name="object 715">
              <a:extLst>
                <a:ext uri="{FF2B5EF4-FFF2-40B4-BE49-F238E27FC236}">
                  <a16:creationId xmlns:a16="http://schemas.microsoft.com/office/drawing/2014/main" id="{C6F4CFDF-19E7-481E-8E33-A5E7FAF35BDB}"/>
                </a:ext>
              </a:extLst>
            </p:cNvPr>
            <p:cNvSpPr/>
            <p:nvPr/>
          </p:nvSpPr>
          <p:spPr>
            <a:xfrm>
              <a:off x="7578121" y="2447284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5705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398" y="99470"/>
                  </a:lnTo>
                  <a:lnTo>
                    <a:pt x="45024" y="94843"/>
                  </a:lnTo>
                  <a:lnTo>
                    <a:pt x="49650" y="90217"/>
                  </a:lnTo>
                  <a:lnTo>
                    <a:pt x="51963" y="83277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1566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40398" y="18506"/>
                  </a:lnTo>
                  <a:lnTo>
                    <a:pt x="40398" y="55518"/>
                  </a:lnTo>
                  <a:lnTo>
                    <a:pt x="37006" y="61224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2458"/>
                  </a:lnTo>
                  <a:lnTo>
                    <a:pt x="14956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330" y="2313"/>
                  </a:lnTo>
                  <a:lnTo>
                    <a:pt x="5705" y="8019"/>
                  </a:lnTo>
                  <a:lnTo>
                    <a:pt x="5442" y="8480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5705" y="65850"/>
                  </a:lnTo>
                  <a:lnTo>
                    <a:pt x="10330" y="71711"/>
                  </a:lnTo>
                  <a:lnTo>
                    <a:pt x="16190" y="75103"/>
                  </a:lnTo>
                  <a:lnTo>
                    <a:pt x="31146" y="75103"/>
                  </a:lnTo>
                  <a:lnTo>
                    <a:pt x="37006" y="71711"/>
                  </a:lnTo>
                  <a:lnTo>
                    <a:pt x="40398" y="65850"/>
                  </a:lnTo>
                  <a:lnTo>
                    <a:pt x="40398" y="86670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3392" y="92530"/>
                  </a:lnTo>
                  <a:lnTo>
                    <a:pt x="5705" y="95923"/>
                  </a:lnTo>
                  <a:close/>
                </a:path>
                <a:path w="51963" h="101783">
                  <a:moveTo>
                    <a:pt x="16190" y="0"/>
                  </a:moveTo>
                  <a:lnTo>
                    <a:pt x="10330" y="2313"/>
                  </a:lnTo>
                  <a:lnTo>
                    <a:pt x="11564" y="25445"/>
                  </a:lnTo>
                  <a:lnTo>
                    <a:pt x="12643" y="19585"/>
                  </a:lnTo>
                  <a:lnTo>
                    <a:pt x="14956" y="16192"/>
                  </a:lnTo>
                  <a:lnTo>
                    <a:pt x="17269" y="11566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1" name="object 716">
              <a:extLst>
                <a:ext uri="{FF2B5EF4-FFF2-40B4-BE49-F238E27FC236}">
                  <a16:creationId xmlns:a16="http://schemas.microsoft.com/office/drawing/2014/main" id="{A07022C5-2358-48CB-BB40-1D4772B0A2ED}"/>
                </a:ext>
              </a:extLst>
            </p:cNvPr>
            <p:cNvSpPr/>
            <p:nvPr/>
          </p:nvSpPr>
          <p:spPr>
            <a:xfrm>
              <a:off x="764519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0398" y="61224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2" name="object 717">
              <a:extLst>
                <a:ext uri="{FF2B5EF4-FFF2-40B4-BE49-F238E27FC236}">
                  <a16:creationId xmlns:a16="http://schemas.microsoft.com/office/drawing/2014/main" id="{8B36F8AA-F001-477A-A0C3-C2523C05F5B8}"/>
                </a:ext>
              </a:extLst>
            </p:cNvPr>
            <p:cNvSpPr/>
            <p:nvPr/>
          </p:nvSpPr>
          <p:spPr>
            <a:xfrm>
              <a:off x="7711190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3" name="object 718">
              <a:extLst>
                <a:ext uri="{FF2B5EF4-FFF2-40B4-BE49-F238E27FC236}">
                  <a16:creationId xmlns:a16="http://schemas.microsoft.com/office/drawing/2014/main" id="{F13DD489-D894-4E2F-9794-C622DB527D47}"/>
                </a:ext>
              </a:extLst>
            </p:cNvPr>
            <p:cNvSpPr/>
            <p:nvPr/>
          </p:nvSpPr>
          <p:spPr>
            <a:xfrm>
              <a:off x="7774717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0883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0883" y="17272"/>
                  </a:lnTo>
                  <a:lnTo>
                    <a:pt x="48570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4" name="object 719">
              <a:extLst>
                <a:ext uri="{FF2B5EF4-FFF2-40B4-BE49-F238E27FC236}">
                  <a16:creationId xmlns:a16="http://schemas.microsoft.com/office/drawing/2014/main" id="{1C769A9F-84D2-4774-9D61-1305251DF8B0}"/>
                </a:ext>
              </a:extLst>
            </p:cNvPr>
            <p:cNvSpPr/>
            <p:nvPr/>
          </p:nvSpPr>
          <p:spPr>
            <a:xfrm>
              <a:off x="7832540" y="244836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3546" y="90217"/>
                  </a:moveTo>
                  <a:lnTo>
                    <a:pt x="3546" y="100703"/>
                  </a:lnTo>
                  <a:lnTo>
                    <a:pt x="5859" y="101783"/>
                  </a:lnTo>
                  <a:lnTo>
                    <a:pt x="13877" y="101783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3764"/>
                  </a:lnTo>
                  <a:lnTo>
                    <a:pt x="26675" y="89137"/>
                  </a:lnTo>
                  <a:lnTo>
                    <a:pt x="28988" y="8219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2125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1711"/>
                  </a:lnTo>
                  <a:lnTo>
                    <a:pt x="19736" y="79884"/>
                  </a:lnTo>
                  <a:lnTo>
                    <a:pt x="18503" y="84511"/>
                  </a:lnTo>
                  <a:lnTo>
                    <a:pt x="15110" y="87903"/>
                  </a:lnTo>
                  <a:lnTo>
                    <a:pt x="10485" y="91450"/>
                  </a:lnTo>
                  <a:lnTo>
                    <a:pt x="6938" y="91450"/>
                  </a:lnTo>
                  <a:lnTo>
                    <a:pt x="3546" y="902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5" name="object 703">
              <a:extLst>
                <a:ext uri="{FF2B5EF4-FFF2-40B4-BE49-F238E27FC236}">
                  <a16:creationId xmlns:a16="http://schemas.microsoft.com/office/drawing/2014/main" id="{4DD9391B-6451-483B-92E1-80076D8D2A34}"/>
                </a:ext>
              </a:extLst>
            </p:cNvPr>
            <p:cNvSpPr/>
            <p:nvPr/>
          </p:nvSpPr>
          <p:spPr>
            <a:xfrm>
              <a:off x="7923976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39319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6" name="object 704">
              <a:extLst>
                <a:ext uri="{FF2B5EF4-FFF2-40B4-BE49-F238E27FC236}">
                  <a16:creationId xmlns:a16="http://schemas.microsoft.com/office/drawing/2014/main" id="{5ECA7ECD-1D69-47C1-BDCC-FDB0B4FB1788}"/>
                </a:ext>
              </a:extLst>
            </p:cNvPr>
            <p:cNvSpPr/>
            <p:nvPr/>
          </p:nvSpPr>
          <p:spPr>
            <a:xfrm>
              <a:off x="7988737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3877" y="47344"/>
                  </a:lnTo>
                  <a:lnTo>
                    <a:pt x="15110" y="45031"/>
                  </a:lnTo>
                  <a:lnTo>
                    <a:pt x="19736" y="41638"/>
                  </a:lnTo>
                  <a:lnTo>
                    <a:pt x="23128" y="40404"/>
                  </a:lnTo>
                  <a:lnTo>
                    <a:pt x="28988" y="40404"/>
                  </a:lnTo>
                  <a:lnTo>
                    <a:pt x="32380" y="41638"/>
                  </a:lnTo>
                  <a:lnTo>
                    <a:pt x="35926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73" y="45814"/>
                  </a:lnTo>
                  <a:lnTo>
                    <a:pt x="41237" y="33922"/>
                  </a:lnTo>
                  <a:lnTo>
                    <a:pt x="28988" y="30072"/>
                  </a:lnTo>
                  <a:lnTo>
                    <a:pt x="22049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7" name="object 705">
              <a:extLst>
                <a:ext uri="{FF2B5EF4-FFF2-40B4-BE49-F238E27FC236}">
                  <a16:creationId xmlns:a16="http://schemas.microsoft.com/office/drawing/2014/main" id="{83AC702E-7C25-436D-AB42-E6968FF0DE92}"/>
                </a:ext>
              </a:extLst>
            </p:cNvPr>
            <p:cNvSpPr/>
            <p:nvPr/>
          </p:nvSpPr>
          <p:spPr>
            <a:xfrm>
              <a:off x="8053498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8" name="object 706">
              <a:extLst>
                <a:ext uri="{FF2B5EF4-FFF2-40B4-BE49-F238E27FC236}">
                  <a16:creationId xmlns:a16="http://schemas.microsoft.com/office/drawing/2014/main" id="{545DA55B-58CA-4B58-937D-4FA5FD0E2D86}"/>
                </a:ext>
              </a:extLst>
            </p:cNvPr>
            <p:cNvSpPr/>
            <p:nvPr/>
          </p:nvSpPr>
          <p:spPr>
            <a:xfrm>
              <a:off x="811949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9" name="object 707">
              <a:extLst>
                <a:ext uri="{FF2B5EF4-FFF2-40B4-BE49-F238E27FC236}">
                  <a16:creationId xmlns:a16="http://schemas.microsoft.com/office/drawing/2014/main" id="{88922539-51AE-4668-8E83-8566AA36B9C5}"/>
                </a:ext>
              </a:extLst>
            </p:cNvPr>
            <p:cNvSpPr/>
            <p:nvPr/>
          </p:nvSpPr>
          <p:spPr>
            <a:xfrm>
              <a:off x="818302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6938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552" y="99470"/>
                  </a:lnTo>
                  <a:lnTo>
                    <a:pt x="45178" y="94843"/>
                  </a:lnTo>
                  <a:lnTo>
                    <a:pt x="49804" y="90217"/>
                  </a:lnTo>
                  <a:lnTo>
                    <a:pt x="52117" y="83277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19"/>
                  </a:lnTo>
                  <a:lnTo>
                    <a:pt x="5572" y="8503"/>
                  </a:lnTo>
                  <a:lnTo>
                    <a:pt x="1517" y="18946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0485" y="71711"/>
                  </a:lnTo>
                  <a:lnTo>
                    <a:pt x="16190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close/>
                </a:path>
                <a:path w="52117" h="101783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585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0" name="object 708">
              <a:extLst>
                <a:ext uri="{FF2B5EF4-FFF2-40B4-BE49-F238E27FC236}">
                  <a16:creationId xmlns:a16="http://schemas.microsoft.com/office/drawing/2014/main" id="{17C49BCF-CB41-44CB-B987-56DE5BAB379C}"/>
                </a:ext>
              </a:extLst>
            </p:cNvPr>
            <p:cNvSpPr/>
            <p:nvPr/>
          </p:nvSpPr>
          <p:spPr>
            <a:xfrm>
              <a:off x="8250094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0" y="42718"/>
                  </a:move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2865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718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1" name="object 709">
              <a:extLst>
                <a:ext uri="{FF2B5EF4-FFF2-40B4-BE49-F238E27FC236}">
                  <a16:creationId xmlns:a16="http://schemas.microsoft.com/office/drawing/2014/main" id="{1B3D0D74-2998-424D-A91A-C09A2BCC5F87}"/>
                </a:ext>
              </a:extLst>
            </p:cNvPr>
            <p:cNvSpPr/>
            <p:nvPr/>
          </p:nvSpPr>
          <p:spPr>
            <a:xfrm>
              <a:off x="831377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32380" y="63537"/>
                  </a:moveTo>
                  <a:lnTo>
                    <a:pt x="28988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380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079"/>
                  </a:lnTo>
                  <a:lnTo>
                    <a:pt x="8172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2" name="object 710">
              <a:extLst>
                <a:ext uri="{FF2B5EF4-FFF2-40B4-BE49-F238E27FC236}">
                  <a16:creationId xmlns:a16="http://schemas.microsoft.com/office/drawing/2014/main" id="{4D37D518-9E6F-4EE2-A8B6-849A38442FA3}"/>
                </a:ext>
              </a:extLst>
            </p:cNvPr>
            <p:cNvSpPr/>
            <p:nvPr/>
          </p:nvSpPr>
          <p:spPr>
            <a:xfrm>
              <a:off x="8370519" y="2506195"/>
              <a:ext cx="19582" cy="33619"/>
            </a:xfrm>
            <a:custGeom>
              <a:avLst/>
              <a:gdLst/>
              <a:ahLst/>
              <a:cxnLst/>
              <a:rect l="l" t="t" r="r" b="b"/>
              <a:pathLst>
                <a:path w="19582" h="33619">
                  <a:moveTo>
                    <a:pt x="8018" y="33619"/>
                  </a:moveTo>
                  <a:lnTo>
                    <a:pt x="10330" y="31306"/>
                  </a:lnTo>
                  <a:lnTo>
                    <a:pt x="13877" y="27759"/>
                  </a:lnTo>
                  <a:lnTo>
                    <a:pt x="16190" y="23132"/>
                  </a:lnTo>
                  <a:lnTo>
                    <a:pt x="18503" y="18506"/>
                  </a:lnTo>
                  <a:lnTo>
                    <a:pt x="19582" y="13879"/>
                  </a:lnTo>
                  <a:lnTo>
                    <a:pt x="19582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801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3" name="object 695">
              <a:extLst>
                <a:ext uri="{FF2B5EF4-FFF2-40B4-BE49-F238E27FC236}">
                  <a16:creationId xmlns:a16="http://schemas.microsoft.com/office/drawing/2014/main" id="{576871E2-0FCF-4A08-82AB-AA5F06461E2A}"/>
                </a:ext>
              </a:extLst>
            </p:cNvPr>
            <p:cNvSpPr/>
            <p:nvPr/>
          </p:nvSpPr>
          <p:spPr>
            <a:xfrm>
              <a:off x="1919288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34708" y="63537"/>
                  </a:moveTo>
                  <a:lnTo>
                    <a:pt x="31239" y="64771"/>
                  </a:lnTo>
                  <a:lnTo>
                    <a:pt x="21987" y="64771"/>
                  </a:lnTo>
                  <a:lnTo>
                    <a:pt x="18518" y="63537"/>
                  </a:lnTo>
                  <a:lnTo>
                    <a:pt x="16205" y="60144"/>
                  </a:lnTo>
                  <a:lnTo>
                    <a:pt x="12736" y="56597"/>
                  </a:lnTo>
                  <a:lnTo>
                    <a:pt x="11579" y="49657"/>
                  </a:lnTo>
                  <a:lnTo>
                    <a:pt x="11579" y="24212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8019"/>
                  </a:lnTo>
                  <a:lnTo>
                    <a:pt x="1615" y="19071"/>
                  </a:lnTo>
                  <a:lnTo>
                    <a:pt x="0" y="33465"/>
                  </a:lnTo>
                  <a:lnTo>
                    <a:pt x="9" y="42911"/>
                  </a:lnTo>
                  <a:lnTo>
                    <a:pt x="1873" y="56964"/>
                  </a:lnTo>
                  <a:lnTo>
                    <a:pt x="6954" y="67084"/>
                  </a:lnTo>
                  <a:lnTo>
                    <a:pt x="11579" y="72790"/>
                  </a:lnTo>
                  <a:lnTo>
                    <a:pt x="18518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5116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47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4" name="object 696">
              <a:extLst>
                <a:ext uri="{FF2B5EF4-FFF2-40B4-BE49-F238E27FC236}">
                  <a16:creationId xmlns:a16="http://schemas.microsoft.com/office/drawing/2014/main" id="{75DC8DC1-D6F5-4955-B3E3-DEAA9DC8C7A0}"/>
                </a:ext>
              </a:extLst>
            </p:cNvPr>
            <p:cNvSpPr/>
            <p:nvPr/>
          </p:nvSpPr>
          <p:spPr>
            <a:xfrm>
              <a:off x="1991019" y="2572200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5" name="object 697">
              <a:extLst>
                <a:ext uri="{FF2B5EF4-FFF2-40B4-BE49-F238E27FC236}">
                  <a16:creationId xmlns:a16="http://schemas.microsoft.com/office/drawing/2014/main" id="{727C951A-A572-45F7-B8BD-8CB30C2B96F8}"/>
                </a:ext>
              </a:extLst>
            </p:cNvPr>
            <p:cNvSpPr/>
            <p:nvPr/>
          </p:nvSpPr>
          <p:spPr>
            <a:xfrm>
              <a:off x="2011835" y="2601193"/>
              <a:ext cx="45028" cy="75103"/>
            </a:xfrm>
            <a:custGeom>
              <a:avLst/>
              <a:gdLst/>
              <a:ahLst/>
              <a:cxnLst/>
              <a:rect l="l" t="t" r="r" b="b"/>
              <a:pathLst>
                <a:path w="45028" h="75103">
                  <a:moveTo>
                    <a:pt x="19659" y="62458"/>
                  </a:moveTo>
                  <a:lnTo>
                    <a:pt x="20816" y="75103"/>
                  </a:lnTo>
                  <a:lnTo>
                    <a:pt x="37021" y="75103"/>
                  </a:lnTo>
                  <a:lnTo>
                    <a:pt x="43960" y="71711"/>
                  </a:lnTo>
                  <a:lnTo>
                    <a:pt x="45028" y="45838"/>
                  </a:lnTo>
                  <a:lnTo>
                    <a:pt x="40315" y="60161"/>
                  </a:lnTo>
                  <a:lnTo>
                    <a:pt x="28926" y="64771"/>
                  </a:lnTo>
                  <a:lnTo>
                    <a:pt x="24285" y="64771"/>
                  </a:lnTo>
                  <a:lnTo>
                    <a:pt x="19659" y="62458"/>
                  </a:lnTo>
                  <a:close/>
                </a:path>
                <a:path w="45028" h="75103">
                  <a:moveTo>
                    <a:pt x="17" y="41795"/>
                  </a:moveTo>
                  <a:lnTo>
                    <a:pt x="2766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19659" y="62458"/>
                  </a:lnTo>
                  <a:lnTo>
                    <a:pt x="17346" y="58911"/>
                  </a:lnTo>
                  <a:lnTo>
                    <a:pt x="13877" y="54284"/>
                  </a:lnTo>
                  <a:lnTo>
                    <a:pt x="12720" y="48578"/>
                  </a:lnTo>
                  <a:lnTo>
                    <a:pt x="12720" y="26525"/>
                  </a:lnTo>
                  <a:lnTo>
                    <a:pt x="13877" y="20819"/>
                  </a:lnTo>
                  <a:lnTo>
                    <a:pt x="17346" y="16192"/>
                  </a:lnTo>
                  <a:lnTo>
                    <a:pt x="19659" y="12645"/>
                  </a:lnTo>
                  <a:lnTo>
                    <a:pt x="24285" y="10332"/>
                  </a:lnTo>
                  <a:lnTo>
                    <a:pt x="33552" y="10332"/>
                  </a:lnTo>
                  <a:lnTo>
                    <a:pt x="37021" y="12645"/>
                  </a:lnTo>
                  <a:lnTo>
                    <a:pt x="40491" y="16192"/>
                  </a:lnTo>
                  <a:lnTo>
                    <a:pt x="43960" y="20819"/>
                  </a:lnTo>
                  <a:lnTo>
                    <a:pt x="45116" y="26525"/>
                  </a:lnTo>
                  <a:lnTo>
                    <a:pt x="45028" y="45838"/>
                  </a:lnTo>
                  <a:lnTo>
                    <a:pt x="43960" y="71711"/>
                  </a:lnTo>
                  <a:lnTo>
                    <a:pt x="49742" y="65850"/>
                  </a:lnTo>
                  <a:lnTo>
                    <a:pt x="50246" y="65207"/>
                  </a:lnTo>
                  <a:lnTo>
                    <a:pt x="55072" y="54856"/>
                  </a:lnTo>
                  <a:lnTo>
                    <a:pt x="56681" y="40404"/>
                  </a:lnTo>
                  <a:lnTo>
                    <a:pt x="56681" y="33308"/>
                  </a:lnTo>
                  <a:lnTo>
                    <a:pt x="54782" y="19562"/>
                  </a:lnTo>
                  <a:lnTo>
                    <a:pt x="48586" y="9253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3877" y="3392"/>
                  </a:lnTo>
                  <a:lnTo>
                    <a:pt x="8095" y="9253"/>
                  </a:lnTo>
                  <a:lnTo>
                    <a:pt x="2105" y="20398"/>
                  </a:lnTo>
                  <a:lnTo>
                    <a:pt x="0" y="34698"/>
                  </a:lnTo>
                  <a:lnTo>
                    <a:pt x="17" y="41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6" name="object 698">
              <a:extLst>
                <a:ext uri="{FF2B5EF4-FFF2-40B4-BE49-F238E27FC236}">
                  <a16:creationId xmlns:a16="http://schemas.microsoft.com/office/drawing/2014/main" id="{7F13E619-B67B-4D32-94B1-3B1386A9A2B0}"/>
                </a:ext>
              </a:extLst>
            </p:cNvPr>
            <p:cNvSpPr/>
            <p:nvPr/>
          </p:nvSpPr>
          <p:spPr>
            <a:xfrm>
              <a:off x="2081237" y="2601193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13877" y="19585"/>
                  </a:moveTo>
                  <a:lnTo>
                    <a:pt x="15033" y="14959"/>
                  </a:lnTo>
                  <a:lnTo>
                    <a:pt x="18518" y="10332"/>
                  </a:lnTo>
                  <a:lnTo>
                    <a:pt x="28926" y="10332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10332"/>
                  </a:lnTo>
                  <a:lnTo>
                    <a:pt x="41647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8095" y="5706"/>
                  </a:lnTo>
                  <a:lnTo>
                    <a:pt x="3469" y="9253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577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44" y="42718"/>
                  </a:lnTo>
                  <a:lnTo>
                    <a:pt x="28926" y="45031"/>
                  </a:lnTo>
                  <a:lnTo>
                    <a:pt x="32395" y="47344"/>
                  </a:lnTo>
                  <a:lnTo>
                    <a:pt x="35865" y="50891"/>
                  </a:lnTo>
                  <a:lnTo>
                    <a:pt x="37021" y="55518"/>
                  </a:lnTo>
                  <a:lnTo>
                    <a:pt x="35865" y="6014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46" y="63537"/>
                  </a:lnTo>
                  <a:lnTo>
                    <a:pt x="15033" y="61224"/>
                  </a:lnTo>
                  <a:lnTo>
                    <a:pt x="11564" y="56597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4771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1224"/>
                  </a:lnTo>
                  <a:lnTo>
                    <a:pt x="49742" y="49657"/>
                  </a:lnTo>
                  <a:lnTo>
                    <a:pt x="47429" y="45031"/>
                  </a:lnTo>
                  <a:lnTo>
                    <a:pt x="43960" y="41638"/>
                  </a:lnTo>
                  <a:lnTo>
                    <a:pt x="41647" y="38091"/>
                  </a:lnTo>
                  <a:lnTo>
                    <a:pt x="34708" y="34698"/>
                  </a:lnTo>
                  <a:lnTo>
                    <a:pt x="26613" y="31151"/>
                  </a:lnTo>
                  <a:lnTo>
                    <a:pt x="20831" y="28838"/>
                  </a:lnTo>
                  <a:lnTo>
                    <a:pt x="17346" y="27759"/>
                  </a:lnTo>
                  <a:lnTo>
                    <a:pt x="13877" y="24212"/>
                  </a:lnTo>
                  <a:lnTo>
                    <a:pt x="13877" y="195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7" name="object 699">
              <a:extLst>
                <a:ext uri="{FF2B5EF4-FFF2-40B4-BE49-F238E27FC236}">
                  <a16:creationId xmlns:a16="http://schemas.microsoft.com/office/drawing/2014/main" id="{EDB584B2-3308-4B3F-B25E-655BBFB3C7D6}"/>
                </a:ext>
              </a:extLst>
            </p:cNvPr>
            <p:cNvSpPr/>
            <p:nvPr/>
          </p:nvSpPr>
          <p:spPr>
            <a:xfrm>
              <a:off x="2144857" y="2602272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8586" y="72944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4438"/>
                  </a:lnTo>
                  <a:lnTo>
                    <a:pt x="34708" y="60144"/>
                  </a:lnTo>
                  <a:lnTo>
                    <a:pt x="28926" y="63691"/>
                  </a:lnTo>
                  <a:lnTo>
                    <a:pt x="15049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7021" y="66005"/>
                  </a:lnTo>
                  <a:lnTo>
                    <a:pt x="37021" y="72944"/>
                  </a:lnTo>
                  <a:lnTo>
                    <a:pt x="48586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8" name="object 700">
              <a:extLst>
                <a:ext uri="{FF2B5EF4-FFF2-40B4-BE49-F238E27FC236}">
                  <a16:creationId xmlns:a16="http://schemas.microsoft.com/office/drawing/2014/main" id="{9B28D183-E7E0-42FF-B475-A38CBA692B0A}"/>
                </a:ext>
              </a:extLst>
            </p:cNvPr>
            <p:cNvSpPr/>
            <p:nvPr/>
          </p:nvSpPr>
          <p:spPr>
            <a:xfrm>
              <a:off x="2210790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9" name="object 701">
              <a:extLst>
                <a:ext uri="{FF2B5EF4-FFF2-40B4-BE49-F238E27FC236}">
                  <a16:creationId xmlns:a16="http://schemas.microsoft.com/office/drawing/2014/main" id="{A33FD2F7-ACEB-49B6-95B1-630F7154C1C9}"/>
                </a:ext>
              </a:extLst>
            </p:cNvPr>
            <p:cNvSpPr/>
            <p:nvPr/>
          </p:nvSpPr>
          <p:spPr>
            <a:xfrm>
              <a:off x="2247812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6435" y="9900"/>
                  </a:move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8095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3960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3" y="32549"/>
                  </a:lnTo>
                  <a:lnTo>
                    <a:pt x="50828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0" name="object 702">
              <a:extLst>
                <a:ext uri="{FF2B5EF4-FFF2-40B4-BE49-F238E27FC236}">
                  <a16:creationId xmlns:a16="http://schemas.microsoft.com/office/drawing/2014/main" id="{08B43881-8402-4DA9-8CD2-BEF511100BC6}"/>
                </a:ext>
              </a:extLst>
            </p:cNvPr>
            <p:cNvSpPr/>
            <p:nvPr/>
          </p:nvSpPr>
          <p:spPr>
            <a:xfrm>
              <a:off x="2306806" y="2660104"/>
              <a:ext cx="18503" cy="34698"/>
            </a:xfrm>
            <a:custGeom>
              <a:avLst/>
              <a:gdLst/>
              <a:ahLst/>
              <a:cxnLst/>
              <a:rect l="l" t="t" r="r" b="b"/>
              <a:pathLst>
                <a:path w="18503" h="34698">
                  <a:moveTo>
                    <a:pt x="6938" y="34698"/>
                  </a:moveTo>
                  <a:lnTo>
                    <a:pt x="10408" y="31306"/>
                  </a:lnTo>
                  <a:lnTo>
                    <a:pt x="12720" y="27759"/>
                  </a:lnTo>
                  <a:lnTo>
                    <a:pt x="15033" y="23132"/>
                  </a:lnTo>
                  <a:lnTo>
                    <a:pt x="17346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38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1" name="object 692">
              <a:extLst>
                <a:ext uri="{FF2B5EF4-FFF2-40B4-BE49-F238E27FC236}">
                  <a16:creationId xmlns:a16="http://schemas.microsoft.com/office/drawing/2014/main" id="{29A1D7EA-4C64-4848-AF1F-9047DF18EBD1}"/>
                </a:ext>
              </a:extLst>
            </p:cNvPr>
            <p:cNvSpPr/>
            <p:nvPr/>
          </p:nvSpPr>
          <p:spPr>
            <a:xfrm>
              <a:off x="236933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2643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643" y="45031"/>
                  </a:lnTo>
                  <a:lnTo>
                    <a:pt x="16190" y="42718"/>
                  </a:lnTo>
                  <a:lnTo>
                    <a:pt x="19582" y="40404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3459" y="12645"/>
                  </a:lnTo>
                  <a:lnTo>
                    <a:pt x="35772" y="17272"/>
                  </a:lnTo>
                  <a:lnTo>
                    <a:pt x="35772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2" name="object 693">
              <a:extLst>
                <a:ext uri="{FF2B5EF4-FFF2-40B4-BE49-F238E27FC236}">
                  <a16:creationId xmlns:a16="http://schemas.microsoft.com/office/drawing/2014/main" id="{05D23BF3-E98F-434B-8517-A28F9766CD81}"/>
                </a:ext>
              </a:extLst>
            </p:cNvPr>
            <p:cNvSpPr/>
            <p:nvPr/>
          </p:nvSpPr>
          <p:spPr>
            <a:xfrm>
              <a:off x="2435172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237" y="384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3" name="object 694">
              <a:extLst>
                <a:ext uri="{FF2B5EF4-FFF2-40B4-BE49-F238E27FC236}">
                  <a16:creationId xmlns:a16="http://schemas.microsoft.com/office/drawing/2014/main" id="{69F8D0C8-8D37-4BC8-AB34-D14281C9B311}"/>
                </a:ext>
              </a:extLst>
            </p:cNvPr>
            <p:cNvSpPr/>
            <p:nvPr/>
          </p:nvSpPr>
          <p:spPr>
            <a:xfrm>
              <a:off x="2498853" y="2572200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17269" y="41638"/>
                  </a:moveTo>
                  <a:lnTo>
                    <a:pt x="21895" y="39325"/>
                  </a:lnTo>
                  <a:lnTo>
                    <a:pt x="32380" y="39325"/>
                  </a:lnTo>
                  <a:lnTo>
                    <a:pt x="37006" y="41638"/>
                  </a:lnTo>
                  <a:lnTo>
                    <a:pt x="40398" y="48578"/>
                  </a:lnTo>
                  <a:lnTo>
                    <a:pt x="40398" y="84511"/>
                  </a:lnTo>
                  <a:lnTo>
                    <a:pt x="37006" y="90217"/>
                  </a:lnTo>
                  <a:lnTo>
                    <a:pt x="32380" y="93764"/>
                  </a:lnTo>
                  <a:lnTo>
                    <a:pt x="21895" y="93764"/>
                  </a:lnTo>
                  <a:lnTo>
                    <a:pt x="17269" y="91450"/>
                  </a:ln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1146" y="104096"/>
                  </a:lnTo>
                  <a:lnTo>
                    <a:pt x="37006" y="100703"/>
                  </a:lnTo>
                  <a:lnTo>
                    <a:pt x="40398" y="94843"/>
                  </a:lnTo>
                  <a:lnTo>
                    <a:pt x="41632" y="103017"/>
                  </a:lnTo>
                  <a:lnTo>
                    <a:pt x="51963" y="10301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7012"/>
                  </a:lnTo>
                  <a:lnTo>
                    <a:pt x="35772" y="31306"/>
                  </a:lnTo>
                  <a:lnTo>
                    <a:pt x="31146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11564" y="54438"/>
                  </a:lnTo>
                  <a:lnTo>
                    <a:pt x="12643" y="48578"/>
                  </a:lnTo>
                  <a:lnTo>
                    <a:pt x="14956" y="45185"/>
                  </a:lnTo>
                  <a:lnTo>
                    <a:pt x="17269" y="41638"/>
                  </a:lnTo>
                  <a:close/>
                </a:path>
                <a:path w="51963" h="104096">
                  <a:moveTo>
                    <a:pt x="950" y="49527"/>
                  </a:move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4438"/>
                  </a:lnTo>
                  <a:lnTo>
                    <a:pt x="10330" y="31306"/>
                  </a:lnTo>
                  <a:lnTo>
                    <a:pt x="5705" y="37012"/>
                  </a:lnTo>
                  <a:lnTo>
                    <a:pt x="4797" y="38467"/>
                  </a:lnTo>
                  <a:lnTo>
                    <a:pt x="950" y="495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4" name="object 678">
              <a:extLst>
                <a:ext uri="{FF2B5EF4-FFF2-40B4-BE49-F238E27FC236}">
                  <a16:creationId xmlns:a16="http://schemas.microsoft.com/office/drawing/2014/main" id="{67C41654-3D67-4BCC-9515-B04AB957411F}"/>
                </a:ext>
              </a:extLst>
            </p:cNvPr>
            <p:cNvSpPr/>
            <p:nvPr/>
          </p:nvSpPr>
          <p:spPr>
            <a:xfrm>
              <a:off x="2595995" y="2572200"/>
              <a:ext cx="53196" cy="104096"/>
            </a:xfrm>
            <a:custGeom>
              <a:avLst/>
              <a:gdLst/>
              <a:ahLst/>
              <a:cxnLst/>
              <a:rect l="l" t="t" r="r" b="b"/>
              <a:pathLst>
                <a:path w="53196" h="104096">
                  <a:moveTo>
                    <a:pt x="2312" y="89137"/>
                  </a:moveTo>
                  <a:lnTo>
                    <a:pt x="6938" y="94843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4438"/>
                  </a:lnTo>
                  <a:lnTo>
                    <a:pt x="13877" y="48578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8239" y="41638"/>
                  </a:lnTo>
                  <a:lnTo>
                    <a:pt x="40552" y="48578"/>
                  </a:lnTo>
                  <a:lnTo>
                    <a:pt x="40552" y="84511"/>
                  </a:lnTo>
                  <a:lnTo>
                    <a:pt x="38239" y="90217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8503" y="91450"/>
                  </a:lnTo>
                  <a:lnTo>
                    <a:pt x="24362" y="104096"/>
                  </a:lnTo>
                  <a:lnTo>
                    <a:pt x="31301" y="104096"/>
                  </a:lnTo>
                  <a:lnTo>
                    <a:pt x="37006" y="100703"/>
                  </a:lnTo>
                  <a:lnTo>
                    <a:pt x="41632" y="94843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12"/>
                  </a:lnTo>
                  <a:lnTo>
                    <a:pt x="37006" y="31306"/>
                  </a:lnTo>
                  <a:lnTo>
                    <a:pt x="31301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6938" y="37012"/>
                  </a:lnTo>
                  <a:lnTo>
                    <a:pt x="5890" y="38672"/>
                  </a:lnTo>
                  <a:lnTo>
                    <a:pt x="1472" y="49655"/>
                  </a:ln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close/>
                </a:path>
                <a:path w="53196" h="104096">
                  <a:moveTo>
                    <a:pt x="17423" y="104096"/>
                  </a:moveTo>
                  <a:lnTo>
                    <a:pt x="24362" y="104096"/>
                  </a:lnTo>
                  <a:lnTo>
                    <a:pt x="18503" y="9145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423" y="104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5" name="object 679">
              <a:extLst>
                <a:ext uri="{FF2B5EF4-FFF2-40B4-BE49-F238E27FC236}">
                  <a16:creationId xmlns:a16="http://schemas.microsoft.com/office/drawing/2014/main" id="{02963A95-D09B-4AE3-808E-1677071D858C}"/>
                </a:ext>
              </a:extLst>
            </p:cNvPr>
            <p:cNvSpPr/>
            <p:nvPr/>
          </p:nvSpPr>
          <p:spPr>
            <a:xfrm>
              <a:off x="2664302" y="2601193"/>
              <a:ext cx="43855" cy="75103"/>
            </a:xfrm>
            <a:custGeom>
              <a:avLst/>
              <a:gdLst/>
              <a:ahLst/>
              <a:cxnLst/>
              <a:rect l="l" t="t" r="r" b="b"/>
              <a:pathLst>
                <a:path w="43855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5772" y="75103"/>
                  </a:lnTo>
                  <a:lnTo>
                    <a:pt x="42711" y="71711"/>
                  </a:lnTo>
                  <a:lnTo>
                    <a:pt x="43855" y="45838"/>
                  </a:lnTo>
                  <a:lnTo>
                    <a:pt x="39112" y="60161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8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772" y="12645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855" y="458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207"/>
                  </a:lnTo>
                  <a:lnTo>
                    <a:pt x="53900" y="54856"/>
                  </a:lnTo>
                  <a:lnTo>
                    <a:pt x="55509" y="40404"/>
                  </a:lnTo>
                  <a:lnTo>
                    <a:pt x="55509" y="33278"/>
                  </a:lnTo>
                  <a:lnTo>
                    <a:pt x="53596" y="19550"/>
                  </a:lnTo>
                  <a:lnTo>
                    <a:pt x="47337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6" name="object 680">
              <a:extLst>
                <a:ext uri="{FF2B5EF4-FFF2-40B4-BE49-F238E27FC236}">
                  <a16:creationId xmlns:a16="http://schemas.microsoft.com/office/drawing/2014/main" id="{FF05908B-B3DA-4BFA-A029-B5671398E9B9}"/>
                </a:ext>
              </a:extLst>
            </p:cNvPr>
            <p:cNvSpPr/>
            <p:nvPr/>
          </p:nvSpPr>
          <p:spPr>
            <a:xfrm>
              <a:off x="2732456" y="2601193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3537"/>
                  </a:lnTo>
                  <a:lnTo>
                    <a:pt x="15110" y="60144"/>
                  </a:lnTo>
                  <a:lnTo>
                    <a:pt x="12798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525"/>
                  </a:lnTo>
                  <a:lnTo>
                    <a:pt x="52117" y="26525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7" name="object 681">
              <a:extLst>
                <a:ext uri="{FF2B5EF4-FFF2-40B4-BE49-F238E27FC236}">
                  <a16:creationId xmlns:a16="http://schemas.microsoft.com/office/drawing/2014/main" id="{BF33BD2E-D455-4D7D-AEA6-E60AD970FBEE}"/>
                </a:ext>
              </a:extLst>
            </p:cNvPr>
            <p:cNvSpPr/>
            <p:nvPr/>
          </p:nvSpPr>
          <p:spPr>
            <a:xfrm>
              <a:off x="2797217" y="260227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944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3614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48570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8" name="object 682">
              <a:extLst>
                <a:ext uri="{FF2B5EF4-FFF2-40B4-BE49-F238E27FC236}">
                  <a16:creationId xmlns:a16="http://schemas.microsoft.com/office/drawing/2014/main" id="{09D85F81-25E2-4A5A-8AB3-3B186A51088E}"/>
                </a:ext>
              </a:extLst>
            </p:cNvPr>
            <p:cNvSpPr/>
            <p:nvPr/>
          </p:nvSpPr>
          <p:spPr>
            <a:xfrm>
              <a:off x="2863211" y="2601193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804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585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272"/>
                  </a:lnTo>
                  <a:lnTo>
                    <a:pt x="52117" y="14959"/>
                  </a:lnTo>
                  <a:lnTo>
                    <a:pt x="54430" y="11566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27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500" y="15000"/>
                  </a:lnTo>
                  <a:lnTo>
                    <a:pt x="77737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9" name="object 683">
              <a:extLst>
                <a:ext uri="{FF2B5EF4-FFF2-40B4-BE49-F238E27FC236}">
                  <a16:creationId xmlns:a16="http://schemas.microsoft.com/office/drawing/2014/main" id="{82E5C062-6BE1-420F-809C-0231E378F384}"/>
                </a:ext>
              </a:extLst>
            </p:cNvPr>
            <p:cNvSpPr/>
            <p:nvPr/>
          </p:nvSpPr>
          <p:spPr>
            <a:xfrm>
              <a:off x="2963899" y="2601193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2790"/>
                  </a:moveTo>
                  <a:lnTo>
                    <a:pt x="18503" y="75103"/>
                  </a:lnTo>
                  <a:lnTo>
                    <a:pt x="28831" y="75091"/>
                  </a:lnTo>
                  <a:lnTo>
                    <a:pt x="42016" y="72356"/>
                  </a:lnTo>
                  <a:lnTo>
                    <a:pt x="51963" y="64771"/>
                  </a:lnTo>
                  <a:lnTo>
                    <a:pt x="45024" y="56597"/>
                  </a:lnTo>
                  <a:lnTo>
                    <a:pt x="42711" y="60144"/>
                  </a:lnTo>
                  <a:lnTo>
                    <a:pt x="40398" y="61224"/>
                  </a:lnTo>
                  <a:lnTo>
                    <a:pt x="35772" y="64771"/>
                  </a:lnTo>
                  <a:lnTo>
                    <a:pt x="23128" y="64771"/>
                  </a:lnTo>
                  <a:lnTo>
                    <a:pt x="18503" y="63537"/>
                  </a:lnTo>
                  <a:lnTo>
                    <a:pt x="16190" y="60144"/>
                  </a:lnTo>
                  <a:lnTo>
                    <a:pt x="12643" y="56597"/>
                  </a:lnTo>
                  <a:lnTo>
                    <a:pt x="11564" y="50891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570"/>
                  </a:lnTo>
                  <a:lnTo>
                    <a:pt x="50303" y="18277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0" name="object 684">
              <a:extLst>
                <a:ext uri="{FF2B5EF4-FFF2-40B4-BE49-F238E27FC236}">
                  <a16:creationId xmlns:a16="http://schemas.microsoft.com/office/drawing/2014/main" id="{D5D12E93-BE5A-4AB5-8BF5-D9FB4594023D}"/>
                </a:ext>
              </a:extLst>
            </p:cNvPr>
            <p:cNvSpPr/>
            <p:nvPr/>
          </p:nvSpPr>
          <p:spPr>
            <a:xfrm>
              <a:off x="3029739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1" name="object 685">
              <a:extLst>
                <a:ext uri="{FF2B5EF4-FFF2-40B4-BE49-F238E27FC236}">
                  <a16:creationId xmlns:a16="http://schemas.microsoft.com/office/drawing/2014/main" id="{E6BE5D5E-F31C-4B44-A2EA-F1AB0CEBDE1A}"/>
                </a:ext>
              </a:extLst>
            </p:cNvPr>
            <p:cNvSpPr/>
            <p:nvPr/>
          </p:nvSpPr>
          <p:spPr>
            <a:xfrm>
              <a:off x="3087562" y="2585000"/>
              <a:ext cx="34693" cy="91296"/>
            </a:xfrm>
            <a:custGeom>
              <a:avLst/>
              <a:gdLst/>
              <a:ahLst/>
              <a:cxnLst/>
              <a:rect l="l" t="t" r="r" b="b"/>
              <a:pathLst>
                <a:path w="34693" h="91296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4" y="26525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4693" y="90217"/>
                  </a:lnTo>
                  <a:lnTo>
                    <a:pt x="34693" y="79730"/>
                  </a:lnTo>
                  <a:lnTo>
                    <a:pt x="31301" y="80964"/>
                  </a:lnTo>
                  <a:lnTo>
                    <a:pt x="27754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4693" y="26525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2" name="object 686">
              <a:extLst>
                <a:ext uri="{FF2B5EF4-FFF2-40B4-BE49-F238E27FC236}">
                  <a16:creationId xmlns:a16="http://schemas.microsoft.com/office/drawing/2014/main" id="{AB3A2D0B-1FCB-403F-A5DD-6DD9AE82B8DD}"/>
                </a:ext>
              </a:extLst>
            </p:cNvPr>
            <p:cNvSpPr/>
            <p:nvPr/>
          </p:nvSpPr>
          <p:spPr>
            <a:xfrm>
              <a:off x="3133820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4959"/>
                  </a:move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079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32380" y="10332"/>
                  </a:lnTo>
                  <a:lnTo>
                    <a:pt x="33614" y="12645"/>
                  </a:lnTo>
                  <a:lnTo>
                    <a:pt x="37006" y="17272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78"/>
                  </a:lnTo>
                  <a:lnTo>
                    <a:pt x="12798" y="45031"/>
                  </a:lnTo>
                  <a:lnTo>
                    <a:pt x="16190" y="42718"/>
                  </a:lnTo>
                  <a:lnTo>
                    <a:pt x="19736" y="40404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2458"/>
                  </a:lnTo>
                  <a:lnTo>
                    <a:pt x="27754" y="63537"/>
                  </a:lnTo>
                  <a:lnTo>
                    <a:pt x="25441" y="64771"/>
                  </a:lnTo>
                  <a:lnTo>
                    <a:pt x="22049" y="64771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2790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4959"/>
                  </a:lnTo>
                  <a:close/>
                </a:path>
                <a:path w="50883" h="75103">
                  <a:moveTo>
                    <a:pt x="11564" y="48578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4771"/>
                  </a:lnTo>
                  <a:lnTo>
                    <a:pt x="18503" y="64771"/>
                  </a:lnTo>
                  <a:lnTo>
                    <a:pt x="16190" y="63537"/>
                  </a:lnTo>
                  <a:lnTo>
                    <a:pt x="12798" y="60144"/>
                  </a:lnTo>
                  <a:lnTo>
                    <a:pt x="11564" y="56597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3" name="object 687">
              <a:extLst>
                <a:ext uri="{FF2B5EF4-FFF2-40B4-BE49-F238E27FC236}">
                  <a16:creationId xmlns:a16="http://schemas.microsoft.com/office/drawing/2014/main" id="{F8D1085D-0E1B-4D73-986E-3B2FD536FEDD}"/>
                </a:ext>
              </a:extLst>
            </p:cNvPr>
            <p:cNvSpPr/>
            <p:nvPr/>
          </p:nvSpPr>
          <p:spPr>
            <a:xfrm>
              <a:off x="3192876" y="2585000"/>
              <a:ext cx="33614" cy="91296"/>
            </a:xfrm>
            <a:custGeom>
              <a:avLst/>
              <a:gdLst/>
              <a:ahLst/>
              <a:cxnLst/>
              <a:rect l="l" t="t" r="r" b="b"/>
              <a:pathLst>
                <a:path w="33614" h="91296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330" y="26525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3614" y="90217"/>
                  </a:lnTo>
                  <a:lnTo>
                    <a:pt x="33614" y="79730"/>
                  </a:lnTo>
                  <a:lnTo>
                    <a:pt x="32380" y="80964"/>
                  </a:lnTo>
                  <a:lnTo>
                    <a:pt x="28988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614" y="26525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4" name="object 688">
              <a:extLst>
                <a:ext uri="{FF2B5EF4-FFF2-40B4-BE49-F238E27FC236}">
                  <a16:creationId xmlns:a16="http://schemas.microsoft.com/office/drawing/2014/main" id="{1857BB8F-39A9-443D-87E2-AA5B8973636D}"/>
                </a:ext>
              </a:extLst>
            </p:cNvPr>
            <p:cNvSpPr/>
            <p:nvPr/>
          </p:nvSpPr>
          <p:spPr>
            <a:xfrm>
              <a:off x="3240367" y="2575747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6939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5" name="object 689">
              <a:extLst>
                <a:ext uri="{FF2B5EF4-FFF2-40B4-BE49-F238E27FC236}">
                  <a16:creationId xmlns:a16="http://schemas.microsoft.com/office/drawing/2014/main" id="{BD2FD4BA-0F8F-461A-AE3E-3440C5895F15}"/>
                </a:ext>
              </a:extLst>
            </p:cNvPr>
            <p:cNvSpPr/>
            <p:nvPr/>
          </p:nvSpPr>
          <p:spPr>
            <a:xfrm>
              <a:off x="3266888" y="2601193"/>
              <a:ext cx="56742" cy="75103"/>
            </a:xfrm>
            <a:custGeom>
              <a:avLst/>
              <a:gdLst/>
              <a:ahLst/>
              <a:cxnLst/>
              <a:rect l="l" t="t" r="r" b="b"/>
              <a:pathLst>
                <a:path w="56742" h="75103">
                  <a:moveTo>
                    <a:pt x="19736" y="62458"/>
                  </a:moveTo>
                  <a:lnTo>
                    <a:pt x="17423" y="58911"/>
                  </a:lnTo>
                  <a:lnTo>
                    <a:pt x="13877" y="54284"/>
                  </a:lnTo>
                  <a:lnTo>
                    <a:pt x="12798" y="48578"/>
                  </a:lnTo>
                  <a:lnTo>
                    <a:pt x="12798" y="26525"/>
                  </a:lnTo>
                  <a:lnTo>
                    <a:pt x="13877" y="20819"/>
                  </a:lnTo>
                  <a:lnTo>
                    <a:pt x="17423" y="16192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525"/>
                  </a:lnTo>
                  <a:lnTo>
                    <a:pt x="45178" y="42718"/>
                  </a:lnTo>
                  <a:lnTo>
                    <a:pt x="44860" y="458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983"/>
                  </a:lnTo>
                  <a:lnTo>
                    <a:pt x="55043" y="54694"/>
                  </a:lnTo>
                  <a:lnTo>
                    <a:pt x="56742" y="40404"/>
                  </a:lnTo>
                  <a:lnTo>
                    <a:pt x="56742" y="33278"/>
                  </a:lnTo>
                  <a:lnTo>
                    <a:pt x="54830" y="19550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392"/>
                  </a:lnTo>
                  <a:lnTo>
                    <a:pt x="8172" y="9253"/>
                  </a:lnTo>
                  <a:lnTo>
                    <a:pt x="2137" y="20409"/>
                  </a:lnTo>
                  <a:lnTo>
                    <a:pt x="0" y="34698"/>
                  </a:lnTo>
                  <a:lnTo>
                    <a:pt x="22" y="41825"/>
                  </a:lnTo>
                  <a:lnTo>
                    <a:pt x="2837" y="55552"/>
                  </a:lnTo>
                  <a:lnTo>
                    <a:pt x="8172" y="65850"/>
                  </a:lnTo>
                  <a:lnTo>
                    <a:pt x="13877" y="71711"/>
                  </a:lnTo>
                  <a:lnTo>
                    <a:pt x="19736" y="75103"/>
                  </a:lnTo>
                  <a:lnTo>
                    <a:pt x="28988" y="75103"/>
                  </a:lnTo>
                  <a:lnTo>
                    <a:pt x="23128" y="64771"/>
                  </a:lnTo>
                  <a:lnTo>
                    <a:pt x="19736" y="62458"/>
                  </a:lnTo>
                  <a:close/>
                </a:path>
                <a:path w="56742" h="75103">
                  <a:moveTo>
                    <a:pt x="23128" y="64771"/>
                  </a:moveTo>
                  <a:lnTo>
                    <a:pt x="28988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860" y="45838"/>
                  </a:lnTo>
                  <a:lnTo>
                    <a:pt x="39918" y="60161"/>
                  </a:lnTo>
                  <a:lnTo>
                    <a:pt x="28988" y="64771"/>
                  </a:lnTo>
                  <a:lnTo>
                    <a:pt x="23128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6" name="object 690">
              <a:extLst>
                <a:ext uri="{FF2B5EF4-FFF2-40B4-BE49-F238E27FC236}">
                  <a16:creationId xmlns:a16="http://schemas.microsoft.com/office/drawing/2014/main" id="{0EC240B6-FA2C-48A7-A864-4D86C569CC87}"/>
                </a:ext>
              </a:extLst>
            </p:cNvPr>
            <p:cNvSpPr/>
            <p:nvPr/>
          </p:nvSpPr>
          <p:spPr>
            <a:xfrm>
              <a:off x="3338588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7" name="object 691">
              <a:extLst>
                <a:ext uri="{FF2B5EF4-FFF2-40B4-BE49-F238E27FC236}">
                  <a16:creationId xmlns:a16="http://schemas.microsoft.com/office/drawing/2014/main" id="{20EAE957-E22F-4B36-9163-C7142DD00FEA}"/>
                </a:ext>
              </a:extLst>
            </p:cNvPr>
            <p:cNvSpPr/>
            <p:nvPr/>
          </p:nvSpPr>
          <p:spPr>
            <a:xfrm>
              <a:off x="3404582" y="2661338"/>
              <a:ext cx="16190" cy="14959"/>
            </a:xfrm>
            <a:custGeom>
              <a:avLst/>
              <a:gdLst/>
              <a:ahLst/>
              <a:cxnLst/>
              <a:rect l="l" t="t" r="r" b="b"/>
              <a:pathLst>
                <a:path w="16190" h="14959">
                  <a:moveTo>
                    <a:pt x="0" y="6939"/>
                  </a:moveTo>
                  <a:lnTo>
                    <a:pt x="0" y="9253"/>
                  </a:lnTo>
                  <a:lnTo>
                    <a:pt x="2312" y="12645"/>
                  </a:lnTo>
                  <a:lnTo>
                    <a:pt x="5705" y="14959"/>
                  </a:lnTo>
                  <a:lnTo>
                    <a:pt x="10330" y="14959"/>
                  </a:lnTo>
                  <a:lnTo>
                    <a:pt x="14956" y="11566"/>
                  </a:lnTo>
                  <a:lnTo>
                    <a:pt x="16190" y="6939"/>
                  </a:lnTo>
                  <a:lnTo>
                    <a:pt x="14956" y="3392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8" name="object 668">
              <a:extLst>
                <a:ext uri="{FF2B5EF4-FFF2-40B4-BE49-F238E27FC236}">
                  <a16:creationId xmlns:a16="http://schemas.microsoft.com/office/drawing/2014/main" id="{997D1458-711A-4C70-B27D-1DB302084AC4}"/>
                </a:ext>
              </a:extLst>
            </p:cNvPr>
            <p:cNvSpPr/>
            <p:nvPr/>
          </p:nvSpPr>
          <p:spPr>
            <a:xfrm>
              <a:off x="895577" y="3032693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1567" y="86824"/>
                  </a:moveTo>
                  <a:lnTo>
                    <a:pt x="11567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1567" y="41638"/>
                  </a:lnTo>
                  <a:lnTo>
                    <a:pt x="11567" y="10332"/>
                  </a:lnTo>
                  <a:lnTo>
                    <a:pt x="52053" y="10332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1567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9" name="object 669">
              <a:extLst>
                <a:ext uri="{FF2B5EF4-FFF2-40B4-BE49-F238E27FC236}">
                  <a16:creationId xmlns:a16="http://schemas.microsoft.com/office/drawing/2014/main" id="{925D90B6-08D0-4172-B74A-39F78FF835AB}"/>
                </a:ext>
              </a:extLst>
            </p:cNvPr>
            <p:cNvSpPr/>
            <p:nvPr/>
          </p:nvSpPr>
          <p:spPr>
            <a:xfrm>
              <a:off x="959199" y="3055826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0" y="1079"/>
                  </a:moveTo>
                  <a:lnTo>
                    <a:pt x="0" y="74024"/>
                  </a:lnTo>
                  <a:lnTo>
                    <a:pt x="11572" y="74024"/>
                  </a:lnTo>
                  <a:lnTo>
                    <a:pt x="11572" y="22053"/>
                  </a:lnTo>
                  <a:lnTo>
                    <a:pt x="13885" y="18506"/>
                  </a:lnTo>
                  <a:lnTo>
                    <a:pt x="15041" y="16192"/>
                  </a:lnTo>
                  <a:lnTo>
                    <a:pt x="19667" y="11566"/>
                  </a:lnTo>
                  <a:lnTo>
                    <a:pt x="23136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4701" y="13879"/>
                  </a:lnTo>
                  <a:lnTo>
                    <a:pt x="35857" y="17426"/>
                  </a:lnTo>
                  <a:lnTo>
                    <a:pt x="37014" y="20819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6180"/>
                  </a:lnTo>
                  <a:lnTo>
                    <a:pt x="41214" y="4187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3392"/>
                  </a:lnTo>
                  <a:lnTo>
                    <a:pt x="11572" y="9253"/>
                  </a:lnTo>
                  <a:lnTo>
                    <a:pt x="11572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0" name="object 670">
              <a:extLst>
                <a:ext uri="{FF2B5EF4-FFF2-40B4-BE49-F238E27FC236}">
                  <a16:creationId xmlns:a16="http://schemas.microsoft.com/office/drawing/2014/main" id="{76B26C81-4938-4DCC-B190-16E3F4EA07CE}"/>
                </a:ext>
              </a:extLst>
            </p:cNvPr>
            <p:cNvSpPr/>
            <p:nvPr/>
          </p:nvSpPr>
          <p:spPr>
            <a:xfrm>
              <a:off x="1021655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28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5049" y="75258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lnTo>
                    <a:pt x="13892" y="45185"/>
                  </a:lnTo>
                  <a:lnTo>
                    <a:pt x="17362" y="428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8110" y="37012"/>
                  </a:lnTo>
                  <a:lnTo>
                    <a:pt x="2328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3892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28" y="14959"/>
                  </a:lnTo>
                  <a:lnTo>
                    <a:pt x="1171" y="18506"/>
                  </a:lnTo>
                  <a:lnTo>
                    <a:pt x="1171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3892" y="16192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7362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5049" y="75258"/>
                  </a:lnTo>
                  <a:lnTo>
                    <a:pt x="27770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1" name="object 671">
              <a:extLst>
                <a:ext uri="{FF2B5EF4-FFF2-40B4-BE49-F238E27FC236}">
                  <a16:creationId xmlns:a16="http://schemas.microsoft.com/office/drawing/2014/main" id="{23EF1F35-A470-412B-9212-6E37F844ED61}"/>
                </a:ext>
              </a:extLst>
            </p:cNvPr>
            <p:cNvSpPr/>
            <p:nvPr/>
          </p:nvSpPr>
          <p:spPr>
            <a:xfrm>
              <a:off x="1086446" y="3026833"/>
              <a:ext cx="52040" cy="104250"/>
            </a:xfrm>
            <a:custGeom>
              <a:avLst/>
              <a:gdLst/>
              <a:ahLst/>
              <a:cxnLst/>
              <a:rect l="l" t="t" r="r" b="b"/>
              <a:pathLst>
                <a:path w="52040" h="104250">
                  <a:moveTo>
                    <a:pt x="40475" y="55672"/>
                  </a:moveTo>
                  <a:lnTo>
                    <a:pt x="40475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5849" y="104250"/>
                  </a:lnTo>
                  <a:lnTo>
                    <a:pt x="41632" y="101937"/>
                  </a:lnTo>
                  <a:lnTo>
                    <a:pt x="46257" y="96077"/>
                  </a:lnTo>
                  <a:lnTo>
                    <a:pt x="50529" y="85214"/>
                  </a:lnTo>
                  <a:lnTo>
                    <a:pt x="52040" y="70631"/>
                  </a:lnTo>
                  <a:lnTo>
                    <a:pt x="52035" y="62773"/>
                  </a:lnTo>
                  <a:lnTo>
                    <a:pt x="50368" y="48021"/>
                  </a:lnTo>
                  <a:lnTo>
                    <a:pt x="46257" y="38245"/>
                  </a:lnTo>
                  <a:lnTo>
                    <a:pt x="41632" y="32385"/>
                  </a:lnTo>
                  <a:lnTo>
                    <a:pt x="35849" y="28992"/>
                  </a:lnTo>
                  <a:lnTo>
                    <a:pt x="20816" y="28992"/>
                  </a:lnTo>
                  <a:lnTo>
                    <a:pt x="15033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408" y="103017"/>
                  </a:lnTo>
                  <a:lnTo>
                    <a:pt x="11564" y="94997"/>
                  </a:lnTo>
                  <a:lnTo>
                    <a:pt x="15033" y="101937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3877" y="42872"/>
                  </a:lnTo>
                  <a:lnTo>
                    <a:pt x="18503" y="39325"/>
                  </a:lnTo>
                  <a:lnTo>
                    <a:pt x="30067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475" y="55672"/>
                  </a:lnTo>
                  <a:close/>
                </a:path>
                <a:path w="52040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224" y="93764"/>
                  </a:lnTo>
                  <a:lnTo>
                    <a:pt x="18503" y="93764"/>
                  </a:lnTo>
                  <a:lnTo>
                    <a:pt x="13877" y="91450"/>
                  </a:lnTo>
                  <a:lnTo>
                    <a:pt x="11564" y="84511"/>
                  </a:lnTo>
                  <a:lnTo>
                    <a:pt x="15033" y="101937"/>
                  </a:lnTo>
                  <a:lnTo>
                    <a:pt x="20816" y="104250"/>
                  </a:lnTo>
                  <a:lnTo>
                    <a:pt x="35849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2" name="object 672">
              <a:extLst>
                <a:ext uri="{FF2B5EF4-FFF2-40B4-BE49-F238E27FC236}">
                  <a16:creationId xmlns:a16="http://schemas.microsoft.com/office/drawing/2014/main" id="{9592839B-7A3D-4B86-AD75-886C9C3C8239}"/>
                </a:ext>
              </a:extLst>
            </p:cNvPr>
            <p:cNvSpPr/>
            <p:nvPr/>
          </p:nvSpPr>
          <p:spPr>
            <a:xfrm>
              <a:off x="1158162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3" name="object 673">
              <a:extLst>
                <a:ext uri="{FF2B5EF4-FFF2-40B4-BE49-F238E27FC236}">
                  <a16:creationId xmlns:a16="http://schemas.microsoft.com/office/drawing/2014/main" id="{F2BE6C02-22F4-446F-82A1-EEFD9F612F16}"/>
                </a:ext>
              </a:extLst>
            </p:cNvPr>
            <p:cNvSpPr/>
            <p:nvPr/>
          </p:nvSpPr>
          <p:spPr>
            <a:xfrm>
              <a:off x="117666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9334" y="75258"/>
                  </a:lnTo>
                  <a:lnTo>
                    <a:pt x="47429" y="71711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1647" y="62458"/>
                  </a:lnTo>
                  <a:lnTo>
                    <a:pt x="38178" y="63691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7770" y="0"/>
                  </a:lnTo>
                  <a:lnTo>
                    <a:pt x="18503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199" y="32167"/>
                  </a:lnTo>
                  <a:lnTo>
                    <a:pt x="51327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4" name="object 674">
              <a:extLst>
                <a:ext uri="{FF2B5EF4-FFF2-40B4-BE49-F238E27FC236}">
                  <a16:creationId xmlns:a16="http://schemas.microsoft.com/office/drawing/2014/main" id="{C8B2CF44-B454-4DD3-8052-32E04F3B6B9F}"/>
                </a:ext>
              </a:extLst>
            </p:cNvPr>
            <p:cNvSpPr/>
            <p:nvPr/>
          </p:nvSpPr>
          <p:spPr>
            <a:xfrm>
              <a:off x="1264585" y="3025753"/>
              <a:ext cx="38162" cy="104096"/>
            </a:xfrm>
            <a:custGeom>
              <a:avLst/>
              <a:gdLst/>
              <a:ahLst/>
              <a:cxnLst/>
              <a:rect l="l" t="t" r="r" b="b"/>
              <a:pathLst>
                <a:path w="38162" h="104096">
                  <a:moveTo>
                    <a:pt x="21972" y="31151"/>
                  </a:moveTo>
                  <a:lnTo>
                    <a:pt x="21972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162" y="1079"/>
                  </a:lnTo>
                  <a:lnTo>
                    <a:pt x="33536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5706"/>
                  </a:lnTo>
                  <a:lnTo>
                    <a:pt x="11564" y="10332"/>
                  </a:lnTo>
                  <a:lnTo>
                    <a:pt x="10408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972" y="104096"/>
                  </a:lnTo>
                  <a:lnTo>
                    <a:pt x="21972" y="41638"/>
                  </a:lnTo>
                  <a:lnTo>
                    <a:pt x="33536" y="41638"/>
                  </a:lnTo>
                  <a:lnTo>
                    <a:pt x="33536" y="31151"/>
                  </a:lnTo>
                  <a:lnTo>
                    <a:pt x="21972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5" name="object 675">
              <a:extLst>
                <a:ext uri="{FF2B5EF4-FFF2-40B4-BE49-F238E27FC236}">
                  <a16:creationId xmlns:a16="http://schemas.microsoft.com/office/drawing/2014/main" id="{5EB28248-D032-4F7B-8D84-F267D7F320B9}"/>
                </a:ext>
              </a:extLst>
            </p:cNvPr>
            <p:cNvSpPr/>
            <p:nvPr/>
          </p:nvSpPr>
          <p:spPr>
            <a:xfrm>
              <a:off x="1308530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6" name="object 676">
              <a:extLst>
                <a:ext uri="{FF2B5EF4-FFF2-40B4-BE49-F238E27FC236}">
                  <a16:creationId xmlns:a16="http://schemas.microsoft.com/office/drawing/2014/main" id="{FC1F62DF-6546-44DB-A991-BE4BC4A00CAE}"/>
                </a:ext>
              </a:extLst>
            </p:cNvPr>
            <p:cNvSpPr/>
            <p:nvPr/>
          </p:nvSpPr>
          <p:spPr>
            <a:xfrm>
              <a:off x="1369838" y="3055826"/>
              <a:ext cx="49742" cy="75258"/>
            </a:xfrm>
            <a:custGeom>
              <a:avLst/>
              <a:gdLst/>
              <a:ahLst/>
              <a:cxnLst/>
              <a:rect l="l" t="t" r="r" b="b"/>
              <a:pathLst>
                <a:path w="49742" h="75258">
                  <a:moveTo>
                    <a:pt x="2312" y="14959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82" y="32385"/>
                  </a:lnTo>
                  <a:lnTo>
                    <a:pt x="8095" y="33619"/>
                  </a:lnTo>
                  <a:lnTo>
                    <a:pt x="12736" y="38245"/>
                  </a:lnTo>
                  <a:lnTo>
                    <a:pt x="17362" y="40559"/>
                  </a:lnTo>
                  <a:lnTo>
                    <a:pt x="24300" y="42872"/>
                  </a:lnTo>
                  <a:lnTo>
                    <a:pt x="28926" y="45185"/>
                  </a:lnTo>
                  <a:lnTo>
                    <a:pt x="33552" y="47498"/>
                  </a:lnTo>
                  <a:lnTo>
                    <a:pt x="37021" y="50891"/>
                  </a:lnTo>
                  <a:lnTo>
                    <a:pt x="38178" y="55518"/>
                  </a:lnTo>
                  <a:lnTo>
                    <a:pt x="38178" y="59065"/>
                  </a:lnTo>
                  <a:lnTo>
                    <a:pt x="34708" y="62458"/>
                  </a:lnTo>
                  <a:lnTo>
                    <a:pt x="30083" y="66005"/>
                  </a:lnTo>
                  <a:lnTo>
                    <a:pt x="21987" y="66005"/>
                  </a:lnTo>
                  <a:lnTo>
                    <a:pt x="18518" y="64771"/>
                  </a:lnTo>
                  <a:lnTo>
                    <a:pt x="13892" y="60144"/>
                  </a:lnTo>
                  <a:lnTo>
                    <a:pt x="12736" y="56751"/>
                  </a:lnTo>
                  <a:lnTo>
                    <a:pt x="12736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736" y="74024"/>
                  </a:lnTo>
                  <a:lnTo>
                    <a:pt x="18518" y="75258"/>
                  </a:lnTo>
                  <a:lnTo>
                    <a:pt x="33552" y="75258"/>
                  </a:lnTo>
                  <a:lnTo>
                    <a:pt x="39334" y="74024"/>
                  </a:lnTo>
                  <a:lnTo>
                    <a:pt x="42803" y="69397"/>
                  </a:lnTo>
                  <a:lnTo>
                    <a:pt x="47429" y="66005"/>
                  </a:lnTo>
                  <a:lnTo>
                    <a:pt x="49742" y="61378"/>
                  </a:lnTo>
                  <a:lnTo>
                    <a:pt x="49742" y="49812"/>
                  </a:lnTo>
                  <a:lnTo>
                    <a:pt x="48586" y="45185"/>
                  </a:lnTo>
                  <a:lnTo>
                    <a:pt x="45116" y="42872"/>
                  </a:lnTo>
                  <a:lnTo>
                    <a:pt x="41647" y="39325"/>
                  </a:lnTo>
                  <a:lnTo>
                    <a:pt x="35865" y="35932"/>
                  </a:lnTo>
                  <a:lnTo>
                    <a:pt x="26613" y="32385"/>
                  </a:lnTo>
                  <a:lnTo>
                    <a:pt x="21987" y="30072"/>
                  </a:lnTo>
                  <a:lnTo>
                    <a:pt x="18518" y="27759"/>
                  </a:lnTo>
                  <a:lnTo>
                    <a:pt x="15049" y="24366"/>
                  </a:lnTo>
                  <a:lnTo>
                    <a:pt x="13892" y="20819"/>
                  </a:lnTo>
                  <a:lnTo>
                    <a:pt x="13892" y="17426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192"/>
                  </a:lnTo>
                  <a:lnTo>
                    <a:pt x="47429" y="10332"/>
                  </a:lnTo>
                  <a:lnTo>
                    <a:pt x="42803" y="6939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3892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7" name="object 677">
              <a:extLst>
                <a:ext uri="{FF2B5EF4-FFF2-40B4-BE49-F238E27FC236}">
                  <a16:creationId xmlns:a16="http://schemas.microsoft.com/office/drawing/2014/main" id="{5E3C285C-5472-4FC0-923C-585707F0CB26}"/>
                </a:ext>
              </a:extLst>
            </p:cNvPr>
            <p:cNvSpPr/>
            <p:nvPr/>
          </p:nvSpPr>
          <p:spPr>
            <a:xfrm>
              <a:off x="1425362" y="3039633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1987" y="17272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205" y="90217"/>
                  </a:lnTo>
                  <a:lnTo>
                    <a:pt x="20831" y="91450"/>
                  </a:lnTo>
                  <a:lnTo>
                    <a:pt x="30083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7272"/>
                  </a:lnTo>
                  <a:lnTo>
                    <a:pt x="2198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8" name="object 665">
              <a:extLst>
                <a:ext uri="{FF2B5EF4-FFF2-40B4-BE49-F238E27FC236}">
                  <a16:creationId xmlns:a16="http://schemas.microsoft.com/office/drawing/2014/main" id="{201D31C2-473C-4EBF-9AF0-50924C7DD80F}"/>
                </a:ext>
              </a:extLst>
            </p:cNvPr>
            <p:cNvSpPr/>
            <p:nvPr/>
          </p:nvSpPr>
          <p:spPr>
            <a:xfrm>
              <a:off x="1497078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79" y="48578"/>
                  </a:moveTo>
                  <a:lnTo>
                    <a:pt x="12736" y="32385"/>
                  </a:lnTo>
                  <a:lnTo>
                    <a:pt x="6954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36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1239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11579" y="48578"/>
                  </a:lnTo>
                  <a:lnTo>
                    <a:pt x="12736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9" name="object 666">
              <a:extLst>
                <a:ext uri="{FF2B5EF4-FFF2-40B4-BE49-F238E27FC236}">
                  <a16:creationId xmlns:a16="http://schemas.microsoft.com/office/drawing/2014/main" id="{FC28572A-9C60-4854-A653-AA0971A7057B}"/>
                </a:ext>
              </a:extLst>
            </p:cNvPr>
            <p:cNvSpPr/>
            <p:nvPr/>
          </p:nvSpPr>
          <p:spPr>
            <a:xfrm>
              <a:off x="1560697" y="3055826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lnTo>
                    <a:pt x="12736" y="22053"/>
                  </a:lnTo>
                  <a:lnTo>
                    <a:pt x="13892" y="18506"/>
                  </a:lnTo>
                  <a:lnTo>
                    <a:pt x="15049" y="16192"/>
                  </a:lnTo>
                  <a:lnTo>
                    <a:pt x="19675" y="11566"/>
                  </a:lnTo>
                  <a:lnTo>
                    <a:pt x="23144" y="10332"/>
                  </a:lnTo>
                  <a:lnTo>
                    <a:pt x="30083" y="10332"/>
                  </a:lnTo>
                  <a:lnTo>
                    <a:pt x="34708" y="13879"/>
                  </a:lnTo>
                  <a:lnTo>
                    <a:pt x="35865" y="17426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933" y="16875"/>
                  </a:lnTo>
                  <a:lnTo>
                    <a:pt x="42172" y="4370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0" name="object 667">
              <a:extLst>
                <a:ext uri="{FF2B5EF4-FFF2-40B4-BE49-F238E27FC236}">
                  <a16:creationId xmlns:a16="http://schemas.microsoft.com/office/drawing/2014/main" id="{04111A57-A88C-48F2-8CA2-61397DC550C8}"/>
                </a:ext>
              </a:extLst>
            </p:cNvPr>
            <p:cNvSpPr/>
            <p:nvPr/>
          </p:nvSpPr>
          <p:spPr>
            <a:xfrm>
              <a:off x="1622020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11564" y="78805"/>
                  </a:moveTo>
                  <a:lnTo>
                    <a:pt x="11564" y="63691"/>
                  </a:lnTo>
                  <a:lnTo>
                    <a:pt x="10408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900"/>
                  </a:lnTo>
                  <a:lnTo>
                    <a:pt x="1865" y="86015"/>
                  </a:lnTo>
                  <a:lnTo>
                    <a:pt x="6938" y="96077"/>
                  </a:lnTo>
                  <a:lnTo>
                    <a:pt x="11564" y="101937"/>
                  </a:lnTo>
                  <a:lnTo>
                    <a:pt x="17346" y="104250"/>
                  </a:lnTo>
                  <a:lnTo>
                    <a:pt x="24285" y="104250"/>
                  </a:lnTo>
                  <a:lnTo>
                    <a:pt x="18503" y="92684"/>
                  </a:lnTo>
                  <a:lnTo>
                    <a:pt x="16190" y="88058"/>
                  </a:lnTo>
                  <a:lnTo>
                    <a:pt x="13877" y="84511"/>
                  </a:lnTo>
                  <a:lnTo>
                    <a:pt x="11564" y="78805"/>
                  </a:lnTo>
                  <a:close/>
                </a:path>
                <a:path w="53196" h="104250">
                  <a:moveTo>
                    <a:pt x="18503" y="41638"/>
                  </a:moveTo>
                  <a:lnTo>
                    <a:pt x="21972" y="39325"/>
                  </a:lnTo>
                  <a:lnTo>
                    <a:pt x="33536" y="39325"/>
                  </a:lnTo>
                  <a:lnTo>
                    <a:pt x="38162" y="42872"/>
                  </a:lnTo>
                  <a:lnTo>
                    <a:pt x="40475" y="48732"/>
                  </a:lnTo>
                  <a:lnTo>
                    <a:pt x="40475" y="85744"/>
                  </a:lnTo>
                  <a:lnTo>
                    <a:pt x="38162" y="91450"/>
                  </a:lnTo>
                  <a:lnTo>
                    <a:pt x="33536" y="93764"/>
                  </a:lnTo>
                  <a:lnTo>
                    <a:pt x="21972" y="93764"/>
                  </a:lnTo>
                  <a:lnTo>
                    <a:pt x="18503" y="92684"/>
                  </a:lnTo>
                  <a:lnTo>
                    <a:pt x="24285" y="104250"/>
                  </a:lnTo>
                  <a:lnTo>
                    <a:pt x="31224" y="104250"/>
                  </a:lnTo>
                  <a:lnTo>
                    <a:pt x="37006" y="101937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475" y="0"/>
                  </a:lnTo>
                  <a:lnTo>
                    <a:pt x="40475" y="38245"/>
                  </a:lnTo>
                  <a:lnTo>
                    <a:pt x="37006" y="32385"/>
                  </a:lnTo>
                  <a:lnTo>
                    <a:pt x="31224" y="28992"/>
                  </a:lnTo>
                  <a:lnTo>
                    <a:pt x="16190" y="28992"/>
                  </a:lnTo>
                  <a:lnTo>
                    <a:pt x="10408" y="32385"/>
                  </a:lnTo>
                  <a:lnTo>
                    <a:pt x="11564" y="63691"/>
                  </a:lnTo>
                  <a:lnTo>
                    <a:pt x="12720" y="55672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1" name="object 656">
              <a:extLst>
                <a:ext uri="{FF2B5EF4-FFF2-40B4-BE49-F238E27FC236}">
                  <a16:creationId xmlns:a16="http://schemas.microsoft.com/office/drawing/2014/main" id="{7E307DB6-B78E-4928-A600-98FA37029184}"/>
                </a:ext>
              </a:extLst>
            </p:cNvPr>
            <p:cNvSpPr/>
            <p:nvPr/>
          </p:nvSpPr>
          <p:spPr>
            <a:xfrm>
              <a:off x="3404582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398" y="84511"/>
                  </a:lnTo>
                  <a:lnTo>
                    <a:pt x="38085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7337" y="96077"/>
                  </a:lnTo>
                  <a:lnTo>
                    <a:pt x="51679" y="85206"/>
                  </a:lnTo>
                  <a:lnTo>
                    <a:pt x="53196" y="70631"/>
                  </a:lnTo>
                  <a:lnTo>
                    <a:pt x="53191" y="62751"/>
                  </a:lnTo>
                  <a:lnTo>
                    <a:pt x="51512" y="48013"/>
                  </a:lnTo>
                  <a:lnTo>
                    <a:pt x="4733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2643" y="38245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643" y="84511"/>
                  </a:lnTo>
                  <a:lnTo>
                    <a:pt x="12643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8085" y="45185"/>
                  </a:lnTo>
                  <a:lnTo>
                    <a:pt x="40398" y="48732"/>
                  </a:lnTo>
                  <a:lnTo>
                    <a:pt x="41632" y="55672"/>
                  </a:lnTo>
                  <a:close/>
                </a:path>
                <a:path w="53196" h="104250">
                  <a:moveTo>
                    <a:pt x="38085" y="88058"/>
                  </a:moveTo>
                  <a:lnTo>
                    <a:pt x="35772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12643" y="84511"/>
                  </a:lnTo>
                  <a:lnTo>
                    <a:pt x="16190" y="101937"/>
                  </a:lnTo>
                  <a:lnTo>
                    <a:pt x="21895" y="104250"/>
                  </a:lnTo>
                  <a:lnTo>
                    <a:pt x="37006" y="104250"/>
                  </a:lnTo>
                  <a:lnTo>
                    <a:pt x="38085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2" name="object 657">
              <a:extLst>
                <a:ext uri="{FF2B5EF4-FFF2-40B4-BE49-F238E27FC236}">
                  <a16:creationId xmlns:a16="http://schemas.microsoft.com/office/drawing/2014/main" id="{13F6F7A5-A9E6-4D5E-B79E-13DBA3A5A7BC}"/>
                </a:ext>
              </a:extLst>
            </p:cNvPr>
            <p:cNvSpPr/>
            <p:nvPr/>
          </p:nvSpPr>
          <p:spPr>
            <a:xfrm>
              <a:off x="3469343" y="3056905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12643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705" y="68318"/>
                  </a:lnTo>
                  <a:lnTo>
                    <a:pt x="9251" y="71865"/>
                  </a:lnTo>
                  <a:lnTo>
                    <a:pt x="13877" y="74178"/>
                  </a:lnTo>
                  <a:lnTo>
                    <a:pt x="27754" y="74178"/>
                  </a:lnTo>
                  <a:lnTo>
                    <a:pt x="33459" y="71865"/>
                  </a:lnTo>
                  <a:lnTo>
                    <a:pt x="38239" y="67238"/>
                  </a:lnTo>
                  <a:lnTo>
                    <a:pt x="38239" y="72944"/>
                  </a:lnTo>
                  <a:lnTo>
                    <a:pt x="49804" y="72944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30067" y="63691"/>
                  </a:lnTo>
                  <a:lnTo>
                    <a:pt x="14956" y="63691"/>
                  </a:lnTo>
                  <a:lnTo>
                    <a:pt x="12643" y="57985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3" name="object 658">
              <a:extLst>
                <a:ext uri="{FF2B5EF4-FFF2-40B4-BE49-F238E27FC236}">
                  <a16:creationId xmlns:a16="http://schemas.microsoft.com/office/drawing/2014/main" id="{D6781B28-AE6C-46B2-8A18-0A7149945CC3}"/>
                </a:ext>
              </a:extLst>
            </p:cNvPr>
            <p:cNvSpPr/>
            <p:nvPr/>
          </p:nvSpPr>
          <p:spPr>
            <a:xfrm>
              <a:off x="3531792" y="3055826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325"/>
                  </a:lnTo>
                  <a:lnTo>
                    <a:pt x="34693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7754" y="10332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4" name="object 659">
              <a:extLst>
                <a:ext uri="{FF2B5EF4-FFF2-40B4-BE49-F238E27FC236}">
                  <a16:creationId xmlns:a16="http://schemas.microsoft.com/office/drawing/2014/main" id="{DB6CFA63-6174-42CD-8150-6727DA5E6CAC}"/>
                </a:ext>
              </a:extLst>
            </p:cNvPr>
            <p:cNvSpPr/>
            <p:nvPr/>
          </p:nvSpPr>
          <p:spPr>
            <a:xfrm>
              <a:off x="3593160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5" name="object 660">
              <a:extLst>
                <a:ext uri="{FF2B5EF4-FFF2-40B4-BE49-F238E27FC236}">
                  <a16:creationId xmlns:a16="http://schemas.microsoft.com/office/drawing/2014/main" id="{0B1820AA-51D0-45F3-BE5D-80CC091F86B7}"/>
                </a:ext>
              </a:extLst>
            </p:cNvPr>
            <p:cNvSpPr/>
            <p:nvPr/>
          </p:nvSpPr>
          <p:spPr>
            <a:xfrm>
              <a:off x="36219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6" name="object 661">
              <a:extLst>
                <a:ext uri="{FF2B5EF4-FFF2-40B4-BE49-F238E27FC236}">
                  <a16:creationId xmlns:a16="http://schemas.microsoft.com/office/drawing/2014/main" id="{B59BA6D0-4046-4979-9A40-B162A1454F32}"/>
                </a:ext>
              </a:extLst>
            </p:cNvPr>
            <p:cNvSpPr/>
            <p:nvPr/>
          </p:nvSpPr>
          <p:spPr>
            <a:xfrm>
              <a:off x="3683363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7" name="object 662">
              <a:extLst>
                <a:ext uri="{FF2B5EF4-FFF2-40B4-BE49-F238E27FC236}">
                  <a16:creationId xmlns:a16="http://schemas.microsoft.com/office/drawing/2014/main" id="{F76A2306-19F0-4AF6-9E5C-186E37DB89BB}"/>
                </a:ext>
              </a:extLst>
            </p:cNvPr>
            <p:cNvSpPr/>
            <p:nvPr/>
          </p:nvSpPr>
          <p:spPr>
            <a:xfrm>
              <a:off x="3744578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8" name="object 663">
              <a:extLst>
                <a:ext uri="{FF2B5EF4-FFF2-40B4-BE49-F238E27FC236}">
                  <a16:creationId xmlns:a16="http://schemas.microsoft.com/office/drawing/2014/main" id="{E9E71C04-0C8F-4F35-93E7-E9677B54473F}"/>
                </a:ext>
              </a:extLst>
            </p:cNvPr>
            <p:cNvSpPr/>
            <p:nvPr/>
          </p:nvSpPr>
          <p:spPr>
            <a:xfrm>
              <a:off x="3803634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5441" y="66005"/>
                  </a:move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8172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9" name="object 664">
              <a:extLst>
                <a:ext uri="{FF2B5EF4-FFF2-40B4-BE49-F238E27FC236}">
                  <a16:creationId xmlns:a16="http://schemas.microsoft.com/office/drawing/2014/main" id="{54132ABC-B76B-482C-BC05-3865D0F187CC}"/>
                </a:ext>
              </a:extLst>
            </p:cNvPr>
            <p:cNvSpPr/>
            <p:nvPr/>
          </p:nvSpPr>
          <p:spPr>
            <a:xfrm>
              <a:off x="3867315" y="3115971"/>
              <a:ext cx="14956" cy="15113"/>
            </a:xfrm>
            <a:custGeom>
              <a:avLst/>
              <a:gdLst/>
              <a:ahLst/>
              <a:cxnLst/>
              <a:rect l="l" t="t" r="r" b="b"/>
              <a:pathLst>
                <a:path w="14956" h="15113">
                  <a:moveTo>
                    <a:pt x="0" y="8173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6938" y="15113"/>
                  </a:lnTo>
                  <a:lnTo>
                    <a:pt x="10330" y="15113"/>
                  </a:lnTo>
                  <a:lnTo>
                    <a:pt x="11564" y="13879"/>
                  </a:lnTo>
                  <a:lnTo>
                    <a:pt x="14956" y="11566"/>
                  </a:lnTo>
                  <a:lnTo>
                    <a:pt x="14956" y="3546"/>
                  </a:lnTo>
                  <a:lnTo>
                    <a:pt x="10330" y="0"/>
                  </a:lnTo>
                  <a:lnTo>
                    <a:pt x="6938" y="0"/>
                  </a:lnTo>
                  <a:lnTo>
                    <a:pt x="3392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0" name="object 650">
              <a:extLst>
                <a:ext uri="{FF2B5EF4-FFF2-40B4-BE49-F238E27FC236}">
                  <a16:creationId xmlns:a16="http://schemas.microsoft.com/office/drawing/2014/main" id="{F5E6E50A-637E-4DE3-A0B7-8127638EA9E6}"/>
                </a:ext>
              </a:extLst>
            </p:cNvPr>
            <p:cNvSpPr/>
            <p:nvPr/>
          </p:nvSpPr>
          <p:spPr>
            <a:xfrm>
              <a:off x="4186495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2798" y="60144"/>
                  </a:move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7491" y="9253"/>
                  </a:lnTo>
                  <a:lnTo>
                    <a:pt x="42865" y="5706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079"/>
                  </a:lnTo>
                  <a:lnTo>
                    <a:pt x="13877" y="3392"/>
                  </a:lnTo>
                  <a:lnTo>
                    <a:pt x="10485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1" name="object 651">
              <a:extLst>
                <a:ext uri="{FF2B5EF4-FFF2-40B4-BE49-F238E27FC236}">
                  <a16:creationId xmlns:a16="http://schemas.microsoft.com/office/drawing/2014/main" id="{63DAE447-A0D5-4585-8505-6BC490FF9120}"/>
                </a:ext>
              </a:extLst>
            </p:cNvPr>
            <p:cNvSpPr/>
            <p:nvPr/>
          </p:nvSpPr>
          <p:spPr>
            <a:xfrm>
              <a:off x="4243238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2" name="object 652">
              <a:extLst>
                <a:ext uri="{FF2B5EF4-FFF2-40B4-BE49-F238E27FC236}">
                  <a16:creationId xmlns:a16="http://schemas.microsoft.com/office/drawing/2014/main" id="{A9DCD503-04BA-4C69-B71B-744E89DBCE6D}"/>
                </a:ext>
              </a:extLst>
            </p:cNvPr>
            <p:cNvSpPr/>
            <p:nvPr/>
          </p:nvSpPr>
          <p:spPr>
            <a:xfrm>
              <a:off x="4285949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3" name="object 653">
              <a:extLst>
                <a:ext uri="{FF2B5EF4-FFF2-40B4-BE49-F238E27FC236}">
                  <a16:creationId xmlns:a16="http://schemas.microsoft.com/office/drawing/2014/main" id="{BA8E6846-01C3-48FA-B626-DF963404A232}"/>
                </a:ext>
              </a:extLst>
            </p:cNvPr>
            <p:cNvSpPr/>
            <p:nvPr/>
          </p:nvSpPr>
          <p:spPr>
            <a:xfrm>
              <a:off x="4370447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4" name="object 654">
              <a:extLst>
                <a:ext uri="{FF2B5EF4-FFF2-40B4-BE49-F238E27FC236}">
                  <a16:creationId xmlns:a16="http://schemas.microsoft.com/office/drawing/2014/main" id="{EBB296A6-A62E-461B-A446-B25ABF1DC97E}"/>
                </a:ext>
              </a:extLst>
            </p:cNvPr>
            <p:cNvSpPr/>
            <p:nvPr/>
          </p:nvSpPr>
          <p:spPr>
            <a:xfrm>
              <a:off x="441562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643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3877" y="47498"/>
                  </a:lnTo>
                  <a:lnTo>
                    <a:pt x="14956" y="45185"/>
                  </a:lnTo>
                  <a:lnTo>
                    <a:pt x="19582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65" y="45127"/>
                  </a:lnTo>
                  <a:lnTo>
                    <a:pt x="41643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5" name="object 655">
              <a:extLst>
                <a:ext uri="{FF2B5EF4-FFF2-40B4-BE49-F238E27FC236}">
                  <a16:creationId xmlns:a16="http://schemas.microsoft.com/office/drawing/2014/main" id="{C582D20F-1FB0-41DE-83BA-810876020453}"/>
                </a:ext>
              </a:extLst>
            </p:cNvPr>
            <p:cNvSpPr/>
            <p:nvPr/>
          </p:nvSpPr>
          <p:spPr>
            <a:xfrm>
              <a:off x="4476840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6" name="object 638">
              <a:extLst>
                <a:ext uri="{FF2B5EF4-FFF2-40B4-BE49-F238E27FC236}">
                  <a16:creationId xmlns:a16="http://schemas.microsoft.com/office/drawing/2014/main" id="{F8956F0A-9E14-46DC-9CBD-29763D81EF88}"/>
                </a:ext>
              </a:extLst>
            </p:cNvPr>
            <p:cNvSpPr/>
            <p:nvPr/>
          </p:nvSpPr>
          <p:spPr>
            <a:xfrm>
              <a:off x="7997989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7" name="object 639">
              <a:extLst>
                <a:ext uri="{FF2B5EF4-FFF2-40B4-BE49-F238E27FC236}">
                  <a16:creationId xmlns:a16="http://schemas.microsoft.com/office/drawing/2014/main" id="{611F9B14-B42F-480B-B8F5-B855E647DA8C}"/>
                </a:ext>
              </a:extLst>
            </p:cNvPr>
            <p:cNvSpPr/>
            <p:nvPr/>
          </p:nvSpPr>
          <p:spPr>
            <a:xfrm>
              <a:off x="806167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8" name="object 640">
              <a:extLst>
                <a:ext uri="{FF2B5EF4-FFF2-40B4-BE49-F238E27FC236}">
                  <a16:creationId xmlns:a16="http://schemas.microsoft.com/office/drawing/2014/main" id="{80A9B378-49E5-401F-91FB-4175253CE582}"/>
                </a:ext>
              </a:extLst>
            </p:cNvPr>
            <p:cNvSpPr/>
            <p:nvPr/>
          </p:nvSpPr>
          <p:spPr>
            <a:xfrm>
              <a:off x="8119493" y="3056905"/>
              <a:ext cx="51963" cy="72944"/>
            </a:xfrm>
            <a:custGeom>
              <a:avLst/>
              <a:gdLst/>
              <a:ahLst/>
              <a:cxnLst/>
              <a:rect l="l" t="t" r="r" b="b"/>
              <a:pathLst>
                <a:path w="51963" h="72944">
                  <a:moveTo>
                    <a:pt x="26521" y="55672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944"/>
                  </a:lnTo>
                  <a:lnTo>
                    <a:pt x="30067" y="72944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9" name="object 641">
              <a:extLst>
                <a:ext uri="{FF2B5EF4-FFF2-40B4-BE49-F238E27FC236}">
                  <a16:creationId xmlns:a16="http://schemas.microsoft.com/office/drawing/2014/main" id="{13D85692-FD42-46D8-9E1C-DE49B9E385A9}"/>
                </a:ext>
              </a:extLst>
            </p:cNvPr>
            <p:cNvSpPr/>
            <p:nvPr/>
          </p:nvSpPr>
          <p:spPr>
            <a:xfrm>
              <a:off x="8180707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0" name="object 642">
              <a:extLst>
                <a:ext uri="{FF2B5EF4-FFF2-40B4-BE49-F238E27FC236}">
                  <a16:creationId xmlns:a16="http://schemas.microsoft.com/office/drawing/2014/main" id="{5520665E-6E9A-436E-989C-C36C846E3719}"/>
                </a:ext>
              </a:extLst>
            </p:cNvPr>
            <p:cNvSpPr/>
            <p:nvPr/>
          </p:nvSpPr>
          <p:spPr>
            <a:xfrm>
              <a:off x="8209696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1" name="object 643">
              <a:extLst>
                <a:ext uri="{FF2B5EF4-FFF2-40B4-BE49-F238E27FC236}">
                  <a16:creationId xmlns:a16="http://schemas.microsoft.com/office/drawing/2014/main" id="{504CB691-6F73-478A-852D-FA39F6E21138}"/>
                </a:ext>
              </a:extLst>
            </p:cNvPr>
            <p:cNvSpPr/>
            <p:nvPr/>
          </p:nvSpPr>
          <p:spPr>
            <a:xfrm>
              <a:off x="8244389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2" name="object 644">
              <a:extLst>
                <a:ext uri="{FF2B5EF4-FFF2-40B4-BE49-F238E27FC236}">
                  <a16:creationId xmlns:a16="http://schemas.microsoft.com/office/drawing/2014/main" id="{607B04F6-0583-4AF0-A20F-752F6AB87B88}"/>
                </a:ext>
              </a:extLst>
            </p:cNvPr>
            <p:cNvSpPr/>
            <p:nvPr/>
          </p:nvSpPr>
          <p:spPr>
            <a:xfrm>
              <a:off x="831269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3" name="object 645">
              <a:extLst>
                <a:ext uri="{FF2B5EF4-FFF2-40B4-BE49-F238E27FC236}">
                  <a16:creationId xmlns:a16="http://schemas.microsoft.com/office/drawing/2014/main" id="{1FBB67F3-CE65-4865-B3D7-73D38EA3AF88}"/>
                </a:ext>
              </a:extLst>
            </p:cNvPr>
            <p:cNvSpPr/>
            <p:nvPr/>
          </p:nvSpPr>
          <p:spPr>
            <a:xfrm>
              <a:off x="8376224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2798" y="74024"/>
                  </a:moveTo>
                  <a:lnTo>
                    <a:pt x="12798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426"/>
                  </a:lnTo>
                  <a:lnTo>
                    <a:pt x="53196" y="14959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1699" y="14959"/>
                  </a:lnTo>
                  <a:lnTo>
                    <a:pt x="72933" y="17426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679" y="15742"/>
                  </a:lnTo>
                  <a:lnTo>
                    <a:pt x="78243" y="3849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392"/>
                  </a:lnTo>
                  <a:lnTo>
                    <a:pt x="46257" y="10332"/>
                  </a:lnTo>
                  <a:lnTo>
                    <a:pt x="42865" y="3392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4" name="object 646">
              <a:extLst>
                <a:ext uri="{FF2B5EF4-FFF2-40B4-BE49-F238E27FC236}">
                  <a16:creationId xmlns:a16="http://schemas.microsoft.com/office/drawing/2014/main" id="{5304E895-A3BD-4935-BB03-10A5589FF0EB}"/>
                </a:ext>
              </a:extLst>
            </p:cNvPr>
            <p:cNvSpPr/>
            <p:nvPr/>
          </p:nvSpPr>
          <p:spPr>
            <a:xfrm>
              <a:off x="8475678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5" name="object 647">
              <a:extLst>
                <a:ext uri="{FF2B5EF4-FFF2-40B4-BE49-F238E27FC236}">
                  <a16:creationId xmlns:a16="http://schemas.microsoft.com/office/drawing/2014/main" id="{871E77ED-88DD-4438-A612-920DF363ABEE}"/>
                </a:ext>
              </a:extLst>
            </p:cNvPr>
            <p:cNvSpPr/>
            <p:nvPr/>
          </p:nvSpPr>
          <p:spPr>
            <a:xfrm>
              <a:off x="853936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6" name="object 648">
              <a:extLst>
                <a:ext uri="{FF2B5EF4-FFF2-40B4-BE49-F238E27FC236}">
                  <a16:creationId xmlns:a16="http://schemas.microsoft.com/office/drawing/2014/main" id="{025CA906-A383-48E4-B966-542194617A2C}"/>
                </a:ext>
              </a:extLst>
            </p:cNvPr>
            <p:cNvSpPr/>
            <p:nvPr/>
          </p:nvSpPr>
          <p:spPr>
            <a:xfrm>
              <a:off x="8594869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7" name="object 649">
              <a:extLst>
                <a:ext uri="{FF2B5EF4-FFF2-40B4-BE49-F238E27FC236}">
                  <a16:creationId xmlns:a16="http://schemas.microsoft.com/office/drawing/2014/main" id="{2C3C1116-90AD-4603-A5FA-D5D900D59FC3}"/>
                </a:ext>
              </a:extLst>
            </p:cNvPr>
            <p:cNvSpPr/>
            <p:nvPr/>
          </p:nvSpPr>
          <p:spPr>
            <a:xfrm>
              <a:off x="8641127" y="3115971"/>
              <a:ext cx="15110" cy="15113"/>
            </a:xfrm>
            <a:custGeom>
              <a:avLst/>
              <a:gdLst/>
              <a:ahLst/>
              <a:cxnLst/>
              <a:rect l="l" t="t" r="r" b="b"/>
              <a:pathLst>
                <a:path w="15110" h="15113">
                  <a:moveTo>
                    <a:pt x="0" y="8173"/>
                  </a:moveTo>
                  <a:lnTo>
                    <a:pt x="0" y="11566"/>
                  </a:lnTo>
                  <a:lnTo>
                    <a:pt x="3546" y="13879"/>
                  </a:lnTo>
                  <a:lnTo>
                    <a:pt x="6938" y="15113"/>
                  </a:lnTo>
                  <a:lnTo>
                    <a:pt x="10485" y="15113"/>
                  </a:lnTo>
                  <a:lnTo>
                    <a:pt x="11564" y="13879"/>
                  </a:lnTo>
                  <a:lnTo>
                    <a:pt x="15110" y="11566"/>
                  </a:lnTo>
                  <a:lnTo>
                    <a:pt x="15110" y="3546"/>
                  </a:lnTo>
                  <a:lnTo>
                    <a:pt x="10485" y="0"/>
                  </a:lnTo>
                  <a:lnTo>
                    <a:pt x="6938" y="0"/>
                  </a:lnTo>
                  <a:lnTo>
                    <a:pt x="3546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8" name="object 637">
              <a:extLst>
                <a:ext uri="{FF2B5EF4-FFF2-40B4-BE49-F238E27FC236}">
                  <a16:creationId xmlns:a16="http://schemas.microsoft.com/office/drawing/2014/main" id="{CB82DEB5-B335-465A-B3BF-81A95A2B0551}"/>
                </a:ext>
              </a:extLst>
            </p:cNvPr>
            <p:cNvSpPr/>
            <p:nvPr/>
          </p:nvSpPr>
          <p:spPr>
            <a:xfrm>
              <a:off x="4688547" y="3493186"/>
              <a:ext cx="178092" cy="178121"/>
            </a:xfrm>
            <a:custGeom>
              <a:avLst/>
              <a:gdLst/>
              <a:ahLst/>
              <a:cxnLst/>
              <a:rect l="l" t="t" r="r" b="b"/>
              <a:pathLst>
                <a:path w="178092" h="178121">
                  <a:moveTo>
                    <a:pt x="178092" y="88983"/>
                  </a:moveTo>
                  <a:lnTo>
                    <a:pt x="89123" y="0"/>
                  </a:lnTo>
                  <a:lnTo>
                    <a:pt x="89123" y="45031"/>
                  </a:lnTo>
                  <a:lnTo>
                    <a:pt x="0" y="45031"/>
                  </a:lnTo>
                  <a:lnTo>
                    <a:pt x="0" y="134169"/>
                  </a:lnTo>
                  <a:lnTo>
                    <a:pt x="89123" y="134169"/>
                  </a:lnTo>
                  <a:lnTo>
                    <a:pt x="89123" y="178121"/>
                  </a:lnTo>
                  <a:lnTo>
                    <a:pt x="178092" y="88983"/>
                  </a:lnTo>
                  <a:close/>
                </a:path>
              </a:pathLst>
            </a:custGeom>
            <a:solidFill>
              <a:srgbClr val="173B79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9" name="object 633">
              <a:extLst>
                <a:ext uri="{FF2B5EF4-FFF2-40B4-BE49-F238E27FC236}">
                  <a16:creationId xmlns:a16="http://schemas.microsoft.com/office/drawing/2014/main" id="{477B4F5E-3320-424C-9E92-46525FC61D41}"/>
                </a:ext>
              </a:extLst>
            </p:cNvPr>
            <p:cNvSpPr/>
            <p:nvPr/>
          </p:nvSpPr>
          <p:spPr>
            <a:xfrm>
              <a:off x="895577" y="3715259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2723" y="86824"/>
                  </a:moveTo>
                  <a:lnTo>
                    <a:pt x="12723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2723" y="41638"/>
                  </a:lnTo>
                  <a:lnTo>
                    <a:pt x="12723" y="10486"/>
                  </a:lnTo>
                  <a:lnTo>
                    <a:pt x="52053" y="10486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272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0" name="object 634">
              <a:extLst>
                <a:ext uri="{FF2B5EF4-FFF2-40B4-BE49-F238E27FC236}">
                  <a16:creationId xmlns:a16="http://schemas.microsoft.com/office/drawing/2014/main" id="{8A1C7DA9-CE45-497E-939D-190A683B03EC}"/>
                </a:ext>
              </a:extLst>
            </p:cNvPr>
            <p:cNvSpPr/>
            <p:nvPr/>
          </p:nvSpPr>
          <p:spPr>
            <a:xfrm>
              <a:off x="960355" y="3712946"/>
              <a:ext cx="63627" cy="100703"/>
            </a:xfrm>
            <a:custGeom>
              <a:avLst/>
              <a:gdLst/>
              <a:ahLst/>
              <a:cxnLst/>
              <a:rect l="l" t="t" r="r" b="b"/>
              <a:pathLst>
                <a:path w="63627" h="100703">
                  <a:moveTo>
                    <a:pt x="20823" y="13879"/>
                  </a:moveTo>
                  <a:lnTo>
                    <a:pt x="26605" y="11566"/>
                  </a:lnTo>
                  <a:lnTo>
                    <a:pt x="39326" y="11566"/>
                  </a:lnTo>
                  <a:lnTo>
                    <a:pt x="43952" y="12800"/>
                  </a:lnTo>
                  <a:lnTo>
                    <a:pt x="46265" y="16192"/>
                  </a:lnTo>
                  <a:lnTo>
                    <a:pt x="49734" y="19739"/>
                  </a:lnTo>
                  <a:lnTo>
                    <a:pt x="50891" y="24366"/>
                  </a:lnTo>
                  <a:lnTo>
                    <a:pt x="52047" y="30072"/>
                  </a:lnTo>
                  <a:lnTo>
                    <a:pt x="63627" y="30072"/>
                  </a:lnTo>
                  <a:lnTo>
                    <a:pt x="63627" y="20819"/>
                  </a:lnTo>
                  <a:lnTo>
                    <a:pt x="60142" y="13879"/>
                  </a:lnTo>
                  <a:lnTo>
                    <a:pt x="55517" y="8173"/>
                  </a:lnTo>
                  <a:lnTo>
                    <a:pt x="49734" y="3546"/>
                  </a:lnTo>
                  <a:lnTo>
                    <a:pt x="42796" y="0"/>
                  </a:lnTo>
                  <a:lnTo>
                    <a:pt x="32180" y="16"/>
                  </a:lnTo>
                  <a:lnTo>
                    <a:pt x="18320" y="2854"/>
                  </a:lnTo>
                  <a:lnTo>
                    <a:pt x="9259" y="10486"/>
                  </a:lnTo>
                  <a:lnTo>
                    <a:pt x="5809" y="15521"/>
                  </a:lnTo>
                  <a:lnTo>
                    <a:pt x="1520" y="26982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660" y="67241"/>
                  </a:lnTo>
                  <a:lnTo>
                    <a:pt x="3638" y="80187"/>
                  </a:lnTo>
                  <a:lnTo>
                    <a:pt x="9259" y="90217"/>
                  </a:lnTo>
                  <a:lnTo>
                    <a:pt x="21655" y="98452"/>
                  </a:lnTo>
                  <a:lnTo>
                    <a:pt x="34701" y="100703"/>
                  </a:lnTo>
                  <a:lnTo>
                    <a:pt x="38485" y="100571"/>
                  </a:lnTo>
                  <a:lnTo>
                    <a:pt x="51641" y="97443"/>
                  </a:lnTo>
                  <a:lnTo>
                    <a:pt x="61299" y="90217"/>
                  </a:lnTo>
                  <a:lnTo>
                    <a:pt x="63627" y="87903"/>
                  </a:lnTo>
                  <a:lnTo>
                    <a:pt x="63627" y="50891"/>
                  </a:lnTo>
                  <a:lnTo>
                    <a:pt x="33544" y="50891"/>
                  </a:lnTo>
                  <a:lnTo>
                    <a:pt x="33544" y="61378"/>
                  </a:lnTo>
                  <a:lnTo>
                    <a:pt x="52047" y="61378"/>
                  </a:lnTo>
                  <a:lnTo>
                    <a:pt x="52047" y="84511"/>
                  </a:lnTo>
                  <a:lnTo>
                    <a:pt x="49734" y="85590"/>
                  </a:lnTo>
                  <a:lnTo>
                    <a:pt x="46265" y="89137"/>
                  </a:lnTo>
                  <a:lnTo>
                    <a:pt x="41639" y="90217"/>
                  </a:lnTo>
                  <a:lnTo>
                    <a:pt x="27762" y="90217"/>
                  </a:lnTo>
                  <a:lnTo>
                    <a:pt x="21980" y="87903"/>
                  </a:lnTo>
                  <a:lnTo>
                    <a:pt x="18510" y="83277"/>
                  </a:lnTo>
                  <a:lnTo>
                    <a:pt x="15041" y="77571"/>
                  </a:lnTo>
                  <a:lnTo>
                    <a:pt x="12728" y="69397"/>
                  </a:lnTo>
                  <a:lnTo>
                    <a:pt x="12728" y="30072"/>
                  </a:lnTo>
                  <a:lnTo>
                    <a:pt x="15041" y="23132"/>
                  </a:lnTo>
                  <a:lnTo>
                    <a:pt x="18510" y="18506"/>
                  </a:lnTo>
                  <a:lnTo>
                    <a:pt x="20823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1" name="object 635">
              <a:extLst>
                <a:ext uri="{FF2B5EF4-FFF2-40B4-BE49-F238E27FC236}">
                  <a16:creationId xmlns:a16="http://schemas.microsoft.com/office/drawing/2014/main" id="{4508B50B-FB5F-4AFF-988E-045D6AA40884}"/>
                </a:ext>
              </a:extLst>
            </p:cNvPr>
            <p:cNvSpPr/>
            <p:nvPr/>
          </p:nvSpPr>
          <p:spPr>
            <a:xfrm>
              <a:off x="1041330" y="3712946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4693" y="89137"/>
                  </a:moveTo>
                  <a:lnTo>
                    <a:pt x="30067" y="91450"/>
                  </a:lnTo>
                  <a:lnTo>
                    <a:pt x="20816" y="91450"/>
                  </a:lnTo>
                  <a:lnTo>
                    <a:pt x="17346" y="87903"/>
                  </a:lnTo>
                  <a:lnTo>
                    <a:pt x="17346" y="100703"/>
                  </a:lnTo>
                  <a:lnTo>
                    <a:pt x="34693" y="100703"/>
                  </a:lnTo>
                  <a:lnTo>
                    <a:pt x="34693" y="89137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3" y="68144"/>
                  </a:lnTo>
                  <a:lnTo>
                    <a:pt x="2255" y="81461"/>
                  </a:lnTo>
                  <a:lnTo>
                    <a:pt x="5782" y="91450"/>
                  </a:lnTo>
                  <a:lnTo>
                    <a:pt x="10408" y="97156"/>
                  </a:lnTo>
                  <a:lnTo>
                    <a:pt x="17346" y="100703"/>
                  </a:lnTo>
                  <a:lnTo>
                    <a:pt x="17346" y="87903"/>
                  </a:lnTo>
                  <a:lnTo>
                    <a:pt x="15033" y="83277"/>
                  </a:lnTo>
                  <a:lnTo>
                    <a:pt x="12720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20" y="23132"/>
                  </a:lnTo>
                  <a:lnTo>
                    <a:pt x="15033" y="18506"/>
                  </a:lnTo>
                  <a:lnTo>
                    <a:pt x="17346" y="12800"/>
                  </a:lnTo>
                  <a:lnTo>
                    <a:pt x="20816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491" y="31306"/>
                  </a:lnTo>
                  <a:lnTo>
                    <a:pt x="40491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4693" y="100703"/>
                  </a:lnTo>
                  <a:lnTo>
                    <a:pt x="41647" y="97156"/>
                  </a:lnTo>
                  <a:lnTo>
                    <a:pt x="45116" y="90217"/>
                  </a:lnTo>
                  <a:lnTo>
                    <a:pt x="47974" y="84793"/>
                  </a:lnTo>
                  <a:lnTo>
                    <a:pt x="51035" y="73186"/>
                  </a:lnTo>
                  <a:lnTo>
                    <a:pt x="52055" y="57831"/>
                  </a:lnTo>
                  <a:lnTo>
                    <a:pt x="52055" y="40559"/>
                  </a:lnTo>
                  <a:lnTo>
                    <a:pt x="51838" y="33999"/>
                  </a:lnTo>
                  <a:lnTo>
                    <a:pt x="49652" y="20713"/>
                  </a:lnTo>
                  <a:lnTo>
                    <a:pt x="45116" y="10486"/>
                  </a:lnTo>
                  <a:lnTo>
                    <a:pt x="40491" y="3546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4626"/>
                  </a:lnTo>
                  <a:lnTo>
                    <a:pt x="5782" y="11566"/>
                  </a:lnTo>
                  <a:lnTo>
                    <a:pt x="3383" y="16208"/>
                  </a:lnTo>
                  <a:lnTo>
                    <a:pt x="698" y="27891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2" name="object 636">
              <a:extLst>
                <a:ext uri="{FF2B5EF4-FFF2-40B4-BE49-F238E27FC236}">
                  <a16:creationId xmlns:a16="http://schemas.microsoft.com/office/drawing/2014/main" id="{A15C6D48-739F-4BD7-B084-5F7D2AAECC01}"/>
                </a:ext>
              </a:extLst>
            </p:cNvPr>
            <p:cNvSpPr/>
            <p:nvPr/>
          </p:nvSpPr>
          <p:spPr>
            <a:xfrm>
              <a:off x="1110732" y="3714180"/>
              <a:ext cx="32395" cy="98236"/>
            </a:xfrm>
            <a:custGeom>
              <a:avLst/>
              <a:gdLst/>
              <a:ahLst/>
              <a:cxnLst/>
              <a:rect l="l" t="t" r="r" b="b"/>
              <a:pathLst>
                <a:path w="32395" h="98236">
                  <a:moveTo>
                    <a:pt x="20816" y="16192"/>
                  </a:moveTo>
                  <a:lnTo>
                    <a:pt x="20816" y="98236"/>
                  </a:lnTo>
                  <a:lnTo>
                    <a:pt x="32395" y="98236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3879"/>
                  </a:lnTo>
                  <a:lnTo>
                    <a:pt x="0" y="25445"/>
                  </a:lnTo>
                  <a:lnTo>
                    <a:pt x="2081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3" name="object 624">
              <a:extLst>
                <a:ext uri="{FF2B5EF4-FFF2-40B4-BE49-F238E27FC236}">
                  <a16:creationId xmlns:a16="http://schemas.microsoft.com/office/drawing/2014/main" id="{AF36FF0B-A21D-4297-A5A2-711906BE99F4}"/>
                </a:ext>
              </a:extLst>
            </p:cNvPr>
            <p:cNvSpPr/>
            <p:nvPr/>
          </p:nvSpPr>
          <p:spPr>
            <a:xfrm>
              <a:off x="1358273" y="3715259"/>
              <a:ext cx="60150" cy="97156"/>
            </a:xfrm>
            <a:custGeom>
              <a:avLst/>
              <a:gdLst/>
              <a:ahLst/>
              <a:cxnLst/>
              <a:rect l="l" t="t" r="r" b="b"/>
              <a:pathLst>
                <a:path w="60150" h="97156">
                  <a:moveTo>
                    <a:pt x="40491" y="47498"/>
                  </a:moveTo>
                  <a:lnTo>
                    <a:pt x="37021" y="48578"/>
                  </a:lnTo>
                  <a:lnTo>
                    <a:pt x="11564" y="48578"/>
                  </a:lnTo>
                  <a:lnTo>
                    <a:pt x="11564" y="10486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40491" y="59065"/>
                  </a:lnTo>
                  <a:lnTo>
                    <a:pt x="47429" y="56751"/>
                  </a:lnTo>
                  <a:lnTo>
                    <a:pt x="43960" y="43951"/>
                  </a:lnTo>
                  <a:lnTo>
                    <a:pt x="40491" y="47498"/>
                  </a:lnTo>
                  <a:close/>
                </a:path>
                <a:path w="60150" h="97156">
                  <a:moveTo>
                    <a:pt x="53211" y="50891"/>
                  </a:moveTo>
                  <a:lnTo>
                    <a:pt x="57837" y="46265"/>
                  </a:lnTo>
                  <a:lnTo>
                    <a:pt x="60150" y="39325"/>
                  </a:lnTo>
                  <a:lnTo>
                    <a:pt x="60150" y="20819"/>
                  </a:lnTo>
                  <a:lnTo>
                    <a:pt x="57837" y="12800"/>
                  </a:lnTo>
                  <a:lnTo>
                    <a:pt x="52055" y="8173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86"/>
                  </a:lnTo>
                  <a:lnTo>
                    <a:pt x="35865" y="10486"/>
                  </a:lnTo>
                  <a:lnTo>
                    <a:pt x="40491" y="11566"/>
                  </a:lnTo>
                  <a:lnTo>
                    <a:pt x="43960" y="15113"/>
                  </a:lnTo>
                  <a:lnTo>
                    <a:pt x="46273" y="18506"/>
                  </a:lnTo>
                  <a:lnTo>
                    <a:pt x="47429" y="24366"/>
                  </a:lnTo>
                  <a:lnTo>
                    <a:pt x="47429" y="35932"/>
                  </a:lnTo>
                  <a:lnTo>
                    <a:pt x="46273" y="40559"/>
                  </a:lnTo>
                  <a:lnTo>
                    <a:pt x="43960" y="43951"/>
                  </a:lnTo>
                  <a:lnTo>
                    <a:pt x="47429" y="56751"/>
                  </a:lnTo>
                  <a:lnTo>
                    <a:pt x="53211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4" name="object 625">
              <a:extLst>
                <a:ext uri="{FF2B5EF4-FFF2-40B4-BE49-F238E27FC236}">
                  <a16:creationId xmlns:a16="http://schemas.microsoft.com/office/drawing/2014/main" id="{76C94888-7362-4F9A-9DDF-CCB4D185AD1D}"/>
                </a:ext>
              </a:extLst>
            </p:cNvPr>
            <p:cNvSpPr/>
            <p:nvPr/>
          </p:nvSpPr>
          <p:spPr>
            <a:xfrm>
              <a:off x="1428832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5" name="object 626">
              <a:extLst>
                <a:ext uri="{FF2B5EF4-FFF2-40B4-BE49-F238E27FC236}">
                  <a16:creationId xmlns:a16="http://schemas.microsoft.com/office/drawing/2014/main" id="{94D73497-7B06-4ADB-9EB3-6AC4FC886E9C}"/>
                </a:ext>
              </a:extLst>
            </p:cNvPr>
            <p:cNvSpPr/>
            <p:nvPr/>
          </p:nvSpPr>
          <p:spPr>
            <a:xfrm>
              <a:off x="1499390" y="3738392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233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2053"/>
                  </a:lnTo>
                  <a:lnTo>
                    <a:pt x="13892" y="16192"/>
                  </a:lnTo>
                  <a:lnTo>
                    <a:pt x="18518" y="12800"/>
                  </a:lnTo>
                  <a:lnTo>
                    <a:pt x="30083" y="12800"/>
                  </a:lnTo>
                  <a:lnTo>
                    <a:pt x="30083" y="1233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3546"/>
                  </a:lnTo>
                  <a:lnTo>
                    <a:pt x="11579" y="9253"/>
                  </a:lnTo>
                  <a:lnTo>
                    <a:pt x="11579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6" name="object 627">
              <a:extLst>
                <a:ext uri="{FF2B5EF4-FFF2-40B4-BE49-F238E27FC236}">
                  <a16:creationId xmlns:a16="http://schemas.microsoft.com/office/drawing/2014/main" id="{43809C5E-2171-4E6E-A9C0-F0EBEC51DEDC}"/>
                </a:ext>
              </a:extLst>
            </p:cNvPr>
            <p:cNvSpPr/>
            <p:nvPr/>
          </p:nvSpPr>
          <p:spPr>
            <a:xfrm>
              <a:off x="1536412" y="3722199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3128" y="17426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1450"/>
                  </a:lnTo>
                  <a:lnTo>
                    <a:pt x="31239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5457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52" y="27759"/>
                  </a:lnTo>
                  <a:lnTo>
                    <a:pt x="33552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7" name="object 628">
              <a:extLst>
                <a:ext uri="{FF2B5EF4-FFF2-40B4-BE49-F238E27FC236}">
                  <a16:creationId xmlns:a16="http://schemas.microsoft.com/office/drawing/2014/main" id="{9509D10B-63AE-4312-A48A-772022A13006}"/>
                </a:ext>
              </a:extLst>
            </p:cNvPr>
            <p:cNvSpPr/>
            <p:nvPr/>
          </p:nvSpPr>
          <p:spPr>
            <a:xfrm>
              <a:off x="1579216" y="3708319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306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7006" y="1048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1306"/>
                  </a:lnTo>
                  <a:lnTo>
                    <a:pt x="20816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8" name="object 629">
              <a:extLst>
                <a:ext uri="{FF2B5EF4-FFF2-40B4-BE49-F238E27FC236}">
                  <a16:creationId xmlns:a16="http://schemas.microsoft.com/office/drawing/2014/main" id="{70AAAF56-859F-45A8-AD8E-65B2CC6187FC}"/>
                </a:ext>
              </a:extLst>
            </p:cNvPr>
            <p:cNvSpPr/>
            <p:nvPr/>
          </p:nvSpPr>
          <p:spPr>
            <a:xfrm>
              <a:off x="1623176" y="3738392"/>
              <a:ext cx="56665" cy="75258"/>
            </a:xfrm>
            <a:custGeom>
              <a:avLst/>
              <a:gdLst/>
              <a:ahLst/>
              <a:cxnLst/>
              <a:rect l="l" t="t" r="r" b="b"/>
              <a:pathLst>
                <a:path w="56665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19" y="65815"/>
                  </a:lnTo>
                  <a:lnTo>
                    <a:pt x="54399" y="55426"/>
                  </a:lnTo>
                  <a:lnTo>
                    <a:pt x="56665" y="41638"/>
                  </a:lnTo>
                  <a:lnTo>
                    <a:pt x="56628" y="33282"/>
                  </a:lnTo>
                  <a:lnTo>
                    <a:pt x="53877" y="19570"/>
                  </a:lnTo>
                  <a:lnTo>
                    <a:pt x="48570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65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9" name="object 630">
              <a:extLst>
                <a:ext uri="{FF2B5EF4-FFF2-40B4-BE49-F238E27FC236}">
                  <a16:creationId xmlns:a16="http://schemas.microsoft.com/office/drawing/2014/main" id="{200DFAAB-86E4-41D8-80DB-630EAC1EE38F}"/>
                </a:ext>
              </a:extLst>
            </p:cNvPr>
            <p:cNvSpPr/>
            <p:nvPr/>
          </p:nvSpPr>
          <p:spPr>
            <a:xfrm>
              <a:off x="170067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0" name="object 631">
              <a:extLst>
                <a:ext uri="{FF2B5EF4-FFF2-40B4-BE49-F238E27FC236}">
                  <a16:creationId xmlns:a16="http://schemas.microsoft.com/office/drawing/2014/main" id="{B8BDE412-CEF9-431A-A1F4-3826AD2F5A12}"/>
                </a:ext>
              </a:extLst>
            </p:cNvPr>
            <p:cNvSpPr/>
            <p:nvPr/>
          </p:nvSpPr>
          <p:spPr>
            <a:xfrm>
              <a:off x="1724959" y="3712946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800"/>
                  </a:moveTo>
                  <a:lnTo>
                    <a:pt x="4625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156" y="12800"/>
                  </a:lnTo>
                  <a:close/>
                </a:path>
                <a:path w="12720" h="99470">
                  <a:moveTo>
                    <a:pt x="0" y="26679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1" name="object 632">
              <a:extLst>
                <a:ext uri="{FF2B5EF4-FFF2-40B4-BE49-F238E27FC236}">
                  <a16:creationId xmlns:a16="http://schemas.microsoft.com/office/drawing/2014/main" id="{45FE4903-7C48-41AF-B760-75AFC801E936}"/>
                </a:ext>
              </a:extLst>
            </p:cNvPr>
            <p:cNvSpPr/>
            <p:nvPr/>
          </p:nvSpPr>
          <p:spPr>
            <a:xfrm>
              <a:off x="1752729" y="3738392"/>
              <a:ext cx="43771" cy="75258"/>
            </a:xfrm>
            <a:custGeom>
              <a:avLst/>
              <a:gdLst/>
              <a:ahLst/>
              <a:cxnLst/>
              <a:rect l="l" t="t" r="r" b="b"/>
              <a:pathLst>
                <a:path w="43771" h="75258">
                  <a:moveTo>
                    <a:pt x="18503" y="63691"/>
                  </a:move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1" h="75258">
                  <a:moveTo>
                    <a:pt x="2312" y="61378"/>
                  </a:moveTo>
                  <a:lnTo>
                    <a:pt x="6938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20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20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42788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33282"/>
                  </a:lnTo>
                  <a:lnTo>
                    <a:pt x="53603" y="19570"/>
                  </a:lnTo>
                  <a:lnTo>
                    <a:pt x="47429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2" name="object 621">
              <a:extLst>
                <a:ext uri="{FF2B5EF4-FFF2-40B4-BE49-F238E27FC236}">
                  <a16:creationId xmlns:a16="http://schemas.microsoft.com/office/drawing/2014/main" id="{6686714B-6470-4888-8107-F37EFBED733A}"/>
                </a:ext>
              </a:extLst>
            </p:cNvPr>
            <p:cNvSpPr/>
            <p:nvPr/>
          </p:nvSpPr>
          <p:spPr>
            <a:xfrm>
              <a:off x="3151243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3" name="object 622">
              <a:extLst>
                <a:ext uri="{FF2B5EF4-FFF2-40B4-BE49-F238E27FC236}">
                  <a16:creationId xmlns:a16="http://schemas.microsoft.com/office/drawing/2014/main" id="{7922BB2A-3590-47DE-BD80-B8096ED6C784}"/>
                </a:ext>
              </a:extLst>
            </p:cNvPr>
            <p:cNvSpPr/>
            <p:nvPr/>
          </p:nvSpPr>
          <p:spPr>
            <a:xfrm>
              <a:off x="321723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4" name="object 623">
              <a:extLst>
                <a:ext uri="{FF2B5EF4-FFF2-40B4-BE49-F238E27FC236}">
                  <a16:creationId xmlns:a16="http://schemas.microsoft.com/office/drawing/2014/main" id="{837907C2-22E9-4FCD-9167-FBCB02D08001}"/>
                </a:ext>
              </a:extLst>
            </p:cNvPr>
            <p:cNvSpPr/>
            <p:nvPr/>
          </p:nvSpPr>
          <p:spPr>
            <a:xfrm>
              <a:off x="3280765" y="370955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5"/>
                  </a:lnTo>
                  <a:lnTo>
                    <a:pt x="1517" y="49018"/>
                  </a:lnTo>
                  <a:lnTo>
                    <a:pt x="0" y="63537"/>
                  </a:lnTo>
                  <a:lnTo>
                    <a:pt x="9" y="71746"/>
                  </a:lnTo>
                  <a:lnTo>
                    <a:pt x="1865" y="85860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5031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3609"/>
                  </a:lnTo>
                  <a:lnTo>
                    <a:pt x="22049" y="93609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2862"/>
                  </a:lnTo>
                  <a:lnTo>
                    <a:pt x="52117" y="102862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5" name="object 613">
              <a:extLst>
                <a:ext uri="{FF2B5EF4-FFF2-40B4-BE49-F238E27FC236}">
                  <a16:creationId xmlns:a16="http://schemas.microsoft.com/office/drawing/2014/main" id="{9C2F0BDA-A6ED-46F1-8E54-6A5B54FB41FF}"/>
                </a:ext>
              </a:extLst>
            </p:cNvPr>
            <p:cNvSpPr/>
            <p:nvPr/>
          </p:nvSpPr>
          <p:spPr>
            <a:xfrm>
              <a:off x="337914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6" name="object 614">
              <a:extLst>
                <a:ext uri="{FF2B5EF4-FFF2-40B4-BE49-F238E27FC236}">
                  <a16:creationId xmlns:a16="http://schemas.microsoft.com/office/drawing/2014/main" id="{708C7DAF-0473-4851-833E-B0CD5EC112F8}"/>
                </a:ext>
              </a:extLst>
            </p:cNvPr>
            <p:cNvSpPr/>
            <p:nvPr/>
          </p:nvSpPr>
          <p:spPr>
            <a:xfrm>
              <a:off x="3440355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7" name="object 615">
              <a:extLst>
                <a:ext uri="{FF2B5EF4-FFF2-40B4-BE49-F238E27FC236}">
                  <a16:creationId xmlns:a16="http://schemas.microsoft.com/office/drawing/2014/main" id="{8FDF9F47-F4DD-4351-95BC-97131065C8A5}"/>
                </a:ext>
              </a:extLst>
            </p:cNvPr>
            <p:cNvSpPr/>
            <p:nvPr/>
          </p:nvSpPr>
          <p:spPr>
            <a:xfrm>
              <a:off x="3506350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8" name="object 616">
              <a:extLst>
                <a:ext uri="{FF2B5EF4-FFF2-40B4-BE49-F238E27FC236}">
                  <a16:creationId xmlns:a16="http://schemas.microsoft.com/office/drawing/2014/main" id="{1092414E-7E93-41F7-B2F2-381907128CBC}"/>
                </a:ext>
              </a:extLst>
            </p:cNvPr>
            <p:cNvSpPr/>
            <p:nvPr/>
          </p:nvSpPr>
          <p:spPr>
            <a:xfrm>
              <a:off x="3542277" y="3739626"/>
              <a:ext cx="53196" cy="72790"/>
            </a:xfrm>
            <a:custGeom>
              <a:avLst/>
              <a:gdLst/>
              <a:ahLst/>
              <a:cxnLst/>
              <a:rect l="l" t="t" r="r" b="b"/>
              <a:pathLst>
                <a:path w="53196" h="72790">
                  <a:moveTo>
                    <a:pt x="26521" y="55518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790"/>
                  </a:lnTo>
                  <a:lnTo>
                    <a:pt x="31146" y="7279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26521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9" name="object 617">
              <a:extLst>
                <a:ext uri="{FF2B5EF4-FFF2-40B4-BE49-F238E27FC236}">
                  <a16:creationId xmlns:a16="http://schemas.microsoft.com/office/drawing/2014/main" id="{12041033-43F7-4FAF-B5CC-7DEA96510408}"/>
                </a:ext>
              </a:extLst>
            </p:cNvPr>
            <p:cNvSpPr/>
            <p:nvPr/>
          </p:nvSpPr>
          <p:spPr>
            <a:xfrm>
              <a:off x="3607038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470">
                  <a:moveTo>
                    <a:pt x="12643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264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0" name="object 618">
              <a:extLst>
                <a:ext uri="{FF2B5EF4-FFF2-40B4-BE49-F238E27FC236}">
                  <a16:creationId xmlns:a16="http://schemas.microsoft.com/office/drawing/2014/main" id="{033B1451-1643-4579-B2CD-80F80931C573}"/>
                </a:ext>
              </a:extLst>
            </p:cNvPr>
            <p:cNvSpPr/>
            <p:nvPr/>
          </p:nvSpPr>
          <p:spPr>
            <a:xfrm>
              <a:off x="36347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643" y="19739"/>
                  </a:lnTo>
                  <a:lnTo>
                    <a:pt x="14956" y="16192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819"/>
                  </a:lnTo>
                  <a:lnTo>
                    <a:pt x="40398" y="26679"/>
                  </a:lnTo>
                  <a:lnTo>
                    <a:pt x="51963" y="26679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7269" y="63691"/>
                  </a:lnTo>
                  <a:lnTo>
                    <a:pt x="14956" y="60144"/>
                  </a:lnTo>
                  <a:lnTo>
                    <a:pt x="12643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1" name="object 619">
              <a:extLst>
                <a:ext uri="{FF2B5EF4-FFF2-40B4-BE49-F238E27FC236}">
                  <a16:creationId xmlns:a16="http://schemas.microsoft.com/office/drawing/2014/main" id="{56CA40D8-F2FE-41F4-B68E-ABA898B37C29}"/>
                </a:ext>
              </a:extLst>
            </p:cNvPr>
            <p:cNvSpPr/>
            <p:nvPr/>
          </p:nvSpPr>
          <p:spPr>
            <a:xfrm>
              <a:off x="3697240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1963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398" y="62458"/>
                  </a:lnTo>
                  <a:lnTo>
                    <a:pt x="35772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724"/>
                  </a:lnTo>
                  <a:lnTo>
                    <a:pt x="50777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2" name="object 620">
              <a:extLst>
                <a:ext uri="{FF2B5EF4-FFF2-40B4-BE49-F238E27FC236}">
                  <a16:creationId xmlns:a16="http://schemas.microsoft.com/office/drawing/2014/main" id="{87615626-DC2F-445A-B3AD-723360E6C7CD}"/>
                </a:ext>
              </a:extLst>
            </p:cNvPr>
            <p:cNvSpPr/>
            <p:nvPr/>
          </p:nvSpPr>
          <p:spPr>
            <a:xfrm>
              <a:off x="3760768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724" y="22053"/>
                  </a:lnTo>
                  <a:lnTo>
                    <a:pt x="48724" y="16192"/>
                  </a:lnTo>
                  <a:lnTo>
                    <a:pt x="46412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3" name="object 609">
              <a:extLst>
                <a:ext uri="{FF2B5EF4-FFF2-40B4-BE49-F238E27FC236}">
                  <a16:creationId xmlns:a16="http://schemas.microsoft.com/office/drawing/2014/main" id="{584F8640-5070-4915-B408-869012BA7221}"/>
                </a:ext>
              </a:extLst>
            </p:cNvPr>
            <p:cNvSpPr/>
            <p:nvPr/>
          </p:nvSpPr>
          <p:spPr>
            <a:xfrm>
              <a:off x="5031009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582" y="10332"/>
                  </a:lnTo>
                  <a:lnTo>
                    <a:pt x="53196" y="10332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582" y="10332"/>
                  </a:moveTo>
                  <a:lnTo>
                    <a:pt x="23128" y="0"/>
                  </a:lnTo>
                  <a:lnTo>
                    <a:pt x="35772" y="-43951"/>
                  </a:lnTo>
                  <a:lnTo>
                    <a:pt x="49650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779" y="35778"/>
                  </a:lnTo>
                  <a:lnTo>
                    <a:pt x="41632" y="-61378"/>
                  </a:lnTo>
                  <a:lnTo>
                    <a:pt x="31146" y="-61378"/>
                  </a:lnTo>
                  <a:lnTo>
                    <a:pt x="0" y="35778"/>
                  </a:lnTo>
                  <a:lnTo>
                    <a:pt x="12643" y="35778"/>
                  </a:lnTo>
                  <a:lnTo>
                    <a:pt x="19582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4" name="object 610">
              <a:extLst>
                <a:ext uri="{FF2B5EF4-FFF2-40B4-BE49-F238E27FC236}">
                  <a16:creationId xmlns:a16="http://schemas.microsoft.com/office/drawing/2014/main" id="{86E2EBB8-DC85-4097-B2BD-01F7E8AE250E}"/>
                </a:ext>
              </a:extLst>
            </p:cNvPr>
            <p:cNvSpPr/>
            <p:nvPr/>
          </p:nvSpPr>
          <p:spPr>
            <a:xfrm>
              <a:off x="5114273" y="3712946"/>
              <a:ext cx="63527" cy="100703"/>
            </a:xfrm>
            <a:custGeom>
              <a:avLst/>
              <a:gdLst/>
              <a:ahLst/>
              <a:cxnLst/>
              <a:rect l="l" t="t" r="r" b="b"/>
              <a:pathLst>
                <a:path w="63527" h="100703">
                  <a:moveTo>
                    <a:pt x="20816" y="13879"/>
                  </a:moveTo>
                  <a:lnTo>
                    <a:pt x="25441" y="11566"/>
                  </a:lnTo>
                  <a:lnTo>
                    <a:pt x="38085" y="11566"/>
                  </a:lnTo>
                  <a:lnTo>
                    <a:pt x="42711" y="12800"/>
                  </a:lnTo>
                  <a:lnTo>
                    <a:pt x="45024" y="16192"/>
                  </a:lnTo>
                  <a:lnTo>
                    <a:pt x="48570" y="19739"/>
                  </a:lnTo>
                  <a:lnTo>
                    <a:pt x="49650" y="24366"/>
                  </a:lnTo>
                  <a:lnTo>
                    <a:pt x="50883" y="30072"/>
                  </a:lnTo>
                  <a:lnTo>
                    <a:pt x="63527" y="30072"/>
                  </a:lnTo>
                  <a:lnTo>
                    <a:pt x="62448" y="20819"/>
                  </a:lnTo>
                  <a:lnTo>
                    <a:pt x="60135" y="13879"/>
                  </a:lnTo>
                  <a:lnTo>
                    <a:pt x="54275" y="8173"/>
                  </a:lnTo>
                  <a:lnTo>
                    <a:pt x="48570" y="3546"/>
                  </a:lnTo>
                  <a:lnTo>
                    <a:pt x="41632" y="0"/>
                  </a:lnTo>
                  <a:lnTo>
                    <a:pt x="31061" y="19"/>
                  </a:lnTo>
                  <a:lnTo>
                    <a:pt x="17953" y="2868"/>
                  </a:lnTo>
                  <a:lnTo>
                    <a:pt x="8018" y="10486"/>
                  </a:lnTo>
                  <a:lnTo>
                    <a:pt x="4857" y="15318"/>
                  </a:lnTo>
                  <a:lnTo>
                    <a:pt x="1148" y="26848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190" y="67238"/>
                  </a:lnTo>
                  <a:lnTo>
                    <a:pt x="2792" y="80187"/>
                  </a:lnTo>
                  <a:lnTo>
                    <a:pt x="9251" y="90217"/>
                  </a:lnTo>
                  <a:lnTo>
                    <a:pt x="20075" y="98255"/>
                  </a:lnTo>
                  <a:lnTo>
                    <a:pt x="33459" y="100703"/>
                  </a:lnTo>
                  <a:lnTo>
                    <a:pt x="38308" y="100484"/>
                  </a:lnTo>
                  <a:lnTo>
                    <a:pt x="51033" y="97251"/>
                  </a:lnTo>
                  <a:lnTo>
                    <a:pt x="61214" y="90217"/>
                  </a:lnTo>
                  <a:lnTo>
                    <a:pt x="63527" y="87903"/>
                  </a:lnTo>
                  <a:lnTo>
                    <a:pt x="63527" y="50891"/>
                  </a:lnTo>
                  <a:lnTo>
                    <a:pt x="32380" y="50891"/>
                  </a:lnTo>
                  <a:lnTo>
                    <a:pt x="32380" y="61378"/>
                  </a:lnTo>
                  <a:lnTo>
                    <a:pt x="50883" y="61378"/>
                  </a:lnTo>
                  <a:lnTo>
                    <a:pt x="50883" y="84511"/>
                  </a:lnTo>
                  <a:lnTo>
                    <a:pt x="48570" y="85590"/>
                  </a:lnTo>
                  <a:lnTo>
                    <a:pt x="45024" y="89137"/>
                  </a:lnTo>
                  <a:lnTo>
                    <a:pt x="40398" y="90217"/>
                  </a:lnTo>
                  <a:lnTo>
                    <a:pt x="26521" y="90217"/>
                  </a:lnTo>
                  <a:lnTo>
                    <a:pt x="20816" y="87903"/>
                  </a:lnTo>
                  <a:lnTo>
                    <a:pt x="17269" y="83277"/>
                  </a:lnTo>
                  <a:lnTo>
                    <a:pt x="13877" y="77571"/>
                  </a:lnTo>
                  <a:lnTo>
                    <a:pt x="11564" y="69397"/>
                  </a:lnTo>
                  <a:lnTo>
                    <a:pt x="11564" y="30072"/>
                  </a:lnTo>
                  <a:lnTo>
                    <a:pt x="13877" y="23132"/>
                  </a:lnTo>
                  <a:lnTo>
                    <a:pt x="17269" y="18506"/>
                  </a:lnTo>
                  <a:lnTo>
                    <a:pt x="2081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5" name="object 611">
              <a:extLst>
                <a:ext uri="{FF2B5EF4-FFF2-40B4-BE49-F238E27FC236}">
                  <a16:creationId xmlns:a16="http://schemas.microsoft.com/office/drawing/2014/main" id="{73EDC107-A06D-4BE4-B278-CCD5C3180373}"/>
                </a:ext>
              </a:extLst>
            </p:cNvPr>
            <p:cNvSpPr/>
            <p:nvPr/>
          </p:nvSpPr>
          <p:spPr>
            <a:xfrm>
              <a:off x="5193991" y="3712946"/>
              <a:ext cx="52117" cy="100703"/>
            </a:xfrm>
            <a:custGeom>
              <a:avLst/>
              <a:gdLst/>
              <a:ahLst/>
              <a:cxnLst/>
              <a:rect l="l" t="t" r="r" b="b"/>
              <a:pathLst>
                <a:path w="52117" h="100703">
                  <a:moveTo>
                    <a:pt x="41632" y="97156"/>
                  </a:moveTo>
                  <a:lnTo>
                    <a:pt x="46257" y="90217"/>
                  </a:lnTo>
                  <a:lnTo>
                    <a:pt x="48480" y="84918"/>
                  </a:lnTo>
                  <a:lnTo>
                    <a:pt x="51146" y="73271"/>
                  </a:lnTo>
                  <a:lnTo>
                    <a:pt x="52117" y="57831"/>
                  </a:lnTo>
                  <a:lnTo>
                    <a:pt x="52117" y="40559"/>
                  </a:lnTo>
                  <a:lnTo>
                    <a:pt x="51899" y="33999"/>
                  </a:lnTo>
                  <a:lnTo>
                    <a:pt x="49714" y="20713"/>
                  </a:lnTo>
                  <a:lnTo>
                    <a:pt x="45178" y="10486"/>
                  </a:lnTo>
                  <a:lnTo>
                    <a:pt x="41632" y="3546"/>
                  </a:lnTo>
                  <a:lnTo>
                    <a:pt x="34693" y="0"/>
                  </a:lnTo>
                  <a:lnTo>
                    <a:pt x="17423" y="0"/>
                  </a:lnTo>
                  <a:lnTo>
                    <a:pt x="10485" y="4626"/>
                  </a:lnTo>
                  <a:lnTo>
                    <a:pt x="5859" y="11566"/>
                  </a:lnTo>
                  <a:lnTo>
                    <a:pt x="3865" y="16217"/>
                  </a:lnTo>
                  <a:lnTo>
                    <a:pt x="1034" y="27897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99" y="68359"/>
                  </a:lnTo>
                  <a:lnTo>
                    <a:pt x="2530" y="81545"/>
                  </a:lnTo>
                  <a:lnTo>
                    <a:pt x="6938" y="91450"/>
                  </a:lnTo>
                  <a:lnTo>
                    <a:pt x="10485" y="97156"/>
                  </a:lnTo>
                  <a:lnTo>
                    <a:pt x="12798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5110" y="18506"/>
                  </a:lnTo>
                  <a:lnTo>
                    <a:pt x="17423" y="12800"/>
                  </a:lnTo>
                  <a:lnTo>
                    <a:pt x="20816" y="10486"/>
                  </a:lnTo>
                  <a:lnTo>
                    <a:pt x="31301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552" y="31306"/>
                  </a:lnTo>
                  <a:lnTo>
                    <a:pt x="40552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1301" y="91450"/>
                  </a:lnTo>
                  <a:lnTo>
                    <a:pt x="20816" y="91450"/>
                  </a:lnTo>
                  <a:lnTo>
                    <a:pt x="17423" y="87903"/>
                  </a:lnTo>
                  <a:lnTo>
                    <a:pt x="26675" y="100703"/>
                  </a:lnTo>
                  <a:lnTo>
                    <a:pt x="34693" y="100703"/>
                  </a:lnTo>
                  <a:lnTo>
                    <a:pt x="41632" y="97156"/>
                  </a:lnTo>
                  <a:close/>
                </a:path>
                <a:path w="52117" h="100703">
                  <a:moveTo>
                    <a:pt x="17423" y="100703"/>
                  </a:moveTo>
                  <a:lnTo>
                    <a:pt x="26675" y="100703"/>
                  </a:lnTo>
                  <a:lnTo>
                    <a:pt x="17423" y="87903"/>
                  </a:lnTo>
                  <a:lnTo>
                    <a:pt x="15110" y="83277"/>
                  </a:lnTo>
                  <a:lnTo>
                    <a:pt x="12798" y="77571"/>
                  </a:lnTo>
                  <a:lnTo>
                    <a:pt x="10485" y="97156"/>
                  </a:lnTo>
                  <a:lnTo>
                    <a:pt x="17423" y="100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6" name="object 612">
              <a:extLst>
                <a:ext uri="{FF2B5EF4-FFF2-40B4-BE49-F238E27FC236}">
                  <a16:creationId xmlns:a16="http://schemas.microsoft.com/office/drawing/2014/main" id="{3B7E6CE6-A17A-404B-9DE4-57C5821D41DE}"/>
                </a:ext>
              </a:extLst>
            </p:cNvPr>
            <p:cNvSpPr/>
            <p:nvPr/>
          </p:nvSpPr>
          <p:spPr>
            <a:xfrm>
              <a:off x="5262298" y="3715259"/>
              <a:ext cx="52117" cy="98390"/>
            </a:xfrm>
            <a:custGeom>
              <a:avLst/>
              <a:gdLst/>
              <a:ahLst/>
              <a:cxnLst/>
              <a:rect l="l" t="t" r="r" b="b"/>
              <a:pathLst>
                <a:path w="52117" h="98390">
                  <a:moveTo>
                    <a:pt x="18503" y="85590"/>
                  </a:moveTo>
                  <a:lnTo>
                    <a:pt x="16190" y="80964"/>
                  </a:lnTo>
                  <a:lnTo>
                    <a:pt x="12643" y="76337"/>
                  </a:lnTo>
                  <a:lnTo>
                    <a:pt x="11564" y="69397"/>
                  </a:lnTo>
                  <a:lnTo>
                    <a:pt x="11564" y="56751"/>
                  </a:lnTo>
                  <a:lnTo>
                    <a:pt x="12643" y="53204"/>
                  </a:lnTo>
                  <a:lnTo>
                    <a:pt x="16190" y="35932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4956" y="23132"/>
                  </a:lnTo>
                  <a:lnTo>
                    <a:pt x="19582" y="18506"/>
                  </a:lnTo>
                  <a:lnTo>
                    <a:pt x="24208" y="12800"/>
                  </a:lnTo>
                  <a:lnTo>
                    <a:pt x="30067" y="10486"/>
                  </a:lnTo>
                  <a:lnTo>
                    <a:pt x="40552" y="10486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3128" y="1233"/>
                  </a:lnTo>
                  <a:lnTo>
                    <a:pt x="17269" y="5860"/>
                  </a:lnTo>
                  <a:lnTo>
                    <a:pt x="11564" y="9253"/>
                  </a:lnTo>
                  <a:lnTo>
                    <a:pt x="6938" y="15113"/>
                  </a:lnTo>
                  <a:lnTo>
                    <a:pt x="4625" y="23132"/>
                  </a:lnTo>
                  <a:lnTo>
                    <a:pt x="2601" y="28954"/>
                  </a:lnTo>
                  <a:lnTo>
                    <a:pt x="569" y="40876"/>
                  </a:lnTo>
                  <a:lnTo>
                    <a:pt x="0" y="55518"/>
                  </a:lnTo>
                  <a:lnTo>
                    <a:pt x="87" y="63953"/>
                  </a:lnTo>
                  <a:lnTo>
                    <a:pt x="2146" y="77296"/>
                  </a:lnTo>
                  <a:lnTo>
                    <a:pt x="6938" y="87903"/>
                  </a:lnTo>
                  <a:lnTo>
                    <a:pt x="11564" y="94843"/>
                  </a:lnTo>
                  <a:lnTo>
                    <a:pt x="18503" y="98390"/>
                  </a:lnTo>
                  <a:lnTo>
                    <a:pt x="26521" y="98390"/>
                  </a:lnTo>
                  <a:lnTo>
                    <a:pt x="21895" y="89137"/>
                  </a:lnTo>
                  <a:lnTo>
                    <a:pt x="18503" y="85590"/>
                  </a:lnTo>
                  <a:close/>
                </a:path>
                <a:path w="52117" h="98390">
                  <a:moveTo>
                    <a:pt x="34693" y="86824"/>
                  </a:moveTo>
                  <a:lnTo>
                    <a:pt x="31146" y="89137"/>
                  </a:lnTo>
                  <a:lnTo>
                    <a:pt x="21895" y="89137"/>
                  </a:lnTo>
                  <a:lnTo>
                    <a:pt x="26521" y="98390"/>
                  </a:lnTo>
                  <a:lnTo>
                    <a:pt x="34693" y="98390"/>
                  </a:lnTo>
                  <a:lnTo>
                    <a:pt x="40552" y="96077"/>
                  </a:lnTo>
                  <a:lnTo>
                    <a:pt x="45178" y="90217"/>
                  </a:lnTo>
                  <a:lnTo>
                    <a:pt x="49804" y="84511"/>
                  </a:lnTo>
                  <a:lnTo>
                    <a:pt x="52117" y="76337"/>
                  </a:lnTo>
                  <a:lnTo>
                    <a:pt x="52117" y="55518"/>
                  </a:lnTo>
                  <a:lnTo>
                    <a:pt x="49804" y="48578"/>
                  </a:lnTo>
                  <a:lnTo>
                    <a:pt x="46257" y="41638"/>
                  </a:lnTo>
                  <a:lnTo>
                    <a:pt x="41632" y="35932"/>
                  </a:lnTo>
                  <a:lnTo>
                    <a:pt x="35772" y="33619"/>
                  </a:lnTo>
                  <a:lnTo>
                    <a:pt x="21895" y="33619"/>
                  </a:lnTo>
                  <a:lnTo>
                    <a:pt x="16190" y="35932"/>
                  </a:lnTo>
                  <a:lnTo>
                    <a:pt x="12643" y="53204"/>
                  </a:lnTo>
                  <a:lnTo>
                    <a:pt x="14956" y="49812"/>
                  </a:lnTo>
                  <a:lnTo>
                    <a:pt x="17269" y="47498"/>
                  </a:lnTo>
                  <a:lnTo>
                    <a:pt x="20816" y="45185"/>
                  </a:lnTo>
                  <a:lnTo>
                    <a:pt x="23128" y="43951"/>
                  </a:lnTo>
                  <a:lnTo>
                    <a:pt x="31146" y="43951"/>
                  </a:lnTo>
                  <a:lnTo>
                    <a:pt x="34693" y="46265"/>
                  </a:lnTo>
                  <a:lnTo>
                    <a:pt x="37006" y="49812"/>
                  </a:lnTo>
                  <a:lnTo>
                    <a:pt x="39319" y="54438"/>
                  </a:lnTo>
                  <a:lnTo>
                    <a:pt x="40552" y="59065"/>
                  </a:lnTo>
                  <a:lnTo>
                    <a:pt x="40552" y="72944"/>
                  </a:lnTo>
                  <a:lnTo>
                    <a:pt x="39319" y="78650"/>
                  </a:lnTo>
                  <a:lnTo>
                    <a:pt x="37006" y="82197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7" name="object 605">
              <a:extLst>
                <a:ext uri="{FF2B5EF4-FFF2-40B4-BE49-F238E27FC236}">
                  <a16:creationId xmlns:a16="http://schemas.microsoft.com/office/drawing/2014/main" id="{6DF15CF8-5E28-4AF3-BBD2-1BB623683F33}"/>
                </a:ext>
              </a:extLst>
            </p:cNvPr>
            <p:cNvSpPr/>
            <p:nvPr/>
          </p:nvSpPr>
          <p:spPr>
            <a:xfrm>
              <a:off x="5969119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33459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3459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8" name="object 606">
              <a:extLst>
                <a:ext uri="{FF2B5EF4-FFF2-40B4-BE49-F238E27FC236}">
                  <a16:creationId xmlns:a16="http://schemas.microsoft.com/office/drawing/2014/main" id="{76A6B42C-F98D-4521-9BDF-DF943894A39E}"/>
                </a:ext>
              </a:extLst>
            </p:cNvPr>
            <p:cNvSpPr/>
            <p:nvPr/>
          </p:nvSpPr>
          <p:spPr>
            <a:xfrm>
              <a:off x="6014143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9" name="object 607">
              <a:extLst>
                <a:ext uri="{FF2B5EF4-FFF2-40B4-BE49-F238E27FC236}">
                  <a16:creationId xmlns:a16="http://schemas.microsoft.com/office/drawing/2014/main" id="{14D21A4F-C42C-4CF8-A5DD-572067A7BFBE}"/>
                </a:ext>
              </a:extLst>
            </p:cNvPr>
            <p:cNvSpPr/>
            <p:nvPr/>
          </p:nvSpPr>
          <p:spPr>
            <a:xfrm>
              <a:off x="607782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0" name="object 608">
              <a:extLst>
                <a:ext uri="{FF2B5EF4-FFF2-40B4-BE49-F238E27FC236}">
                  <a16:creationId xmlns:a16="http://schemas.microsoft.com/office/drawing/2014/main" id="{4CEF103F-EE18-4E21-AA96-FEB11014C153}"/>
                </a:ext>
              </a:extLst>
            </p:cNvPr>
            <p:cNvSpPr/>
            <p:nvPr/>
          </p:nvSpPr>
          <p:spPr>
            <a:xfrm>
              <a:off x="6115910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772" y="419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801" y="16226"/>
                  </a:lnTo>
                  <a:lnTo>
                    <a:pt x="41772" y="41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1" name="object 597">
              <a:extLst>
                <a:ext uri="{FF2B5EF4-FFF2-40B4-BE49-F238E27FC236}">
                  <a16:creationId xmlns:a16="http://schemas.microsoft.com/office/drawing/2014/main" id="{5BB0757B-35D5-41A0-8640-2A2DD533DBDF}"/>
                </a:ext>
              </a:extLst>
            </p:cNvPr>
            <p:cNvSpPr/>
            <p:nvPr/>
          </p:nvSpPr>
          <p:spPr>
            <a:xfrm>
              <a:off x="6208580" y="370955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356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5923"/>
                  </a:lnTo>
                  <a:lnTo>
                    <a:pt x="50910" y="85068"/>
                  </a:lnTo>
                  <a:lnTo>
                    <a:pt x="51963" y="70477"/>
                  </a:lnTo>
                  <a:lnTo>
                    <a:pt x="51960" y="62640"/>
                  </a:lnTo>
                  <a:lnTo>
                    <a:pt x="50777" y="47875"/>
                  </a:lnTo>
                  <a:lnTo>
                    <a:pt x="46257" y="38091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0330" y="102862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296"/>
                  </a:lnTo>
                  <a:lnTo>
                    <a:pt x="11564" y="84356"/>
                  </a:lnTo>
                  <a:lnTo>
                    <a:pt x="11564" y="49657"/>
                  </a:lnTo>
                  <a:lnTo>
                    <a:pt x="14956" y="42718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031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609"/>
                  </a:lnTo>
                  <a:lnTo>
                    <a:pt x="19582" y="93609"/>
                  </a:lnTo>
                  <a:lnTo>
                    <a:pt x="14956" y="91296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2" name="object 598">
              <a:extLst>
                <a:ext uri="{FF2B5EF4-FFF2-40B4-BE49-F238E27FC236}">
                  <a16:creationId xmlns:a16="http://schemas.microsoft.com/office/drawing/2014/main" id="{7D143036-465C-46F3-A3AF-EB8A7C3AAB29}"/>
                </a:ext>
              </a:extLst>
            </p:cNvPr>
            <p:cNvSpPr/>
            <p:nvPr/>
          </p:nvSpPr>
          <p:spPr>
            <a:xfrm>
              <a:off x="6273341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459" y="61224"/>
                  </a:lnTo>
                  <a:lnTo>
                    <a:pt x="28834" y="63537"/>
                  </a:lnTo>
                  <a:lnTo>
                    <a:pt x="14956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079" y="63537"/>
                  </a:lnTo>
                  <a:lnTo>
                    <a:pt x="4625" y="68164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3" name="object 599">
              <a:extLst>
                <a:ext uri="{FF2B5EF4-FFF2-40B4-BE49-F238E27FC236}">
                  <a16:creationId xmlns:a16="http://schemas.microsoft.com/office/drawing/2014/main" id="{6F2D3D46-C1E7-4D13-833C-4BB952A37252}"/>
                </a:ext>
              </a:extLst>
            </p:cNvPr>
            <p:cNvSpPr/>
            <p:nvPr/>
          </p:nvSpPr>
          <p:spPr>
            <a:xfrm>
              <a:off x="6334556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4" name="object 600">
              <a:extLst>
                <a:ext uri="{FF2B5EF4-FFF2-40B4-BE49-F238E27FC236}">
                  <a16:creationId xmlns:a16="http://schemas.microsoft.com/office/drawing/2014/main" id="{7F849994-F2DC-4707-8831-AA4EB7C34509}"/>
                </a:ext>
              </a:extLst>
            </p:cNvPr>
            <p:cNvSpPr/>
            <p:nvPr/>
          </p:nvSpPr>
          <p:spPr>
            <a:xfrm>
              <a:off x="639700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2798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2798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5" name="object 601">
              <a:extLst>
                <a:ext uri="{FF2B5EF4-FFF2-40B4-BE49-F238E27FC236}">
                  <a16:creationId xmlns:a16="http://schemas.microsoft.com/office/drawing/2014/main" id="{0B130A01-2294-4578-86F3-6D66BD2CFA5E}"/>
                </a:ext>
              </a:extLst>
            </p:cNvPr>
            <p:cNvSpPr/>
            <p:nvPr/>
          </p:nvSpPr>
          <p:spPr>
            <a:xfrm>
              <a:off x="642475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6" name="object 602">
              <a:extLst>
                <a:ext uri="{FF2B5EF4-FFF2-40B4-BE49-F238E27FC236}">
                  <a16:creationId xmlns:a16="http://schemas.microsoft.com/office/drawing/2014/main" id="{96A3FFC2-4C40-43EF-82A4-A380E2E1B9D4}"/>
                </a:ext>
              </a:extLst>
            </p:cNvPr>
            <p:cNvSpPr/>
            <p:nvPr/>
          </p:nvSpPr>
          <p:spPr>
            <a:xfrm>
              <a:off x="6486127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2643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7" name="object 603">
              <a:extLst>
                <a:ext uri="{FF2B5EF4-FFF2-40B4-BE49-F238E27FC236}">
                  <a16:creationId xmlns:a16="http://schemas.microsoft.com/office/drawing/2014/main" id="{FABB9E1A-16E2-4320-88D0-30E82B6B1E11}"/>
                </a:ext>
              </a:extLst>
            </p:cNvPr>
            <p:cNvSpPr/>
            <p:nvPr/>
          </p:nvSpPr>
          <p:spPr>
            <a:xfrm>
              <a:off x="6547496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312" y="15113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643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8" name="object 604">
              <a:extLst>
                <a:ext uri="{FF2B5EF4-FFF2-40B4-BE49-F238E27FC236}">
                  <a16:creationId xmlns:a16="http://schemas.microsoft.com/office/drawing/2014/main" id="{33B6BBF3-5134-4827-8347-03995B2FDD5F}"/>
                </a:ext>
              </a:extLst>
            </p:cNvPr>
            <p:cNvSpPr/>
            <p:nvPr/>
          </p:nvSpPr>
          <p:spPr>
            <a:xfrm>
              <a:off x="6607631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9" name="object 588">
              <a:extLst>
                <a:ext uri="{FF2B5EF4-FFF2-40B4-BE49-F238E27FC236}">
                  <a16:creationId xmlns:a16="http://schemas.microsoft.com/office/drawing/2014/main" id="{1F1A79A7-F886-4AD0-9687-40F663589DFE}"/>
                </a:ext>
              </a:extLst>
            </p:cNvPr>
            <p:cNvSpPr/>
            <p:nvPr/>
          </p:nvSpPr>
          <p:spPr>
            <a:xfrm>
              <a:off x="6862050" y="37396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2798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233" y="56597"/>
                  </a:lnTo>
                  <a:lnTo>
                    <a:pt x="2312" y="63537"/>
                  </a:lnTo>
                  <a:lnTo>
                    <a:pt x="5859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8239" y="67084"/>
                  </a:lnTo>
                  <a:lnTo>
                    <a:pt x="38239" y="72790"/>
                  </a:lnTo>
                  <a:lnTo>
                    <a:pt x="49804" y="72790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798" y="57831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0" name="object 589">
              <a:extLst>
                <a:ext uri="{FF2B5EF4-FFF2-40B4-BE49-F238E27FC236}">
                  <a16:creationId xmlns:a16="http://schemas.microsoft.com/office/drawing/2014/main" id="{961D5AAD-4D8A-4143-928C-860A0254DF9B}"/>
                </a:ext>
              </a:extLst>
            </p:cNvPr>
            <p:cNvSpPr/>
            <p:nvPr/>
          </p:nvSpPr>
          <p:spPr>
            <a:xfrm>
              <a:off x="6926811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1" name="object 590">
              <a:extLst>
                <a:ext uri="{FF2B5EF4-FFF2-40B4-BE49-F238E27FC236}">
                  <a16:creationId xmlns:a16="http://schemas.microsoft.com/office/drawing/2014/main" id="{33294272-F152-4558-9C96-C4726C47F94E}"/>
                </a:ext>
              </a:extLst>
            </p:cNvPr>
            <p:cNvSpPr/>
            <p:nvPr/>
          </p:nvSpPr>
          <p:spPr>
            <a:xfrm>
              <a:off x="695456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2" name="object 591">
              <a:extLst>
                <a:ext uri="{FF2B5EF4-FFF2-40B4-BE49-F238E27FC236}">
                  <a16:creationId xmlns:a16="http://schemas.microsoft.com/office/drawing/2014/main" id="{DBADB09C-BA33-4A3C-B141-E69DE258631E}"/>
                </a:ext>
              </a:extLst>
            </p:cNvPr>
            <p:cNvSpPr/>
            <p:nvPr/>
          </p:nvSpPr>
          <p:spPr>
            <a:xfrm>
              <a:off x="69904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5772" y="15113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350"/>
                  </a:lnTo>
                  <a:lnTo>
                    <a:pt x="50097" y="18235"/>
                  </a:lnTo>
                  <a:lnTo>
                    <a:pt x="45024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3" name="object 592">
              <a:extLst>
                <a:ext uri="{FF2B5EF4-FFF2-40B4-BE49-F238E27FC236}">
                  <a16:creationId xmlns:a16="http://schemas.microsoft.com/office/drawing/2014/main" id="{57125362-EF56-4572-83BB-DE51B803CD24}"/>
                </a:ext>
              </a:extLst>
            </p:cNvPr>
            <p:cNvSpPr/>
            <p:nvPr/>
          </p:nvSpPr>
          <p:spPr>
            <a:xfrm>
              <a:off x="7054020" y="3738392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5178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546"/>
                  </a:lnTo>
                  <a:lnTo>
                    <a:pt x="11564" y="817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926" y="16192"/>
                  </a:lnTo>
                  <a:lnTo>
                    <a:pt x="37006" y="25445"/>
                  </a:lnTo>
                  <a:lnTo>
                    <a:pt x="37006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976" y="10486"/>
                  </a:lnTo>
                  <a:lnTo>
                    <a:pt x="65994" y="10486"/>
                  </a:lnTo>
                  <a:lnTo>
                    <a:pt x="68307" y="11566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5445"/>
                  </a:lnTo>
                  <a:lnTo>
                    <a:pt x="84152" y="15063"/>
                  </a:lnTo>
                  <a:lnTo>
                    <a:pt x="77552" y="3712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546"/>
                  </a:lnTo>
                  <a:lnTo>
                    <a:pt x="45178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4" name="object 593">
              <a:extLst>
                <a:ext uri="{FF2B5EF4-FFF2-40B4-BE49-F238E27FC236}">
                  <a16:creationId xmlns:a16="http://schemas.microsoft.com/office/drawing/2014/main" id="{231F7B51-0797-4AA9-A392-83954C66D7FB}"/>
                </a:ext>
              </a:extLst>
            </p:cNvPr>
            <p:cNvSpPr/>
            <p:nvPr/>
          </p:nvSpPr>
          <p:spPr>
            <a:xfrm>
              <a:off x="7152395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81"/>
                  </a:lnTo>
                  <a:lnTo>
                    <a:pt x="50432" y="1835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5" name="object 594">
              <a:extLst>
                <a:ext uri="{FF2B5EF4-FFF2-40B4-BE49-F238E27FC236}">
                  <a16:creationId xmlns:a16="http://schemas.microsoft.com/office/drawing/2014/main" id="{7BDEAA95-4D34-4352-910F-FE5B381ED0BE}"/>
                </a:ext>
              </a:extLst>
            </p:cNvPr>
            <p:cNvSpPr/>
            <p:nvPr/>
          </p:nvSpPr>
          <p:spPr>
            <a:xfrm>
              <a:off x="7216077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6" name="object 595">
              <a:extLst>
                <a:ext uri="{FF2B5EF4-FFF2-40B4-BE49-F238E27FC236}">
                  <a16:creationId xmlns:a16="http://schemas.microsoft.com/office/drawing/2014/main" id="{E50EF31D-9316-4725-ACFF-E4874F8FD506}"/>
                </a:ext>
              </a:extLst>
            </p:cNvPr>
            <p:cNvSpPr/>
            <p:nvPr/>
          </p:nvSpPr>
          <p:spPr>
            <a:xfrm>
              <a:off x="7272665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7" name="object 596">
              <a:extLst>
                <a:ext uri="{FF2B5EF4-FFF2-40B4-BE49-F238E27FC236}">
                  <a16:creationId xmlns:a16="http://schemas.microsoft.com/office/drawing/2014/main" id="{0E386453-46BB-4ED7-8FE8-72F4C3B25E71}"/>
                </a:ext>
              </a:extLst>
            </p:cNvPr>
            <p:cNvSpPr/>
            <p:nvPr/>
          </p:nvSpPr>
          <p:spPr>
            <a:xfrm>
              <a:off x="731553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8" name="object 584">
              <a:extLst>
                <a:ext uri="{FF2B5EF4-FFF2-40B4-BE49-F238E27FC236}">
                  <a16:creationId xmlns:a16="http://schemas.microsoft.com/office/drawing/2014/main" id="{12957BDD-7ACC-4CC2-A6CD-D4004FBC4EB7}"/>
                </a:ext>
              </a:extLst>
            </p:cNvPr>
            <p:cNvSpPr/>
            <p:nvPr/>
          </p:nvSpPr>
          <p:spPr>
            <a:xfrm>
              <a:off x="74057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9" name="object 585">
              <a:extLst>
                <a:ext uri="{FF2B5EF4-FFF2-40B4-BE49-F238E27FC236}">
                  <a16:creationId xmlns:a16="http://schemas.microsoft.com/office/drawing/2014/main" id="{D2439CC3-4572-45A5-A011-0E3693F847CD}"/>
                </a:ext>
              </a:extLst>
            </p:cNvPr>
            <p:cNvSpPr/>
            <p:nvPr/>
          </p:nvSpPr>
          <p:spPr>
            <a:xfrm>
              <a:off x="743348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1233"/>
                  </a:moveTo>
                  <a:lnTo>
                    <a:pt x="0" y="1233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0" name="object 586">
              <a:extLst>
                <a:ext uri="{FF2B5EF4-FFF2-40B4-BE49-F238E27FC236}">
                  <a16:creationId xmlns:a16="http://schemas.microsoft.com/office/drawing/2014/main" id="{6C2EE512-58CD-4456-8E6E-32F2300D5D33}"/>
                </a:ext>
              </a:extLst>
            </p:cNvPr>
            <p:cNvSpPr/>
            <p:nvPr/>
          </p:nvSpPr>
          <p:spPr>
            <a:xfrm>
              <a:off x="7490231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1" name="object 587">
              <a:extLst>
                <a:ext uri="{FF2B5EF4-FFF2-40B4-BE49-F238E27FC236}">
                  <a16:creationId xmlns:a16="http://schemas.microsoft.com/office/drawing/2014/main" id="{1A8D3BBF-C893-4B0F-8E01-2745ECEBC5C1}"/>
                </a:ext>
              </a:extLst>
            </p:cNvPr>
            <p:cNvSpPr/>
            <p:nvPr/>
          </p:nvSpPr>
          <p:spPr>
            <a:xfrm>
              <a:off x="7530630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2" name="object 575">
              <a:extLst>
                <a:ext uri="{FF2B5EF4-FFF2-40B4-BE49-F238E27FC236}">
                  <a16:creationId xmlns:a16="http://schemas.microsoft.com/office/drawing/2014/main" id="{8090C982-56FA-43F8-9FF9-7B7519527DE3}"/>
                </a:ext>
              </a:extLst>
            </p:cNvPr>
            <p:cNvSpPr/>
            <p:nvPr/>
          </p:nvSpPr>
          <p:spPr>
            <a:xfrm>
              <a:off x="8232824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3" name="object 576">
              <a:extLst>
                <a:ext uri="{FF2B5EF4-FFF2-40B4-BE49-F238E27FC236}">
                  <a16:creationId xmlns:a16="http://schemas.microsoft.com/office/drawing/2014/main" id="{D653A05C-FCCC-44C5-92C1-E5433618FE85}"/>
                </a:ext>
              </a:extLst>
            </p:cNvPr>
            <p:cNvSpPr/>
            <p:nvPr/>
          </p:nvSpPr>
          <p:spPr>
            <a:xfrm>
              <a:off x="8292960" y="3738392"/>
              <a:ext cx="43773" cy="75258"/>
            </a:xfrm>
            <a:custGeom>
              <a:avLst/>
              <a:gdLst/>
              <a:ahLst/>
              <a:cxnLst/>
              <a:rect l="l" t="t" r="r" b="b"/>
              <a:pathLst>
                <a:path w="43773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3" h="75258">
                  <a:moveTo>
                    <a:pt x="18503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5113"/>
                  </a:lnTo>
                  <a:lnTo>
                    <a:pt x="48570" y="9253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4" name="object 577">
              <a:extLst>
                <a:ext uri="{FF2B5EF4-FFF2-40B4-BE49-F238E27FC236}">
                  <a16:creationId xmlns:a16="http://schemas.microsoft.com/office/drawing/2014/main" id="{E3FB2A15-0E51-4190-90C2-F9FB37C3109E}"/>
                </a:ext>
              </a:extLst>
            </p:cNvPr>
            <p:cNvSpPr/>
            <p:nvPr/>
          </p:nvSpPr>
          <p:spPr>
            <a:xfrm>
              <a:off x="8368129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5" name="object 578">
              <a:extLst>
                <a:ext uri="{FF2B5EF4-FFF2-40B4-BE49-F238E27FC236}">
                  <a16:creationId xmlns:a16="http://schemas.microsoft.com/office/drawing/2014/main" id="{4EC3A82D-6746-49C2-B6C0-312F06325DFC}"/>
                </a:ext>
              </a:extLst>
            </p:cNvPr>
            <p:cNvSpPr/>
            <p:nvPr/>
          </p:nvSpPr>
          <p:spPr>
            <a:xfrm>
              <a:off x="8389022" y="3739626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079" y="56597"/>
                  </a:lnTo>
                  <a:lnTo>
                    <a:pt x="2312" y="63537"/>
                  </a:lnTo>
                  <a:lnTo>
                    <a:pt x="5705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7084"/>
                  </a:lnTo>
                  <a:lnTo>
                    <a:pt x="38085" y="72790"/>
                  </a:lnTo>
                  <a:lnTo>
                    <a:pt x="49650" y="72790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6" name="object 579">
              <a:extLst>
                <a:ext uri="{FF2B5EF4-FFF2-40B4-BE49-F238E27FC236}">
                  <a16:creationId xmlns:a16="http://schemas.microsoft.com/office/drawing/2014/main" id="{5FE56B1C-1075-46A0-89DF-E9F57181AD5A}"/>
                </a:ext>
              </a:extLst>
            </p:cNvPr>
            <p:cNvSpPr/>
            <p:nvPr/>
          </p:nvSpPr>
          <p:spPr>
            <a:xfrm>
              <a:off x="8445611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7" name="object 580">
              <a:extLst>
                <a:ext uri="{FF2B5EF4-FFF2-40B4-BE49-F238E27FC236}">
                  <a16:creationId xmlns:a16="http://schemas.microsoft.com/office/drawing/2014/main" id="{953ADDB4-AEE0-4D5F-9346-612B6690358D}"/>
                </a:ext>
              </a:extLst>
            </p:cNvPr>
            <p:cNvSpPr/>
            <p:nvPr/>
          </p:nvSpPr>
          <p:spPr>
            <a:xfrm>
              <a:off x="849078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8" name="object 581">
              <a:extLst>
                <a:ext uri="{FF2B5EF4-FFF2-40B4-BE49-F238E27FC236}">
                  <a16:creationId xmlns:a16="http://schemas.microsoft.com/office/drawing/2014/main" id="{50C80685-E295-46C2-A6E2-DC936DC82A2D}"/>
                </a:ext>
              </a:extLst>
            </p:cNvPr>
            <p:cNvSpPr/>
            <p:nvPr/>
          </p:nvSpPr>
          <p:spPr>
            <a:xfrm>
              <a:off x="8516231" y="3738392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3459" y="10486"/>
                  </a:lnTo>
                  <a:lnTo>
                    <a:pt x="37006" y="12800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82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  <a:path w="56588" h="75258">
                  <a:moveTo>
                    <a:pt x="13877" y="54438"/>
                  </a:moveTo>
                  <a:lnTo>
                    <a:pt x="12643" y="48578"/>
                  </a:lnTo>
                  <a:lnTo>
                    <a:pt x="13877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9" name="object 582">
              <a:extLst>
                <a:ext uri="{FF2B5EF4-FFF2-40B4-BE49-F238E27FC236}">
                  <a16:creationId xmlns:a16="http://schemas.microsoft.com/office/drawing/2014/main" id="{60F1335C-9D37-4E8A-810F-F719C02CC775}"/>
                </a:ext>
              </a:extLst>
            </p:cNvPr>
            <p:cNvSpPr/>
            <p:nvPr/>
          </p:nvSpPr>
          <p:spPr>
            <a:xfrm>
              <a:off x="858561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0" name="object 583">
              <a:extLst>
                <a:ext uri="{FF2B5EF4-FFF2-40B4-BE49-F238E27FC236}">
                  <a16:creationId xmlns:a16="http://schemas.microsoft.com/office/drawing/2014/main" id="{61BC9435-6918-47E0-B4CB-26298E77D6C3}"/>
                </a:ext>
              </a:extLst>
            </p:cNvPr>
            <p:cNvSpPr/>
            <p:nvPr/>
          </p:nvSpPr>
          <p:spPr>
            <a:xfrm>
              <a:off x="8646987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1" name="object 571">
              <a:extLst>
                <a:ext uri="{FF2B5EF4-FFF2-40B4-BE49-F238E27FC236}">
                  <a16:creationId xmlns:a16="http://schemas.microsoft.com/office/drawing/2014/main" id="{07376EE0-4E1A-4DAD-99BF-682850A6310C}"/>
                </a:ext>
              </a:extLst>
            </p:cNvPr>
            <p:cNvSpPr/>
            <p:nvPr/>
          </p:nvSpPr>
          <p:spPr>
            <a:xfrm>
              <a:off x="895577" y="4169985"/>
              <a:ext cx="52053" cy="98344"/>
            </a:xfrm>
            <a:custGeom>
              <a:avLst/>
              <a:gdLst/>
              <a:ahLst/>
              <a:cxnLst/>
              <a:rect l="l" t="t" r="r" b="b"/>
              <a:pathLst>
                <a:path w="52053" h="98344">
                  <a:moveTo>
                    <a:pt x="12723" y="86778"/>
                  </a:moveTo>
                  <a:lnTo>
                    <a:pt x="12723" y="52063"/>
                  </a:lnTo>
                  <a:lnTo>
                    <a:pt x="46270" y="52063"/>
                  </a:lnTo>
                  <a:lnTo>
                    <a:pt x="46270" y="41654"/>
                  </a:lnTo>
                  <a:lnTo>
                    <a:pt x="12723" y="41654"/>
                  </a:lnTo>
                  <a:lnTo>
                    <a:pt x="12723" y="10409"/>
                  </a:lnTo>
                  <a:lnTo>
                    <a:pt x="52053" y="10409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2053" y="98344"/>
                  </a:lnTo>
                  <a:lnTo>
                    <a:pt x="52053" y="86778"/>
                  </a:lnTo>
                  <a:lnTo>
                    <a:pt x="12723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2" name="object 572">
              <a:extLst>
                <a:ext uri="{FF2B5EF4-FFF2-40B4-BE49-F238E27FC236}">
                  <a16:creationId xmlns:a16="http://schemas.microsoft.com/office/drawing/2014/main" id="{8821A7A2-CBD7-40D5-B39B-CD827824F158}"/>
                </a:ext>
              </a:extLst>
            </p:cNvPr>
            <p:cNvSpPr/>
            <p:nvPr/>
          </p:nvSpPr>
          <p:spPr>
            <a:xfrm>
              <a:off x="960355" y="4168828"/>
              <a:ext cx="63627" cy="100657"/>
            </a:xfrm>
            <a:custGeom>
              <a:avLst/>
              <a:gdLst/>
              <a:ahLst/>
              <a:cxnLst/>
              <a:rect l="l" t="t" r="r" b="b"/>
              <a:pathLst>
                <a:path w="63627" h="100657">
                  <a:moveTo>
                    <a:pt x="12728" y="28931"/>
                  </a:moveTo>
                  <a:lnTo>
                    <a:pt x="15041" y="21991"/>
                  </a:lnTo>
                  <a:lnTo>
                    <a:pt x="18510" y="17364"/>
                  </a:lnTo>
                  <a:lnTo>
                    <a:pt x="20823" y="12722"/>
                  </a:lnTo>
                  <a:lnTo>
                    <a:pt x="26605" y="10409"/>
                  </a:lnTo>
                  <a:lnTo>
                    <a:pt x="39326" y="10409"/>
                  </a:lnTo>
                  <a:lnTo>
                    <a:pt x="43952" y="12722"/>
                  </a:lnTo>
                  <a:lnTo>
                    <a:pt x="46265" y="15036"/>
                  </a:lnTo>
                  <a:lnTo>
                    <a:pt x="49734" y="18521"/>
                  </a:lnTo>
                  <a:lnTo>
                    <a:pt x="50891" y="24304"/>
                  </a:lnTo>
                  <a:lnTo>
                    <a:pt x="52047" y="30087"/>
                  </a:lnTo>
                  <a:lnTo>
                    <a:pt x="63627" y="30087"/>
                  </a:lnTo>
                  <a:lnTo>
                    <a:pt x="63627" y="19678"/>
                  </a:lnTo>
                  <a:lnTo>
                    <a:pt x="60142" y="12722"/>
                  </a:lnTo>
                  <a:lnTo>
                    <a:pt x="55517" y="8096"/>
                  </a:lnTo>
                  <a:lnTo>
                    <a:pt x="49734" y="2313"/>
                  </a:lnTo>
                  <a:lnTo>
                    <a:pt x="42796" y="0"/>
                  </a:lnTo>
                  <a:lnTo>
                    <a:pt x="32217" y="15"/>
                  </a:lnTo>
                  <a:lnTo>
                    <a:pt x="18334" y="2807"/>
                  </a:lnTo>
                  <a:lnTo>
                    <a:pt x="9259" y="10409"/>
                  </a:lnTo>
                  <a:lnTo>
                    <a:pt x="6172" y="14713"/>
                  </a:lnTo>
                  <a:lnTo>
                    <a:pt x="1618" y="25805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16" y="67272"/>
                  </a:lnTo>
                  <a:lnTo>
                    <a:pt x="3797" y="80229"/>
                  </a:lnTo>
                  <a:lnTo>
                    <a:pt x="9259" y="90248"/>
                  </a:lnTo>
                  <a:lnTo>
                    <a:pt x="21642" y="98435"/>
                  </a:lnTo>
                  <a:lnTo>
                    <a:pt x="34701" y="100657"/>
                  </a:lnTo>
                  <a:lnTo>
                    <a:pt x="38902" y="100494"/>
                  </a:lnTo>
                  <a:lnTo>
                    <a:pt x="51805" y="97162"/>
                  </a:lnTo>
                  <a:lnTo>
                    <a:pt x="61299" y="89091"/>
                  </a:lnTo>
                  <a:lnTo>
                    <a:pt x="63627" y="86778"/>
                  </a:lnTo>
                  <a:lnTo>
                    <a:pt x="63627" y="49750"/>
                  </a:lnTo>
                  <a:lnTo>
                    <a:pt x="33544" y="49750"/>
                  </a:lnTo>
                  <a:lnTo>
                    <a:pt x="33544" y="61316"/>
                  </a:lnTo>
                  <a:lnTo>
                    <a:pt x="52047" y="61316"/>
                  </a:lnTo>
                  <a:lnTo>
                    <a:pt x="52047" y="83308"/>
                  </a:lnTo>
                  <a:lnTo>
                    <a:pt x="49734" y="85621"/>
                  </a:lnTo>
                  <a:lnTo>
                    <a:pt x="46265" y="87934"/>
                  </a:lnTo>
                  <a:lnTo>
                    <a:pt x="41639" y="90248"/>
                  </a:lnTo>
                  <a:lnTo>
                    <a:pt x="27762" y="90248"/>
                  </a:lnTo>
                  <a:lnTo>
                    <a:pt x="21980" y="86778"/>
                  </a:lnTo>
                  <a:lnTo>
                    <a:pt x="18510" y="82151"/>
                  </a:lnTo>
                  <a:lnTo>
                    <a:pt x="15041" y="76368"/>
                  </a:lnTo>
                  <a:lnTo>
                    <a:pt x="12728" y="69428"/>
                  </a:lnTo>
                  <a:lnTo>
                    <a:pt x="1272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3" name="object 573">
              <a:extLst>
                <a:ext uri="{FF2B5EF4-FFF2-40B4-BE49-F238E27FC236}">
                  <a16:creationId xmlns:a16="http://schemas.microsoft.com/office/drawing/2014/main" id="{A1B240A2-5E25-49C3-8F9B-33B2CB038B9F}"/>
                </a:ext>
              </a:extLst>
            </p:cNvPr>
            <p:cNvSpPr/>
            <p:nvPr/>
          </p:nvSpPr>
          <p:spPr>
            <a:xfrm>
              <a:off x="1041330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346" y="87934"/>
                  </a:lnTo>
                  <a:lnTo>
                    <a:pt x="17346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69" y="66946"/>
                  </a:lnTo>
                  <a:lnTo>
                    <a:pt x="2250" y="80262"/>
                  </a:lnTo>
                  <a:lnTo>
                    <a:pt x="5782" y="90248"/>
                  </a:lnTo>
                  <a:lnTo>
                    <a:pt x="10408" y="97187"/>
                  </a:lnTo>
                  <a:lnTo>
                    <a:pt x="17346" y="100657"/>
                  </a:lnTo>
                  <a:lnTo>
                    <a:pt x="17346" y="87934"/>
                  </a:lnTo>
                  <a:lnTo>
                    <a:pt x="15033" y="82151"/>
                  </a:lnTo>
                  <a:lnTo>
                    <a:pt x="12720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20" y="21991"/>
                  </a:lnTo>
                  <a:lnTo>
                    <a:pt x="15033" y="17364"/>
                  </a:lnTo>
                  <a:lnTo>
                    <a:pt x="17346" y="12722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491" y="30087"/>
                  </a:lnTo>
                  <a:lnTo>
                    <a:pt x="40491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47" y="97187"/>
                  </a:lnTo>
                  <a:lnTo>
                    <a:pt x="45116" y="89091"/>
                  </a:lnTo>
                  <a:lnTo>
                    <a:pt x="47685" y="84350"/>
                  </a:lnTo>
                  <a:lnTo>
                    <a:pt x="50962" y="72742"/>
                  </a:lnTo>
                  <a:lnTo>
                    <a:pt x="52055" y="57846"/>
                  </a:lnTo>
                  <a:lnTo>
                    <a:pt x="52055" y="40497"/>
                  </a:lnTo>
                  <a:lnTo>
                    <a:pt x="51759" y="32345"/>
                  </a:lnTo>
                  <a:lnTo>
                    <a:pt x="49530" y="19158"/>
                  </a:lnTo>
                  <a:lnTo>
                    <a:pt x="45116" y="9253"/>
                  </a:lnTo>
                  <a:lnTo>
                    <a:pt x="40491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3469"/>
                  </a:lnTo>
                  <a:lnTo>
                    <a:pt x="5782" y="10409"/>
                  </a:lnTo>
                  <a:lnTo>
                    <a:pt x="3129" y="15726"/>
                  </a:lnTo>
                  <a:lnTo>
                    <a:pt x="649" y="27404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4" name="object 574">
              <a:extLst>
                <a:ext uri="{FF2B5EF4-FFF2-40B4-BE49-F238E27FC236}">
                  <a16:creationId xmlns:a16="http://schemas.microsoft.com/office/drawing/2014/main" id="{32A574AF-6AEF-4F1D-BA70-40CB92819DCC}"/>
                </a:ext>
              </a:extLst>
            </p:cNvPr>
            <p:cNvSpPr/>
            <p:nvPr/>
          </p:nvSpPr>
          <p:spPr>
            <a:xfrm>
              <a:off x="1110732" y="4169985"/>
              <a:ext cx="32395" cy="98344"/>
            </a:xfrm>
            <a:custGeom>
              <a:avLst/>
              <a:gdLst/>
              <a:ahLst/>
              <a:cxnLst/>
              <a:rect l="l" t="t" r="r" b="b"/>
              <a:pathLst>
                <a:path w="32395" h="98344">
                  <a:moveTo>
                    <a:pt x="20816" y="15036"/>
                  </a:moveTo>
                  <a:lnTo>
                    <a:pt x="20816" y="98344"/>
                  </a:lnTo>
                  <a:lnTo>
                    <a:pt x="32395" y="98344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2722"/>
                  </a:lnTo>
                  <a:lnTo>
                    <a:pt x="0" y="24304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5" name="object 569">
              <a:extLst>
                <a:ext uri="{FF2B5EF4-FFF2-40B4-BE49-F238E27FC236}">
                  <a16:creationId xmlns:a16="http://schemas.microsoft.com/office/drawing/2014/main" id="{DFACA32A-A168-4557-8435-C213B0DD03E9}"/>
                </a:ext>
              </a:extLst>
            </p:cNvPr>
            <p:cNvSpPr/>
            <p:nvPr/>
          </p:nvSpPr>
          <p:spPr>
            <a:xfrm>
              <a:off x="1354804" y="4194289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4708" y="60160"/>
                  </a:lnTo>
                  <a:lnTo>
                    <a:pt x="31239" y="61316"/>
                  </a:lnTo>
                  <a:lnTo>
                    <a:pt x="26598" y="63630"/>
                  </a:lnTo>
                  <a:lnTo>
                    <a:pt x="16190" y="63630"/>
                  </a:lnTo>
                  <a:lnTo>
                    <a:pt x="15033" y="61316"/>
                  </a:lnTo>
                  <a:lnTo>
                    <a:pt x="15033" y="75196"/>
                  </a:lnTo>
                  <a:lnTo>
                    <a:pt x="27770" y="75196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8178" y="69413"/>
                  </a:lnTo>
                  <a:lnTo>
                    <a:pt x="39334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8256"/>
                  </a:lnTo>
                  <a:lnTo>
                    <a:pt x="49742" y="63630"/>
                  </a:lnTo>
                  <a:lnTo>
                    <a:pt x="48586" y="57846"/>
                  </a:lnTo>
                  <a:lnTo>
                    <a:pt x="48586" y="13879"/>
                  </a:lnTo>
                  <a:lnTo>
                    <a:pt x="47429" y="9253"/>
                  </a:lnTo>
                  <a:lnTo>
                    <a:pt x="42803" y="4626"/>
                  </a:lnTo>
                  <a:lnTo>
                    <a:pt x="39334" y="1156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346" y="12722"/>
                  </a:lnTo>
                  <a:lnTo>
                    <a:pt x="21972" y="9253"/>
                  </a:lnTo>
                  <a:lnTo>
                    <a:pt x="30083" y="9253"/>
                  </a:lnTo>
                  <a:lnTo>
                    <a:pt x="32395" y="10409"/>
                  </a:lnTo>
                  <a:lnTo>
                    <a:pt x="35865" y="13879"/>
                  </a:lnTo>
                  <a:lnTo>
                    <a:pt x="37021" y="17349"/>
                  </a:lnTo>
                  <a:lnTo>
                    <a:pt x="37021" y="28915"/>
                  </a:lnTo>
                  <a:lnTo>
                    <a:pt x="28926" y="28915"/>
                  </a:lnTo>
                  <a:lnTo>
                    <a:pt x="19659" y="30072"/>
                  </a:lnTo>
                  <a:lnTo>
                    <a:pt x="12720" y="31229"/>
                  </a:lnTo>
                  <a:lnTo>
                    <a:pt x="13877" y="43967"/>
                  </a:lnTo>
                  <a:lnTo>
                    <a:pt x="17346" y="41638"/>
                  </a:lnTo>
                  <a:lnTo>
                    <a:pt x="20816" y="39325"/>
                  </a:lnTo>
                  <a:close/>
                </a:path>
                <a:path w="50899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5033" y="61316"/>
                  </a:lnTo>
                  <a:lnTo>
                    <a:pt x="12720" y="56690"/>
                  </a:lnTo>
                  <a:lnTo>
                    <a:pt x="12720" y="47437"/>
                  </a:lnTo>
                  <a:lnTo>
                    <a:pt x="13877" y="43967"/>
                  </a:lnTo>
                  <a:lnTo>
                    <a:pt x="12720" y="31229"/>
                  </a:lnTo>
                  <a:lnTo>
                    <a:pt x="8095" y="35855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6" name="object 570">
              <a:extLst>
                <a:ext uri="{FF2B5EF4-FFF2-40B4-BE49-F238E27FC236}">
                  <a16:creationId xmlns:a16="http://schemas.microsoft.com/office/drawing/2014/main" id="{43507302-6C39-45E8-90CE-60B8699E70C1}"/>
                </a:ext>
              </a:extLst>
            </p:cNvPr>
            <p:cNvSpPr/>
            <p:nvPr/>
          </p:nvSpPr>
          <p:spPr>
            <a:xfrm>
              <a:off x="1421893" y="4253293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5033" y="11566"/>
                  </a:lnTo>
                  <a:lnTo>
                    <a:pt x="16190" y="8096"/>
                  </a:lnTo>
                  <a:lnTo>
                    <a:pt x="15033" y="4626"/>
                  </a:lnTo>
                  <a:lnTo>
                    <a:pt x="12720" y="1156"/>
                  </a:lnTo>
                  <a:lnTo>
                    <a:pt x="8095" y="0"/>
                  </a:lnTo>
                  <a:lnTo>
                    <a:pt x="3469" y="1156"/>
                  </a:lnTo>
                  <a:lnTo>
                    <a:pt x="1156" y="4626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7" name="object 562">
              <a:extLst>
                <a:ext uri="{FF2B5EF4-FFF2-40B4-BE49-F238E27FC236}">
                  <a16:creationId xmlns:a16="http://schemas.microsoft.com/office/drawing/2014/main" id="{1DCF7866-BA3A-4711-AD3F-FF331414D3D0}"/>
                </a:ext>
              </a:extLst>
            </p:cNvPr>
            <p:cNvSpPr/>
            <p:nvPr/>
          </p:nvSpPr>
          <p:spPr>
            <a:xfrm>
              <a:off x="1488982" y="4169985"/>
              <a:ext cx="60150" cy="98344"/>
            </a:xfrm>
            <a:custGeom>
              <a:avLst/>
              <a:gdLst/>
              <a:ahLst/>
              <a:cxnLst/>
              <a:rect l="l" t="t" r="r" b="b"/>
              <a:pathLst>
                <a:path w="60150" h="98344">
                  <a:moveTo>
                    <a:pt x="53211" y="52063"/>
                  </a:moveTo>
                  <a:lnTo>
                    <a:pt x="57837" y="46280"/>
                  </a:lnTo>
                  <a:lnTo>
                    <a:pt x="60150" y="39340"/>
                  </a:lnTo>
                  <a:lnTo>
                    <a:pt x="60150" y="20834"/>
                  </a:lnTo>
                  <a:lnTo>
                    <a:pt x="57837" y="13879"/>
                  </a:lnTo>
                  <a:lnTo>
                    <a:pt x="52055" y="8096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09"/>
                  </a:lnTo>
                  <a:lnTo>
                    <a:pt x="35865" y="10409"/>
                  </a:lnTo>
                  <a:lnTo>
                    <a:pt x="40491" y="12722"/>
                  </a:lnTo>
                  <a:lnTo>
                    <a:pt x="42803" y="16208"/>
                  </a:lnTo>
                  <a:lnTo>
                    <a:pt x="46273" y="19678"/>
                  </a:lnTo>
                  <a:lnTo>
                    <a:pt x="47429" y="24304"/>
                  </a:lnTo>
                  <a:lnTo>
                    <a:pt x="47429" y="35870"/>
                  </a:lnTo>
                  <a:lnTo>
                    <a:pt x="46273" y="40497"/>
                  </a:lnTo>
                  <a:lnTo>
                    <a:pt x="43960" y="43967"/>
                  </a:lnTo>
                  <a:lnTo>
                    <a:pt x="47429" y="56690"/>
                  </a:lnTo>
                  <a:lnTo>
                    <a:pt x="53211" y="52063"/>
                  </a:lnTo>
                  <a:close/>
                </a:path>
                <a:path w="60150" h="98344">
                  <a:moveTo>
                    <a:pt x="40491" y="47437"/>
                  </a:moveTo>
                  <a:lnTo>
                    <a:pt x="35865" y="48593"/>
                  </a:lnTo>
                  <a:lnTo>
                    <a:pt x="11564" y="48593"/>
                  </a:lnTo>
                  <a:lnTo>
                    <a:pt x="11564" y="10409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1564" y="98344"/>
                  </a:lnTo>
                  <a:lnTo>
                    <a:pt x="11564" y="59003"/>
                  </a:lnTo>
                  <a:lnTo>
                    <a:pt x="40491" y="59003"/>
                  </a:lnTo>
                  <a:lnTo>
                    <a:pt x="47429" y="56690"/>
                  </a:lnTo>
                  <a:lnTo>
                    <a:pt x="43960" y="43967"/>
                  </a:lnTo>
                  <a:lnTo>
                    <a:pt x="40491" y="474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8" name="object 563">
              <a:extLst>
                <a:ext uri="{FF2B5EF4-FFF2-40B4-BE49-F238E27FC236}">
                  <a16:creationId xmlns:a16="http://schemas.microsoft.com/office/drawing/2014/main" id="{65F8D8A1-8C38-4D19-BF00-9510BF79DC8B}"/>
                </a:ext>
              </a:extLst>
            </p:cNvPr>
            <p:cNvSpPr/>
            <p:nvPr/>
          </p:nvSpPr>
          <p:spPr>
            <a:xfrm>
              <a:off x="1559541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1579" y="30072"/>
                  </a:lnTo>
                  <a:lnTo>
                    <a:pt x="11579" y="40482"/>
                  </a:lnTo>
                  <a:lnTo>
                    <a:pt x="52055" y="40482"/>
                  </a:lnTo>
                  <a:lnTo>
                    <a:pt x="52050" y="32623"/>
                  </a:lnTo>
                  <a:lnTo>
                    <a:pt x="50383" y="17872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  <a:path w="52055" h="75196">
                  <a:moveTo>
                    <a:pt x="12736" y="71726"/>
                  </a:moveTo>
                  <a:lnTo>
                    <a:pt x="19675" y="75196"/>
                  </a:lnTo>
                  <a:lnTo>
                    <a:pt x="29488" y="75163"/>
                  </a:lnTo>
                  <a:lnTo>
                    <a:pt x="42318" y="72125"/>
                  </a:lnTo>
                  <a:lnTo>
                    <a:pt x="52055" y="63630"/>
                  </a:lnTo>
                  <a:lnTo>
                    <a:pt x="45116" y="56690"/>
                  </a:lnTo>
                  <a:lnTo>
                    <a:pt x="40491" y="61316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3144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2736" y="55533"/>
                  </a:lnTo>
                  <a:lnTo>
                    <a:pt x="11579" y="49750"/>
                  </a:lnTo>
                  <a:lnTo>
                    <a:pt x="11579" y="23132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9253"/>
                  </a:lnTo>
                  <a:lnTo>
                    <a:pt x="6448" y="9906"/>
                  </a:lnTo>
                  <a:lnTo>
                    <a:pt x="1615" y="20277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28" y="61316"/>
                  </a:lnTo>
                  <a:lnTo>
                    <a:pt x="6954" y="67099"/>
                  </a:lnTo>
                  <a:lnTo>
                    <a:pt x="12736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9" name="object 564">
              <a:extLst>
                <a:ext uri="{FF2B5EF4-FFF2-40B4-BE49-F238E27FC236}">
                  <a16:creationId xmlns:a16="http://schemas.microsoft.com/office/drawing/2014/main" id="{87EB4B3F-B77E-4B48-A4C3-9F7FBA95A2FD}"/>
                </a:ext>
              </a:extLst>
            </p:cNvPr>
            <p:cNvSpPr/>
            <p:nvPr/>
          </p:nvSpPr>
          <p:spPr>
            <a:xfrm>
              <a:off x="1625489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0" name="object 565">
              <a:extLst>
                <a:ext uri="{FF2B5EF4-FFF2-40B4-BE49-F238E27FC236}">
                  <a16:creationId xmlns:a16="http://schemas.microsoft.com/office/drawing/2014/main" id="{C4D5E9BA-CAD7-4E5F-A59D-B0411C21E409}"/>
                </a:ext>
              </a:extLst>
            </p:cNvPr>
            <p:cNvSpPr/>
            <p:nvPr/>
          </p:nvSpPr>
          <p:spPr>
            <a:xfrm>
              <a:off x="1662496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1" name="object 566">
              <a:extLst>
                <a:ext uri="{FF2B5EF4-FFF2-40B4-BE49-F238E27FC236}">
                  <a16:creationId xmlns:a16="http://schemas.microsoft.com/office/drawing/2014/main" id="{59D70B04-38CD-490E-B0DA-6EADFAE6550B}"/>
                </a:ext>
              </a:extLst>
            </p:cNvPr>
            <p:cNvSpPr/>
            <p:nvPr/>
          </p:nvSpPr>
          <p:spPr>
            <a:xfrm>
              <a:off x="1724959" y="4194289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0" y="34698"/>
                  </a:moveTo>
                  <a:lnTo>
                    <a:pt x="0" y="43057"/>
                  </a:lnTo>
                  <a:lnTo>
                    <a:pt x="2347" y="56786"/>
                  </a:lnTo>
                  <a:lnTo>
                    <a:pt x="8095" y="67099"/>
                  </a:lnTo>
                  <a:lnTo>
                    <a:pt x="12720" y="71726"/>
                  </a:lnTo>
                  <a:lnTo>
                    <a:pt x="19675" y="75196"/>
                  </a:lnTo>
                  <a:lnTo>
                    <a:pt x="29479" y="75193"/>
                  </a:lnTo>
                  <a:lnTo>
                    <a:pt x="42866" y="72348"/>
                  </a:lnTo>
                  <a:lnTo>
                    <a:pt x="52055" y="63630"/>
                  </a:lnTo>
                  <a:lnTo>
                    <a:pt x="46273" y="56690"/>
                  </a:lnTo>
                  <a:lnTo>
                    <a:pt x="41647" y="61316"/>
                  </a:lnTo>
                  <a:lnTo>
                    <a:pt x="38178" y="62473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4300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3877" y="55533"/>
                  </a:lnTo>
                  <a:lnTo>
                    <a:pt x="12720" y="49750"/>
                  </a:lnTo>
                  <a:lnTo>
                    <a:pt x="12720" y="23132"/>
                  </a:lnTo>
                  <a:lnTo>
                    <a:pt x="13877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211" h="75196">
                  <a:moveTo>
                    <a:pt x="41647" y="2313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2720" y="30072"/>
                  </a:lnTo>
                  <a:lnTo>
                    <a:pt x="12720" y="40482"/>
                  </a:lnTo>
                  <a:lnTo>
                    <a:pt x="53211" y="40482"/>
                  </a:lnTo>
                  <a:lnTo>
                    <a:pt x="53202" y="32269"/>
                  </a:lnTo>
                  <a:lnTo>
                    <a:pt x="51346" y="17739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2" name="object 567">
              <a:extLst>
                <a:ext uri="{FF2B5EF4-FFF2-40B4-BE49-F238E27FC236}">
                  <a16:creationId xmlns:a16="http://schemas.microsoft.com/office/drawing/2014/main" id="{D6BA74B3-06EF-4011-AEBB-B5426AE7C6FC}"/>
                </a:ext>
              </a:extLst>
            </p:cNvPr>
            <p:cNvSpPr/>
            <p:nvPr/>
          </p:nvSpPr>
          <p:spPr>
            <a:xfrm>
              <a:off x="1790892" y="4194289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723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2313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3892" y="17349"/>
                  </a:lnTo>
                  <a:lnTo>
                    <a:pt x="15049" y="15036"/>
                  </a:lnTo>
                  <a:lnTo>
                    <a:pt x="19675" y="11566"/>
                  </a:lnTo>
                  <a:lnTo>
                    <a:pt x="23144" y="10409"/>
                  </a:lnTo>
                  <a:lnTo>
                    <a:pt x="30083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662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799" y="15725"/>
                  </a:lnTo>
                  <a:lnTo>
                    <a:pt x="41723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3" name="object 568">
              <a:extLst>
                <a:ext uri="{FF2B5EF4-FFF2-40B4-BE49-F238E27FC236}">
                  <a16:creationId xmlns:a16="http://schemas.microsoft.com/office/drawing/2014/main" id="{F74ADA89-FDC1-4F52-A407-FB1C24706F1F}"/>
                </a:ext>
              </a:extLst>
            </p:cNvPr>
            <p:cNvSpPr/>
            <p:nvPr/>
          </p:nvSpPr>
          <p:spPr>
            <a:xfrm>
              <a:off x="1849886" y="4178081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0423" y="0"/>
                  </a:lnTo>
                  <a:lnTo>
                    <a:pt x="10423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23" y="26617"/>
                  </a:lnTo>
                  <a:lnTo>
                    <a:pt x="10423" y="77525"/>
                  </a:lnTo>
                  <a:lnTo>
                    <a:pt x="11579" y="83308"/>
                  </a:lnTo>
                  <a:lnTo>
                    <a:pt x="13892" y="85621"/>
                  </a:lnTo>
                  <a:lnTo>
                    <a:pt x="17362" y="89091"/>
                  </a:lnTo>
                  <a:lnTo>
                    <a:pt x="20831" y="91404"/>
                  </a:lnTo>
                  <a:lnTo>
                    <a:pt x="27770" y="91404"/>
                  </a:lnTo>
                  <a:lnTo>
                    <a:pt x="31239" y="90248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79838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4" name="object 560">
              <a:extLst>
                <a:ext uri="{FF2B5EF4-FFF2-40B4-BE49-F238E27FC236}">
                  <a16:creationId xmlns:a16="http://schemas.microsoft.com/office/drawing/2014/main" id="{E497F05E-6402-4EF7-96F9-1CDB3B13F693}"/>
                </a:ext>
              </a:extLst>
            </p:cNvPr>
            <p:cNvSpPr/>
            <p:nvPr/>
          </p:nvSpPr>
          <p:spPr>
            <a:xfrm>
              <a:off x="1923930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0" y="41903"/>
                  </a:moveTo>
                  <a:lnTo>
                    <a:pt x="234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3" y="64904"/>
                  </a:lnTo>
                  <a:lnTo>
                    <a:pt x="54982" y="53893"/>
                  </a:lnTo>
                  <a:lnTo>
                    <a:pt x="56681" y="40482"/>
                  </a:lnTo>
                  <a:lnTo>
                    <a:pt x="56664" y="32030"/>
                  </a:lnTo>
                  <a:lnTo>
                    <a:pt x="54597" y="18905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0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5" name="object 561">
              <a:extLst>
                <a:ext uri="{FF2B5EF4-FFF2-40B4-BE49-F238E27FC236}">
                  <a16:creationId xmlns:a16="http://schemas.microsoft.com/office/drawing/2014/main" id="{37C4C8DA-F1CB-4089-897C-E33953BF04DF}"/>
                </a:ext>
              </a:extLst>
            </p:cNvPr>
            <p:cNvSpPr/>
            <p:nvPr/>
          </p:nvSpPr>
          <p:spPr>
            <a:xfrm>
              <a:off x="1991019" y="4163045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5036"/>
                  </a:lnTo>
                  <a:lnTo>
                    <a:pt x="24285" y="10409"/>
                  </a:lnTo>
                  <a:lnTo>
                    <a:pt x="33536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6" name="object 552">
              <a:extLst>
                <a:ext uri="{FF2B5EF4-FFF2-40B4-BE49-F238E27FC236}">
                  <a16:creationId xmlns:a16="http://schemas.microsoft.com/office/drawing/2014/main" id="{CCA1B323-B91D-4634-968C-93F52D7D9E8E}"/>
                </a:ext>
              </a:extLst>
            </p:cNvPr>
            <p:cNvSpPr/>
            <p:nvPr/>
          </p:nvSpPr>
          <p:spPr>
            <a:xfrm>
              <a:off x="2068516" y="4194289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8503" y="64786"/>
                  </a:moveTo>
                  <a:lnTo>
                    <a:pt x="13877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552" y="11566"/>
                  </a:lnTo>
                  <a:lnTo>
                    <a:pt x="35865" y="16192"/>
                  </a:lnTo>
                  <a:lnTo>
                    <a:pt x="39334" y="19662"/>
                  </a:lnTo>
                  <a:lnTo>
                    <a:pt x="40491" y="25445"/>
                  </a:lnTo>
                  <a:lnTo>
                    <a:pt x="40491" y="48593"/>
                  </a:lnTo>
                  <a:lnTo>
                    <a:pt x="39334" y="55533"/>
                  </a:lnTo>
                  <a:lnTo>
                    <a:pt x="35865" y="59003"/>
                  </a:lnTo>
                  <a:lnTo>
                    <a:pt x="35865" y="75196"/>
                  </a:lnTo>
                  <a:lnTo>
                    <a:pt x="41647" y="71726"/>
                  </a:lnTo>
                  <a:lnTo>
                    <a:pt x="46273" y="65943"/>
                  </a:lnTo>
                  <a:lnTo>
                    <a:pt x="50546" y="55465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3879"/>
                  </a:lnTo>
                  <a:lnTo>
                    <a:pt x="46273" y="8096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5033" y="2313"/>
                  </a:lnTo>
                  <a:lnTo>
                    <a:pt x="10408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5033" y="71726"/>
                  </a:lnTo>
                  <a:lnTo>
                    <a:pt x="18503" y="64786"/>
                  </a:lnTo>
                  <a:close/>
                </a:path>
                <a:path w="52055" h="101814">
                  <a:moveTo>
                    <a:pt x="35865" y="59003"/>
                  </a:moveTo>
                  <a:lnTo>
                    <a:pt x="33552" y="62473"/>
                  </a:lnTo>
                  <a:lnTo>
                    <a:pt x="30067" y="64786"/>
                  </a:lnTo>
                  <a:lnTo>
                    <a:pt x="18503" y="64786"/>
                  </a:lnTo>
                  <a:lnTo>
                    <a:pt x="15033" y="71726"/>
                  </a:lnTo>
                  <a:lnTo>
                    <a:pt x="20816" y="75196"/>
                  </a:lnTo>
                  <a:lnTo>
                    <a:pt x="35865" y="75196"/>
                  </a:lnTo>
                  <a:lnTo>
                    <a:pt x="35865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7" name="object 553">
              <a:extLst>
                <a:ext uri="{FF2B5EF4-FFF2-40B4-BE49-F238E27FC236}">
                  <a16:creationId xmlns:a16="http://schemas.microsoft.com/office/drawing/2014/main" id="{27177FE5-8A1C-4B41-B44F-8AECDEBFF4B9}"/>
                </a:ext>
              </a:extLst>
            </p:cNvPr>
            <p:cNvSpPr/>
            <p:nvPr/>
          </p:nvSpPr>
          <p:spPr>
            <a:xfrm>
              <a:off x="2134449" y="4194289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2720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8" name="object 554">
              <a:extLst>
                <a:ext uri="{FF2B5EF4-FFF2-40B4-BE49-F238E27FC236}">
                  <a16:creationId xmlns:a16="http://schemas.microsoft.com/office/drawing/2014/main" id="{621672DA-C56C-435F-8C67-B2055239C6E6}"/>
                </a:ext>
              </a:extLst>
            </p:cNvPr>
            <p:cNvSpPr/>
            <p:nvPr/>
          </p:nvSpPr>
          <p:spPr>
            <a:xfrm>
              <a:off x="2171471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9" name="object 555">
              <a:extLst>
                <a:ext uri="{FF2B5EF4-FFF2-40B4-BE49-F238E27FC236}">
                  <a16:creationId xmlns:a16="http://schemas.microsoft.com/office/drawing/2014/main" id="{03577B77-2169-4723-8ED1-BA37AE4D058C}"/>
                </a:ext>
              </a:extLst>
            </p:cNvPr>
            <p:cNvSpPr/>
            <p:nvPr/>
          </p:nvSpPr>
          <p:spPr>
            <a:xfrm>
              <a:off x="2239717" y="4164201"/>
              <a:ext cx="53211" cy="105284"/>
            </a:xfrm>
            <a:custGeom>
              <a:avLst/>
              <a:gdLst/>
              <a:ahLst/>
              <a:cxnLst/>
              <a:rect l="l" t="t" r="r" b="b"/>
              <a:pathLst>
                <a:path w="53211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20" y="78681"/>
                  </a:lnTo>
                  <a:lnTo>
                    <a:pt x="12720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36" y="40497"/>
                  </a:lnTo>
                  <a:lnTo>
                    <a:pt x="38162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62" y="91404"/>
                  </a:lnTo>
                  <a:lnTo>
                    <a:pt x="33536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24285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47" y="96031"/>
                  </a:lnTo>
                  <a:lnTo>
                    <a:pt x="41647" y="104127"/>
                  </a:lnTo>
                  <a:lnTo>
                    <a:pt x="53211" y="104127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30087"/>
                  </a:lnTo>
                  <a:lnTo>
                    <a:pt x="17346" y="30087"/>
                  </a:lnTo>
                  <a:lnTo>
                    <a:pt x="10408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211" h="105284">
                  <a:moveTo>
                    <a:pt x="17346" y="105284"/>
                  </a:moveTo>
                  <a:lnTo>
                    <a:pt x="24285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20" y="78681"/>
                  </a:lnTo>
                  <a:lnTo>
                    <a:pt x="11564" y="101814"/>
                  </a:lnTo>
                  <a:lnTo>
                    <a:pt x="17346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0" name="object 556">
              <a:extLst>
                <a:ext uri="{FF2B5EF4-FFF2-40B4-BE49-F238E27FC236}">
                  <a16:creationId xmlns:a16="http://schemas.microsoft.com/office/drawing/2014/main" id="{709EE172-7328-4B98-872D-646CA7FBCD7D}"/>
                </a:ext>
              </a:extLst>
            </p:cNvPr>
            <p:cNvSpPr/>
            <p:nvPr/>
          </p:nvSpPr>
          <p:spPr>
            <a:xfrm>
              <a:off x="2310275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2883"/>
                  </a:moveTo>
                  <a:lnTo>
                    <a:pt x="48570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3552" y="60160"/>
                  </a:lnTo>
                  <a:lnTo>
                    <a:pt x="28926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7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1" name="object 557">
              <a:extLst>
                <a:ext uri="{FF2B5EF4-FFF2-40B4-BE49-F238E27FC236}">
                  <a16:creationId xmlns:a16="http://schemas.microsoft.com/office/drawing/2014/main" id="{CA68E3C2-DEB1-432A-893E-9A575FC87AF0}"/>
                </a:ext>
              </a:extLst>
            </p:cNvPr>
            <p:cNvSpPr/>
            <p:nvPr/>
          </p:nvSpPr>
          <p:spPr>
            <a:xfrm>
              <a:off x="2373957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088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0883" y="17349"/>
                  </a:lnTo>
                  <a:lnTo>
                    <a:pt x="4857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2" name="object 558">
              <a:extLst>
                <a:ext uri="{FF2B5EF4-FFF2-40B4-BE49-F238E27FC236}">
                  <a16:creationId xmlns:a16="http://schemas.microsoft.com/office/drawing/2014/main" id="{7780370B-8973-49D2-B437-691E99304CD0}"/>
                </a:ext>
              </a:extLst>
            </p:cNvPr>
            <p:cNvSpPr/>
            <p:nvPr/>
          </p:nvSpPr>
          <p:spPr>
            <a:xfrm>
              <a:off x="2430546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798" y="83308"/>
                  </a:lnTo>
                  <a:lnTo>
                    <a:pt x="15110" y="85621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26675" y="91404"/>
                  </a:lnTo>
                  <a:lnTo>
                    <a:pt x="31301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3" name="object 559">
              <a:extLst>
                <a:ext uri="{FF2B5EF4-FFF2-40B4-BE49-F238E27FC236}">
                  <a16:creationId xmlns:a16="http://schemas.microsoft.com/office/drawing/2014/main" id="{94500876-F2F0-4184-B44A-584AC7F82DD7}"/>
                </a:ext>
              </a:extLst>
            </p:cNvPr>
            <p:cNvSpPr/>
            <p:nvPr/>
          </p:nvSpPr>
          <p:spPr>
            <a:xfrm>
              <a:off x="2475724" y="4194289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1564" y="52063"/>
                  </a:move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8593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409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0816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4" name="object 549">
              <a:extLst>
                <a:ext uri="{FF2B5EF4-FFF2-40B4-BE49-F238E27FC236}">
                  <a16:creationId xmlns:a16="http://schemas.microsoft.com/office/drawing/2014/main" id="{01C85DAA-E817-414F-8C22-3E3204ECD5E0}"/>
                </a:ext>
              </a:extLst>
            </p:cNvPr>
            <p:cNvSpPr/>
            <p:nvPr/>
          </p:nvSpPr>
          <p:spPr>
            <a:xfrm>
              <a:off x="2569319" y="4194289"/>
              <a:ext cx="51037" cy="75196"/>
            </a:xfrm>
            <a:custGeom>
              <a:avLst/>
              <a:gdLst/>
              <a:ahLst/>
              <a:cxnLst/>
              <a:rect l="l" t="t" r="r" b="b"/>
              <a:pathLst>
                <a:path w="51037" h="75196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7846"/>
                  </a:lnTo>
                  <a:lnTo>
                    <a:pt x="31301" y="61316"/>
                  </a:lnTo>
                  <a:lnTo>
                    <a:pt x="27754" y="63630"/>
                  </a:lnTo>
                  <a:lnTo>
                    <a:pt x="22049" y="63630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1037" y="74039"/>
                  </a:lnTo>
                  <a:lnTo>
                    <a:pt x="51037" y="72883"/>
                  </a:lnTo>
                  <a:lnTo>
                    <a:pt x="49804" y="68256"/>
                  </a:lnTo>
                  <a:lnTo>
                    <a:pt x="48724" y="63630"/>
                  </a:lnTo>
                  <a:lnTo>
                    <a:pt x="48724" y="13879"/>
                  </a:lnTo>
                  <a:close/>
                </a:path>
                <a:path w="51037" h="75196">
                  <a:moveTo>
                    <a:pt x="0" y="53220"/>
                  </a:moveTo>
                  <a:lnTo>
                    <a:pt x="0" y="60160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532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5" name="object 550">
              <a:extLst>
                <a:ext uri="{FF2B5EF4-FFF2-40B4-BE49-F238E27FC236}">
                  <a16:creationId xmlns:a16="http://schemas.microsoft.com/office/drawing/2014/main" id="{4E06D5C4-D8F3-4EE1-9562-F276A133D3AF}"/>
                </a:ext>
              </a:extLst>
            </p:cNvPr>
            <p:cNvSpPr/>
            <p:nvPr/>
          </p:nvSpPr>
          <p:spPr>
            <a:xfrm>
              <a:off x="2635314" y="4194289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6" name="object 551">
              <a:extLst>
                <a:ext uri="{FF2B5EF4-FFF2-40B4-BE49-F238E27FC236}">
                  <a16:creationId xmlns:a16="http://schemas.microsoft.com/office/drawing/2014/main" id="{45FA7F03-D9B6-4168-8D24-0D9DD919F963}"/>
                </a:ext>
              </a:extLst>
            </p:cNvPr>
            <p:cNvSpPr/>
            <p:nvPr/>
          </p:nvSpPr>
          <p:spPr>
            <a:xfrm>
              <a:off x="2698996" y="4164201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7269" y="41654"/>
                  </a:moveTo>
                  <a:lnTo>
                    <a:pt x="21895" y="40497"/>
                  </a:lnTo>
                  <a:lnTo>
                    <a:pt x="32380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5772" y="32401"/>
                  </a:lnTo>
                  <a:lnTo>
                    <a:pt x="31146" y="30087"/>
                  </a:lnTo>
                  <a:lnTo>
                    <a:pt x="16190" y="30087"/>
                  </a:lnTo>
                  <a:lnTo>
                    <a:pt x="10330" y="3240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close/>
                </a:path>
                <a:path w="51963" h="105284">
                  <a:moveTo>
                    <a:pt x="1503" y="49511"/>
                  </a:move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5705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0330" y="32401"/>
                  </a:ln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7" name="object 537">
              <a:extLst>
                <a:ext uri="{FF2B5EF4-FFF2-40B4-BE49-F238E27FC236}">
                  <a16:creationId xmlns:a16="http://schemas.microsoft.com/office/drawing/2014/main" id="{8B25740F-2584-4F99-8EBD-2860B28A862D}"/>
                </a:ext>
              </a:extLst>
            </p:cNvPr>
            <p:cNvSpPr/>
            <p:nvPr/>
          </p:nvSpPr>
          <p:spPr>
            <a:xfrm>
              <a:off x="2797217" y="4194289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8" name="object 538">
              <a:extLst>
                <a:ext uri="{FF2B5EF4-FFF2-40B4-BE49-F238E27FC236}">
                  <a16:creationId xmlns:a16="http://schemas.microsoft.com/office/drawing/2014/main" id="{18A30C64-153F-4414-BC81-C98ECD92B2BF}"/>
                </a:ext>
              </a:extLst>
            </p:cNvPr>
            <p:cNvSpPr/>
            <p:nvPr/>
          </p:nvSpPr>
          <p:spPr>
            <a:xfrm>
              <a:off x="2858585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810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398" y="61316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810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9" name="object 539">
              <a:extLst>
                <a:ext uri="{FF2B5EF4-FFF2-40B4-BE49-F238E27FC236}">
                  <a16:creationId xmlns:a16="http://schemas.microsoft.com/office/drawing/2014/main" id="{7F980F1F-00DE-414C-8B89-B0BEE7998DE8}"/>
                </a:ext>
              </a:extLst>
            </p:cNvPr>
            <p:cNvSpPr/>
            <p:nvPr/>
          </p:nvSpPr>
          <p:spPr>
            <a:xfrm>
              <a:off x="2924580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0" name="object 540">
              <a:extLst>
                <a:ext uri="{FF2B5EF4-FFF2-40B4-BE49-F238E27FC236}">
                  <a16:creationId xmlns:a16="http://schemas.microsoft.com/office/drawing/2014/main" id="{2CDFE1BA-56B1-43B3-96B5-71190A8399AE}"/>
                </a:ext>
              </a:extLst>
            </p:cNvPr>
            <p:cNvSpPr/>
            <p:nvPr/>
          </p:nvSpPr>
          <p:spPr>
            <a:xfrm>
              <a:off x="2960353" y="4195446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1" name="object 541">
              <a:extLst>
                <a:ext uri="{FF2B5EF4-FFF2-40B4-BE49-F238E27FC236}">
                  <a16:creationId xmlns:a16="http://schemas.microsoft.com/office/drawing/2014/main" id="{B1961764-3605-4801-9043-69F795931C28}"/>
                </a:ext>
              </a:extLst>
            </p:cNvPr>
            <p:cNvSpPr/>
            <p:nvPr/>
          </p:nvSpPr>
          <p:spPr>
            <a:xfrm>
              <a:off x="3025114" y="4168828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2" name="object 542">
              <a:extLst>
                <a:ext uri="{FF2B5EF4-FFF2-40B4-BE49-F238E27FC236}">
                  <a16:creationId xmlns:a16="http://schemas.microsoft.com/office/drawing/2014/main" id="{D81EB210-F18B-4792-A869-1F95E872FDC9}"/>
                </a:ext>
              </a:extLst>
            </p:cNvPr>
            <p:cNvSpPr/>
            <p:nvPr/>
          </p:nvSpPr>
          <p:spPr>
            <a:xfrm>
              <a:off x="3052868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614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3" name="object 543">
              <a:extLst>
                <a:ext uri="{FF2B5EF4-FFF2-40B4-BE49-F238E27FC236}">
                  <a16:creationId xmlns:a16="http://schemas.microsoft.com/office/drawing/2014/main" id="{6F0F7879-53FB-423F-ABF9-1BFB464312A8}"/>
                </a:ext>
              </a:extLst>
            </p:cNvPr>
            <p:cNvSpPr/>
            <p:nvPr/>
          </p:nvSpPr>
          <p:spPr>
            <a:xfrm>
              <a:off x="3115317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2117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4" name="object 544">
              <a:extLst>
                <a:ext uri="{FF2B5EF4-FFF2-40B4-BE49-F238E27FC236}">
                  <a16:creationId xmlns:a16="http://schemas.microsoft.com/office/drawing/2014/main" id="{99EB096A-C9C6-4FE6-BABC-7ACBCBAB40A5}"/>
                </a:ext>
              </a:extLst>
            </p:cNvPr>
            <p:cNvSpPr/>
            <p:nvPr/>
          </p:nvSpPr>
          <p:spPr>
            <a:xfrm>
              <a:off x="3178998" y="4194289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8503" y="0"/>
                  </a:move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2643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8593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5" name="object 545">
              <a:extLst>
                <a:ext uri="{FF2B5EF4-FFF2-40B4-BE49-F238E27FC236}">
                  <a16:creationId xmlns:a16="http://schemas.microsoft.com/office/drawing/2014/main" id="{5C7531B2-2931-429C-886D-7A67DBBABEF5}"/>
                </a:ext>
              </a:extLst>
            </p:cNvPr>
            <p:cNvSpPr/>
            <p:nvPr/>
          </p:nvSpPr>
          <p:spPr>
            <a:xfrm>
              <a:off x="3265809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1146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6" name="object 546">
              <a:extLst>
                <a:ext uri="{FF2B5EF4-FFF2-40B4-BE49-F238E27FC236}">
                  <a16:creationId xmlns:a16="http://schemas.microsoft.com/office/drawing/2014/main" id="{EFAFEA65-8E59-497C-BC29-40D3BC40998B}"/>
                </a:ext>
              </a:extLst>
            </p:cNvPr>
            <p:cNvSpPr/>
            <p:nvPr/>
          </p:nvSpPr>
          <p:spPr>
            <a:xfrm>
              <a:off x="3313146" y="4164201"/>
              <a:ext cx="48570" cy="104127"/>
            </a:xfrm>
            <a:custGeom>
              <a:avLst/>
              <a:gdLst/>
              <a:ahLst/>
              <a:cxnLst/>
              <a:rect l="l" t="t" r="r" b="b"/>
              <a:pathLst>
                <a:path w="48570" h="104127">
                  <a:moveTo>
                    <a:pt x="41237" y="33959"/>
                  </a:moveTo>
                  <a:lnTo>
                    <a:pt x="28988" y="30087"/>
                  </a:lnTo>
                  <a:lnTo>
                    <a:pt x="22049" y="30087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127"/>
                  </a:lnTo>
                  <a:lnTo>
                    <a:pt x="11564" y="104127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4127"/>
                  </a:lnTo>
                  <a:lnTo>
                    <a:pt x="48570" y="104127"/>
                  </a:lnTo>
                  <a:lnTo>
                    <a:pt x="48570" y="55533"/>
                  </a:lnTo>
                  <a:lnTo>
                    <a:pt x="47673" y="45860"/>
                  </a:lnTo>
                  <a:lnTo>
                    <a:pt x="41237" y="33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7" name="object 547">
              <a:extLst>
                <a:ext uri="{FF2B5EF4-FFF2-40B4-BE49-F238E27FC236}">
                  <a16:creationId xmlns:a16="http://schemas.microsoft.com/office/drawing/2014/main" id="{56860D20-3699-4FFF-BA50-E16AA763765E}"/>
                </a:ext>
              </a:extLst>
            </p:cNvPr>
            <p:cNvSpPr/>
            <p:nvPr/>
          </p:nvSpPr>
          <p:spPr>
            <a:xfrm>
              <a:off x="3377907" y="4194289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33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41" y="63630"/>
                  </a:lnTo>
                  <a:lnTo>
                    <a:pt x="22049" y="63630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54" y="28915"/>
                  </a:lnTo>
                  <a:lnTo>
                    <a:pt x="18503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1233" y="65943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3630"/>
                  </a:lnTo>
                  <a:lnTo>
                    <a:pt x="15110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8" name="object 548">
              <a:extLst>
                <a:ext uri="{FF2B5EF4-FFF2-40B4-BE49-F238E27FC236}">
                  <a16:creationId xmlns:a16="http://schemas.microsoft.com/office/drawing/2014/main" id="{DDC7102F-E8E6-413E-898F-9C15834A3FF9}"/>
                </a:ext>
              </a:extLst>
            </p:cNvPr>
            <p:cNvSpPr/>
            <p:nvPr/>
          </p:nvSpPr>
          <p:spPr>
            <a:xfrm>
              <a:off x="3436963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7525"/>
                  </a:lnTo>
                  <a:lnTo>
                    <a:pt x="11564" y="83308"/>
                  </a:lnTo>
                  <a:lnTo>
                    <a:pt x="13877" y="85621"/>
                  </a:lnTo>
                  <a:lnTo>
                    <a:pt x="16190" y="89091"/>
                  </a:lnTo>
                  <a:lnTo>
                    <a:pt x="20816" y="91404"/>
                  </a:lnTo>
                  <a:lnTo>
                    <a:pt x="25441" y="91404"/>
                  </a:lnTo>
                  <a:lnTo>
                    <a:pt x="30067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9" name="object 533">
              <a:extLst>
                <a:ext uri="{FF2B5EF4-FFF2-40B4-BE49-F238E27FC236}">
                  <a16:creationId xmlns:a16="http://schemas.microsoft.com/office/drawing/2014/main" id="{3C43D028-724F-46CC-B73F-E5A22FC271FA}"/>
                </a:ext>
              </a:extLst>
            </p:cNvPr>
            <p:cNvSpPr/>
            <p:nvPr/>
          </p:nvSpPr>
          <p:spPr>
            <a:xfrm>
              <a:off x="3513288" y="4194289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12798" y="74039"/>
                  </a:moveTo>
                  <a:lnTo>
                    <a:pt x="12798" y="18506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3614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3879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2933" y="16192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865" y="16097"/>
                  </a:lnTo>
                  <a:lnTo>
                    <a:pt x="78515" y="4024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0" name="object 534">
              <a:extLst>
                <a:ext uri="{FF2B5EF4-FFF2-40B4-BE49-F238E27FC236}">
                  <a16:creationId xmlns:a16="http://schemas.microsoft.com/office/drawing/2014/main" id="{F14D5B58-17E9-4B5F-9D65-5916E3615BE6}"/>
                </a:ext>
              </a:extLst>
            </p:cNvPr>
            <p:cNvSpPr/>
            <p:nvPr/>
          </p:nvSpPr>
          <p:spPr>
            <a:xfrm>
              <a:off x="3613976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9582" y="62473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01"/>
                  </a:lnTo>
                  <a:lnTo>
                    <a:pt x="1688" y="20415"/>
                  </a:lnTo>
                  <a:lnTo>
                    <a:pt x="0" y="34698"/>
                  </a:lnTo>
                  <a:lnTo>
                    <a:pt x="22" y="43028"/>
                  </a:lnTo>
                  <a:lnTo>
                    <a:pt x="2706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  <a:path w="53196" h="75196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1" name="object 535">
              <a:extLst>
                <a:ext uri="{FF2B5EF4-FFF2-40B4-BE49-F238E27FC236}">
                  <a16:creationId xmlns:a16="http://schemas.microsoft.com/office/drawing/2014/main" id="{DF2EA304-8604-4771-BDCE-7176645B6B12}"/>
                </a:ext>
              </a:extLst>
            </p:cNvPr>
            <p:cNvSpPr/>
            <p:nvPr/>
          </p:nvSpPr>
          <p:spPr>
            <a:xfrm>
              <a:off x="3677504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2798" y="30072"/>
                  </a:lnTo>
                  <a:lnTo>
                    <a:pt x="12798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3196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537" y="75193"/>
                  </a:lnTo>
                  <a:lnTo>
                    <a:pt x="42900" y="72348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239" y="62473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4362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3087"/>
                  </a:lnTo>
                  <a:lnTo>
                    <a:pt x="2390" y="56797"/>
                  </a:lnTo>
                  <a:lnTo>
                    <a:pt x="8172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2" name="object 536">
              <a:extLst>
                <a:ext uri="{FF2B5EF4-FFF2-40B4-BE49-F238E27FC236}">
                  <a16:creationId xmlns:a16="http://schemas.microsoft.com/office/drawing/2014/main" id="{F9637A6B-2703-406E-808D-BA9473B852AE}"/>
                </a:ext>
              </a:extLst>
            </p:cNvPr>
            <p:cNvSpPr/>
            <p:nvPr/>
          </p:nvSpPr>
          <p:spPr>
            <a:xfrm>
              <a:off x="3736560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7754" y="91404"/>
                  </a:lnTo>
                  <a:lnTo>
                    <a:pt x="31146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3" name="object 531">
              <a:extLst>
                <a:ext uri="{FF2B5EF4-FFF2-40B4-BE49-F238E27FC236}">
                  <a16:creationId xmlns:a16="http://schemas.microsoft.com/office/drawing/2014/main" id="{B3E6F29A-828D-48F4-94EE-0B5536FA0B96}"/>
                </a:ext>
              </a:extLst>
            </p:cNvPr>
            <p:cNvSpPr/>
            <p:nvPr/>
          </p:nvSpPr>
          <p:spPr>
            <a:xfrm>
              <a:off x="3811806" y="4194289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1726"/>
                  </a:moveTo>
                  <a:lnTo>
                    <a:pt x="19582" y="75196"/>
                  </a:lnTo>
                  <a:lnTo>
                    <a:pt x="18503" y="62473"/>
                  </a:lnTo>
                  <a:lnTo>
                    <a:pt x="16190" y="57846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1638"/>
                  </a:lnTo>
                  <a:lnTo>
                    <a:pt x="43767" y="45978"/>
                  </a:lnTo>
                  <a:lnTo>
                    <a:pt x="42711" y="71726"/>
                  </a:lnTo>
                  <a:lnTo>
                    <a:pt x="48570" y="65943"/>
                  </a:lnTo>
                  <a:lnTo>
                    <a:pt x="49081" y="65157"/>
                  </a:lnTo>
                  <a:lnTo>
                    <a:pt x="53902" y="54045"/>
                  </a:lnTo>
                  <a:lnTo>
                    <a:pt x="55509" y="40482"/>
                  </a:lnTo>
                  <a:lnTo>
                    <a:pt x="55492" y="32009"/>
                  </a:lnTo>
                  <a:lnTo>
                    <a:pt x="53420" y="18897"/>
                  </a:lnTo>
                  <a:lnTo>
                    <a:pt x="4733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643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1726"/>
                  </a:lnTo>
                  <a:lnTo>
                    <a:pt x="43767" y="45978"/>
                  </a:lnTo>
                  <a:lnTo>
                    <a:pt x="38851" y="59980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4" name="object 532">
              <a:extLst>
                <a:ext uri="{FF2B5EF4-FFF2-40B4-BE49-F238E27FC236}">
                  <a16:creationId xmlns:a16="http://schemas.microsoft.com/office/drawing/2014/main" id="{7E55A4AC-F151-48B6-91AE-CB5643573992}"/>
                </a:ext>
              </a:extLst>
            </p:cNvPr>
            <p:cNvSpPr/>
            <p:nvPr/>
          </p:nvSpPr>
          <p:spPr>
            <a:xfrm>
              <a:off x="3882272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5" name="object 525">
              <a:extLst>
                <a:ext uri="{FF2B5EF4-FFF2-40B4-BE49-F238E27FC236}">
                  <a16:creationId xmlns:a16="http://schemas.microsoft.com/office/drawing/2014/main" id="{2FE797A6-E0D6-4D52-B7E6-D025FC538019}"/>
                </a:ext>
              </a:extLst>
            </p:cNvPr>
            <p:cNvSpPr/>
            <p:nvPr/>
          </p:nvSpPr>
          <p:spPr>
            <a:xfrm>
              <a:off x="3950579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0" y="34698"/>
                  </a:moveTo>
                  <a:lnTo>
                    <a:pt x="0" y="43028"/>
                  </a:lnTo>
                  <a:lnTo>
                    <a:pt x="2304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6" name="object 526">
              <a:extLst>
                <a:ext uri="{FF2B5EF4-FFF2-40B4-BE49-F238E27FC236}">
                  <a16:creationId xmlns:a16="http://schemas.microsoft.com/office/drawing/2014/main" id="{2881EB72-036B-4445-97F7-C1E74E8D8114}"/>
                </a:ext>
              </a:extLst>
            </p:cNvPr>
            <p:cNvSpPr/>
            <p:nvPr/>
          </p:nvSpPr>
          <p:spPr>
            <a:xfrm>
              <a:off x="4011794" y="4195446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544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19736" y="35855"/>
                  </a:lnTo>
                  <a:lnTo>
                    <a:pt x="0" y="72883"/>
                  </a:lnTo>
                  <a:lnTo>
                    <a:pt x="12798" y="72883"/>
                  </a:lnTo>
                  <a:lnTo>
                    <a:pt x="26675" y="45124"/>
                  </a:lnTo>
                  <a:lnTo>
                    <a:pt x="39319" y="72883"/>
                  </a:lnTo>
                  <a:lnTo>
                    <a:pt x="52117" y="72883"/>
                  </a:lnTo>
                  <a:lnTo>
                    <a:pt x="32380" y="35855"/>
                  </a:lnTo>
                  <a:lnTo>
                    <a:pt x="52117" y="0"/>
                  </a:lnTo>
                  <a:lnTo>
                    <a:pt x="38239" y="0"/>
                  </a:lnTo>
                  <a:lnTo>
                    <a:pt x="2544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7" name="object 527">
              <a:extLst>
                <a:ext uri="{FF2B5EF4-FFF2-40B4-BE49-F238E27FC236}">
                  <a16:creationId xmlns:a16="http://schemas.microsoft.com/office/drawing/2014/main" id="{591B3E93-E634-427B-9BD0-1637D26E05E7}"/>
                </a:ext>
              </a:extLst>
            </p:cNvPr>
            <p:cNvSpPr/>
            <p:nvPr/>
          </p:nvSpPr>
          <p:spPr>
            <a:xfrm>
              <a:off x="4071929" y="4194289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49750"/>
                  </a:move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5926" y="11566"/>
                  </a:lnTo>
                  <a:lnTo>
                    <a:pt x="40552" y="16192"/>
                  </a:lnTo>
                  <a:lnTo>
                    <a:pt x="41786" y="20819"/>
                  </a:lnTo>
                  <a:lnTo>
                    <a:pt x="41786" y="25445"/>
                  </a:lnTo>
                  <a:lnTo>
                    <a:pt x="53350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6412" y="6939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933"/>
                  </a:lnTo>
                  <a:lnTo>
                    <a:pt x="1926" y="56083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3350" y="50907"/>
                  </a:lnTo>
                  <a:lnTo>
                    <a:pt x="41786" y="50907"/>
                  </a:lnTo>
                  <a:lnTo>
                    <a:pt x="41786" y="55533"/>
                  </a:lnTo>
                  <a:lnTo>
                    <a:pt x="40552" y="59003"/>
                  </a:lnTo>
                  <a:lnTo>
                    <a:pt x="38239" y="61316"/>
                  </a:lnTo>
                  <a:lnTo>
                    <a:pt x="34847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8" name="object 528">
              <a:extLst>
                <a:ext uri="{FF2B5EF4-FFF2-40B4-BE49-F238E27FC236}">
                  <a16:creationId xmlns:a16="http://schemas.microsoft.com/office/drawing/2014/main" id="{7791C3D0-0C0F-4B35-A8F9-F7E8A5A6A5D4}"/>
                </a:ext>
              </a:extLst>
            </p:cNvPr>
            <p:cNvSpPr/>
            <p:nvPr/>
          </p:nvSpPr>
          <p:spPr>
            <a:xfrm>
              <a:off x="4135611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559" y="75160"/>
                  </a:lnTo>
                  <a:lnTo>
                    <a:pt x="42371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9" name="object 529">
              <a:extLst>
                <a:ext uri="{FF2B5EF4-FFF2-40B4-BE49-F238E27FC236}">
                  <a16:creationId xmlns:a16="http://schemas.microsoft.com/office/drawing/2014/main" id="{A8542842-A59B-4CD2-B246-44342D21642B}"/>
                </a:ext>
              </a:extLst>
            </p:cNvPr>
            <p:cNvSpPr/>
            <p:nvPr/>
          </p:nvSpPr>
          <p:spPr>
            <a:xfrm>
              <a:off x="4199293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387" y="75166"/>
                  </a:lnTo>
                  <a:lnTo>
                    <a:pt x="42235" y="72140"/>
                  </a:lnTo>
                  <a:lnTo>
                    <a:pt x="51963" y="63630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0" name="object 530">
              <a:extLst>
                <a:ext uri="{FF2B5EF4-FFF2-40B4-BE49-F238E27FC236}">
                  <a16:creationId xmlns:a16="http://schemas.microsoft.com/office/drawing/2014/main" id="{D68A2D04-4C86-4C2F-A5F2-3125E301CA8B}"/>
                </a:ext>
              </a:extLst>
            </p:cNvPr>
            <p:cNvSpPr/>
            <p:nvPr/>
          </p:nvSpPr>
          <p:spPr>
            <a:xfrm>
              <a:off x="4261741" y="4196602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643" y="38168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6435" y="6438"/>
                  </a:lnTo>
                  <a:lnTo>
                    <a:pt x="1608" y="17254"/>
                  </a:lnTo>
                  <a:lnTo>
                    <a:pt x="0" y="31229"/>
                  </a:lnTo>
                  <a:lnTo>
                    <a:pt x="0" y="39325"/>
                  </a:lnTo>
                  <a:lnTo>
                    <a:pt x="1079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69413"/>
                  </a:lnTo>
                  <a:lnTo>
                    <a:pt x="12643" y="46280"/>
                  </a:lnTo>
                  <a:lnTo>
                    <a:pt x="12643" y="38168"/>
                  </a:lnTo>
                  <a:close/>
                </a:path>
                <a:path w="53196" h="101814">
                  <a:moveTo>
                    <a:pt x="18503" y="9253"/>
                  </a:moveTo>
                  <a:lnTo>
                    <a:pt x="21895" y="8096"/>
                  </a:lnTo>
                  <a:lnTo>
                    <a:pt x="33459" y="8096"/>
                  </a:lnTo>
                  <a:lnTo>
                    <a:pt x="38085" y="10409"/>
                  </a:lnTo>
                  <a:lnTo>
                    <a:pt x="41632" y="16192"/>
                  </a:lnTo>
                  <a:lnTo>
                    <a:pt x="41632" y="53220"/>
                  </a:lnTo>
                  <a:lnTo>
                    <a:pt x="38085" y="59003"/>
                  </a:lnTo>
                  <a:lnTo>
                    <a:pt x="33459" y="62473"/>
                  </a:lnTo>
                  <a:lnTo>
                    <a:pt x="21895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2063"/>
                  </a:lnTo>
                  <a:lnTo>
                    <a:pt x="12643" y="46280"/>
                  </a:lnTo>
                  <a:lnTo>
                    <a:pt x="11564" y="69413"/>
                  </a:lnTo>
                  <a:lnTo>
                    <a:pt x="17269" y="72883"/>
                  </a:lnTo>
                  <a:lnTo>
                    <a:pt x="32380" y="72883"/>
                  </a:lnTo>
                  <a:lnTo>
                    <a:pt x="38085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2401"/>
                  </a:lnTo>
                  <a:lnTo>
                    <a:pt x="41632" y="-32401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1146" y="-2313"/>
                  </a:lnTo>
                  <a:lnTo>
                    <a:pt x="17269" y="-2313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1" name="object 523">
              <a:extLst>
                <a:ext uri="{FF2B5EF4-FFF2-40B4-BE49-F238E27FC236}">
                  <a16:creationId xmlns:a16="http://schemas.microsoft.com/office/drawing/2014/main" id="{B3536F91-E293-4145-9F7F-00D03956A4F1}"/>
                </a:ext>
              </a:extLst>
            </p:cNvPr>
            <p:cNvSpPr/>
            <p:nvPr/>
          </p:nvSpPr>
          <p:spPr>
            <a:xfrm>
              <a:off x="1479731" y="4331959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2" name="object 524">
              <a:extLst>
                <a:ext uri="{FF2B5EF4-FFF2-40B4-BE49-F238E27FC236}">
                  <a16:creationId xmlns:a16="http://schemas.microsoft.com/office/drawing/2014/main" id="{22D87790-1618-45D3-911B-18C10E65FBFD}"/>
                </a:ext>
              </a:extLst>
            </p:cNvPr>
            <p:cNvSpPr/>
            <p:nvPr/>
          </p:nvSpPr>
          <p:spPr>
            <a:xfrm>
              <a:off x="1524848" y="4348167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23128" y="64786"/>
                  </a:moveTo>
                  <a:lnTo>
                    <a:pt x="19659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5033" y="75196"/>
                  </a:lnTo>
                  <a:lnTo>
                    <a:pt x="27754" y="75196"/>
                  </a:lnTo>
                  <a:lnTo>
                    <a:pt x="26598" y="64786"/>
                  </a:lnTo>
                  <a:lnTo>
                    <a:pt x="23128" y="64786"/>
                  </a:lnTo>
                  <a:close/>
                </a:path>
                <a:path w="27754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2720" y="60160"/>
                  </a:lnTo>
                  <a:lnTo>
                    <a:pt x="12720" y="48593"/>
                  </a:lnTo>
                  <a:lnTo>
                    <a:pt x="13877" y="45124"/>
                  </a:lnTo>
                  <a:lnTo>
                    <a:pt x="17346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1224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5849" y="59003"/>
                  </a:lnTo>
                  <a:lnTo>
                    <a:pt x="34693" y="60160"/>
                  </a:lnTo>
                  <a:lnTo>
                    <a:pt x="31224" y="62473"/>
                  </a:lnTo>
                  <a:lnTo>
                    <a:pt x="26598" y="64786"/>
                  </a:lnTo>
                  <a:lnTo>
                    <a:pt x="27754" y="75196"/>
                  </a:lnTo>
                  <a:lnTo>
                    <a:pt x="33536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39334" y="74039"/>
                  </a:lnTo>
                  <a:lnTo>
                    <a:pt x="52055" y="74039"/>
                  </a:lnTo>
                  <a:lnTo>
                    <a:pt x="52055" y="72883"/>
                  </a:lnTo>
                  <a:lnTo>
                    <a:pt x="49742" y="68256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36" y="0"/>
                  </a:lnTo>
                  <a:lnTo>
                    <a:pt x="21972" y="0"/>
                  </a:lnTo>
                  <a:lnTo>
                    <a:pt x="17346" y="1156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7346" y="12722"/>
                  </a:lnTo>
                  <a:lnTo>
                    <a:pt x="2197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21" y="17349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8095" y="37012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3" name="object 518">
              <a:extLst>
                <a:ext uri="{FF2B5EF4-FFF2-40B4-BE49-F238E27FC236}">
                  <a16:creationId xmlns:a16="http://schemas.microsoft.com/office/drawing/2014/main" id="{CA44EE8D-E435-4D60-8C7A-A981E0867EA4}"/>
                </a:ext>
              </a:extLst>
            </p:cNvPr>
            <p:cNvSpPr/>
            <p:nvPr/>
          </p:nvSpPr>
          <p:spPr>
            <a:xfrm>
              <a:off x="1591937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4" name="object 519">
              <a:extLst>
                <a:ext uri="{FF2B5EF4-FFF2-40B4-BE49-F238E27FC236}">
                  <a16:creationId xmlns:a16="http://schemas.microsoft.com/office/drawing/2014/main" id="{DF7ED9B8-ADA4-47CF-AF80-9529AF18FDA4}"/>
                </a:ext>
              </a:extLst>
            </p:cNvPr>
            <p:cNvSpPr/>
            <p:nvPr/>
          </p:nvSpPr>
          <p:spPr>
            <a:xfrm>
              <a:off x="1628959" y="4348167"/>
              <a:ext cx="52055" cy="102970"/>
            </a:xfrm>
            <a:custGeom>
              <a:avLst/>
              <a:gdLst/>
              <a:ahLst/>
              <a:cxnLst/>
              <a:rect l="l" t="t" r="r" b="b"/>
              <a:pathLst>
                <a:path w="52055" h="102970">
                  <a:moveTo>
                    <a:pt x="5782" y="96015"/>
                  </a:moveTo>
                  <a:lnTo>
                    <a:pt x="9251" y="98344"/>
                  </a:lnTo>
                  <a:lnTo>
                    <a:pt x="13877" y="99501"/>
                  </a:lnTo>
                  <a:lnTo>
                    <a:pt x="18503" y="101814"/>
                  </a:lnTo>
                  <a:lnTo>
                    <a:pt x="23128" y="102970"/>
                  </a:lnTo>
                  <a:lnTo>
                    <a:pt x="34693" y="102970"/>
                  </a:lnTo>
                  <a:lnTo>
                    <a:pt x="40475" y="100657"/>
                  </a:lnTo>
                  <a:lnTo>
                    <a:pt x="45101" y="94859"/>
                  </a:lnTo>
                  <a:lnTo>
                    <a:pt x="49727" y="90232"/>
                  </a:lnTo>
                  <a:lnTo>
                    <a:pt x="52055" y="83292"/>
                  </a:lnTo>
                  <a:lnTo>
                    <a:pt x="52055" y="1156"/>
                  </a:lnTo>
                  <a:lnTo>
                    <a:pt x="41632" y="1156"/>
                  </a:lnTo>
                  <a:lnTo>
                    <a:pt x="41632" y="9253"/>
                  </a:lnTo>
                  <a:lnTo>
                    <a:pt x="37006" y="3469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33536" y="10409"/>
                  </a:lnTo>
                  <a:lnTo>
                    <a:pt x="37006" y="13879"/>
                  </a:lnTo>
                  <a:lnTo>
                    <a:pt x="40475" y="19662"/>
                  </a:lnTo>
                  <a:lnTo>
                    <a:pt x="40475" y="55533"/>
                  </a:lnTo>
                  <a:lnTo>
                    <a:pt x="37006" y="61316"/>
                  </a:lnTo>
                  <a:lnTo>
                    <a:pt x="33536" y="64786"/>
                  </a:lnTo>
                  <a:lnTo>
                    <a:pt x="21972" y="64786"/>
                  </a:lnTo>
                  <a:lnTo>
                    <a:pt x="17346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5445"/>
                  </a:lnTo>
                  <a:lnTo>
                    <a:pt x="10408" y="2313"/>
                  </a:lnTo>
                  <a:lnTo>
                    <a:pt x="5782" y="8096"/>
                  </a:lnTo>
                  <a:lnTo>
                    <a:pt x="5100" y="9304"/>
                  </a:lnTo>
                  <a:lnTo>
                    <a:pt x="1392" y="20139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0408" y="72883"/>
                  </a:lnTo>
                  <a:lnTo>
                    <a:pt x="16190" y="75196"/>
                  </a:lnTo>
                  <a:lnTo>
                    <a:pt x="31224" y="75196"/>
                  </a:lnTo>
                  <a:lnTo>
                    <a:pt x="37006" y="72883"/>
                  </a:lnTo>
                  <a:lnTo>
                    <a:pt x="40475" y="67099"/>
                  </a:lnTo>
                  <a:lnTo>
                    <a:pt x="40475" y="86762"/>
                  </a:lnTo>
                  <a:lnTo>
                    <a:pt x="34693" y="92545"/>
                  </a:lnTo>
                  <a:lnTo>
                    <a:pt x="19659" y="92545"/>
                  </a:lnTo>
                  <a:lnTo>
                    <a:pt x="13877" y="90232"/>
                  </a:lnTo>
                  <a:lnTo>
                    <a:pt x="9251" y="85606"/>
                  </a:lnTo>
                  <a:lnTo>
                    <a:pt x="4625" y="93702"/>
                  </a:lnTo>
                  <a:lnTo>
                    <a:pt x="5782" y="96015"/>
                  </a:lnTo>
                  <a:close/>
                </a:path>
                <a:path w="52055" h="102970">
                  <a:moveTo>
                    <a:pt x="16190" y="0"/>
                  </a:moveTo>
                  <a:lnTo>
                    <a:pt x="10408" y="2313"/>
                  </a:lnTo>
                  <a:lnTo>
                    <a:pt x="11564" y="25445"/>
                  </a:lnTo>
                  <a:lnTo>
                    <a:pt x="12720" y="19662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5" name="object 520">
              <a:extLst>
                <a:ext uri="{FF2B5EF4-FFF2-40B4-BE49-F238E27FC236}">
                  <a16:creationId xmlns:a16="http://schemas.microsoft.com/office/drawing/2014/main" id="{64836659-E96A-44A5-99AC-DDB31B645832}"/>
                </a:ext>
              </a:extLst>
            </p:cNvPr>
            <p:cNvSpPr/>
            <p:nvPr/>
          </p:nvSpPr>
          <p:spPr>
            <a:xfrm>
              <a:off x="169604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788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6" name="object 521">
              <a:extLst>
                <a:ext uri="{FF2B5EF4-FFF2-40B4-BE49-F238E27FC236}">
                  <a16:creationId xmlns:a16="http://schemas.microsoft.com/office/drawing/2014/main" id="{E10DF8C9-33E7-4E42-B468-CB511CE58616}"/>
                </a:ext>
              </a:extLst>
            </p:cNvPr>
            <p:cNvSpPr/>
            <p:nvPr/>
          </p:nvSpPr>
          <p:spPr>
            <a:xfrm>
              <a:off x="1755042" y="4331959"/>
              <a:ext cx="33536" cy="91404"/>
            </a:xfrm>
            <a:custGeom>
              <a:avLst/>
              <a:gdLst/>
              <a:ahLst/>
              <a:cxnLst/>
              <a:rect l="l" t="t" r="r" b="b"/>
              <a:pathLst>
                <a:path w="33536" h="91404">
                  <a:moveTo>
                    <a:pt x="21972" y="17364"/>
                  </a:moveTo>
                  <a:lnTo>
                    <a:pt x="21972" y="0"/>
                  </a:lnTo>
                  <a:lnTo>
                    <a:pt x="10408" y="0"/>
                  </a:lnTo>
                  <a:lnTo>
                    <a:pt x="10408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08" y="26617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1404"/>
                  </a:lnTo>
                  <a:lnTo>
                    <a:pt x="30067" y="91404"/>
                  </a:lnTo>
                  <a:lnTo>
                    <a:pt x="33536" y="90248"/>
                  </a:lnTo>
                  <a:lnTo>
                    <a:pt x="33536" y="79838"/>
                  </a:lnTo>
                  <a:lnTo>
                    <a:pt x="32380" y="80994"/>
                  </a:lnTo>
                  <a:lnTo>
                    <a:pt x="28911" y="80994"/>
                  </a:lnTo>
                  <a:lnTo>
                    <a:pt x="24285" y="78681"/>
                  </a:lnTo>
                  <a:lnTo>
                    <a:pt x="21972" y="75211"/>
                  </a:lnTo>
                  <a:lnTo>
                    <a:pt x="21972" y="26617"/>
                  </a:lnTo>
                  <a:lnTo>
                    <a:pt x="33536" y="26617"/>
                  </a:lnTo>
                  <a:lnTo>
                    <a:pt x="33536" y="17364"/>
                  </a:lnTo>
                  <a:lnTo>
                    <a:pt x="21972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7" name="object 522">
              <a:extLst>
                <a:ext uri="{FF2B5EF4-FFF2-40B4-BE49-F238E27FC236}">
                  <a16:creationId xmlns:a16="http://schemas.microsoft.com/office/drawing/2014/main" id="{2E4A4D8B-20D0-48D4-AFB0-B1D47123C9B2}"/>
                </a:ext>
              </a:extLst>
            </p:cNvPr>
            <p:cNvSpPr/>
            <p:nvPr/>
          </p:nvSpPr>
          <p:spPr>
            <a:xfrm>
              <a:off x="1798987" y="4348167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1987" y="10409"/>
                  </a:moveTo>
                  <a:lnTo>
                    <a:pt x="28926" y="10409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10409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2313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5036"/>
                  </a:lnTo>
                  <a:lnTo>
                    <a:pt x="2328" y="24289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2795"/>
                  </a:lnTo>
                  <a:lnTo>
                    <a:pt x="28926" y="45124"/>
                  </a:lnTo>
                  <a:lnTo>
                    <a:pt x="33552" y="47437"/>
                  </a:lnTo>
                  <a:lnTo>
                    <a:pt x="37021" y="50907"/>
                  </a:lnTo>
                  <a:lnTo>
                    <a:pt x="38178" y="55533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6205" y="61316"/>
                  </a:lnTo>
                  <a:lnTo>
                    <a:pt x="12736" y="56690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28" y="64786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1316"/>
                  </a:lnTo>
                  <a:lnTo>
                    <a:pt x="49742" y="49750"/>
                  </a:lnTo>
                  <a:lnTo>
                    <a:pt x="48586" y="45124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7759"/>
                  </a:lnTo>
                  <a:lnTo>
                    <a:pt x="16205" y="25445"/>
                  </a:lnTo>
                  <a:lnTo>
                    <a:pt x="13892" y="21975"/>
                  </a:lnTo>
                  <a:lnTo>
                    <a:pt x="13892" y="17349"/>
                  </a:lnTo>
                  <a:lnTo>
                    <a:pt x="17362" y="12722"/>
                  </a:lnTo>
                  <a:lnTo>
                    <a:pt x="2198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8" name="object 516">
              <a:extLst>
                <a:ext uri="{FF2B5EF4-FFF2-40B4-BE49-F238E27FC236}">
                  <a16:creationId xmlns:a16="http://schemas.microsoft.com/office/drawing/2014/main" id="{0FC68B58-3A42-408D-AFAB-F61EBECE2457}"/>
                </a:ext>
              </a:extLst>
            </p:cNvPr>
            <p:cNvSpPr/>
            <p:nvPr/>
          </p:nvSpPr>
          <p:spPr>
            <a:xfrm>
              <a:off x="1893847" y="4322706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13877" y="6939"/>
                  </a:move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9" name="object 517">
              <a:extLst>
                <a:ext uri="{FF2B5EF4-FFF2-40B4-BE49-F238E27FC236}">
                  <a16:creationId xmlns:a16="http://schemas.microsoft.com/office/drawing/2014/main" id="{950B5B68-577B-4C4B-8E41-01D2925A8C6B}"/>
                </a:ext>
              </a:extLst>
            </p:cNvPr>
            <p:cNvSpPr/>
            <p:nvPr/>
          </p:nvSpPr>
          <p:spPr>
            <a:xfrm>
              <a:off x="192393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9659" y="11566"/>
                  </a:lnTo>
                  <a:lnTo>
                    <a:pt x="23128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62" y="15725"/>
                  </a:lnTo>
                  <a:lnTo>
                    <a:pt x="41206" y="3860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0" name="object 508">
              <a:extLst>
                <a:ext uri="{FF2B5EF4-FFF2-40B4-BE49-F238E27FC236}">
                  <a16:creationId xmlns:a16="http://schemas.microsoft.com/office/drawing/2014/main" id="{52D1D97A-2792-477E-AFA9-D1C2E7D7C057}"/>
                </a:ext>
              </a:extLst>
            </p:cNvPr>
            <p:cNvSpPr/>
            <p:nvPr/>
          </p:nvSpPr>
          <p:spPr>
            <a:xfrm>
              <a:off x="2019930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613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1" name="object 509">
              <a:extLst>
                <a:ext uri="{FF2B5EF4-FFF2-40B4-BE49-F238E27FC236}">
                  <a16:creationId xmlns:a16="http://schemas.microsoft.com/office/drawing/2014/main" id="{3FEE2FAF-0397-4333-9EAF-35E338C71D62}"/>
                </a:ext>
              </a:extLst>
            </p:cNvPr>
            <p:cNvSpPr/>
            <p:nvPr/>
          </p:nvSpPr>
          <p:spPr>
            <a:xfrm>
              <a:off x="205810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75" y="61316"/>
                  </a:lnTo>
                  <a:lnTo>
                    <a:pt x="3700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0816" y="10409"/>
                  </a:lnTo>
                  <a:lnTo>
                    <a:pt x="26598" y="0"/>
                  </a:lnTo>
                  <a:lnTo>
                    <a:pt x="1734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3536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1975"/>
                  </a:lnTo>
                  <a:lnTo>
                    <a:pt x="40475" y="2891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2" name="object 510">
              <a:extLst>
                <a:ext uri="{FF2B5EF4-FFF2-40B4-BE49-F238E27FC236}">
                  <a16:creationId xmlns:a16="http://schemas.microsoft.com/office/drawing/2014/main" id="{629BB65D-6EBF-491E-BD48-DF251B188357}"/>
                </a:ext>
              </a:extLst>
            </p:cNvPr>
            <p:cNvSpPr/>
            <p:nvPr/>
          </p:nvSpPr>
          <p:spPr>
            <a:xfrm>
              <a:off x="2117103" y="4349324"/>
              <a:ext cx="52055" cy="72883"/>
            </a:xfrm>
            <a:custGeom>
              <a:avLst/>
              <a:gdLst/>
              <a:ahLst/>
              <a:cxnLst/>
              <a:rect l="l" t="t" r="r" b="b"/>
              <a:pathLst>
                <a:path w="52055" h="72883">
                  <a:moveTo>
                    <a:pt x="26598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0067" y="72883"/>
                  </a:lnTo>
                  <a:lnTo>
                    <a:pt x="52055" y="0"/>
                  </a:lnTo>
                  <a:lnTo>
                    <a:pt x="39319" y="0"/>
                  </a:lnTo>
                  <a:lnTo>
                    <a:pt x="26598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3" name="object 511">
              <a:extLst>
                <a:ext uri="{FF2B5EF4-FFF2-40B4-BE49-F238E27FC236}">
                  <a16:creationId xmlns:a16="http://schemas.microsoft.com/office/drawing/2014/main" id="{D8D75181-48C4-4B31-948F-297ADE415BCF}"/>
                </a:ext>
              </a:extLst>
            </p:cNvPr>
            <p:cNvSpPr/>
            <p:nvPr/>
          </p:nvSpPr>
          <p:spPr>
            <a:xfrm>
              <a:off x="2177253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4" name="object 512">
              <a:extLst>
                <a:ext uri="{FF2B5EF4-FFF2-40B4-BE49-F238E27FC236}">
                  <a16:creationId xmlns:a16="http://schemas.microsoft.com/office/drawing/2014/main" id="{DD71DB29-6586-4E99-8744-84E06BF22B79}"/>
                </a:ext>
              </a:extLst>
            </p:cNvPr>
            <p:cNvSpPr/>
            <p:nvPr/>
          </p:nvSpPr>
          <p:spPr>
            <a:xfrm>
              <a:off x="2243186" y="434816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3879"/>
                  </a:lnTo>
                  <a:lnTo>
                    <a:pt x="21972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5" y="15715"/>
                  </a:lnTo>
                  <a:lnTo>
                    <a:pt x="41215" y="3857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5" name="object 513">
              <a:extLst>
                <a:ext uri="{FF2B5EF4-FFF2-40B4-BE49-F238E27FC236}">
                  <a16:creationId xmlns:a16="http://schemas.microsoft.com/office/drawing/2014/main" id="{D31672E5-20D5-4010-A139-7BC83C6DE0B8}"/>
                </a:ext>
              </a:extLst>
            </p:cNvPr>
            <p:cNvSpPr/>
            <p:nvPr/>
          </p:nvSpPr>
          <p:spPr>
            <a:xfrm>
              <a:off x="2309119" y="4349324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48647" y="72883"/>
                  </a:move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3552" y="60160"/>
                  </a:lnTo>
                  <a:lnTo>
                    <a:pt x="28911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690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647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6" name="object 514">
              <a:extLst>
                <a:ext uri="{FF2B5EF4-FFF2-40B4-BE49-F238E27FC236}">
                  <a16:creationId xmlns:a16="http://schemas.microsoft.com/office/drawing/2014/main" id="{A336B64E-007C-46CD-80B0-E18219E9821E}"/>
                </a:ext>
              </a:extLst>
            </p:cNvPr>
            <p:cNvSpPr/>
            <p:nvPr/>
          </p:nvSpPr>
          <p:spPr>
            <a:xfrm>
              <a:off x="2372724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7" name="object 515">
              <a:extLst>
                <a:ext uri="{FF2B5EF4-FFF2-40B4-BE49-F238E27FC236}">
                  <a16:creationId xmlns:a16="http://schemas.microsoft.com/office/drawing/2014/main" id="{68098C30-F410-4048-B236-FF22C89E8665}"/>
                </a:ext>
              </a:extLst>
            </p:cNvPr>
            <p:cNvSpPr/>
            <p:nvPr/>
          </p:nvSpPr>
          <p:spPr>
            <a:xfrm>
              <a:off x="24364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8" name="object 505">
              <a:extLst>
                <a:ext uri="{FF2B5EF4-FFF2-40B4-BE49-F238E27FC236}">
                  <a16:creationId xmlns:a16="http://schemas.microsoft.com/office/drawing/2014/main" id="{9A276BEB-5041-48E1-A065-1986B0C51D67}"/>
                </a:ext>
              </a:extLst>
            </p:cNvPr>
            <p:cNvSpPr/>
            <p:nvPr/>
          </p:nvSpPr>
          <p:spPr>
            <a:xfrm>
              <a:off x="2528921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24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24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9" name="object 506">
              <a:extLst>
                <a:ext uri="{FF2B5EF4-FFF2-40B4-BE49-F238E27FC236}">
                  <a16:creationId xmlns:a16="http://schemas.microsoft.com/office/drawing/2014/main" id="{56951F5A-261C-434F-80FD-937F3D56446C}"/>
                </a:ext>
              </a:extLst>
            </p:cNvPr>
            <p:cNvSpPr/>
            <p:nvPr/>
          </p:nvSpPr>
          <p:spPr>
            <a:xfrm>
              <a:off x="259599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643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0" name="object 507">
              <a:extLst>
                <a:ext uri="{FF2B5EF4-FFF2-40B4-BE49-F238E27FC236}">
                  <a16:creationId xmlns:a16="http://schemas.microsoft.com/office/drawing/2014/main" id="{CCDE84B9-18FF-40AC-A273-F508B4B399B4}"/>
                </a:ext>
              </a:extLst>
            </p:cNvPr>
            <p:cNvSpPr/>
            <p:nvPr/>
          </p:nvSpPr>
          <p:spPr>
            <a:xfrm>
              <a:off x="2658443" y="4319236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733"/>
                  </a:moveTo>
                  <a:lnTo>
                    <a:pt x="1867" y="8507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4377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0248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1404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1244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1244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1" name="object 502">
              <a:extLst>
                <a:ext uri="{FF2B5EF4-FFF2-40B4-BE49-F238E27FC236}">
                  <a16:creationId xmlns:a16="http://schemas.microsoft.com/office/drawing/2014/main" id="{BD6E2BB8-85C7-499B-8502-BE0C7087BFD6}"/>
                </a:ext>
              </a:extLst>
            </p:cNvPr>
            <p:cNvSpPr/>
            <p:nvPr/>
          </p:nvSpPr>
          <p:spPr>
            <a:xfrm>
              <a:off x="2722125" y="4323863"/>
              <a:ext cx="43944" cy="106440"/>
            </a:xfrm>
            <a:custGeom>
              <a:avLst/>
              <a:gdLst/>
              <a:ahLst/>
              <a:cxnLst/>
              <a:rect l="l" t="t" r="r" b="b"/>
              <a:pathLst>
                <a:path w="43944" h="106440">
                  <a:moveTo>
                    <a:pt x="10330" y="106440"/>
                  </a:moveTo>
                  <a:lnTo>
                    <a:pt x="43944" y="0"/>
                  </a:lnTo>
                  <a:lnTo>
                    <a:pt x="34693" y="0"/>
                  </a:lnTo>
                  <a:lnTo>
                    <a:pt x="0" y="106440"/>
                  </a:lnTo>
                  <a:lnTo>
                    <a:pt x="10330" y="1064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2" name="object 503">
              <a:extLst>
                <a:ext uri="{FF2B5EF4-FFF2-40B4-BE49-F238E27FC236}">
                  <a16:creationId xmlns:a16="http://schemas.microsoft.com/office/drawing/2014/main" id="{B2B92BCC-D9DF-4C3F-9890-3A8889A6C985}"/>
                </a:ext>
              </a:extLst>
            </p:cNvPr>
            <p:cNvSpPr/>
            <p:nvPr/>
          </p:nvSpPr>
          <p:spPr>
            <a:xfrm>
              <a:off x="2776401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8701" y="65779"/>
                  </a:lnTo>
                  <a:lnTo>
                    <a:pt x="54432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3" name="object 504">
              <a:extLst>
                <a:ext uri="{FF2B5EF4-FFF2-40B4-BE49-F238E27FC236}">
                  <a16:creationId xmlns:a16="http://schemas.microsoft.com/office/drawing/2014/main" id="{745A3A52-2B38-41E3-9693-35CC3062177A}"/>
                </a:ext>
              </a:extLst>
            </p:cNvPr>
            <p:cNvSpPr/>
            <p:nvPr/>
          </p:nvSpPr>
          <p:spPr>
            <a:xfrm>
              <a:off x="284702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4" name="object 496">
              <a:extLst>
                <a:ext uri="{FF2B5EF4-FFF2-40B4-BE49-F238E27FC236}">
                  <a16:creationId xmlns:a16="http://schemas.microsoft.com/office/drawing/2014/main" id="{6A69DB52-A8D2-4E9E-990A-655EFEB1BCCA}"/>
                </a:ext>
              </a:extLst>
            </p:cNvPr>
            <p:cNvSpPr/>
            <p:nvPr/>
          </p:nvSpPr>
          <p:spPr>
            <a:xfrm>
              <a:off x="2918721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5" name="object 497">
              <a:extLst>
                <a:ext uri="{FF2B5EF4-FFF2-40B4-BE49-F238E27FC236}">
                  <a16:creationId xmlns:a16="http://schemas.microsoft.com/office/drawing/2014/main" id="{01007EAC-6984-4393-9BCB-F5A2EAB5FCED}"/>
                </a:ext>
              </a:extLst>
            </p:cNvPr>
            <p:cNvSpPr/>
            <p:nvPr/>
          </p:nvSpPr>
          <p:spPr>
            <a:xfrm>
              <a:off x="3020488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2798" y="2313"/>
                  </a:lnTo>
                  <a:close/>
                </a:path>
                <a:path w="50883" h="75196">
                  <a:moveTo>
                    <a:pt x="11564" y="48593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6" name="object 498">
              <a:extLst>
                <a:ext uri="{FF2B5EF4-FFF2-40B4-BE49-F238E27FC236}">
                  <a16:creationId xmlns:a16="http://schemas.microsoft.com/office/drawing/2014/main" id="{0F72AD7B-CD64-4E8C-9961-36B88E605D1C}"/>
                </a:ext>
              </a:extLst>
            </p:cNvPr>
            <p:cNvSpPr/>
            <p:nvPr/>
          </p:nvSpPr>
          <p:spPr>
            <a:xfrm>
              <a:off x="3086482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7" name="object 499">
              <a:extLst>
                <a:ext uri="{FF2B5EF4-FFF2-40B4-BE49-F238E27FC236}">
                  <a16:creationId xmlns:a16="http://schemas.microsoft.com/office/drawing/2014/main" id="{FF6C247D-1B17-436A-96C7-73E3D25D5740}"/>
                </a:ext>
              </a:extLst>
            </p:cNvPr>
            <p:cNvSpPr/>
            <p:nvPr/>
          </p:nvSpPr>
          <p:spPr>
            <a:xfrm>
              <a:off x="3126881" y="4319236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2798" y="102970"/>
                  </a:lnTo>
                  <a:lnTo>
                    <a:pt x="12798" y="76368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6675" y="60160"/>
                  </a:lnTo>
                  <a:lnTo>
                    <a:pt x="49804" y="30087"/>
                  </a:lnTo>
                  <a:lnTo>
                    <a:pt x="34693" y="30087"/>
                  </a:lnTo>
                  <a:lnTo>
                    <a:pt x="12798" y="61316"/>
                  </a:lnTo>
                  <a:lnTo>
                    <a:pt x="1279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8" name="object 500">
              <a:extLst>
                <a:ext uri="{FF2B5EF4-FFF2-40B4-BE49-F238E27FC236}">
                  <a16:creationId xmlns:a16="http://schemas.microsoft.com/office/drawing/2014/main" id="{01F5D050-20AF-49DF-A0E9-439E489C46FC}"/>
                </a:ext>
              </a:extLst>
            </p:cNvPr>
            <p:cNvSpPr/>
            <p:nvPr/>
          </p:nvSpPr>
          <p:spPr>
            <a:xfrm>
              <a:off x="3184703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473" y="75196"/>
                  </a:lnTo>
                  <a:lnTo>
                    <a:pt x="46412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283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4" y="32647"/>
                  </a:lnTo>
                  <a:lnTo>
                    <a:pt x="50932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9" name="object 501">
              <a:extLst>
                <a:ext uri="{FF2B5EF4-FFF2-40B4-BE49-F238E27FC236}">
                  <a16:creationId xmlns:a16="http://schemas.microsoft.com/office/drawing/2014/main" id="{3C2242C0-3ADD-47FC-A32D-9D9C51A60400}"/>
                </a:ext>
              </a:extLst>
            </p:cNvPr>
            <p:cNvSpPr/>
            <p:nvPr/>
          </p:nvSpPr>
          <p:spPr>
            <a:xfrm>
              <a:off x="3243759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0" name="object 491">
              <a:extLst>
                <a:ext uri="{FF2B5EF4-FFF2-40B4-BE49-F238E27FC236}">
                  <a16:creationId xmlns:a16="http://schemas.microsoft.com/office/drawing/2014/main" id="{F6B9218F-B13B-4A3C-9D33-C671D435FF3D}"/>
                </a:ext>
              </a:extLst>
            </p:cNvPr>
            <p:cNvSpPr/>
            <p:nvPr/>
          </p:nvSpPr>
          <p:spPr>
            <a:xfrm>
              <a:off x="33190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1" name="object 492">
              <a:extLst>
                <a:ext uri="{FF2B5EF4-FFF2-40B4-BE49-F238E27FC236}">
                  <a16:creationId xmlns:a16="http://schemas.microsoft.com/office/drawing/2014/main" id="{089EDBEF-E5DA-4825-B49B-D8E2A43DCC42}"/>
                </a:ext>
              </a:extLst>
            </p:cNvPr>
            <p:cNvSpPr/>
            <p:nvPr/>
          </p:nvSpPr>
          <p:spPr>
            <a:xfrm>
              <a:off x="3382533" y="4319236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7437"/>
                  </a:lnTo>
                  <a:lnTo>
                    <a:pt x="15110" y="43967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2380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2" name="object 493">
              <a:extLst>
                <a:ext uri="{FF2B5EF4-FFF2-40B4-BE49-F238E27FC236}">
                  <a16:creationId xmlns:a16="http://schemas.microsoft.com/office/drawing/2014/main" id="{8A5C2372-B260-4948-B2C7-A03D830D0205}"/>
                </a:ext>
              </a:extLst>
            </p:cNvPr>
            <p:cNvSpPr/>
            <p:nvPr/>
          </p:nvSpPr>
          <p:spPr>
            <a:xfrm>
              <a:off x="3447294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40482"/>
                  </a:move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82"/>
                  </a:lnTo>
                  <a:close/>
                </a:path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3" name="object 494">
              <a:extLst>
                <a:ext uri="{FF2B5EF4-FFF2-40B4-BE49-F238E27FC236}">
                  <a16:creationId xmlns:a16="http://schemas.microsoft.com/office/drawing/2014/main" id="{F27E8882-EDBB-465E-BB2E-BE720CF22FBF}"/>
                </a:ext>
              </a:extLst>
            </p:cNvPr>
            <p:cNvSpPr/>
            <p:nvPr/>
          </p:nvSpPr>
          <p:spPr>
            <a:xfrm>
              <a:off x="3513288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4" name="object 495">
              <a:extLst>
                <a:ext uri="{FF2B5EF4-FFF2-40B4-BE49-F238E27FC236}">
                  <a16:creationId xmlns:a16="http://schemas.microsoft.com/office/drawing/2014/main" id="{A02FDCC9-C8FB-440C-BF06-9778C5258FDE}"/>
                </a:ext>
              </a:extLst>
            </p:cNvPr>
            <p:cNvSpPr/>
            <p:nvPr/>
          </p:nvSpPr>
          <p:spPr>
            <a:xfrm>
              <a:off x="3550295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1638"/>
                  </a:lnTo>
                  <a:lnTo>
                    <a:pt x="12798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5" name="object 489">
              <a:extLst>
                <a:ext uri="{FF2B5EF4-FFF2-40B4-BE49-F238E27FC236}">
                  <a16:creationId xmlns:a16="http://schemas.microsoft.com/office/drawing/2014/main" id="{4AA9C511-735C-45A0-8CEE-828FFF869486}"/>
                </a:ext>
              </a:extLst>
            </p:cNvPr>
            <p:cNvSpPr/>
            <p:nvPr/>
          </p:nvSpPr>
          <p:spPr>
            <a:xfrm>
              <a:off x="1355960" y="4473114"/>
              <a:ext cx="53211" cy="104127"/>
            </a:xfrm>
            <a:custGeom>
              <a:avLst/>
              <a:gdLst/>
              <a:ahLst/>
              <a:cxnLst/>
              <a:rect l="l" t="t" r="r" b="b"/>
              <a:pathLst>
                <a:path w="53211" h="104127">
                  <a:moveTo>
                    <a:pt x="41647" y="55533"/>
                  </a:moveTo>
                  <a:lnTo>
                    <a:pt x="41647" y="78681"/>
                  </a:lnTo>
                  <a:lnTo>
                    <a:pt x="40491" y="84464"/>
                  </a:lnTo>
                  <a:lnTo>
                    <a:pt x="38178" y="87934"/>
                  </a:lnTo>
                  <a:lnTo>
                    <a:pt x="37021" y="104127"/>
                  </a:lnTo>
                  <a:lnTo>
                    <a:pt x="42803" y="101814"/>
                  </a:lnTo>
                  <a:lnTo>
                    <a:pt x="47429" y="96031"/>
                  </a:lnTo>
                  <a:lnTo>
                    <a:pt x="51703" y="85131"/>
                  </a:lnTo>
                  <a:lnTo>
                    <a:pt x="53211" y="70569"/>
                  </a:lnTo>
                  <a:lnTo>
                    <a:pt x="53207" y="62711"/>
                  </a:lnTo>
                  <a:lnTo>
                    <a:pt x="51540" y="47960"/>
                  </a:lnTo>
                  <a:lnTo>
                    <a:pt x="47429" y="38184"/>
                  </a:lnTo>
                  <a:lnTo>
                    <a:pt x="42803" y="32401"/>
                  </a:lnTo>
                  <a:lnTo>
                    <a:pt x="37021" y="28931"/>
                  </a:lnTo>
                  <a:lnTo>
                    <a:pt x="21972" y="28931"/>
                  </a:lnTo>
                  <a:lnTo>
                    <a:pt x="16190" y="32401"/>
                  </a:lnTo>
                  <a:lnTo>
                    <a:pt x="12720" y="38184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1814"/>
                  </a:lnTo>
                  <a:lnTo>
                    <a:pt x="12720" y="84464"/>
                  </a:lnTo>
                  <a:lnTo>
                    <a:pt x="12720" y="49750"/>
                  </a:lnTo>
                  <a:lnTo>
                    <a:pt x="15033" y="42810"/>
                  </a:lnTo>
                  <a:lnTo>
                    <a:pt x="19659" y="39340"/>
                  </a:lnTo>
                  <a:lnTo>
                    <a:pt x="31239" y="39340"/>
                  </a:lnTo>
                  <a:lnTo>
                    <a:pt x="34708" y="41654"/>
                  </a:lnTo>
                  <a:lnTo>
                    <a:pt x="37021" y="45124"/>
                  </a:lnTo>
                  <a:lnTo>
                    <a:pt x="40491" y="48593"/>
                  </a:lnTo>
                  <a:lnTo>
                    <a:pt x="41647" y="55533"/>
                  </a:lnTo>
                  <a:close/>
                </a:path>
                <a:path w="53211" h="104127">
                  <a:moveTo>
                    <a:pt x="38178" y="87934"/>
                  </a:moveTo>
                  <a:lnTo>
                    <a:pt x="34708" y="92561"/>
                  </a:lnTo>
                  <a:lnTo>
                    <a:pt x="31239" y="93717"/>
                  </a:lnTo>
                  <a:lnTo>
                    <a:pt x="19659" y="93717"/>
                  </a:lnTo>
                  <a:lnTo>
                    <a:pt x="15033" y="91404"/>
                  </a:lnTo>
                  <a:lnTo>
                    <a:pt x="12720" y="84464"/>
                  </a:lnTo>
                  <a:lnTo>
                    <a:pt x="16190" y="101814"/>
                  </a:lnTo>
                  <a:lnTo>
                    <a:pt x="21972" y="104127"/>
                  </a:lnTo>
                  <a:lnTo>
                    <a:pt x="37021" y="104127"/>
                  </a:lnTo>
                  <a:lnTo>
                    <a:pt x="38178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6" name="object 490">
              <a:extLst>
                <a:ext uri="{FF2B5EF4-FFF2-40B4-BE49-F238E27FC236}">
                  <a16:creationId xmlns:a16="http://schemas.microsoft.com/office/drawing/2014/main" id="{DEFDF74F-D0CD-414D-88F6-8AA60AA39651}"/>
                </a:ext>
              </a:extLst>
            </p:cNvPr>
            <p:cNvSpPr/>
            <p:nvPr/>
          </p:nvSpPr>
          <p:spPr>
            <a:xfrm>
              <a:off x="1424206" y="4562206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8096"/>
                  </a:moveTo>
                  <a:lnTo>
                    <a:pt x="0" y="11566"/>
                  </a:lnTo>
                  <a:lnTo>
                    <a:pt x="4625" y="15036"/>
                  </a:lnTo>
                  <a:lnTo>
                    <a:pt x="8095" y="15036"/>
                  </a:lnTo>
                  <a:lnTo>
                    <a:pt x="11564" y="13879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1564" y="1156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3469" y="1156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7" name="object 482">
              <a:extLst>
                <a:ext uri="{FF2B5EF4-FFF2-40B4-BE49-F238E27FC236}">
                  <a16:creationId xmlns:a16="http://schemas.microsoft.com/office/drawing/2014/main" id="{5DA755AC-7B40-45F9-AFF8-77D4C4941CD3}"/>
                </a:ext>
              </a:extLst>
            </p:cNvPr>
            <p:cNvSpPr/>
            <p:nvPr/>
          </p:nvSpPr>
          <p:spPr>
            <a:xfrm>
              <a:off x="1490139" y="4519395"/>
              <a:ext cx="48586" cy="59003"/>
            </a:xfrm>
            <a:custGeom>
              <a:avLst/>
              <a:gdLst/>
              <a:ahLst/>
              <a:cxnLst/>
              <a:rect l="l" t="t" r="r" b="b"/>
              <a:pathLst>
                <a:path w="48586" h="59003">
                  <a:moveTo>
                    <a:pt x="47429" y="0"/>
                  </a:moveTo>
                  <a:lnTo>
                    <a:pt x="43960" y="3469"/>
                  </a:lnTo>
                  <a:lnTo>
                    <a:pt x="41647" y="6939"/>
                  </a:lnTo>
                  <a:lnTo>
                    <a:pt x="37021" y="8096"/>
                  </a:lnTo>
                  <a:lnTo>
                    <a:pt x="32395" y="18506"/>
                  </a:lnTo>
                  <a:lnTo>
                    <a:pt x="41647" y="18506"/>
                  </a:lnTo>
                  <a:lnTo>
                    <a:pt x="48586" y="16192"/>
                  </a:lnTo>
                  <a:lnTo>
                    <a:pt x="47429" y="0"/>
                  </a:lnTo>
                  <a:close/>
                </a:path>
                <a:path w="48586" h="59003">
                  <a:moveTo>
                    <a:pt x="37021" y="8096"/>
                  </a:moveTo>
                  <a:lnTo>
                    <a:pt x="12736" y="8096"/>
                  </a:lnTo>
                  <a:lnTo>
                    <a:pt x="12736" y="-30087"/>
                  </a:lnTo>
                  <a:lnTo>
                    <a:pt x="37021" y="-30087"/>
                  </a:lnTo>
                  <a:lnTo>
                    <a:pt x="40491" y="-28931"/>
                  </a:lnTo>
                  <a:lnTo>
                    <a:pt x="43960" y="-25461"/>
                  </a:lnTo>
                  <a:lnTo>
                    <a:pt x="47429" y="-21975"/>
                  </a:lnTo>
                  <a:lnTo>
                    <a:pt x="48586" y="-16192"/>
                  </a:lnTo>
                  <a:lnTo>
                    <a:pt x="48586" y="-4626"/>
                  </a:lnTo>
                  <a:lnTo>
                    <a:pt x="47429" y="0"/>
                  </a:lnTo>
                  <a:lnTo>
                    <a:pt x="48586" y="16192"/>
                  </a:lnTo>
                  <a:lnTo>
                    <a:pt x="53211" y="10409"/>
                  </a:lnTo>
                  <a:lnTo>
                    <a:pt x="57837" y="5783"/>
                  </a:lnTo>
                  <a:lnTo>
                    <a:pt x="61307" y="-1156"/>
                  </a:lnTo>
                  <a:lnTo>
                    <a:pt x="61307" y="-19662"/>
                  </a:lnTo>
                  <a:lnTo>
                    <a:pt x="57837" y="-27774"/>
                  </a:lnTo>
                  <a:lnTo>
                    <a:pt x="53211" y="-32401"/>
                  </a:lnTo>
                  <a:lnTo>
                    <a:pt x="47429" y="-38184"/>
                  </a:lnTo>
                  <a:lnTo>
                    <a:pt x="40491" y="-40497"/>
                  </a:lnTo>
                  <a:lnTo>
                    <a:pt x="0" y="-40497"/>
                  </a:lnTo>
                  <a:lnTo>
                    <a:pt x="0" y="56690"/>
                  </a:lnTo>
                  <a:lnTo>
                    <a:pt x="12736" y="56690"/>
                  </a:lnTo>
                  <a:lnTo>
                    <a:pt x="12736" y="18506"/>
                  </a:lnTo>
                  <a:lnTo>
                    <a:pt x="32395" y="18506"/>
                  </a:lnTo>
                  <a:lnTo>
                    <a:pt x="37021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8" name="object 483">
              <a:extLst>
                <a:ext uri="{FF2B5EF4-FFF2-40B4-BE49-F238E27FC236}">
                  <a16:creationId xmlns:a16="http://schemas.microsoft.com/office/drawing/2014/main" id="{E0D43AAC-28FB-4A00-8945-3E17066D28F2}"/>
                </a:ext>
              </a:extLst>
            </p:cNvPr>
            <p:cNvSpPr/>
            <p:nvPr/>
          </p:nvSpPr>
          <p:spPr>
            <a:xfrm>
              <a:off x="1560698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42803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2395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1647" y="30072"/>
                  </a:lnTo>
                  <a:lnTo>
                    <a:pt x="41647" y="31229"/>
                  </a:lnTo>
                  <a:lnTo>
                    <a:pt x="12736" y="31229"/>
                  </a:lnTo>
                  <a:lnTo>
                    <a:pt x="12736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close/>
                </a:path>
                <a:path w="53211" h="75196">
                  <a:moveTo>
                    <a:pt x="12736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7362" y="60160"/>
                  </a:lnTo>
                  <a:lnTo>
                    <a:pt x="13892" y="56690"/>
                  </a:lnTo>
                  <a:lnTo>
                    <a:pt x="12736" y="50907"/>
                  </a:lnTo>
                  <a:lnTo>
                    <a:pt x="12736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469"/>
                  </a:lnTo>
                  <a:lnTo>
                    <a:pt x="8110" y="9253"/>
                  </a:lnTo>
                  <a:lnTo>
                    <a:pt x="7439" y="10280"/>
                  </a:lnTo>
                  <a:lnTo>
                    <a:pt x="2111" y="21293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171" y="54377"/>
                  </a:lnTo>
                  <a:lnTo>
                    <a:pt x="3484" y="62473"/>
                  </a:lnTo>
                  <a:lnTo>
                    <a:pt x="8110" y="67099"/>
                  </a:lnTo>
                  <a:lnTo>
                    <a:pt x="1273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9" name="object 484">
              <a:extLst>
                <a:ext uri="{FF2B5EF4-FFF2-40B4-BE49-F238E27FC236}">
                  <a16:creationId xmlns:a16="http://schemas.microsoft.com/office/drawing/2014/main" id="{3A2CACFA-8F08-49EC-9133-0A1F86E69471}"/>
                </a:ext>
              </a:extLst>
            </p:cNvPr>
            <p:cNvSpPr/>
            <p:nvPr/>
          </p:nvSpPr>
          <p:spPr>
            <a:xfrm>
              <a:off x="162664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2720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0" name="object 485">
              <a:extLst>
                <a:ext uri="{FF2B5EF4-FFF2-40B4-BE49-F238E27FC236}">
                  <a16:creationId xmlns:a16="http://schemas.microsoft.com/office/drawing/2014/main" id="{AB7A5747-4C79-4F1A-B6EF-4D02CFFE34A5}"/>
                </a:ext>
              </a:extLst>
            </p:cNvPr>
            <p:cNvSpPr/>
            <p:nvPr/>
          </p:nvSpPr>
          <p:spPr>
            <a:xfrm>
              <a:off x="1663652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50907"/>
                  </a:move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18" y="12722"/>
                  </a:lnTo>
                  <a:lnTo>
                    <a:pt x="23144" y="10409"/>
                  </a:lnTo>
                  <a:lnTo>
                    <a:pt x="32395" y="10409"/>
                  </a:lnTo>
                  <a:lnTo>
                    <a:pt x="35865" y="11566"/>
                  </a:lnTo>
                  <a:lnTo>
                    <a:pt x="38178" y="15036"/>
                  </a:lnTo>
                  <a:lnTo>
                    <a:pt x="40491" y="17349"/>
                  </a:lnTo>
                  <a:lnTo>
                    <a:pt x="41647" y="20819"/>
                  </a:lnTo>
                  <a:lnTo>
                    <a:pt x="41647" y="26602"/>
                  </a:lnTo>
                  <a:lnTo>
                    <a:pt x="53211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6273" y="6939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1848" y="19758"/>
                  </a:lnTo>
                  <a:lnTo>
                    <a:pt x="0" y="33542"/>
                  </a:lnTo>
                  <a:lnTo>
                    <a:pt x="17" y="43326"/>
                  </a:lnTo>
                  <a:lnTo>
                    <a:pt x="2076" y="57158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3211" y="50907"/>
                  </a:lnTo>
                  <a:lnTo>
                    <a:pt x="41647" y="50907"/>
                  </a:lnTo>
                  <a:lnTo>
                    <a:pt x="41647" y="55533"/>
                  </a:lnTo>
                  <a:lnTo>
                    <a:pt x="40491" y="59003"/>
                  </a:lnTo>
                  <a:lnTo>
                    <a:pt x="38178" y="61316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1" name="object 486">
              <a:extLst>
                <a:ext uri="{FF2B5EF4-FFF2-40B4-BE49-F238E27FC236}">
                  <a16:creationId xmlns:a16="http://schemas.microsoft.com/office/drawing/2014/main" id="{8E2DBC86-0427-4D82-AD04-607AEF6F11FB}"/>
                </a:ext>
              </a:extLst>
            </p:cNvPr>
            <p:cNvSpPr/>
            <p:nvPr/>
          </p:nvSpPr>
          <p:spPr>
            <a:xfrm>
              <a:off x="1727272" y="4502045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18" y="75196"/>
                  </a:lnTo>
                  <a:lnTo>
                    <a:pt x="28967" y="75180"/>
                  </a:lnTo>
                  <a:lnTo>
                    <a:pt x="42114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2473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3469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2" name="object 487">
              <a:extLst>
                <a:ext uri="{FF2B5EF4-FFF2-40B4-BE49-F238E27FC236}">
                  <a16:creationId xmlns:a16="http://schemas.microsoft.com/office/drawing/2014/main" id="{0CA555FF-B96E-41C1-9D4E-9A814A67394B}"/>
                </a:ext>
              </a:extLst>
            </p:cNvPr>
            <p:cNvSpPr/>
            <p:nvPr/>
          </p:nvSpPr>
          <p:spPr>
            <a:xfrm>
              <a:off x="1793205" y="4502045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11579" y="74039"/>
                  </a:moveTo>
                  <a:lnTo>
                    <a:pt x="11579" y="21975"/>
                  </a:lnTo>
                  <a:lnTo>
                    <a:pt x="12736" y="18506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5865" y="17349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6180"/>
                  </a:lnTo>
                  <a:lnTo>
                    <a:pt x="41221" y="4187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0423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3" name="object 488">
              <a:extLst>
                <a:ext uri="{FF2B5EF4-FFF2-40B4-BE49-F238E27FC236}">
                  <a16:creationId xmlns:a16="http://schemas.microsoft.com/office/drawing/2014/main" id="{A17D98DE-1689-49F1-9CC7-429469C9388B}"/>
                </a:ext>
              </a:extLst>
            </p:cNvPr>
            <p:cNvSpPr/>
            <p:nvPr/>
          </p:nvSpPr>
          <p:spPr>
            <a:xfrm>
              <a:off x="1851043" y="4485837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34708" y="80994"/>
                  </a:move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28926" y="91404"/>
                  </a:lnTo>
                  <a:lnTo>
                    <a:pt x="33552" y="90248"/>
                  </a:lnTo>
                  <a:lnTo>
                    <a:pt x="34708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4" name="object 480">
              <a:extLst>
                <a:ext uri="{FF2B5EF4-FFF2-40B4-BE49-F238E27FC236}">
                  <a16:creationId xmlns:a16="http://schemas.microsoft.com/office/drawing/2014/main" id="{9EA5B068-6B89-40BF-928C-6A0B32949916}"/>
                </a:ext>
              </a:extLst>
            </p:cNvPr>
            <p:cNvSpPr/>
            <p:nvPr/>
          </p:nvSpPr>
          <p:spPr>
            <a:xfrm>
              <a:off x="1926243" y="4502045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19659" y="63630"/>
                  </a:moveTo>
                  <a:lnTo>
                    <a:pt x="19659" y="75196"/>
                  </a:lnTo>
                  <a:lnTo>
                    <a:pt x="27754" y="75196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27754" h="75196">
                  <a:moveTo>
                    <a:pt x="12720" y="72883"/>
                  </a:moveTo>
                  <a:lnTo>
                    <a:pt x="19659" y="75196"/>
                  </a:lnTo>
                  <a:lnTo>
                    <a:pt x="19659" y="63630"/>
                  </a:ln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2788" y="72883"/>
                  </a:lnTo>
                  <a:lnTo>
                    <a:pt x="48570" y="65943"/>
                  </a:lnTo>
                  <a:lnTo>
                    <a:pt x="54398" y="55426"/>
                  </a:lnTo>
                  <a:lnTo>
                    <a:pt x="56681" y="41638"/>
                  </a:lnTo>
                  <a:lnTo>
                    <a:pt x="56652" y="33289"/>
                  </a:lnTo>
                  <a:lnTo>
                    <a:pt x="53895" y="19564"/>
                  </a:lnTo>
                  <a:lnTo>
                    <a:pt x="48570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5" name="object 481">
              <a:extLst>
                <a:ext uri="{FF2B5EF4-FFF2-40B4-BE49-F238E27FC236}">
                  <a16:creationId xmlns:a16="http://schemas.microsoft.com/office/drawing/2014/main" id="{E02B333F-106B-4073-94EB-24975EFD5C7C}"/>
                </a:ext>
              </a:extLst>
            </p:cNvPr>
            <p:cNvSpPr/>
            <p:nvPr/>
          </p:nvSpPr>
          <p:spPr>
            <a:xfrm>
              <a:off x="1992175" y="4471958"/>
              <a:ext cx="38162" cy="104127"/>
            </a:xfrm>
            <a:custGeom>
              <a:avLst/>
              <a:gdLst/>
              <a:ahLst/>
              <a:cxnLst/>
              <a:rect l="l" t="t" r="r" b="b"/>
              <a:pathLst>
                <a:path w="38162" h="104127">
                  <a:moveTo>
                    <a:pt x="21972" y="31244"/>
                  </a:moveTo>
                  <a:lnTo>
                    <a:pt x="21972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162" y="1156"/>
                  </a:lnTo>
                  <a:lnTo>
                    <a:pt x="35849" y="0"/>
                  </a:lnTo>
                  <a:lnTo>
                    <a:pt x="24285" y="0"/>
                  </a:lnTo>
                  <a:lnTo>
                    <a:pt x="19659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10408" y="16192"/>
                  </a:lnTo>
                  <a:lnTo>
                    <a:pt x="10408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08" y="41654"/>
                  </a:lnTo>
                  <a:lnTo>
                    <a:pt x="10408" y="104127"/>
                  </a:lnTo>
                  <a:lnTo>
                    <a:pt x="21972" y="104127"/>
                  </a:lnTo>
                  <a:lnTo>
                    <a:pt x="21972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1972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6" name="object 476">
              <a:extLst>
                <a:ext uri="{FF2B5EF4-FFF2-40B4-BE49-F238E27FC236}">
                  <a16:creationId xmlns:a16="http://schemas.microsoft.com/office/drawing/2014/main" id="{5D9962C3-58BB-4B45-AC67-5B1619A8580B}"/>
                </a:ext>
              </a:extLst>
            </p:cNvPr>
            <p:cNvSpPr/>
            <p:nvPr/>
          </p:nvSpPr>
          <p:spPr>
            <a:xfrm>
              <a:off x="2069673" y="4502045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659" y="65943"/>
                  </a:lnTo>
                  <a:lnTo>
                    <a:pt x="15033" y="6247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0083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5865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642" y="66623"/>
                  </a:lnTo>
                  <a:lnTo>
                    <a:pt x="50968" y="56200"/>
                  </a:lnTo>
                  <a:lnTo>
                    <a:pt x="52055" y="41638"/>
                  </a:lnTo>
                  <a:lnTo>
                    <a:pt x="52053" y="32626"/>
                  </a:lnTo>
                  <a:lnTo>
                    <a:pt x="50828" y="18317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055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0083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5865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7" name="object 477">
              <a:extLst>
                <a:ext uri="{FF2B5EF4-FFF2-40B4-BE49-F238E27FC236}">
                  <a16:creationId xmlns:a16="http://schemas.microsoft.com/office/drawing/2014/main" id="{6441D0A0-C9E8-4B17-879E-3A92B1C1B540}"/>
                </a:ext>
              </a:extLst>
            </p:cNvPr>
            <p:cNvSpPr/>
            <p:nvPr/>
          </p:nvSpPr>
          <p:spPr>
            <a:xfrm>
              <a:off x="2136762" y="4502045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8" name="object 478">
              <a:extLst>
                <a:ext uri="{FF2B5EF4-FFF2-40B4-BE49-F238E27FC236}">
                  <a16:creationId xmlns:a16="http://schemas.microsoft.com/office/drawing/2014/main" id="{5CE0077A-4A5C-463F-9D75-BFDA1F5B1B86}"/>
                </a:ext>
              </a:extLst>
            </p:cNvPr>
            <p:cNvSpPr/>
            <p:nvPr/>
          </p:nvSpPr>
          <p:spPr>
            <a:xfrm>
              <a:off x="2173784" y="4502045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44" y="26602"/>
                  </a:move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659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86" y="65943"/>
                  </a:lnTo>
                  <a:lnTo>
                    <a:pt x="43944" y="26602"/>
                  </a:lnTo>
                  <a:close/>
                </a:path>
                <a:path w="48586" h="75196">
                  <a:moveTo>
                    <a:pt x="19659" y="63630"/>
                  </a:move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8586" y="65943"/>
                  </a:lnTo>
                  <a:lnTo>
                    <a:pt x="54405" y="55428"/>
                  </a:lnTo>
                  <a:lnTo>
                    <a:pt x="56681" y="41638"/>
                  </a:lnTo>
                  <a:lnTo>
                    <a:pt x="56653" y="33295"/>
                  </a:lnTo>
                  <a:lnTo>
                    <a:pt x="53903" y="19566"/>
                  </a:lnTo>
                  <a:lnTo>
                    <a:pt x="48586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9" name="object 479">
              <a:extLst>
                <a:ext uri="{FF2B5EF4-FFF2-40B4-BE49-F238E27FC236}">
                  <a16:creationId xmlns:a16="http://schemas.microsoft.com/office/drawing/2014/main" id="{00E5F5FF-20EA-4BA1-A612-DD7591C4B574}"/>
                </a:ext>
              </a:extLst>
            </p:cNvPr>
            <p:cNvSpPr/>
            <p:nvPr/>
          </p:nvSpPr>
          <p:spPr>
            <a:xfrm>
              <a:off x="2242030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7006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7346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24" y="104127"/>
                  </a:lnTo>
                  <a:lnTo>
                    <a:pt x="37006" y="101814"/>
                  </a:lnTo>
                  <a:lnTo>
                    <a:pt x="40491" y="96031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0" name="object 472">
              <a:extLst>
                <a:ext uri="{FF2B5EF4-FFF2-40B4-BE49-F238E27FC236}">
                  <a16:creationId xmlns:a16="http://schemas.microsoft.com/office/drawing/2014/main" id="{DF216374-B146-4EB1-9F9B-D7A3A483F460}"/>
                </a:ext>
              </a:extLst>
            </p:cNvPr>
            <p:cNvSpPr/>
            <p:nvPr/>
          </p:nvSpPr>
          <p:spPr>
            <a:xfrm>
              <a:off x="2311432" y="4503202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11564" y="0"/>
                  </a:moveTo>
                  <a:lnTo>
                    <a:pt x="0" y="0"/>
                  </a:lnTo>
                  <a:lnTo>
                    <a:pt x="0" y="56690"/>
                  </a:lnTo>
                  <a:lnTo>
                    <a:pt x="2312" y="63630"/>
                  </a:lnTo>
                  <a:lnTo>
                    <a:pt x="5782" y="68256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7099"/>
                  </a:lnTo>
                  <a:lnTo>
                    <a:pt x="38178" y="72883"/>
                  </a:lnTo>
                  <a:lnTo>
                    <a:pt x="48647" y="72883"/>
                  </a:ln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1316"/>
                  </a:lnTo>
                  <a:lnTo>
                    <a:pt x="30083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1" name="object 473">
              <a:extLst>
                <a:ext uri="{FF2B5EF4-FFF2-40B4-BE49-F238E27FC236}">
                  <a16:creationId xmlns:a16="http://schemas.microsoft.com/office/drawing/2014/main" id="{9B707C6C-A696-4D91-B19B-22B6005D9322}"/>
                </a:ext>
              </a:extLst>
            </p:cNvPr>
            <p:cNvSpPr/>
            <p:nvPr/>
          </p:nvSpPr>
          <p:spPr>
            <a:xfrm>
              <a:off x="2375036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2" name="object 474">
              <a:extLst>
                <a:ext uri="{FF2B5EF4-FFF2-40B4-BE49-F238E27FC236}">
                  <a16:creationId xmlns:a16="http://schemas.microsoft.com/office/drawing/2014/main" id="{87E8A2D2-1D5F-4E55-83D5-8031EA21E972}"/>
                </a:ext>
              </a:extLst>
            </p:cNvPr>
            <p:cNvSpPr/>
            <p:nvPr/>
          </p:nvSpPr>
          <p:spPr>
            <a:xfrm>
              <a:off x="2432859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3" name="object 475">
              <a:extLst>
                <a:ext uri="{FF2B5EF4-FFF2-40B4-BE49-F238E27FC236}">
                  <a16:creationId xmlns:a16="http://schemas.microsoft.com/office/drawing/2014/main" id="{839B6327-CDD0-46D1-8E11-A3F29FA58EC3}"/>
                </a:ext>
              </a:extLst>
            </p:cNvPr>
            <p:cNvSpPr/>
            <p:nvPr/>
          </p:nvSpPr>
          <p:spPr>
            <a:xfrm>
              <a:off x="2478037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08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4" name="object 469">
              <a:extLst>
                <a:ext uri="{FF2B5EF4-FFF2-40B4-BE49-F238E27FC236}">
                  <a16:creationId xmlns:a16="http://schemas.microsoft.com/office/drawing/2014/main" id="{18B7E9E2-F44C-4F52-9424-FD46FA521C93}"/>
                </a:ext>
              </a:extLst>
            </p:cNvPr>
            <p:cNvSpPr/>
            <p:nvPr/>
          </p:nvSpPr>
          <p:spPr>
            <a:xfrm>
              <a:off x="2570553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5" name="object 470">
              <a:extLst>
                <a:ext uri="{FF2B5EF4-FFF2-40B4-BE49-F238E27FC236}">
                  <a16:creationId xmlns:a16="http://schemas.microsoft.com/office/drawing/2014/main" id="{6ED7D29B-9912-410E-B4EA-3671F27732ED}"/>
                </a:ext>
              </a:extLst>
            </p:cNvPr>
            <p:cNvSpPr/>
            <p:nvPr/>
          </p:nvSpPr>
          <p:spPr>
            <a:xfrm>
              <a:off x="2637627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6" name="object 471">
              <a:extLst>
                <a:ext uri="{FF2B5EF4-FFF2-40B4-BE49-F238E27FC236}">
                  <a16:creationId xmlns:a16="http://schemas.microsoft.com/office/drawing/2014/main" id="{5FBE4B20-DA81-4D42-824A-1DD7CBD970D0}"/>
                </a:ext>
              </a:extLst>
            </p:cNvPr>
            <p:cNvSpPr/>
            <p:nvPr/>
          </p:nvSpPr>
          <p:spPr>
            <a:xfrm>
              <a:off x="27000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7" name="object 461">
              <a:extLst>
                <a:ext uri="{FF2B5EF4-FFF2-40B4-BE49-F238E27FC236}">
                  <a16:creationId xmlns:a16="http://schemas.microsoft.com/office/drawing/2014/main" id="{543A31FF-5989-43B1-8019-E7917CF00561}"/>
                </a:ext>
              </a:extLst>
            </p:cNvPr>
            <p:cNvSpPr/>
            <p:nvPr/>
          </p:nvSpPr>
          <p:spPr>
            <a:xfrm>
              <a:off x="27984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1895" y="10409"/>
                  </a:move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5705" y="3238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8" name="object 462">
              <a:extLst>
                <a:ext uri="{FF2B5EF4-FFF2-40B4-BE49-F238E27FC236}">
                  <a16:creationId xmlns:a16="http://schemas.microsoft.com/office/drawing/2014/main" id="{1790A6C4-7000-4A49-BAB4-D053F7938A6F}"/>
                </a:ext>
              </a:extLst>
            </p:cNvPr>
            <p:cNvSpPr/>
            <p:nvPr/>
          </p:nvSpPr>
          <p:spPr>
            <a:xfrm>
              <a:off x="28608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6" y="32223"/>
                  </a:lnTo>
                  <a:lnTo>
                    <a:pt x="50224" y="18170"/>
                  </a:lnTo>
                  <a:lnTo>
                    <a:pt x="45024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9" name="object 463">
              <a:extLst>
                <a:ext uri="{FF2B5EF4-FFF2-40B4-BE49-F238E27FC236}">
                  <a16:creationId xmlns:a16="http://schemas.microsoft.com/office/drawing/2014/main" id="{41E3DB94-E04D-4408-BD32-70533ECD892A}"/>
                </a:ext>
              </a:extLst>
            </p:cNvPr>
            <p:cNvSpPr/>
            <p:nvPr/>
          </p:nvSpPr>
          <p:spPr>
            <a:xfrm>
              <a:off x="2926893" y="4502045"/>
              <a:ext cx="28834" cy="74039"/>
            </a:xfrm>
            <a:custGeom>
              <a:avLst/>
              <a:gdLst/>
              <a:ahLst/>
              <a:cxnLst/>
              <a:rect l="l" t="t" r="r" b="b"/>
              <a:pathLst>
                <a:path w="28834" h="74039">
                  <a:moveTo>
                    <a:pt x="28834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28834" y="12722"/>
                  </a:lnTo>
                  <a:lnTo>
                    <a:pt x="2883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0" name="object 464">
              <a:extLst>
                <a:ext uri="{FF2B5EF4-FFF2-40B4-BE49-F238E27FC236}">
                  <a16:creationId xmlns:a16="http://schemas.microsoft.com/office/drawing/2014/main" id="{05A13B8C-6B3A-4E5E-8708-8A90C6BDB1A3}"/>
                </a:ext>
              </a:extLst>
            </p:cNvPr>
            <p:cNvSpPr/>
            <p:nvPr/>
          </p:nvSpPr>
          <p:spPr>
            <a:xfrm>
              <a:off x="29626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5533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1" name="object 465">
              <a:extLst>
                <a:ext uri="{FF2B5EF4-FFF2-40B4-BE49-F238E27FC236}">
                  <a16:creationId xmlns:a16="http://schemas.microsoft.com/office/drawing/2014/main" id="{9FD6E68D-14CE-4182-963C-70AF17AB32D7}"/>
                </a:ext>
              </a:extLst>
            </p:cNvPr>
            <p:cNvSpPr/>
            <p:nvPr/>
          </p:nvSpPr>
          <p:spPr>
            <a:xfrm>
              <a:off x="30263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2" name="object 466">
              <a:extLst>
                <a:ext uri="{FF2B5EF4-FFF2-40B4-BE49-F238E27FC236}">
                  <a16:creationId xmlns:a16="http://schemas.microsoft.com/office/drawing/2014/main" id="{F627712B-A22B-4BFA-A88B-572FDA3FC7BC}"/>
                </a:ext>
              </a:extLst>
            </p:cNvPr>
            <p:cNvSpPr/>
            <p:nvPr/>
          </p:nvSpPr>
          <p:spPr>
            <a:xfrm>
              <a:off x="30541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2385"/>
                  </a:lnTo>
                  <a:lnTo>
                    <a:pt x="12643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3" name="object 467">
              <a:extLst>
                <a:ext uri="{FF2B5EF4-FFF2-40B4-BE49-F238E27FC236}">
                  <a16:creationId xmlns:a16="http://schemas.microsoft.com/office/drawing/2014/main" id="{1B58E9EB-4322-447B-A97B-DEAD1D905388}"/>
                </a:ext>
              </a:extLst>
            </p:cNvPr>
            <p:cNvSpPr/>
            <p:nvPr/>
          </p:nvSpPr>
          <p:spPr>
            <a:xfrm>
              <a:off x="3117629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4" name="object 468">
              <a:extLst>
                <a:ext uri="{FF2B5EF4-FFF2-40B4-BE49-F238E27FC236}">
                  <a16:creationId xmlns:a16="http://schemas.microsoft.com/office/drawing/2014/main" id="{894CBD35-8654-4849-8287-57EB531CBE9F}"/>
                </a:ext>
              </a:extLst>
            </p:cNvPr>
            <p:cNvSpPr/>
            <p:nvPr/>
          </p:nvSpPr>
          <p:spPr>
            <a:xfrm>
              <a:off x="3181311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6938" y="33542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4039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2795"/>
                  </a:lnTo>
                  <a:lnTo>
                    <a:pt x="4055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5" name="object 457">
              <a:extLst>
                <a:ext uri="{FF2B5EF4-FFF2-40B4-BE49-F238E27FC236}">
                  <a16:creationId xmlns:a16="http://schemas.microsoft.com/office/drawing/2014/main" id="{7C65F374-B18A-497B-8F49-91AAF7830534}"/>
                </a:ext>
              </a:extLst>
            </p:cNvPr>
            <p:cNvSpPr/>
            <p:nvPr/>
          </p:nvSpPr>
          <p:spPr>
            <a:xfrm>
              <a:off x="3268122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6" name="object 458">
              <a:extLst>
                <a:ext uri="{FF2B5EF4-FFF2-40B4-BE49-F238E27FC236}">
                  <a16:creationId xmlns:a16="http://schemas.microsoft.com/office/drawing/2014/main" id="{CF73F99A-FF26-42F1-9BCD-34873689CFF7}"/>
                </a:ext>
              </a:extLst>
            </p:cNvPr>
            <p:cNvSpPr/>
            <p:nvPr/>
          </p:nvSpPr>
          <p:spPr>
            <a:xfrm>
              <a:off x="3314380" y="4473114"/>
              <a:ext cx="49650" cy="102970"/>
            </a:xfrm>
            <a:custGeom>
              <a:avLst/>
              <a:gdLst/>
              <a:ahLst/>
              <a:cxnLst/>
              <a:rect l="l" t="t" r="r" b="b"/>
              <a:pathLst>
                <a:path w="49650" h="102970">
                  <a:moveTo>
                    <a:pt x="26521" y="39340"/>
                  </a:moveTo>
                  <a:lnTo>
                    <a:pt x="30067" y="39340"/>
                  </a:lnTo>
                  <a:lnTo>
                    <a:pt x="34693" y="42810"/>
                  </a:lnTo>
                  <a:lnTo>
                    <a:pt x="37006" y="46280"/>
                  </a:lnTo>
                  <a:lnTo>
                    <a:pt x="37006" y="102970"/>
                  </a:lnTo>
                  <a:lnTo>
                    <a:pt x="49650" y="102970"/>
                  </a:lnTo>
                  <a:lnTo>
                    <a:pt x="49650" y="54377"/>
                  </a:lnTo>
                  <a:lnTo>
                    <a:pt x="48329" y="45157"/>
                  </a:lnTo>
                  <a:lnTo>
                    <a:pt x="42010" y="33130"/>
                  </a:lnTo>
                  <a:lnTo>
                    <a:pt x="30067" y="28931"/>
                  </a:lnTo>
                  <a:lnTo>
                    <a:pt x="23128" y="28931"/>
                  </a:lnTo>
                  <a:lnTo>
                    <a:pt x="17269" y="32401"/>
                  </a:lnTo>
                  <a:lnTo>
                    <a:pt x="12643" y="38184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2643" y="102970"/>
                  </a:lnTo>
                  <a:lnTo>
                    <a:pt x="12643" y="50907"/>
                  </a:lnTo>
                  <a:lnTo>
                    <a:pt x="13877" y="47437"/>
                  </a:lnTo>
                  <a:lnTo>
                    <a:pt x="18503" y="42810"/>
                  </a:lnTo>
                  <a:lnTo>
                    <a:pt x="23128" y="39340"/>
                  </a:lnTo>
                  <a:lnTo>
                    <a:pt x="26521" y="39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7" name="object 459">
              <a:extLst>
                <a:ext uri="{FF2B5EF4-FFF2-40B4-BE49-F238E27FC236}">
                  <a16:creationId xmlns:a16="http://schemas.microsoft.com/office/drawing/2014/main" id="{B7AE7E7C-0352-4284-99EF-9343767BEE8B}"/>
                </a:ext>
              </a:extLst>
            </p:cNvPr>
            <p:cNvSpPr/>
            <p:nvPr/>
          </p:nvSpPr>
          <p:spPr>
            <a:xfrm>
              <a:off x="3379141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8" name="object 460">
              <a:extLst>
                <a:ext uri="{FF2B5EF4-FFF2-40B4-BE49-F238E27FC236}">
                  <a16:creationId xmlns:a16="http://schemas.microsoft.com/office/drawing/2014/main" id="{7D609378-7CFB-4F10-B9CD-5DCF46BC4971}"/>
                </a:ext>
              </a:extLst>
            </p:cNvPr>
            <p:cNvSpPr/>
            <p:nvPr/>
          </p:nvSpPr>
          <p:spPr>
            <a:xfrm>
              <a:off x="3438042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9" name="object 453">
              <a:extLst>
                <a:ext uri="{FF2B5EF4-FFF2-40B4-BE49-F238E27FC236}">
                  <a16:creationId xmlns:a16="http://schemas.microsoft.com/office/drawing/2014/main" id="{CFF226BC-408D-48B5-B687-FFC634F41ACE}"/>
                </a:ext>
              </a:extLst>
            </p:cNvPr>
            <p:cNvSpPr/>
            <p:nvPr/>
          </p:nvSpPr>
          <p:spPr>
            <a:xfrm>
              <a:off x="3515601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6257" y="10409"/>
                  </a:move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50883" y="17349"/>
                  </a:lnTo>
                  <a:lnTo>
                    <a:pt x="54430" y="12722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0" name="object 454">
              <a:extLst>
                <a:ext uri="{FF2B5EF4-FFF2-40B4-BE49-F238E27FC236}">
                  <a16:creationId xmlns:a16="http://schemas.microsoft.com/office/drawing/2014/main" id="{AA06652B-B6F1-4913-B492-E31BE1ECD165}"/>
                </a:ext>
              </a:extLst>
            </p:cNvPr>
            <p:cNvSpPr/>
            <p:nvPr/>
          </p:nvSpPr>
          <p:spPr>
            <a:xfrm>
              <a:off x="3616289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8989" y="75182"/>
                  </a:lnTo>
                  <a:lnTo>
                    <a:pt x="42475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1" name="object 455">
              <a:extLst>
                <a:ext uri="{FF2B5EF4-FFF2-40B4-BE49-F238E27FC236}">
                  <a16:creationId xmlns:a16="http://schemas.microsoft.com/office/drawing/2014/main" id="{7594EE30-5415-43CC-887E-1524823C25C8}"/>
                </a:ext>
              </a:extLst>
            </p:cNvPr>
            <p:cNvSpPr/>
            <p:nvPr/>
          </p:nvSpPr>
          <p:spPr>
            <a:xfrm>
              <a:off x="367981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2" name="object 456">
              <a:extLst>
                <a:ext uri="{FF2B5EF4-FFF2-40B4-BE49-F238E27FC236}">
                  <a16:creationId xmlns:a16="http://schemas.microsoft.com/office/drawing/2014/main" id="{CF19E906-AFD5-4571-9936-19E0EB91AEED}"/>
                </a:ext>
              </a:extLst>
            </p:cNvPr>
            <p:cNvSpPr/>
            <p:nvPr/>
          </p:nvSpPr>
          <p:spPr>
            <a:xfrm>
              <a:off x="3737639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80994"/>
                  </a:lnTo>
                  <a:lnTo>
                    <a:pt x="25441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3" name="object 451">
              <a:extLst>
                <a:ext uri="{FF2B5EF4-FFF2-40B4-BE49-F238E27FC236}">
                  <a16:creationId xmlns:a16="http://schemas.microsoft.com/office/drawing/2014/main" id="{EA0E028B-44D0-4EB1-A811-05B72C978052}"/>
                </a:ext>
              </a:extLst>
            </p:cNvPr>
            <p:cNvSpPr/>
            <p:nvPr/>
          </p:nvSpPr>
          <p:spPr>
            <a:xfrm>
              <a:off x="3812885" y="4502045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801" y="47134"/>
                  </a:lnTo>
                  <a:lnTo>
                    <a:pt x="39355" y="61137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8735" y="65779"/>
                  </a:lnTo>
                  <a:lnTo>
                    <a:pt x="54891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3630"/>
                  </a:lnTo>
                  <a:close/>
                </a:path>
                <a:path w="56742" h="75196">
                  <a:moveTo>
                    <a:pt x="43944" y="72883"/>
                  </a:moveTo>
                  <a:lnTo>
                    <a:pt x="39355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4" name="object 452">
              <a:extLst>
                <a:ext uri="{FF2B5EF4-FFF2-40B4-BE49-F238E27FC236}">
                  <a16:creationId xmlns:a16="http://schemas.microsoft.com/office/drawing/2014/main" id="{729F7DC8-5C3B-4E3C-AD2C-ECEEE74D685F}"/>
                </a:ext>
              </a:extLst>
            </p:cNvPr>
            <p:cNvSpPr/>
            <p:nvPr/>
          </p:nvSpPr>
          <p:spPr>
            <a:xfrm>
              <a:off x="388350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5" name="object 445">
              <a:extLst>
                <a:ext uri="{FF2B5EF4-FFF2-40B4-BE49-F238E27FC236}">
                  <a16:creationId xmlns:a16="http://schemas.microsoft.com/office/drawing/2014/main" id="{A2328AF2-08C9-48F8-AA74-B11084B1539B}"/>
                </a:ext>
              </a:extLst>
            </p:cNvPr>
            <p:cNvSpPr/>
            <p:nvPr/>
          </p:nvSpPr>
          <p:spPr>
            <a:xfrm>
              <a:off x="395289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6" name="object 446">
              <a:extLst>
                <a:ext uri="{FF2B5EF4-FFF2-40B4-BE49-F238E27FC236}">
                  <a16:creationId xmlns:a16="http://schemas.microsoft.com/office/drawing/2014/main" id="{BF83CC39-316B-496A-95CB-3EFA2A8A4DFE}"/>
                </a:ext>
              </a:extLst>
            </p:cNvPr>
            <p:cNvSpPr/>
            <p:nvPr/>
          </p:nvSpPr>
          <p:spPr>
            <a:xfrm>
              <a:off x="4013028" y="4503202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521" y="26602"/>
                  </a:moveTo>
                  <a:lnTo>
                    <a:pt x="13877" y="0"/>
                  </a:lnTo>
                  <a:lnTo>
                    <a:pt x="1079" y="0"/>
                  </a:lnTo>
                  <a:lnTo>
                    <a:pt x="20816" y="35855"/>
                  </a:lnTo>
                  <a:lnTo>
                    <a:pt x="0" y="72883"/>
                  </a:lnTo>
                  <a:lnTo>
                    <a:pt x="13877" y="72883"/>
                  </a:lnTo>
                  <a:lnTo>
                    <a:pt x="26521" y="46280"/>
                  </a:lnTo>
                  <a:lnTo>
                    <a:pt x="39319" y="72883"/>
                  </a:lnTo>
                  <a:lnTo>
                    <a:pt x="53196" y="72883"/>
                  </a:lnTo>
                  <a:lnTo>
                    <a:pt x="33459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7" name="object 447">
              <a:extLst>
                <a:ext uri="{FF2B5EF4-FFF2-40B4-BE49-F238E27FC236}">
                  <a16:creationId xmlns:a16="http://schemas.microsoft.com/office/drawing/2014/main" id="{DBEE085F-F562-49B6-A9A0-CD8A0119AE9E}"/>
                </a:ext>
              </a:extLst>
            </p:cNvPr>
            <p:cNvSpPr/>
            <p:nvPr/>
          </p:nvSpPr>
          <p:spPr>
            <a:xfrm>
              <a:off x="407424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473" y="59003"/>
                  </a:lnTo>
                  <a:lnTo>
                    <a:pt x="37160" y="61316"/>
                  </a:lnTo>
                  <a:lnTo>
                    <a:pt x="34847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8" name="object 448">
              <a:extLst>
                <a:ext uri="{FF2B5EF4-FFF2-40B4-BE49-F238E27FC236}">
                  <a16:creationId xmlns:a16="http://schemas.microsoft.com/office/drawing/2014/main" id="{6634F881-4393-4119-B532-FDAD4D1C55CC}"/>
                </a:ext>
              </a:extLst>
            </p:cNvPr>
            <p:cNvSpPr/>
            <p:nvPr/>
          </p:nvSpPr>
          <p:spPr>
            <a:xfrm>
              <a:off x="413684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9" name="object 449">
              <a:extLst>
                <a:ext uri="{FF2B5EF4-FFF2-40B4-BE49-F238E27FC236}">
                  <a16:creationId xmlns:a16="http://schemas.microsoft.com/office/drawing/2014/main" id="{F8827708-BB34-4740-9B9C-1C960B3E3738}"/>
                </a:ext>
              </a:extLst>
            </p:cNvPr>
            <p:cNvSpPr/>
            <p:nvPr/>
          </p:nvSpPr>
          <p:spPr>
            <a:xfrm>
              <a:off x="4200372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0" name="object 450">
              <a:extLst>
                <a:ext uri="{FF2B5EF4-FFF2-40B4-BE49-F238E27FC236}">
                  <a16:creationId xmlns:a16="http://schemas.microsoft.com/office/drawing/2014/main" id="{A62B0E13-932F-473A-A961-F59D5907AFD4}"/>
                </a:ext>
              </a:extLst>
            </p:cNvPr>
            <p:cNvSpPr/>
            <p:nvPr/>
          </p:nvSpPr>
          <p:spPr>
            <a:xfrm>
              <a:off x="4264054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14956" y="8793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1" name="object 437">
              <a:extLst>
                <a:ext uri="{FF2B5EF4-FFF2-40B4-BE49-F238E27FC236}">
                  <a16:creationId xmlns:a16="http://schemas.microsoft.com/office/drawing/2014/main" id="{D94533A2-3DA6-4B9E-9EB3-53AFBEE8BF25}"/>
                </a:ext>
              </a:extLst>
            </p:cNvPr>
            <p:cNvSpPr/>
            <p:nvPr/>
          </p:nvSpPr>
          <p:spPr>
            <a:xfrm>
              <a:off x="1486670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49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49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2" name="object 438">
              <a:extLst>
                <a:ext uri="{FF2B5EF4-FFF2-40B4-BE49-F238E27FC236}">
                  <a16:creationId xmlns:a16="http://schemas.microsoft.com/office/drawing/2014/main" id="{55743A4F-1835-4734-A8F1-CF156286295D}"/>
                </a:ext>
              </a:extLst>
            </p:cNvPr>
            <p:cNvSpPr/>
            <p:nvPr/>
          </p:nvSpPr>
          <p:spPr>
            <a:xfrm>
              <a:off x="1551446" y="465823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8586" y="72883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4708" y="60160"/>
                  </a:lnTo>
                  <a:lnTo>
                    <a:pt x="28926" y="63630"/>
                  </a:lnTo>
                  <a:lnTo>
                    <a:pt x="15049" y="63630"/>
                  </a:lnTo>
                  <a:lnTo>
                    <a:pt x="11579" y="57846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3892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8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3" name="object 439">
              <a:extLst>
                <a:ext uri="{FF2B5EF4-FFF2-40B4-BE49-F238E27FC236}">
                  <a16:creationId xmlns:a16="http://schemas.microsoft.com/office/drawing/2014/main" id="{4F7C5F4A-F9C7-491A-87EC-3AA05818EA80}"/>
                </a:ext>
              </a:extLst>
            </p:cNvPr>
            <p:cNvSpPr/>
            <p:nvPr/>
          </p:nvSpPr>
          <p:spPr>
            <a:xfrm>
              <a:off x="1615066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32395" y="63630"/>
                  </a:moveTo>
                  <a:lnTo>
                    <a:pt x="28926" y="64786"/>
                  </a:lnTo>
                  <a:lnTo>
                    <a:pt x="20831" y="64786"/>
                  </a:lnTo>
                  <a:lnTo>
                    <a:pt x="17362" y="63630"/>
                  </a:lnTo>
                  <a:lnTo>
                    <a:pt x="12736" y="59003"/>
                  </a:lnTo>
                  <a:lnTo>
                    <a:pt x="11579" y="55533"/>
                  </a:lnTo>
                  <a:lnTo>
                    <a:pt x="11579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7362" y="75196"/>
                  </a:lnTo>
                  <a:lnTo>
                    <a:pt x="32395" y="75196"/>
                  </a:lnTo>
                  <a:lnTo>
                    <a:pt x="38178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7429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6602"/>
                  </a:lnTo>
                  <a:lnTo>
                    <a:pt x="15049" y="24289"/>
                  </a:lnTo>
                  <a:lnTo>
                    <a:pt x="13892" y="19662"/>
                  </a:lnTo>
                  <a:lnTo>
                    <a:pt x="13892" y="1619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1647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1156"/>
                  </a:lnTo>
                  <a:lnTo>
                    <a:pt x="8110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3469" y="28915"/>
                  </a:lnTo>
                  <a:lnTo>
                    <a:pt x="6954" y="33542"/>
                  </a:lnTo>
                  <a:lnTo>
                    <a:pt x="10423" y="34698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3144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750"/>
                  </a:lnTo>
                  <a:lnTo>
                    <a:pt x="37021" y="60160"/>
                  </a:lnTo>
                  <a:lnTo>
                    <a:pt x="3239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4" name="object 440">
              <a:extLst>
                <a:ext uri="{FF2B5EF4-FFF2-40B4-BE49-F238E27FC236}">
                  <a16:creationId xmlns:a16="http://schemas.microsoft.com/office/drawing/2014/main" id="{0D36C510-228A-4C08-9A49-F4A5D54E98E7}"/>
                </a:ext>
              </a:extLst>
            </p:cNvPr>
            <p:cNvSpPr/>
            <p:nvPr/>
          </p:nvSpPr>
          <p:spPr>
            <a:xfrm>
              <a:off x="1671747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5" name="object 441">
              <a:extLst>
                <a:ext uri="{FF2B5EF4-FFF2-40B4-BE49-F238E27FC236}">
                  <a16:creationId xmlns:a16="http://schemas.microsoft.com/office/drawing/2014/main" id="{3560C27E-D6DD-4B62-BFC7-1AF5B188F51C}"/>
                </a:ext>
              </a:extLst>
            </p:cNvPr>
            <p:cNvSpPr/>
            <p:nvPr/>
          </p:nvSpPr>
          <p:spPr>
            <a:xfrm>
              <a:off x="1714551" y="4657080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52" y="9253"/>
                  </a:lnTo>
                  <a:lnTo>
                    <a:pt x="37021" y="11566"/>
                  </a:lnTo>
                  <a:lnTo>
                    <a:pt x="40491" y="16192"/>
                  </a:lnTo>
                  <a:lnTo>
                    <a:pt x="42803" y="20819"/>
                  </a:lnTo>
                  <a:lnTo>
                    <a:pt x="45116" y="26602"/>
                  </a:lnTo>
                  <a:lnTo>
                    <a:pt x="45116" y="41638"/>
                  </a:lnTo>
                  <a:lnTo>
                    <a:pt x="44658" y="45978"/>
                  </a:lnTo>
                  <a:lnTo>
                    <a:pt x="39668" y="59980"/>
                  </a:lnTo>
                  <a:lnTo>
                    <a:pt x="28926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21" y="75196"/>
                  </a:lnTo>
                  <a:lnTo>
                    <a:pt x="43960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6" name="object 442">
              <a:extLst>
                <a:ext uri="{FF2B5EF4-FFF2-40B4-BE49-F238E27FC236}">
                  <a16:creationId xmlns:a16="http://schemas.microsoft.com/office/drawing/2014/main" id="{177FE811-0BB4-4208-8E99-8B07D5421855}"/>
                </a:ext>
              </a:extLst>
            </p:cNvPr>
            <p:cNvSpPr/>
            <p:nvPr/>
          </p:nvSpPr>
          <p:spPr>
            <a:xfrm>
              <a:off x="1786266" y="4657080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1564" y="74039"/>
                  </a:moveTo>
                  <a:lnTo>
                    <a:pt x="11564" y="18506"/>
                  </a:lnTo>
                  <a:lnTo>
                    <a:pt x="13892" y="12722"/>
                  </a:lnTo>
                  <a:lnTo>
                    <a:pt x="18518" y="10409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5865" y="74039"/>
                  </a:lnTo>
                  <a:lnTo>
                    <a:pt x="48586" y="74039"/>
                  </a:lnTo>
                  <a:lnTo>
                    <a:pt x="48586" y="20819"/>
                  </a:lnTo>
                  <a:lnTo>
                    <a:pt x="49742" y="17349"/>
                  </a:lnTo>
                  <a:lnTo>
                    <a:pt x="52055" y="13879"/>
                  </a:lnTo>
                  <a:lnTo>
                    <a:pt x="54368" y="11566"/>
                  </a:lnTo>
                  <a:lnTo>
                    <a:pt x="57837" y="10409"/>
                  </a:lnTo>
                  <a:lnTo>
                    <a:pt x="65932" y="10409"/>
                  </a:lnTo>
                  <a:lnTo>
                    <a:pt x="68245" y="11566"/>
                  </a:lnTo>
                  <a:lnTo>
                    <a:pt x="72871" y="16192"/>
                  </a:lnTo>
                  <a:lnTo>
                    <a:pt x="72871" y="74039"/>
                  </a:lnTo>
                  <a:lnTo>
                    <a:pt x="85607" y="74039"/>
                  </a:lnTo>
                  <a:lnTo>
                    <a:pt x="85607" y="24289"/>
                  </a:lnTo>
                  <a:lnTo>
                    <a:pt x="84154" y="15304"/>
                  </a:lnTo>
                  <a:lnTo>
                    <a:pt x="77202" y="3826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49742" y="3469"/>
                  </a:lnTo>
                  <a:lnTo>
                    <a:pt x="45116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49" y="2313"/>
                  </a:lnTo>
                  <a:lnTo>
                    <a:pt x="10408" y="8096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7" name="object 443">
              <a:extLst>
                <a:ext uri="{FF2B5EF4-FFF2-40B4-BE49-F238E27FC236}">
                  <a16:creationId xmlns:a16="http://schemas.microsoft.com/office/drawing/2014/main" id="{BD799770-2B4F-4AD6-A88E-F71BCEF50EB1}"/>
                </a:ext>
              </a:extLst>
            </p:cNvPr>
            <p:cNvSpPr/>
            <p:nvPr/>
          </p:nvSpPr>
          <p:spPr>
            <a:xfrm>
              <a:off x="1886908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8324" y="75192"/>
                  </a:lnTo>
                  <a:lnTo>
                    <a:pt x="41714" y="72345"/>
                  </a:lnTo>
                  <a:lnTo>
                    <a:pt x="50899" y="63630"/>
                  </a:lnTo>
                  <a:lnTo>
                    <a:pt x="45116" y="56690"/>
                  </a:lnTo>
                  <a:lnTo>
                    <a:pt x="42803" y="59003"/>
                  </a:lnTo>
                  <a:lnTo>
                    <a:pt x="38178" y="62473"/>
                  </a:lnTo>
                  <a:lnTo>
                    <a:pt x="34708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9253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598" y="0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2722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8" name="object 444">
              <a:extLst>
                <a:ext uri="{FF2B5EF4-FFF2-40B4-BE49-F238E27FC236}">
                  <a16:creationId xmlns:a16="http://schemas.microsoft.com/office/drawing/2014/main" id="{23CF452D-0D52-4149-85C1-B0C87E5EA640}"/>
                </a:ext>
              </a:extLst>
            </p:cNvPr>
            <p:cNvSpPr/>
            <p:nvPr/>
          </p:nvSpPr>
          <p:spPr>
            <a:xfrm>
              <a:off x="1952841" y="4657080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28926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9" name="object 425">
              <a:extLst>
                <a:ext uri="{FF2B5EF4-FFF2-40B4-BE49-F238E27FC236}">
                  <a16:creationId xmlns:a16="http://schemas.microsoft.com/office/drawing/2014/main" id="{91D982FA-5A29-42E2-B21B-199C3CC3F093}"/>
                </a:ext>
              </a:extLst>
            </p:cNvPr>
            <p:cNvSpPr/>
            <p:nvPr/>
          </p:nvSpPr>
          <p:spPr>
            <a:xfrm>
              <a:off x="2021087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5457" y="64786"/>
                  </a:moveTo>
                  <a:lnTo>
                    <a:pt x="21987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720" y="55533"/>
                  </a:lnTo>
                  <a:lnTo>
                    <a:pt x="12720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46" y="26602"/>
                  </a:lnTo>
                  <a:lnTo>
                    <a:pt x="15033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7346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602"/>
                  </a:lnTo>
                  <a:lnTo>
                    <a:pt x="4625" y="28915"/>
                  </a:lnTo>
                  <a:lnTo>
                    <a:pt x="8095" y="33542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28926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5457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0" name="object 426">
              <a:extLst>
                <a:ext uri="{FF2B5EF4-FFF2-40B4-BE49-F238E27FC236}">
                  <a16:creationId xmlns:a16="http://schemas.microsoft.com/office/drawing/2014/main" id="{CE79AB87-3065-4A1D-B750-3DD80B22D477}"/>
                </a:ext>
              </a:extLst>
            </p:cNvPr>
            <p:cNvSpPr/>
            <p:nvPr/>
          </p:nvSpPr>
          <p:spPr>
            <a:xfrm>
              <a:off x="2084707" y="4657080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865" y="38168"/>
                  </a:lnTo>
                  <a:lnTo>
                    <a:pt x="35865" y="55533"/>
                  </a:lnTo>
                  <a:lnTo>
                    <a:pt x="33552" y="60160"/>
                  </a:lnTo>
                  <a:lnTo>
                    <a:pt x="30083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69413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8586" y="68256"/>
                  </a:lnTo>
                  <a:lnTo>
                    <a:pt x="48586" y="13879"/>
                  </a:lnTo>
                  <a:lnTo>
                    <a:pt x="46273" y="9253"/>
                  </a:lnTo>
                  <a:lnTo>
                    <a:pt x="42803" y="4626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3879"/>
                  </a:lnTo>
                  <a:lnTo>
                    <a:pt x="35865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99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1" name="object 427">
              <a:extLst>
                <a:ext uri="{FF2B5EF4-FFF2-40B4-BE49-F238E27FC236}">
                  <a16:creationId xmlns:a16="http://schemas.microsoft.com/office/drawing/2014/main" id="{238FD8EE-D21C-4C47-B59B-79FEC86758CB}"/>
                </a:ext>
              </a:extLst>
            </p:cNvPr>
            <p:cNvSpPr/>
            <p:nvPr/>
          </p:nvSpPr>
          <p:spPr>
            <a:xfrm>
              <a:off x="2143701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1987" y="18521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205" y="90248"/>
                  </a:lnTo>
                  <a:lnTo>
                    <a:pt x="20831" y="92561"/>
                  </a:lnTo>
                  <a:lnTo>
                    <a:pt x="25457" y="92561"/>
                  </a:lnTo>
                  <a:lnTo>
                    <a:pt x="30083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95" y="80994"/>
                  </a:lnTo>
                  <a:lnTo>
                    <a:pt x="28926" y="82151"/>
                  </a:lnTo>
                  <a:lnTo>
                    <a:pt x="24300" y="80994"/>
                  </a:lnTo>
                  <a:lnTo>
                    <a:pt x="23144" y="77525"/>
                  </a:lnTo>
                  <a:lnTo>
                    <a:pt x="21987" y="72898"/>
                  </a:lnTo>
                  <a:lnTo>
                    <a:pt x="21987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1987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2" name="object 428">
              <a:extLst>
                <a:ext uri="{FF2B5EF4-FFF2-40B4-BE49-F238E27FC236}">
                  <a16:creationId xmlns:a16="http://schemas.microsoft.com/office/drawing/2014/main" id="{A056C109-188A-4B8C-9E9D-A2E577AF726E}"/>
                </a:ext>
              </a:extLst>
            </p:cNvPr>
            <p:cNvSpPr/>
            <p:nvPr/>
          </p:nvSpPr>
          <p:spPr>
            <a:xfrm>
              <a:off x="2189974" y="4631619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6939"/>
                  </a:moveTo>
                  <a:lnTo>
                    <a:pt x="1156" y="10409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3469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3" name="object 429">
              <a:extLst>
                <a:ext uri="{FF2B5EF4-FFF2-40B4-BE49-F238E27FC236}">
                  <a16:creationId xmlns:a16="http://schemas.microsoft.com/office/drawing/2014/main" id="{99FDCE3A-533E-4E75-BA27-F09F7DB4919F}"/>
                </a:ext>
              </a:extLst>
            </p:cNvPr>
            <p:cNvSpPr/>
            <p:nvPr/>
          </p:nvSpPr>
          <p:spPr>
            <a:xfrm>
              <a:off x="2217729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18518" y="0"/>
                  </a:moveTo>
                  <a:lnTo>
                    <a:pt x="13892" y="1156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3879"/>
                  </a:lnTo>
                  <a:lnTo>
                    <a:pt x="2328" y="23132"/>
                  </a:lnTo>
                  <a:lnTo>
                    <a:pt x="3484" y="26602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7021" y="60160"/>
                  </a:lnTo>
                  <a:lnTo>
                    <a:pt x="33552" y="63630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3892" y="59003"/>
                  </a:lnTo>
                  <a:lnTo>
                    <a:pt x="12736" y="55533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3484" y="63630"/>
                  </a:lnTo>
                  <a:lnTo>
                    <a:pt x="8110" y="68256"/>
                  </a:lnTo>
                  <a:lnTo>
                    <a:pt x="12736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7770" y="31229"/>
                  </a:lnTo>
                  <a:lnTo>
                    <a:pt x="21987" y="28915"/>
                  </a:lnTo>
                  <a:lnTo>
                    <a:pt x="18518" y="26602"/>
                  </a:lnTo>
                  <a:lnTo>
                    <a:pt x="15049" y="24289"/>
                  </a:lnTo>
                  <a:lnTo>
                    <a:pt x="15049" y="16192"/>
                  </a:lnTo>
                  <a:lnTo>
                    <a:pt x="17362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9742" y="21975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4" name="object 430">
              <a:extLst>
                <a:ext uri="{FF2B5EF4-FFF2-40B4-BE49-F238E27FC236}">
                  <a16:creationId xmlns:a16="http://schemas.microsoft.com/office/drawing/2014/main" id="{5D594EF0-3979-4453-A8F8-5A47CF38A511}"/>
                </a:ext>
              </a:extLst>
            </p:cNvPr>
            <p:cNvSpPr/>
            <p:nvPr/>
          </p:nvSpPr>
          <p:spPr>
            <a:xfrm>
              <a:off x="2277880" y="4625836"/>
              <a:ext cx="38178" cy="105284"/>
            </a:xfrm>
            <a:custGeom>
              <a:avLst/>
              <a:gdLst/>
              <a:ahLst/>
              <a:cxnLst/>
              <a:rect l="l" t="t" r="r" b="b"/>
              <a:pathLst>
                <a:path w="38178" h="105284">
                  <a:moveTo>
                    <a:pt x="21987" y="32401"/>
                  </a:moveTo>
                  <a:lnTo>
                    <a:pt x="21987" y="15036"/>
                  </a:lnTo>
                  <a:lnTo>
                    <a:pt x="25457" y="10409"/>
                  </a:lnTo>
                  <a:lnTo>
                    <a:pt x="33552" y="10409"/>
                  </a:lnTo>
                  <a:lnTo>
                    <a:pt x="37021" y="11566"/>
                  </a:lnTo>
                  <a:lnTo>
                    <a:pt x="38178" y="1156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8518" y="2313"/>
                  </a:lnTo>
                  <a:lnTo>
                    <a:pt x="15049" y="5783"/>
                  </a:lnTo>
                  <a:lnTo>
                    <a:pt x="11579" y="10409"/>
                  </a:lnTo>
                  <a:lnTo>
                    <a:pt x="10423" y="16192"/>
                  </a:lnTo>
                  <a:lnTo>
                    <a:pt x="9266" y="23132"/>
                  </a:lnTo>
                  <a:lnTo>
                    <a:pt x="9266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66" y="41654"/>
                  </a:lnTo>
                  <a:lnTo>
                    <a:pt x="9266" y="105284"/>
                  </a:lnTo>
                  <a:lnTo>
                    <a:pt x="21987" y="105284"/>
                  </a:lnTo>
                  <a:lnTo>
                    <a:pt x="21987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1987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5" name="object 431">
              <a:extLst>
                <a:ext uri="{FF2B5EF4-FFF2-40B4-BE49-F238E27FC236}">
                  <a16:creationId xmlns:a16="http://schemas.microsoft.com/office/drawing/2014/main" id="{D454ABA6-8BE7-4856-BDA1-5E04C0309E12}"/>
                </a:ext>
              </a:extLst>
            </p:cNvPr>
            <p:cNvSpPr/>
            <p:nvPr/>
          </p:nvSpPr>
          <p:spPr>
            <a:xfrm>
              <a:off x="2324153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6" name="object 432">
              <a:extLst>
                <a:ext uri="{FF2B5EF4-FFF2-40B4-BE49-F238E27FC236}">
                  <a16:creationId xmlns:a16="http://schemas.microsoft.com/office/drawing/2014/main" id="{2EC16736-0ECA-4EC8-93CC-4B5718C945FC}"/>
                </a:ext>
              </a:extLst>
            </p:cNvPr>
            <p:cNvSpPr/>
            <p:nvPr/>
          </p:nvSpPr>
          <p:spPr>
            <a:xfrm>
              <a:off x="2387834" y="4657080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349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7" name="object 433">
              <a:extLst>
                <a:ext uri="{FF2B5EF4-FFF2-40B4-BE49-F238E27FC236}">
                  <a16:creationId xmlns:a16="http://schemas.microsoft.com/office/drawing/2014/main" id="{5BB74A70-A0B2-46F3-961D-3F80E259309E}"/>
                </a:ext>
              </a:extLst>
            </p:cNvPr>
            <p:cNvSpPr/>
            <p:nvPr/>
          </p:nvSpPr>
          <p:spPr>
            <a:xfrm>
              <a:off x="2445657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3128" y="18521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146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8" name="object 434">
              <a:extLst>
                <a:ext uri="{FF2B5EF4-FFF2-40B4-BE49-F238E27FC236}">
                  <a16:creationId xmlns:a16="http://schemas.microsoft.com/office/drawing/2014/main" id="{32F96417-B352-4329-A035-0CECF055A624}"/>
                </a:ext>
              </a:extLst>
            </p:cNvPr>
            <p:cNvSpPr/>
            <p:nvPr/>
          </p:nvSpPr>
          <p:spPr>
            <a:xfrm>
              <a:off x="2492994" y="4631619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9" name="object 435">
              <a:extLst>
                <a:ext uri="{FF2B5EF4-FFF2-40B4-BE49-F238E27FC236}">
                  <a16:creationId xmlns:a16="http://schemas.microsoft.com/office/drawing/2014/main" id="{1C0DB419-630D-4B32-835E-A156E88B837E}"/>
                </a:ext>
              </a:extLst>
            </p:cNvPr>
            <p:cNvSpPr/>
            <p:nvPr/>
          </p:nvSpPr>
          <p:spPr>
            <a:xfrm>
              <a:off x="2519669" y="4657080"/>
              <a:ext cx="56588" cy="75196"/>
            </a:xfrm>
            <a:custGeom>
              <a:avLst/>
              <a:gdLst/>
              <a:ahLst/>
              <a:cxnLst/>
              <a:rect l="l" t="t" r="r" b="b"/>
              <a:pathLst>
                <a:path w="56588" h="75196">
                  <a:moveTo>
                    <a:pt x="24" y="41874"/>
                  </a:moveTo>
                  <a:lnTo>
                    <a:pt x="2708" y="55623"/>
                  </a:lnTo>
                  <a:lnTo>
                    <a:pt x="8018" y="65943"/>
                  </a:lnTo>
                  <a:lnTo>
                    <a:pt x="13877" y="71726"/>
                  </a:lnTo>
                  <a:lnTo>
                    <a:pt x="20816" y="75196"/>
                  </a:lnTo>
                  <a:lnTo>
                    <a:pt x="19582" y="62473"/>
                  </a:lnTo>
                  <a:lnTo>
                    <a:pt x="17269" y="57846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7269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3944" y="20819"/>
                  </a:lnTo>
                  <a:lnTo>
                    <a:pt x="45024" y="26602"/>
                  </a:lnTo>
                  <a:lnTo>
                    <a:pt x="45024" y="41638"/>
                  </a:lnTo>
                  <a:lnTo>
                    <a:pt x="44851" y="45978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4925"/>
                  </a:lnTo>
                  <a:lnTo>
                    <a:pt x="54901" y="53906"/>
                  </a:lnTo>
                  <a:lnTo>
                    <a:pt x="56588" y="40482"/>
                  </a:lnTo>
                  <a:lnTo>
                    <a:pt x="56572" y="32060"/>
                  </a:lnTo>
                  <a:lnTo>
                    <a:pt x="54528" y="18918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9253"/>
                  </a:lnTo>
                  <a:lnTo>
                    <a:pt x="2244" y="19747"/>
                  </a:lnTo>
                  <a:lnTo>
                    <a:pt x="0" y="33542"/>
                  </a:lnTo>
                  <a:lnTo>
                    <a:pt x="24" y="41874"/>
                  </a:lnTo>
                  <a:close/>
                </a:path>
                <a:path w="56588" h="75196">
                  <a:moveTo>
                    <a:pt x="19582" y="62473"/>
                  </a:moveTo>
                  <a:lnTo>
                    <a:pt x="20816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51" y="45978"/>
                  </a:lnTo>
                  <a:lnTo>
                    <a:pt x="39993" y="59980"/>
                  </a:lnTo>
                  <a:lnTo>
                    <a:pt x="28834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0" name="object 436">
              <a:extLst>
                <a:ext uri="{FF2B5EF4-FFF2-40B4-BE49-F238E27FC236}">
                  <a16:creationId xmlns:a16="http://schemas.microsoft.com/office/drawing/2014/main" id="{62D3684D-3022-43BD-8F56-6512C496BB4D}"/>
                </a:ext>
              </a:extLst>
            </p:cNvPr>
            <p:cNvSpPr/>
            <p:nvPr/>
          </p:nvSpPr>
          <p:spPr>
            <a:xfrm>
              <a:off x="2591369" y="4657080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643" y="17349"/>
                  </a:lnTo>
                  <a:lnTo>
                    <a:pt x="17269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1" name="object 418">
              <a:extLst>
                <a:ext uri="{FF2B5EF4-FFF2-40B4-BE49-F238E27FC236}">
                  <a16:creationId xmlns:a16="http://schemas.microsoft.com/office/drawing/2014/main" id="{8EA88083-D741-4EF2-A386-8CD1C8C5A47B}"/>
                </a:ext>
              </a:extLst>
            </p:cNvPr>
            <p:cNvSpPr/>
            <p:nvPr/>
          </p:nvSpPr>
          <p:spPr>
            <a:xfrm>
              <a:off x="2680493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28834" y="82151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2" name="object 419">
              <a:extLst>
                <a:ext uri="{FF2B5EF4-FFF2-40B4-BE49-F238E27FC236}">
                  <a16:creationId xmlns:a16="http://schemas.microsoft.com/office/drawing/2014/main" id="{4061E7C3-1B2C-4120-B9B5-CA69AEEF0241}"/>
                </a:ext>
              </a:extLst>
            </p:cNvPr>
            <p:cNvSpPr/>
            <p:nvPr/>
          </p:nvSpPr>
          <p:spPr>
            <a:xfrm>
              <a:off x="2725517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3220"/>
                  </a:move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53220"/>
                  </a:lnTo>
                  <a:close/>
                </a:path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3" name="object 420">
              <a:extLst>
                <a:ext uri="{FF2B5EF4-FFF2-40B4-BE49-F238E27FC236}">
                  <a16:creationId xmlns:a16="http://schemas.microsoft.com/office/drawing/2014/main" id="{3B64E534-C3F3-4604-A5A2-A39836C72BD3}"/>
                </a:ext>
              </a:extLst>
            </p:cNvPr>
            <p:cNvSpPr/>
            <p:nvPr/>
          </p:nvSpPr>
          <p:spPr>
            <a:xfrm>
              <a:off x="2791511" y="4657080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4" name="object 421">
              <a:extLst>
                <a:ext uri="{FF2B5EF4-FFF2-40B4-BE49-F238E27FC236}">
                  <a16:creationId xmlns:a16="http://schemas.microsoft.com/office/drawing/2014/main" id="{CF8E61DC-F2D1-4CBC-B6D3-2B50659B9E0F}"/>
                </a:ext>
              </a:extLst>
            </p:cNvPr>
            <p:cNvSpPr/>
            <p:nvPr/>
          </p:nvSpPr>
          <p:spPr>
            <a:xfrm>
              <a:off x="2828518" y="4657080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079" y="52063"/>
                  </a:moveTo>
                  <a:lnTo>
                    <a:pt x="3392" y="60160"/>
                  </a:lnTo>
                  <a:lnTo>
                    <a:pt x="6938" y="65943"/>
                  </a:lnTo>
                  <a:lnTo>
                    <a:pt x="11564" y="71726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7006" y="71726"/>
                  </a:lnTo>
                  <a:lnTo>
                    <a:pt x="41632" y="65943"/>
                  </a:lnTo>
                  <a:lnTo>
                    <a:pt x="41632" y="76353"/>
                  </a:lnTo>
                  <a:lnTo>
                    <a:pt x="40398" y="86762"/>
                  </a:lnTo>
                  <a:lnTo>
                    <a:pt x="35772" y="92545"/>
                  </a:lnTo>
                  <a:lnTo>
                    <a:pt x="19582" y="92545"/>
                  </a:lnTo>
                  <a:lnTo>
                    <a:pt x="14956" y="89075"/>
                  </a:lnTo>
                  <a:lnTo>
                    <a:pt x="9251" y="84449"/>
                  </a:lnTo>
                  <a:lnTo>
                    <a:pt x="4625" y="92545"/>
                  </a:lnTo>
                  <a:lnTo>
                    <a:pt x="6938" y="96015"/>
                  </a:lnTo>
                  <a:lnTo>
                    <a:pt x="10330" y="97172"/>
                  </a:lnTo>
                  <a:lnTo>
                    <a:pt x="14956" y="99501"/>
                  </a:lnTo>
                  <a:lnTo>
                    <a:pt x="19582" y="101814"/>
                  </a:lnTo>
                  <a:lnTo>
                    <a:pt x="34693" y="101814"/>
                  </a:lnTo>
                  <a:lnTo>
                    <a:pt x="41632" y="99501"/>
                  </a:lnTo>
                  <a:lnTo>
                    <a:pt x="46257" y="94859"/>
                  </a:lnTo>
                  <a:lnTo>
                    <a:pt x="50883" y="90232"/>
                  </a:lnTo>
                  <a:lnTo>
                    <a:pt x="53196" y="83292"/>
                  </a:lnTo>
                  <a:lnTo>
                    <a:pt x="53196" y="1156"/>
                  </a:lnTo>
                  <a:lnTo>
                    <a:pt x="42711" y="1156"/>
                  </a:lnTo>
                  <a:lnTo>
                    <a:pt x="41632" y="925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4208" y="0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3459" y="10409"/>
                  </a:lnTo>
                  <a:lnTo>
                    <a:pt x="38085" y="12722"/>
                  </a:lnTo>
                  <a:lnTo>
                    <a:pt x="41632" y="18506"/>
                  </a:lnTo>
                  <a:lnTo>
                    <a:pt x="41632" y="55533"/>
                  </a:lnTo>
                  <a:lnTo>
                    <a:pt x="38085" y="61316"/>
                  </a:lnTo>
                  <a:lnTo>
                    <a:pt x="33459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5445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96"/>
                  </a:lnTo>
                  <a:lnTo>
                    <a:pt x="6435" y="8747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638"/>
                  </a:lnTo>
                  <a:lnTo>
                    <a:pt x="1079" y="52063"/>
                  </a:lnTo>
                  <a:close/>
                </a:path>
                <a:path w="53196" h="101814">
                  <a:moveTo>
                    <a:pt x="17269" y="0"/>
                  </a:move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4208" y="0"/>
                  </a:lnTo>
                  <a:lnTo>
                    <a:pt x="172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5" name="object 422">
              <a:extLst>
                <a:ext uri="{FF2B5EF4-FFF2-40B4-BE49-F238E27FC236}">
                  <a16:creationId xmlns:a16="http://schemas.microsoft.com/office/drawing/2014/main" id="{2F7E556D-1CF2-4396-B1B7-4EDA80ED6FB8}"/>
                </a:ext>
              </a:extLst>
            </p:cNvPr>
            <p:cNvSpPr/>
            <p:nvPr/>
          </p:nvSpPr>
          <p:spPr>
            <a:xfrm>
              <a:off x="2896671" y="4657080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718" y="71726"/>
                  </a:moveTo>
                  <a:lnTo>
                    <a:pt x="18657" y="75196"/>
                  </a:lnTo>
                  <a:lnTo>
                    <a:pt x="28457" y="75193"/>
                  </a:lnTo>
                  <a:lnTo>
                    <a:pt x="41820" y="72348"/>
                  </a:lnTo>
                  <a:lnTo>
                    <a:pt x="5103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847" y="63630"/>
                  </a:lnTo>
                  <a:lnTo>
                    <a:pt x="32534" y="64786"/>
                  </a:lnTo>
                  <a:lnTo>
                    <a:pt x="23283" y="64786"/>
                  </a:lnTo>
                  <a:lnTo>
                    <a:pt x="18657" y="62473"/>
                  </a:lnTo>
                  <a:lnTo>
                    <a:pt x="16344" y="59003"/>
                  </a:lnTo>
                  <a:lnTo>
                    <a:pt x="12798" y="55533"/>
                  </a:lnTo>
                  <a:lnTo>
                    <a:pt x="11718" y="49750"/>
                  </a:lnTo>
                  <a:lnTo>
                    <a:pt x="11718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718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718" y="71726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473" y="21975"/>
                  </a:lnTo>
                  <a:lnTo>
                    <a:pt x="40552" y="28915"/>
                  </a:lnTo>
                  <a:lnTo>
                    <a:pt x="40552" y="30072"/>
                  </a:lnTo>
                  <a:lnTo>
                    <a:pt x="11718" y="30072"/>
                  </a:lnTo>
                  <a:lnTo>
                    <a:pt x="11718" y="40482"/>
                  </a:lnTo>
                  <a:lnTo>
                    <a:pt x="52117" y="40482"/>
                  </a:lnTo>
                  <a:lnTo>
                    <a:pt x="52117" y="21975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6" name="object 423">
              <a:extLst>
                <a:ext uri="{FF2B5EF4-FFF2-40B4-BE49-F238E27FC236}">
                  <a16:creationId xmlns:a16="http://schemas.microsoft.com/office/drawing/2014/main" id="{424D89E3-473F-4AC6-AC17-43D206E1FC82}"/>
                </a:ext>
              </a:extLst>
            </p:cNvPr>
            <p:cNvSpPr/>
            <p:nvPr/>
          </p:nvSpPr>
          <p:spPr>
            <a:xfrm>
              <a:off x="2954648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1404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7" name="object 424">
              <a:extLst>
                <a:ext uri="{FF2B5EF4-FFF2-40B4-BE49-F238E27FC236}">
                  <a16:creationId xmlns:a16="http://schemas.microsoft.com/office/drawing/2014/main" id="{B6C18A97-15BC-4CDD-BC8E-081AF871BA04}"/>
                </a:ext>
              </a:extLst>
            </p:cNvPr>
            <p:cNvSpPr/>
            <p:nvPr/>
          </p:nvSpPr>
          <p:spPr>
            <a:xfrm>
              <a:off x="2999672" y="4657080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5926" y="49750"/>
                  </a:lnTo>
                  <a:lnTo>
                    <a:pt x="37006" y="54377"/>
                  </a:lnTo>
                  <a:lnTo>
                    <a:pt x="37006" y="57846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8" name="object 416">
              <a:extLst>
                <a:ext uri="{FF2B5EF4-FFF2-40B4-BE49-F238E27FC236}">
                  <a16:creationId xmlns:a16="http://schemas.microsoft.com/office/drawing/2014/main" id="{286A9094-A4C9-4401-80B0-6B68EFB8B23E}"/>
                </a:ext>
              </a:extLst>
            </p:cNvPr>
            <p:cNvSpPr/>
            <p:nvPr/>
          </p:nvSpPr>
          <p:spPr>
            <a:xfrm>
              <a:off x="1353647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34708" y="63630"/>
                  </a:moveTo>
                  <a:lnTo>
                    <a:pt x="31239" y="64786"/>
                  </a:lnTo>
                  <a:lnTo>
                    <a:pt x="21972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1647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9" name="object 417">
              <a:extLst>
                <a:ext uri="{FF2B5EF4-FFF2-40B4-BE49-F238E27FC236}">
                  <a16:creationId xmlns:a16="http://schemas.microsoft.com/office/drawing/2014/main" id="{FB7BB076-528C-413D-AD99-8A3D1C0FCD8E}"/>
                </a:ext>
              </a:extLst>
            </p:cNvPr>
            <p:cNvSpPr/>
            <p:nvPr/>
          </p:nvSpPr>
          <p:spPr>
            <a:xfrm>
              <a:off x="1419580" y="4871118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6939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10408" y="15036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2720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0" name="object 409">
              <a:extLst>
                <a:ext uri="{FF2B5EF4-FFF2-40B4-BE49-F238E27FC236}">
                  <a16:creationId xmlns:a16="http://schemas.microsoft.com/office/drawing/2014/main" id="{D1FD037B-68A2-40FD-8042-2DD554C33B98}"/>
                </a:ext>
              </a:extLst>
            </p:cNvPr>
            <p:cNvSpPr/>
            <p:nvPr/>
          </p:nvSpPr>
          <p:spPr>
            <a:xfrm>
              <a:off x="1485513" y="4786654"/>
              <a:ext cx="61307" cy="98344"/>
            </a:xfrm>
            <a:custGeom>
              <a:avLst/>
              <a:gdLst/>
              <a:ahLst/>
              <a:cxnLst/>
              <a:rect l="l" t="t" r="r" b="b"/>
              <a:pathLst>
                <a:path w="61307" h="98344">
                  <a:moveTo>
                    <a:pt x="37021" y="49750"/>
                  </a:moveTo>
                  <a:lnTo>
                    <a:pt x="12720" y="49750"/>
                  </a:lnTo>
                  <a:lnTo>
                    <a:pt x="12720" y="10409"/>
                  </a:lnTo>
                  <a:lnTo>
                    <a:pt x="37021" y="10409"/>
                  </a:lnTo>
                  <a:lnTo>
                    <a:pt x="41647" y="12722"/>
                  </a:lnTo>
                  <a:lnTo>
                    <a:pt x="43960" y="16192"/>
                  </a:lnTo>
                  <a:lnTo>
                    <a:pt x="47429" y="19662"/>
                  </a:lnTo>
                  <a:lnTo>
                    <a:pt x="48586" y="24304"/>
                  </a:lnTo>
                  <a:lnTo>
                    <a:pt x="53211" y="52063"/>
                  </a:lnTo>
                  <a:lnTo>
                    <a:pt x="58994" y="47437"/>
                  </a:lnTo>
                  <a:lnTo>
                    <a:pt x="61307" y="39340"/>
                  </a:lnTo>
                  <a:lnTo>
                    <a:pt x="61307" y="20834"/>
                  </a:lnTo>
                  <a:lnTo>
                    <a:pt x="57837" y="13879"/>
                  </a:lnTo>
                  <a:lnTo>
                    <a:pt x="53211" y="8096"/>
                  </a:lnTo>
                  <a:lnTo>
                    <a:pt x="47429" y="3469"/>
                  </a:lnTo>
                  <a:lnTo>
                    <a:pt x="4049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2720" y="98344"/>
                  </a:lnTo>
                  <a:lnTo>
                    <a:pt x="12720" y="60160"/>
                  </a:lnTo>
                  <a:lnTo>
                    <a:pt x="41647" y="60160"/>
                  </a:lnTo>
                  <a:lnTo>
                    <a:pt x="37021" y="49750"/>
                  </a:lnTo>
                  <a:close/>
                </a:path>
                <a:path w="61307" h="98344">
                  <a:moveTo>
                    <a:pt x="48586" y="24304"/>
                  </a:moveTo>
                  <a:lnTo>
                    <a:pt x="48586" y="37027"/>
                  </a:lnTo>
                  <a:lnTo>
                    <a:pt x="47429" y="41654"/>
                  </a:lnTo>
                  <a:lnTo>
                    <a:pt x="43960" y="43967"/>
                  </a:lnTo>
                  <a:lnTo>
                    <a:pt x="41647" y="47437"/>
                  </a:lnTo>
                  <a:lnTo>
                    <a:pt x="37021" y="49750"/>
                  </a:lnTo>
                  <a:lnTo>
                    <a:pt x="41647" y="60160"/>
                  </a:lnTo>
                  <a:lnTo>
                    <a:pt x="48586" y="56690"/>
                  </a:lnTo>
                  <a:lnTo>
                    <a:pt x="53211" y="52063"/>
                  </a:lnTo>
                  <a:lnTo>
                    <a:pt x="48586" y="243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1" name="object 410">
              <a:extLst>
                <a:ext uri="{FF2B5EF4-FFF2-40B4-BE49-F238E27FC236}">
                  <a16:creationId xmlns:a16="http://schemas.microsoft.com/office/drawing/2014/main" id="{CFD3A90A-A8F4-4381-8953-9CBAC7462D37}"/>
                </a:ext>
              </a:extLst>
            </p:cNvPr>
            <p:cNvSpPr/>
            <p:nvPr/>
          </p:nvSpPr>
          <p:spPr>
            <a:xfrm>
              <a:off x="1557228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79" y="72883"/>
                  </a:moveTo>
                  <a:lnTo>
                    <a:pt x="18518" y="75196"/>
                  </a:lnTo>
                  <a:lnTo>
                    <a:pt x="38178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38178" y="63630"/>
                  </a:lnTo>
                  <a:lnTo>
                    <a:pt x="34708" y="64786"/>
                  </a:lnTo>
                  <a:lnTo>
                    <a:pt x="23144" y="64786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36" y="56690"/>
                  </a:lnTo>
                  <a:lnTo>
                    <a:pt x="11579" y="50907"/>
                  </a:lnTo>
                  <a:lnTo>
                    <a:pt x="11579" y="24289"/>
                  </a:lnTo>
                  <a:lnTo>
                    <a:pt x="12736" y="18506"/>
                  </a:lnTo>
                  <a:lnTo>
                    <a:pt x="15049" y="15036"/>
                  </a:lnTo>
                  <a:lnTo>
                    <a:pt x="17362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3469"/>
                  </a:lnTo>
                  <a:lnTo>
                    <a:pt x="6954" y="9253"/>
                  </a:lnTo>
                  <a:lnTo>
                    <a:pt x="6446" y="9911"/>
                  </a:lnTo>
                  <a:lnTo>
                    <a:pt x="1610" y="20726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54" y="67099"/>
                  </a:lnTo>
                  <a:lnTo>
                    <a:pt x="11579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5865" y="15036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1229"/>
                  </a:lnTo>
                  <a:lnTo>
                    <a:pt x="11579" y="31229"/>
                  </a:lnTo>
                  <a:lnTo>
                    <a:pt x="11579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2" name="object 411">
              <a:extLst>
                <a:ext uri="{FF2B5EF4-FFF2-40B4-BE49-F238E27FC236}">
                  <a16:creationId xmlns:a16="http://schemas.microsoft.com/office/drawing/2014/main" id="{8A507675-BA2E-4DF3-BBEB-06B1572436ED}"/>
                </a:ext>
              </a:extLst>
            </p:cNvPr>
            <p:cNvSpPr/>
            <p:nvPr/>
          </p:nvSpPr>
          <p:spPr>
            <a:xfrm>
              <a:off x="1623176" y="4810958"/>
              <a:ext cx="28911" cy="74039"/>
            </a:xfrm>
            <a:custGeom>
              <a:avLst/>
              <a:gdLst/>
              <a:ahLst/>
              <a:cxnLst/>
              <a:rect l="l" t="t" r="r" b="b"/>
              <a:pathLst>
                <a:path w="28911" h="74039">
                  <a:moveTo>
                    <a:pt x="28911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285" y="11566"/>
                  </a:lnTo>
                  <a:lnTo>
                    <a:pt x="28911" y="12722"/>
                  </a:lnTo>
                  <a:lnTo>
                    <a:pt x="28911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3" name="object 412">
              <a:extLst>
                <a:ext uri="{FF2B5EF4-FFF2-40B4-BE49-F238E27FC236}">
                  <a16:creationId xmlns:a16="http://schemas.microsoft.com/office/drawing/2014/main" id="{6F4307B5-83A4-4433-A134-E0CA5442368A}"/>
                </a:ext>
              </a:extLst>
            </p:cNvPr>
            <p:cNvSpPr/>
            <p:nvPr/>
          </p:nvSpPr>
          <p:spPr>
            <a:xfrm>
              <a:off x="1660183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8256"/>
                  </a:lnTo>
                  <a:lnTo>
                    <a:pt x="48586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7346" y="63630"/>
                  </a:lnTo>
                  <a:lnTo>
                    <a:pt x="15033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4" name="object 413">
              <a:extLst>
                <a:ext uri="{FF2B5EF4-FFF2-40B4-BE49-F238E27FC236}">
                  <a16:creationId xmlns:a16="http://schemas.microsoft.com/office/drawing/2014/main" id="{9B1CF2C4-C141-41CD-AF39-2DFD1463F8D8}"/>
                </a:ext>
              </a:extLst>
            </p:cNvPr>
            <p:cNvSpPr/>
            <p:nvPr/>
          </p:nvSpPr>
          <p:spPr>
            <a:xfrm>
              <a:off x="1722646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9091" y="75180"/>
                  </a:lnTo>
                  <a:lnTo>
                    <a:pt x="42531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1316"/>
                  </a:lnTo>
                  <a:lnTo>
                    <a:pt x="35865" y="64786"/>
                  </a:lnTo>
                  <a:lnTo>
                    <a:pt x="23144" y="64786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5" name="object 414">
              <a:extLst>
                <a:ext uri="{FF2B5EF4-FFF2-40B4-BE49-F238E27FC236}">
                  <a16:creationId xmlns:a16="http://schemas.microsoft.com/office/drawing/2014/main" id="{CC454BAD-186E-4A54-AC15-C3E1381F33DE}"/>
                </a:ext>
              </a:extLst>
            </p:cNvPr>
            <p:cNvSpPr/>
            <p:nvPr/>
          </p:nvSpPr>
          <p:spPr>
            <a:xfrm>
              <a:off x="1788579" y="4810958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221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2736" y="17349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5725"/>
                  </a:lnTo>
                  <a:lnTo>
                    <a:pt x="41221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6" name="object 415">
              <a:extLst>
                <a:ext uri="{FF2B5EF4-FFF2-40B4-BE49-F238E27FC236}">
                  <a16:creationId xmlns:a16="http://schemas.microsoft.com/office/drawing/2014/main" id="{A960256F-20E4-40AA-A6F5-72CE7C236481}"/>
                </a:ext>
              </a:extLst>
            </p:cNvPr>
            <p:cNvSpPr/>
            <p:nvPr/>
          </p:nvSpPr>
          <p:spPr>
            <a:xfrm>
              <a:off x="1846417" y="4794750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1239" y="80994"/>
                  </a:lnTo>
                  <a:lnTo>
                    <a:pt x="27770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4708" y="26617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7" name="object 407">
              <a:extLst>
                <a:ext uri="{FF2B5EF4-FFF2-40B4-BE49-F238E27FC236}">
                  <a16:creationId xmlns:a16="http://schemas.microsoft.com/office/drawing/2014/main" id="{B09D0EFA-1CBF-427B-87CA-338352D56CB8}"/>
                </a:ext>
              </a:extLst>
            </p:cNvPr>
            <p:cNvSpPr/>
            <p:nvPr/>
          </p:nvSpPr>
          <p:spPr>
            <a:xfrm>
              <a:off x="1921617" y="4810958"/>
              <a:ext cx="56665" cy="75196"/>
            </a:xfrm>
            <a:custGeom>
              <a:avLst/>
              <a:gdLst/>
              <a:ahLst/>
              <a:cxnLst/>
              <a:rect l="l" t="t" r="r" b="b"/>
              <a:pathLst>
                <a:path w="56665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46" y="65070"/>
                  </a:lnTo>
                  <a:lnTo>
                    <a:pt x="54562" y="54761"/>
                  </a:lnTo>
                  <a:lnTo>
                    <a:pt x="56665" y="40482"/>
                  </a:lnTo>
                  <a:lnTo>
                    <a:pt x="56665" y="33295"/>
                  </a:lnTo>
                  <a:lnTo>
                    <a:pt x="54318" y="19566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1912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65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8" name="object 408">
              <a:extLst>
                <a:ext uri="{FF2B5EF4-FFF2-40B4-BE49-F238E27FC236}">
                  <a16:creationId xmlns:a16="http://schemas.microsoft.com/office/drawing/2014/main" id="{66FFF072-4AC3-413C-8A45-9F8D63F0CA3C}"/>
                </a:ext>
              </a:extLst>
            </p:cNvPr>
            <p:cNvSpPr/>
            <p:nvPr/>
          </p:nvSpPr>
          <p:spPr>
            <a:xfrm>
              <a:off x="1988706" y="4779714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6192"/>
                  </a:lnTo>
                  <a:lnTo>
                    <a:pt x="24285" y="11566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9" name="object 403">
              <a:extLst>
                <a:ext uri="{FF2B5EF4-FFF2-40B4-BE49-F238E27FC236}">
                  <a16:creationId xmlns:a16="http://schemas.microsoft.com/office/drawing/2014/main" id="{9AA438FD-2015-4F41-B46C-D4BFBA7E54F7}"/>
                </a:ext>
              </a:extLst>
            </p:cNvPr>
            <p:cNvSpPr/>
            <p:nvPr/>
          </p:nvSpPr>
          <p:spPr>
            <a:xfrm>
              <a:off x="2065047" y="4810958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4786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8506"/>
                  </a:lnTo>
                  <a:lnTo>
                    <a:pt x="15033" y="12722"/>
                  </a:lnTo>
                  <a:lnTo>
                    <a:pt x="19659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19662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59003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7295" y="65710"/>
                  </a:lnTo>
                  <a:lnTo>
                    <a:pt x="51732" y="54922"/>
                  </a:lnTo>
                  <a:lnTo>
                    <a:pt x="53211" y="40482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4786"/>
                  </a:lnTo>
                  <a:close/>
                </a:path>
                <a:path w="53211" h="101814">
                  <a:moveTo>
                    <a:pt x="37021" y="59003"/>
                  </a:moveTo>
                  <a:lnTo>
                    <a:pt x="34708" y="63630"/>
                  </a:lnTo>
                  <a:lnTo>
                    <a:pt x="30067" y="64786"/>
                  </a:lnTo>
                  <a:lnTo>
                    <a:pt x="19659" y="64786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0" name="object 404">
              <a:extLst>
                <a:ext uri="{FF2B5EF4-FFF2-40B4-BE49-F238E27FC236}">
                  <a16:creationId xmlns:a16="http://schemas.microsoft.com/office/drawing/2014/main" id="{6402E9CA-8858-4D46-AA71-986A11CB2CD9}"/>
                </a:ext>
              </a:extLst>
            </p:cNvPr>
            <p:cNvSpPr/>
            <p:nvPr/>
          </p:nvSpPr>
          <p:spPr>
            <a:xfrm>
              <a:off x="2132136" y="4810958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1" name="object 405">
              <a:extLst>
                <a:ext uri="{FF2B5EF4-FFF2-40B4-BE49-F238E27FC236}">
                  <a16:creationId xmlns:a16="http://schemas.microsoft.com/office/drawing/2014/main" id="{0193910D-C260-4826-944E-3D877B921295}"/>
                </a:ext>
              </a:extLst>
            </p:cNvPr>
            <p:cNvSpPr/>
            <p:nvPr/>
          </p:nvSpPr>
          <p:spPr>
            <a:xfrm>
              <a:off x="2169158" y="4810958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5" y="65067"/>
                  </a:lnTo>
                  <a:lnTo>
                    <a:pt x="54988" y="54759"/>
                  </a:lnTo>
                  <a:lnTo>
                    <a:pt x="56681" y="40482"/>
                  </a:lnTo>
                  <a:lnTo>
                    <a:pt x="56680" y="33289"/>
                  </a:lnTo>
                  <a:lnTo>
                    <a:pt x="54331" y="19564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2349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81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2" name="object 406">
              <a:extLst>
                <a:ext uri="{FF2B5EF4-FFF2-40B4-BE49-F238E27FC236}">
                  <a16:creationId xmlns:a16="http://schemas.microsoft.com/office/drawing/2014/main" id="{C59687D5-5A68-46A7-8EA4-45D66D14C3B6}"/>
                </a:ext>
              </a:extLst>
            </p:cNvPr>
            <p:cNvSpPr/>
            <p:nvPr/>
          </p:nvSpPr>
          <p:spPr>
            <a:xfrm>
              <a:off x="2237404" y="4782027"/>
              <a:ext cx="24285" cy="104127"/>
            </a:xfrm>
            <a:custGeom>
              <a:avLst/>
              <a:gdLst/>
              <a:ahLst/>
              <a:cxnLst/>
              <a:rect l="l" t="t" r="r" b="b"/>
              <a:pathLst>
                <a:path w="24285" h="104127">
                  <a:moveTo>
                    <a:pt x="17346" y="104127"/>
                  </a:moveTo>
                  <a:lnTo>
                    <a:pt x="24285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2720" y="84464"/>
                  </a:lnTo>
                  <a:lnTo>
                    <a:pt x="10408" y="101814"/>
                  </a:lnTo>
                  <a:lnTo>
                    <a:pt x="17346" y="104127"/>
                  </a:lnTo>
                  <a:close/>
                </a:path>
                <a:path w="24285" h="104127">
                  <a:moveTo>
                    <a:pt x="1480" y="49594"/>
                  </a:moveTo>
                  <a:lnTo>
                    <a:pt x="0" y="63630"/>
                  </a:lnTo>
                  <a:lnTo>
                    <a:pt x="0" y="80994"/>
                  </a:lnTo>
                  <a:lnTo>
                    <a:pt x="2312" y="89091"/>
                  </a:lnTo>
                  <a:lnTo>
                    <a:pt x="6938" y="94874"/>
                  </a:lnTo>
                  <a:lnTo>
                    <a:pt x="10408" y="10181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1564" y="54377"/>
                  </a:lnTo>
                  <a:lnTo>
                    <a:pt x="12720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8162" y="41654"/>
                  </a:lnTo>
                  <a:lnTo>
                    <a:pt x="40475" y="48593"/>
                  </a:lnTo>
                  <a:lnTo>
                    <a:pt x="40475" y="84464"/>
                  </a:lnTo>
                  <a:lnTo>
                    <a:pt x="38162" y="90248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8503" y="91404"/>
                  </a:lnTo>
                  <a:lnTo>
                    <a:pt x="24285" y="104127"/>
                  </a:lnTo>
                  <a:lnTo>
                    <a:pt x="31224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40475" y="37027"/>
                  </a:lnTo>
                  <a:lnTo>
                    <a:pt x="37006" y="31244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1244"/>
                  </a:lnTo>
                  <a:lnTo>
                    <a:pt x="6938" y="37027"/>
                  </a:lnTo>
                  <a:lnTo>
                    <a:pt x="5922" y="38633"/>
                  </a:lnTo>
                  <a:lnTo>
                    <a:pt x="1480" y="495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3" name="object 399">
              <a:extLst>
                <a:ext uri="{FF2B5EF4-FFF2-40B4-BE49-F238E27FC236}">
                  <a16:creationId xmlns:a16="http://schemas.microsoft.com/office/drawing/2014/main" id="{554C4568-71CF-4977-A065-3FFCB1F5DD06}"/>
                </a:ext>
              </a:extLst>
            </p:cNvPr>
            <p:cNvSpPr/>
            <p:nvPr/>
          </p:nvSpPr>
          <p:spPr>
            <a:xfrm>
              <a:off x="2306806" y="4812115"/>
              <a:ext cx="49727" cy="74039"/>
            </a:xfrm>
            <a:custGeom>
              <a:avLst/>
              <a:gdLst/>
              <a:ahLst/>
              <a:cxnLst/>
              <a:rect l="l" t="t" r="r" b="b"/>
              <a:pathLst>
                <a:path w="49727" h="74039">
                  <a:moveTo>
                    <a:pt x="12720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82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49727" y="72883"/>
                  </a:lnTo>
                  <a:lnTo>
                    <a:pt x="4972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0160"/>
                  </a:lnTo>
                  <a:lnTo>
                    <a:pt x="30067" y="63630"/>
                  </a:lnTo>
                  <a:lnTo>
                    <a:pt x="16190" y="63630"/>
                  </a:lnTo>
                  <a:lnTo>
                    <a:pt x="12720" y="57846"/>
                  </a:lnTo>
                  <a:lnTo>
                    <a:pt x="127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4" name="object 400">
              <a:extLst>
                <a:ext uri="{FF2B5EF4-FFF2-40B4-BE49-F238E27FC236}">
                  <a16:creationId xmlns:a16="http://schemas.microsoft.com/office/drawing/2014/main" id="{8D50E588-D02D-4E76-A0F7-C677A7213A41}"/>
                </a:ext>
              </a:extLst>
            </p:cNvPr>
            <p:cNvSpPr/>
            <p:nvPr/>
          </p:nvSpPr>
          <p:spPr>
            <a:xfrm>
              <a:off x="237041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3877" y="18506"/>
                  </a:move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49750"/>
                  </a:lnTo>
                  <a:lnTo>
                    <a:pt x="12798" y="24289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5" name="object 401">
              <a:extLst>
                <a:ext uri="{FF2B5EF4-FFF2-40B4-BE49-F238E27FC236}">
                  <a16:creationId xmlns:a16="http://schemas.microsoft.com/office/drawing/2014/main" id="{5B540429-6467-40AA-A789-080372B591F1}"/>
                </a:ext>
              </a:extLst>
            </p:cNvPr>
            <p:cNvSpPr/>
            <p:nvPr/>
          </p:nvSpPr>
          <p:spPr>
            <a:xfrm>
              <a:off x="2428233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6" name="object 402">
              <a:extLst>
                <a:ext uri="{FF2B5EF4-FFF2-40B4-BE49-F238E27FC236}">
                  <a16:creationId xmlns:a16="http://schemas.microsoft.com/office/drawing/2014/main" id="{3B3D218A-FCC7-4DC8-B8FA-1E441BB21668}"/>
                </a:ext>
              </a:extLst>
            </p:cNvPr>
            <p:cNvSpPr/>
            <p:nvPr/>
          </p:nvSpPr>
          <p:spPr>
            <a:xfrm>
              <a:off x="2473412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4956" y="15036"/>
                  </a:move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7337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7" name="object 396">
              <a:extLst>
                <a:ext uri="{FF2B5EF4-FFF2-40B4-BE49-F238E27FC236}">
                  <a16:creationId xmlns:a16="http://schemas.microsoft.com/office/drawing/2014/main" id="{AD891864-D3B7-413F-9255-99B0F5417B96}"/>
                </a:ext>
              </a:extLst>
            </p:cNvPr>
            <p:cNvSpPr/>
            <p:nvPr/>
          </p:nvSpPr>
          <p:spPr>
            <a:xfrm>
              <a:off x="25659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15036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8" name="object 397">
              <a:extLst>
                <a:ext uri="{FF2B5EF4-FFF2-40B4-BE49-F238E27FC236}">
                  <a16:creationId xmlns:a16="http://schemas.microsoft.com/office/drawing/2014/main" id="{0E69BA07-2058-4F60-AEA8-B9BB792A280D}"/>
                </a:ext>
              </a:extLst>
            </p:cNvPr>
            <p:cNvSpPr/>
            <p:nvPr/>
          </p:nvSpPr>
          <p:spPr>
            <a:xfrm>
              <a:off x="2633001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9" name="object 398">
              <a:extLst>
                <a:ext uri="{FF2B5EF4-FFF2-40B4-BE49-F238E27FC236}">
                  <a16:creationId xmlns:a16="http://schemas.microsoft.com/office/drawing/2014/main" id="{E3FDF2A5-57DB-43F1-8368-DCC3E3885728}"/>
                </a:ext>
              </a:extLst>
            </p:cNvPr>
            <p:cNvSpPr/>
            <p:nvPr/>
          </p:nvSpPr>
          <p:spPr>
            <a:xfrm>
              <a:off x="2695449" y="4813271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38168"/>
                  </a:moveTo>
                  <a:lnTo>
                    <a:pt x="12798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5922" y="7388"/>
                  </a:lnTo>
                  <a:lnTo>
                    <a:pt x="1480" y="18350"/>
                  </a:lnTo>
                  <a:lnTo>
                    <a:pt x="0" y="32385"/>
                  </a:lnTo>
                  <a:lnTo>
                    <a:pt x="0" y="39325"/>
                  </a:lnTo>
                  <a:lnTo>
                    <a:pt x="1233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70569"/>
                  </a:lnTo>
                  <a:lnTo>
                    <a:pt x="12798" y="47437"/>
                  </a:lnTo>
                  <a:lnTo>
                    <a:pt x="12798" y="38168"/>
                  </a:lnTo>
                  <a:close/>
                </a:path>
                <a:path w="53196" h="101814">
                  <a:moveTo>
                    <a:pt x="18503" y="10409"/>
                  </a:moveTo>
                  <a:lnTo>
                    <a:pt x="22049" y="8096"/>
                  </a:lnTo>
                  <a:lnTo>
                    <a:pt x="33614" y="8096"/>
                  </a:lnTo>
                  <a:lnTo>
                    <a:pt x="38239" y="10409"/>
                  </a:lnTo>
                  <a:lnTo>
                    <a:pt x="41632" y="17349"/>
                  </a:lnTo>
                  <a:lnTo>
                    <a:pt x="41632" y="53220"/>
                  </a:lnTo>
                  <a:lnTo>
                    <a:pt x="38239" y="59003"/>
                  </a:lnTo>
                  <a:lnTo>
                    <a:pt x="33614" y="62473"/>
                  </a:lnTo>
                  <a:lnTo>
                    <a:pt x="22049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3220"/>
                  </a:lnTo>
                  <a:lnTo>
                    <a:pt x="12798" y="47437"/>
                  </a:lnTo>
                  <a:lnTo>
                    <a:pt x="11564" y="70569"/>
                  </a:lnTo>
                  <a:lnTo>
                    <a:pt x="17423" y="72883"/>
                  </a:lnTo>
                  <a:lnTo>
                    <a:pt x="32380" y="72883"/>
                  </a:lnTo>
                  <a:lnTo>
                    <a:pt x="38239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1244"/>
                  </a:lnTo>
                  <a:lnTo>
                    <a:pt x="41632" y="-31244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2313"/>
                  </a:lnTo>
                  <a:lnTo>
                    <a:pt x="17423" y="-2313"/>
                  </a:lnTo>
                  <a:lnTo>
                    <a:pt x="11564" y="0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0" name="object 388">
              <a:extLst>
                <a:ext uri="{FF2B5EF4-FFF2-40B4-BE49-F238E27FC236}">
                  <a16:creationId xmlns:a16="http://schemas.microsoft.com/office/drawing/2014/main" id="{54C39A91-4A16-4A66-AA67-72A3A9977E6B}"/>
                </a:ext>
              </a:extLst>
            </p:cNvPr>
            <p:cNvSpPr/>
            <p:nvPr/>
          </p:nvSpPr>
          <p:spPr>
            <a:xfrm>
              <a:off x="2793824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1975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6190" y="61316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1895" y="28915"/>
                  </a:lnTo>
                  <a:lnTo>
                    <a:pt x="18503" y="27759"/>
                  </a:lnTo>
                  <a:lnTo>
                    <a:pt x="16190" y="25445"/>
                  </a:lnTo>
                  <a:lnTo>
                    <a:pt x="13877" y="219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1" name="object 389">
              <a:extLst>
                <a:ext uri="{FF2B5EF4-FFF2-40B4-BE49-F238E27FC236}">
                  <a16:creationId xmlns:a16="http://schemas.microsoft.com/office/drawing/2014/main" id="{659F562A-CD7F-4631-BA55-A0FCB2FED822}"/>
                </a:ext>
              </a:extLst>
            </p:cNvPr>
            <p:cNvSpPr/>
            <p:nvPr/>
          </p:nvSpPr>
          <p:spPr>
            <a:xfrm>
              <a:off x="2856272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22" y="75178"/>
                  </a:lnTo>
                  <a:lnTo>
                    <a:pt x="42113" y="72374"/>
                  </a:lnTo>
                  <a:lnTo>
                    <a:pt x="52117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1" y="32604"/>
                  </a:lnTo>
                  <a:lnTo>
                    <a:pt x="50373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2" name="object 390">
              <a:extLst>
                <a:ext uri="{FF2B5EF4-FFF2-40B4-BE49-F238E27FC236}">
                  <a16:creationId xmlns:a16="http://schemas.microsoft.com/office/drawing/2014/main" id="{FA6DC101-E6F3-4529-AD08-3A5125E12A05}"/>
                </a:ext>
              </a:extLst>
            </p:cNvPr>
            <p:cNvSpPr/>
            <p:nvPr/>
          </p:nvSpPr>
          <p:spPr>
            <a:xfrm>
              <a:off x="29222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30067" y="12722"/>
                  </a:moveTo>
                  <a:lnTo>
                    <a:pt x="30067" y="1156"/>
                  </a:lnTo>
                  <a:lnTo>
                    <a:pt x="25441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3" name="object 391">
              <a:extLst>
                <a:ext uri="{FF2B5EF4-FFF2-40B4-BE49-F238E27FC236}">
                  <a16:creationId xmlns:a16="http://schemas.microsoft.com/office/drawing/2014/main" id="{EDFBABFB-62FD-48A5-99B0-A8E115131E16}"/>
                </a:ext>
              </a:extLst>
            </p:cNvPr>
            <p:cNvSpPr/>
            <p:nvPr/>
          </p:nvSpPr>
          <p:spPr>
            <a:xfrm>
              <a:off x="2958040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4" name="object 392">
              <a:extLst>
                <a:ext uri="{FF2B5EF4-FFF2-40B4-BE49-F238E27FC236}">
                  <a16:creationId xmlns:a16="http://schemas.microsoft.com/office/drawing/2014/main" id="{BB1D008B-17DF-42B1-B443-4E8ECECABA27}"/>
                </a:ext>
              </a:extLst>
            </p:cNvPr>
            <p:cNvSpPr/>
            <p:nvPr/>
          </p:nvSpPr>
          <p:spPr>
            <a:xfrm>
              <a:off x="3021721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11566"/>
                  </a:move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1566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5" name="object 393">
              <a:extLst>
                <a:ext uri="{FF2B5EF4-FFF2-40B4-BE49-F238E27FC236}">
                  <a16:creationId xmlns:a16="http://schemas.microsoft.com/office/drawing/2014/main" id="{03A17363-7A74-481E-9596-2408ECA18D1A}"/>
                </a:ext>
              </a:extLst>
            </p:cNvPr>
            <p:cNvSpPr/>
            <p:nvPr/>
          </p:nvSpPr>
          <p:spPr>
            <a:xfrm>
              <a:off x="3049476" y="4810958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3196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40398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49750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772" y="11566"/>
                  </a:lnTo>
                  <a:lnTo>
                    <a:pt x="40398" y="16192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6" name="object 394">
              <a:extLst>
                <a:ext uri="{FF2B5EF4-FFF2-40B4-BE49-F238E27FC236}">
                  <a16:creationId xmlns:a16="http://schemas.microsoft.com/office/drawing/2014/main" id="{B81BE0F6-B070-4D77-8995-EBEB35001446}"/>
                </a:ext>
              </a:extLst>
            </p:cNvPr>
            <p:cNvSpPr/>
            <p:nvPr/>
          </p:nvSpPr>
          <p:spPr>
            <a:xfrm>
              <a:off x="311300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7" name="object 395">
              <a:extLst>
                <a:ext uri="{FF2B5EF4-FFF2-40B4-BE49-F238E27FC236}">
                  <a16:creationId xmlns:a16="http://schemas.microsoft.com/office/drawing/2014/main" id="{67C63BA8-A982-4EEB-B519-E8515B496AAE}"/>
                </a:ext>
              </a:extLst>
            </p:cNvPr>
            <p:cNvSpPr/>
            <p:nvPr/>
          </p:nvSpPr>
          <p:spPr>
            <a:xfrm>
              <a:off x="3176685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8" name="object 384">
              <a:extLst>
                <a:ext uri="{FF2B5EF4-FFF2-40B4-BE49-F238E27FC236}">
                  <a16:creationId xmlns:a16="http://schemas.microsoft.com/office/drawing/2014/main" id="{D15ED196-AB41-49A7-939D-9EEF6C9F821D}"/>
                </a:ext>
              </a:extLst>
            </p:cNvPr>
            <p:cNvSpPr/>
            <p:nvPr/>
          </p:nvSpPr>
          <p:spPr>
            <a:xfrm>
              <a:off x="3263496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9" name="object 385">
              <a:extLst>
                <a:ext uri="{FF2B5EF4-FFF2-40B4-BE49-F238E27FC236}">
                  <a16:creationId xmlns:a16="http://schemas.microsoft.com/office/drawing/2014/main" id="{9ED6954E-B130-47AC-86CE-BA55F2A05BB4}"/>
                </a:ext>
              </a:extLst>
            </p:cNvPr>
            <p:cNvSpPr/>
            <p:nvPr/>
          </p:nvSpPr>
          <p:spPr>
            <a:xfrm>
              <a:off x="3310833" y="4782027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1237" y="32802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702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6280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1301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0" name="object 386">
              <a:extLst>
                <a:ext uri="{FF2B5EF4-FFF2-40B4-BE49-F238E27FC236}">
                  <a16:creationId xmlns:a16="http://schemas.microsoft.com/office/drawing/2014/main" id="{329CB86A-3EF1-4C99-95EF-F3565F3BF944}"/>
                </a:ext>
              </a:extLst>
            </p:cNvPr>
            <p:cNvSpPr/>
            <p:nvPr/>
          </p:nvSpPr>
          <p:spPr>
            <a:xfrm>
              <a:off x="337451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1" name="object 387">
              <a:extLst>
                <a:ext uri="{FF2B5EF4-FFF2-40B4-BE49-F238E27FC236}">
                  <a16:creationId xmlns:a16="http://schemas.microsoft.com/office/drawing/2014/main" id="{FF4A73A7-F944-4E60-AA05-E87D55FDB7E4}"/>
                </a:ext>
              </a:extLst>
            </p:cNvPr>
            <p:cNvSpPr/>
            <p:nvPr/>
          </p:nvSpPr>
          <p:spPr>
            <a:xfrm>
              <a:off x="3433416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2" name="object 377">
              <a:extLst>
                <a:ext uri="{FF2B5EF4-FFF2-40B4-BE49-F238E27FC236}">
                  <a16:creationId xmlns:a16="http://schemas.microsoft.com/office/drawing/2014/main" id="{6B1320B3-998B-4DAE-8BF5-FB894268BF83}"/>
                </a:ext>
              </a:extLst>
            </p:cNvPr>
            <p:cNvSpPr/>
            <p:nvPr/>
          </p:nvSpPr>
          <p:spPr>
            <a:xfrm>
              <a:off x="3510976" y="4810958"/>
              <a:ext cx="52117" cy="101814"/>
            </a:xfrm>
            <a:custGeom>
              <a:avLst/>
              <a:gdLst/>
              <a:ahLst/>
              <a:cxnLst/>
              <a:rect l="l" t="t" r="r" b="b"/>
              <a:pathLst>
                <a:path w="52117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736" y="64786"/>
                  </a:lnTo>
                  <a:lnTo>
                    <a:pt x="15110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5110" y="12722"/>
                  </a:lnTo>
                  <a:lnTo>
                    <a:pt x="19736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5926" y="75196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7155" y="65871"/>
                  </a:lnTo>
                  <a:lnTo>
                    <a:pt x="51095" y="55039"/>
                  </a:lnTo>
                  <a:lnTo>
                    <a:pt x="52117" y="40482"/>
                  </a:lnTo>
                  <a:lnTo>
                    <a:pt x="52114" y="32604"/>
                  </a:lnTo>
                  <a:lnTo>
                    <a:pt x="50848" y="1830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117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736" y="64786"/>
                  </a:lnTo>
                  <a:lnTo>
                    <a:pt x="16190" y="72883"/>
                  </a:lnTo>
                  <a:lnTo>
                    <a:pt x="22049" y="75196"/>
                  </a:lnTo>
                  <a:lnTo>
                    <a:pt x="3592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3" name="object 378">
              <a:extLst>
                <a:ext uri="{FF2B5EF4-FFF2-40B4-BE49-F238E27FC236}">
                  <a16:creationId xmlns:a16="http://schemas.microsoft.com/office/drawing/2014/main" id="{23CCF786-68A1-4A40-A34B-3C690325C2AF}"/>
                </a:ext>
              </a:extLst>
            </p:cNvPr>
            <p:cNvSpPr/>
            <p:nvPr/>
          </p:nvSpPr>
          <p:spPr>
            <a:xfrm>
              <a:off x="3578049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4" name="object 379">
              <a:extLst>
                <a:ext uri="{FF2B5EF4-FFF2-40B4-BE49-F238E27FC236}">
                  <a16:creationId xmlns:a16="http://schemas.microsoft.com/office/drawing/2014/main" id="{4DE8EB28-34C6-4905-9A11-DFB18866327F}"/>
                </a:ext>
              </a:extLst>
            </p:cNvPr>
            <p:cNvSpPr/>
            <p:nvPr/>
          </p:nvSpPr>
          <p:spPr>
            <a:xfrm>
              <a:off x="3615056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55"/>
                  </a:lnTo>
                  <a:lnTo>
                    <a:pt x="54607" y="54750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5" name="object 380">
              <a:extLst>
                <a:ext uri="{FF2B5EF4-FFF2-40B4-BE49-F238E27FC236}">
                  <a16:creationId xmlns:a16="http://schemas.microsoft.com/office/drawing/2014/main" id="{264E4DA5-DE5D-4145-82D9-493613919C1B}"/>
                </a:ext>
              </a:extLst>
            </p:cNvPr>
            <p:cNvSpPr/>
            <p:nvPr/>
          </p:nvSpPr>
          <p:spPr>
            <a:xfrm>
              <a:off x="3678737" y="4812115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1146" y="72883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6" name="object 381">
              <a:extLst>
                <a:ext uri="{FF2B5EF4-FFF2-40B4-BE49-F238E27FC236}">
                  <a16:creationId xmlns:a16="http://schemas.microsoft.com/office/drawing/2014/main" id="{F58D8C71-F6CC-4B85-B8C0-07A04DCF0B9C}"/>
                </a:ext>
              </a:extLst>
            </p:cNvPr>
            <p:cNvSpPr/>
            <p:nvPr/>
          </p:nvSpPr>
          <p:spPr>
            <a:xfrm>
              <a:off x="3743498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7" name="object 382">
              <a:extLst>
                <a:ext uri="{FF2B5EF4-FFF2-40B4-BE49-F238E27FC236}">
                  <a16:creationId xmlns:a16="http://schemas.microsoft.com/office/drawing/2014/main" id="{6FBBE181-01AD-42AB-BE92-35DC4F531F96}"/>
                </a:ext>
              </a:extLst>
            </p:cNvPr>
            <p:cNvSpPr/>
            <p:nvPr/>
          </p:nvSpPr>
          <p:spPr>
            <a:xfrm>
              <a:off x="3771253" y="4782027"/>
              <a:ext cx="52117" cy="104127"/>
            </a:xfrm>
            <a:custGeom>
              <a:avLst/>
              <a:gdLst/>
              <a:ahLst/>
              <a:cxnLst/>
              <a:rect l="l" t="t" r="r" b="b"/>
              <a:pathLst>
                <a:path w="52117" h="104127">
                  <a:moveTo>
                    <a:pt x="17269" y="41654"/>
                  </a:moveTo>
                  <a:lnTo>
                    <a:pt x="21895" y="39340"/>
                  </a:lnTo>
                  <a:lnTo>
                    <a:pt x="32380" y="39340"/>
                  </a:lnTo>
                  <a:lnTo>
                    <a:pt x="37006" y="41654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7006" y="90248"/>
                  </a:lnTo>
                  <a:lnTo>
                    <a:pt x="32380" y="93717"/>
                  </a:lnTo>
                  <a:lnTo>
                    <a:pt x="20816" y="93717"/>
                  </a:lnTo>
                  <a:lnTo>
                    <a:pt x="17269" y="91404"/>
                  </a:ln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0657"/>
                  </a:lnTo>
                  <a:lnTo>
                    <a:pt x="40552" y="94874"/>
                  </a:lnTo>
                  <a:lnTo>
                    <a:pt x="4055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592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1244"/>
                  </a:lnTo>
                  <a:lnTo>
                    <a:pt x="11564" y="54377"/>
                  </a:lnTo>
                  <a:lnTo>
                    <a:pt x="12643" y="48593"/>
                  </a:lnTo>
                  <a:lnTo>
                    <a:pt x="14956" y="45124"/>
                  </a:lnTo>
                  <a:lnTo>
                    <a:pt x="17269" y="41654"/>
                  </a:lnTo>
                  <a:close/>
                </a:path>
                <a:path w="52117" h="104127">
                  <a:moveTo>
                    <a:pt x="11564" y="69413"/>
                  </a:moveTo>
                  <a:lnTo>
                    <a:pt x="11564" y="54377"/>
                  </a:lnTo>
                  <a:lnTo>
                    <a:pt x="10330" y="31244"/>
                  </a:lnTo>
                  <a:lnTo>
                    <a:pt x="5705" y="37027"/>
                  </a:lnTo>
                  <a:lnTo>
                    <a:pt x="4829" y="38426"/>
                  </a:lnTo>
                  <a:lnTo>
                    <a:pt x="956" y="49466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1079" y="89091"/>
                  </a:lnTo>
                  <a:lnTo>
                    <a:pt x="5705" y="94874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8" name="object 383">
              <a:extLst>
                <a:ext uri="{FF2B5EF4-FFF2-40B4-BE49-F238E27FC236}">
                  <a16:creationId xmlns:a16="http://schemas.microsoft.com/office/drawing/2014/main" id="{31CCB2CA-53C8-4D8E-8B94-6088AB1AD4DF}"/>
                </a:ext>
              </a:extLst>
            </p:cNvPr>
            <p:cNvSpPr/>
            <p:nvPr/>
          </p:nvSpPr>
          <p:spPr>
            <a:xfrm>
              <a:off x="38383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9" name="object 366">
              <a:extLst>
                <a:ext uri="{FF2B5EF4-FFF2-40B4-BE49-F238E27FC236}">
                  <a16:creationId xmlns:a16="http://schemas.microsoft.com/office/drawing/2014/main" id="{F7369185-6CAE-48E7-81EA-C573564A185F}"/>
                </a:ext>
              </a:extLst>
            </p:cNvPr>
            <p:cNvSpPr/>
            <p:nvPr/>
          </p:nvSpPr>
          <p:spPr>
            <a:xfrm>
              <a:off x="1482044" y="4964836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20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7021" y="61316"/>
                  </a:lnTo>
                  <a:lnTo>
                    <a:pt x="34708" y="64786"/>
                  </a:lnTo>
                  <a:lnTo>
                    <a:pt x="31239" y="65943"/>
                  </a:lnTo>
                  <a:lnTo>
                    <a:pt x="21987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0" name="object 367">
              <a:extLst>
                <a:ext uri="{FF2B5EF4-FFF2-40B4-BE49-F238E27FC236}">
                  <a16:creationId xmlns:a16="http://schemas.microsoft.com/office/drawing/2014/main" id="{400DD26E-07CB-4098-A9C8-6D46211F1635}"/>
                </a:ext>
              </a:extLst>
            </p:cNvPr>
            <p:cNvSpPr/>
            <p:nvPr/>
          </p:nvSpPr>
          <p:spPr>
            <a:xfrm>
              <a:off x="1544507" y="4964836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60" y="26602"/>
                  </a:moveTo>
                  <a:lnTo>
                    <a:pt x="43960" y="42795"/>
                  </a:lnTo>
                  <a:lnTo>
                    <a:pt x="43816" y="47134"/>
                  </a:lnTo>
                  <a:lnTo>
                    <a:pt x="39370" y="61137"/>
                  </a:lnTo>
                  <a:lnTo>
                    <a:pt x="27770" y="65943"/>
                  </a:lnTo>
                  <a:lnTo>
                    <a:pt x="23144" y="65943"/>
                  </a:lnTo>
                  <a:lnTo>
                    <a:pt x="19675" y="63630"/>
                  </a:lnTo>
                  <a:lnTo>
                    <a:pt x="27770" y="75196"/>
                  </a:lnTo>
                  <a:lnTo>
                    <a:pt x="37021" y="75196"/>
                  </a:lnTo>
                  <a:lnTo>
                    <a:pt x="43960" y="72883"/>
                  </a:lnTo>
                  <a:lnTo>
                    <a:pt x="48586" y="65943"/>
                  </a:lnTo>
                  <a:lnTo>
                    <a:pt x="43960" y="26602"/>
                  </a:lnTo>
                  <a:close/>
                </a:path>
                <a:path w="48586" h="75196">
                  <a:moveTo>
                    <a:pt x="19675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675" y="12722"/>
                  </a:lnTo>
                  <a:lnTo>
                    <a:pt x="23144" y="10409"/>
                  </a:lnTo>
                  <a:lnTo>
                    <a:pt x="33552" y="10409"/>
                  </a:lnTo>
                  <a:lnTo>
                    <a:pt x="37021" y="12722"/>
                  </a:lnTo>
                  <a:lnTo>
                    <a:pt x="40491" y="17349"/>
                  </a:lnTo>
                  <a:lnTo>
                    <a:pt x="42803" y="20819"/>
                  </a:lnTo>
                  <a:lnTo>
                    <a:pt x="43960" y="26602"/>
                  </a:lnTo>
                  <a:lnTo>
                    <a:pt x="48586" y="65943"/>
                  </a:lnTo>
                  <a:lnTo>
                    <a:pt x="54835" y="55428"/>
                  </a:lnTo>
                  <a:lnTo>
                    <a:pt x="56681" y="41638"/>
                  </a:lnTo>
                  <a:lnTo>
                    <a:pt x="56680" y="33295"/>
                  </a:lnTo>
                  <a:lnTo>
                    <a:pt x="54333" y="19566"/>
                  </a:lnTo>
                  <a:lnTo>
                    <a:pt x="48586" y="9253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49" y="56353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7770" y="75196"/>
                  </a:lnTo>
                  <a:lnTo>
                    <a:pt x="1967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1" name="object 368">
              <a:extLst>
                <a:ext uri="{FF2B5EF4-FFF2-40B4-BE49-F238E27FC236}">
                  <a16:creationId xmlns:a16="http://schemas.microsoft.com/office/drawing/2014/main" id="{486C1059-7D51-4F1B-BBDC-2749499FE864}"/>
                </a:ext>
              </a:extLst>
            </p:cNvPr>
            <p:cNvSpPr/>
            <p:nvPr/>
          </p:nvSpPr>
          <p:spPr>
            <a:xfrm>
              <a:off x="1615066" y="4964836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2736" y="74039"/>
                  </a:moveTo>
                  <a:lnTo>
                    <a:pt x="12736" y="1966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33552" y="10409"/>
                  </a:lnTo>
                  <a:lnTo>
                    <a:pt x="37021" y="16192"/>
                  </a:lnTo>
                  <a:lnTo>
                    <a:pt x="37021" y="74039"/>
                  </a:lnTo>
                  <a:lnTo>
                    <a:pt x="49742" y="74039"/>
                  </a:lnTo>
                  <a:lnTo>
                    <a:pt x="49742" y="20819"/>
                  </a:lnTo>
                  <a:lnTo>
                    <a:pt x="50899" y="17349"/>
                  </a:lnTo>
                  <a:lnTo>
                    <a:pt x="53211" y="15036"/>
                  </a:lnTo>
                  <a:lnTo>
                    <a:pt x="57837" y="10409"/>
                  </a:lnTo>
                  <a:lnTo>
                    <a:pt x="65948" y="10409"/>
                  </a:lnTo>
                  <a:lnTo>
                    <a:pt x="69417" y="11566"/>
                  </a:lnTo>
                  <a:lnTo>
                    <a:pt x="71730" y="15036"/>
                  </a:lnTo>
                  <a:lnTo>
                    <a:pt x="72886" y="17349"/>
                  </a:lnTo>
                  <a:lnTo>
                    <a:pt x="74043" y="20819"/>
                  </a:lnTo>
                  <a:lnTo>
                    <a:pt x="74043" y="74039"/>
                  </a:lnTo>
                  <a:lnTo>
                    <a:pt x="85607" y="74039"/>
                  </a:lnTo>
                  <a:lnTo>
                    <a:pt x="85607" y="25445"/>
                  </a:lnTo>
                  <a:lnTo>
                    <a:pt x="84699" y="15725"/>
                  </a:lnTo>
                  <a:lnTo>
                    <a:pt x="78243" y="3860"/>
                  </a:lnTo>
                  <a:lnTo>
                    <a:pt x="65948" y="0"/>
                  </a:lnTo>
                  <a:lnTo>
                    <a:pt x="57837" y="0"/>
                  </a:lnTo>
                  <a:lnTo>
                    <a:pt x="50899" y="3469"/>
                  </a:lnTo>
                  <a:lnTo>
                    <a:pt x="46273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8096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36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2" name="object 369">
              <a:extLst>
                <a:ext uri="{FF2B5EF4-FFF2-40B4-BE49-F238E27FC236}">
                  <a16:creationId xmlns:a16="http://schemas.microsoft.com/office/drawing/2014/main" id="{94076E7E-0ECB-498A-951C-C4A0A5F85464}"/>
                </a:ext>
              </a:extLst>
            </p:cNvPr>
            <p:cNvSpPr/>
            <p:nvPr/>
          </p:nvSpPr>
          <p:spPr>
            <a:xfrm>
              <a:off x="1718021" y="4964836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5943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1239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1647" y="26602"/>
                  </a:lnTo>
                  <a:lnTo>
                    <a:pt x="41647" y="49735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784" y="66439"/>
                  </a:lnTo>
                  <a:lnTo>
                    <a:pt x="51604" y="5606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5943"/>
                  </a:lnTo>
                  <a:close/>
                </a:path>
                <a:path w="53211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1239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3" name="object 370">
              <a:extLst>
                <a:ext uri="{FF2B5EF4-FFF2-40B4-BE49-F238E27FC236}">
                  <a16:creationId xmlns:a16="http://schemas.microsoft.com/office/drawing/2014/main" id="{5899EEDC-A710-4BE2-867C-046A1DD5E146}"/>
                </a:ext>
              </a:extLst>
            </p:cNvPr>
            <p:cNvSpPr/>
            <p:nvPr/>
          </p:nvSpPr>
          <p:spPr>
            <a:xfrm>
              <a:off x="1782797" y="4964836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469" y="62473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  <a:path w="53211" h="75196">
                  <a:moveTo>
                    <a:pt x="41647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4" name="object 371">
              <a:extLst>
                <a:ext uri="{FF2B5EF4-FFF2-40B4-BE49-F238E27FC236}">
                  <a16:creationId xmlns:a16="http://schemas.microsoft.com/office/drawing/2014/main" id="{1664C9F9-FF91-42B3-8D10-E212371F3F03}"/>
                </a:ext>
              </a:extLst>
            </p:cNvPr>
            <p:cNvSpPr/>
            <p:nvPr/>
          </p:nvSpPr>
          <p:spPr>
            <a:xfrm>
              <a:off x="1841791" y="4948628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5" name="object 372">
              <a:extLst>
                <a:ext uri="{FF2B5EF4-FFF2-40B4-BE49-F238E27FC236}">
                  <a16:creationId xmlns:a16="http://schemas.microsoft.com/office/drawing/2014/main" id="{C2B22745-77E3-4CEC-A747-260DAA137E92}"/>
                </a:ext>
              </a:extLst>
            </p:cNvPr>
            <p:cNvSpPr/>
            <p:nvPr/>
          </p:nvSpPr>
          <p:spPr>
            <a:xfrm>
              <a:off x="1889221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12722"/>
                  </a:moveTo>
                  <a:lnTo>
                    <a:pt x="4625" y="15036"/>
                  </a:lnTo>
                  <a:lnTo>
                    <a:pt x="8095" y="15036"/>
                  </a:lnTo>
                  <a:lnTo>
                    <a:pt x="12720" y="11566"/>
                  </a:lnTo>
                  <a:lnTo>
                    <a:pt x="12720" y="5783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close/>
                </a:path>
                <a:path w="12720" h="99501">
                  <a:moveTo>
                    <a:pt x="0" y="26617"/>
                  </a:moveTo>
                  <a:lnTo>
                    <a:pt x="0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6" name="object 373">
              <a:extLst>
                <a:ext uri="{FF2B5EF4-FFF2-40B4-BE49-F238E27FC236}">
                  <a16:creationId xmlns:a16="http://schemas.microsoft.com/office/drawing/2014/main" id="{B8F826E9-9917-4D62-84C7-0A39960BFB61}"/>
                </a:ext>
              </a:extLst>
            </p:cNvPr>
            <p:cNvSpPr/>
            <p:nvPr/>
          </p:nvSpPr>
          <p:spPr>
            <a:xfrm>
              <a:off x="1911193" y="4948628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0083" y="80994"/>
                  </a:lnTo>
                  <a:lnTo>
                    <a:pt x="25457" y="80994"/>
                  </a:lnTo>
                  <a:lnTo>
                    <a:pt x="24300" y="77525"/>
                  </a:lnTo>
                  <a:lnTo>
                    <a:pt x="23144" y="72898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7" name="object 374">
              <a:extLst>
                <a:ext uri="{FF2B5EF4-FFF2-40B4-BE49-F238E27FC236}">
                  <a16:creationId xmlns:a16="http://schemas.microsoft.com/office/drawing/2014/main" id="{FA367361-83E6-4E1B-A1A5-84E0C3CD0EAC}"/>
                </a:ext>
              </a:extLst>
            </p:cNvPr>
            <p:cNvSpPr/>
            <p:nvPr/>
          </p:nvSpPr>
          <p:spPr>
            <a:xfrm>
              <a:off x="1958623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8096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20" y="11566"/>
                  </a:lnTo>
                  <a:lnTo>
                    <a:pt x="13877" y="8096"/>
                  </a:ln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8" name="object 375">
              <a:extLst>
                <a:ext uri="{FF2B5EF4-FFF2-40B4-BE49-F238E27FC236}">
                  <a16:creationId xmlns:a16="http://schemas.microsoft.com/office/drawing/2014/main" id="{CCA4DFBD-BF3F-413A-ADD3-FD654C21A861}"/>
                </a:ext>
              </a:extLst>
            </p:cNvPr>
            <p:cNvSpPr/>
            <p:nvPr/>
          </p:nvSpPr>
          <p:spPr>
            <a:xfrm>
              <a:off x="1982924" y="4965993"/>
              <a:ext cx="52040" cy="72883"/>
            </a:xfrm>
            <a:custGeom>
              <a:avLst/>
              <a:gdLst/>
              <a:ahLst/>
              <a:cxnLst/>
              <a:rect l="l" t="t" r="r" b="b"/>
              <a:pathLst>
                <a:path w="52040" h="72883">
                  <a:moveTo>
                    <a:pt x="26598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1224" y="72883"/>
                  </a:lnTo>
                  <a:lnTo>
                    <a:pt x="52040" y="0"/>
                  </a:lnTo>
                  <a:lnTo>
                    <a:pt x="40475" y="0"/>
                  </a:lnTo>
                  <a:lnTo>
                    <a:pt x="26598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9" name="object 376">
              <a:extLst>
                <a:ext uri="{FF2B5EF4-FFF2-40B4-BE49-F238E27FC236}">
                  <a16:creationId xmlns:a16="http://schemas.microsoft.com/office/drawing/2014/main" id="{CAFCE862-6886-45E0-A792-7EBA461B0377}"/>
                </a:ext>
              </a:extLst>
            </p:cNvPr>
            <p:cNvSpPr/>
            <p:nvPr/>
          </p:nvSpPr>
          <p:spPr>
            <a:xfrm>
              <a:off x="2044231" y="4964836"/>
              <a:ext cx="52040" cy="75196"/>
            </a:xfrm>
            <a:custGeom>
              <a:avLst/>
              <a:gdLst/>
              <a:ahLst/>
              <a:cxnLst/>
              <a:rect l="l" t="t" r="r" b="b"/>
              <a:pathLst>
                <a:path w="52040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01" y="56690"/>
                  </a:lnTo>
                  <a:lnTo>
                    <a:pt x="42788" y="60160"/>
                  </a:lnTo>
                  <a:lnTo>
                    <a:pt x="38162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40" h="75196">
                  <a:moveTo>
                    <a:pt x="41632" y="3469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3132"/>
                  </a:lnTo>
                  <a:lnTo>
                    <a:pt x="40475" y="30072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40" y="41638"/>
                  </a:lnTo>
                  <a:lnTo>
                    <a:pt x="52030" y="32273"/>
                  </a:lnTo>
                  <a:lnTo>
                    <a:pt x="50174" y="18188"/>
                  </a:lnTo>
                  <a:lnTo>
                    <a:pt x="45101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0" name="object 364">
              <a:extLst>
                <a:ext uri="{FF2B5EF4-FFF2-40B4-BE49-F238E27FC236}">
                  <a16:creationId xmlns:a16="http://schemas.microsoft.com/office/drawing/2014/main" id="{761F2015-E476-4C5E-97A7-391EA9D5A054}"/>
                </a:ext>
              </a:extLst>
            </p:cNvPr>
            <p:cNvSpPr/>
            <p:nvPr/>
          </p:nvSpPr>
          <p:spPr>
            <a:xfrm>
              <a:off x="2139075" y="4964836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20831" y="75196"/>
                  </a:lnTo>
                  <a:lnTo>
                    <a:pt x="21987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1564" y="56690"/>
                  </a:lnTo>
                  <a:lnTo>
                    <a:pt x="11564" y="48578"/>
                  </a:lnTo>
                  <a:close/>
                </a:path>
                <a:path w="50899" h="75196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46" y="1156"/>
                  </a:lnTo>
                  <a:lnTo>
                    <a:pt x="12720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31" y="10409"/>
                  </a:lnTo>
                  <a:lnTo>
                    <a:pt x="28926" y="10409"/>
                  </a:lnTo>
                  <a:lnTo>
                    <a:pt x="31239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08"/>
                  </a:lnTo>
                  <a:lnTo>
                    <a:pt x="16190" y="42795"/>
                  </a:lnTo>
                  <a:lnTo>
                    <a:pt x="19659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5865" y="59003"/>
                  </a:lnTo>
                  <a:lnTo>
                    <a:pt x="31239" y="62473"/>
                  </a:lnTo>
                  <a:lnTo>
                    <a:pt x="27770" y="63630"/>
                  </a:lnTo>
                  <a:lnTo>
                    <a:pt x="25457" y="64786"/>
                  </a:lnTo>
                  <a:lnTo>
                    <a:pt x="21987" y="64786"/>
                  </a:lnTo>
                  <a:lnTo>
                    <a:pt x="20831" y="75196"/>
                  </a:lnTo>
                  <a:lnTo>
                    <a:pt x="27770" y="75196"/>
                  </a:lnTo>
                  <a:lnTo>
                    <a:pt x="32395" y="72883"/>
                  </a:lnTo>
                  <a:lnTo>
                    <a:pt x="37021" y="65943"/>
                  </a:lnTo>
                  <a:lnTo>
                    <a:pt x="37021" y="70569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1" name="object 365">
              <a:extLst>
                <a:ext uri="{FF2B5EF4-FFF2-40B4-BE49-F238E27FC236}">
                  <a16:creationId xmlns:a16="http://schemas.microsoft.com/office/drawing/2014/main" id="{C1E7A43A-3C85-45EA-AFAA-B5085F749DAC}"/>
                </a:ext>
              </a:extLst>
            </p:cNvPr>
            <p:cNvSpPr/>
            <p:nvPr/>
          </p:nvSpPr>
          <p:spPr>
            <a:xfrm>
              <a:off x="2202695" y="4935905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7362" y="41654"/>
                  </a:lnTo>
                  <a:lnTo>
                    <a:pt x="21987" y="39340"/>
                  </a:lnTo>
                  <a:lnTo>
                    <a:pt x="33552" y="39340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7021" y="91404"/>
                  </a:lnTo>
                  <a:lnTo>
                    <a:pt x="33552" y="93717"/>
                  </a:lnTo>
                  <a:lnTo>
                    <a:pt x="21987" y="93717"/>
                  </a:lnTo>
                  <a:lnTo>
                    <a:pt x="17362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39" y="104127"/>
                  </a:lnTo>
                  <a:lnTo>
                    <a:pt x="37021" y="101814"/>
                  </a:lnTo>
                  <a:lnTo>
                    <a:pt x="40491" y="94874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7027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2" name="object 357">
              <a:extLst>
                <a:ext uri="{FF2B5EF4-FFF2-40B4-BE49-F238E27FC236}">
                  <a16:creationId xmlns:a16="http://schemas.microsoft.com/office/drawing/2014/main" id="{D94569D3-195F-4A92-8EB2-38EC183F2E5E}"/>
                </a:ext>
              </a:extLst>
            </p:cNvPr>
            <p:cNvSpPr/>
            <p:nvPr/>
          </p:nvSpPr>
          <p:spPr>
            <a:xfrm>
              <a:off x="2266315" y="4965993"/>
              <a:ext cx="53211" cy="72883"/>
            </a:xfrm>
            <a:custGeom>
              <a:avLst/>
              <a:gdLst/>
              <a:ahLst/>
              <a:cxnLst/>
              <a:rect l="l" t="t" r="r" b="b"/>
              <a:pathLst>
                <a:path w="53211" h="72883">
                  <a:moveTo>
                    <a:pt x="26613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87" y="72883"/>
                  </a:lnTo>
                  <a:lnTo>
                    <a:pt x="31239" y="72883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26613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3" name="object 358">
              <a:extLst>
                <a:ext uri="{FF2B5EF4-FFF2-40B4-BE49-F238E27FC236}">
                  <a16:creationId xmlns:a16="http://schemas.microsoft.com/office/drawing/2014/main" id="{AD63614F-2F5C-4F6C-97BF-C20BEA2B5AF3}"/>
                </a:ext>
              </a:extLst>
            </p:cNvPr>
            <p:cNvSpPr/>
            <p:nvPr/>
          </p:nvSpPr>
          <p:spPr>
            <a:xfrm>
              <a:off x="2328779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70569"/>
                  </a:lnTo>
                  <a:lnTo>
                    <a:pt x="9251" y="74039"/>
                  </a:lnTo>
                  <a:lnTo>
                    <a:pt x="13892" y="75196"/>
                  </a:lnTo>
                  <a:lnTo>
                    <a:pt x="15049" y="63630"/>
                  </a:lnTo>
                  <a:lnTo>
                    <a:pt x="12736" y="60160"/>
                  </a:lnTo>
                  <a:lnTo>
                    <a:pt x="11579" y="56690"/>
                  </a:lnTo>
                  <a:lnTo>
                    <a:pt x="11579" y="48578"/>
                  </a:lnTo>
                  <a:lnTo>
                    <a:pt x="12736" y="45108"/>
                  </a:lnTo>
                  <a:lnTo>
                    <a:pt x="16205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1987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31" y="0"/>
                  </a:lnTo>
                  <a:lnTo>
                    <a:pt x="16205" y="1156"/>
                  </a:lnTo>
                  <a:lnTo>
                    <a:pt x="12736" y="3469"/>
                  </a:lnTo>
                  <a:lnTo>
                    <a:pt x="9251" y="4626"/>
                  </a:lnTo>
                  <a:lnTo>
                    <a:pt x="5782" y="8096"/>
                  </a:lnTo>
                  <a:lnTo>
                    <a:pt x="3469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36" y="21975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18" y="30072"/>
                  </a:lnTo>
                  <a:lnTo>
                    <a:pt x="11579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75" y="75196"/>
                  </a:lnTo>
                  <a:lnTo>
                    <a:pt x="21987" y="64786"/>
                  </a:lnTo>
                  <a:lnTo>
                    <a:pt x="18518" y="64786"/>
                  </a:lnTo>
                  <a:lnTo>
                    <a:pt x="15049" y="63630"/>
                  </a:lnTo>
                  <a:lnTo>
                    <a:pt x="13892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4" name="object 359">
              <a:extLst>
                <a:ext uri="{FF2B5EF4-FFF2-40B4-BE49-F238E27FC236}">
                  <a16:creationId xmlns:a16="http://schemas.microsoft.com/office/drawing/2014/main" id="{89A397E8-6F86-4839-A7F4-FB5F8D5CF55E}"/>
                </a:ext>
              </a:extLst>
            </p:cNvPr>
            <p:cNvSpPr/>
            <p:nvPr/>
          </p:nvSpPr>
          <p:spPr>
            <a:xfrm>
              <a:off x="2394773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1175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5" name="object 360">
              <a:extLst>
                <a:ext uri="{FF2B5EF4-FFF2-40B4-BE49-F238E27FC236}">
                  <a16:creationId xmlns:a16="http://schemas.microsoft.com/office/drawing/2014/main" id="{F9B6EAB5-88FF-459C-A081-41F26CC766F4}"/>
                </a:ext>
              </a:extLst>
            </p:cNvPr>
            <p:cNvSpPr/>
            <p:nvPr/>
          </p:nvSpPr>
          <p:spPr>
            <a:xfrm>
              <a:off x="2452595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6" name="object 361">
              <a:extLst>
                <a:ext uri="{FF2B5EF4-FFF2-40B4-BE49-F238E27FC236}">
                  <a16:creationId xmlns:a16="http://schemas.microsoft.com/office/drawing/2014/main" id="{75785295-1B5F-4F18-9C79-3078CB5C2C58}"/>
                </a:ext>
              </a:extLst>
            </p:cNvPr>
            <p:cNvSpPr/>
            <p:nvPr/>
          </p:nvSpPr>
          <p:spPr>
            <a:xfrm>
              <a:off x="24988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7" name="object 362">
              <a:extLst>
                <a:ext uri="{FF2B5EF4-FFF2-40B4-BE49-F238E27FC236}">
                  <a16:creationId xmlns:a16="http://schemas.microsoft.com/office/drawing/2014/main" id="{C38C36DF-51BF-41D3-AC6A-87D5E77EC898}"/>
                </a:ext>
              </a:extLst>
            </p:cNvPr>
            <p:cNvSpPr/>
            <p:nvPr/>
          </p:nvSpPr>
          <p:spPr>
            <a:xfrm>
              <a:off x="2562381" y="4968306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312" y="57846"/>
                  </a:moveTo>
                  <a:lnTo>
                    <a:pt x="6938" y="63630"/>
                  </a:lnTo>
                  <a:lnTo>
                    <a:pt x="11564" y="69413"/>
                  </a:lnTo>
                  <a:lnTo>
                    <a:pt x="11564" y="31229"/>
                  </a:lnTo>
                  <a:lnTo>
                    <a:pt x="10485" y="0"/>
                  </a:lnTo>
                  <a:lnTo>
                    <a:pt x="6938" y="5783"/>
                  </a:lnTo>
                  <a:lnTo>
                    <a:pt x="6435" y="6434"/>
                  </a:lnTo>
                  <a:lnTo>
                    <a:pt x="1608" y="16805"/>
                  </a:ln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close/>
                </a:path>
                <a:path w="53350" h="72883">
                  <a:moveTo>
                    <a:pt x="10485" y="94859"/>
                  </a:moveTo>
                  <a:lnTo>
                    <a:pt x="13877" y="97172"/>
                  </a:lnTo>
                  <a:lnTo>
                    <a:pt x="18503" y="98344"/>
                  </a:lnTo>
                  <a:lnTo>
                    <a:pt x="23128" y="99501"/>
                  </a:lnTo>
                  <a:lnTo>
                    <a:pt x="34693" y="99501"/>
                  </a:lnTo>
                  <a:lnTo>
                    <a:pt x="41632" y="97172"/>
                  </a:lnTo>
                  <a:lnTo>
                    <a:pt x="46257" y="92545"/>
                  </a:lnTo>
                  <a:lnTo>
                    <a:pt x="51037" y="87919"/>
                  </a:lnTo>
                  <a:lnTo>
                    <a:pt x="53350" y="80979"/>
                  </a:lnTo>
                  <a:lnTo>
                    <a:pt x="53350" y="-2313"/>
                  </a:lnTo>
                  <a:lnTo>
                    <a:pt x="41632" y="-2313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3469"/>
                  </a:lnTo>
                  <a:lnTo>
                    <a:pt x="16190" y="-3469"/>
                  </a:lnTo>
                  <a:lnTo>
                    <a:pt x="10485" y="0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09"/>
                  </a:lnTo>
                  <a:lnTo>
                    <a:pt x="40552" y="16192"/>
                  </a:lnTo>
                  <a:lnTo>
                    <a:pt x="40552" y="52063"/>
                  </a:lnTo>
                  <a:lnTo>
                    <a:pt x="38239" y="59003"/>
                  </a:lnTo>
                  <a:lnTo>
                    <a:pt x="33614" y="61316"/>
                  </a:lnTo>
                  <a:lnTo>
                    <a:pt x="22049" y="61316"/>
                  </a:lnTo>
                  <a:lnTo>
                    <a:pt x="18503" y="60160"/>
                  </a:lnTo>
                  <a:lnTo>
                    <a:pt x="16190" y="55533"/>
                  </a:lnTo>
                  <a:lnTo>
                    <a:pt x="13877" y="52063"/>
                  </a:lnTo>
                  <a:lnTo>
                    <a:pt x="11564" y="46265"/>
                  </a:lnTo>
                  <a:lnTo>
                    <a:pt x="11564" y="69413"/>
                  </a:lnTo>
                  <a:lnTo>
                    <a:pt x="17423" y="71726"/>
                  </a:lnTo>
                  <a:lnTo>
                    <a:pt x="31301" y="71726"/>
                  </a:lnTo>
                  <a:lnTo>
                    <a:pt x="37006" y="69413"/>
                  </a:lnTo>
                  <a:lnTo>
                    <a:pt x="40552" y="63630"/>
                  </a:lnTo>
                  <a:lnTo>
                    <a:pt x="40552" y="84449"/>
                  </a:lnTo>
                  <a:lnTo>
                    <a:pt x="35926" y="89075"/>
                  </a:lnTo>
                  <a:lnTo>
                    <a:pt x="19736" y="89075"/>
                  </a:lnTo>
                  <a:lnTo>
                    <a:pt x="13877" y="86762"/>
                  </a:lnTo>
                  <a:lnTo>
                    <a:pt x="9251" y="82136"/>
                  </a:lnTo>
                  <a:lnTo>
                    <a:pt x="4625" y="90232"/>
                  </a:lnTo>
                  <a:lnTo>
                    <a:pt x="6938" y="92545"/>
                  </a:lnTo>
                  <a:lnTo>
                    <a:pt x="10485" y="948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8" name="object 363">
              <a:extLst>
                <a:ext uri="{FF2B5EF4-FFF2-40B4-BE49-F238E27FC236}">
                  <a16:creationId xmlns:a16="http://schemas.microsoft.com/office/drawing/2014/main" id="{0A9941A6-2CE0-4FA0-BA9A-80ECD9FF38AA}"/>
                </a:ext>
              </a:extLst>
            </p:cNvPr>
            <p:cNvSpPr/>
            <p:nvPr/>
          </p:nvSpPr>
          <p:spPr>
            <a:xfrm>
              <a:off x="2629609" y="4964836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8018" y="67099"/>
                  </a:move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9" name="object 355">
              <a:extLst>
                <a:ext uri="{FF2B5EF4-FFF2-40B4-BE49-F238E27FC236}">
                  <a16:creationId xmlns:a16="http://schemas.microsoft.com/office/drawing/2014/main" id="{C49D00B4-E364-4BE3-8FE7-48422BF3F9E5}"/>
                </a:ext>
              </a:extLst>
            </p:cNvPr>
            <p:cNvSpPr/>
            <p:nvPr/>
          </p:nvSpPr>
          <p:spPr>
            <a:xfrm>
              <a:off x="1353647" y="5089783"/>
              <a:ext cx="52055" cy="105284"/>
            </a:xfrm>
            <a:custGeom>
              <a:avLst/>
              <a:gdLst/>
              <a:ahLst/>
              <a:cxnLst/>
              <a:rect l="l" t="t" r="r" b="b"/>
              <a:pathLst>
                <a:path w="52055" h="105284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3"/>
                  </a:lnTo>
                  <a:lnTo>
                    <a:pt x="1510" y="49519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52" y="40497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52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15033" y="89091"/>
                  </a:lnTo>
                  <a:lnTo>
                    <a:pt x="16190" y="105284"/>
                  </a:lnTo>
                  <a:lnTo>
                    <a:pt x="31239" y="105284"/>
                  </a:lnTo>
                  <a:lnTo>
                    <a:pt x="37021" y="101814"/>
                  </a:lnTo>
                  <a:lnTo>
                    <a:pt x="40491" y="96031"/>
                  </a:lnTo>
                  <a:lnTo>
                    <a:pt x="41647" y="104127"/>
                  </a:lnTo>
                  <a:lnTo>
                    <a:pt x="52055" y="104127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  <a:path w="52055" h="105284">
                  <a:moveTo>
                    <a:pt x="16190" y="105284"/>
                  </a:moveTo>
                  <a:lnTo>
                    <a:pt x="15033" y="89091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0" name="object 356">
              <a:extLst>
                <a:ext uri="{FF2B5EF4-FFF2-40B4-BE49-F238E27FC236}">
                  <a16:creationId xmlns:a16="http://schemas.microsoft.com/office/drawing/2014/main" id="{AC0E19DA-578B-4D35-84B8-D47606F6D9CC}"/>
                </a:ext>
              </a:extLst>
            </p:cNvPr>
            <p:cNvSpPr/>
            <p:nvPr/>
          </p:nvSpPr>
          <p:spPr>
            <a:xfrm>
              <a:off x="1424206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408" y="0"/>
                  </a:lnTo>
                  <a:lnTo>
                    <a:pt x="5782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1" name="object 349">
              <a:extLst>
                <a:ext uri="{FF2B5EF4-FFF2-40B4-BE49-F238E27FC236}">
                  <a16:creationId xmlns:a16="http://schemas.microsoft.com/office/drawing/2014/main" id="{C359F693-7938-485F-8D1F-95C8DD2B166E}"/>
                </a:ext>
              </a:extLst>
            </p:cNvPr>
            <p:cNvSpPr/>
            <p:nvPr/>
          </p:nvSpPr>
          <p:spPr>
            <a:xfrm>
              <a:off x="1482044" y="5095566"/>
              <a:ext cx="63619" cy="98344"/>
            </a:xfrm>
            <a:custGeom>
              <a:avLst/>
              <a:gdLst/>
              <a:ahLst/>
              <a:cxnLst/>
              <a:rect l="l" t="t" r="r" b="b"/>
              <a:pathLst>
                <a:path w="63619" h="98344">
                  <a:moveTo>
                    <a:pt x="25457" y="98344"/>
                  </a:moveTo>
                  <a:lnTo>
                    <a:pt x="37021" y="98344"/>
                  </a:lnTo>
                  <a:lnTo>
                    <a:pt x="37021" y="10409"/>
                  </a:lnTo>
                  <a:lnTo>
                    <a:pt x="63619" y="10409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57" y="10409"/>
                  </a:lnTo>
                  <a:lnTo>
                    <a:pt x="25457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2" name="object 350">
              <a:extLst>
                <a:ext uri="{FF2B5EF4-FFF2-40B4-BE49-F238E27FC236}">
                  <a16:creationId xmlns:a16="http://schemas.microsoft.com/office/drawing/2014/main" id="{632371FE-D005-46C4-8265-2E7A00427725}"/>
                </a:ext>
              </a:extLst>
            </p:cNvPr>
            <p:cNvSpPr/>
            <p:nvPr/>
          </p:nvSpPr>
          <p:spPr>
            <a:xfrm>
              <a:off x="1557228" y="5094410"/>
              <a:ext cx="13892" cy="99501"/>
            </a:xfrm>
            <a:custGeom>
              <a:avLst/>
              <a:gdLst/>
              <a:ahLst/>
              <a:cxnLst/>
              <a:rect l="l" t="t" r="r" b="b"/>
              <a:pathLst>
                <a:path w="13892" h="99501">
                  <a:moveTo>
                    <a:pt x="13892" y="6939"/>
                  </a:moveTo>
                  <a:lnTo>
                    <a:pt x="12736" y="3469"/>
                  </a:lnTo>
                  <a:lnTo>
                    <a:pt x="10423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lnTo>
                    <a:pt x="1156" y="10409"/>
                  </a:lnTo>
                  <a:lnTo>
                    <a:pt x="4641" y="13879"/>
                  </a:lnTo>
                  <a:lnTo>
                    <a:pt x="9266" y="13879"/>
                  </a:lnTo>
                  <a:lnTo>
                    <a:pt x="12736" y="10409"/>
                  </a:lnTo>
                  <a:lnTo>
                    <a:pt x="13892" y="6939"/>
                  </a:lnTo>
                  <a:close/>
                </a:path>
                <a:path w="13892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36" y="99501"/>
                  </a:lnTo>
                  <a:lnTo>
                    <a:pt x="12736" y="26617"/>
                  </a:lnTo>
                  <a:lnTo>
                    <a:pt x="1156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3" name="object 351">
              <a:extLst>
                <a:ext uri="{FF2B5EF4-FFF2-40B4-BE49-F238E27FC236}">
                  <a16:creationId xmlns:a16="http://schemas.microsoft.com/office/drawing/2014/main" id="{3E74423F-2CB7-4C81-A3A1-3E66AD92D501}"/>
                </a:ext>
              </a:extLst>
            </p:cNvPr>
            <p:cNvSpPr/>
            <p:nvPr/>
          </p:nvSpPr>
          <p:spPr>
            <a:xfrm>
              <a:off x="1587311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21" y="16192"/>
                  </a:lnTo>
                  <a:lnTo>
                    <a:pt x="37021" y="75196"/>
                  </a:lnTo>
                  <a:lnTo>
                    <a:pt x="48586" y="75196"/>
                  </a:lnTo>
                  <a:lnTo>
                    <a:pt x="48586" y="25445"/>
                  </a:lnTo>
                  <a:lnTo>
                    <a:pt x="49742" y="21975"/>
                  </a:lnTo>
                  <a:lnTo>
                    <a:pt x="50899" y="18506"/>
                  </a:lnTo>
                  <a:lnTo>
                    <a:pt x="53211" y="15036"/>
                  </a:lnTo>
                  <a:lnTo>
                    <a:pt x="57837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50899" y="4626"/>
                  </a:lnTo>
                  <a:lnTo>
                    <a:pt x="46273" y="11566"/>
                  </a:lnTo>
                  <a:lnTo>
                    <a:pt x="42803" y="462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4" name="object 352">
              <a:extLst>
                <a:ext uri="{FF2B5EF4-FFF2-40B4-BE49-F238E27FC236}">
                  <a16:creationId xmlns:a16="http://schemas.microsoft.com/office/drawing/2014/main" id="{10CE1663-0344-49D3-8D26-50774CBA3E7F}"/>
                </a:ext>
              </a:extLst>
            </p:cNvPr>
            <p:cNvSpPr/>
            <p:nvPr/>
          </p:nvSpPr>
          <p:spPr>
            <a:xfrm>
              <a:off x="1687953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64" y="76349"/>
                  </a:lnTo>
                  <a:lnTo>
                    <a:pt x="42851" y="73504"/>
                  </a:lnTo>
                  <a:lnTo>
                    <a:pt x="52040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162" y="63630"/>
                  </a:lnTo>
                  <a:lnTo>
                    <a:pt x="35849" y="64786"/>
                  </a:lnTo>
                  <a:lnTo>
                    <a:pt x="32380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32" y="3469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475" y="23132"/>
                  </a:lnTo>
                  <a:lnTo>
                    <a:pt x="40475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5" name="object 353">
              <a:extLst>
                <a:ext uri="{FF2B5EF4-FFF2-40B4-BE49-F238E27FC236}">
                  <a16:creationId xmlns:a16="http://schemas.microsoft.com/office/drawing/2014/main" id="{4F90EC93-FA5F-4EE7-87B8-BA33CF609441}"/>
                </a:ext>
              </a:extLst>
            </p:cNvPr>
            <p:cNvSpPr/>
            <p:nvPr/>
          </p:nvSpPr>
          <p:spPr>
            <a:xfrm>
              <a:off x="177701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6" name="object 354">
              <a:extLst>
                <a:ext uri="{FF2B5EF4-FFF2-40B4-BE49-F238E27FC236}">
                  <a16:creationId xmlns:a16="http://schemas.microsoft.com/office/drawing/2014/main" id="{82FEBE3D-146E-4BA4-8DFB-F48069D19FE0}"/>
                </a:ext>
              </a:extLst>
            </p:cNvPr>
            <p:cNvSpPr/>
            <p:nvPr/>
          </p:nvSpPr>
          <p:spPr>
            <a:xfrm>
              <a:off x="1819819" y="5118714"/>
              <a:ext cx="56681" cy="76353"/>
            </a:xfrm>
            <a:custGeom>
              <a:avLst/>
              <a:gdLst/>
              <a:ahLst/>
              <a:cxnLst/>
              <a:rect l="l" t="t" r="r" b="b"/>
              <a:pathLst>
                <a:path w="56681" h="76353">
                  <a:moveTo>
                    <a:pt x="19659" y="63630"/>
                  </a:moveTo>
                  <a:lnTo>
                    <a:pt x="17346" y="59003"/>
                  </a:lnTo>
                  <a:lnTo>
                    <a:pt x="13877" y="55533"/>
                  </a:lnTo>
                  <a:lnTo>
                    <a:pt x="12720" y="49735"/>
                  </a:lnTo>
                  <a:lnTo>
                    <a:pt x="12720" y="27759"/>
                  </a:lnTo>
                  <a:lnTo>
                    <a:pt x="13877" y="21975"/>
                  </a:lnTo>
                  <a:lnTo>
                    <a:pt x="17346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91" y="17349"/>
                  </a:lnTo>
                  <a:lnTo>
                    <a:pt x="43960" y="21975"/>
                  </a:lnTo>
                  <a:lnTo>
                    <a:pt x="45116" y="27759"/>
                  </a:lnTo>
                  <a:lnTo>
                    <a:pt x="45116" y="42795"/>
                  </a:lnTo>
                  <a:lnTo>
                    <a:pt x="44940" y="47146"/>
                  </a:lnTo>
                  <a:lnTo>
                    <a:pt x="43960" y="72883"/>
                  </a:lnTo>
                  <a:lnTo>
                    <a:pt x="48586" y="67099"/>
                  </a:lnTo>
                  <a:lnTo>
                    <a:pt x="49416" y="66064"/>
                  </a:lnTo>
                  <a:lnTo>
                    <a:pt x="54989" y="55052"/>
                  </a:lnTo>
                  <a:lnTo>
                    <a:pt x="56681" y="41638"/>
                  </a:lnTo>
                  <a:lnTo>
                    <a:pt x="56680" y="33322"/>
                  </a:lnTo>
                  <a:lnTo>
                    <a:pt x="54771" y="19996"/>
                  </a:lnTo>
                  <a:lnTo>
                    <a:pt x="48586" y="9253"/>
                  </a:lnTo>
                  <a:lnTo>
                    <a:pt x="43960" y="3469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3877" y="3469"/>
                  </a:lnTo>
                  <a:lnTo>
                    <a:pt x="8095" y="9253"/>
                  </a:lnTo>
                  <a:lnTo>
                    <a:pt x="2105" y="21291"/>
                  </a:lnTo>
                  <a:lnTo>
                    <a:pt x="0" y="34698"/>
                  </a:lnTo>
                  <a:lnTo>
                    <a:pt x="29" y="43060"/>
                  </a:lnTo>
                  <a:lnTo>
                    <a:pt x="2779" y="56791"/>
                  </a:lnTo>
                  <a:lnTo>
                    <a:pt x="8095" y="67099"/>
                  </a:lnTo>
                  <a:lnTo>
                    <a:pt x="13877" y="72883"/>
                  </a:lnTo>
                  <a:lnTo>
                    <a:pt x="19659" y="76353"/>
                  </a:lnTo>
                  <a:lnTo>
                    <a:pt x="28911" y="76353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56681" h="76353">
                  <a:moveTo>
                    <a:pt x="23128" y="65943"/>
                  </a:moveTo>
                  <a:lnTo>
                    <a:pt x="28911" y="76353"/>
                  </a:lnTo>
                  <a:lnTo>
                    <a:pt x="37006" y="76353"/>
                  </a:lnTo>
                  <a:lnTo>
                    <a:pt x="43960" y="72883"/>
                  </a:lnTo>
                  <a:lnTo>
                    <a:pt x="44940" y="47146"/>
                  </a:lnTo>
                  <a:lnTo>
                    <a:pt x="40043" y="61140"/>
                  </a:lnTo>
                  <a:lnTo>
                    <a:pt x="28911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7" name="object 343">
              <a:extLst>
                <a:ext uri="{FF2B5EF4-FFF2-40B4-BE49-F238E27FC236}">
                  <a16:creationId xmlns:a16="http://schemas.microsoft.com/office/drawing/2014/main" id="{00183731-0BFA-4331-AFE5-43927BB0BA92}"/>
                </a:ext>
              </a:extLst>
            </p:cNvPr>
            <p:cNvSpPr/>
            <p:nvPr/>
          </p:nvSpPr>
          <p:spPr>
            <a:xfrm>
              <a:off x="1921617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50883" y="4626"/>
                  </a:moveTo>
                  <a:lnTo>
                    <a:pt x="46257" y="11566"/>
                  </a:lnTo>
                  <a:lnTo>
                    <a:pt x="42788" y="462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4352" y="12722"/>
                  </a:lnTo>
                  <a:lnTo>
                    <a:pt x="57822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65" y="0"/>
                  </a:lnTo>
                  <a:lnTo>
                    <a:pt x="50883" y="4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8" name="object 344">
              <a:extLst>
                <a:ext uri="{FF2B5EF4-FFF2-40B4-BE49-F238E27FC236}">
                  <a16:creationId xmlns:a16="http://schemas.microsoft.com/office/drawing/2014/main" id="{AC3D4745-CFB2-431F-A40C-8CF044840A63}"/>
                </a:ext>
              </a:extLst>
            </p:cNvPr>
            <p:cNvSpPr/>
            <p:nvPr/>
          </p:nvSpPr>
          <p:spPr>
            <a:xfrm>
              <a:off x="2023400" y="5118714"/>
              <a:ext cx="50899" cy="76353"/>
            </a:xfrm>
            <a:custGeom>
              <a:avLst/>
              <a:gdLst/>
              <a:ahLst/>
              <a:cxnLst/>
              <a:rect l="l" t="t" r="r" b="b"/>
              <a:pathLst>
                <a:path w="50899" h="76353">
                  <a:moveTo>
                    <a:pt x="0" y="54377"/>
                  </a:moveTo>
                  <a:lnTo>
                    <a:pt x="0" y="61316"/>
                  </a:lnTo>
                  <a:lnTo>
                    <a:pt x="1156" y="67099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99" h="76353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156"/>
                  </a:lnTo>
                  <a:lnTo>
                    <a:pt x="12720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3877" y="16192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6190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3552" y="61316"/>
                  </a:lnTo>
                  <a:lnTo>
                    <a:pt x="28926" y="64786"/>
                  </a:lnTo>
                  <a:lnTo>
                    <a:pt x="18518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70" y="76353"/>
                  </a:lnTo>
                  <a:lnTo>
                    <a:pt x="32395" y="72883"/>
                  </a:lnTo>
                  <a:lnTo>
                    <a:pt x="37021" y="67099"/>
                  </a:lnTo>
                  <a:lnTo>
                    <a:pt x="37021" y="70569"/>
                  </a:lnTo>
                  <a:lnTo>
                    <a:pt x="38178" y="75196"/>
                  </a:lnTo>
                  <a:lnTo>
                    <a:pt x="50899" y="75196"/>
                  </a:lnTo>
                  <a:lnTo>
                    <a:pt x="50899" y="74039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9" name="object 345">
              <a:extLst>
                <a:ext uri="{FF2B5EF4-FFF2-40B4-BE49-F238E27FC236}">
                  <a16:creationId xmlns:a16="http://schemas.microsoft.com/office/drawing/2014/main" id="{B5646A5E-4AB9-4027-946D-8A958E7492B2}"/>
                </a:ext>
              </a:extLst>
            </p:cNvPr>
            <p:cNvSpPr/>
            <p:nvPr/>
          </p:nvSpPr>
          <p:spPr>
            <a:xfrm>
              <a:off x="2089332" y="5118714"/>
              <a:ext cx="30083" cy="75196"/>
            </a:xfrm>
            <a:custGeom>
              <a:avLst/>
              <a:gdLst/>
              <a:ahLst/>
              <a:cxnLst/>
              <a:rect l="l" t="t" r="r" b="b"/>
              <a:pathLst>
                <a:path w="30083" h="75196">
                  <a:moveTo>
                    <a:pt x="12736" y="75196"/>
                  </a:moveTo>
                  <a:lnTo>
                    <a:pt x="12736" y="23132"/>
                  </a:lnTo>
                  <a:lnTo>
                    <a:pt x="15049" y="16192"/>
                  </a:lnTo>
                  <a:lnTo>
                    <a:pt x="18518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1156"/>
                  </a:lnTo>
                  <a:lnTo>
                    <a:pt x="25457" y="0"/>
                  </a:lnTo>
                  <a:lnTo>
                    <a:pt x="19675" y="0"/>
                  </a:lnTo>
                  <a:lnTo>
                    <a:pt x="15049" y="3469"/>
                  </a:lnTo>
                  <a:lnTo>
                    <a:pt x="11579" y="9253"/>
                  </a:lnTo>
                  <a:lnTo>
                    <a:pt x="11579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73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0" name="object 346">
              <a:extLst>
                <a:ext uri="{FF2B5EF4-FFF2-40B4-BE49-F238E27FC236}">
                  <a16:creationId xmlns:a16="http://schemas.microsoft.com/office/drawing/2014/main" id="{09FBBE76-B09C-4EE1-A984-1B9E769E4A34}"/>
                </a:ext>
              </a:extLst>
            </p:cNvPr>
            <p:cNvSpPr/>
            <p:nvPr/>
          </p:nvSpPr>
          <p:spPr>
            <a:xfrm>
              <a:off x="2130980" y="5089783"/>
              <a:ext cx="50899" cy="104127"/>
            </a:xfrm>
            <a:custGeom>
              <a:avLst/>
              <a:gdLst/>
              <a:ahLst/>
              <a:cxnLst/>
              <a:rect l="l" t="t" r="r" b="b"/>
              <a:pathLst>
                <a:path w="50899" h="104127">
                  <a:moveTo>
                    <a:pt x="0" y="0"/>
                  </a:moveTo>
                  <a:lnTo>
                    <a:pt x="0" y="104127"/>
                  </a:lnTo>
                  <a:lnTo>
                    <a:pt x="11564" y="104127"/>
                  </a:lnTo>
                  <a:lnTo>
                    <a:pt x="11564" y="77509"/>
                  </a:lnTo>
                  <a:lnTo>
                    <a:pt x="17346" y="70569"/>
                  </a:lnTo>
                  <a:lnTo>
                    <a:pt x="37021" y="104127"/>
                  </a:lnTo>
                  <a:lnTo>
                    <a:pt x="50899" y="104127"/>
                  </a:lnTo>
                  <a:lnTo>
                    <a:pt x="25441" y="61316"/>
                  </a:lnTo>
                  <a:lnTo>
                    <a:pt x="48586" y="31244"/>
                  </a:lnTo>
                  <a:lnTo>
                    <a:pt x="33552" y="31244"/>
                  </a:lnTo>
                  <a:lnTo>
                    <a:pt x="11564" y="62473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1" name="object 347">
              <a:extLst>
                <a:ext uri="{FF2B5EF4-FFF2-40B4-BE49-F238E27FC236}">
                  <a16:creationId xmlns:a16="http://schemas.microsoft.com/office/drawing/2014/main" id="{D3D29FE9-9DD8-4DE5-BE9E-6E9FFF70D84F}"/>
                </a:ext>
              </a:extLst>
            </p:cNvPr>
            <p:cNvSpPr/>
            <p:nvPr/>
          </p:nvSpPr>
          <p:spPr>
            <a:xfrm>
              <a:off x="2187661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81" y="76349"/>
                  </a:lnTo>
                  <a:lnTo>
                    <a:pt x="42871" y="73501"/>
                  </a:lnTo>
                  <a:lnTo>
                    <a:pt x="52055" y="64786"/>
                  </a:lnTo>
                  <a:lnTo>
                    <a:pt x="46273" y="57846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47" y="3469"/>
                  </a:moveTo>
                  <a:lnTo>
                    <a:pt x="35865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5036"/>
                  </a:lnTo>
                  <a:lnTo>
                    <a:pt x="39334" y="18506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99" y="13879"/>
                  </a:lnTo>
                  <a:lnTo>
                    <a:pt x="46273" y="9253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2" name="object 348">
              <a:extLst>
                <a:ext uri="{FF2B5EF4-FFF2-40B4-BE49-F238E27FC236}">
                  <a16:creationId xmlns:a16="http://schemas.microsoft.com/office/drawing/2014/main" id="{0A21C236-92A5-4A16-915C-A0FCF8AA7F39}"/>
                </a:ext>
              </a:extLst>
            </p:cNvPr>
            <p:cNvSpPr/>
            <p:nvPr/>
          </p:nvSpPr>
          <p:spPr>
            <a:xfrm>
              <a:off x="224665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3128" y="18521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224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80" y="80994"/>
                  </a:lnTo>
                  <a:lnTo>
                    <a:pt x="28911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3" name="object 340">
              <a:extLst>
                <a:ext uri="{FF2B5EF4-FFF2-40B4-BE49-F238E27FC236}">
                  <a16:creationId xmlns:a16="http://schemas.microsoft.com/office/drawing/2014/main" id="{AFFD45C5-BF1E-415C-9F0E-02DE0236AC70}"/>
                </a:ext>
              </a:extLst>
            </p:cNvPr>
            <p:cNvSpPr/>
            <p:nvPr/>
          </p:nvSpPr>
          <p:spPr>
            <a:xfrm>
              <a:off x="2319527" y="5088627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31" y="15036"/>
                  </a:moveTo>
                  <a:lnTo>
                    <a:pt x="24300" y="10409"/>
                  </a:lnTo>
                  <a:lnTo>
                    <a:pt x="33552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00" y="0"/>
                  </a:lnTo>
                  <a:lnTo>
                    <a:pt x="18503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31" y="105284"/>
                  </a:lnTo>
                  <a:lnTo>
                    <a:pt x="20831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0831" y="32401"/>
                  </a:lnTo>
                  <a:lnTo>
                    <a:pt x="20831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4" name="object 341">
              <a:extLst>
                <a:ext uri="{FF2B5EF4-FFF2-40B4-BE49-F238E27FC236}">
                  <a16:creationId xmlns:a16="http://schemas.microsoft.com/office/drawing/2014/main" id="{619B1939-C9BF-48EF-8161-28F4F78A2944}"/>
                </a:ext>
              </a:extLst>
            </p:cNvPr>
            <p:cNvSpPr/>
            <p:nvPr/>
          </p:nvSpPr>
          <p:spPr>
            <a:xfrm>
              <a:off x="2363472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2798" y="3469"/>
                  </a:move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35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19736" y="63630"/>
                  </a:lnTo>
                  <a:lnTo>
                    <a:pt x="16190" y="59003"/>
                  </a:lnTo>
                  <a:lnTo>
                    <a:pt x="1973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5" name="object 342">
              <a:extLst>
                <a:ext uri="{FF2B5EF4-FFF2-40B4-BE49-F238E27FC236}">
                  <a16:creationId xmlns:a16="http://schemas.microsoft.com/office/drawing/2014/main" id="{FCD17CF3-46B7-4622-AB6C-1D40789AB4AE}"/>
                </a:ext>
              </a:extLst>
            </p:cNvPr>
            <p:cNvSpPr/>
            <p:nvPr/>
          </p:nvSpPr>
          <p:spPr>
            <a:xfrm>
              <a:off x="2434092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12643" y="75196"/>
                  </a:moveTo>
                  <a:lnTo>
                    <a:pt x="12643" y="23132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643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6" name="object 337">
              <a:extLst>
                <a:ext uri="{FF2B5EF4-FFF2-40B4-BE49-F238E27FC236}">
                  <a16:creationId xmlns:a16="http://schemas.microsoft.com/office/drawing/2014/main" id="{791310AF-DD04-4EF9-BE57-D2C734EC7602}"/>
                </a:ext>
              </a:extLst>
            </p:cNvPr>
            <p:cNvSpPr/>
            <p:nvPr/>
          </p:nvSpPr>
          <p:spPr>
            <a:xfrm>
              <a:off x="2505792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7" name="object 338">
              <a:extLst>
                <a:ext uri="{FF2B5EF4-FFF2-40B4-BE49-F238E27FC236}">
                  <a16:creationId xmlns:a16="http://schemas.microsoft.com/office/drawing/2014/main" id="{69464B01-944E-4805-9B34-B9ACCA3E95A7}"/>
                </a:ext>
              </a:extLst>
            </p:cNvPr>
            <p:cNvSpPr/>
            <p:nvPr/>
          </p:nvSpPr>
          <p:spPr>
            <a:xfrm>
              <a:off x="256932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786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412" y="9253"/>
                  </a:lnTo>
                  <a:lnTo>
                    <a:pt x="41786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60" y="76317"/>
                  </a:lnTo>
                  <a:lnTo>
                    <a:pt x="42432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8" name="object 339">
              <a:extLst>
                <a:ext uri="{FF2B5EF4-FFF2-40B4-BE49-F238E27FC236}">
                  <a16:creationId xmlns:a16="http://schemas.microsoft.com/office/drawing/2014/main" id="{C40D568B-78EB-4DBD-BEDE-7D5A48989F17}"/>
                </a:ext>
              </a:extLst>
            </p:cNvPr>
            <p:cNvSpPr/>
            <p:nvPr/>
          </p:nvSpPr>
          <p:spPr>
            <a:xfrm>
              <a:off x="2629609" y="5121028"/>
              <a:ext cx="82030" cy="72883"/>
            </a:xfrm>
            <a:custGeom>
              <a:avLst/>
              <a:gdLst/>
              <a:ahLst/>
              <a:cxnLst/>
              <a:rect l="l" t="t" r="r" b="b"/>
              <a:pathLst>
                <a:path w="82030" h="72883">
                  <a:moveTo>
                    <a:pt x="82030" y="0"/>
                  </a:moveTo>
                  <a:lnTo>
                    <a:pt x="70466" y="0"/>
                  </a:lnTo>
                  <a:lnTo>
                    <a:pt x="60135" y="50907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20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9" name="object 329">
              <a:extLst>
                <a:ext uri="{FF2B5EF4-FFF2-40B4-BE49-F238E27FC236}">
                  <a16:creationId xmlns:a16="http://schemas.microsoft.com/office/drawing/2014/main" id="{476CA881-B6E1-44DC-A95F-D8CD2828D641}"/>
                </a:ext>
              </a:extLst>
            </p:cNvPr>
            <p:cNvSpPr/>
            <p:nvPr/>
          </p:nvSpPr>
          <p:spPr>
            <a:xfrm>
              <a:off x="2754505" y="5118714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11564" y="102970"/>
                  </a:moveTo>
                  <a:lnTo>
                    <a:pt x="11564" y="68256"/>
                  </a:lnTo>
                  <a:lnTo>
                    <a:pt x="16190" y="72883"/>
                  </a:lnTo>
                  <a:lnTo>
                    <a:pt x="18503" y="65943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6690"/>
                  </a:lnTo>
                  <a:lnTo>
                    <a:pt x="37006" y="60160"/>
                  </a:lnTo>
                  <a:lnTo>
                    <a:pt x="35772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911" y="56208"/>
                  </a:lnTo>
                  <a:lnTo>
                    <a:pt x="51963" y="41638"/>
                  </a:lnTo>
                  <a:lnTo>
                    <a:pt x="51963" y="23132"/>
                  </a:lnTo>
                  <a:lnTo>
                    <a:pt x="49650" y="15036"/>
                  </a:lnTo>
                  <a:lnTo>
                    <a:pt x="4625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469"/>
                  </a:lnTo>
                  <a:lnTo>
                    <a:pt x="11564" y="10409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1963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6190" y="72883"/>
                  </a:lnTo>
                  <a:lnTo>
                    <a:pt x="20816" y="76353"/>
                  </a:lnTo>
                  <a:lnTo>
                    <a:pt x="35772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0" name="object 330">
              <a:extLst>
                <a:ext uri="{FF2B5EF4-FFF2-40B4-BE49-F238E27FC236}">
                  <a16:creationId xmlns:a16="http://schemas.microsoft.com/office/drawing/2014/main" id="{36753972-2A8E-4687-96B6-946529498E24}"/>
                </a:ext>
              </a:extLst>
            </p:cNvPr>
            <p:cNvSpPr/>
            <p:nvPr/>
          </p:nvSpPr>
          <p:spPr>
            <a:xfrm>
              <a:off x="2821579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1" name="object 331">
              <a:extLst>
                <a:ext uri="{FF2B5EF4-FFF2-40B4-BE49-F238E27FC236}">
                  <a16:creationId xmlns:a16="http://schemas.microsoft.com/office/drawing/2014/main" id="{874731A2-98A6-49E8-8041-00A23D984839}"/>
                </a:ext>
              </a:extLst>
            </p:cNvPr>
            <p:cNvSpPr/>
            <p:nvPr/>
          </p:nvSpPr>
          <p:spPr>
            <a:xfrm>
              <a:off x="2858585" y="5118714"/>
              <a:ext cx="43767" cy="76353"/>
            </a:xfrm>
            <a:custGeom>
              <a:avLst/>
              <a:gdLst/>
              <a:ahLst/>
              <a:cxnLst/>
              <a:rect l="l" t="t" r="r" b="b"/>
              <a:pathLst>
                <a:path w="43767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67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643" y="55533"/>
                  </a:lnTo>
                  <a:lnTo>
                    <a:pt x="11564" y="49735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2" name="object 332">
              <a:extLst>
                <a:ext uri="{FF2B5EF4-FFF2-40B4-BE49-F238E27FC236}">
                  <a16:creationId xmlns:a16="http://schemas.microsoft.com/office/drawing/2014/main" id="{F301BE89-0AAB-4440-9A0D-5315D01FD36F}"/>
                </a:ext>
              </a:extLst>
            </p:cNvPr>
            <p:cNvSpPr/>
            <p:nvPr/>
          </p:nvSpPr>
          <p:spPr>
            <a:xfrm>
              <a:off x="2926893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lnTo>
                    <a:pt x="21895" y="40497"/>
                  </a:lnTo>
                  <a:lnTo>
                    <a:pt x="33459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3" name="object 333">
              <a:extLst>
                <a:ext uri="{FF2B5EF4-FFF2-40B4-BE49-F238E27FC236}">
                  <a16:creationId xmlns:a16="http://schemas.microsoft.com/office/drawing/2014/main" id="{5A7A1858-9F3D-49B6-B913-3E7A516B39F1}"/>
                </a:ext>
              </a:extLst>
            </p:cNvPr>
            <p:cNvSpPr/>
            <p:nvPr/>
          </p:nvSpPr>
          <p:spPr>
            <a:xfrm>
              <a:off x="29962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4" name="object 334">
              <a:extLst>
                <a:ext uri="{FF2B5EF4-FFF2-40B4-BE49-F238E27FC236}">
                  <a16:creationId xmlns:a16="http://schemas.microsoft.com/office/drawing/2014/main" id="{5016B57F-4FA9-4309-ADF6-F4B8469F64B7}"/>
                </a:ext>
              </a:extLst>
            </p:cNvPr>
            <p:cNvSpPr/>
            <p:nvPr/>
          </p:nvSpPr>
          <p:spPr>
            <a:xfrm>
              <a:off x="3059807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5" name="object 335">
              <a:extLst>
                <a:ext uri="{FF2B5EF4-FFF2-40B4-BE49-F238E27FC236}">
                  <a16:creationId xmlns:a16="http://schemas.microsoft.com/office/drawing/2014/main" id="{9EB1FAFF-D87E-4DE1-8EA4-546A0BFB0424}"/>
                </a:ext>
              </a:extLst>
            </p:cNvPr>
            <p:cNvSpPr/>
            <p:nvPr/>
          </p:nvSpPr>
          <p:spPr>
            <a:xfrm>
              <a:off x="311762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1404"/>
                  </a:lnTo>
                  <a:lnTo>
                    <a:pt x="33614" y="80994"/>
                  </a:lnTo>
                  <a:lnTo>
                    <a:pt x="32380" y="80994"/>
                  </a:lnTo>
                  <a:lnTo>
                    <a:pt x="28988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6" name="object 336">
              <a:extLst>
                <a:ext uri="{FF2B5EF4-FFF2-40B4-BE49-F238E27FC236}">
                  <a16:creationId xmlns:a16="http://schemas.microsoft.com/office/drawing/2014/main" id="{617D40E4-8F3B-453C-BF9A-94D06BEE62AF}"/>
                </a:ext>
              </a:extLst>
            </p:cNvPr>
            <p:cNvSpPr/>
            <p:nvPr/>
          </p:nvSpPr>
          <p:spPr>
            <a:xfrm>
              <a:off x="316280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6939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7759"/>
                  </a:lnTo>
                  <a:lnTo>
                    <a:pt x="3392" y="30072"/>
                  </a:lnTo>
                  <a:lnTo>
                    <a:pt x="6938" y="34698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6257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0398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5772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7" name="object 326">
              <a:extLst>
                <a:ext uri="{FF2B5EF4-FFF2-40B4-BE49-F238E27FC236}">
                  <a16:creationId xmlns:a16="http://schemas.microsoft.com/office/drawing/2014/main" id="{2F15E6AD-39CA-44C0-80A3-EFBBDCA9EA8F}"/>
                </a:ext>
              </a:extLst>
            </p:cNvPr>
            <p:cNvSpPr/>
            <p:nvPr/>
          </p:nvSpPr>
          <p:spPr>
            <a:xfrm>
              <a:off x="3255324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10485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233" y="18506"/>
                  </a:lnTo>
                  <a:lnTo>
                    <a:pt x="1233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6190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8239" y="70569"/>
                  </a:lnTo>
                  <a:lnTo>
                    <a:pt x="39319" y="75196"/>
                  </a:lnTo>
                  <a:lnTo>
                    <a:pt x="50883" y="75196"/>
                  </a:lnTo>
                  <a:lnTo>
                    <a:pt x="50883" y="74039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2312" y="67099"/>
                  </a:moveTo>
                  <a:lnTo>
                    <a:pt x="5859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2798" y="57846"/>
                  </a:lnTo>
                  <a:lnTo>
                    <a:pt x="12798" y="48578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7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8" name="object 327">
              <a:extLst>
                <a:ext uri="{FF2B5EF4-FFF2-40B4-BE49-F238E27FC236}">
                  <a16:creationId xmlns:a16="http://schemas.microsoft.com/office/drawing/2014/main" id="{E8F7271D-F0B7-436C-85D8-A3D015B138E7}"/>
                </a:ext>
              </a:extLst>
            </p:cNvPr>
            <p:cNvSpPr/>
            <p:nvPr/>
          </p:nvSpPr>
          <p:spPr>
            <a:xfrm>
              <a:off x="3322398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1564" y="75196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1301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74" y="15886"/>
                  </a:lnTo>
                  <a:lnTo>
                    <a:pt x="40971" y="4037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9" name="object 328">
              <a:extLst>
                <a:ext uri="{FF2B5EF4-FFF2-40B4-BE49-F238E27FC236}">
                  <a16:creationId xmlns:a16="http://schemas.microsoft.com/office/drawing/2014/main" id="{C282ED2D-DF88-404C-A3B9-59D82ACC4C0F}"/>
                </a:ext>
              </a:extLst>
            </p:cNvPr>
            <p:cNvSpPr/>
            <p:nvPr/>
          </p:nvSpPr>
          <p:spPr>
            <a:xfrm>
              <a:off x="3384846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98" y="78666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4874"/>
                  </a:lnTo>
                  <a:lnTo>
                    <a:pt x="22049" y="94874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4127"/>
                  </a:lnTo>
                  <a:lnTo>
                    <a:pt x="53196" y="10412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196" h="105284">
                  <a:moveTo>
                    <a:pt x="17423" y="105284"/>
                  </a:move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98" y="78666"/>
                  </a:lnTo>
                  <a:lnTo>
                    <a:pt x="11564" y="101814"/>
                  </a:lnTo>
                  <a:lnTo>
                    <a:pt x="17423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0" name="object 318">
              <a:extLst>
                <a:ext uri="{FF2B5EF4-FFF2-40B4-BE49-F238E27FC236}">
                  <a16:creationId xmlns:a16="http://schemas.microsoft.com/office/drawing/2014/main" id="{8E1FF2FD-D7C4-4352-B2CB-F3F59036F959}"/>
                </a:ext>
              </a:extLst>
            </p:cNvPr>
            <p:cNvSpPr/>
            <p:nvPr/>
          </p:nvSpPr>
          <p:spPr>
            <a:xfrm>
              <a:off x="348322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6938" y="69413"/>
                  </a:moveTo>
                  <a:lnTo>
                    <a:pt x="11564" y="74039"/>
                  </a:lnTo>
                  <a:lnTo>
                    <a:pt x="18503" y="76353"/>
                  </a:lnTo>
                  <a:lnTo>
                    <a:pt x="32380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3630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1" name="object 319">
              <a:extLst>
                <a:ext uri="{FF2B5EF4-FFF2-40B4-BE49-F238E27FC236}">
                  <a16:creationId xmlns:a16="http://schemas.microsoft.com/office/drawing/2014/main" id="{C23DC261-F20F-4A0C-9A70-598E8648CABB}"/>
                </a:ext>
              </a:extLst>
            </p:cNvPr>
            <p:cNvSpPr/>
            <p:nvPr/>
          </p:nvSpPr>
          <p:spPr>
            <a:xfrm>
              <a:off x="3545669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2" name="object 320">
              <a:extLst>
                <a:ext uri="{FF2B5EF4-FFF2-40B4-BE49-F238E27FC236}">
                  <a16:creationId xmlns:a16="http://schemas.microsoft.com/office/drawing/2014/main" id="{FCF3A780-15E8-4A95-8D4D-C8DBC9EEDAFF}"/>
                </a:ext>
              </a:extLst>
            </p:cNvPr>
            <p:cNvSpPr/>
            <p:nvPr/>
          </p:nvSpPr>
          <p:spPr>
            <a:xfrm>
              <a:off x="3611663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834" y="1156"/>
                  </a:lnTo>
                  <a:lnTo>
                    <a:pt x="27754" y="1156"/>
                  </a:lnTo>
                  <a:lnTo>
                    <a:pt x="24208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3" name="object 321">
              <a:extLst>
                <a:ext uri="{FF2B5EF4-FFF2-40B4-BE49-F238E27FC236}">
                  <a16:creationId xmlns:a16="http://schemas.microsoft.com/office/drawing/2014/main" id="{B0325458-CE8F-423B-B143-85D26EE02B18}"/>
                </a:ext>
              </a:extLst>
            </p:cNvPr>
            <p:cNvSpPr/>
            <p:nvPr/>
          </p:nvSpPr>
          <p:spPr>
            <a:xfrm>
              <a:off x="3647436" y="5121028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4" name="object 322">
              <a:extLst>
                <a:ext uri="{FF2B5EF4-FFF2-40B4-BE49-F238E27FC236}">
                  <a16:creationId xmlns:a16="http://schemas.microsoft.com/office/drawing/2014/main" id="{5E2BA545-72E2-4A92-A8FB-EA372DCC5798}"/>
                </a:ext>
              </a:extLst>
            </p:cNvPr>
            <p:cNvSpPr/>
            <p:nvPr/>
          </p:nvSpPr>
          <p:spPr>
            <a:xfrm>
              <a:off x="3711118" y="5094410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6939"/>
                  </a:moveTo>
                  <a:lnTo>
                    <a:pt x="12643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3877" y="6939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5" name="object 323">
              <a:extLst>
                <a:ext uri="{FF2B5EF4-FFF2-40B4-BE49-F238E27FC236}">
                  <a16:creationId xmlns:a16="http://schemas.microsoft.com/office/drawing/2014/main" id="{13BB06CE-B42E-40F2-AEBC-31013E1C75E6}"/>
                </a:ext>
              </a:extLst>
            </p:cNvPr>
            <p:cNvSpPr/>
            <p:nvPr/>
          </p:nvSpPr>
          <p:spPr>
            <a:xfrm>
              <a:off x="3738873" y="5118714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1632" y="52063"/>
                  </a:lnTo>
                  <a:lnTo>
                    <a:pt x="41632" y="56690"/>
                  </a:lnTo>
                  <a:lnTo>
                    <a:pt x="39319" y="60160"/>
                  </a:lnTo>
                  <a:lnTo>
                    <a:pt x="37006" y="62473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891"/>
                  </a:ln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1632" y="21975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1632" y="3469"/>
                  </a:lnTo>
                  <a:lnTo>
                    <a:pt x="35772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6" name="object 324">
              <a:extLst>
                <a:ext uri="{FF2B5EF4-FFF2-40B4-BE49-F238E27FC236}">
                  <a16:creationId xmlns:a16="http://schemas.microsoft.com/office/drawing/2014/main" id="{C6D59704-8086-4495-952D-D64BD2B01943}"/>
                </a:ext>
              </a:extLst>
            </p:cNvPr>
            <p:cNvSpPr/>
            <p:nvPr/>
          </p:nvSpPr>
          <p:spPr>
            <a:xfrm>
              <a:off x="380240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8457" y="76349"/>
                  </a:lnTo>
                  <a:lnTo>
                    <a:pt x="41820" y="73504"/>
                  </a:lnTo>
                  <a:lnTo>
                    <a:pt x="5103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891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7092" y="9253"/>
                  </a:lnTo>
                  <a:lnTo>
                    <a:pt x="1491" y="21837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7092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473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7" name="object 325">
              <a:extLst>
                <a:ext uri="{FF2B5EF4-FFF2-40B4-BE49-F238E27FC236}">
                  <a16:creationId xmlns:a16="http://schemas.microsoft.com/office/drawing/2014/main" id="{67182062-7BFD-495A-B386-6CAE37664111}"/>
                </a:ext>
              </a:extLst>
            </p:cNvPr>
            <p:cNvSpPr/>
            <p:nvPr/>
          </p:nvSpPr>
          <p:spPr>
            <a:xfrm>
              <a:off x="3866082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8" name="object 314">
              <a:extLst>
                <a:ext uri="{FF2B5EF4-FFF2-40B4-BE49-F238E27FC236}">
                  <a16:creationId xmlns:a16="http://schemas.microsoft.com/office/drawing/2014/main" id="{B953B9E5-6A34-4263-8231-6A526D3C3E98}"/>
                </a:ext>
              </a:extLst>
            </p:cNvPr>
            <p:cNvSpPr/>
            <p:nvPr/>
          </p:nvSpPr>
          <p:spPr>
            <a:xfrm>
              <a:off x="5029775" y="4231301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4362" y="0"/>
                  </a:moveTo>
                  <a:lnTo>
                    <a:pt x="20816" y="10425"/>
                  </a:lnTo>
                  <a:lnTo>
                    <a:pt x="53196" y="10425"/>
                  </a:lnTo>
                  <a:lnTo>
                    <a:pt x="50883" y="0"/>
                  </a:lnTo>
                  <a:lnTo>
                    <a:pt x="24362" y="0"/>
                  </a:lnTo>
                  <a:close/>
                </a:path>
                <a:path w="53196" h="71741">
                  <a:moveTo>
                    <a:pt x="20816" y="10425"/>
                  </a:moveTo>
                  <a:lnTo>
                    <a:pt x="24362" y="0"/>
                  </a:lnTo>
                  <a:lnTo>
                    <a:pt x="37006" y="-43951"/>
                  </a:lnTo>
                  <a:lnTo>
                    <a:pt x="50883" y="0"/>
                  </a:lnTo>
                  <a:lnTo>
                    <a:pt x="53196" y="10425"/>
                  </a:lnTo>
                  <a:lnTo>
                    <a:pt x="61368" y="35870"/>
                  </a:lnTo>
                  <a:lnTo>
                    <a:pt x="74012" y="35870"/>
                  </a:lnTo>
                  <a:lnTo>
                    <a:pt x="42865" y="-61316"/>
                  </a:lnTo>
                  <a:lnTo>
                    <a:pt x="32380" y="-61316"/>
                  </a:lnTo>
                  <a:lnTo>
                    <a:pt x="0" y="35870"/>
                  </a:lnTo>
                  <a:lnTo>
                    <a:pt x="12798" y="35870"/>
                  </a:lnTo>
                  <a:lnTo>
                    <a:pt x="20816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9" name="object 315">
              <a:extLst>
                <a:ext uri="{FF2B5EF4-FFF2-40B4-BE49-F238E27FC236}">
                  <a16:creationId xmlns:a16="http://schemas.microsoft.com/office/drawing/2014/main" id="{B06F765D-2DAC-4150-B098-3D30BA5717C3}"/>
                </a:ext>
              </a:extLst>
            </p:cNvPr>
            <p:cNvSpPr/>
            <p:nvPr/>
          </p:nvSpPr>
          <p:spPr>
            <a:xfrm>
              <a:off x="5113040" y="4168828"/>
              <a:ext cx="63681" cy="100657"/>
            </a:xfrm>
            <a:custGeom>
              <a:avLst/>
              <a:gdLst/>
              <a:ahLst/>
              <a:cxnLst/>
              <a:rect l="l" t="t" r="r" b="b"/>
              <a:pathLst>
                <a:path w="63681" h="100657">
                  <a:moveTo>
                    <a:pt x="12798" y="28931"/>
                  </a:moveTo>
                  <a:lnTo>
                    <a:pt x="15110" y="21991"/>
                  </a:lnTo>
                  <a:lnTo>
                    <a:pt x="18503" y="17364"/>
                  </a:lnTo>
                  <a:lnTo>
                    <a:pt x="20816" y="12722"/>
                  </a:lnTo>
                  <a:lnTo>
                    <a:pt x="26675" y="10409"/>
                  </a:lnTo>
                  <a:lnTo>
                    <a:pt x="39319" y="10409"/>
                  </a:lnTo>
                  <a:lnTo>
                    <a:pt x="43944" y="11566"/>
                  </a:lnTo>
                  <a:lnTo>
                    <a:pt x="46257" y="15036"/>
                  </a:lnTo>
                  <a:lnTo>
                    <a:pt x="49804" y="18521"/>
                  </a:lnTo>
                  <a:lnTo>
                    <a:pt x="50883" y="23148"/>
                  </a:lnTo>
                  <a:lnTo>
                    <a:pt x="52117" y="30087"/>
                  </a:lnTo>
                  <a:lnTo>
                    <a:pt x="63681" y="30087"/>
                  </a:lnTo>
                  <a:lnTo>
                    <a:pt x="63681" y="19678"/>
                  </a:lnTo>
                  <a:lnTo>
                    <a:pt x="60135" y="12722"/>
                  </a:lnTo>
                  <a:lnTo>
                    <a:pt x="55509" y="6939"/>
                  </a:lnTo>
                  <a:lnTo>
                    <a:pt x="49804" y="2313"/>
                  </a:lnTo>
                  <a:lnTo>
                    <a:pt x="42865" y="0"/>
                  </a:lnTo>
                  <a:lnTo>
                    <a:pt x="32199" y="17"/>
                  </a:lnTo>
                  <a:lnTo>
                    <a:pt x="18331" y="2821"/>
                  </a:lnTo>
                  <a:lnTo>
                    <a:pt x="9251" y="10409"/>
                  </a:lnTo>
                  <a:lnTo>
                    <a:pt x="6198" y="14270"/>
                  </a:lnTo>
                  <a:lnTo>
                    <a:pt x="1640" y="25463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51" y="67166"/>
                  </a:lnTo>
                  <a:lnTo>
                    <a:pt x="3850" y="79730"/>
                  </a:lnTo>
                  <a:lnTo>
                    <a:pt x="9251" y="90248"/>
                  </a:lnTo>
                  <a:lnTo>
                    <a:pt x="21665" y="98435"/>
                  </a:lnTo>
                  <a:lnTo>
                    <a:pt x="34693" y="100657"/>
                  </a:lnTo>
                  <a:lnTo>
                    <a:pt x="38965" y="100489"/>
                  </a:lnTo>
                  <a:lnTo>
                    <a:pt x="51838" y="97149"/>
                  </a:lnTo>
                  <a:lnTo>
                    <a:pt x="61368" y="89091"/>
                  </a:lnTo>
                  <a:lnTo>
                    <a:pt x="63681" y="86778"/>
                  </a:lnTo>
                  <a:lnTo>
                    <a:pt x="63681" y="49750"/>
                  </a:lnTo>
                  <a:lnTo>
                    <a:pt x="33614" y="49750"/>
                  </a:lnTo>
                  <a:lnTo>
                    <a:pt x="33614" y="60160"/>
                  </a:lnTo>
                  <a:lnTo>
                    <a:pt x="52117" y="60160"/>
                  </a:lnTo>
                  <a:lnTo>
                    <a:pt x="52117" y="83308"/>
                  </a:lnTo>
                  <a:lnTo>
                    <a:pt x="49804" y="84464"/>
                  </a:lnTo>
                  <a:lnTo>
                    <a:pt x="46257" y="87934"/>
                  </a:lnTo>
                  <a:lnTo>
                    <a:pt x="41632" y="90248"/>
                  </a:lnTo>
                  <a:lnTo>
                    <a:pt x="27754" y="90248"/>
                  </a:lnTo>
                  <a:lnTo>
                    <a:pt x="22049" y="86778"/>
                  </a:lnTo>
                  <a:lnTo>
                    <a:pt x="18503" y="82151"/>
                  </a:lnTo>
                  <a:lnTo>
                    <a:pt x="15110" y="76368"/>
                  </a:lnTo>
                  <a:lnTo>
                    <a:pt x="12798" y="69428"/>
                  </a:lnTo>
                  <a:lnTo>
                    <a:pt x="1279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0" name="object 316">
              <a:extLst>
                <a:ext uri="{FF2B5EF4-FFF2-40B4-BE49-F238E27FC236}">
                  <a16:creationId xmlns:a16="http://schemas.microsoft.com/office/drawing/2014/main" id="{21315B3F-6F6B-451D-9853-2E3B270D2F4A}"/>
                </a:ext>
              </a:extLst>
            </p:cNvPr>
            <p:cNvSpPr/>
            <p:nvPr/>
          </p:nvSpPr>
          <p:spPr>
            <a:xfrm>
              <a:off x="5193991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423" y="87934"/>
                  </a:lnTo>
                  <a:lnTo>
                    <a:pt x="17423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71" y="66959"/>
                  </a:lnTo>
                  <a:lnTo>
                    <a:pt x="2268" y="80268"/>
                  </a:lnTo>
                  <a:lnTo>
                    <a:pt x="5859" y="90248"/>
                  </a:lnTo>
                  <a:lnTo>
                    <a:pt x="10485" y="97187"/>
                  </a:lnTo>
                  <a:lnTo>
                    <a:pt x="17423" y="100657"/>
                  </a:lnTo>
                  <a:lnTo>
                    <a:pt x="17423" y="87934"/>
                  </a:lnTo>
                  <a:lnTo>
                    <a:pt x="15110" y="82151"/>
                  </a:lnTo>
                  <a:lnTo>
                    <a:pt x="12798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98" y="21991"/>
                  </a:lnTo>
                  <a:lnTo>
                    <a:pt x="15110" y="17364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552" y="30087"/>
                  </a:lnTo>
                  <a:lnTo>
                    <a:pt x="40552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32" y="97187"/>
                  </a:lnTo>
                  <a:lnTo>
                    <a:pt x="45178" y="89091"/>
                  </a:lnTo>
                  <a:lnTo>
                    <a:pt x="48040" y="83648"/>
                  </a:lnTo>
                  <a:lnTo>
                    <a:pt x="51097" y="72017"/>
                  </a:lnTo>
                  <a:lnTo>
                    <a:pt x="52117" y="56690"/>
                  </a:lnTo>
                  <a:lnTo>
                    <a:pt x="52117" y="40497"/>
                  </a:lnTo>
                  <a:lnTo>
                    <a:pt x="51821" y="32345"/>
                  </a:lnTo>
                  <a:lnTo>
                    <a:pt x="49592" y="19158"/>
                  </a:lnTo>
                  <a:lnTo>
                    <a:pt x="45178" y="9253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85" y="3469"/>
                  </a:lnTo>
                  <a:lnTo>
                    <a:pt x="5859" y="10409"/>
                  </a:lnTo>
                  <a:lnTo>
                    <a:pt x="3193" y="15734"/>
                  </a:lnTo>
                  <a:lnTo>
                    <a:pt x="674" y="27409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1" name="object 317">
              <a:extLst>
                <a:ext uri="{FF2B5EF4-FFF2-40B4-BE49-F238E27FC236}">
                  <a16:creationId xmlns:a16="http://schemas.microsoft.com/office/drawing/2014/main" id="{58679C2D-A495-4EE5-B716-29A5FAA49E74}"/>
                </a:ext>
              </a:extLst>
            </p:cNvPr>
            <p:cNvSpPr/>
            <p:nvPr/>
          </p:nvSpPr>
          <p:spPr>
            <a:xfrm>
              <a:off x="5262298" y="4169985"/>
              <a:ext cx="25441" cy="99501"/>
            </a:xfrm>
            <a:custGeom>
              <a:avLst/>
              <a:gdLst/>
              <a:ahLst/>
              <a:cxnLst/>
              <a:rect l="l" t="t" r="r" b="b"/>
              <a:pathLst>
                <a:path w="25441" h="99501">
                  <a:moveTo>
                    <a:pt x="18503" y="86778"/>
                  </a:moveTo>
                  <a:lnTo>
                    <a:pt x="16190" y="80994"/>
                  </a:lnTo>
                  <a:lnTo>
                    <a:pt x="18503" y="99501"/>
                  </a:lnTo>
                  <a:lnTo>
                    <a:pt x="25441" y="99501"/>
                  </a:lnTo>
                  <a:lnTo>
                    <a:pt x="21895" y="89091"/>
                  </a:lnTo>
                  <a:lnTo>
                    <a:pt x="18503" y="86778"/>
                  </a:lnTo>
                  <a:close/>
                </a:path>
                <a:path w="25441" h="99501">
                  <a:moveTo>
                    <a:pt x="33459" y="86778"/>
                  </a:moveTo>
                  <a:lnTo>
                    <a:pt x="30067" y="89091"/>
                  </a:lnTo>
                  <a:lnTo>
                    <a:pt x="21895" y="89091"/>
                  </a:lnTo>
                  <a:lnTo>
                    <a:pt x="25441" y="99501"/>
                  </a:lnTo>
                  <a:lnTo>
                    <a:pt x="33459" y="99501"/>
                  </a:lnTo>
                  <a:lnTo>
                    <a:pt x="40552" y="96031"/>
                  </a:lnTo>
                  <a:lnTo>
                    <a:pt x="45178" y="90248"/>
                  </a:lnTo>
                  <a:lnTo>
                    <a:pt x="49804" y="84464"/>
                  </a:lnTo>
                  <a:lnTo>
                    <a:pt x="52117" y="76368"/>
                  </a:lnTo>
                  <a:lnTo>
                    <a:pt x="52117" y="56690"/>
                  </a:lnTo>
                  <a:lnTo>
                    <a:pt x="49804" y="48593"/>
                  </a:lnTo>
                  <a:lnTo>
                    <a:pt x="45178" y="42810"/>
                  </a:lnTo>
                  <a:lnTo>
                    <a:pt x="41632" y="37027"/>
                  </a:lnTo>
                  <a:lnTo>
                    <a:pt x="35772" y="33557"/>
                  </a:lnTo>
                  <a:lnTo>
                    <a:pt x="21895" y="33557"/>
                  </a:lnTo>
                  <a:lnTo>
                    <a:pt x="16190" y="35870"/>
                  </a:lnTo>
                  <a:lnTo>
                    <a:pt x="11564" y="41654"/>
                  </a:lnTo>
                  <a:lnTo>
                    <a:pt x="12643" y="31244"/>
                  </a:lnTo>
                  <a:lnTo>
                    <a:pt x="14956" y="23148"/>
                  </a:lnTo>
                  <a:lnTo>
                    <a:pt x="19582" y="18521"/>
                  </a:lnTo>
                  <a:lnTo>
                    <a:pt x="24208" y="12722"/>
                  </a:lnTo>
                  <a:lnTo>
                    <a:pt x="30067" y="10409"/>
                  </a:lnTo>
                  <a:lnTo>
                    <a:pt x="40552" y="10409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1895" y="2313"/>
                  </a:lnTo>
                  <a:lnTo>
                    <a:pt x="17269" y="5783"/>
                  </a:lnTo>
                  <a:lnTo>
                    <a:pt x="11564" y="9253"/>
                  </a:lnTo>
                  <a:lnTo>
                    <a:pt x="6938" y="16208"/>
                  </a:lnTo>
                  <a:lnTo>
                    <a:pt x="3392" y="23148"/>
                  </a:lnTo>
                  <a:lnTo>
                    <a:pt x="2043" y="28969"/>
                  </a:lnTo>
                  <a:lnTo>
                    <a:pt x="501" y="41312"/>
                  </a:lnTo>
                  <a:lnTo>
                    <a:pt x="0" y="55533"/>
                  </a:lnTo>
                  <a:lnTo>
                    <a:pt x="0" y="60160"/>
                  </a:lnTo>
                  <a:lnTo>
                    <a:pt x="148" y="65096"/>
                  </a:lnTo>
                  <a:lnTo>
                    <a:pt x="2279" y="77999"/>
                  </a:lnTo>
                  <a:lnTo>
                    <a:pt x="6938" y="89091"/>
                  </a:lnTo>
                  <a:lnTo>
                    <a:pt x="11564" y="96031"/>
                  </a:lnTo>
                  <a:lnTo>
                    <a:pt x="18503" y="99501"/>
                  </a:lnTo>
                  <a:lnTo>
                    <a:pt x="16190" y="80994"/>
                  </a:lnTo>
                  <a:lnTo>
                    <a:pt x="12643" y="76368"/>
                  </a:lnTo>
                  <a:lnTo>
                    <a:pt x="11564" y="69428"/>
                  </a:lnTo>
                  <a:lnTo>
                    <a:pt x="11564" y="56690"/>
                  </a:lnTo>
                  <a:lnTo>
                    <a:pt x="12643" y="53220"/>
                  </a:lnTo>
                  <a:lnTo>
                    <a:pt x="14956" y="49750"/>
                  </a:lnTo>
                  <a:lnTo>
                    <a:pt x="19582" y="45124"/>
                  </a:lnTo>
                  <a:lnTo>
                    <a:pt x="23128" y="43967"/>
                  </a:lnTo>
                  <a:lnTo>
                    <a:pt x="30067" y="43967"/>
                  </a:lnTo>
                  <a:lnTo>
                    <a:pt x="33459" y="46280"/>
                  </a:lnTo>
                  <a:lnTo>
                    <a:pt x="35772" y="49750"/>
                  </a:lnTo>
                  <a:lnTo>
                    <a:pt x="39319" y="54377"/>
                  </a:lnTo>
                  <a:lnTo>
                    <a:pt x="40552" y="60160"/>
                  </a:lnTo>
                  <a:lnTo>
                    <a:pt x="40552" y="72898"/>
                  </a:lnTo>
                  <a:lnTo>
                    <a:pt x="39319" y="78681"/>
                  </a:lnTo>
                  <a:lnTo>
                    <a:pt x="35772" y="82151"/>
                  </a:lnTo>
                  <a:lnTo>
                    <a:pt x="33459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2" name="object 312">
              <a:extLst>
                <a:ext uri="{FF2B5EF4-FFF2-40B4-BE49-F238E27FC236}">
                  <a16:creationId xmlns:a16="http://schemas.microsoft.com/office/drawing/2014/main" id="{C7F9A77B-FBC5-45CC-BED5-B3936349F6E5}"/>
                </a:ext>
              </a:extLst>
            </p:cNvPr>
            <p:cNvSpPr/>
            <p:nvPr/>
          </p:nvSpPr>
          <p:spPr>
            <a:xfrm>
              <a:off x="549821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33" y="67099"/>
                  </a:moveTo>
                  <a:lnTo>
                    <a:pt x="4625" y="70569"/>
                  </a:lnTo>
                  <a:lnTo>
                    <a:pt x="8172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5783"/>
                  </a:lnTo>
                  <a:lnTo>
                    <a:pt x="5859" y="8096"/>
                  </a:lnTo>
                  <a:lnTo>
                    <a:pt x="3546" y="11566"/>
                  </a:lnTo>
                  <a:lnTo>
                    <a:pt x="1233" y="15036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7099"/>
                  </a:lnTo>
                  <a:close/>
                </a:path>
                <a:path w="50883" h="76353">
                  <a:moveTo>
                    <a:pt x="20816" y="76353"/>
                  </a:moveTo>
                  <a:lnTo>
                    <a:pt x="26675" y="76353"/>
                  </a:lnTo>
                  <a:lnTo>
                    <a:pt x="22049" y="64786"/>
                  </a:lnTo>
                  <a:lnTo>
                    <a:pt x="15110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0816" y="763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3" name="object 313">
              <a:extLst>
                <a:ext uri="{FF2B5EF4-FFF2-40B4-BE49-F238E27FC236}">
                  <a16:creationId xmlns:a16="http://schemas.microsoft.com/office/drawing/2014/main" id="{9FC717D7-DD83-4698-956C-F53C67BC3104}"/>
                </a:ext>
              </a:extLst>
            </p:cNvPr>
            <p:cNvSpPr/>
            <p:nvPr/>
          </p:nvSpPr>
          <p:spPr>
            <a:xfrm>
              <a:off x="5565287" y="4253293"/>
              <a:ext cx="15110" cy="15036"/>
            </a:xfrm>
            <a:custGeom>
              <a:avLst/>
              <a:gdLst/>
              <a:ahLst/>
              <a:cxnLst/>
              <a:rect l="l" t="t" r="r" b="b"/>
              <a:pathLst>
                <a:path w="15110" h="15036">
                  <a:moveTo>
                    <a:pt x="0" y="8096"/>
                  </a:moveTo>
                  <a:lnTo>
                    <a:pt x="0" y="11566"/>
                  </a:lnTo>
                  <a:lnTo>
                    <a:pt x="2312" y="15036"/>
                  </a:lnTo>
                  <a:lnTo>
                    <a:pt x="11564" y="15036"/>
                  </a:lnTo>
                  <a:lnTo>
                    <a:pt x="15110" y="10409"/>
                  </a:lnTo>
                  <a:lnTo>
                    <a:pt x="15110" y="5783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4" name="object 307">
              <a:extLst>
                <a:ext uri="{FF2B5EF4-FFF2-40B4-BE49-F238E27FC236}">
                  <a16:creationId xmlns:a16="http://schemas.microsoft.com/office/drawing/2014/main" id="{9FB1F45E-E25F-4854-9C3C-43800C1CEB87}"/>
                </a:ext>
              </a:extLst>
            </p:cNvPr>
            <p:cNvSpPr/>
            <p:nvPr/>
          </p:nvSpPr>
          <p:spPr>
            <a:xfrm>
              <a:off x="5631282" y="4169985"/>
              <a:ext cx="50883" cy="97187"/>
            </a:xfrm>
            <a:custGeom>
              <a:avLst/>
              <a:gdLst/>
              <a:ahLst/>
              <a:cxnLst/>
              <a:rect l="l" t="t" r="r" b="b"/>
              <a:pathLst>
                <a:path w="50883" h="97187">
                  <a:moveTo>
                    <a:pt x="12798" y="8677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50883" y="97187"/>
                  </a:lnTo>
                  <a:lnTo>
                    <a:pt x="50883" y="86778"/>
                  </a:lnTo>
                  <a:lnTo>
                    <a:pt x="12798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5" name="object 308">
              <a:extLst>
                <a:ext uri="{FF2B5EF4-FFF2-40B4-BE49-F238E27FC236}">
                  <a16:creationId xmlns:a16="http://schemas.microsoft.com/office/drawing/2014/main" id="{5E6BB07D-D6B4-4F5F-AD38-D69ADFC266E8}"/>
                </a:ext>
              </a:extLst>
            </p:cNvPr>
            <p:cNvSpPr/>
            <p:nvPr/>
          </p:nvSpPr>
          <p:spPr>
            <a:xfrm>
              <a:off x="5691417" y="4193133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5855"/>
                  </a:moveTo>
                  <a:lnTo>
                    <a:pt x="0" y="44243"/>
                  </a:lnTo>
                  <a:lnTo>
                    <a:pt x="2390" y="57954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9"/>
                  </a:lnTo>
                  <a:lnTo>
                    <a:pt x="42900" y="73504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6" name="object 309">
              <a:extLst>
                <a:ext uri="{FF2B5EF4-FFF2-40B4-BE49-F238E27FC236}">
                  <a16:creationId xmlns:a16="http://schemas.microsoft.com/office/drawing/2014/main" id="{7568885E-0DE6-4A54-8AF9-B5BE2FF19687}"/>
                </a:ext>
              </a:extLst>
            </p:cNvPr>
            <p:cNvSpPr/>
            <p:nvPr/>
          </p:nvSpPr>
          <p:spPr>
            <a:xfrm>
              <a:off x="5751552" y="4195446"/>
              <a:ext cx="52117" cy="71726"/>
            </a:xfrm>
            <a:custGeom>
              <a:avLst/>
              <a:gdLst/>
              <a:ahLst/>
              <a:cxnLst/>
              <a:rect l="l" t="t" r="r" b="b"/>
              <a:pathLst>
                <a:path w="52117" h="71726">
                  <a:moveTo>
                    <a:pt x="2544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0816" y="71726"/>
                  </a:lnTo>
                  <a:lnTo>
                    <a:pt x="30067" y="71726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544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7" name="object 310">
              <a:extLst>
                <a:ext uri="{FF2B5EF4-FFF2-40B4-BE49-F238E27FC236}">
                  <a16:creationId xmlns:a16="http://schemas.microsoft.com/office/drawing/2014/main" id="{8398F532-DB90-4675-936C-487BB40E9BA1}"/>
                </a:ext>
              </a:extLst>
            </p:cNvPr>
            <p:cNvSpPr/>
            <p:nvPr/>
          </p:nvSpPr>
          <p:spPr>
            <a:xfrm>
              <a:off x="5811688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17"/>
                  </a:lnTo>
                  <a:lnTo>
                    <a:pt x="42371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8" name="object 311">
              <a:extLst>
                <a:ext uri="{FF2B5EF4-FFF2-40B4-BE49-F238E27FC236}">
                  <a16:creationId xmlns:a16="http://schemas.microsoft.com/office/drawing/2014/main" id="{4C485237-AFEF-4D7A-94B9-124706AFA8D7}"/>
                </a:ext>
              </a:extLst>
            </p:cNvPr>
            <p:cNvSpPr/>
            <p:nvPr/>
          </p:nvSpPr>
          <p:spPr>
            <a:xfrm>
              <a:off x="5884544" y="4164201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9" name="object 293">
              <a:extLst>
                <a:ext uri="{FF2B5EF4-FFF2-40B4-BE49-F238E27FC236}">
                  <a16:creationId xmlns:a16="http://schemas.microsoft.com/office/drawing/2014/main" id="{C0941290-037C-4EA2-8019-EC66A814CAF0}"/>
                </a:ext>
              </a:extLst>
            </p:cNvPr>
            <p:cNvSpPr/>
            <p:nvPr/>
          </p:nvSpPr>
          <p:spPr>
            <a:xfrm>
              <a:off x="5935505" y="4193133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0" name="object 294">
              <a:extLst>
                <a:ext uri="{FF2B5EF4-FFF2-40B4-BE49-F238E27FC236}">
                  <a16:creationId xmlns:a16="http://schemas.microsoft.com/office/drawing/2014/main" id="{9974EF62-2D54-440A-9DF3-83B48D1B7A8E}"/>
                </a:ext>
              </a:extLst>
            </p:cNvPr>
            <p:cNvSpPr/>
            <p:nvPr/>
          </p:nvSpPr>
          <p:spPr>
            <a:xfrm>
              <a:off x="6002578" y="4163045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32401"/>
                  </a:moveTo>
                  <a:lnTo>
                    <a:pt x="20816" y="15036"/>
                  </a:ln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1" name="object 295">
              <a:extLst>
                <a:ext uri="{FF2B5EF4-FFF2-40B4-BE49-F238E27FC236}">
                  <a16:creationId xmlns:a16="http://schemas.microsoft.com/office/drawing/2014/main" id="{9AA9982A-D028-4C0F-B6C0-3364078248B9}"/>
                </a:ext>
              </a:extLst>
            </p:cNvPr>
            <p:cNvSpPr/>
            <p:nvPr/>
          </p:nvSpPr>
          <p:spPr>
            <a:xfrm>
              <a:off x="607659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2" name="object 296">
              <a:extLst>
                <a:ext uri="{FF2B5EF4-FFF2-40B4-BE49-F238E27FC236}">
                  <a16:creationId xmlns:a16="http://schemas.microsoft.com/office/drawing/2014/main" id="{A35BF816-0D66-4B27-9D9A-7C71ED14A7AA}"/>
                </a:ext>
              </a:extLst>
            </p:cNvPr>
            <p:cNvSpPr/>
            <p:nvPr/>
          </p:nvSpPr>
          <p:spPr>
            <a:xfrm>
              <a:off x="6140273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3" name="object 297">
              <a:extLst>
                <a:ext uri="{FF2B5EF4-FFF2-40B4-BE49-F238E27FC236}">
                  <a16:creationId xmlns:a16="http://schemas.microsoft.com/office/drawing/2014/main" id="{B1635870-4821-46A5-A2CE-05E398615A20}"/>
                </a:ext>
              </a:extLst>
            </p:cNvPr>
            <p:cNvSpPr/>
            <p:nvPr/>
          </p:nvSpPr>
          <p:spPr>
            <a:xfrm>
              <a:off x="619917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71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4" name="object 298">
              <a:extLst>
                <a:ext uri="{FF2B5EF4-FFF2-40B4-BE49-F238E27FC236}">
                  <a16:creationId xmlns:a16="http://schemas.microsoft.com/office/drawing/2014/main" id="{7A555FB7-D6B0-4E66-B234-946C46552BC5}"/>
                </a:ext>
              </a:extLst>
            </p:cNvPr>
            <p:cNvSpPr/>
            <p:nvPr/>
          </p:nvSpPr>
          <p:spPr>
            <a:xfrm>
              <a:off x="6246666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5" name="object 299">
              <a:extLst>
                <a:ext uri="{FF2B5EF4-FFF2-40B4-BE49-F238E27FC236}">
                  <a16:creationId xmlns:a16="http://schemas.microsoft.com/office/drawing/2014/main" id="{CF7BA43E-63F0-4CFD-8367-3BD53FB19C77}"/>
                </a:ext>
              </a:extLst>
            </p:cNvPr>
            <p:cNvSpPr/>
            <p:nvPr/>
          </p:nvSpPr>
          <p:spPr>
            <a:xfrm>
              <a:off x="6274421" y="4193133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6" name="object 300">
              <a:extLst>
                <a:ext uri="{FF2B5EF4-FFF2-40B4-BE49-F238E27FC236}">
                  <a16:creationId xmlns:a16="http://schemas.microsoft.com/office/drawing/2014/main" id="{58275EF1-EBDF-4639-AADC-34F44963A8F0}"/>
                </a:ext>
              </a:extLst>
            </p:cNvPr>
            <p:cNvSpPr/>
            <p:nvPr/>
          </p:nvSpPr>
          <p:spPr>
            <a:xfrm>
              <a:off x="6333476" y="4163045"/>
              <a:ext cx="38085" cy="104127"/>
            </a:xfrm>
            <a:custGeom>
              <a:avLst/>
              <a:gdLst/>
              <a:ahLst/>
              <a:cxnLst/>
              <a:rect l="l" t="t" r="r" b="b"/>
              <a:pathLst>
                <a:path w="38085" h="104127">
                  <a:moveTo>
                    <a:pt x="21895" y="32401"/>
                  </a:moveTo>
                  <a:lnTo>
                    <a:pt x="21895" y="15036"/>
                  </a:lnTo>
                  <a:lnTo>
                    <a:pt x="25441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8085" y="1156"/>
                  </a:lnTo>
                  <a:lnTo>
                    <a:pt x="35772" y="0"/>
                  </a:lnTo>
                  <a:lnTo>
                    <a:pt x="24208" y="0"/>
                  </a:lnTo>
                  <a:lnTo>
                    <a:pt x="19582" y="2313"/>
                  </a:lnTo>
                  <a:lnTo>
                    <a:pt x="14956" y="5783"/>
                  </a:lnTo>
                  <a:lnTo>
                    <a:pt x="11564" y="10409"/>
                  </a:lnTo>
                  <a:lnTo>
                    <a:pt x="10330" y="16192"/>
                  </a:lnTo>
                  <a:lnTo>
                    <a:pt x="10330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330" y="41654"/>
                  </a:lnTo>
                  <a:lnTo>
                    <a:pt x="10330" y="104127"/>
                  </a:lnTo>
                  <a:lnTo>
                    <a:pt x="21895" y="104127"/>
                  </a:lnTo>
                  <a:lnTo>
                    <a:pt x="21895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189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7" name="object 301">
              <a:extLst>
                <a:ext uri="{FF2B5EF4-FFF2-40B4-BE49-F238E27FC236}">
                  <a16:creationId xmlns:a16="http://schemas.microsoft.com/office/drawing/2014/main" id="{C052D2A0-915A-457F-8288-C03897E6B4D7}"/>
                </a:ext>
              </a:extLst>
            </p:cNvPr>
            <p:cNvSpPr/>
            <p:nvPr/>
          </p:nvSpPr>
          <p:spPr>
            <a:xfrm>
              <a:off x="637973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8" name="object 302">
              <a:extLst>
                <a:ext uri="{FF2B5EF4-FFF2-40B4-BE49-F238E27FC236}">
                  <a16:creationId xmlns:a16="http://schemas.microsoft.com/office/drawing/2014/main" id="{0ED462F6-3057-41B3-BF6A-8172428DF6C1}"/>
                </a:ext>
              </a:extLst>
            </p:cNvPr>
            <p:cNvSpPr/>
            <p:nvPr/>
          </p:nvSpPr>
          <p:spPr>
            <a:xfrm>
              <a:off x="6443262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9" name="object 303">
              <a:extLst>
                <a:ext uri="{FF2B5EF4-FFF2-40B4-BE49-F238E27FC236}">
                  <a16:creationId xmlns:a16="http://schemas.microsoft.com/office/drawing/2014/main" id="{EBF01952-7ED3-4416-A697-1EC30448F0EF}"/>
                </a:ext>
              </a:extLst>
            </p:cNvPr>
            <p:cNvSpPr/>
            <p:nvPr/>
          </p:nvSpPr>
          <p:spPr>
            <a:xfrm>
              <a:off x="650108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0" name="object 304">
              <a:extLst>
                <a:ext uri="{FF2B5EF4-FFF2-40B4-BE49-F238E27FC236}">
                  <a16:creationId xmlns:a16="http://schemas.microsoft.com/office/drawing/2014/main" id="{527C5E11-B8C2-49B3-9406-F2386B042C87}"/>
                </a:ext>
              </a:extLst>
            </p:cNvPr>
            <p:cNvSpPr/>
            <p:nvPr/>
          </p:nvSpPr>
          <p:spPr>
            <a:xfrm>
              <a:off x="6548575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1" name="object 305">
              <a:extLst>
                <a:ext uri="{FF2B5EF4-FFF2-40B4-BE49-F238E27FC236}">
                  <a16:creationId xmlns:a16="http://schemas.microsoft.com/office/drawing/2014/main" id="{698CFDF9-7D94-4623-8FE5-54B13464505B}"/>
                </a:ext>
              </a:extLst>
            </p:cNvPr>
            <p:cNvSpPr/>
            <p:nvPr/>
          </p:nvSpPr>
          <p:spPr>
            <a:xfrm>
              <a:off x="6576330" y="419313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798" y="72883"/>
                  </a:moveTo>
                  <a:lnTo>
                    <a:pt x="19736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33348"/>
                  </a:lnTo>
                  <a:lnTo>
                    <a:pt x="53612" y="20008"/>
                  </a:lnTo>
                  <a:lnTo>
                    <a:pt x="47491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592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2" name="object 306">
              <a:extLst>
                <a:ext uri="{FF2B5EF4-FFF2-40B4-BE49-F238E27FC236}">
                  <a16:creationId xmlns:a16="http://schemas.microsoft.com/office/drawing/2014/main" id="{79907B47-263C-47AD-B179-EADB7033D64E}"/>
                </a:ext>
              </a:extLst>
            </p:cNvPr>
            <p:cNvSpPr/>
            <p:nvPr/>
          </p:nvSpPr>
          <p:spPr>
            <a:xfrm>
              <a:off x="6646951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0909" y="401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3" name="object 291">
              <a:extLst>
                <a:ext uri="{FF2B5EF4-FFF2-40B4-BE49-F238E27FC236}">
                  <a16:creationId xmlns:a16="http://schemas.microsoft.com/office/drawing/2014/main" id="{45A30E1F-4895-4378-8136-DAF91A1430A4}"/>
                </a:ext>
              </a:extLst>
            </p:cNvPr>
            <p:cNvSpPr/>
            <p:nvPr/>
          </p:nvSpPr>
          <p:spPr>
            <a:xfrm>
              <a:off x="6740546" y="4193133"/>
              <a:ext cx="43771" cy="76353"/>
            </a:xfrm>
            <a:custGeom>
              <a:avLst/>
              <a:gdLst/>
              <a:ahLst/>
              <a:cxnLst/>
              <a:rect l="l" t="t" r="r" b="b"/>
              <a:pathLst>
                <a:path w="43771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71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4" name="object 292">
              <a:extLst>
                <a:ext uri="{FF2B5EF4-FFF2-40B4-BE49-F238E27FC236}">
                  <a16:creationId xmlns:a16="http://schemas.microsoft.com/office/drawing/2014/main" id="{71C45F9D-38C6-4135-A63A-57E81A8F243D}"/>
                </a:ext>
              </a:extLst>
            </p:cNvPr>
            <p:cNvSpPr/>
            <p:nvPr/>
          </p:nvSpPr>
          <p:spPr>
            <a:xfrm>
              <a:off x="6806540" y="4163045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2401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2049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5" name="object 283">
              <a:extLst>
                <a:ext uri="{FF2B5EF4-FFF2-40B4-BE49-F238E27FC236}">
                  <a16:creationId xmlns:a16="http://schemas.microsoft.com/office/drawing/2014/main" id="{25EF6102-A214-4F6F-905A-DD85E72816A4}"/>
                </a:ext>
              </a:extLst>
            </p:cNvPr>
            <p:cNvSpPr/>
            <p:nvPr/>
          </p:nvSpPr>
          <p:spPr>
            <a:xfrm>
              <a:off x="6884099" y="4164201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398" y="55533"/>
                  </a:moveTo>
                  <a:lnTo>
                    <a:pt x="40398" y="78681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711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711" y="32401"/>
                  </a:lnTo>
                  <a:lnTo>
                    <a:pt x="37006" y="28931"/>
                  </a:lnTo>
                  <a:lnTo>
                    <a:pt x="21895" y="28931"/>
                  </a:lnTo>
                  <a:lnTo>
                    <a:pt x="16190" y="32401"/>
                  </a:lnTo>
                  <a:lnTo>
                    <a:pt x="11564" y="3934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330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582" y="40497"/>
                  </a:lnTo>
                  <a:lnTo>
                    <a:pt x="31146" y="40497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398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146" y="94874"/>
                  </a:lnTo>
                  <a:lnTo>
                    <a:pt x="19582" y="94874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6" name="object 284">
              <a:extLst>
                <a:ext uri="{FF2B5EF4-FFF2-40B4-BE49-F238E27FC236}">
                  <a16:creationId xmlns:a16="http://schemas.microsoft.com/office/drawing/2014/main" id="{4870AD50-CD72-4023-A6AD-2A1FA01309CE}"/>
                </a:ext>
              </a:extLst>
            </p:cNvPr>
            <p:cNvSpPr/>
            <p:nvPr/>
          </p:nvSpPr>
          <p:spPr>
            <a:xfrm>
              <a:off x="6951173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7" name="object 285">
              <a:extLst>
                <a:ext uri="{FF2B5EF4-FFF2-40B4-BE49-F238E27FC236}">
                  <a16:creationId xmlns:a16="http://schemas.microsoft.com/office/drawing/2014/main" id="{9D4EA480-D3E0-4DCB-B474-28F7A12F9949}"/>
                </a:ext>
              </a:extLst>
            </p:cNvPr>
            <p:cNvSpPr/>
            <p:nvPr/>
          </p:nvSpPr>
          <p:spPr>
            <a:xfrm>
              <a:off x="701470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859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8" name="object 286">
              <a:extLst>
                <a:ext uri="{FF2B5EF4-FFF2-40B4-BE49-F238E27FC236}">
                  <a16:creationId xmlns:a16="http://schemas.microsoft.com/office/drawing/2014/main" id="{FB1E45D4-A2B8-4E4A-A2D8-812ACE89443C}"/>
                </a:ext>
              </a:extLst>
            </p:cNvPr>
            <p:cNvSpPr/>
            <p:nvPr/>
          </p:nvSpPr>
          <p:spPr>
            <a:xfrm>
              <a:off x="7079462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9" name="object 287">
              <a:extLst>
                <a:ext uri="{FF2B5EF4-FFF2-40B4-BE49-F238E27FC236}">
                  <a16:creationId xmlns:a16="http://schemas.microsoft.com/office/drawing/2014/main" id="{97F087F9-1258-45E7-8E27-8C9A7B28DEA2}"/>
                </a:ext>
              </a:extLst>
            </p:cNvPr>
            <p:cNvSpPr/>
            <p:nvPr/>
          </p:nvSpPr>
          <p:spPr>
            <a:xfrm>
              <a:off x="7109683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1146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0" name="object 288">
              <a:extLst>
                <a:ext uri="{FF2B5EF4-FFF2-40B4-BE49-F238E27FC236}">
                  <a16:creationId xmlns:a16="http://schemas.microsoft.com/office/drawing/2014/main" id="{788242BD-13E2-48D5-BC54-E40A06AC6A3D}"/>
                </a:ext>
              </a:extLst>
            </p:cNvPr>
            <p:cNvSpPr/>
            <p:nvPr/>
          </p:nvSpPr>
          <p:spPr>
            <a:xfrm>
              <a:off x="7173211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1" name="object 289">
              <a:extLst>
                <a:ext uri="{FF2B5EF4-FFF2-40B4-BE49-F238E27FC236}">
                  <a16:creationId xmlns:a16="http://schemas.microsoft.com/office/drawing/2014/main" id="{3FB77D60-F6EF-4555-9306-679F59B19B52}"/>
                </a:ext>
              </a:extLst>
            </p:cNvPr>
            <p:cNvSpPr/>
            <p:nvPr/>
          </p:nvSpPr>
          <p:spPr>
            <a:xfrm>
              <a:off x="7235659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2" name="object 290">
              <a:extLst>
                <a:ext uri="{FF2B5EF4-FFF2-40B4-BE49-F238E27FC236}">
                  <a16:creationId xmlns:a16="http://schemas.microsoft.com/office/drawing/2014/main" id="{304CE354-F902-4DA9-84D4-71DC21CBAE00}"/>
                </a:ext>
              </a:extLst>
            </p:cNvPr>
            <p:cNvSpPr/>
            <p:nvPr/>
          </p:nvSpPr>
          <p:spPr>
            <a:xfrm>
              <a:off x="7298107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32380" y="64786"/>
                  </a:moveTo>
                  <a:lnTo>
                    <a:pt x="28988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0072"/>
                  </a:lnTo>
                  <a:lnTo>
                    <a:pt x="6938" y="34698"/>
                  </a:lnTo>
                  <a:lnTo>
                    <a:pt x="10485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7006" y="61316"/>
                  </a:lnTo>
                  <a:lnTo>
                    <a:pt x="32380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3" name="object 273">
              <a:extLst>
                <a:ext uri="{FF2B5EF4-FFF2-40B4-BE49-F238E27FC236}">
                  <a16:creationId xmlns:a16="http://schemas.microsoft.com/office/drawing/2014/main" id="{CF71FEB6-5218-4BE7-AC76-FBECFFD7839D}"/>
                </a:ext>
              </a:extLst>
            </p:cNvPr>
            <p:cNvSpPr/>
            <p:nvPr/>
          </p:nvSpPr>
          <p:spPr>
            <a:xfrm>
              <a:off x="7390623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9541" y="76323"/>
                  </a:lnTo>
                  <a:lnTo>
                    <a:pt x="42389" y="73296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907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6344" y="16192"/>
                  </a:lnTo>
                  <a:lnTo>
                    <a:pt x="18657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7160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4" name="object 274">
              <a:extLst>
                <a:ext uri="{FF2B5EF4-FFF2-40B4-BE49-F238E27FC236}">
                  <a16:creationId xmlns:a16="http://schemas.microsoft.com/office/drawing/2014/main" id="{AA563101-26F5-4B6E-839E-B058EC1A8F7A}"/>
                </a:ext>
              </a:extLst>
            </p:cNvPr>
            <p:cNvSpPr/>
            <p:nvPr/>
          </p:nvSpPr>
          <p:spPr>
            <a:xfrm>
              <a:off x="745091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52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20816" y="35855"/>
                  </a:lnTo>
                  <a:lnTo>
                    <a:pt x="0" y="71726"/>
                  </a:lnTo>
                  <a:lnTo>
                    <a:pt x="13877" y="71726"/>
                  </a:lnTo>
                  <a:lnTo>
                    <a:pt x="26521" y="45124"/>
                  </a:lnTo>
                  <a:lnTo>
                    <a:pt x="39319" y="71726"/>
                  </a:lnTo>
                  <a:lnTo>
                    <a:pt x="53196" y="71726"/>
                  </a:lnTo>
                  <a:lnTo>
                    <a:pt x="32380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5" name="object 275">
              <a:extLst>
                <a:ext uri="{FF2B5EF4-FFF2-40B4-BE49-F238E27FC236}">
                  <a16:creationId xmlns:a16="http://schemas.microsoft.com/office/drawing/2014/main" id="{E36C5DE6-A0A3-4D93-A629-55481FF36DA5}"/>
                </a:ext>
              </a:extLst>
            </p:cNvPr>
            <p:cNvSpPr/>
            <p:nvPr/>
          </p:nvSpPr>
          <p:spPr>
            <a:xfrm>
              <a:off x="7512127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726" y="76317"/>
                  </a:lnTo>
                  <a:lnTo>
                    <a:pt x="42750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6" name="object 276">
              <a:extLst>
                <a:ext uri="{FF2B5EF4-FFF2-40B4-BE49-F238E27FC236}">
                  <a16:creationId xmlns:a16="http://schemas.microsoft.com/office/drawing/2014/main" id="{8CEA8BE3-161B-4DD7-A2D4-141825A3281B}"/>
                </a:ext>
              </a:extLst>
            </p:cNvPr>
            <p:cNvSpPr/>
            <p:nvPr/>
          </p:nvSpPr>
          <p:spPr>
            <a:xfrm>
              <a:off x="7575809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0398" y="52063"/>
                  </a:lnTo>
                  <a:lnTo>
                    <a:pt x="40398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0398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7" name="object 277">
              <a:extLst>
                <a:ext uri="{FF2B5EF4-FFF2-40B4-BE49-F238E27FC236}">
                  <a16:creationId xmlns:a16="http://schemas.microsoft.com/office/drawing/2014/main" id="{BBBACE82-12DB-482E-92F4-91A74BAC6F2F}"/>
                </a:ext>
              </a:extLst>
            </p:cNvPr>
            <p:cNvSpPr/>
            <p:nvPr/>
          </p:nvSpPr>
          <p:spPr>
            <a:xfrm>
              <a:off x="7640570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8" name="object 278">
              <a:extLst>
                <a:ext uri="{FF2B5EF4-FFF2-40B4-BE49-F238E27FC236}">
                  <a16:creationId xmlns:a16="http://schemas.microsoft.com/office/drawing/2014/main" id="{0542801C-7C2B-4E45-89F8-F5B12D27EF52}"/>
                </a:ext>
              </a:extLst>
            </p:cNvPr>
            <p:cNvSpPr/>
            <p:nvPr/>
          </p:nvSpPr>
          <p:spPr>
            <a:xfrm>
              <a:off x="7699625" y="4176924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9" name="object 279">
              <a:extLst>
                <a:ext uri="{FF2B5EF4-FFF2-40B4-BE49-F238E27FC236}">
                  <a16:creationId xmlns:a16="http://schemas.microsoft.com/office/drawing/2014/main" id="{66DD1CCE-DFDE-40DD-AEBD-D3CA6976D467}"/>
                </a:ext>
              </a:extLst>
            </p:cNvPr>
            <p:cNvSpPr/>
            <p:nvPr/>
          </p:nvSpPr>
          <p:spPr>
            <a:xfrm>
              <a:off x="7745883" y="4168828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0" name="object 280">
              <a:extLst>
                <a:ext uri="{FF2B5EF4-FFF2-40B4-BE49-F238E27FC236}">
                  <a16:creationId xmlns:a16="http://schemas.microsoft.com/office/drawing/2014/main" id="{E494DE34-17DC-4B0A-895A-99C7DFBA1DE2}"/>
                </a:ext>
              </a:extLst>
            </p:cNvPr>
            <p:cNvSpPr/>
            <p:nvPr/>
          </p:nvSpPr>
          <p:spPr>
            <a:xfrm>
              <a:off x="777009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31301" y="717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1" name="object 281">
              <a:extLst>
                <a:ext uri="{FF2B5EF4-FFF2-40B4-BE49-F238E27FC236}">
                  <a16:creationId xmlns:a16="http://schemas.microsoft.com/office/drawing/2014/main" id="{2E5B19F1-9036-48F9-8F50-ACA4D6DAC981}"/>
                </a:ext>
              </a:extLst>
            </p:cNvPr>
            <p:cNvSpPr/>
            <p:nvPr/>
          </p:nvSpPr>
          <p:spPr>
            <a:xfrm>
              <a:off x="7831460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387" y="76323"/>
                  </a:lnTo>
                  <a:lnTo>
                    <a:pt x="42235" y="73296"/>
                  </a:lnTo>
                  <a:lnTo>
                    <a:pt x="51963" y="64786"/>
                  </a:lnTo>
                  <a:lnTo>
                    <a:pt x="45024" y="57846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1963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8085" y="18506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2" name="object 282">
              <a:extLst>
                <a:ext uri="{FF2B5EF4-FFF2-40B4-BE49-F238E27FC236}">
                  <a16:creationId xmlns:a16="http://schemas.microsoft.com/office/drawing/2014/main" id="{46C489C9-F306-4385-8B43-FFD398C17CEB}"/>
                </a:ext>
              </a:extLst>
            </p:cNvPr>
            <p:cNvSpPr/>
            <p:nvPr/>
          </p:nvSpPr>
          <p:spPr>
            <a:xfrm>
              <a:off x="7894988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3" name="object 269">
              <a:extLst>
                <a:ext uri="{FF2B5EF4-FFF2-40B4-BE49-F238E27FC236}">
                  <a16:creationId xmlns:a16="http://schemas.microsoft.com/office/drawing/2014/main" id="{23CAC3BA-AE65-4B85-922C-602172E4784A}"/>
                </a:ext>
              </a:extLst>
            </p:cNvPr>
            <p:cNvSpPr/>
            <p:nvPr/>
          </p:nvSpPr>
          <p:spPr>
            <a:xfrm>
              <a:off x="7984111" y="4195446"/>
              <a:ext cx="82184" cy="71726"/>
            </a:xfrm>
            <a:custGeom>
              <a:avLst/>
              <a:gdLst/>
              <a:ahLst/>
              <a:cxnLst/>
              <a:rect l="l" t="t" r="r" b="b"/>
              <a:pathLst>
                <a:path w="82184" h="71726">
                  <a:moveTo>
                    <a:pt x="82184" y="0"/>
                  </a:moveTo>
                  <a:lnTo>
                    <a:pt x="70620" y="0"/>
                  </a:lnTo>
                  <a:lnTo>
                    <a:pt x="59055" y="50907"/>
                  </a:lnTo>
                  <a:lnTo>
                    <a:pt x="45178" y="0"/>
                  </a:lnTo>
                  <a:lnTo>
                    <a:pt x="3592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423" y="71726"/>
                  </a:lnTo>
                  <a:lnTo>
                    <a:pt x="26675" y="71726"/>
                  </a:lnTo>
                  <a:lnTo>
                    <a:pt x="40552" y="20819"/>
                  </a:lnTo>
                  <a:lnTo>
                    <a:pt x="54430" y="71726"/>
                  </a:lnTo>
                  <a:lnTo>
                    <a:pt x="64761" y="71726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4" name="object 270">
              <a:extLst>
                <a:ext uri="{FF2B5EF4-FFF2-40B4-BE49-F238E27FC236}">
                  <a16:creationId xmlns:a16="http://schemas.microsoft.com/office/drawing/2014/main" id="{86B2E302-55FF-43FE-A946-38788E25EB76}"/>
                </a:ext>
              </a:extLst>
            </p:cNvPr>
            <p:cNvSpPr/>
            <p:nvPr/>
          </p:nvSpPr>
          <p:spPr>
            <a:xfrm>
              <a:off x="8078940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5" name="object 271">
              <a:extLst>
                <a:ext uri="{FF2B5EF4-FFF2-40B4-BE49-F238E27FC236}">
                  <a16:creationId xmlns:a16="http://schemas.microsoft.com/office/drawing/2014/main" id="{46B7FD79-2494-4169-9E39-7D1F39DC4DFE}"/>
                </a:ext>
              </a:extLst>
            </p:cNvPr>
            <p:cNvSpPr/>
            <p:nvPr/>
          </p:nvSpPr>
          <p:spPr>
            <a:xfrm>
              <a:off x="8100990" y="4176924"/>
              <a:ext cx="34693" cy="92561"/>
            </a:xfrm>
            <a:custGeom>
              <a:avLst/>
              <a:gdLst/>
              <a:ahLst/>
              <a:cxnLst/>
              <a:rect l="l" t="t" r="r" b="b"/>
              <a:pathLst>
                <a:path w="34693" h="92561">
                  <a:moveTo>
                    <a:pt x="34693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4693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6" name="object 272">
              <a:extLst>
                <a:ext uri="{FF2B5EF4-FFF2-40B4-BE49-F238E27FC236}">
                  <a16:creationId xmlns:a16="http://schemas.microsoft.com/office/drawing/2014/main" id="{828EB303-9D85-40D0-AB6E-D8D6C66CFF9E}"/>
                </a:ext>
              </a:extLst>
            </p:cNvPr>
            <p:cNvSpPr/>
            <p:nvPr/>
          </p:nvSpPr>
          <p:spPr>
            <a:xfrm>
              <a:off x="8148327" y="4164201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0971" y="32968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5533"/>
                  </a:lnTo>
                  <a:lnTo>
                    <a:pt x="47474" y="44818"/>
                  </a:lnTo>
                  <a:lnTo>
                    <a:pt x="40971" y="329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7" name="object 266">
              <a:extLst>
                <a:ext uri="{FF2B5EF4-FFF2-40B4-BE49-F238E27FC236}">
                  <a16:creationId xmlns:a16="http://schemas.microsoft.com/office/drawing/2014/main" id="{5C2F5CA6-0811-49E2-A3B7-D711936E9B04}"/>
                </a:ext>
              </a:extLst>
            </p:cNvPr>
            <p:cNvSpPr/>
            <p:nvPr/>
          </p:nvSpPr>
          <p:spPr>
            <a:xfrm>
              <a:off x="8252484" y="4169985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8" name="object 267">
              <a:extLst>
                <a:ext uri="{FF2B5EF4-FFF2-40B4-BE49-F238E27FC236}">
                  <a16:creationId xmlns:a16="http://schemas.microsoft.com/office/drawing/2014/main" id="{AA1C81AE-0ED1-49AB-AE53-209374A40D5A}"/>
                </a:ext>
              </a:extLst>
            </p:cNvPr>
            <p:cNvSpPr/>
            <p:nvPr/>
          </p:nvSpPr>
          <p:spPr>
            <a:xfrm>
              <a:off x="8275536" y="4168828"/>
              <a:ext cx="47491" cy="100657"/>
            </a:xfrm>
            <a:custGeom>
              <a:avLst/>
              <a:gdLst/>
              <a:ahLst/>
              <a:cxnLst/>
              <a:rect l="l" t="t" r="r" b="b"/>
              <a:pathLst>
                <a:path w="47491" h="100657">
                  <a:moveTo>
                    <a:pt x="44099" y="34714"/>
                  </a:moveTo>
                  <a:lnTo>
                    <a:pt x="45178" y="31244"/>
                  </a:lnTo>
                  <a:lnTo>
                    <a:pt x="47491" y="27774"/>
                  </a:lnTo>
                  <a:lnTo>
                    <a:pt x="47491" y="15036"/>
                  </a:lnTo>
                  <a:lnTo>
                    <a:pt x="46412" y="9253"/>
                  </a:lnTo>
                  <a:lnTo>
                    <a:pt x="41786" y="5783"/>
                  </a:lnTo>
                  <a:lnTo>
                    <a:pt x="38239" y="1156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4362" y="10409"/>
                  </a:lnTo>
                  <a:lnTo>
                    <a:pt x="30221" y="10409"/>
                  </a:lnTo>
                  <a:lnTo>
                    <a:pt x="34847" y="12722"/>
                  </a:lnTo>
                  <a:lnTo>
                    <a:pt x="37160" y="17364"/>
                  </a:lnTo>
                  <a:lnTo>
                    <a:pt x="37160" y="20834"/>
                  </a:lnTo>
                  <a:lnTo>
                    <a:pt x="35926" y="25461"/>
                  </a:lnTo>
                  <a:lnTo>
                    <a:pt x="34847" y="30087"/>
                  </a:lnTo>
                  <a:lnTo>
                    <a:pt x="37160" y="40497"/>
                  </a:lnTo>
                  <a:lnTo>
                    <a:pt x="41786" y="38184"/>
                  </a:lnTo>
                  <a:lnTo>
                    <a:pt x="44099" y="34714"/>
                  </a:lnTo>
                  <a:close/>
                </a:path>
                <a:path w="47491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7934"/>
                  </a:lnTo>
                  <a:lnTo>
                    <a:pt x="16190" y="85621"/>
                  </a:lnTo>
                  <a:lnTo>
                    <a:pt x="12798" y="82151"/>
                  </a:lnTo>
                  <a:lnTo>
                    <a:pt x="11564" y="77525"/>
                  </a:lnTo>
                  <a:lnTo>
                    <a:pt x="11564" y="97187"/>
                  </a:lnTo>
                  <a:lnTo>
                    <a:pt x="18503" y="100657"/>
                  </a:lnTo>
                  <a:close/>
                </a:path>
                <a:path w="47491" h="100657">
                  <a:moveTo>
                    <a:pt x="18503" y="16192"/>
                  </a:moveTo>
                  <a:lnTo>
                    <a:pt x="20816" y="13879"/>
                  </a:lnTo>
                  <a:lnTo>
                    <a:pt x="24362" y="1040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2798" y="40497"/>
                  </a:lnTo>
                  <a:lnTo>
                    <a:pt x="16190" y="46280"/>
                  </a:lnTo>
                  <a:lnTo>
                    <a:pt x="9251" y="50907"/>
                  </a:lnTo>
                  <a:lnTo>
                    <a:pt x="5859" y="55533"/>
                  </a:lnTo>
                  <a:lnTo>
                    <a:pt x="3546" y="60160"/>
                  </a:lnTo>
                  <a:lnTo>
                    <a:pt x="1233" y="63630"/>
                  </a:lnTo>
                  <a:lnTo>
                    <a:pt x="0" y="68272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7187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5533"/>
                  </a:lnTo>
                  <a:lnTo>
                    <a:pt x="22049" y="54377"/>
                  </a:lnTo>
                  <a:lnTo>
                    <a:pt x="41786" y="82151"/>
                  </a:lnTo>
                  <a:lnTo>
                    <a:pt x="37160" y="87934"/>
                  </a:lnTo>
                  <a:lnTo>
                    <a:pt x="32534" y="90248"/>
                  </a:lnTo>
                  <a:lnTo>
                    <a:pt x="22049" y="90248"/>
                  </a:lnTo>
                  <a:lnTo>
                    <a:pt x="18503" y="87934"/>
                  </a:lnTo>
                  <a:lnTo>
                    <a:pt x="26675" y="100657"/>
                  </a:lnTo>
                  <a:lnTo>
                    <a:pt x="31301" y="100657"/>
                  </a:lnTo>
                  <a:lnTo>
                    <a:pt x="34847" y="99501"/>
                  </a:lnTo>
                  <a:lnTo>
                    <a:pt x="38239" y="98344"/>
                  </a:lnTo>
                  <a:lnTo>
                    <a:pt x="41786" y="96031"/>
                  </a:lnTo>
                  <a:lnTo>
                    <a:pt x="45178" y="94874"/>
                  </a:lnTo>
                  <a:lnTo>
                    <a:pt x="47491" y="91404"/>
                  </a:lnTo>
                  <a:lnTo>
                    <a:pt x="52117" y="98344"/>
                  </a:lnTo>
                  <a:lnTo>
                    <a:pt x="67228" y="98344"/>
                  </a:lnTo>
                  <a:lnTo>
                    <a:pt x="54430" y="82151"/>
                  </a:lnTo>
                  <a:lnTo>
                    <a:pt x="56311" y="78520"/>
                  </a:lnTo>
                  <a:lnTo>
                    <a:pt x="60104" y="66863"/>
                  </a:lnTo>
                  <a:lnTo>
                    <a:pt x="61368" y="53220"/>
                  </a:lnTo>
                  <a:lnTo>
                    <a:pt x="51037" y="53220"/>
                  </a:lnTo>
                  <a:lnTo>
                    <a:pt x="51037" y="60160"/>
                  </a:lnTo>
                  <a:lnTo>
                    <a:pt x="49804" y="65943"/>
                  </a:lnTo>
                  <a:lnTo>
                    <a:pt x="47491" y="71741"/>
                  </a:lnTo>
                  <a:lnTo>
                    <a:pt x="30221" y="47437"/>
                  </a:lnTo>
                  <a:lnTo>
                    <a:pt x="37160" y="40497"/>
                  </a:lnTo>
                  <a:lnTo>
                    <a:pt x="34847" y="30087"/>
                  </a:lnTo>
                  <a:lnTo>
                    <a:pt x="30221" y="34714"/>
                  </a:lnTo>
                  <a:lnTo>
                    <a:pt x="24362" y="38184"/>
                  </a:lnTo>
                  <a:lnTo>
                    <a:pt x="20816" y="33557"/>
                  </a:lnTo>
                  <a:lnTo>
                    <a:pt x="19736" y="30087"/>
                  </a:lnTo>
                  <a:lnTo>
                    <a:pt x="18503" y="27774"/>
                  </a:lnTo>
                  <a:lnTo>
                    <a:pt x="18503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9" name="object 268">
              <a:extLst>
                <a:ext uri="{FF2B5EF4-FFF2-40B4-BE49-F238E27FC236}">
                  <a16:creationId xmlns:a16="http://schemas.microsoft.com/office/drawing/2014/main" id="{9B861363-2ECF-435B-819B-7F23535CAA84}"/>
                </a:ext>
              </a:extLst>
            </p:cNvPr>
            <p:cNvSpPr/>
            <p:nvPr/>
          </p:nvSpPr>
          <p:spPr>
            <a:xfrm>
              <a:off x="8346156" y="4169985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26675" y="97187"/>
                  </a:moveTo>
                  <a:lnTo>
                    <a:pt x="38239" y="97187"/>
                  </a:lnTo>
                  <a:lnTo>
                    <a:pt x="38239" y="10409"/>
                  </a:lnTo>
                  <a:lnTo>
                    <a:pt x="63681" y="10409"/>
                  </a:lnTo>
                  <a:lnTo>
                    <a:pt x="63681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6675" y="10409"/>
                  </a:lnTo>
                  <a:lnTo>
                    <a:pt x="26675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0" name="object 250">
              <a:extLst>
                <a:ext uri="{FF2B5EF4-FFF2-40B4-BE49-F238E27FC236}">
                  <a16:creationId xmlns:a16="http://schemas.microsoft.com/office/drawing/2014/main" id="{AEE41DC2-6FEA-4532-82DE-0166E7D75052}"/>
                </a:ext>
              </a:extLst>
            </p:cNvPr>
            <p:cNvSpPr/>
            <p:nvPr/>
          </p:nvSpPr>
          <p:spPr>
            <a:xfrm>
              <a:off x="5628969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2798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1" name="object 251">
              <a:extLst>
                <a:ext uri="{FF2B5EF4-FFF2-40B4-BE49-F238E27FC236}">
                  <a16:creationId xmlns:a16="http://schemas.microsoft.com/office/drawing/2014/main" id="{BC97EF52-C5EE-4093-A60D-0BBB1D7A9BAC}"/>
                </a:ext>
              </a:extLst>
            </p:cNvPr>
            <p:cNvSpPr/>
            <p:nvPr/>
          </p:nvSpPr>
          <p:spPr>
            <a:xfrm>
              <a:off x="5667209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2" name="object 252">
              <a:extLst>
                <a:ext uri="{FF2B5EF4-FFF2-40B4-BE49-F238E27FC236}">
                  <a16:creationId xmlns:a16="http://schemas.microsoft.com/office/drawing/2014/main" id="{42A3BC18-2368-476B-B7DB-8E38E41D78BE}"/>
                </a:ext>
              </a:extLst>
            </p:cNvPr>
            <p:cNvSpPr/>
            <p:nvPr/>
          </p:nvSpPr>
          <p:spPr>
            <a:xfrm>
              <a:off x="573073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423" y="63630"/>
                  </a:lnTo>
                  <a:lnTo>
                    <a:pt x="1511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798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3" name="object 253">
              <a:extLst>
                <a:ext uri="{FF2B5EF4-FFF2-40B4-BE49-F238E27FC236}">
                  <a16:creationId xmlns:a16="http://schemas.microsoft.com/office/drawing/2014/main" id="{9338DFFF-E8B8-4D7F-A2DA-ADDE5E4F73DF}"/>
                </a:ext>
              </a:extLst>
            </p:cNvPr>
            <p:cNvSpPr/>
            <p:nvPr/>
          </p:nvSpPr>
          <p:spPr>
            <a:xfrm>
              <a:off x="5794418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4956" y="12722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398" y="25445"/>
                  </a:lnTo>
                  <a:lnTo>
                    <a:pt x="40398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7280" y="65710"/>
                  </a:lnTo>
                  <a:lnTo>
                    <a:pt x="51717" y="5492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4" name="object 254">
              <a:extLst>
                <a:ext uri="{FF2B5EF4-FFF2-40B4-BE49-F238E27FC236}">
                  <a16:creationId xmlns:a16="http://schemas.microsoft.com/office/drawing/2014/main" id="{B995A7DB-4CA3-4F7B-8F93-C5DDFC97E405}"/>
                </a:ext>
              </a:extLst>
            </p:cNvPr>
            <p:cNvSpPr/>
            <p:nvPr/>
          </p:nvSpPr>
          <p:spPr>
            <a:xfrm>
              <a:off x="5859179" y="4348167"/>
              <a:ext cx="43944" cy="75196"/>
            </a:xfrm>
            <a:custGeom>
              <a:avLst/>
              <a:gdLst/>
              <a:ahLst/>
              <a:cxnLst/>
              <a:rect l="l" t="t" r="r" b="b"/>
              <a:pathLst>
                <a:path w="43944" h="75196">
                  <a:moveTo>
                    <a:pt x="43944" y="71726"/>
                  </a:move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  <a:path w="43944" h="75196">
                  <a:moveTo>
                    <a:pt x="0" y="41874"/>
                  </a:moveTo>
                  <a:lnTo>
                    <a:pt x="1898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859" y="45832"/>
                  </a:lnTo>
                  <a:lnTo>
                    <a:pt x="39127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5" name="object 255">
              <a:extLst>
                <a:ext uri="{FF2B5EF4-FFF2-40B4-BE49-F238E27FC236}">
                  <a16:creationId xmlns:a16="http://schemas.microsoft.com/office/drawing/2014/main" id="{18A8402D-4543-4B6F-8D95-491AE4F4D4CE}"/>
                </a:ext>
              </a:extLst>
            </p:cNvPr>
            <p:cNvSpPr/>
            <p:nvPr/>
          </p:nvSpPr>
          <p:spPr>
            <a:xfrm>
              <a:off x="5929799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6" name="object 256">
              <a:extLst>
                <a:ext uri="{FF2B5EF4-FFF2-40B4-BE49-F238E27FC236}">
                  <a16:creationId xmlns:a16="http://schemas.microsoft.com/office/drawing/2014/main" id="{2A92DAFC-F388-484B-B81A-66DCAA8C75DF}"/>
                </a:ext>
              </a:extLst>
            </p:cNvPr>
            <p:cNvSpPr/>
            <p:nvPr/>
          </p:nvSpPr>
          <p:spPr>
            <a:xfrm>
              <a:off x="5993327" y="4348167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22049" y="10409"/>
                  </a:move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485" y="3585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9750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5110" y="24289"/>
                  </a:lnTo>
                  <a:lnTo>
                    <a:pt x="13877" y="19662"/>
                  </a:lnTo>
                  <a:lnTo>
                    <a:pt x="15110" y="15036"/>
                  </a:lnTo>
                  <a:lnTo>
                    <a:pt x="18503" y="10409"/>
                  </a:lnTo>
                  <a:lnTo>
                    <a:pt x="2204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7" name="object 257">
              <a:extLst>
                <a:ext uri="{FF2B5EF4-FFF2-40B4-BE49-F238E27FC236}">
                  <a16:creationId xmlns:a16="http://schemas.microsoft.com/office/drawing/2014/main" id="{27409709-1B7F-42CD-9863-06E07206D677}"/>
                </a:ext>
              </a:extLst>
            </p:cNvPr>
            <p:cNvSpPr/>
            <p:nvPr/>
          </p:nvSpPr>
          <p:spPr>
            <a:xfrm>
              <a:off x="6058088" y="4322706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8" name="object 258">
              <a:extLst>
                <a:ext uri="{FF2B5EF4-FFF2-40B4-BE49-F238E27FC236}">
                  <a16:creationId xmlns:a16="http://schemas.microsoft.com/office/drawing/2014/main" id="{2B9BC9C1-FC2E-414F-A464-9F11F3131F06}"/>
                </a:ext>
              </a:extLst>
            </p:cNvPr>
            <p:cNvSpPr/>
            <p:nvPr/>
          </p:nvSpPr>
          <p:spPr>
            <a:xfrm>
              <a:off x="6082450" y="4349324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0067" y="72883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9" name="object 259">
              <a:extLst>
                <a:ext uri="{FF2B5EF4-FFF2-40B4-BE49-F238E27FC236}">
                  <a16:creationId xmlns:a16="http://schemas.microsoft.com/office/drawing/2014/main" id="{5118A5D6-E393-4BA9-A606-85B861BE97F4}"/>
                </a:ext>
              </a:extLst>
            </p:cNvPr>
            <p:cNvSpPr/>
            <p:nvPr/>
          </p:nvSpPr>
          <p:spPr>
            <a:xfrm>
              <a:off x="6142586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0482"/>
                  </a:lnTo>
                  <a:lnTo>
                    <a:pt x="12643" y="31229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1564" y="4048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3060" y="32269"/>
                  </a:lnTo>
                  <a:lnTo>
                    <a:pt x="50886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0" name="object 260">
              <a:extLst>
                <a:ext uri="{FF2B5EF4-FFF2-40B4-BE49-F238E27FC236}">
                  <a16:creationId xmlns:a16="http://schemas.microsoft.com/office/drawing/2014/main" id="{6DF96ABB-A2BF-4469-A856-BF620E7F0249}"/>
                </a:ext>
              </a:extLst>
            </p:cNvPr>
            <p:cNvSpPr/>
            <p:nvPr/>
          </p:nvSpPr>
          <p:spPr>
            <a:xfrm>
              <a:off x="620858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765" y="15678"/>
                  </a:lnTo>
                  <a:lnTo>
                    <a:pt x="41643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1" name="object 261">
              <a:extLst>
                <a:ext uri="{FF2B5EF4-FFF2-40B4-BE49-F238E27FC236}">
                  <a16:creationId xmlns:a16="http://schemas.microsoft.com/office/drawing/2014/main" id="{5383BE82-F796-40BA-BAF3-11B73C79D146}"/>
                </a:ext>
              </a:extLst>
            </p:cNvPr>
            <p:cNvSpPr/>
            <p:nvPr/>
          </p:nvSpPr>
          <p:spPr>
            <a:xfrm>
              <a:off x="6272108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795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795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2" name="object 262">
              <a:extLst>
                <a:ext uri="{FF2B5EF4-FFF2-40B4-BE49-F238E27FC236}">
                  <a16:creationId xmlns:a16="http://schemas.microsoft.com/office/drawing/2014/main" id="{C8AEB20A-F4FD-429E-A169-1A161EFE89AB}"/>
                </a:ext>
              </a:extLst>
            </p:cNvPr>
            <p:cNvSpPr/>
            <p:nvPr/>
          </p:nvSpPr>
          <p:spPr>
            <a:xfrm>
              <a:off x="6335789" y="4348167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0816" y="64786"/>
                  </a:move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0816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3" name="object 263">
              <a:extLst>
                <a:ext uri="{FF2B5EF4-FFF2-40B4-BE49-F238E27FC236}">
                  <a16:creationId xmlns:a16="http://schemas.microsoft.com/office/drawing/2014/main" id="{967C3807-73A2-49D5-B5B6-7806198F8D16}"/>
                </a:ext>
              </a:extLst>
            </p:cNvPr>
            <p:cNvSpPr/>
            <p:nvPr/>
          </p:nvSpPr>
          <p:spPr>
            <a:xfrm>
              <a:off x="6398237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4" name="object 264">
              <a:extLst>
                <a:ext uri="{FF2B5EF4-FFF2-40B4-BE49-F238E27FC236}">
                  <a16:creationId xmlns:a16="http://schemas.microsoft.com/office/drawing/2014/main" id="{44A0400D-E1C0-4787-B9EC-24E95B60F6B6}"/>
                </a:ext>
              </a:extLst>
            </p:cNvPr>
            <p:cNvSpPr/>
            <p:nvPr/>
          </p:nvSpPr>
          <p:spPr>
            <a:xfrm>
              <a:off x="6484894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283" y="17364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534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283" y="75211"/>
                  </a:lnTo>
                  <a:lnTo>
                    <a:pt x="23283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5" name="object 265">
              <a:extLst>
                <a:ext uri="{FF2B5EF4-FFF2-40B4-BE49-F238E27FC236}">
                  <a16:creationId xmlns:a16="http://schemas.microsoft.com/office/drawing/2014/main" id="{4977486D-2B13-4C4A-A872-5808A39C075D}"/>
                </a:ext>
              </a:extLst>
            </p:cNvPr>
            <p:cNvSpPr/>
            <p:nvPr/>
          </p:nvSpPr>
          <p:spPr>
            <a:xfrm>
              <a:off x="6527759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602"/>
                  </a:lnTo>
                  <a:lnTo>
                    <a:pt x="45178" y="42795"/>
                  </a:lnTo>
                  <a:lnTo>
                    <a:pt x="44869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25" y="65047"/>
                  </a:lnTo>
                  <a:lnTo>
                    <a:pt x="55045" y="54296"/>
                  </a:lnTo>
                  <a:lnTo>
                    <a:pt x="56742" y="40482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2393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8988" y="75196"/>
                  </a:lnTo>
                  <a:lnTo>
                    <a:pt x="23128" y="6478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23128" y="64786"/>
                  </a:moveTo>
                  <a:lnTo>
                    <a:pt x="28988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69" y="45832"/>
                  </a:lnTo>
                  <a:lnTo>
                    <a:pt x="39932" y="60166"/>
                  </a:lnTo>
                  <a:lnTo>
                    <a:pt x="28988" y="64786"/>
                  </a:lnTo>
                  <a:lnTo>
                    <a:pt x="23128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6" name="object 247">
              <a:extLst>
                <a:ext uri="{FF2B5EF4-FFF2-40B4-BE49-F238E27FC236}">
                  <a16:creationId xmlns:a16="http://schemas.microsoft.com/office/drawing/2014/main" id="{0348A1BF-24D0-4D93-B65F-048A7D765476}"/>
                </a:ext>
              </a:extLst>
            </p:cNvPr>
            <p:cNvSpPr/>
            <p:nvPr/>
          </p:nvSpPr>
          <p:spPr>
            <a:xfrm>
              <a:off x="6629527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7" name="object 248">
              <a:extLst>
                <a:ext uri="{FF2B5EF4-FFF2-40B4-BE49-F238E27FC236}">
                  <a16:creationId xmlns:a16="http://schemas.microsoft.com/office/drawing/2014/main" id="{44EB6F9F-4B40-4C25-B621-263D003771BF}"/>
                </a:ext>
              </a:extLst>
            </p:cNvPr>
            <p:cNvSpPr/>
            <p:nvPr/>
          </p:nvSpPr>
          <p:spPr>
            <a:xfrm>
              <a:off x="6693208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8" name="object 249">
              <a:extLst>
                <a:ext uri="{FF2B5EF4-FFF2-40B4-BE49-F238E27FC236}">
                  <a16:creationId xmlns:a16="http://schemas.microsoft.com/office/drawing/2014/main" id="{F63E55C7-A6F0-4204-9E09-0B65635E15BB}"/>
                </a:ext>
              </a:extLst>
            </p:cNvPr>
            <p:cNvSpPr/>
            <p:nvPr/>
          </p:nvSpPr>
          <p:spPr>
            <a:xfrm>
              <a:off x="6753344" y="4349324"/>
              <a:ext cx="82184" cy="72883"/>
            </a:xfrm>
            <a:custGeom>
              <a:avLst/>
              <a:gdLst/>
              <a:ahLst/>
              <a:cxnLst/>
              <a:rect l="l" t="t" r="r" b="b"/>
              <a:pathLst>
                <a:path w="82184" h="72883">
                  <a:moveTo>
                    <a:pt x="82184" y="0"/>
                  </a:moveTo>
                  <a:lnTo>
                    <a:pt x="70620" y="0"/>
                  </a:lnTo>
                  <a:lnTo>
                    <a:pt x="59055" y="52063"/>
                  </a:lnTo>
                  <a:lnTo>
                    <a:pt x="45024" y="0"/>
                  </a:lnTo>
                  <a:lnTo>
                    <a:pt x="35772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6521" y="72883"/>
                  </a:lnTo>
                  <a:lnTo>
                    <a:pt x="40398" y="20819"/>
                  </a:lnTo>
                  <a:lnTo>
                    <a:pt x="54430" y="72883"/>
                  </a:lnTo>
                  <a:lnTo>
                    <a:pt x="64761" y="72883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9" name="object 235">
              <a:extLst>
                <a:ext uri="{FF2B5EF4-FFF2-40B4-BE49-F238E27FC236}">
                  <a16:creationId xmlns:a16="http://schemas.microsoft.com/office/drawing/2014/main" id="{978A8F23-22BA-40F7-A925-35E4BB1EA691}"/>
                </a:ext>
              </a:extLst>
            </p:cNvPr>
            <p:cNvSpPr/>
            <p:nvPr/>
          </p:nvSpPr>
          <p:spPr>
            <a:xfrm>
              <a:off x="687716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0" name="object 236">
              <a:extLst>
                <a:ext uri="{FF2B5EF4-FFF2-40B4-BE49-F238E27FC236}">
                  <a16:creationId xmlns:a16="http://schemas.microsoft.com/office/drawing/2014/main" id="{A16FF0EF-0F6A-4F71-A990-51F72A1A6AA5}"/>
                </a:ext>
              </a:extLst>
            </p:cNvPr>
            <p:cNvSpPr/>
            <p:nvPr/>
          </p:nvSpPr>
          <p:spPr>
            <a:xfrm>
              <a:off x="6915246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1" name="object 237">
              <a:extLst>
                <a:ext uri="{FF2B5EF4-FFF2-40B4-BE49-F238E27FC236}">
                  <a16:creationId xmlns:a16="http://schemas.microsoft.com/office/drawing/2014/main" id="{DE002A70-6B5A-4775-821D-6F972A8EC3E0}"/>
                </a:ext>
              </a:extLst>
            </p:cNvPr>
            <p:cNvSpPr/>
            <p:nvPr/>
          </p:nvSpPr>
          <p:spPr>
            <a:xfrm>
              <a:off x="6977694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40482"/>
                  </a:moveTo>
                  <a:lnTo>
                    <a:pt x="12798" y="25445"/>
                  </a:lnTo>
                  <a:lnTo>
                    <a:pt x="10485" y="2313"/>
                  </a:lnTo>
                  <a:lnTo>
                    <a:pt x="6938" y="8096"/>
                  </a:lnTo>
                  <a:lnTo>
                    <a:pt x="5922" y="9476"/>
                  </a:lnTo>
                  <a:lnTo>
                    <a:pt x="1480" y="20264"/>
                  </a:lnTo>
                  <a:lnTo>
                    <a:pt x="0" y="34698"/>
                  </a:lnTo>
                  <a:lnTo>
                    <a:pt x="0" y="41638"/>
                  </a:lnTo>
                  <a:lnTo>
                    <a:pt x="2311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7006" y="72883"/>
                  </a:lnTo>
                  <a:lnTo>
                    <a:pt x="41632" y="67099"/>
                  </a:lnTo>
                  <a:lnTo>
                    <a:pt x="41632" y="101814"/>
                  </a:lnTo>
                  <a:lnTo>
                    <a:pt x="53196" y="101814"/>
                  </a:lnTo>
                  <a:lnTo>
                    <a:pt x="53196" y="1156"/>
                  </a:lnTo>
                  <a:lnTo>
                    <a:pt x="41632" y="1156"/>
                  </a:lnTo>
                  <a:lnTo>
                    <a:pt x="41632" y="8096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8239" y="12722"/>
                  </a:lnTo>
                  <a:lnTo>
                    <a:pt x="41632" y="18506"/>
                  </a:lnTo>
                  <a:lnTo>
                    <a:pt x="41632" y="56690"/>
                  </a:lnTo>
                  <a:lnTo>
                    <a:pt x="38239" y="62473"/>
                  </a:lnTo>
                  <a:lnTo>
                    <a:pt x="33614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8593"/>
                  </a:lnTo>
                  <a:lnTo>
                    <a:pt x="12798" y="40482"/>
                  </a:lnTo>
                  <a:close/>
                </a:path>
                <a:path w="53196" h="101814">
                  <a:moveTo>
                    <a:pt x="17423" y="0"/>
                  </a:moveTo>
                  <a:lnTo>
                    <a:pt x="10485" y="2313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5441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2" name="object 238">
              <a:extLst>
                <a:ext uri="{FF2B5EF4-FFF2-40B4-BE49-F238E27FC236}">
                  <a16:creationId xmlns:a16="http://schemas.microsoft.com/office/drawing/2014/main" id="{C18BA9DA-DF7D-48A7-AE10-B062C0CE244F}"/>
                </a:ext>
              </a:extLst>
            </p:cNvPr>
            <p:cNvSpPr/>
            <p:nvPr/>
          </p:nvSpPr>
          <p:spPr>
            <a:xfrm>
              <a:off x="7048315" y="4349324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30067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3" name="object 239">
              <a:extLst>
                <a:ext uri="{FF2B5EF4-FFF2-40B4-BE49-F238E27FC236}">
                  <a16:creationId xmlns:a16="http://schemas.microsoft.com/office/drawing/2014/main" id="{D71DE318-CF76-44B7-A09F-FFB73D78C563}"/>
                </a:ext>
              </a:extLst>
            </p:cNvPr>
            <p:cNvSpPr/>
            <p:nvPr/>
          </p:nvSpPr>
          <p:spPr>
            <a:xfrm>
              <a:off x="7114309" y="4322706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4" name="object 240">
              <a:extLst>
                <a:ext uri="{FF2B5EF4-FFF2-40B4-BE49-F238E27FC236}">
                  <a16:creationId xmlns:a16="http://schemas.microsoft.com/office/drawing/2014/main" id="{B1F9B0EB-027E-4895-BABD-D59DA484213C}"/>
                </a:ext>
              </a:extLst>
            </p:cNvPr>
            <p:cNvSpPr/>
            <p:nvPr/>
          </p:nvSpPr>
          <p:spPr>
            <a:xfrm>
              <a:off x="7144377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5" name="object 241">
              <a:extLst>
                <a:ext uri="{FF2B5EF4-FFF2-40B4-BE49-F238E27FC236}">
                  <a16:creationId xmlns:a16="http://schemas.microsoft.com/office/drawing/2014/main" id="{7ACAE2CC-95C4-406B-917D-A51EFB644EDD}"/>
                </a:ext>
              </a:extLst>
            </p:cNvPr>
            <p:cNvSpPr/>
            <p:nvPr/>
          </p:nvSpPr>
          <p:spPr>
            <a:xfrm>
              <a:off x="7182462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6" name="object 242">
              <a:extLst>
                <a:ext uri="{FF2B5EF4-FFF2-40B4-BE49-F238E27FC236}">
                  <a16:creationId xmlns:a16="http://schemas.microsoft.com/office/drawing/2014/main" id="{3AECC2DF-3AC4-4265-A24A-1B4BBC1C43ED}"/>
                </a:ext>
              </a:extLst>
            </p:cNvPr>
            <p:cNvSpPr/>
            <p:nvPr/>
          </p:nvSpPr>
          <p:spPr>
            <a:xfrm>
              <a:off x="7248457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650" y="3469"/>
                  </a:moveTo>
                  <a:lnTo>
                    <a:pt x="45024" y="10409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772" y="15036"/>
                  </a:lnTo>
                  <a:lnTo>
                    <a:pt x="35772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650" y="17349"/>
                  </a:lnTo>
                  <a:lnTo>
                    <a:pt x="51963" y="15036"/>
                  </a:lnTo>
                  <a:lnTo>
                    <a:pt x="54275" y="11566"/>
                  </a:lnTo>
                  <a:lnTo>
                    <a:pt x="57822" y="10409"/>
                  </a:lnTo>
                  <a:lnTo>
                    <a:pt x="65840" y="10409"/>
                  </a:lnTo>
                  <a:lnTo>
                    <a:pt x="68153" y="11566"/>
                  </a:lnTo>
                  <a:lnTo>
                    <a:pt x="72779" y="16192"/>
                  </a:lnTo>
                  <a:lnTo>
                    <a:pt x="72779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088" y="15314"/>
                  </a:lnTo>
                  <a:lnTo>
                    <a:pt x="77122" y="3828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7" name="object 243">
              <a:extLst>
                <a:ext uri="{FF2B5EF4-FFF2-40B4-BE49-F238E27FC236}">
                  <a16:creationId xmlns:a16="http://schemas.microsoft.com/office/drawing/2014/main" id="{7F2159F4-6C88-434B-B4CB-912A15B3263A}"/>
                </a:ext>
              </a:extLst>
            </p:cNvPr>
            <p:cNvSpPr/>
            <p:nvPr/>
          </p:nvSpPr>
          <p:spPr>
            <a:xfrm>
              <a:off x="7348991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7754" y="75196"/>
                  </a:lnTo>
                  <a:lnTo>
                    <a:pt x="41583" y="72572"/>
                  </a:lnTo>
                  <a:lnTo>
                    <a:pt x="5103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8" name="object 244">
              <a:extLst>
                <a:ext uri="{FF2B5EF4-FFF2-40B4-BE49-F238E27FC236}">
                  <a16:creationId xmlns:a16="http://schemas.microsoft.com/office/drawing/2014/main" id="{A3217270-67C1-4E65-99FD-B8038BDA40BC}"/>
                </a:ext>
              </a:extLst>
            </p:cNvPr>
            <p:cNvSpPr/>
            <p:nvPr/>
          </p:nvSpPr>
          <p:spPr>
            <a:xfrm>
              <a:off x="741498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9" name="object 245">
              <a:extLst>
                <a:ext uri="{FF2B5EF4-FFF2-40B4-BE49-F238E27FC236}">
                  <a16:creationId xmlns:a16="http://schemas.microsoft.com/office/drawing/2014/main" id="{10B63B0E-AC61-406A-939E-838741B8FB23}"/>
                </a:ext>
              </a:extLst>
            </p:cNvPr>
            <p:cNvSpPr/>
            <p:nvPr/>
          </p:nvSpPr>
          <p:spPr>
            <a:xfrm>
              <a:off x="7472808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0" name="object 246">
              <a:extLst>
                <a:ext uri="{FF2B5EF4-FFF2-40B4-BE49-F238E27FC236}">
                  <a16:creationId xmlns:a16="http://schemas.microsoft.com/office/drawing/2014/main" id="{50D0B39D-0FF3-4865-ABED-10143B36183B}"/>
                </a:ext>
              </a:extLst>
            </p:cNvPr>
            <p:cNvSpPr/>
            <p:nvPr/>
          </p:nvSpPr>
          <p:spPr>
            <a:xfrm>
              <a:off x="751798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1" name="object 233">
              <a:extLst>
                <a:ext uri="{FF2B5EF4-FFF2-40B4-BE49-F238E27FC236}">
                  <a16:creationId xmlns:a16="http://schemas.microsoft.com/office/drawing/2014/main" id="{52A4DA1B-223E-4D08-A03D-AE7DE04162EF}"/>
                </a:ext>
              </a:extLst>
            </p:cNvPr>
            <p:cNvSpPr/>
            <p:nvPr/>
          </p:nvSpPr>
          <p:spPr>
            <a:xfrm>
              <a:off x="5498214" y="4473114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1814"/>
                  </a:lnTo>
                  <a:lnTo>
                    <a:pt x="47491" y="96031"/>
                  </a:lnTo>
                  <a:lnTo>
                    <a:pt x="51694" y="85139"/>
                  </a:lnTo>
                  <a:lnTo>
                    <a:pt x="53196" y="70569"/>
                  </a:lnTo>
                  <a:lnTo>
                    <a:pt x="53191" y="61664"/>
                  </a:lnTo>
                  <a:lnTo>
                    <a:pt x="51537" y="47678"/>
                  </a:lnTo>
                  <a:lnTo>
                    <a:pt x="47491" y="37027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0657"/>
                  </a:lnTo>
                  <a:lnTo>
                    <a:pt x="12798" y="84464"/>
                  </a:lnTo>
                  <a:lnTo>
                    <a:pt x="12798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1654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4464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2" name="object 234">
              <a:extLst>
                <a:ext uri="{FF2B5EF4-FFF2-40B4-BE49-F238E27FC236}">
                  <a16:creationId xmlns:a16="http://schemas.microsoft.com/office/drawing/2014/main" id="{45573A66-047E-4A16-AD64-443E438C1B8A}"/>
                </a:ext>
              </a:extLst>
            </p:cNvPr>
            <p:cNvSpPr/>
            <p:nvPr/>
          </p:nvSpPr>
          <p:spPr>
            <a:xfrm>
              <a:off x="5566521" y="4562206"/>
              <a:ext cx="14956" cy="15036"/>
            </a:xfrm>
            <a:custGeom>
              <a:avLst/>
              <a:gdLst/>
              <a:ahLst/>
              <a:cxnLst/>
              <a:rect l="l" t="t" r="r" b="b"/>
              <a:pathLst>
                <a:path w="14956" h="15036">
                  <a:moveTo>
                    <a:pt x="0" y="6939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10330" y="15036"/>
                  </a:lnTo>
                  <a:lnTo>
                    <a:pt x="13877" y="12722"/>
                  </a:lnTo>
                  <a:lnTo>
                    <a:pt x="14956" y="9253"/>
                  </a:lnTo>
                  <a:lnTo>
                    <a:pt x="14956" y="5783"/>
                  </a:lnTo>
                  <a:lnTo>
                    <a:pt x="12643" y="1156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3" name="object 220">
              <a:extLst>
                <a:ext uri="{FF2B5EF4-FFF2-40B4-BE49-F238E27FC236}">
                  <a16:creationId xmlns:a16="http://schemas.microsoft.com/office/drawing/2014/main" id="{F1437066-C269-4796-ABE7-3A0E27C1BE8A}"/>
                </a:ext>
              </a:extLst>
            </p:cNvPr>
            <p:cNvSpPr/>
            <p:nvPr/>
          </p:nvSpPr>
          <p:spPr>
            <a:xfrm>
              <a:off x="5625577" y="4540214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3128" y="0"/>
                  </a:moveTo>
                  <a:lnTo>
                    <a:pt x="19582" y="10425"/>
                  </a:lnTo>
                  <a:lnTo>
                    <a:pt x="53196" y="10425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41">
                  <a:moveTo>
                    <a:pt x="19582" y="10425"/>
                  </a:moveTo>
                  <a:lnTo>
                    <a:pt x="23128" y="0"/>
                  </a:lnTo>
                  <a:lnTo>
                    <a:pt x="37006" y="-45124"/>
                  </a:lnTo>
                  <a:lnTo>
                    <a:pt x="49650" y="0"/>
                  </a:lnTo>
                  <a:lnTo>
                    <a:pt x="53196" y="10425"/>
                  </a:lnTo>
                  <a:lnTo>
                    <a:pt x="61214" y="35870"/>
                  </a:lnTo>
                  <a:lnTo>
                    <a:pt x="74012" y="35870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5870"/>
                  </a:lnTo>
                  <a:lnTo>
                    <a:pt x="12643" y="35870"/>
                  </a:lnTo>
                  <a:lnTo>
                    <a:pt x="19582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4" name="object 221">
              <a:extLst>
                <a:ext uri="{FF2B5EF4-FFF2-40B4-BE49-F238E27FC236}">
                  <a16:creationId xmlns:a16="http://schemas.microsoft.com/office/drawing/2014/main" id="{CA8B054A-ACD0-47CF-BEBE-4BDB929D4C34}"/>
                </a:ext>
              </a:extLst>
            </p:cNvPr>
            <p:cNvSpPr/>
            <p:nvPr/>
          </p:nvSpPr>
          <p:spPr>
            <a:xfrm>
              <a:off x="5700669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5" name="object 222">
              <a:extLst>
                <a:ext uri="{FF2B5EF4-FFF2-40B4-BE49-F238E27FC236}">
                  <a16:creationId xmlns:a16="http://schemas.microsoft.com/office/drawing/2014/main" id="{86EC06F7-F706-4447-910B-F8C62BDAE28F}"/>
                </a:ext>
              </a:extLst>
            </p:cNvPr>
            <p:cNvSpPr/>
            <p:nvPr/>
          </p:nvSpPr>
          <p:spPr>
            <a:xfrm>
              <a:off x="576203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3459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273"/>
                  </a:lnTo>
                  <a:lnTo>
                    <a:pt x="50097" y="18188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6" name="object 223">
              <a:extLst>
                <a:ext uri="{FF2B5EF4-FFF2-40B4-BE49-F238E27FC236}">
                  <a16:creationId xmlns:a16="http://schemas.microsoft.com/office/drawing/2014/main" id="{3519A2DD-D4C7-487A-8BE1-3F997DE96FA7}"/>
                </a:ext>
              </a:extLst>
            </p:cNvPr>
            <p:cNvSpPr/>
            <p:nvPr/>
          </p:nvSpPr>
          <p:spPr>
            <a:xfrm>
              <a:off x="582679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7" name="object 224">
              <a:extLst>
                <a:ext uri="{FF2B5EF4-FFF2-40B4-BE49-F238E27FC236}">
                  <a16:creationId xmlns:a16="http://schemas.microsoft.com/office/drawing/2014/main" id="{1B2FA88E-A1C9-4422-92CF-65B393247C08}"/>
                </a:ext>
              </a:extLst>
            </p:cNvPr>
            <p:cNvSpPr/>
            <p:nvPr/>
          </p:nvSpPr>
          <p:spPr>
            <a:xfrm>
              <a:off x="5863805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8" name="object 225">
              <a:extLst>
                <a:ext uri="{FF2B5EF4-FFF2-40B4-BE49-F238E27FC236}">
                  <a16:creationId xmlns:a16="http://schemas.microsoft.com/office/drawing/2014/main" id="{0E971A22-D7E3-4100-B303-3D6E50995AA7}"/>
                </a:ext>
              </a:extLst>
            </p:cNvPr>
            <p:cNvSpPr/>
            <p:nvPr/>
          </p:nvSpPr>
          <p:spPr>
            <a:xfrm>
              <a:off x="5928566" y="4502045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8172" y="85606"/>
                  </a:moveTo>
                  <a:lnTo>
                    <a:pt x="3546" y="93702"/>
                  </a:lnTo>
                  <a:lnTo>
                    <a:pt x="5859" y="96015"/>
                  </a:lnTo>
                  <a:lnTo>
                    <a:pt x="9251" y="98328"/>
                  </a:lnTo>
                  <a:lnTo>
                    <a:pt x="13877" y="100657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3614" y="102970"/>
                  </a:lnTo>
                  <a:lnTo>
                    <a:pt x="40552" y="100657"/>
                  </a:lnTo>
                  <a:lnTo>
                    <a:pt x="45178" y="96015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3469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3879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2473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6602"/>
                  </a:lnTo>
                  <a:lnTo>
                    <a:pt x="16190" y="0"/>
                  </a:lnTo>
                  <a:lnTo>
                    <a:pt x="9251" y="3469"/>
                  </a:lnTo>
                  <a:lnTo>
                    <a:pt x="5859" y="9253"/>
                  </a:lnTo>
                  <a:lnTo>
                    <a:pt x="5488" y="9731"/>
                  </a:lnTo>
                  <a:lnTo>
                    <a:pt x="1123" y="2015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5859" y="67099"/>
                  </a:lnTo>
                  <a:lnTo>
                    <a:pt x="10485" y="72883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2883"/>
                  </a:lnTo>
                  <a:lnTo>
                    <a:pt x="40552" y="67099"/>
                  </a:lnTo>
                  <a:lnTo>
                    <a:pt x="40552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172" y="85606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1564" y="26602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9" name="object 226">
              <a:extLst>
                <a:ext uri="{FF2B5EF4-FFF2-40B4-BE49-F238E27FC236}">
                  <a16:creationId xmlns:a16="http://schemas.microsoft.com/office/drawing/2014/main" id="{C6427D36-EBFC-4CCF-AE2F-0BC064B689B6}"/>
                </a:ext>
              </a:extLst>
            </p:cNvPr>
            <p:cNvSpPr/>
            <p:nvPr/>
          </p:nvSpPr>
          <p:spPr>
            <a:xfrm>
              <a:off x="5995640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0" name="object 227">
              <a:extLst>
                <a:ext uri="{FF2B5EF4-FFF2-40B4-BE49-F238E27FC236}">
                  <a16:creationId xmlns:a16="http://schemas.microsoft.com/office/drawing/2014/main" id="{173CD30C-81FA-4D10-A627-C72002E229E8}"/>
                </a:ext>
              </a:extLst>
            </p:cNvPr>
            <p:cNvSpPr/>
            <p:nvPr/>
          </p:nvSpPr>
          <p:spPr>
            <a:xfrm>
              <a:off x="6083530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1" name="object 228">
              <a:extLst>
                <a:ext uri="{FF2B5EF4-FFF2-40B4-BE49-F238E27FC236}">
                  <a16:creationId xmlns:a16="http://schemas.microsoft.com/office/drawing/2014/main" id="{4CB72DB0-8201-4761-9CCD-C2E60BD54E3C}"/>
                </a:ext>
              </a:extLst>
            </p:cNvPr>
            <p:cNvSpPr/>
            <p:nvPr/>
          </p:nvSpPr>
          <p:spPr>
            <a:xfrm>
              <a:off x="6131021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2" name="object 229">
              <a:extLst>
                <a:ext uri="{FF2B5EF4-FFF2-40B4-BE49-F238E27FC236}">
                  <a16:creationId xmlns:a16="http://schemas.microsoft.com/office/drawing/2014/main" id="{499057CE-44FD-4E07-AFA7-E3F0CAF24FA2}"/>
                </a:ext>
              </a:extLst>
            </p:cNvPr>
            <p:cNvSpPr/>
            <p:nvPr/>
          </p:nvSpPr>
          <p:spPr>
            <a:xfrm>
              <a:off x="616108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5036"/>
                  </a:lnTo>
                  <a:lnTo>
                    <a:pt x="55509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3" name="object 230">
              <a:extLst>
                <a:ext uri="{FF2B5EF4-FFF2-40B4-BE49-F238E27FC236}">
                  <a16:creationId xmlns:a16="http://schemas.microsoft.com/office/drawing/2014/main" id="{FE786671-C279-4248-8050-E38637DE2096}"/>
                </a:ext>
              </a:extLst>
            </p:cNvPr>
            <p:cNvSpPr/>
            <p:nvPr/>
          </p:nvSpPr>
          <p:spPr>
            <a:xfrm>
              <a:off x="6261777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647"/>
                  </a:lnTo>
                  <a:lnTo>
                    <a:pt x="50777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4" name="object 231">
              <a:extLst>
                <a:ext uri="{FF2B5EF4-FFF2-40B4-BE49-F238E27FC236}">
                  <a16:creationId xmlns:a16="http://schemas.microsoft.com/office/drawing/2014/main" id="{8828DA21-E59F-4F21-9288-0499F316DAE4}"/>
                </a:ext>
              </a:extLst>
            </p:cNvPr>
            <p:cNvSpPr/>
            <p:nvPr/>
          </p:nvSpPr>
          <p:spPr>
            <a:xfrm>
              <a:off x="6350746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90248"/>
                  </a:moveTo>
                  <a:lnTo>
                    <a:pt x="33614" y="79838"/>
                  </a:lnTo>
                  <a:lnTo>
                    <a:pt x="30067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5" name="object 232">
              <a:extLst>
                <a:ext uri="{FF2B5EF4-FFF2-40B4-BE49-F238E27FC236}">
                  <a16:creationId xmlns:a16="http://schemas.microsoft.com/office/drawing/2014/main" id="{4ACE44FA-DBE1-44D0-93DC-1FD6233E5DD8}"/>
                </a:ext>
              </a:extLst>
            </p:cNvPr>
            <p:cNvSpPr/>
            <p:nvPr/>
          </p:nvSpPr>
          <p:spPr>
            <a:xfrm>
              <a:off x="6393612" y="4502045"/>
              <a:ext cx="28834" cy="75196"/>
            </a:xfrm>
            <a:custGeom>
              <a:avLst/>
              <a:gdLst/>
              <a:ahLst/>
              <a:cxnLst/>
              <a:rect l="l" t="t" r="r" b="b"/>
              <a:pathLst>
                <a:path w="28834" h="75196">
                  <a:moveTo>
                    <a:pt x="19582" y="63630"/>
                  </a:moveTo>
                  <a:lnTo>
                    <a:pt x="19582" y="75196"/>
                  </a:lnTo>
                  <a:lnTo>
                    <a:pt x="28834" y="75196"/>
                  </a:lnTo>
                  <a:lnTo>
                    <a:pt x="23128" y="65943"/>
                  </a:lnTo>
                  <a:lnTo>
                    <a:pt x="19582" y="63630"/>
                  </a:lnTo>
                  <a:close/>
                </a:path>
                <a:path w="28834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2883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54748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2306" y="55912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6" name="object 211">
              <a:extLst>
                <a:ext uri="{FF2B5EF4-FFF2-40B4-BE49-F238E27FC236}">
                  <a16:creationId xmlns:a16="http://schemas.microsoft.com/office/drawing/2014/main" id="{BEF58308-1651-4E11-8694-53EC4174D84D}"/>
                </a:ext>
              </a:extLst>
            </p:cNvPr>
            <p:cNvSpPr/>
            <p:nvPr/>
          </p:nvSpPr>
          <p:spPr>
            <a:xfrm>
              <a:off x="649537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804" y="3469"/>
                  </a:moveTo>
                  <a:lnTo>
                    <a:pt x="45178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8307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2933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3931" y="15032"/>
                  </a:lnTo>
                  <a:lnTo>
                    <a:pt x="76969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7" name="object 212">
              <a:extLst>
                <a:ext uri="{FF2B5EF4-FFF2-40B4-BE49-F238E27FC236}">
                  <a16:creationId xmlns:a16="http://schemas.microsoft.com/office/drawing/2014/main" id="{9484DFE2-1825-4F52-B1F4-84A9D5521F4A}"/>
                </a:ext>
              </a:extLst>
            </p:cNvPr>
            <p:cNvSpPr/>
            <p:nvPr/>
          </p:nvSpPr>
          <p:spPr>
            <a:xfrm>
              <a:off x="6597146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1975"/>
                  </a:move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08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0160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4626"/>
                  </a:lnTo>
                  <a:lnTo>
                    <a:pt x="5859" y="8096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8" name="object 213">
              <a:extLst>
                <a:ext uri="{FF2B5EF4-FFF2-40B4-BE49-F238E27FC236}">
                  <a16:creationId xmlns:a16="http://schemas.microsoft.com/office/drawing/2014/main" id="{21E985DA-D3B1-4EDE-A318-68C924F72B7E}"/>
                </a:ext>
              </a:extLst>
            </p:cNvPr>
            <p:cNvSpPr/>
            <p:nvPr/>
          </p:nvSpPr>
          <p:spPr>
            <a:xfrm>
              <a:off x="6663141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9" name="object 214">
              <a:extLst>
                <a:ext uri="{FF2B5EF4-FFF2-40B4-BE49-F238E27FC236}">
                  <a16:creationId xmlns:a16="http://schemas.microsoft.com/office/drawing/2014/main" id="{734C5F35-B791-4825-AFBC-4BC3C577ADE5}"/>
                </a:ext>
              </a:extLst>
            </p:cNvPr>
            <p:cNvSpPr/>
            <p:nvPr/>
          </p:nvSpPr>
          <p:spPr>
            <a:xfrm>
              <a:off x="6703539" y="44731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77525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5441" y="61316"/>
                  </a:lnTo>
                  <a:lnTo>
                    <a:pt x="48570" y="30087"/>
                  </a:lnTo>
                  <a:lnTo>
                    <a:pt x="34693" y="30087"/>
                  </a:lnTo>
                  <a:lnTo>
                    <a:pt x="11564" y="61316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0" name="object 215">
              <a:extLst>
                <a:ext uri="{FF2B5EF4-FFF2-40B4-BE49-F238E27FC236}">
                  <a16:creationId xmlns:a16="http://schemas.microsoft.com/office/drawing/2014/main" id="{2B2D9923-EEE9-4A48-B1F2-1F3082F486F7}"/>
                </a:ext>
              </a:extLst>
            </p:cNvPr>
            <p:cNvSpPr/>
            <p:nvPr/>
          </p:nvSpPr>
          <p:spPr>
            <a:xfrm>
              <a:off x="676136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22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1" name="object 216">
              <a:extLst>
                <a:ext uri="{FF2B5EF4-FFF2-40B4-BE49-F238E27FC236}">
                  <a16:creationId xmlns:a16="http://schemas.microsoft.com/office/drawing/2014/main" id="{67966B0F-4BEA-4EEA-8C86-572018F02AA3}"/>
                </a:ext>
              </a:extLst>
            </p:cNvPr>
            <p:cNvSpPr/>
            <p:nvPr/>
          </p:nvSpPr>
          <p:spPr>
            <a:xfrm>
              <a:off x="6819338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2" name="object 217">
              <a:extLst>
                <a:ext uri="{FF2B5EF4-FFF2-40B4-BE49-F238E27FC236}">
                  <a16:creationId xmlns:a16="http://schemas.microsoft.com/office/drawing/2014/main" id="{7DEF5C2E-0D27-4257-BCDF-1E3CC76144A9}"/>
                </a:ext>
              </a:extLst>
            </p:cNvPr>
            <p:cNvSpPr/>
            <p:nvPr/>
          </p:nvSpPr>
          <p:spPr>
            <a:xfrm>
              <a:off x="6892117" y="4471958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1244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1156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2049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3" name="object 218">
              <a:extLst>
                <a:ext uri="{FF2B5EF4-FFF2-40B4-BE49-F238E27FC236}">
                  <a16:creationId xmlns:a16="http://schemas.microsoft.com/office/drawing/2014/main" id="{CBE7BEED-09FE-4B24-90D9-E36593D0B423}"/>
                </a:ext>
              </a:extLst>
            </p:cNvPr>
            <p:cNvSpPr/>
            <p:nvPr/>
          </p:nvSpPr>
          <p:spPr>
            <a:xfrm>
              <a:off x="6937296" y="4502045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5943"/>
                  </a:lnTo>
                  <a:lnTo>
                    <a:pt x="53196" y="60160"/>
                  </a:lnTo>
                  <a:lnTo>
                    <a:pt x="55509" y="52063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5196">
                  <a:moveTo>
                    <a:pt x="18503" y="63630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4" name="object 219">
              <a:extLst>
                <a:ext uri="{FF2B5EF4-FFF2-40B4-BE49-F238E27FC236}">
                  <a16:creationId xmlns:a16="http://schemas.microsoft.com/office/drawing/2014/main" id="{19452631-A033-4DFB-93A1-BED00B333C2D}"/>
                </a:ext>
              </a:extLst>
            </p:cNvPr>
            <p:cNvSpPr/>
            <p:nvPr/>
          </p:nvSpPr>
          <p:spPr>
            <a:xfrm>
              <a:off x="700776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5" name="object 208">
              <a:extLst>
                <a:ext uri="{FF2B5EF4-FFF2-40B4-BE49-F238E27FC236}">
                  <a16:creationId xmlns:a16="http://schemas.microsoft.com/office/drawing/2014/main" id="{33C412CD-F007-4996-9E30-4E0BD5E0DE01}"/>
                </a:ext>
              </a:extLst>
            </p:cNvPr>
            <p:cNvSpPr/>
            <p:nvPr/>
          </p:nvSpPr>
          <p:spPr>
            <a:xfrm>
              <a:off x="707838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6" name="object 209">
              <a:extLst>
                <a:ext uri="{FF2B5EF4-FFF2-40B4-BE49-F238E27FC236}">
                  <a16:creationId xmlns:a16="http://schemas.microsoft.com/office/drawing/2014/main" id="{F50F2DAE-ADC4-4D46-9AED-3754A80A4A9C}"/>
                </a:ext>
              </a:extLst>
            </p:cNvPr>
            <p:cNvSpPr/>
            <p:nvPr/>
          </p:nvSpPr>
          <p:spPr>
            <a:xfrm>
              <a:off x="714206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542"/>
                  </a:lnTo>
                  <a:lnTo>
                    <a:pt x="53060" y="32273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7" name="object 210">
              <a:extLst>
                <a:ext uri="{FF2B5EF4-FFF2-40B4-BE49-F238E27FC236}">
                  <a16:creationId xmlns:a16="http://schemas.microsoft.com/office/drawing/2014/main" id="{DF1DB436-E138-47DD-A369-D1377DF8D972}"/>
                </a:ext>
              </a:extLst>
            </p:cNvPr>
            <p:cNvSpPr/>
            <p:nvPr/>
          </p:nvSpPr>
          <p:spPr>
            <a:xfrm>
              <a:off x="7202199" y="4503202"/>
              <a:ext cx="83264" cy="72883"/>
            </a:xfrm>
            <a:custGeom>
              <a:avLst/>
              <a:gdLst/>
              <a:ahLst/>
              <a:cxnLst/>
              <a:rect l="l" t="t" r="r" b="b"/>
              <a:pathLst>
                <a:path w="83264" h="72883">
                  <a:moveTo>
                    <a:pt x="83264" y="0"/>
                  </a:moveTo>
                  <a:lnTo>
                    <a:pt x="70466" y="0"/>
                  </a:lnTo>
                  <a:lnTo>
                    <a:pt x="60135" y="52063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8503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32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8" name="object 197">
              <a:extLst>
                <a:ext uri="{FF2B5EF4-FFF2-40B4-BE49-F238E27FC236}">
                  <a16:creationId xmlns:a16="http://schemas.microsoft.com/office/drawing/2014/main" id="{85CCB309-FCF5-463F-B1E1-F21F31A7CF29}"/>
                </a:ext>
              </a:extLst>
            </p:cNvPr>
            <p:cNvSpPr/>
            <p:nvPr/>
          </p:nvSpPr>
          <p:spPr>
            <a:xfrm>
              <a:off x="7335730" y="4478897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9" name="object 198">
              <a:extLst>
                <a:ext uri="{FF2B5EF4-FFF2-40B4-BE49-F238E27FC236}">
                  <a16:creationId xmlns:a16="http://schemas.microsoft.com/office/drawing/2014/main" id="{EA588D22-2D10-4F65-9FAE-4D8A1EAFBEF3}"/>
                </a:ext>
              </a:extLst>
            </p:cNvPr>
            <p:cNvSpPr/>
            <p:nvPr/>
          </p:nvSpPr>
          <p:spPr>
            <a:xfrm>
              <a:off x="7358242" y="4476584"/>
              <a:ext cx="48724" cy="100657"/>
            </a:xfrm>
            <a:custGeom>
              <a:avLst/>
              <a:gdLst/>
              <a:ahLst/>
              <a:cxnLst/>
              <a:rect l="l" t="t" r="r" b="b"/>
              <a:pathLst>
                <a:path w="48724" h="100657">
                  <a:moveTo>
                    <a:pt x="24362" y="10409"/>
                  </a:moveTo>
                  <a:lnTo>
                    <a:pt x="27754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34"/>
                  </a:lnTo>
                  <a:lnTo>
                    <a:pt x="38239" y="41654"/>
                  </a:lnTo>
                  <a:lnTo>
                    <a:pt x="41786" y="38184"/>
                  </a:lnTo>
                  <a:lnTo>
                    <a:pt x="44099" y="34714"/>
                  </a:lnTo>
                  <a:lnTo>
                    <a:pt x="46412" y="31244"/>
                  </a:lnTo>
                  <a:lnTo>
                    <a:pt x="47491" y="28931"/>
                  </a:lnTo>
                  <a:lnTo>
                    <a:pt x="48724" y="25461"/>
                  </a:lnTo>
                  <a:lnTo>
                    <a:pt x="48724" y="15036"/>
                  </a:lnTo>
                  <a:lnTo>
                    <a:pt x="46412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9736" y="17349"/>
                  </a:lnTo>
                  <a:lnTo>
                    <a:pt x="20816" y="13879"/>
                  </a:lnTo>
                  <a:lnTo>
                    <a:pt x="24362" y="10409"/>
                  </a:lnTo>
                  <a:close/>
                </a:path>
                <a:path w="48724" h="100657">
                  <a:moveTo>
                    <a:pt x="18503" y="19678"/>
                  </a:moveTo>
                  <a:lnTo>
                    <a:pt x="19736" y="1734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2798" y="6939"/>
                  </a:lnTo>
                  <a:lnTo>
                    <a:pt x="8172" y="10409"/>
                  </a:lnTo>
                  <a:lnTo>
                    <a:pt x="6938" y="16192"/>
                  </a:lnTo>
                  <a:lnTo>
                    <a:pt x="6938" y="31244"/>
                  </a:lnTo>
                  <a:lnTo>
                    <a:pt x="8172" y="33557"/>
                  </a:lnTo>
                  <a:lnTo>
                    <a:pt x="10485" y="37027"/>
                  </a:lnTo>
                  <a:lnTo>
                    <a:pt x="12798" y="41654"/>
                  </a:lnTo>
                  <a:lnTo>
                    <a:pt x="16190" y="47437"/>
                  </a:lnTo>
                  <a:lnTo>
                    <a:pt x="10485" y="52063"/>
                  </a:lnTo>
                  <a:lnTo>
                    <a:pt x="5859" y="56690"/>
                  </a:lnTo>
                  <a:lnTo>
                    <a:pt x="3546" y="60160"/>
                  </a:lnTo>
                  <a:lnTo>
                    <a:pt x="1233" y="64786"/>
                  </a:lnTo>
                  <a:lnTo>
                    <a:pt x="0" y="68256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3717"/>
                  </a:lnTo>
                  <a:lnTo>
                    <a:pt x="12798" y="98344"/>
                  </a:lnTo>
                  <a:lnTo>
                    <a:pt x="13877" y="83308"/>
                  </a:lnTo>
                  <a:lnTo>
                    <a:pt x="11564" y="78681"/>
                  </a:lnTo>
                  <a:lnTo>
                    <a:pt x="11564" y="67099"/>
                  </a:lnTo>
                  <a:lnTo>
                    <a:pt x="15110" y="62473"/>
                  </a:lnTo>
                  <a:lnTo>
                    <a:pt x="19736" y="56690"/>
                  </a:lnTo>
                  <a:lnTo>
                    <a:pt x="22049" y="55533"/>
                  </a:lnTo>
                  <a:lnTo>
                    <a:pt x="41786" y="83308"/>
                  </a:lnTo>
                  <a:lnTo>
                    <a:pt x="37006" y="87934"/>
                  </a:lnTo>
                  <a:lnTo>
                    <a:pt x="32380" y="91404"/>
                  </a:lnTo>
                  <a:lnTo>
                    <a:pt x="22049" y="91404"/>
                  </a:lnTo>
                  <a:lnTo>
                    <a:pt x="18503" y="89091"/>
                  </a:lnTo>
                  <a:lnTo>
                    <a:pt x="26675" y="100657"/>
                  </a:lnTo>
                  <a:lnTo>
                    <a:pt x="34693" y="100657"/>
                  </a:lnTo>
                  <a:lnTo>
                    <a:pt x="38239" y="98344"/>
                  </a:lnTo>
                  <a:lnTo>
                    <a:pt x="41786" y="97187"/>
                  </a:lnTo>
                  <a:lnTo>
                    <a:pt x="45178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7228" y="99501"/>
                  </a:lnTo>
                  <a:lnTo>
                    <a:pt x="54430" y="82151"/>
                  </a:lnTo>
                  <a:lnTo>
                    <a:pt x="55906" y="79715"/>
                  </a:lnTo>
                  <a:lnTo>
                    <a:pt x="60003" y="68410"/>
                  </a:lnTo>
                  <a:lnTo>
                    <a:pt x="61368" y="54377"/>
                  </a:lnTo>
                  <a:lnTo>
                    <a:pt x="51037" y="54377"/>
                  </a:lnTo>
                  <a:lnTo>
                    <a:pt x="51037" y="61316"/>
                  </a:lnTo>
                  <a:lnTo>
                    <a:pt x="49804" y="67099"/>
                  </a:lnTo>
                  <a:lnTo>
                    <a:pt x="47491" y="72898"/>
                  </a:lnTo>
                  <a:lnTo>
                    <a:pt x="31301" y="47437"/>
                  </a:lnTo>
                  <a:lnTo>
                    <a:pt x="38239" y="41654"/>
                  </a:lnTo>
                  <a:lnTo>
                    <a:pt x="37006" y="20834"/>
                  </a:lnTo>
                  <a:lnTo>
                    <a:pt x="37006" y="26617"/>
                  </a:lnTo>
                  <a:lnTo>
                    <a:pt x="34693" y="30087"/>
                  </a:lnTo>
                  <a:lnTo>
                    <a:pt x="30067" y="34714"/>
                  </a:lnTo>
                  <a:lnTo>
                    <a:pt x="25441" y="39340"/>
                  </a:lnTo>
                  <a:lnTo>
                    <a:pt x="23128" y="37027"/>
                  </a:lnTo>
                  <a:lnTo>
                    <a:pt x="22049" y="33557"/>
                  </a:lnTo>
                  <a:lnTo>
                    <a:pt x="18503" y="28931"/>
                  </a:lnTo>
                  <a:lnTo>
                    <a:pt x="18503" y="19678"/>
                  </a:lnTo>
                  <a:close/>
                </a:path>
                <a:path w="48724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9091"/>
                  </a:lnTo>
                  <a:lnTo>
                    <a:pt x="16190" y="85621"/>
                  </a:lnTo>
                  <a:lnTo>
                    <a:pt x="13877" y="83308"/>
                  </a:lnTo>
                  <a:lnTo>
                    <a:pt x="12798" y="98344"/>
                  </a:lnTo>
                  <a:lnTo>
                    <a:pt x="18503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0" name="object 199">
              <a:extLst>
                <a:ext uri="{FF2B5EF4-FFF2-40B4-BE49-F238E27FC236}">
                  <a16:creationId xmlns:a16="http://schemas.microsoft.com/office/drawing/2014/main" id="{FF0161FF-2196-4A41-9FEF-7A8B21475282}"/>
                </a:ext>
              </a:extLst>
            </p:cNvPr>
            <p:cNvSpPr/>
            <p:nvPr/>
          </p:nvSpPr>
          <p:spPr>
            <a:xfrm>
              <a:off x="7430096" y="4478897"/>
              <a:ext cx="63527" cy="97187"/>
            </a:xfrm>
            <a:custGeom>
              <a:avLst/>
              <a:gdLst/>
              <a:ahLst/>
              <a:cxnLst/>
              <a:rect l="l" t="t" r="r" b="b"/>
              <a:pathLst>
                <a:path w="63527" h="97187">
                  <a:moveTo>
                    <a:pt x="25441" y="97187"/>
                  </a:moveTo>
                  <a:lnTo>
                    <a:pt x="37006" y="97187"/>
                  </a:lnTo>
                  <a:lnTo>
                    <a:pt x="37006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1" name="object 200">
              <a:extLst>
                <a:ext uri="{FF2B5EF4-FFF2-40B4-BE49-F238E27FC236}">
                  <a16:creationId xmlns:a16="http://schemas.microsoft.com/office/drawing/2014/main" id="{44750E3E-8BB0-4A19-835E-ABBA14887A3C}"/>
                </a:ext>
              </a:extLst>
            </p:cNvPr>
            <p:cNvSpPr/>
            <p:nvPr/>
          </p:nvSpPr>
          <p:spPr>
            <a:xfrm>
              <a:off x="7483293" y="4535009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2" name="object 201">
              <a:extLst>
                <a:ext uri="{FF2B5EF4-FFF2-40B4-BE49-F238E27FC236}">
                  <a16:creationId xmlns:a16="http://schemas.microsoft.com/office/drawing/2014/main" id="{E27907F2-E9A3-4A75-8A7C-290AD3E0F3EF}"/>
                </a:ext>
              </a:extLst>
            </p:cNvPr>
            <p:cNvSpPr/>
            <p:nvPr/>
          </p:nvSpPr>
          <p:spPr>
            <a:xfrm>
              <a:off x="752261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3" name="object 202">
              <a:extLst>
                <a:ext uri="{FF2B5EF4-FFF2-40B4-BE49-F238E27FC236}">
                  <a16:creationId xmlns:a16="http://schemas.microsoft.com/office/drawing/2014/main" id="{31AC56F7-4569-43E7-B0C5-C73F6CC48C05}"/>
                </a:ext>
              </a:extLst>
            </p:cNvPr>
            <p:cNvSpPr/>
            <p:nvPr/>
          </p:nvSpPr>
          <p:spPr>
            <a:xfrm>
              <a:off x="755961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4" name="object 203">
              <a:extLst>
                <a:ext uri="{FF2B5EF4-FFF2-40B4-BE49-F238E27FC236}">
                  <a16:creationId xmlns:a16="http://schemas.microsoft.com/office/drawing/2014/main" id="{4614D1A5-1467-44A2-A2BC-A69FEA756C2C}"/>
                </a:ext>
              </a:extLst>
            </p:cNvPr>
            <p:cNvSpPr/>
            <p:nvPr/>
          </p:nvSpPr>
          <p:spPr>
            <a:xfrm>
              <a:off x="7632474" y="4473114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5" name="object 204">
              <a:extLst>
                <a:ext uri="{FF2B5EF4-FFF2-40B4-BE49-F238E27FC236}">
                  <a16:creationId xmlns:a16="http://schemas.microsoft.com/office/drawing/2014/main" id="{FA33A494-5D2A-4960-8B33-2B5A030D2007}"/>
                </a:ext>
              </a:extLst>
            </p:cNvPr>
            <p:cNvSpPr/>
            <p:nvPr/>
          </p:nvSpPr>
          <p:spPr>
            <a:xfrm>
              <a:off x="765444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6" name="object 205">
              <a:extLst>
                <a:ext uri="{FF2B5EF4-FFF2-40B4-BE49-F238E27FC236}">
                  <a16:creationId xmlns:a16="http://schemas.microsoft.com/office/drawing/2014/main" id="{3666ADF6-D854-442E-8DB8-B89A4992BBA4}"/>
                </a:ext>
              </a:extLst>
            </p:cNvPr>
            <p:cNvSpPr/>
            <p:nvPr/>
          </p:nvSpPr>
          <p:spPr>
            <a:xfrm>
              <a:off x="7713503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1146" y="80994"/>
                  </a:lnTo>
                  <a:lnTo>
                    <a:pt x="2652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7" name="object 206">
              <a:extLst>
                <a:ext uri="{FF2B5EF4-FFF2-40B4-BE49-F238E27FC236}">
                  <a16:creationId xmlns:a16="http://schemas.microsoft.com/office/drawing/2014/main" id="{DEA22AA7-E9B1-4B7A-87A9-501C38055A18}"/>
                </a:ext>
              </a:extLst>
            </p:cNvPr>
            <p:cNvSpPr/>
            <p:nvPr/>
          </p:nvSpPr>
          <p:spPr>
            <a:xfrm>
              <a:off x="775852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8" name="object 207">
              <a:extLst>
                <a:ext uri="{FF2B5EF4-FFF2-40B4-BE49-F238E27FC236}">
                  <a16:creationId xmlns:a16="http://schemas.microsoft.com/office/drawing/2014/main" id="{B00C50A2-4FC5-495C-8D2C-E91B39C1D803}"/>
                </a:ext>
              </a:extLst>
            </p:cNvPr>
            <p:cNvSpPr/>
            <p:nvPr/>
          </p:nvSpPr>
          <p:spPr>
            <a:xfrm>
              <a:off x="78209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9" name="object 189">
              <a:extLst>
                <a:ext uri="{FF2B5EF4-FFF2-40B4-BE49-F238E27FC236}">
                  <a16:creationId xmlns:a16="http://schemas.microsoft.com/office/drawing/2014/main" id="{BBE58626-8C86-4B1C-AF12-C4BD0420068D}"/>
                </a:ext>
              </a:extLst>
            </p:cNvPr>
            <p:cNvSpPr/>
            <p:nvPr/>
          </p:nvSpPr>
          <p:spPr>
            <a:xfrm>
              <a:off x="79193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0" name="object 190">
              <a:extLst>
                <a:ext uri="{FF2B5EF4-FFF2-40B4-BE49-F238E27FC236}">
                  <a16:creationId xmlns:a16="http://schemas.microsoft.com/office/drawing/2014/main" id="{A2822849-BCCE-4730-B656-309BF25FEAD3}"/>
                </a:ext>
              </a:extLst>
            </p:cNvPr>
            <p:cNvSpPr/>
            <p:nvPr/>
          </p:nvSpPr>
          <p:spPr>
            <a:xfrm>
              <a:off x="79817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1" name="object 191">
              <a:extLst>
                <a:ext uri="{FF2B5EF4-FFF2-40B4-BE49-F238E27FC236}">
                  <a16:creationId xmlns:a16="http://schemas.microsoft.com/office/drawing/2014/main" id="{C19B02B1-476C-4B82-9483-D0B38250A16F}"/>
                </a:ext>
              </a:extLst>
            </p:cNvPr>
            <p:cNvSpPr/>
            <p:nvPr/>
          </p:nvSpPr>
          <p:spPr>
            <a:xfrm>
              <a:off x="804655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2798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2" name="object 192">
              <a:extLst>
                <a:ext uri="{FF2B5EF4-FFF2-40B4-BE49-F238E27FC236}">
                  <a16:creationId xmlns:a16="http://schemas.microsoft.com/office/drawing/2014/main" id="{4B62235E-D2ED-47B3-A7C2-859575F606E5}"/>
                </a:ext>
              </a:extLst>
            </p:cNvPr>
            <p:cNvSpPr/>
            <p:nvPr/>
          </p:nvSpPr>
          <p:spPr>
            <a:xfrm>
              <a:off x="80835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3" name="object 193">
              <a:extLst>
                <a:ext uri="{FF2B5EF4-FFF2-40B4-BE49-F238E27FC236}">
                  <a16:creationId xmlns:a16="http://schemas.microsoft.com/office/drawing/2014/main" id="{BF8F10C2-1022-43B4-96E1-577EC731CBF8}"/>
                </a:ext>
              </a:extLst>
            </p:cNvPr>
            <p:cNvSpPr/>
            <p:nvPr/>
          </p:nvSpPr>
          <p:spPr>
            <a:xfrm>
              <a:off x="81472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4" name="object 194">
              <a:extLst>
                <a:ext uri="{FF2B5EF4-FFF2-40B4-BE49-F238E27FC236}">
                  <a16:creationId xmlns:a16="http://schemas.microsoft.com/office/drawing/2014/main" id="{D33C1625-5218-40DD-83B2-155449ACB4BE}"/>
                </a:ext>
              </a:extLst>
            </p:cNvPr>
            <p:cNvSpPr/>
            <p:nvPr/>
          </p:nvSpPr>
          <p:spPr>
            <a:xfrm>
              <a:off x="81750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8096"/>
                  </a:lnTo>
                  <a:lnTo>
                    <a:pt x="1608" y="19567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5" name="object 195">
              <a:extLst>
                <a:ext uri="{FF2B5EF4-FFF2-40B4-BE49-F238E27FC236}">
                  <a16:creationId xmlns:a16="http://schemas.microsoft.com/office/drawing/2014/main" id="{63742282-2AF6-4FB4-9793-7538EB9C981C}"/>
                </a:ext>
              </a:extLst>
            </p:cNvPr>
            <p:cNvSpPr/>
            <p:nvPr/>
          </p:nvSpPr>
          <p:spPr>
            <a:xfrm>
              <a:off x="8237450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2711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close/>
                </a:path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079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6" name="object 196">
              <a:extLst>
                <a:ext uri="{FF2B5EF4-FFF2-40B4-BE49-F238E27FC236}">
                  <a16:creationId xmlns:a16="http://schemas.microsoft.com/office/drawing/2014/main" id="{F86594CB-B328-401F-821F-E45D7B08252A}"/>
                </a:ext>
              </a:extLst>
            </p:cNvPr>
            <p:cNvSpPr/>
            <p:nvPr/>
          </p:nvSpPr>
          <p:spPr>
            <a:xfrm>
              <a:off x="8301132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7" name="object 186">
              <a:extLst>
                <a:ext uri="{FF2B5EF4-FFF2-40B4-BE49-F238E27FC236}">
                  <a16:creationId xmlns:a16="http://schemas.microsoft.com/office/drawing/2014/main" id="{5016E1D5-B87B-4BD6-8586-B61F7E488776}"/>
                </a:ext>
              </a:extLst>
            </p:cNvPr>
            <p:cNvSpPr/>
            <p:nvPr/>
          </p:nvSpPr>
          <p:spPr>
            <a:xfrm>
              <a:off x="839472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8" name="object 187">
              <a:extLst>
                <a:ext uri="{FF2B5EF4-FFF2-40B4-BE49-F238E27FC236}">
                  <a16:creationId xmlns:a16="http://schemas.microsoft.com/office/drawing/2014/main" id="{B2416C09-FC18-4814-9E35-60227B9D9C3F}"/>
                </a:ext>
              </a:extLst>
            </p:cNvPr>
            <p:cNvSpPr/>
            <p:nvPr/>
          </p:nvSpPr>
          <p:spPr>
            <a:xfrm>
              <a:off x="846072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11" y="16875"/>
                  </a:lnTo>
                  <a:lnTo>
                    <a:pt x="42123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9" name="object 188">
              <a:extLst>
                <a:ext uri="{FF2B5EF4-FFF2-40B4-BE49-F238E27FC236}">
                  <a16:creationId xmlns:a16="http://schemas.microsoft.com/office/drawing/2014/main" id="{5F3AC416-E86F-4EB1-ACCB-08BDB77499DB}"/>
                </a:ext>
              </a:extLst>
            </p:cNvPr>
            <p:cNvSpPr/>
            <p:nvPr/>
          </p:nvSpPr>
          <p:spPr>
            <a:xfrm>
              <a:off x="8524249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110" y="87934"/>
                  </a:lnTo>
                  <a:lnTo>
                    <a:pt x="12798" y="84464"/>
                  </a:lnTo>
                  <a:lnTo>
                    <a:pt x="11564" y="78681"/>
                  </a:lnTo>
                  <a:lnTo>
                    <a:pt x="10485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85" y="32401"/>
                  </a:moveTo>
                  <a:lnTo>
                    <a:pt x="5859" y="38184"/>
                  </a:lnTo>
                  <a:lnTo>
                    <a:pt x="5572" y="38662"/>
                  </a:lnTo>
                  <a:lnTo>
                    <a:pt x="1517" y="49082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85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98" y="48593"/>
                  </a:lnTo>
                  <a:lnTo>
                    <a:pt x="1511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7006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7423" y="92561"/>
                  </a:lnTo>
                  <a:lnTo>
                    <a:pt x="15110" y="87934"/>
                  </a:lnTo>
                  <a:lnTo>
                    <a:pt x="16190" y="104127"/>
                  </a:lnTo>
                  <a:lnTo>
                    <a:pt x="31301" y="104127"/>
                  </a:lnTo>
                  <a:lnTo>
                    <a:pt x="37006" y="101814"/>
                  </a:lnTo>
                  <a:lnTo>
                    <a:pt x="40552" y="94874"/>
                  </a:lnTo>
                  <a:lnTo>
                    <a:pt x="4163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0" name="object 174">
              <a:extLst>
                <a:ext uri="{FF2B5EF4-FFF2-40B4-BE49-F238E27FC236}">
                  <a16:creationId xmlns:a16="http://schemas.microsoft.com/office/drawing/2014/main" id="{D0A7EFFD-1874-48B5-AEDB-5D6CFF86BABA}"/>
                </a:ext>
              </a:extLst>
            </p:cNvPr>
            <p:cNvSpPr/>
            <p:nvPr/>
          </p:nvSpPr>
          <p:spPr>
            <a:xfrm>
              <a:off x="5630203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1" name="object 175">
              <a:extLst>
                <a:ext uri="{FF2B5EF4-FFF2-40B4-BE49-F238E27FC236}">
                  <a16:creationId xmlns:a16="http://schemas.microsoft.com/office/drawing/2014/main" id="{75AE677E-E104-4C9E-A47D-DD94C5FFB53B}"/>
                </a:ext>
              </a:extLst>
            </p:cNvPr>
            <p:cNvSpPr/>
            <p:nvPr/>
          </p:nvSpPr>
          <p:spPr>
            <a:xfrm>
              <a:off x="5696043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1632" y="26602"/>
                  </a:lnTo>
                  <a:lnTo>
                    <a:pt x="41632" y="41638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2" name="object 176">
              <a:extLst>
                <a:ext uri="{FF2B5EF4-FFF2-40B4-BE49-F238E27FC236}">
                  <a16:creationId xmlns:a16="http://schemas.microsoft.com/office/drawing/2014/main" id="{7052DCCB-AA01-47C9-8E1B-D5C95C3FEA04}"/>
                </a:ext>
              </a:extLst>
            </p:cNvPr>
            <p:cNvSpPr/>
            <p:nvPr/>
          </p:nvSpPr>
          <p:spPr>
            <a:xfrm>
              <a:off x="5763117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3" name="object 177">
              <a:extLst>
                <a:ext uri="{FF2B5EF4-FFF2-40B4-BE49-F238E27FC236}">
                  <a16:creationId xmlns:a16="http://schemas.microsoft.com/office/drawing/2014/main" id="{7D006914-ACD7-4923-B5AC-CD6DFC007EB0}"/>
                </a:ext>
              </a:extLst>
            </p:cNvPr>
            <p:cNvSpPr/>
            <p:nvPr/>
          </p:nvSpPr>
          <p:spPr>
            <a:xfrm>
              <a:off x="5837207" y="4626992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4" name="object 178">
              <a:extLst>
                <a:ext uri="{FF2B5EF4-FFF2-40B4-BE49-F238E27FC236}">
                  <a16:creationId xmlns:a16="http://schemas.microsoft.com/office/drawing/2014/main" id="{2E65C2A4-0C97-4482-88FA-82036D6BF4C6}"/>
                </a:ext>
              </a:extLst>
            </p:cNvPr>
            <p:cNvSpPr/>
            <p:nvPr/>
          </p:nvSpPr>
          <p:spPr>
            <a:xfrm>
              <a:off x="5861492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5" name="object 179">
              <a:extLst>
                <a:ext uri="{FF2B5EF4-FFF2-40B4-BE49-F238E27FC236}">
                  <a16:creationId xmlns:a16="http://schemas.microsoft.com/office/drawing/2014/main" id="{A530D236-04A7-4F0C-9E60-06EA01B28C93}"/>
                </a:ext>
              </a:extLst>
            </p:cNvPr>
            <p:cNvSpPr/>
            <p:nvPr/>
          </p:nvSpPr>
          <p:spPr>
            <a:xfrm>
              <a:off x="5889247" y="465592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511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6" name="object 180">
              <a:extLst>
                <a:ext uri="{FF2B5EF4-FFF2-40B4-BE49-F238E27FC236}">
                  <a16:creationId xmlns:a16="http://schemas.microsoft.com/office/drawing/2014/main" id="{D37DDA42-2ED9-4729-8915-95A1AB1A97FA}"/>
                </a:ext>
              </a:extLst>
            </p:cNvPr>
            <p:cNvSpPr/>
            <p:nvPr/>
          </p:nvSpPr>
          <p:spPr>
            <a:xfrm>
              <a:off x="5952928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7" name="object 181">
              <a:extLst>
                <a:ext uri="{FF2B5EF4-FFF2-40B4-BE49-F238E27FC236}">
                  <a16:creationId xmlns:a16="http://schemas.microsoft.com/office/drawing/2014/main" id="{620CF13D-95E3-4666-9FF2-2B0883C85542}"/>
                </a:ext>
              </a:extLst>
            </p:cNvPr>
            <p:cNvSpPr/>
            <p:nvPr/>
          </p:nvSpPr>
          <p:spPr>
            <a:xfrm>
              <a:off x="6011830" y="4639715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8" name="object 182">
              <a:extLst>
                <a:ext uri="{FF2B5EF4-FFF2-40B4-BE49-F238E27FC236}">
                  <a16:creationId xmlns:a16="http://schemas.microsoft.com/office/drawing/2014/main" id="{BA3E3091-3E35-4F50-A9EB-44ACB5AC033C}"/>
                </a:ext>
              </a:extLst>
            </p:cNvPr>
            <p:cNvSpPr/>
            <p:nvPr/>
          </p:nvSpPr>
          <p:spPr>
            <a:xfrm>
              <a:off x="6059321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9" name="object 183">
              <a:extLst>
                <a:ext uri="{FF2B5EF4-FFF2-40B4-BE49-F238E27FC236}">
                  <a16:creationId xmlns:a16="http://schemas.microsoft.com/office/drawing/2014/main" id="{D12252AE-BFD4-44BF-B3E6-F5CD28D10630}"/>
                </a:ext>
              </a:extLst>
            </p:cNvPr>
            <p:cNvSpPr/>
            <p:nvPr/>
          </p:nvSpPr>
          <p:spPr>
            <a:xfrm>
              <a:off x="6087076" y="465592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643" y="72883"/>
                  </a:moveTo>
                  <a:lnTo>
                    <a:pt x="19582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0" name="object 184">
              <a:extLst>
                <a:ext uri="{FF2B5EF4-FFF2-40B4-BE49-F238E27FC236}">
                  <a16:creationId xmlns:a16="http://schemas.microsoft.com/office/drawing/2014/main" id="{C566EC7B-35B4-4B4D-96C0-A4D3E5FB3042}"/>
                </a:ext>
              </a:extLst>
            </p:cNvPr>
            <p:cNvSpPr/>
            <p:nvPr/>
          </p:nvSpPr>
          <p:spPr>
            <a:xfrm>
              <a:off x="6157542" y="4655923"/>
              <a:ext cx="48724" cy="74039"/>
            </a:xfrm>
            <a:custGeom>
              <a:avLst/>
              <a:gdLst/>
              <a:ahLst/>
              <a:cxnLst/>
              <a:rect l="l" t="t" r="r" b="b"/>
              <a:pathLst>
                <a:path w="48724" h="74039">
                  <a:moveTo>
                    <a:pt x="40996" y="4015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2380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724" y="74039"/>
                  </a:lnTo>
                  <a:lnTo>
                    <a:pt x="48724" y="26602"/>
                  </a:lnTo>
                  <a:lnTo>
                    <a:pt x="47587" y="15800"/>
                  </a:lnTo>
                  <a:lnTo>
                    <a:pt x="40996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1" name="object 185">
              <a:extLst>
                <a:ext uri="{FF2B5EF4-FFF2-40B4-BE49-F238E27FC236}">
                  <a16:creationId xmlns:a16="http://schemas.microsoft.com/office/drawing/2014/main" id="{1266A3E6-3465-48D6-AF9A-575C9E9AE93D}"/>
                </a:ext>
              </a:extLst>
            </p:cNvPr>
            <p:cNvSpPr/>
            <p:nvPr/>
          </p:nvSpPr>
          <p:spPr>
            <a:xfrm>
              <a:off x="6221224" y="465592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7423" y="64786"/>
                  </a:move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2" name="object 172">
              <a:extLst>
                <a:ext uri="{FF2B5EF4-FFF2-40B4-BE49-F238E27FC236}">
                  <a16:creationId xmlns:a16="http://schemas.microsoft.com/office/drawing/2014/main" id="{78FA4F7D-BF3E-4007-A94F-1DE5687E66CA}"/>
                </a:ext>
              </a:extLst>
            </p:cNvPr>
            <p:cNvSpPr/>
            <p:nvPr/>
          </p:nvSpPr>
          <p:spPr>
            <a:xfrm>
              <a:off x="549590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2385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3" name="object 173">
              <a:extLst>
                <a:ext uri="{FF2B5EF4-FFF2-40B4-BE49-F238E27FC236}">
                  <a16:creationId xmlns:a16="http://schemas.microsoft.com/office/drawing/2014/main" id="{006E6EC4-405F-443A-853D-F9DEB7621605}"/>
                </a:ext>
              </a:extLst>
            </p:cNvPr>
            <p:cNvSpPr/>
            <p:nvPr/>
          </p:nvSpPr>
          <p:spPr>
            <a:xfrm>
              <a:off x="5561895" y="4871118"/>
              <a:ext cx="16190" cy="13879"/>
            </a:xfrm>
            <a:custGeom>
              <a:avLst/>
              <a:gdLst/>
              <a:ahLst/>
              <a:cxnLst/>
              <a:rect l="l" t="t" r="r" b="b"/>
              <a:pathLst>
                <a:path w="16190" h="1387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2643" y="13879"/>
                  </a:lnTo>
                  <a:lnTo>
                    <a:pt x="14956" y="10409"/>
                  </a:lnTo>
                  <a:lnTo>
                    <a:pt x="16190" y="6939"/>
                  </a:lnTo>
                  <a:lnTo>
                    <a:pt x="14956" y="3469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4" name="object 159">
              <a:extLst>
                <a:ext uri="{FF2B5EF4-FFF2-40B4-BE49-F238E27FC236}">
                  <a16:creationId xmlns:a16="http://schemas.microsoft.com/office/drawing/2014/main" id="{7E6F8009-EB0D-4269-A54E-1780DFADC38F}"/>
                </a:ext>
              </a:extLst>
            </p:cNvPr>
            <p:cNvSpPr/>
            <p:nvPr/>
          </p:nvSpPr>
          <p:spPr>
            <a:xfrm>
              <a:off x="5620951" y="4847970"/>
              <a:ext cx="53196" cy="72898"/>
            </a:xfrm>
            <a:custGeom>
              <a:avLst/>
              <a:gdLst/>
              <a:ahLst/>
              <a:cxnLst/>
              <a:rect l="l" t="t" r="r" b="b"/>
              <a:pathLst>
                <a:path w="53196" h="72898">
                  <a:moveTo>
                    <a:pt x="23128" y="0"/>
                  </a:moveTo>
                  <a:lnTo>
                    <a:pt x="20816" y="11581"/>
                  </a:lnTo>
                  <a:lnTo>
                    <a:pt x="53196" y="11581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2898">
                  <a:moveTo>
                    <a:pt x="20816" y="11581"/>
                  </a:moveTo>
                  <a:lnTo>
                    <a:pt x="23128" y="0"/>
                  </a:lnTo>
                  <a:lnTo>
                    <a:pt x="37006" y="-43967"/>
                  </a:lnTo>
                  <a:lnTo>
                    <a:pt x="49650" y="0"/>
                  </a:lnTo>
                  <a:lnTo>
                    <a:pt x="53196" y="11581"/>
                  </a:lnTo>
                  <a:lnTo>
                    <a:pt x="61214" y="37027"/>
                  </a:lnTo>
                  <a:lnTo>
                    <a:pt x="74012" y="37027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7027"/>
                  </a:lnTo>
                  <a:lnTo>
                    <a:pt x="12643" y="37027"/>
                  </a:lnTo>
                  <a:lnTo>
                    <a:pt x="20816" y="1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5" name="object 160">
              <a:extLst>
                <a:ext uri="{FF2B5EF4-FFF2-40B4-BE49-F238E27FC236}">
                  <a16:creationId xmlns:a16="http://schemas.microsoft.com/office/drawing/2014/main" id="{331AAFFE-A42B-41F2-BE1F-0A317367F8E1}"/>
                </a:ext>
              </a:extLst>
            </p:cNvPr>
            <p:cNvSpPr/>
            <p:nvPr/>
          </p:nvSpPr>
          <p:spPr>
            <a:xfrm>
              <a:off x="5696043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6" name="object 161">
              <a:extLst>
                <a:ext uri="{FF2B5EF4-FFF2-40B4-BE49-F238E27FC236}">
                  <a16:creationId xmlns:a16="http://schemas.microsoft.com/office/drawing/2014/main" id="{BE6C97F1-BF6B-44FD-B49C-4AE5D0EDD835}"/>
                </a:ext>
              </a:extLst>
            </p:cNvPr>
            <p:cNvSpPr/>
            <p:nvPr/>
          </p:nvSpPr>
          <p:spPr>
            <a:xfrm>
              <a:off x="5757412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7" name="object 162">
              <a:extLst>
                <a:ext uri="{FF2B5EF4-FFF2-40B4-BE49-F238E27FC236}">
                  <a16:creationId xmlns:a16="http://schemas.microsoft.com/office/drawing/2014/main" id="{CE2D4CA2-4F24-4B8E-8199-DC6965C3CDFC}"/>
                </a:ext>
              </a:extLst>
            </p:cNvPr>
            <p:cNvSpPr/>
            <p:nvPr/>
          </p:nvSpPr>
          <p:spPr>
            <a:xfrm>
              <a:off x="5823252" y="4810958"/>
              <a:ext cx="28988" cy="74039"/>
            </a:xfrm>
            <a:custGeom>
              <a:avLst/>
              <a:gdLst/>
              <a:ahLst/>
              <a:cxnLst/>
              <a:rect l="l" t="t" r="r" b="b"/>
              <a:pathLst>
                <a:path w="28988" h="74039">
                  <a:moveTo>
                    <a:pt x="28988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362" y="11566"/>
                  </a:lnTo>
                  <a:lnTo>
                    <a:pt x="28988" y="12722"/>
                  </a:lnTo>
                  <a:lnTo>
                    <a:pt x="28988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8" name="object 163">
              <a:extLst>
                <a:ext uri="{FF2B5EF4-FFF2-40B4-BE49-F238E27FC236}">
                  <a16:creationId xmlns:a16="http://schemas.microsoft.com/office/drawing/2014/main" id="{71E85F12-897B-4848-B2E3-F4FC57F5447E}"/>
                </a:ext>
              </a:extLst>
            </p:cNvPr>
            <p:cNvSpPr/>
            <p:nvPr/>
          </p:nvSpPr>
          <p:spPr>
            <a:xfrm>
              <a:off x="585917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39325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1316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6941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20819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5855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9" name="object 164">
              <a:extLst>
                <a:ext uri="{FF2B5EF4-FFF2-40B4-BE49-F238E27FC236}">
                  <a16:creationId xmlns:a16="http://schemas.microsoft.com/office/drawing/2014/main" id="{44408D6D-535B-4993-8434-3211C2E33A71}"/>
                </a:ext>
              </a:extLst>
            </p:cNvPr>
            <p:cNvSpPr/>
            <p:nvPr/>
          </p:nvSpPr>
          <p:spPr>
            <a:xfrm>
              <a:off x="5923940" y="4810958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5859" y="96015"/>
                  </a:move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4693" y="102970"/>
                  </a:lnTo>
                  <a:lnTo>
                    <a:pt x="40552" y="99485"/>
                  </a:lnTo>
                  <a:lnTo>
                    <a:pt x="45178" y="94859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96"/>
                  </a:lnTo>
                  <a:lnTo>
                    <a:pt x="5572" y="8577"/>
                  </a:lnTo>
                  <a:lnTo>
                    <a:pt x="1517" y="19440"/>
                  </a:lnTo>
                  <a:lnTo>
                    <a:pt x="0" y="33542"/>
                  </a:lnTo>
                  <a:lnTo>
                    <a:pt x="5" y="42597"/>
                  </a:lnTo>
                  <a:lnTo>
                    <a:pt x="1686" y="56892"/>
                  </a:lnTo>
                  <a:lnTo>
                    <a:pt x="5859" y="67099"/>
                  </a:lnTo>
                  <a:lnTo>
                    <a:pt x="10485" y="71726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1726"/>
                  </a:lnTo>
                  <a:lnTo>
                    <a:pt x="40552" y="67099"/>
                  </a:lnTo>
                  <a:lnTo>
                    <a:pt x="40552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9251" y="84449"/>
                  </a:lnTo>
                  <a:lnTo>
                    <a:pt x="3546" y="93702"/>
                  </a:lnTo>
                  <a:lnTo>
                    <a:pt x="5859" y="96015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0" name="object 165">
              <a:extLst>
                <a:ext uri="{FF2B5EF4-FFF2-40B4-BE49-F238E27FC236}">
                  <a16:creationId xmlns:a16="http://schemas.microsoft.com/office/drawing/2014/main" id="{4C412200-DDB7-4CDA-926E-33F688762AA8}"/>
                </a:ext>
              </a:extLst>
            </p:cNvPr>
            <p:cNvSpPr/>
            <p:nvPr/>
          </p:nvSpPr>
          <p:spPr>
            <a:xfrm>
              <a:off x="599101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1" name="object 166">
              <a:extLst>
                <a:ext uri="{FF2B5EF4-FFF2-40B4-BE49-F238E27FC236}">
                  <a16:creationId xmlns:a16="http://schemas.microsoft.com/office/drawing/2014/main" id="{4F87526C-C44A-434C-98FE-1D1A1BC97A76}"/>
                </a:ext>
              </a:extLst>
            </p:cNvPr>
            <p:cNvSpPr/>
            <p:nvPr/>
          </p:nvSpPr>
          <p:spPr>
            <a:xfrm>
              <a:off x="608013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2" name="object 167">
              <a:extLst>
                <a:ext uri="{FF2B5EF4-FFF2-40B4-BE49-F238E27FC236}">
                  <a16:creationId xmlns:a16="http://schemas.microsoft.com/office/drawing/2014/main" id="{6557FAC1-BEF7-4BCE-BD0F-1875B2E678CB}"/>
                </a:ext>
              </a:extLst>
            </p:cNvPr>
            <p:cNvSpPr/>
            <p:nvPr/>
          </p:nvSpPr>
          <p:spPr>
            <a:xfrm>
              <a:off x="6126395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3" name="object 168">
              <a:extLst>
                <a:ext uri="{FF2B5EF4-FFF2-40B4-BE49-F238E27FC236}">
                  <a16:creationId xmlns:a16="http://schemas.microsoft.com/office/drawing/2014/main" id="{D4D4B549-41F0-4B2D-B0D5-6FFE7E3DCE6C}"/>
                </a:ext>
              </a:extLst>
            </p:cNvPr>
            <p:cNvSpPr/>
            <p:nvPr/>
          </p:nvSpPr>
          <p:spPr>
            <a:xfrm>
              <a:off x="6157542" y="4810958"/>
              <a:ext cx="85731" cy="74039"/>
            </a:xfrm>
            <a:custGeom>
              <a:avLst/>
              <a:gdLst/>
              <a:ahLst/>
              <a:cxnLst/>
              <a:rect l="l" t="t" r="r" b="b"/>
              <a:pathLst>
                <a:path w="85731" h="74039">
                  <a:moveTo>
                    <a:pt x="48724" y="20819"/>
                  </a:moveTo>
                  <a:lnTo>
                    <a:pt x="49804" y="17349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409"/>
                  </a:lnTo>
                  <a:lnTo>
                    <a:pt x="64915" y="10409"/>
                  </a:lnTo>
                  <a:lnTo>
                    <a:pt x="68307" y="11566"/>
                  </a:lnTo>
                  <a:lnTo>
                    <a:pt x="71853" y="16192"/>
                  </a:lnTo>
                  <a:lnTo>
                    <a:pt x="72933" y="20819"/>
                  </a:lnTo>
                  <a:lnTo>
                    <a:pt x="72933" y="74039"/>
                  </a:lnTo>
                  <a:lnTo>
                    <a:pt x="85731" y="74039"/>
                  </a:lnTo>
                  <a:lnTo>
                    <a:pt x="85731" y="24289"/>
                  </a:lnTo>
                  <a:lnTo>
                    <a:pt x="84242" y="15314"/>
                  </a:lnTo>
                  <a:lnTo>
                    <a:pt x="77276" y="3828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469"/>
                  </a:lnTo>
                  <a:lnTo>
                    <a:pt x="45178" y="10409"/>
                  </a:lnTo>
                  <a:lnTo>
                    <a:pt x="41632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5036"/>
                  </a:lnTo>
                  <a:lnTo>
                    <a:pt x="35926" y="74039"/>
                  </a:lnTo>
                  <a:lnTo>
                    <a:pt x="48724" y="74039"/>
                  </a:lnTo>
                  <a:lnTo>
                    <a:pt x="48724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4" name="object 169">
              <a:extLst>
                <a:ext uri="{FF2B5EF4-FFF2-40B4-BE49-F238E27FC236}">
                  <a16:creationId xmlns:a16="http://schemas.microsoft.com/office/drawing/2014/main" id="{AE919151-A5D0-4DD1-B00B-0EE04A083B83}"/>
                </a:ext>
              </a:extLst>
            </p:cNvPr>
            <p:cNvSpPr/>
            <p:nvPr/>
          </p:nvSpPr>
          <p:spPr>
            <a:xfrm>
              <a:off x="6258230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5" name="object 170">
              <a:extLst>
                <a:ext uri="{FF2B5EF4-FFF2-40B4-BE49-F238E27FC236}">
                  <a16:creationId xmlns:a16="http://schemas.microsoft.com/office/drawing/2014/main" id="{F0BAFB29-ADF2-4142-8C92-15EFC2A4B853}"/>
                </a:ext>
              </a:extLst>
            </p:cNvPr>
            <p:cNvSpPr/>
            <p:nvPr/>
          </p:nvSpPr>
          <p:spPr>
            <a:xfrm>
              <a:off x="6346120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6" name="object 171">
              <a:extLst>
                <a:ext uri="{FF2B5EF4-FFF2-40B4-BE49-F238E27FC236}">
                  <a16:creationId xmlns:a16="http://schemas.microsoft.com/office/drawing/2014/main" id="{3B742616-5899-49E0-B9D1-78782FCF063D}"/>
                </a:ext>
              </a:extLst>
            </p:cNvPr>
            <p:cNvSpPr/>
            <p:nvPr/>
          </p:nvSpPr>
          <p:spPr>
            <a:xfrm>
              <a:off x="6390065" y="4810958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798" y="71726"/>
                  </a:moveTo>
                  <a:lnTo>
                    <a:pt x="19736" y="7519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42865" y="71726"/>
                  </a:lnTo>
                  <a:lnTo>
                    <a:pt x="48570" y="65943"/>
                  </a:lnTo>
                  <a:lnTo>
                    <a:pt x="49081" y="65278"/>
                  </a:lnTo>
                  <a:lnTo>
                    <a:pt x="53902" y="54462"/>
                  </a:lnTo>
                  <a:lnTo>
                    <a:pt x="55509" y="40482"/>
                  </a:lnTo>
                  <a:lnTo>
                    <a:pt x="55509" y="33324"/>
                  </a:lnTo>
                  <a:lnTo>
                    <a:pt x="53612" y="19578"/>
                  </a:lnTo>
                  <a:lnTo>
                    <a:pt x="47491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798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736" y="75196"/>
                  </a:lnTo>
                  <a:lnTo>
                    <a:pt x="35926" y="75196"/>
                  </a:lnTo>
                  <a:lnTo>
                    <a:pt x="42865" y="71726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7" name="object 155">
              <a:extLst>
                <a:ext uri="{FF2B5EF4-FFF2-40B4-BE49-F238E27FC236}">
                  <a16:creationId xmlns:a16="http://schemas.microsoft.com/office/drawing/2014/main" id="{51A7A9D0-7818-4372-8193-1BAE3431DD29}"/>
                </a:ext>
              </a:extLst>
            </p:cNvPr>
            <p:cNvSpPr/>
            <p:nvPr/>
          </p:nvSpPr>
          <p:spPr>
            <a:xfrm>
              <a:off x="6483814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8" name="object 156">
              <a:extLst>
                <a:ext uri="{FF2B5EF4-FFF2-40B4-BE49-F238E27FC236}">
                  <a16:creationId xmlns:a16="http://schemas.microsoft.com/office/drawing/2014/main" id="{EB94B733-E353-424E-B325-56CA91AB1C89}"/>
                </a:ext>
              </a:extLst>
            </p:cNvPr>
            <p:cNvSpPr/>
            <p:nvPr/>
          </p:nvSpPr>
          <p:spPr>
            <a:xfrm>
              <a:off x="6530072" y="481211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859" y="67099"/>
                  </a:lnTo>
                  <a:lnTo>
                    <a:pt x="8172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988" y="63630"/>
                  </a:lnTo>
                  <a:lnTo>
                    <a:pt x="15110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9" name="object 157">
              <a:extLst>
                <a:ext uri="{FF2B5EF4-FFF2-40B4-BE49-F238E27FC236}">
                  <a16:creationId xmlns:a16="http://schemas.microsoft.com/office/drawing/2014/main" id="{4E2377A6-D6FB-42E0-B1DA-12888F9825A1}"/>
                </a:ext>
              </a:extLst>
            </p:cNvPr>
            <p:cNvSpPr/>
            <p:nvPr/>
          </p:nvSpPr>
          <p:spPr>
            <a:xfrm>
              <a:off x="65960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0" name="object 158">
              <a:extLst>
                <a:ext uri="{FF2B5EF4-FFF2-40B4-BE49-F238E27FC236}">
                  <a16:creationId xmlns:a16="http://schemas.microsoft.com/office/drawing/2014/main" id="{F16E1794-CCF8-4A49-844D-AD4031A3534D}"/>
                </a:ext>
              </a:extLst>
            </p:cNvPr>
            <p:cNvSpPr/>
            <p:nvPr/>
          </p:nvSpPr>
          <p:spPr>
            <a:xfrm>
              <a:off x="6636465" y="4810958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3877" y="17349"/>
                  </a:moveTo>
                  <a:lnTo>
                    <a:pt x="16190" y="15036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399" y="15678"/>
                  </a:lnTo>
                  <a:lnTo>
                    <a:pt x="42060" y="3848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lnTo>
                    <a:pt x="12798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1" name="object 146">
              <a:extLst>
                <a:ext uri="{FF2B5EF4-FFF2-40B4-BE49-F238E27FC236}">
                  <a16:creationId xmlns:a16="http://schemas.microsoft.com/office/drawing/2014/main" id="{55D8110E-B638-4B36-95B9-23B02E5CB386}"/>
                </a:ext>
              </a:extLst>
            </p:cNvPr>
            <p:cNvSpPr/>
            <p:nvPr/>
          </p:nvSpPr>
          <p:spPr>
            <a:xfrm>
              <a:off x="6731294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5110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2" name="object 147">
              <a:extLst>
                <a:ext uri="{FF2B5EF4-FFF2-40B4-BE49-F238E27FC236}">
                  <a16:creationId xmlns:a16="http://schemas.microsoft.com/office/drawing/2014/main" id="{C7F5B9E8-1E85-46D4-8AC6-96DE16A29907}"/>
                </a:ext>
              </a:extLst>
            </p:cNvPr>
            <p:cNvSpPr/>
            <p:nvPr/>
          </p:nvSpPr>
          <p:spPr>
            <a:xfrm>
              <a:off x="6788037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3" name="object 148">
              <a:extLst>
                <a:ext uri="{FF2B5EF4-FFF2-40B4-BE49-F238E27FC236}">
                  <a16:creationId xmlns:a16="http://schemas.microsoft.com/office/drawing/2014/main" id="{2AC9959A-1BDC-495A-A9F9-ACB1F9F72DD5}"/>
                </a:ext>
              </a:extLst>
            </p:cNvPr>
            <p:cNvSpPr/>
            <p:nvPr/>
          </p:nvSpPr>
          <p:spPr>
            <a:xfrm>
              <a:off x="6834295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4" name="object 149">
              <a:extLst>
                <a:ext uri="{FF2B5EF4-FFF2-40B4-BE49-F238E27FC236}">
                  <a16:creationId xmlns:a16="http://schemas.microsoft.com/office/drawing/2014/main" id="{0F96AB92-69BE-4A98-BF25-F35ED2338CBB}"/>
                </a:ext>
              </a:extLst>
            </p:cNvPr>
            <p:cNvSpPr/>
            <p:nvPr/>
          </p:nvSpPr>
          <p:spPr>
            <a:xfrm>
              <a:off x="6871301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  <a:path w="50883" h="75196">
                  <a:moveTo>
                    <a:pt x="12798" y="60160"/>
                  </a:move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5" name="object 150">
              <a:extLst>
                <a:ext uri="{FF2B5EF4-FFF2-40B4-BE49-F238E27FC236}">
                  <a16:creationId xmlns:a16="http://schemas.microsoft.com/office/drawing/2014/main" id="{36317BEF-814C-471A-A8D0-B7EE2062711E}"/>
                </a:ext>
              </a:extLst>
            </p:cNvPr>
            <p:cNvSpPr/>
            <p:nvPr/>
          </p:nvSpPr>
          <p:spPr>
            <a:xfrm>
              <a:off x="693035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6" name="object 151">
              <a:extLst>
                <a:ext uri="{FF2B5EF4-FFF2-40B4-BE49-F238E27FC236}">
                  <a16:creationId xmlns:a16="http://schemas.microsoft.com/office/drawing/2014/main" id="{4F1BF336-65EC-4379-84A1-A805561C78A4}"/>
                </a:ext>
              </a:extLst>
            </p:cNvPr>
            <p:cNvSpPr/>
            <p:nvPr/>
          </p:nvSpPr>
          <p:spPr>
            <a:xfrm>
              <a:off x="697538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7" name="object 152">
              <a:extLst>
                <a:ext uri="{FF2B5EF4-FFF2-40B4-BE49-F238E27FC236}">
                  <a16:creationId xmlns:a16="http://schemas.microsoft.com/office/drawing/2014/main" id="{EAF77E4B-EB3E-4737-8FCC-DE8975E4020C}"/>
                </a:ext>
              </a:extLst>
            </p:cNvPr>
            <p:cNvSpPr/>
            <p:nvPr/>
          </p:nvSpPr>
          <p:spPr>
            <a:xfrm>
              <a:off x="7039063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8018" y="84449"/>
                  </a:move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8" name="object 153">
              <a:extLst>
                <a:ext uri="{FF2B5EF4-FFF2-40B4-BE49-F238E27FC236}">
                  <a16:creationId xmlns:a16="http://schemas.microsoft.com/office/drawing/2014/main" id="{AB5352C9-80CC-4CC1-A6F6-5FCEA1D14463}"/>
                </a:ext>
              </a:extLst>
            </p:cNvPr>
            <p:cNvSpPr/>
            <p:nvPr/>
          </p:nvSpPr>
          <p:spPr>
            <a:xfrm>
              <a:off x="7108450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close/>
                </a:path>
                <a:path w="13877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9" name="object 154">
              <a:extLst>
                <a:ext uri="{FF2B5EF4-FFF2-40B4-BE49-F238E27FC236}">
                  <a16:creationId xmlns:a16="http://schemas.microsoft.com/office/drawing/2014/main" id="{6B5800DD-625C-4373-B4C8-52F0FD79FF68}"/>
                </a:ext>
              </a:extLst>
            </p:cNvPr>
            <p:cNvSpPr/>
            <p:nvPr/>
          </p:nvSpPr>
          <p:spPr>
            <a:xfrm>
              <a:off x="7136205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0" name="object 133">
              <a:extLst>
                <a:ext uri="{FF2B5EF4-FFF2-40B4-BE49-F238E27FC236}">
                  <a16:creationId xmlns:a16="http://schemas.microsoft.com/office/drawing/2014/main" id="{1FFA2386-526B-4FC2-A41C-22488FE91AB7}"/>
                </a:ext>
              </a:extLst>
            </p:cNvPr>
            <p:cNvSpPr/>
            <p:nvPr/>
          </p:nvSpPr>
          <p:spPr>
            <a:xfrm>
              <a:off x="7239745" y="4786654"/>
              <a:ext cx="0" cy="98344"/>
            </a:xfrm>
            <a:custGeom>
              <a:avLst/>
              <a:gdLst/>
              <a:ahLst/>
              <a:cxnLst/>
              <a:rect l="l" t="t" r="r" b="b"/>
              <a:pathLst>
                <a:path h="98344">
                  <a:moveTo>
                    <a:pt x="0" y="0"/>
                  </a:moveTo>
                  <a:lnTo>
                    <a:pt x="0" y="98344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1" name="object 134">
              <a:extLst>
                <a:ext uri="{FF2B5EF4-FFF2-40B4-BE49-F238E27FC236}">
                  <a16:creationId xmlns:a16="http://schemas.microsoft.com/office/drawing/2014/main" id="{11CC5148-C448-442C-8999-EB6ADFC307D0}"/>
                </a:ext>
              </a:extLst>
            </p:cNvPr>
            <p:cNvSpPr/>
            <p:nvPr/>
          </p:nvSpPr>
          <p:spPr>
            <a:xfrm>
              <a:off x="7263414" y="4785497"/>
              <a:ext cx="65994" cy="100657"/>
            </a:xfrm>
            <a:custGeom>
              <a:avLst/>
              <a:gdLst/>
              <a:ahLst/>
              <a:cxnLst/>
              <a:rect l="l" t="t" r="r" b="b"/>
              <a:pathLst>
                <a:path w="65994" h="100657">
                  <a:moveTo>
                    <a:pt x="20816" y="0"/>
                  </a:moveTo>
                  <a:lnTo>
                    <a:pt x="1511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1564" y="41654"/>
                  </a:lnTo>
                  <a:lnTo>
                    <a:pt x="15110" y="46280"/>
                  </a:lnTo>
                  <a:lnTo>
                    <a:pt x="9251" y="52063"/>
                  </a:lnTo>
                  <a:lnTo>
                    <a:pt x="4625" y="56690"/>
                  </a:lnTo>
                  <a:lnTo>
                    <a:pt x="2312" y="60160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8344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6690"/>
                  </a:lnTo>
                  <a:lnTo>
                    <a:pt x="22049" y="54377"/>
                  </a:lnTo>
                  <a:lnTo>
                    <a:pt x="40552" y="83308"/>
                  </a:lnTo>
                  <a:lnTo>
                    <a:pt x="24362" y="39340"/>
                  </a:lnTo>
                  <a:lnTo>
                    <a:pt x="22049" y="35870"/>
                  </a:lnTo>
                  <a:lnTo>
                    <a:pt x="19736" y="31244"/>
                  </a:lnTo>
                  <a:lnTo>
                    <a:pt x="18503" y="27774"/>
                  </a:lnTo>
                  <a:lnTo>
                    <a:pt x="17423" y="23148"/>
                  </a:lnTo>
                  <a:lnTo>
                    <a:pt x="17423" y="19662"/>
                  </a:lnTo>
                  <a:lnTo>
                    <a:pt x="18503" y="16192"/>
                  </a:lnTo>
                  <a:lnTo>
                    <a:pt x="22049" y="11566"/>
                  </a:lnTo>
                  <a:lnTo>
                    <a:pt x="20816" y="0"/>
                  </a:lnTo>
                  <a:close/>
                </a:path>
                <a:path w="65994" h="100657">
                  <a:moveTo>
                    <a:pt x="32380" y="32401"/>
                  </a:moveTo>
                  <a:lnTo>
                    <a:pt x="28988" y="34714"/>
                  </a:lnTo>
                  <a:lnTo>
                    <a:pt x="24362" y="39340"/>
                  </a:lnTo>
                  <a:lnTo>
                    <a:pt x="40552" y="83308"/>
                  </a:lnTo>
                  <a:lnTo>
                    <a:pt x="37006" y="87934"/>
                  </a:lnTo>
                  <a:lnTo>
                    <a:pt x="31301" y="90248"/>
                  </a:lnTo>
                  <a:lnTo>
                    <a:pt x="22049" y="90248"/>
                  </a:lnTo>
                  <a:lnTo>
                    <a:pt x="18503" y="89091"/>
                  </a:lnTo>
                  <a:lnTo>
                    <a:pt x="15110" y="85621"/>
                  </a:lnTo>
                  <a:lnTo>
                    <a:pt x="12798" y="82151"/>
                  </a:lnTo>
                  <a:lnTo>
                    <a:pt x="11564" y="78681"/>
                  </a:lnTo>
                  <a:lnTo>
                    <a:pt x="11564" y="98344"/>
                  </a:lnTo>
                  <a:lnTo>
                    <a:pt x="18503" y="100657"/>
                  </a:lnTo>
                  <a:lnTo>
                    <a:pt x="30067" y="100657"/>
                  </a:lnTo>
                  <a:lnTo>
                    <a:pt x="33614" y="99501"/>
                  </a:lnTo>
                  <a:lnTo>
                    <a:pt x="38239" y="98344"/>
                  </a:lnTo>
                  <a:lnTo>
                    <a:pt x="41632" y="97187"/>
                  </a:lnTo>
                  <a:lnTo>
                    <a:pt x="43944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5994" y="99501"/>
                  </a:lnTo>
                  <a:lnTo>
                    <a:pt x="54430" y="82151"/>
                  </a:lnTo>
                  <a:lnTo>
                    <a:pt x="55906" y="79676"/>
                  </a:lnTo>
                  <a:lnTo>
                    <a:pt x="60003" y="67934"/>
                  </a:lnTo>
                  <a:lnTo>
                    <a:pt x="61368" y="54377"/>
                  </a:lnTo>
                  <a:lnTo>
                    <a:pt x="50883" y="54377"/>
                  </a:lnTo>
                  <a:lnTo>
                    <a:pt x="50883" y="60160"/>
                  </a:lnTo>
                  <a:lnTo>
                    <a:pt x="49804" y="67099"/>
                  </a:lnTo>
                  <a:lnTo>
                    <a:pt x="47491" y="71726"/>
                  </a:lnTo>
                  <a:lnTo>
                    <a:pt x="30067" y="47437"/>
                  </a:lnTo>
                  <a:lnTo>
                    <a:pt x="37006" y="41654"/>
                  </a:lnTo>
                  <a:lnTo>
                    <a:pt x="40552" y="38184"/>
                  </a:lnTo>
                  <a:lnTo>
                    <a:pt x="43944" y="34714"/>
                  </a:lnTo>
                  <a:lnTo>
                    <a:pt x="45178" y="31244"/>
                  </a:lnTo>
                  <a:lnTo>
                    <a:pt x="46257" y="27774"/>
                  </a:lnTo>
                  <a:lnTo>
                    <a:pt x="47491" y="24304"/>
                  </a:lnTo>
                  <a:lnTo>
                    <a:pt x="47491" y="15036"/>
                  </a:lnTo>
                  <a:lnTo>
                    <a:pt x="45178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2049" y="11566"/>
                  </a:lnTo>
                  <a:lnTo>
                    <a:pt x="26675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23148"/>
                  </a:lnTo>
                  <a:lnTo>
                    <a:pt x="35926" y="26617"/>
                  </a:lnTo>
                  <a:lnTo>
                    <a:pt x="34693" y="27774"/>
                  </a:lnTo>
                  <a:lnTo>
                    <a:pt x="3238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2" name="object 135">
              <a:extLst>
                <a:ext uri="{FF2B5EF4-FFF2-40B4-BE49-F238E27FC236}">
                  <a16:creationId xmlns:a16="http://schemas.microsoft.com/office/drawing/2014/main" id="{175E96A5-4F23-4B83-9534-30DE190F2ECB}"/>
                </a:ext>
              </a:extLst>
            </p:cNvPr>
            <p:cNvSpPr/>
            <p:nvPr/>
          </p:nvSpPr>
          <p:spPr>
            <a:xfrm>
              <a:off x="7334034" y="4786654"/>
              <a:ext cx="63527" cy="98344"/>
            </a:xfrm>
            <a:custGeom>
              <a:avLst/>
              <a:gdLst/>
              <a:ahLst/>
              <a:cxnLst/>
              <a:rect l="l" t="t" r="r" b="b"/>
              <a:pathLst>
                <a:path w="63527" h="98344">
                  <a:moveTo>
                    <a:pt x="25441" y="98344"/>
                  </a:moveTo>
                  <a:lnTo>
                    <a:pt x="38085" y="98344"/>
                  </a:lnTo>
                  <a:lnTo>
                    <a:pt x="38085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3" name="object 136">
              <a:extLst>
                <a:ext uri="{FF2B5EF4-FFF2-40B4-BE49-F238E27FC236}">
                  <a16:creationId xmlns:a16="http://schemas.microsoft.com/office/drawing/2014/main" id="{0CD463C9-0243-4166-8ACB-30685E3F13BC}"/>
                </a:ext>
              </a:extLst>
            </p:cNvPr>
            <p:cNvSpPr/>
            <p:nvPr/>
          </p:nvSpPr>
          <p:spPr>
            <a:xfrm>
              <a:off x="7434722" y="4810958"/>
              <a:ext cx="44745" cy="75196"/>
            </a:xfrm>
            <a:custGeom>
              <a:avLst/>
              <a:gdLst/>
              <a:ahLst/>
              <a:cxnLst/>
              <a:rect l="l" t="t" r="r" b="b"/>
              <a:pathLst>
                <a:path w="44745" h="75196">
                  <a:moveTo>
                    <a:pt x="23128" y="64786"/>
                  </a:moveTo>
                  <a:lnTo>
                    <a:pt x="19582" y="62473"/>
                  </a:lnTo>
                  <a:lnTo>
                    <a:pt x="16190" y="59003"/>
                  </a:lnTo>
                  <a:lnTo>
                    <a:pt x="19582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745" y="45832"/>
                  </a:lnTo>
                  <a:lnTo>
                    <a:pt x="39893" y="60166"/>
                  </a:lnTo>
                  <a:lnTo>
                    <a:pt x="28834" y="64786"/>
                  </a:lnTo>
                  <a:lnTo>
                    <a:pt x="23128" y="64786"/>
                  </a:lnTo>
                  <a:close/>
                </a:path>
                <a:path w="44745" h="75196">
                  <a:moveTo>
                    <a:pt x="0" y="41874"/>
                  </a:moveTo>
                  <a:lnTo>
                    <a:pt x="2306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745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5078"/>
                  </a:lnTo>
                  <a:lnTo>
                    <a:pt x="54901" y="54318"/>
                  </a:lnTo>
                  <a:lnTo>
                    <a:pt x="56588" y="40482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4" name="object 137">
              <a:extLst>
                <a:ext uri="{FF2B5EF4-FFF2-40B4-BE49-F238E27FC236}">
                  <a16:creationId xmlns:a16="http://schemas.microsoft.com/office/drawing/2014/main" id="{75D60A72-E618-4993-B1CD-3523503487A9}"/>
                </a:ext>
              </a:extLst>
            </p:cNvPr>
            <p:cNvSpPr/>
            <p:nvPr/>
          </p:nvSpPr>
          <p:spPr>
            <a:xfrm>
              <a:off x="7505188" y="4782027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0657"/>
                  </a:lnTo>
                  <a:lnTo>
                    <a:pt x="47491" y="94874"/>
                  </a:lnTo>
                  <a:lnTo>
                    <a:pt x="51694" y="84404"/>
                  </a:lnTo>
                  <a:lnTo>
                    <a:pt x="53196" y="69413"/>
                  </a:lnTo>
                  <a:lnTo>
                    <a:pt x="53191" y="61578"/>
                  </a:lnTo>
                  <a:lnTo>
                    <a:pt x="51537" y="47256"/>
                  </a:lnTo>
                  <a:lnTo>
                    <a:pt x="47491" y="37027"/>
                  </a:lnTo>
                  <a:lnTo>
                    <a:pt x="42865" y="31244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3717"/>
                  </a:lnTo>
                  <a:lnTo>
                    <a:pt x="16190" y="100657"/>
                  </a:lnTo>
                  <a:lnTo>
                    <a:pt x="12798" y="83308"/>
                  </a:lnTo>
                  <a:lnTo>
                    <a:pt x="12798" y="48593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0497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1404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3308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5" name="object 138">
              <a:extLst>
                <a:ext uri="{FF2B5EF4-FFF2-40B4-BE49-F238E27FC236}">
                  <a16:creationId xmlns:a16="http://schemas.microsoft.com/office/drawing/2014/main" id="{2F31A8DA-8F30-430F-A562-FF069A525578}"/>
                </a:ext>
              </a:extLst>
            </p:cNvPr>
            <p:cNvSpPr/>
            <p:nvPr/>
          </p:nvSpPr>
          <p:spPr>
            <a:xfrm>
              <a:off x="7561931" y="4785497"/>
              <a:ext cx="23128" cy="128432"/>
            </a:xfrm>
            <a:custGeom>
              <a:avLst/>
              <a:gdLst/>
              <a:ahLst/>
              <a:cxnLst/>
              <a:rect l="l" t="t" r="r" b="b"/>
              <a:pathLst>
                <a:path w="23128" h="128432">
                  <a:moveTo>
                    <a:pt x="23128" y="6939"/>
                  </a:moveTo>
                  <a:lnTo>
                    <a:pt x="23128" y="5783"/>
                  </a:lnTo>
                  <a:lnTo>
                    <a:pt x="21895" y="2313"/>
                  </a:lnTo>
                  <a:lnTo>
                    <a:pt x="18503" y="0"/>
                  </a:lnTo>
                  <a:lnTo>
                    <a:pt x="14956" y="0"/>
                  </a:lnTo>
                  <a:lnTo>
                    <a:pt x="10330" y="3469"/>
                  </a:lnTo>
                  <a:lnTo>
                    <a:pt x="10330" y="10409"/>
                  </a:lnTo>
                  <a:lnTo>
                    <a:pt x="12643" y="13879"/>
                  </a:lnTo>
                  <a:lnTo>
                    <a:pt x="20816" y="13879"/>
                  </a:lnTo>
                  <a:lnTo>
                    <a:pt x="23128" y="10409"/>
                  </a:lnTo>
                  <a:lnTo>
                    <a:pt x="23128" y="6939"/>
                  </a:lnTo>
                  <a:close/>
                </a:path>
                <a:path w="23128" h="128432">
                  <a:moveTo>
                    <a:pt x="2312" y="128432"/>
                  </a:moveTo>
                  <a:lnTo>
                    <a:pt x="6938" y="128432"/>
                  </a:lnTo>
                  <a:lnTo>
                    <a:pt x="18934" y="123331"/>
                  </a:lnTo>
                  <a:lnTo>
                    <a:pt x="23128" y="108754"/>
                  </a:lnTo>
                  <a:lnTo>
                    <a:pt x="23128" y="26617"/>
                  </a:lnTo>
                  <a:lnTo>
                    <a:pt x="11564" y="26617"/>
                  </a:lnTo>
                  <a:lnTo>
                    <a:pt x="11564" y="111067"/>
                  </a:lnTo>
                  <a:lnTo>
                    <a:pt x="10330" y="114537"/>
                  </a:lnTo>
                  <a:lnTo>
                    <a:pt x="6938" y="118007"/>
                  </a:lnTo>
                  <a:lnTo>
                    <a:pt x="0" y="118007"/>
                  </a:lnTo>
                  <a:lnTo>
                    <a:pt x="0" y="127275"/>
                  </a:lnTo>
                  <a:lnTo>
                    <a:pt x="2312" y="1284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6" name="object 139">
              <a:extLst>
                <a:ext uri="{FF2B5EF4-FFF2-40B4-BE49-F238E27FC236}">
                  <a16:creationId xmlns:a16="http://schemas.microsoft.com/office/drawing/2014/main" id="{4FF46EE6-349F-4C9E-BB32-5132AEC4EE48}"/>
                </a:ext>
              </a:extLst>
            </p:cNvPr>
            <p:cNvSpPr/>
            <p:nvPr/>
          </p:nvSpPr>
          <p:spPr>
            <a:xfrm>
              <a:off x="760001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7" name="object 140">
              <a:extLst>
                <a:ext uri="{FF2B5EF4-FFF2-40B4-BE49-F238E27FC236}">
                  <a16:creationId xmlns:a16="http://schemas.microsoft.com/office/drawing/2014/main" id="{78B8AD63-EEA4-4C83-A1BE-EEEF9B9A1FB5}"/>
                </a:ext>
              </a:extLst>
            </p:cNvPr>
            <p:cNvSpPr/>
            <p:nvPr/>
          </p:nvSpPr>
          <p:spPr>
            <a:xfrm>
              <a:off x="766369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8" name="object 141">
              <a:extLst>
                <a:ext uri="{FF2B5EF4-FFF2-40B4-BE49-F238E27FC236}">
                  <a16:creationId xmlns:a16="http://schemas.microsoft.com/office/drawing/2014/main" id="{0A674CFA-4C0D-4F4C-BFAB-2C00B049671C}"/>
                </a:ext>
              </a:extLst>
            </p:cNvPr>
            <p:cNvSpPr/>
            <p:nvPr/>
          </p:nvSpPr>
          <p:spPr>
            <a:xfrm>
              <a:off x="7721521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9" name="object 142">
              <a:extLst>
                <a:ext uri="{FF2B5EF4-FFF2-40B4-BE49-F238E27FC236}">
                  <a16:creationId xmlns:a16="http://schemas.microsoft.com/office/drawing/2014/main" id="{C0677572-4A64-468D-AFAB-D0B92C3D08E6}"/>
                </a:ext>
              </a:extLst>
            </p:cNvPr>
            <p:cNvSpPr/>
            <p:nvPr/>
          </p:nvSpPr>
          <p:spPr>
            <a:xfrm>
              <a:off x="7769012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2643" y="6939"/>
                  </a:move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0" name="object 143">
              <a:extLst>
                <a:ext uri="{FF2B5EF4-FFF2-40B4-BE49-F238E27FC236}">
                  <a16:creationId xmlns:a16="http://schemas.microsoft.com/office/drawing/2014/main" id="{20AF06F5-4F33-49FF-BAF5-396680A39E69}"/>
                </a:ext>
              </a:extLst>
            </p:cNvPr>
            <p:cNvSpPr/>
            <p:nvPr/>
          </p:nvSpPr>
          <p:spPr>
            <a:xfrm>
              <a:off x="7793221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1" name="object 144">
              <a:extLst>
                <a:ext uri="{FF2B5EF4-FFF2-40B4-BE49-F238E27FC236}">
                  <a16:creationId xmlns:a16="http://schemas.microsoft.com/office/drawing/2014/main" id="{FB7C354B-E3FE-4894-A245-22B30E4BE7DC}"/>
                </a:ext>
              </a:extLst>
            </p:cNvPr>
            <p:cNvSpPr/>
            <p:nvPr/>
          </p:nvSpPr>
          <p:spPr>
            <a:xfrm>
              <a:off x="7853356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4" y="32601"/>
                  </a:lnTo>
                  <a:lnTo>
                    <a:pt x="50848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2" name="object 145">
              <a:extLst>
                <a:ext uri="{FF2B5EF4-FFF2-40B4-BE49-F238E27FC236}">
                  <a16:creationId xmlns:a16="http://schemas.microsoft.com/office/drawing/2014/main" id="{65EBB84C-36A5-4480-9E2F-2016983E47F4}"/>
                </a:ext>
              </a:extLst>
            </p:cNvPr>
            <p:cNvSpPr/>
            <p:nvPr/>
          </p:nvSpPr>
          <p:spPr>
            <a:xfrm>
              <a:off x="7917037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3" name="object 129">
              <a:extLst>
                <a:ext uri="{FF2B5EF4-FFF2-40B4-BE49-F238E27FC236}">
                  <a16:creationId xmlns:a16="http://schemas.microsoft.com/office/drawing/2014/main" id="{A34FC594-4E2E-4C83-8B95-477822D1D48D}"/>
                </a:ext>
              </a:extLst>
            </p:cNvPr>
            <p:cNvSpPr/>
            <p:nvPr/>
          </p:nvSpPr>
          <p:spPr>
            <a:xfrm>
              <a:off x="8011866" y="4785497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4" name="object 130">
              <a:extLst>
                <a:ext uri="{FF2B5EF4-FFF2-40B4-BE49-F238E27FC236}">
                  <a16:creationId xmlns:a16="http://schemas.microsoft.com/office/drawing/2014/main" id="{78075FF1-4C87-4625-842A-BD5EBBD9537B}"/>
                </a:ext>
              </a:extLst>
            </p:cNvPr>
            <p:cNvSpPr/>
            <p:nvPr/>
          </p:nvSpPr>
          <p:spPr>
            <a:xfrm>
              <a:off x="8041934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801" y="15772"/>
                  </a:lnTo>
                  <a:lnTo>
                    <a:pt x="41772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5" name="object 131">
              <a:extLst>
                <a:ext uri="{FF2B5EF4-FFF2-40B4-BE49-F238E27FC236}">
                  <a16:creationId xmlns:a16="http://schemas.microsoft.com/office/drawing/2014/main" id="{EEBC7ED6-790B-45FF-BCFD-D1054E56DCF6}"/>
                </a:ext>
              </a:extLst>
            </p:cNvPr>
            <p:cNvSpPr/>
            <p:nvPr/>
          </p:nvSpPr>
          <p:spPr>
            <a:xfrm>
              <a:off x="8100990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6" name="object 132">
              <a:extLst>
                <a:ext uri="{FF2B5EF4-FFF2-40B4-BE49-F238E27FC236}">
                  <a16:creationId xmlns:a16="http://schemas.microsoft.com/office/drawing/2014/main" id="{2A576CDF-75D3-4F77-9226-DC12EC433D02}"/>
                </a:ext>
              </a:extLst>
            </p:cNvPr>
            <p:cNvSpPr/>
            <p:nvPr/>
          </p:nvSpPr>
          <p:spPr>
            <a:xfrm>
              <a:off x="8143701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7" name="object 123">
              <a:extLst>
                <a:ext uri="{FF2B5EF4-FFF2-40B4-BE49-F238E27FC236}">
                  <a16:creationId xmlns:a16="http://schemas.microsoft.com/office/drawing/2014/main" id="{8421577D-F86D-47DC-B615-59FC93FC2174}"/>
                </a:ext>
              </a:extLst>
            </p:cNvPr>
            <p:cNvSpPr/>
            <p:nvPr/>
          </p:nvSpPr>
          <p:spPr>
            <a:xfrm>
              <a:off x="824315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301" y="61316"/>
                  </a:lnTo>
                  <a:lnTo>
                    <a:pt x="26675" y="64786"/>
                  </a:lnTo>
                  <a:lnTo>
                    <a:pt x="19736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9804" y="63630"/>
                  </a:lnTo>
                  <a:lnTo>
                    <a:pt x="48570" y="57846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2798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3546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8" name="object 124">
              <a:extLst>
                <a:ext uri="{FF2B5EF4-FFF2-40B4-BE49-F238E27FC236}">
                  <a16:creationId xmlns:a16="http://schemas.microsoft.com/office/drawing/2014/main" id="{4C838E60-F942-4B55-B386-93379C0003BB}"/>
                </a:ext>
              </a:extLst>
            </p:cNvPr>
            <p:cNvSpPr/>
            <p:nvPr/>
          </p:nvSpPr>
          <p:spPr>
            <a:xfrm>
              <a:off x="8308071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9251" y="98328"/>
                  </a:move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9" name="object 125">
              <a:extLst>
                <a:ext uri="{FF2B5EF4-FFF2-40B4-BE49-F238E27FC236}">
                  <a16:creationId xmlns:a16="http://schemas.microsoft.com/office/drawing/2014/main" id="{AB8A1AF5-728B-4259-9F51-4B50F9EAE189}"/>
                </a:ext>
              </a:extLst>
            </p:cNvPr>
            <p:cNvSpPr/>
            <p:nvPr/>
          </p:nvSpPr>
          <p:spPr>
            <a:xfrm>
              <a:off x="837745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0" name="object 126">
              <a:extLst>
                <a:ext uri="{FF2B5EF4-FFF2-40B4-BE49-F238E27FC236}">
                  <a16:creationId xmlns:a16="http://schemas.microsoft.com/office/drawing/2014/main" id="{EFC80D01-98F0-4DCF-A604-66D3B4DBD0B3}"/>
                </a:ext>
              </a:extLst>
            </p:cNvPr>
            <p:cNvSpPr/>
            <p:nvPr/>
          </p:nvSpPr>
          <p:spPr>
            <a:xfrm>
              <a:off x="8414464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0398" y="61316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8" y="32645"/>
                  </a:lnTo>
                  <a:lnTo>
                    <a:pt x="50303" y="17880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1" name="object 127">
              <a:extLst>
                <a:ext uri="{FF2B5EF4-FFF2-40B4-BE49-F238E27FC236}">
                  <a16:creationId xmlns:a16="http://schemas.microsoft.com/office/drawing/2014/main" id="{0A71B49A-A5DD-4277-9BBC-42A9F4A8C12E}"/>
                </a:ext>
              </a:extLst>
            </p:cNvPr>
            <p:cNvSpPr/>
            <p:nvPr/>
          </p:nvSpPr>
          <p:spPr>
            <a:xfrm>
              <a:off x="847799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2" name="object 128">
              <a:extLst>
                <a:ext uri="{FF2B5EF4-FFF2-40B4-BE49-F238E27FC236}">
                  <a16:creationId xmlns:a16="http://schemas.microsoft.com/office/drawing/2014/main" id="{3DF7CD66-89CF-4740-BB48-91FFDC95BD97}"/>
                </a:ext>
              </a:extLst>
            </p:cNvPr>
            <p:cNvSpPr/>
            <p:nvPr/>
          </p:nvSpPr>
          <p:spPr>
            <a:xfrm>
              <a:off x="8541673" y="4813271"/>
              <a:ext cx="51963" cy="100657"/>
            </a:xfrm>
            <a:custGeom>
              <a:avLst/>
              <a:gdLst/>
              <a:ahLst/>
              <a:cxnLst/>
              <a:rect l="l" t="t" r="r" b="b"/>
              <a:pathLst>
                <a:path w="51963" h="100657">
                  <a:moveTo>
                    <a:pt x="1052" y="17110"/>
                  </a:move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2643" y="53220"/>
                  </a:lnTo>
                  <a:lnTo>
                    <a:pt x="11564" y="46280"/>
                  </a:lnTo>
                  <a:lnTo>
                    <a:pt x="11564" y="2313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40"/>
                  </a:lnTo>
                  <a:lnTo>
                    <a:pt x="1052" y="17110"/>
                  </a:lnTo>
                  <a:close/>
                </a:path>
                <a:path w="51963" h="100657">
                  <a:moveTo>
                    <a:pt x="17269" y="10409"/>
                  </a:moveTo>
                  <a:lnTo>
                    <a:pt x="21895" y="8096"/>
                  </a:lnTo>
                  <a:lnTo>
                    <a:pt x="32380" y="8096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3220"/>
                  </a:lnTo>
                  <a:lnTo>
                    <a:pt x="37006" y="59003"/>
                  </a:lnTo>
                  <a:lnTo>
                    <a:pt x="32380" y="62473"/>
                  </a:lnTo>
                  <a:lnTo>
                    <a:pt x="21895" y="62473"/>
                  </a:lnTo>
                  <a:lnTo>
                    <a:pt x="17269" y="60160"/>
                  </a:lnTo>
                  <a:lnTo>
                    <a:pt x="14956" y="56690"/>
                  </a:lnTo>
                  <a:lnTo>
                    <a:pt x="12643" y="53220"/>
                  </a:lnTo>
                  <a:lnTo>
                    <a:pt x="10330" y="69413"/>
                  </a:lnTo>
                  <a:lnTo>
                    <a:pt x="16190" y="72883"/>
                  </a:lnTo>
                  <a:lnTo>
                    <a:pt x="31146" y="72883"/>
                  </a:lnTo>
                  <a:lnTo>
                    <a:pt x="37006" y="69413"/>
                  </a:lnTo>
                  <a:lnTo>
                    <a:pt x="40398" y="63630"/>
                  </a:lnTo>
                  <a:lnTo>
                    <a:pt x="41632" y="71726"/>
                  </a:lnTo>
                  <a:lnTo>
                    <a:pt x="51963" y="71726"/>
                  </a:lnTo>
                  <a:lnTo>
                    <a:pt x="51963" y="-31244"/>
                  </a:lnTo>
                  <a:lnTo>
                    <a:pt x="40398" y="-31244"/>
                  </a:lnTo>
                  <a:lnTo>
                    <a:pt x="40398" y="5783"/>
                  </a:lnTo>
                  <a:lnTo>
                    <a:pt x="35772" y="0"/>
                  </a:lnTo>
                  <a:lnTo>
                    <a:pt x="31146" y="-2313"/>
                  </a:lnTo>
                  <a:lnTo>
                    <a:pt x="16190" y="-2313"/>
                  </a:lnTo>
                  <a:lnTo>
                    <a:pt x="10330" y="0"/>
                  </a:lnTo>
                  <a:lnTo>
                    <a:pt x="11564" y="23132"/>
                  </a:lnTo>
                  <a:lnTo>
                    <a:pt x="12643" y="17349"/>
                  </a:lnTo>
                  <a:lnTo>
                    <a:pt x="14956" y="13879"/>
                  </a:lnTo>
                  <a:lnTo>
                    <a:pt x="1726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3" name="object 120">
              <a:extLst>
                <a:ext uri="{FF2B5EF4-FFF2-40B4-BE49-F238E27FC236}">
                  <a16:creationId xmlns:a16="http://schemas.microsoft.com/office/drawing/2014/main" id="{F7D80D71-0157-4EBA-8186-6441363CED6F}"/>
                </a:ext>
              </a:extLst>
            </p:cNvPr>
            <p:cNvSpPr/>
            <p:nvPr/>
          </p:nvSpPr>
          <p:spPr>
            <a:xfrm>
              <a:off x="5625577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4" name="object 121">
              <a:extLst>
                <a:ext uri="{FF2B5EF4-FFF2-40B4-BE49-F238E27FC236}">
                  <a16:creationId xmlns:a16="http://schemas.microsoft.com/office/drawing/2014/main" id="{4AA8D674-1FB8-4D0B-9BD9-0DA7EA92C341}"/>
                </a:ext>
              </a:extLst>
            </p:cNvPr>
            <p:cNvSpPr/>
            <p:nvPr/>
          </p:nvSpPr>
          <p:spPr>
            <a:xfrm>
              <a:off x="5691417" y="4964836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2798" y="74039"/>
                  </a:moveTo>
                  <a:lnTo>
                    <a:pt x="12798" y="2081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885" y="15678"/>
                  </a:lnTo>
                  <a:lnTo>
                    <a:pt x="42409" y="3848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5" name="object 122">
              <a:extLst>
                <a:ext uri="{FF2B5EF4-FFF2-40B4-BE49-F238E27FC236}">
                  <a16:creationId xmlns:a16="http://schemas.microsoft.com/office/drawing/2014/main" id="{11E09696-D4D6-4F38-9D09-911462000F3D}"/>
                </a:ext>
              </a:extLst>
            </p:cNvPr>
            <p:cNvSpPr/>
            <p:nvPr/>
          </p:nvSpPr>
          <p:spPr>
            <a:xfrm>
              <a:off x="5755099" y="4935905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11564" y="78666"/>
                  </a:moveTo>
                  <a:lnTo>
                    <a:pt x="11564" y="62473"/>
                  </a:lnTo>
                  <a:lnTo>
                    <a:pt x="10330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7"/>
                  </a:lnTo>
                  <a:lnTo>
                    <a:pt x="1867" y="8552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269" y="104127"/>
                  </a:lnTo>
                  <a:lnTo>
                    <a:pt x="24208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1564" y="78666"/>
                  </a:lnTo>
                  <a:close/>
                </a:path>
                <a:path w="53196" h="104127">
                  <a:moveTo>
                    <a:pt x="18503" y="41654"/>
                  </a:moveTo>
                  <a:lnTo>
                    <a:pt x="21895" y="39340"/>
                  </a:lnTo>
                  <a:lnTo>
                    <a:pt x="33459" y="39340"/>
                  </a:lnTo>
                  <a:lnTo>
                    <a:pt x="38085" y="42810"/>
                  </a:lnTo>
                  <a:lnTo>
                    <a:pt x="40398" y="48593"/>
                  </a:lnTo>
                  <a:lnTo>
                    <a:pt x="40398" y="84464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24208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7027"/>
                  </a:lnTo>
                  <a:lnTo>
                    <a:pt x="3700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lnTo>
                    <a:pt x="11564" y="62473"/>
                  </a:lnTo>
                  <a:lnTo>
                    <a:pt x="12643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6" name="object 104">
              <a:extLst>
                <a:ext uri="{FF2B5EF4-FFF2-40B4-BE49-F238E27FC236}">
                  <a16:creationId xmlns:a16="http://schemas.microsoft.com/office/drawing/2014/main" id="{109D85D3-8E6D-40B5-90F9-9AF825BEA67B}"/>
                </a:ext>
              </a:extLst>
            </p:cNvPr>
            <p:cNvSpPr/>
            <p:nvPr/>
          </p:nvSpPr>
          <p:spPr>
            <a:xfrm>
              <a:off x="58545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7" name="object 105">
              <a:extLst>
                <a:ext uri="{FF2B5EF4-FFF2-40B4-BE49-F238E27FC236}">
                  <a16:creationId xmlns:a16="http://schemas.microsoft.com/office/drawing/2014/main" id="{FFA4069E-A56A-400C-BB4C-200193FD3602}"/>
                </a:ext>
              </a:extLst>
            </p:cNvPr>
            <p:cNvSpPr/>
            <p:nvPr/>
          </p:nvSpPr>
          <p:spPr>
            <a:xfrm>
              <a:off x="5920548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9582" y="64786"/>
                  </a:moveTo>
                  <a:lnTo>
                    <a:pt x="14956" y="62473"/>
                  </a:lnTo>
                  <a:lnTo>
                    <a:pt x="12643" y="56690"/>
                  </a:lnTo>
                  <a:lnTo>
                    <a:pt x="12643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643" y="101814"/>
                  </a:lnTo>
                  <a:lnTo>
                    <a:pt x="12643" y="67099"/>
                  </a:lnTo>
                  <a:lnTo>
                    <a:pt x="16190" y="72883"/>
                  </a:lnTo>
                  <a:lnTo>
                    <a:pt x="19582" y="64786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8" name="object 106">
              <a:extLst>
                <a:ext uri="{FF2B5EF4-FFF2-40B4-BE49-F238E27FC236}">
                  <a16:creationId xmlns:a16="http://schemas.microsoft.com/office/drawing/2014/main" id="{F80FB7EF-031A-4952-81FC-4F4C779363AA}"/>
                </a:ext>
              </a:extLst>
            </p:cNvPr>
            <p:cNvSpPr/>
            <p:nvPr/>
          </p:nvSpPr>
          <p:spPr>
            <a:xfrm>
              <a:off x="5987622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40398" y="26602"/>
                  </a:move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6190" y="7288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9" name="object 107">
              <a:extLst>
                <a:ext uri="{FF2B5EF4-FFF2-40B4-BE49-F238E27FC236}">
                  <a16:creationId xmlns:a16="http://schemas.microsoft.com/office/drawing/2014/main" id="{69F685C7-F8A6-4732-B2A2-558B9E1C289A}"/>
                </a:ext>
              </a:extLst>
            </p:cNvPr>
            <p:cNvSpPr/>
            <p:nvPr/>
          </p:nvSpPr>
          <p:spPr>
            <a:xfrm>
              <a:off x="6054696" y="4964836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0" name="object 108">
              <a:extLst>
                <a:ext uri="{FF2B5EF4-FFF2-40B4-BE49-F238E27FC236}">
                  <a16:creationId xmlns:a16="http://schemas.microsoft.com/office/drawing/2014/main" id="{D372FD18-8455-435E-A8E8-6062F3D823A0}"/>
                </a:ext>
              </a:extLst>
            </p:cNvPr>
            <p:cNvSpPr/>
            <p:nvPr/>
          </p:nvSpPr>
          <p:spPr>
            <a:xfrm>
              <a:off x="6091702" y="4964836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43944" y="26602"/>
                  </a:moveTo>
                  <a:lnTo>
                    <a:pt x="43859" y="45832"/>
                  </a:ln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3944" y="26602"/>
                  </a:lnTo>
                  <a:close/>
                </a:path>
                <a:path w="48570" h="75196">
                  <a:moveTo>
                    <a:pt x="19582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8570" y="65943"/>
                  </a:lnTo>
                  <a:lnTo>
                    <a:pt x="54346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1898" y="55912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1" name="object 109">
              <a:extLst>
                <a:ext uri="{FF2B5EF4-FFF2-40B4-BE49-F238E27FC236}">
                  <a16:creationId xmlns:a16="http://schemas.microsoft.com/office/drawing/2014/main" id="{BEC7CB47-08D0-4F58-9358-E91ECB877B6A}"/>
                </a:ext>
              </a:extLst>
            </p:cNvPr>
            <p:cNvSpPr/>
            <p:nvPr/>
          </p:nvSpPr>
          <p:spPr>
            <a:xfrm>
              <a:off x="6155229" y="4965993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2" name="object 110">
              <a:extLst>
                <a:ext uri="{FF2B5EF4-FFF2-40B4-BE49-F238E27FC236}">
                  <a16:creationId xmlns:a16="http://schemas.microsoft.com/office/drawing/2014/main" id="{D7C496C5-E690-44FB-9496-2FBBE6F164F6}"/>
                </a:ext>
              </a:extLst>
            </p:cNvPr>
            <p:cNvSpPr/>
            <p:nvPr/>
          </p:nvSpPr>
          <p:spPr>
            <a:xfrm>
              <a:off x="6216598" y="4964836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3" name="object 111">
              <a:extLst>
                <a:ext uri="{FF2B5EF4-FFF2-40B4-BE49-F238E27FC236}">
                  <a16:creationId xmlns:a16="http://schemas.microsoft.com/office/drawing/2014/main" id="{6F7E4C14-B0BF-4A01-A40E-B56FF8ACC8BA}"/>
                </a:ext>
              </a:extLst>
            </p:cNvPr>
            <p:cNvSpPr/>
            <p:nvPr/>
          </p:nvSpPr>
          <p:spPr>
            <a:xfrm>
              <a:off x="6280280" y="4968306"/>
              <a:ext cx="51963" cy="101814"/>
            </a:xfrm>
            <a:custGeom>
              <a:avLst/>
              <a:gdLst/>
              <a:ahLst/>
              <a:cxnLst/>
              <a:rect l="l" t="t" r="r" b="b"/>
              <a:pathLst>
                <a:path w="51963" h="101814">
                  <a:moveTo>
                    <a:pt x="0" y="31229"/>
                  </a:moveTo>
                  <a:lnTo>
                    <a:pt x="4" y="38996"/>
                  </a:lnTo>
                  <a:lnTo>
                    <a:pt x="1661" y="52984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1564" y="46265"/>
                  </a:lnTo>
                  <a:lnTo>
                    <a:pt x="11564" y="23132"/>
                  </a:lnTo>
                  <a:lnTo>
                    <a:pt x="12643" y="1619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38"/>
                  </a:lnTo>
                  <a:lnTo>
                    <a:pt x="1052" y="16665"/>
                  </a:lnTo>
                  <a:lnTo>
                    <a:pt x="0" y="31229"/>
                  </a:lnTo>
                  <a:close/>
                </a:path>
                <a:path w="51963" h="101814">
                  <a:moveTo>
                    <a:pt x="17269" y="9253"/>
                  </a:moveTo>
                  <a:lnTo>
                    <a:pt x="21895" y="6939"/>
                  </a:lnTo>
                  <a:lnTo>
                    <a:pt x="32380" y="6939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2063"/>
                  </a:lnTo>
                  <a:lnTo>
                    <a:pt x="37006" y="59003"/>
                  </a:lnTo>
                  <a:lnTo>
                    <a:pt x="32380" y="61316"/>
                  </a:lnTo>
                  <a:lnTo>
                    <a:pt x="20816" y="61316"/>
                  </a:lnTo>
                  <a:lnTo>
                    <a:pt x="17269" y="60160"/>
                  </a:lnTo>
                  <a:lnTo>
                    <a:pt x="14956" y="55533"/>
                  </a:lnTo>
                  <a:lnTo>
                    <a:pt x="12643" y="52063"/>
                  </a:lnTo>
                  <a:lnTo>
                    <a:pt x="11564" y="46265"/>
                  </a:lnTo>
                  <a:lnTo>
                    <a:pt x="10330" y="69413"/>
                  </a:lnTo>
                  <a:lnTo>
                    <a:pt x="16190" y="71726"/>
                  </a:lnTo>
                  <a:lnTo>
                    <a:pt x="31146" y="71726"/>
                  </a:lnTo>
                  <a:lnTo>
                    <a:pt x="37006" y="69413"/>
                  </a:lnTo>
                  <a:lnTo>
                    <a:pt x="40398" y="62473"/>
                  </a:lnTo>
                  <a:lnTo>
                    <a:pt x="41632" y="70569"/>
                  </a:lnTo>
                  <a:lnTo>
                    <a:pt x="51963" y="70569"/>
                  </a:lnTo>
                  <a:lnTo>
                    <a:pt x="51963" y="-32401"/>
                  </a:lnTo>
                  <a:lnTo>
                    <a:pt x="40398" y="-32401"/>
                  </a:lnTo>
                  <a:lnTo>
                    <a:pt x="40398" y="4626"/>
                  </a:lnTo>
                  <a:lnTo>
                    <a:pt x="35772" y="-1156"/>
                  </a:lnTo>
                  <a:lnTo>
                    <a:pt x="31146" y="-3469"/>
                  </a:lnTo>
                  <a:lnTo>
                    <a:pt x="16190" y="-3469"/>
                  </a:lnTo>
                  <a:lnTo>
                    <a:pt x="10330" y="0"/>
                  </a:lnTo>
                  <a:lnTo>
                    <a:pt x="12643" y="16192"/>
                  </a:lnTo>
                  <a:lnTo>
                    <a:pt x="14956" y="12722"/>
                  </a:lnTo>
                  <a:lnTo>
                    <a:pt x="1726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4" name="object 112">
              <a:extLst>
                <a:ext uri="{FF2B5EF4-FFF2-40B4-BE49-F238E27FC236}">
                  <a16:creationId xmlns:a16="http://schemas.microsoft.com/office/drawing/2014/main" id="{1F6CC59E-52BD-4A24-9A08-6CB78EA1CF27}"/>
                </a:ext>
              </a:extLst>
            </p:cNvPr>
            <p:cNvSpPr/>
            <p:nvPr/>
          </p:nvSpPr>
          <p:spPr>
            <a:xfrm>
              <a:off x="5633595" y="5095566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11564" y="97187"/>
                  </a:moveTo>
                  <a:lnTo>
                    <a:pt x="11564" y="21975"/>
                  </a:lnTo>
                  <a:lnTo>
                    <a:pt x="50883" y="97187"/>
                  </a:lnTo>
                  <a:lnTo>
                    <a:pt x="63681" y="97187"/>
                  </a:lnTo>
                  <a:lnTo>
                    <a:pt x="63681" y="0"/>
                  </a:lnTo>
                  <a:lnTo>
                    <a:pt x="50883" y="0"/>
                  </a:lnTo>
                  <a:lnTo>
                    <a:pt x="50883" y="7521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11564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5" name="object 113">
              <a:extLst>
                <a:ext uri="{FF2B5EF4-FFF2-40B4-BE49-F238E27FC236}">
                  <a16:creationId xmlns:a16="http://schemas.microsoft.com/office/drawing/2014/main" id="{140DBFF3-80D0-40A8-A71F-8DCCB9EB0747}"/>
                </a:ext>
              </a:extLst>
            </p:cNvPr>
            <p:cNvSpPr/>
            <p:nvPr/>
          </p:nvSpPr>
          <p:spPr>
            <a:xfrm>
              <a:off x="57157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1726"/>
                  </a:lnTo>
                  <a:lnTo>
                    <a:pt x="48570" y="71726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6" name="object 114">
              <a:extLst>
                <a:ext uri="{FF2B5EF4-FFF2-40B4-BE49-F238E27FC236}">
                  <a16:creationId xmlns:a16="http://schemas.microsoft.com/office/drawing/2014/main" id="{2E97BD92-012E-4629-BE91-C1F954CC6D51}"/>
                </a:ext>
              </a:extLst>
            </p:cNvPr>
            <p:cNvSpPr/>
            <p:nvPr/>
          </p:nvSpPr>
          <p:spPr>
            <a:xfrm>
              <a:off x="5781620" y="5118714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2722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503"/>
                  </a:lnTo>
                  <a:lnTo>
                    <a:pt x="77737" y="4009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7" name="object 115">
              <a:extLst>
                <a:ext uri="{FF2B5EF4-FFF2-40B4-BE49-F238E27FC236}">
                  <a16:creationId xmlns:a16="http://schemas.microsoft.com/office/drawing/2014/main" id="{E996CB28-BFE0-4A92-BB29-461F2CA619DB}"/>
                </a:ext>
              </a:extLst>
            </p:cNvPr>
            <p:cNvSpPr/>
            <p:nvPr/>
          </p:nvSpPr>
          <p:spPr>
            <a:xfrm>
              <a:off x="588462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8" name="object 116">
              <a:extLst>
                <a:ext uri="{FF2B5EF4-FFF2-40B4-BE49-F238E27FC236}">
                  <a16:creationId xmlns:a16="http://schemas.microsoft.com/office/drawing/2014/main" id="{47AF7F4D-2242-42A4-AB53-C2FDC5DBF2EB}"/>
                </a:ext>
              </a:extLst>
            </p:cNvPr>
            <p:cNvSpPr/>
            <p:nvPr/>
          </p:nvSpPr>
          <p:spPr>
            <a:xfrm>
              <a:off x="5949382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9" name="object 117">
              <a:extLst>
                <a:ext uri="{FF2B5EF4-FFF2-40B4-BE49-F238E27FC236}">
                  <a16:creationId xmlns:a16="http://schemas.microsoft.com/office/drawing/2014/main" id="{F1B504F8-FA0E-402D-A86C-19DED3E2F77A}"/>
                </a:ext>
              </a:extLst>
            </p:cNvPr>
            <p:cNvSpPr/>
            <p:nvPr/>
          </p:nvSpPr>
          <p:spPr>
            <a:xfrm>
              <a:off x="6015376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0" name="object 118">
              <a:extLst>
                <a:ext uri="{FF2B5EF4-FFF2-40B4-BE49-F238E27FC236}">
                  <a16:creationId xmlns:a16="http://schemas.microsoft.com/office/drawing/2014/main" id="{1AF91224-0113-4596-A402-0CEF7E1AF580}"/>
                </a:ext>
              </a:extLst>
            </p:cNvPr>
            <p:cNvSpPr/>
            <p:nvPr/>
          </p:nvSpPr>
          <p:spPr>
            <a:xfrm>
              <a:off x="6083530" y="5118714"/>
              <a:ext cx="45001" cy="76353"/>
            </a:xfrm>
            <a:custGeom>
              <a:avLst/>
              <a:gdLst/>
              <a:ahLst/>
              <a:cxnLst/>
              <a:rect l="l" t="t" r="r" b="b"/>
              <a:pathLst>
                <a:path w="45001" h="76353">
                  <a:moveTo>
                    <a:pt x="19736" y="63630"/>
                  </a:moveTo>
                  <a:lnTo>
                    <a:pt x="2081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5001" y="47134"/>
                  </a:lnTo>
                  <a:lnTo>
                    <a:pt x="40084" y="61137"/>
                  </a:lnTo>
                  <a:lnTo>
                    <a:pt x="28988" y="65943"/>
                  </a:lnTo>
                  <a:lnTo>
                    <a:pt x="24362" y="65943"/>
                  </a:lnTo>
                  <a:lnTo>
                    <a:pt x="19736" y="63630"/>
                  </a:lnTo>
                  <a:close/>
                </a:path>
                <a:path w="45001" h="76353">
                  <a:moveTo>
                    <a:pt x="19736" y="63630"/>
                  </a:moveTo>
                  <a:lnTo>
                    <a:pt x="17423" y="59003"/>
                  </a:lnTo>
                  <a:lnTo>
                    <a:pt x="13877" y="55533"/>
                  </a:lnTo>
                  <a:lnTo>
                    <a:pt x="12798" y="48578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7423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3944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5001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469"/>
                  </a:lnTo>
                  <a:lnTo>
                    <a:pt x="8172" y="9253"/>
                  </a:lnTo>
                  <a:lnTo>
                    <a:pt x="2137" y="21302"/>
                  </a:lnTo>
                  <a:lnTo>
                    <a:pt x="0" y="34698"/>
                  </a:lnTo>
                  <a:lnTo>
                    <a:pt x="35" y="43089"/>
                  </a:lnTo>
                  <a:lnTo>
                    <a:pt x="2851" y="56802"/>
                  </a:lnTo>
                  <a:lnTo>
                    <a:pt x="8172" y="67099"/>
                  </a:lnTo>
                  <a:lnTo>
                    <a:pt x="13877" y="72883"/>
                  </a:lnTo>
                  <a:lnTo>
                    <a:pt x="20816" y="76353"/>
                  </a:lnTo>
                  <a:lnTo>
                    <a:pt x="19736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1" name="object 119">
              <a:extLst>
                <a:ext uri="{FF2B5EF4-FFF2-40B4-BE49-F238E27FC236}">
                  <a16:creationId xmlns:a16="http://schemas.microsoft.com/office/drawing/2014/main" id="{0A558FC6-5AE6-4B20-97CA-96947B606E5B}"/>
                </a:ext>
              </a:extLst>
            </p:cNvPr>
            <p:cNvSpPr/>
            <p:nvPr/>
          </p:nvSpPr>
          <p:spPr>
            <a:xfrm>
              <a:off x="6150604" y="5088627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15036"/>
                  </a:move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2" name="object 93">
              <a:extLst>
                <a:ext uri="{FF2B5EF4-FFF2-40B4-BE49-F238E27FC236}">
                  <a16:creationId xmlns:a16="http://schemas.microsoft.com/office/drawing/2014/main" id="{076FA933-96FA-405B-9349-DABFC51CDC8D}"/>
                </a:ext>
              </a:extLst>
            </p:cNvPr>
            <p:cNvSpPr/>
            <p:nvPr/>
          </p:nvSpPr>
          <p:spPr>
            <a:xfrm>
              <a:off x="6380814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0" y="8096"/>
                  </a:moveTo>
                  <a:lnTo>
                    <a:pt x="0" y="11566"/>
                  </a:lnTo>
                  <a:lnTo>
                    <a:pt x="3546" y="15036"/>
                  </a:lnTo>
                  <a:lnTo>
                    <a:pt x="8172" y="15036"/>
                  </a:lnTo>
                  <a:lnTo>
                    <a:pt x="12798" y="11566"/>
                  </a:ln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546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3" name="object 94">
              <a:extLst>
                <a:ext uri="{FF2B5EF4-FFF2-40B4-BE49-F238E27FC236}">
                  <a16:creationId xmlns:a16="http://schemas.microsoft.com/office/drawing/2014/main" id="{25FFA679-E816-4CD1-82A8-B85574F40AD2}"/>
                </a:ext>
              </a:extLst>
            </p:cNvPr>
            <p:cNvSpPr/>
            <p:nvPr/>
          </p:nvSpPr>
          <p:spPr>
            <a:xfrm>
              <a:off x="6410881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4" name="object 95">
              <a:extLst>
                <a:ext uri="{FF2B5EF4-FFF2-40B4-BE49-F238E27FC236}">
                  <a16:creationId xmlns:a16="http://schemas.microsoft.com/office/drawing/2014/main" id="{A6992C3D-D609-4A92-B483-499C96C51FFB}"/>
                </a:ext>
              </a:extLst>
            </p:cNvPr>
            <p:cNvSpPr/>
            <p:nvPr/>
          </p:nvSpPr>
          <p:spPr>
            <a:xfrm>
              <a:off x="6476876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5036"/>
                  </a:lnTo>
                  <a:lnTo>
                    <a:pt x="8018" y="15036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5" name="object 96">
              <a:extLst>
                <a:ext uri="{FF2B5EF4-FFF2-40B4-BE49-F238E27FC236}">
                  <a16:creationId xmlns:a16="http://schemas.microsoft.com/office/drawing/2014/main" id="{6F7F2698-9283-4914-A352-3C90BAB61093}"/>
                </a:ext>
              </a:extLst>
            </p:cNvPr>
            <p:cNvSpPr/>
            <p:nvPr/>
          </p:nvSpPr>
          <p:spPr>
            <a:xfrm>
              <a:off x="6498771" y="4948628"/>
              <a:ext cx="34847" cy="91404"/>
            </a:xfrm>
            <a:custGeom>
              <a:avLst/>
              <a:gdLst/>
              <a:ahLst/>
              <a:cxnLst/>
              <a:rect l="l" t="t" r="r" b="b"/>
              <a:pathLst>
                <a:path w="34847" h="91404">
                  <a:moveTo>
                    <a:pt x="23283" y="17364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4847" y="90248"/>
                  </a:lnTo>
                  <a:lnTo>
                    <a:pt x="34847" y="79838"/>
                  </a:lnTo>
                  <a:lnTo>
                    <a:pt x="31301" y="80994"/>
                  </a:lnTo>
                  <a:lnTo>
                    <a:pt x="27908" y="80994"/>
                  </a:lnTo>
                  <a:lnTo>
                    <a:pt x="24362" y="77525"/>
                  </a:lnTo>
                  <a:lnTo>
                    <a:pt x="23283" y="72898"/>
                  </a:lnTo>
                  <a:lnTo>
                    <a:pt x="23283" y="27774"/>
                  </a:lnTo>
                  <a:lnTo>
                    <a:pt x="34847" y="27774"/>
                  </a:lnTo>
                  <a:lnTo>
                    <a:pt x="34847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6" name="object 97">
              <a:extLst>
                <a:ext uri="{FF2B5EF4-FFF2-40B4-BE49-F238E27FC236}">
                  <a16:creationId xmlns:a16="http://schemas.microsoft.com/office/drawing/2014/main" id="{DEBB0215-1D26-4CB6-A949-34605E620AA8}"/>
                </a:ext>
              </a:extLst>
            </p:cNvPr>
            <p:cNvSpPr/>
            <p:nvPr/>
          </p:nvSpPr>
          <p:spPr>
            <a:xfrm>
              <a:off x="6546263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8096"/>
                  </a:moveTo>
                  <a:lnTo>
                    <a:pt x="1233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98" y="11566"/>
                  </a:lnTo>
                  <a:lnTo>
                    <a:pt x="13877" y="8096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7" name="object 98">
              <a:extLst>
                <a:ext uri="{FF2B5EF4-FFF2-40B4-BE49-F238E27FC236}">
                  <a16:creationId xmlns:a16="http://schemas.microsoft.com/office/drawing/2014/main" id="{4C0ECF62-76CF-4B8F-AF8B-74BE4E280487}"/>
                </a:ext>
              </a:extLst>
            </p:cNvPr>
            <p:cNvSpPr/>
            <p:nvPr/>
          </p:nvSpPr>
          <p:spPr>
            <a:xfrm>
              <a:off x="6575251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643" y="60160"/>
                  </a:move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8" name="object 99">
              <a:extLst>
                <a:ext uri="{FF2B5EF4-FFF2-40B4-BE49-F238E27FC236}">
                  <a16:creationId xmlns:a16="http://schemas.microsoft.com/office/drawing/2014/main" id="{EBB9103F-A2A2-4ED3-B214-CF84CACEFC79}"/>
                </a:ext>
              </a:extLst>
            </p:cNvPr>
            <p:cNvSpPr/>
            <p:nvPr/>
          </p:nvSpPr>
          <p:spPr>
            <a:xfrm>
              <a:off x="6634153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9" name="object 100">
              <a:extLst>
                <a:ext uri="{FF2B5EF4-FFF2-40B4-BE49-F238E27FC236}">
                  <a16:creationId xmlns:a16="http://schemas.microsoft.com/office/drawing/2014/main" id="{8F8F467E-5806-480A-A75B-548C38C42B61}"/>
                </a:ext>
              </a:extLst>
            </p:cNvPr>
            <p:cNvSpPr/>
            <p:nvPr/>
          </p:nvSpPr>
          <p:spPr>
            <a:xfrm>
              <a:off x="6681644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13877" y="8096"/>
                  </a:move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0" name="object 101">
              <a:extLst>
                <a:ext uri="{FF2B5EF4-FFF2-40B4-BE49-F238E27FC236}">
                  <a16:creationId xmlns:a16="http://schemas.microsoft.com/office/drawing/2014/main" id="{820E8DC2-6CAC-44CC-8553-850B658544A6}"/>
                </a:ext>
              </a:extLst>
            </p:cNvPr>
            <p:cNvSpPr/>
            <p:nvPr/>
          </p:nvSpPr>
          <p:spPr>
            <a:xfrm>
              <a:off x="6705852" y="4965993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1" name="object 102">
              <a:extLst>
                <a:ext uri="{FF2B5EF4-FFF2-40B4-BE49-F238E27FC236}">
                  <a16:creationId xmlns:a16="http://schemas.microsoft.com/office/drawing/2014/main" id="{FA4C8267-CDC3-491F-B25C-3EF28CD065F8}"/>
                </a:ext>
              </a:extLst>
            </p:cNvPr>
            <p:cNvSpPr/>
            <p:nvPr/>
          </p:nvSpPr>
          <p:spPr>
            <a:xfrm>
              <a:off x="6765987" y="4964836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72883"/>
                  </a:moveTo>
                  <a:lnTo>
                    <a:pt x="19736" y="75196"/>
                  </a:lnTo>
                  <a:lnTo>
                    <a:pt x="39473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1786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4362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9"/>
                  </a:lnTo>
                  <a:lnTo>
                    <a:pt x="1699" y="20890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  <a:path w="53350" h="75196">
                  <a:moveTo>
                    <a:pt x="41786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350" y="41638"/>
                  </a:lnTo>
                  <a:lnTo>
                    <a:pt x="53341" y="32273"/>
                  </a:lnTo>
                  <a:lnTo>
                    <a:pt x="51485" y="18188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2" name="object 103">
              <a:extLst>
                <a:ext uri="{FF2B5EF4-FFF2-40B4-BE49-F238E27FC236}">
                  <a16:creationId xmlns:a16="http://schemas.microsoft.com/office/drawing/2014/main" id="{27260ABE-D6E0-4CE8-A2CE-B3098790A97A}"/>
                </a:ext>
              </a:extLst>
            </p:cNvPr>
            <p:cNvSpPr/>
            <p:nvPr/>
          </p:nvSpPr>
          <p:spPr>
            <a:xfrm>
              <a:off x="6829669" y="4964836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491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172" y="33542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798" y="72883"/>
                  </a:lnTo>
                  <a:lnTo>
                    <a:pt x="18503" y="75196"/>
                  </a:lnTo>
                  <a:lnTo>
                    <a:pt x="33614" y="75196"/>
                  </a:lnTo>
                  <a:lnTo>
                    <a:pt x="39319" y="74039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5108"/>
                  </a:lnTo>
                  <a:lnTo>
                    <a:pt x="45178" y="41638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3" name="object 91">
              <a:extLst>
                <a:ext uri="{FF2B5EF4-FFF2-40B4-BE49-F238E27FC236}">
                  <a16:creationId xmlns:a16="http://schemas.microsoft.com/office/drawing/2014/main" id="{008410BB-014A-4157-968D-7719FA2AC1F6}"/>
                </a:ext>
              </a:extLst>
            </p:cNvPr>
            <p:cNvSpPr/>
            <p:nvPr/>
          </p:nvSpPr>
          <p:spPr>
            <a:xfrm>
              <a:off x="549590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0" y="71726"/>
                  </a:move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423" y="105284"/>
                  </a:ln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2798" y="8446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0" y="71726"/>
                  </a:lnTo>
                  <a:close/>
                </a:path>
                <a:path w="53196" h="105284">
                  <a:moveTo>
                    <a:pt x="18503" y="41654"/>
                  </a:move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1301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4" name="object 92">
              <a:extLst>
                <a:ext uri="{FF2B5EF4-FFF2-40B4-BE49-F238E27FC236}">
                  <a16:creationId xmlns:a16="http://schemas.microsoft.com/office/drawing/2014/main" id="{29F4D87B-B93D-455F-BE91-C04C3E5A3519}"/>
                </a:ext>
              </a:extLst>
            </p:cNvPr>
            <p:cNvSpPr/>
            <p:nvPr/>
          </p:nvSpPr>
          <p:spPr>
            <a:xfrm>
              <a:off x="5566521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0" y="10409"/>
                  </a:lnTo>
                  <a:lnTo>
                    <a:pt x="3392" y="13879"/>
                  </a:lnTo>
                  <a:lnTo>
                    <a:pt x="8018" y="15036"/>
                  </a:lnTo>
                  <a:lnTo>
                    <a:pt x="12643" y="13879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330" y="0"/>
                  </a:lnTo>
                  <a:lnTo>
                    <a:pt x="570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5" name="object 83">
              <a:extLst>
                <a:ext uri="{FF2B5EF4-FFF2-40B4-BE49-F238E27FC236}">
                  <a16:creationId xmlns:a16="http://schemas.microsoft.com/office/drawing/2014/main" id="{CF6B8CCC-C3CE-4D66-8BBE-2B984AE94867}"/>
                </a:ext>
              </a:extLst>
            </p:cNvPr>
            <p:cNvSpPr/>
            <p:nvPr/>
          </p:nvSpPr>
          <p:spPr>
            <a:xfrm>
              <a:off x="622585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8570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6" name="object 84">
              <a:extLst>
                <a:ext uri="{FF2B5EF4-FFF2-40B4-BE49-F238E27FC236}">
                  <a16:creationId xmlns:a16="http://schemas.microsoft.com/office/drawing/2014/main" id="{E19A4AEA-6A6A-4B8B-A0B0-BED53E1685A9}"/>
                </a:ext>
              </a:extLst>
            </p:cNvPr>
            <p:cNvSpPr/>
            <p:nvPr/>
          </p:nvSpPr>
          <p:spPr>
            <a:xfrm>
              <a:off x="629061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1156"/>
                  </a:lnTo>
                  <a:lnTo>
                    <a:pt x="25441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7" name="object 85">
              <a:extLst>
                <a:ext uri="{FF2B5EF4-FFF2-40B4-BE49-F238E27FC236}">
                  <a16:creationId xmlns:a16="http://schemas.microsoft.com/office/drawing/2014/main" id="{F598F1FB-BF68-44B3-86E5-0847766DFF65}"/>
                </a:ext>
              </a:extLst>
            </p:cNvPr>
            <p:cNvSpPr/>
            <p:nvPr/>
          </p:nvSpPr>
          <p:spPr>
            <a:xfrm>
              <a:off x="6331164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8" name="object 86">
              <a:extLst>
                <a:ext uri="{FF2B5EF4-FFF2-40B4-BE49-F238E27FC236}">
                  <a16:creationId xmlns:a16="http://schemas.microsoft.com/office/drawing/2014/main" id="{7271721B-734C-42D7-9AFA-9BB4E7D69CA2}"/>
                </a:ext>
              </a:extLst>
            </p:cNvPr>
            <p:cNvSpPr/>
            <p:nvPr/>
          </p:nvSpPr>
          <p:spPr>
            <a:xfrm>
              <a:off x="6354292" y="5102506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9" name="object 87">
              <a:extLst>
                <a:ext uri="{FF2B5EF4-FFF2-40B4-BE49-F238E27FC236}">
                  <a16:creationId xmlns:a16="http://schemas.microsoft.com/office/drawing/2014/main" id="{0468879B-841A-4435-9F9A-FEDFDEF7C939}"/>
                </a:ext>
              </a:extLst>
            </p:cNvPr>
            <p:cNvSpPr/>
            <p:nvPr/>
          </p:nvSpPr>
          <p:spPr>
            <a:xfrm>
              <a:off x="6401630" y="5094410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3877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0" name="object 88">
              <a:extLst>
                <a:ext uri="{FF2B5EF4-FFF2-40B4-BE49-F238E27FC236}">
                  <a16:creationId xmlns:a16="http://schemas.microsoft.com/office/drawing/2014/main" id="{40034B33-DD89-4189-9F09-72FEF2CEA71A}"/>
                </a:ext>
              </a:extLst>
            </p:cNvPr>
            <p:cNvSpPr/>
            <p:nvPr/>
          </p:nvSpPr>
          <p:spPr>
            <a:xfrm>
              <a:off x="6429384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1" name="object 89">
              <a:extLst>
                <a:ext uri="{FF2B5EF4-FFF2-40B4-BE49-F238E27FC236}">
                  <a16:creationId xmlns:a16="http://schemas.microsoft.com/office/drawing/2014/main" id="{687039A0-96E2-4671-BDF7-C3C6709E0600}"/>
                </a:ext>
              </a:extLst>
            </p:cNvPr>
            <p:cNvSpPr/>
            <p:nvPr/>
          </p:nvSpPr>
          <p:spPr>
            <a:xfrm>
              <a:off x="6493066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8503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2" name="object 90">
              <a:extLst>
                <a:ext uri="{FF2B5EF4-FFF2-40B4-BE49-F238E27FC236}">
                  <a16:creationId xmlns:a16="http://schemas.microsoft.com/office/drawing/2014/main" id="{58B31C12-F49D-40C8-8350-9CAE39C4C737}"/>
                </a:ext>
              </a:extLst>
            </p:cNvPr>
            <p:cNvSpPr/>
            <p:nvPr/>
          </p:nvSpPr>
          <p:spPr>
            <a:xfrm>
              <a:off x="6566539" y="5089783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3" name="object 75">
              <a:extLst>
                <a:ext uri="{FF2B5EF4-FFF2-40B4-BE49-F238E27FC236}">
                  <a16:creationId xmlns:a16="http://schemas.microsoft.com/office/drawing/2014/main" id="{BF1C5471-D0A0-4430-B9DD-590C154306B1}"/>
                </a:ext>
              </a:extLst>
            </p:cNvPr>
            <p:cNvSpPr/>
            <p:nvPr/>
          </p:nvSpPr>
          <p:spPr>
            <a:xfrm>
              <a:off x="6620275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20816" y="105284"/>
                  </a:lnTo>
                  <a:lnTo>
                    <a:pt x="15110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4" name="object 76">
              <a:extLst>
                <a:ext uri="{FF2B5EF4-FFF2-40B4-BE49-F238E27FC236}">
                  <a16:creationId xmlns:a16="http://schemas.microsoft.com/office/drawing/2014/main" id="{05248EA6-856F-474C-B435-732049BF34E5}"/>
                </a:ext>
              </a:extLst>
            </p:cNvPr>
            <p:cNvSpPr/>
            <p:nvPr/>
          </p:nvSpPr>
          <p:spPr>
            <a:xfrm>
              <a:off x="6687349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614" y="60160"/>
                  </a:lnTo>
                  <a:lnTo>
                    <a:pt x="28988" y="6247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233" y="62473"/>
                  </a:lnTo>
                  <a:lnTo>
                    <a:pt x="4625" y="67099"/>
                  </a:lnTo>
                  <a:lnTo>
                    <a:pt x="8172" y="71726"/>
                  </a:lnTo>
                  <a:lnTo>
                    <a:pt x="12798" y="74039"/>
                  </a:lnTo>
                  <a:lnTo>
                    <a:pt x="27754" y="74039"/>
                  </a:lnTo>
                  <a:lnTo>
                    <a:pt x="33614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5" name="object 77">
              <a:extLst>
                <a:ext uri="{FF2B5EF4-FFF2-40B4-BE49-F238E27FC236}">
                  <a16:creationId xmlns:a16="http://schemas.microsoft.com/office/drawing/2014/main" id="{17D2ED96-084F-45E9-85DC-8C03091D966F}"/>
                </a:ext>
              </a:extLst>
            </p:cNvPr>
            <p:cNvSpPr/>
            <p:nvPr/>
          </p:nvSpPr>
          <p:spPr>
            <a:xfrm>
              <a:off x="675103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6" name="object 78">
              <a:extLst>
                <a:ext uri="{FF2B5EF4-FFF2-40B4-BE49-F238E27FC236}">
                  <a16:creationId xmlns:a16="http://schemas.microsoft.com/office/drawing/2014/main" id="{ED40F24B-9AAE-45FD-ADD9-45F4500E51FB}"/>
                </a:ext>
              </a:extLst>
            </p:cNvPr>
            <p:cNvSpPr/>
            <p:nvPr/>
          </p:nvSpPr>
          <p:spPr>
            <a:xfrm>
              <a:off x="6814712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7" name="object 79">
              <a:extLst>
                <a:ext uri="{FF2B5EF4-FFF2-40B4-BE49-F238E27FC236}">
                  <a16:creationId xmlns:a16="http://schemas.microsoft.com/office/drawing/2014/main" id="{1C899D46-2912-4BDE-BE8B-931050737DD9}"/>
                </a:ext>
              </a:extLst>
            </p:cNvPr>
            <p:cNvSpPr/>
            <p:nvPr/>
          </p:nvSpPr>
          <p:spPr>
            <a:xfrm>
              <a:off x="6844780" y="5118714"/>
              <a:ext cx="49650" cy="74039"/>
            </a:xfrm>
            <a:custGeom>
              <a:avLst/>
              <a:gdLst/>
              <a:ahLst/>
              <a:cxnLst/>
              <a:rect l="l" t="t" r="r" b="b"/>
              <a:pathLst>
                <a:path w="49650" h="74039">
                  <a:moveTo>
                    <a:pt x="0" y="2313"/>
                  </a:moveTo>
                  <a:lnTo>
                    <a:pt x="0" y="74039"/>
                  </a:lnTo>
                  <a:lnTo>
                    <a:pt x="12643" y="74039"/>
                  </a:lnTo>
                  <a:lnTo>
                    <a:pt x="12643" y="21975"/>
                  </a:lnTo>
                  <a:lnTo>
                    <a:pt x="13877" y="1850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2722"/>
                  </a:lnTo>
                  <a:lnTo>
                    <a:pt x="37006" y="17349"/>
                  </a:lnTo>
                  <a:lnTo>
                    <a:pt x="37006" y="74039"/>
                  </a:lnTo>
                  <a:lnTo>
                    <a:pt x="49650" y="74039"/>
                  </a:lnTo>
                  <a:lnTo>
                    <a:pt x="49650" y="26602"/>
                  </a:lnTo>
                  <a:lnTo>
                    <a:pt x="48111" y="15886"/>
                  </a:lnTo>
                  <a:lnTo>
                    <a:pt x="41756" y="403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8" name="object 80">
              <a:extLst>
                <a:ext uri="{FF2B5EF4-FFF2-40B4-BE49-F238E27FC236}">
                  <a16:creationId xmlns:a16="http://schemas.microsoft.com/office/drawing/2014/main" id="{02BA30E6-DD3E-468C-8F9B-8941B8DD1526}"/>
                </a:ext>
              </a:extLst>
            </p:cNvPr>
            <p:cNvSpPr/>
            <p:nvPr/>
          </p:nvSpPr>
          <p:spPr>
            <a:xfrm>
              <a:off x="6908308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4246"/>
                  </a:lnTo>
                  <a:lnTo>
                    <a:pt x="2393" y="57959"/>
                  </a:lnTo>
                  <a:lnTo>
                    <a:pt x="8172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9" name="object 81">
              <a:extLst>
                <a:ext uri="{FF2B5EF4-FFF2-40B4-BE49-F238E27FC236}">
                  <a16:creationId xmlns:a16="http://schemas.microsoft.com/office/drawing/2014/main" id="{7DB3BE67-E3C9-45D1-B7AC-7D06EF2C3BF7}"/>
                </a:ext>
              </a:extLst>
            </p:cNvPr>
            <p:cNvSpPr/>
            <p:nvPr/>
          </p:nvSpPr>
          <p:spPr>
            <a:xfrm>
              <a:off x="6971989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0" name="object 82">
              <a:extLst>
                <a:ext uri="{FF2B5EF4-FFF2-40B4-BE49-F238E27FC236}">
                  <a16:creationId xmlns:a16="http://schemas.microsoft.com/office/drawing/2014/main" id="{645D5DB1-D025-41F7-A646-F2720D147C57}"/>
                </a:ext>
              </a:extLst>
            </p:cNvPr>
            <p:cNvSpPr/>
            <p:nvPr/>
          </p:nvSpPr>
          <p:spPr>
            <a:xfrm>
              <a:off x="7034437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1" name="object 66">
              <a:extLst>
                <a:ext uri="{FF2B5EF4-FFF2-40B4-BE49-F238E27FC236}">
                  <a16:creationId xmlns:a16="http://schemas.microsoft.com/office/drawing/2014/main" id="{F1E04B2C-63F8-437E-B098-4AD7F25A16B4}"/>
                </a:ext>
              </a:extLst>
            </p:cNvPr>
            <p:cNvSpPr/>
            <p:nvPr/>
          </p:nvSpPr>
          <p:spPr>
            <a:xfrm>
              <a:off x="71292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592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2" name="object 67">
              <a:extLst>
                <a:ext uri="{FF2B5EF4-FFF2-40B4-BE49-F238E27FC236}">
                  <a16:creationId xmlns:a16="http://schemas.microsoft.com/office/drawing/2014/main" id="{FEAA988F-9763-4ED2-8F34-5E5D0CFB78FE}"/>
                </a:ext>
              </a:extLst>
            </p:cNvPr>
            <p:cNvSpPr/>
            <p:nvPr/>
          </p:nvSpPr>
          <p:spPr>
            <a:xfrm>
              <a:off x="719526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3" name="object 68">
              <a:extLst>
                <a:ext uri="{FF2B5EF4-FFF2-40B4-BE49-F238E27FC236}">
                  <a16:creationId xmlns:a16="http://schemas.microsoft.com/office/drawing/2014/main" id="{FE612C1D-ED36-486C-AE4E-34C6BBE91973}"/>
                </a:ext>
              </a:extLst>
            </p:cNvPr>
            <p:cNvSpPr/>
            <p:nvPr/>
          </p:nvSpPr>
          <p:spPr>
            <a:xfrm>
              <a:off x="7232267" y="5118714"/>
              <a:ext cx="56588" cy="76353"/>
            </a:xfrm>
            <a:custGeom>
              <a:avLst/>
              <a:gdLst/>
              <a:ahLst/>
              <a:cxnLst/>
              <a:rect l="l" t="t" r="r" b="b"/>
              <a:pathLst>
                <a:path w="56588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1975"/>
                  </a:lnTo>
                  <a:lnTo>
                    <a:pt x="45024" y="27759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376" y="66082"/>
                  </a:lnTo>
                  <a:lnTo>
                    <a:pt x="54901" y="55063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692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588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4" name="object 69">
              <a:extLst>
                <a:ext uri="{FF2B5EF4-FFF2-40B4-BE49-F238E27FC236}">
                  <a16:creationId xmlns:a16="http://schemas.microsoft.com/office/drawing/2014/main" id="{3C7F6946-0711-4FE1-8596-F05EF9E9527C}"/>
                </a:ext>
              </a:extLst>
            </p:cNvPr>
            <p:cNvSpPr/>
            <p:nvPr/>
          </p:nvSpPr>
          <p:spPr>
            <a:xfrm>
              <a:off x="7300420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3196" y="52063"/>
                  </a:lnTo>
                  <a:lnTo>
                    <a:pt x="41632" y="52063"/>
                  </a:lnTo>
                  <a:lnTo>
                    <a:pt x="41632" y="55533"/>
                  </a:lnTo>
                  <a:lnTo>
                    <a:pt x="40552" y="6016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926" y="11566"/>
                  </a:lnTo>
                  <a:lnTo>
                    <a:pt x="38239" y="15036"/>
                  </a:lnTo>
                  <a:lnTo>
                    <a:pt x="40552" y="17349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17" y="43354"/>
                  </a:lnTo>
                  <a:lnTo>
                    <a:pt x="2091" y="57169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5" name="object 70">
              <a:extLst>
                <a:ext uri="{FF2B5EF4-FFF2-40B4-BE49-F238E27FC236}">
                  <a16:creationId xmlns:a16="http://schemas.microsoft.com/office/drawing/2014/main" id="{2726E734-5DDB-45D5-B8B2-F7B51CD5017C}"/>
                </a:ext>
              </a:extLst>
            </p:cNvPr>
            <p:cNvSpPr/>
            <p:nvPr/>
          </p:nvSpPr>
          <p:spPr>
            <a:xfrm>
              <a:off x="736410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6" name="object 71">
              <a:extLst>
                <a:ext uri="{FF2B5EF4-FFF2-40B4-BE49-F238E27FC236}">
                  <a16:creationId xmlns:a16="http://schemas.microsoft.com/office/drawing/2014/main" id="{79F236EC-B650-43C5-A84F-3D93F2F925B8}"/>
                </a:ext>
              </a:extLst>
            </p:cNvPr>
            <p:cNvSpPr/>
            <p:nvPr/>
          </p:nvSpPr>
          <p:spPr>
            <a:xfrm>
              <a:off x="7427783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7" name="object 72">
              <a:extLst>
                <a:ext uri="{FF2B5EF4-FFF2-40B4-BE49-F238E27FC236}">
                  <a16:creationId xmlns:a16="http://schemas.microsoft.com/office/drawing/2014/main" id="{6BA3FE02-8CC7-4E22-AEB3-D23E9944B20D}"/>
                </a:ext>
              </a:extLst>
            </p:cNvPr>
            <p:cNvSpPr/>
            <p:nvPr/>
          </p:nvSpPr>
          <p:spPr>
            <a:xfrm>
              <a:off x="7488998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25441" y="65943"/>
                  </a:move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8" name="object 73">
              <a:extLst>
                <a:ext uri="{FF2B5EF4-FFF2-40B4-BE49-F238E27FC236}">
                  <a16:creationId xmlns:a16="http://schemas.microsoft.com/office/drawing/2014/main" id="{0DA83F64-F0FB-4226-8916-CD8377DA97D8}"/>
                </a:ext>
              </a:extLst>
            </p:cNvPr>
            <p:cNvSpPr/>
            <p:nvPr/>
          </p:nvSpPr>
          <p:spPr>
            <a:xfrm>
              <a:off x="7551446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9" name="object 74">
              <a:extLst>
                <a:ext uri="{FF2B5EF4-FFF2-40B4-BE49-F238E27FC236}">
                  <a16:creationId xmlns:a16="http://schemas.microsoft.com/office/drawing/2014/main" id="{435728EB-E7E5-47E7-A23A-8E8F86C44095}"/>
                </a:ext>
              </a:extLst>
            </p:cNvPr>
            <p:cNvSpPr/>
            <p:nvPr/>
          </p:nvSpPr>
          <p:spPr>
            <a:xfrm>
              <a:off x="761512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0" name="object 57">
              <a:extLst>
                <a:ext uri="{FF2B5EF4-FFF2-40B4-BE49-F238E27FC236}">
                  <a16:creationId xmlns:a16="http://schemas.microsoft.com/office/drawing/2014/main" id="{F967715B-44B8-4935-8638-21B3BA466E37}"/>
                </a:ext>
              </a:extLst>
            </p:cNvPr>
            <p:cNvSpPr/>
            <p:nvPr/>
          </p:nvSpPr>
          <p:spPr>
            <a:xfrm>
              <a:off x="7706564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9650" y="21975"/>
                  </a:lnTo>
                  <a:lnTo>
                    <a:pt x="4965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1" name="object 58">
              <a:extLst>
                <a:ext uri="{FF2B5EF4-FFF2-40B4-BE49-F238E27FC236}">
                  <a16:creationId xmlns:a16="http://schemas.microsoft.com/office/drawing/2014/main" id="{8403D8C1-9B9D-4D3E-AA0C-D3832CFA4FDD}"/>
                </a:ext>
              </a:extLst>
            </p:cNvPr>
            <p:cNvSpPr/>
            <p:nvPr/>
          </p:nvSpPr>
          <p:spPr>
            <a:xfrm>
              <a:off x="7771325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2380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2" name="object 59">
              <a:extLst>
                <a:ext uri="{FF2B5EF4-FFF2-40B4-BE49-F238E27FC236}">
                  <a16:creationId xmlns:a16="http://schemas.microsoft.com/office/drawing/2014/main" id="{A72CBA24-1908-4E50-9D65-D35B72C327A9}"/>
                </a:ext>
              </a:extLst>
            </p:cNvPr>
            <p:cNvSpPr/>
            <p:nvPr/>
          </p:nvSpPr>
          <p:spPr>
            <a:xfrm>
              <a:off x="78371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3" name="object 60">
              <a:extLst>
                <a:ext uri="{FF2B5EF4-FFF2-40B4-BE49-F238E27FC236}">
                  <a16:creationId xmlns:a16="http://schemas.microsoft.com/office/drawing/2014/main" id="{55B770B4-5A5A-43CF-92CE-F97B84B1B0DA}"/>
                </a:ext>
              </a:extLst>
            </p:cNvPr>
            <p:cNvSpPr/>
            <p:nvPr/>
          </p:nvSpPr>
          <p:spPr>
            <a:xfrm>
              <a:off x="7904239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4" name="object 61">
              <a:extLst>
                <a:ext uri="{FF2B5EF4-FFF2-40B4-BE49-F238E27FC236}">
                  <a16:creationId xmlns:a16="http://schemas.microsoft.com/office/drawing/2014/main" id="{CF0D1675-EEB5-46C4-937C-DA563DB3FDCF}"/>
                </a:ext>
              </a:extLst>
            </p:cNvPr>
            <p:cNvSpPr/>
            <p:nvPr/>
          </p:nvSpPr>
          <p:spPr>
            <a:xfrm>
              <a:off x="7967921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82" y="47249"/>
                  </a:lnTo>
                  <a:lnTo>
                    <a:pt x="39623" y="6116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742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5" name="object 62">
              <a:extLst>
                <a:ext uri="{FF2B5EF4-FFF2-40B4-BE49-F238E27FC236}">
                  <a16:creationId xmlns:a16="http://schemas.microsoft.com/office/drawing/2014/main" id="{A09A4C1D-6D43-4089-A43E-ED365228E4DE}"/>
                </a:ext>
              </a:extLst>
            </p:cNvPr>
            <p:cNvSpPr/>
            <p:nvPr/>
          </p:nvSpPr>
          <p:spPr>
            <a:xfrm>
              <a:off x="803962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988" y="1156"/>
                  </a:lnTo>
                  <a:lnTo>
                    <a:pt x="27754" y="1156"/>
                  </a:lnTo>
                  <a:lnTo>
                    <a:pt x="24362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6" name="object 63">
              <a:extLst>
                <a:ext uri="{FF2B5EF4-FFF2-40B4-BE49-F238E27FC236}">
                  <a16:creationId xmlns:a16="http://schemas.microsoft.com/office/drawing/2014/main" id="{D01695F8-6B3B-4316-98B7-979E7BBA8979}"/>
                </a:ext>
              </a:extLst>
            </p:cNvPr>
            <p:cNvSpPr/>
            <p:nvPr/>
          </p:nvSpPr>
          <p:spPr>
            <a:xfrm>
              <a:off x="8076627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2049" y="18521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4362" y="80994"/>
                  </a:lnTo>
                  <a:lnTo>
                    <a:pt x="23128" y="77525"/>
                  </a:lnTo>
                  <a:lnTo>
                    <a:pt x="22049" y="72898"/>
                  </a:lnTo>
                  <a:lnTo>
                    <a:pt x="22049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2049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7" name="object 64">
              <a:extLst>
                <a:ext uri="{FF2B5EF4-FFF2-40B4-BE49-F238E27FC236}">
                  <a16:creationId xmlns:a16="http://schemas.microsoft.com/office/drawing/2014/main" id="{B4E54415-43F0-490A-A7B8-4681D6108A59}"/>
                </a:ext>
              </a:extLst>
            </p:cNvPr>
            <p:cNvSpPr/>
            <p:nvPr/>
          </p:nvSpPr>
          <p:spPr>
            <a:xfrm>
              <a:off x="812057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6" y="76348"/>
                  </a:lnTo>
                  <a:lnTo>
                    <a:pt x="42429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8" name="object 65">
              <a:extLst>
                <a:ext uri="{FF2B5EF4-FFF2-40B4-BE49-F238E27FC236}">
                  <a16:creationId xmlns:a16="http://schemas.microsoft.com/office/drawing/2014/main" id="{D028374A-2BE8-42ED-8D5A-B4254E2759EE}"/>
                </a:ext>
              </a:extLst>
            </p:cNvPr>
            <p:cNvSpPr/>
            <p:nvPr/>
          </p:nvSpPr>
          <p:spPr>
            <a:xfrm>
              <a:off x="8184254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5124"/>
                  </a:lnTo>
                  <a:lnTo>
                    <a:pt x="17269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9" name="object 55">
              <a:extLst>
                <a:ext uri="{FF2B5EF4-FFF2-40B4-BE49-F238E27FC236}">
                  <a16:creationId xmlns:a16="http://schemas.microsoft.com/office/drawing/2014/main" id="{4BF14CB7-6854-4CE8-AC21-9379E95A7BA2}"/>
                </a:ext>
              </a:extLst>
            </p:cNvPr>
            <p:cNvSpPr/>
            <p:nvPr/>
          </p:nvSpPr>
          <p:spPr>
            <a:xfrm>
              <a:off x="8284787" y="5089783"/>
              <a:ext cx="52117" cy="105284"/>
            </a:xfrm>
            <a:custGeom>
              <a:avLst/>
              <a:gdLst/>
              <a:ahLst/>
              <a:cxnLst/>
              <a:rect l="l" t="t" r="r" b="b"/>
              <a:pathLst>
                <a:path w="52117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473" y="84464"/>
                  </a:lnTo>
                  <a:lnTo>
                    <a:pt x="37160" y="89091"/>
                  </a:lnTo>
                  <a:lnTo>
                    <a:pt x="35926" y="105284"/>
                  </a:lnTo>
                  <a:lnTo>
                    <a:pt x="41786" y="101814"/>
                  </a:lnTo>
                  <a:lnTo>
                    <a:pt x="46412" y="96031"/>
                  </a:lnTo>
                  <a:lnTo>
                    <a:pt x="50615" y="85139"/>
                  </a:lnTo>
                  <a:lnTo>
                    <a:pt x="52117" y="70569"/>
                  </a:lnTo>
                  <a:lnTo>
                    <a:pt x="52112" y="62735"/>
                  </a:lnTo>
                  <a:lnTo>
                    <a:pt x="50457" y="48413"/>
                  </a:lnTo>
                  <a:lnTo>
                    <a:pt x="46412" y="38184"/>
                  </a:lnTo>
                  <a:lnTo>
                    <a:pt x="41786" y="32401"/>
                  </a:lnTo>
                  <a:lnTo>
                    <a:pt x="35926" y="28931"/>
                  </a:lnTo>
                  <a:lnTo>
                    <a:pt x="20970" y="28931"/>
                  </a:lnTo>
                  <a:lnTo>
                    <a:pt x="1511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031" y="42810"/>
                  </a:lnTo>
                  <a:lnTo>
                    <a:pt x="18657" y="39340"/>
                  </a:lnTo>
                  <a:lnTo>
                    <a:pt x="30221" y="39340"/>
                  </a:lnTo>
                  <a:lnTo>
                    <a:pt x="34847" y="41654"/>
                  </a:lnTo>
                  <a:lnTo>
                    <a:pt x="37160" y="45124"/>
                  </a:lnTo>
                  <a:lnTo>
                    <a:pt x="39473" y="48593"/>
                  </a:lnTo>
                  <a:lnTo>
                    <a:pt x="40552" y="55533"/>
                  </a:lnTo>
                  <a:close/>
                </a:path>
                <a:path w="52117" h="105284">
                  <a:moveTo>
                    <a:pt x="37160" y="89091"/>
                  </a:moveTo>
                  <a:lnTo>
                    <a:pt x="34847" y="92561"/>
                  </a:lnTo>
                  <a:lnTo>
                    <a:pt x="30221" y="93717"/>
                  </a:lnTo>
                  <a:lnTo>
                    <a:pt x="18657" y="93717"/>
                  </a:lnTo>
                  <a:lnTo>
                    <a:pt x="14031" y="91404"/>
                  </a:lnTo>
                  <a:lnTo>
                    <a:pt x="11564" y="84464"/>
                  </a:lnTo>
                  <a:lnTo>
                    <a:pt x="15110" y="101814"/>
                  </a:lnTo>
                  <a:lnTo>
                    <a:pt x="20970" y="105284"/>
                  </a:lnTo>
                  <a:lnTo>
                    <a:pt x="35926" y="105284"/>
                  </a:lnTo>
                  <a:lnTo>
                    <a:pt x="37160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0" name="object 56">
              <a:extLst>
                <a:ext uri="{FF2B5EF4-FFF2-40B4-BE49-F238E27FC236}">
                  <a16:creationId xmlns:a16="http://schemas.microsoft.com/office/drawing/2014/main" id="{D10BA421-B532-44B9-956C-F7F4C9B76D60}"/>
                </a:ext>
              </a:extLst>
            </p:cNvPr>
            <p:cNvSpPr/>
            <p:nvPr/>
          </p:nvSpPr>
          <p:spPr>
            <a:xfrm>
              <a:off x="8343843" y="5121028"/>
              <a:ext cx="53196" cy="101798"/>
            </a:xfrm>
            <a:custGeom>
              <a:avLst/>
              <a:gdLst/>
              <a:ahLst/>
              <a:cxnLst/>
              <a:rect l="l" t="t" r="r" b="b"/>
              <a:pathLst>
                <a:path w="53196" h="101798">
                  <a:moveTo>
                    <a:pt x="6938" y="100657"/>
                  </a:moveTo>
                  <a:lnTo>
                    <a:pt x="10485" y="101798"/>
                  </a:lnTo>
                  <a:lnTo>
                    <a:pt x="13877" y="101798"/>
                  </a:lnTo>
                  <a:lnTo>
                    <a:pt x="18503" y="99485"/>
                  </a:lnTo>
                  <a:lnTo>
                    <a:pt x="20816" y="97172"/>
                  </a:lnTo>
                  <a:lnTo>
                    <a:pt x="24362" y="93702"/>
                  </a:lnTo>
                  <a:lnTo>
                    <a:pt x="26675" y="89075"/>
                  </a:lnTo>
                  <a:lnTo>
                    <a:pt x="28988" y="8213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2063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19736" y="79822"/>
                  </a:lnTo>
                  <a:lnTo>
                    <a:pt x="18503" y="83292"/>
                  </a:lnTo>
                  <a:lnTo>
                    <a:pt x="16190" y="86762"/>
                  </a:lnTo>
                  <a:lnTo>
                    <a:pt x="15110" y="87919"/>
                  </a:lnTo>
                  <a:lnTo>
                    <a:pt x="10485" y="90232"/>
                  </a:lnTo>
                  <a:lnTo>
                    <a:pt x="3546" y="90232"/>
                  </a:lnTo>
                  <a:lnTo>
                    <a:pt x="3546" y="100657"/>
                  </a:lnTo>
                  <a:lnTo>
                    <a:pt x="6938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1" name="object 49">
              <a:extLst>
                <a:ext uri="{FF2B5EF4-FFF2-40B4-BE49-F238E27FC236}">
                  <a16:creationId xmlns:a16="http://schemas.microsoft.com/office/drawing/2014/main" id="{4A13CBBE-F1FC-4B56-86A5-7686EAF105D4}"/>
                </a:ext>
              </a:extLst>
            </p:cNvPr>
            <p:cNvSpPr/>
            <p:nvPr/>
          </p:nvSpPr>
          <p:spPr>
            <a:xfrm>
              <a:off x="8437593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2" name="object 50">
              <a:extLst>
                <a:ext uri="{FF2B5EF4-FFF2-40B4-BE49-F238E27FC236}">
                  <a16:creationId xmlns:a16="http://schemas.microsoft.com/office/drawing/2014/main" id="{31A5864A-90A7-46B5-AAD5-C641CE1B20B5}"/>
                </a:ext>
              </a:extLst>
            </p:cNvPr>
            <p:cNvSpPr/>
            <p:nvPr/>
          </p:nvSpPr>
          <p:spPr>
            <a:xfrm>
              <a:off x="8503433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1564" y="102970"/>
                  </a:moveTo>
                  <a:lnTo>
                    <a:pt x="11564" y="67099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24362" y="65943"/>
                  </a:lnTo>
                  <a:lnTo>
                    <a:pt x="18503" y="6594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2117" h="102970">
                  <a:moveTo>
                    <a:pt x="3700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24362" y="6594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3" name="object 51">
              <a:extLst>
                <a:ext uri="{FF2B5EF4-FFF2-40B4-BE49-F238E27FC236}">
                  <a16:creationId xmlns:a16="http://schemas.microsoft.com/office/drawing/2014/main" id="{BBAB392C-BC0D-4A3C-A885-1C62E1FA813C}"/>
                </a:ext>
              </a:extLst>
            </p:cNvPr>
            <p:cNvSpPr/>
            <p:nvPr/>
          </p:nvSpPr>
          <p:spPr>
            <a:xfrm>
              <a:off x="8564802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4" name="object 52">
              <a:extLst>
                <a:ext uri="{FF2B5EF4-FFF2-40B4-BE49-F238E27FC236}">
                  <a16:creationId xmlns:a16="http://schemas.microsoft.com/office/drawing/2014/main" id="{01E56319-61A7-4A34-95FF-5B2F49D6E86D}"/>
                </a:ext>
              </a:extLst>
            </p:cNvPr>
            <p:cNvSpPr/>
            <p:nvPr/>
          </p:nvSpPr>
          <p:spPr>
            <a:xfrm>
              <a:off x="859594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5" name="object 53">
              <a:extLst>
                <a:ext uri="{FF2B5EF4-FFF2-40B4-BE49-F238E27FC236}">
                  <a16:creationId xmlns:a16="http://schemas.microsoft.com/office/drawing/2014/main" id="{9582682B-9B69-4444-B977-989B79BC7309}"/>
                </a:ext>
              </a:extLst>
            </p:cNvPr>
            <p:cNvSpPr/>
            <p:nvPr/>
          </p:nvSpPr>
          <p:spPr>
            <a:xfrm>
              <a:off x="8638814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8578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6" name="object 54">
              <a:extLst>
                <a:ext uri="{FF2B5EF4-FFF2-40B4-BE49-F238E27FC236}">
                  <a16:creationId xmlns:a16="http://schemas.microsoft.com/office/drawing/2014/main" id="{2D476881-CE3B-4A35-9023-65DDF584A091}"/>
                </a:ext>
              </a:extLst>
            </p:cNvPr>
            <p:cNvSpPr/>
            <p:nvPr/>
          </p:nvSpPr>
          <p:spPr>
            <a:xfrm>
              <a:off x="8703575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7" name="object 45">
              <a:extLst>
                <a:ext uri="{FF2B5EF4-FFF2-40B4-BE49-F238E27FC236}">
                  <a16:creationId xmlns:a16="http://schemas.microsoft.com/office/drawing/2014/main" id="{66CE0EEE-7180-4011-B81D-52CC47FA5F1A}"/>
                </a:ext>
              </a:extLst>
            </p:cNvPr>
            <p:cNvSpPr/>
            <p:nvPr/>
          </p:nvSpPr>
          <p:spPr>
            <a:xfrm>
              <a:off x="5628969" y="5243661"/>
              <a:ext cx="24362" cy="105282"/>
            </a:xfrm>
            <a:custGeom>
              <a:avLst/>
              <a:gdLst/>
              <a:ahLst/>
              <a:cxnLst/>
              <a:rect l="l" t="t" r="r" b="b"/>
              <a:pathLst>
                <a:path w="24362" h="105282">
                  <a:moveTo>
                    <a:pt x="17423" y="105282"/>
                  </a:moveTo>
                  <a:lnTo>
                    <a:pt x="24362" y="105282"/>
                  </a:lnTo>
                  <a:lnTo>
                    <a:pt x="18503" y="92556"/>
                  </a:lnTo>
                  <a:lnTo>
                    <a:pt x="16190" y="89085"/>
                  </a:lnTo>
                  <a:lnTo>
                    <a:pt x="12798" y="85615"/>
                  </a:lnTo>
                  <a:lnTo>
                    <a:pt x="10485" y="101812"/>
                  </a:lnTo>
                  <a:lnTo>
                    <a:pt x="17423" y="105282"/>
                  </a:lnTo>
                  <a:close/>
                </a:path>
                <a:path w="24362" h="105282">
                  <a:moveTo>
                    <a:pt x="1608" y="49657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6938" y="96028"/>
                  </a:lnTo>
                  <a:lnTo>
                    <a:pt x="10485" y="101812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3877" y="49748"/>
                  </a:lnTo>
                  <a:lnTo>
                    <a:pt x="16190" y="46277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8239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8503" y="92556"/>
                  </a:lnTo>
                  <a:lnTo>
                    <a:pt x="24362" y="105282"/>
                  </a:lnTo>
                  <a:lnTo>
                    <a:pt x="31301" y="105282"/>
                  </a:lnTo>
                  <a:lnTo>
                    <a:pt x="37006" y="101812"/>
                  </a:lnTo>
                  <a:lnTo>
                    <a:pt x="41632" y="96028"/>
                  </a:lnTo>
                  <a:lnTo>
                    <a:pt x="41632" y="104126"/>
                  </a:lnTo>
                  <a:lnTo>
                    <a:pt x="53196" y="1041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3" y="38841"/>
                  </a:lnTo>
                  <a:lnTo>
                    <a:pt x="1608" y="49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8" name="object 46">
              <a:extLst>
                <a:ext uri="{FF2B5EF4-FFF2-40B4-BE49-F238E27FC236}">
                  <a16:creationId xmlns:a16="http://schemas.microsoft.com/office/drawing/2014/main" id="{9F12A1A3-A280-413E-B6C2-88775C4A103B}"/>
                </a:ext>
              </a:extLst>
            </p:cNvPr>
            <p:cNvSpPr/>
            <p:nvPr/>
          </p:nvSpPr>
          <p:spPr>
            <a:xfrm>
              <a:off x="5698356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1233" y="65940"/>
                  </a:moveTo>
                  <a:lnTo>
                    <a:pt x="4625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1511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5926" y="38171"/>
                  </a:lnTo>
                  <a:lnTo>
                    <a:pt x="35926" y="55527"/>
                  </a:lnTo>
                  <a:lnTo>
                    <a:pt x="33614" y="60155"/>
                  </a:lnTo>
                  <a:lnTo>
                    <a:pt x="30067" y="61312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8570" y="68253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5926" y="17346"/>
                  </a:lnTo>
                  <a:lnTo>
                    <a:pt x="35926" y="30073"/>
                  </a:lnTo>
                  <a:lnTo>
                    <a:pt x="18503" y="30073"/>
                  </a:lnTo>
                  <a:lnTo>
                    <a:pt x="11564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close/>
                </a:path>
                <a:path w="50883" h="75194">
                  <a:moveTo>
                    <a:pt x="20816" y="75194"/>
                  </a:moveTo>
                  <a:lnTo>
                    <a:pt x="26675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5110" y="63625"/>
                  </a:lnTo>
                  <a:lnTo>
                    <a:pt x="13877" y="75194"/>
                  </a:lnTo>
                  <a:lnTo>
                    <a:pt x="20816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9" name="object 47">
              <a:extLst>
                <a:ext uri="{FF2B5EF4-FFF2-40B4-BE49-F238E27FC236}">
                  <a16:creationId xmlns:a16="http://schemas.microsoft.com/office/drawing/2014/main" id="{76AEB07D-C392-48F1-8696-CE6634597477}"/>
                </a:ext>
              </a:extLst>
            </p:cNvPr>
            <p:cNvSpPr/>
            <p:nvPr/>
          </p:nvSpPr>
          <p:spPr>
            <a:xfrm>
              <a:off x="5757412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77"/>
                  </a:lnTo>
                  <a:lnTo>
                    <a:pt x="11564" y="83305"/>
                  </a:lnTo>
                  <a:lnTo>
                    <a:pt x="13877" y="86776"/>
                  </a:lnTo>
                  <a:lnTo>
                    <a:pt x="16190" y="89089"/>
                  </a:lnTo>
                  <a:lnTo>
                    <a:pt x="20816" y="91403"/>
                  </a:lnTo>
                  <a:lnTo>
                    <a:pt x="25441" y="91403"/>
                  </a:lnTo>
                  <a:lnTo>
                    <a:pt x="30067" y="90246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1895" y="75205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0" name="object 48">
              <a:extLst>
                <a:ext uri="{FF2B5EF4-FFF2-40B4-BE49-F238E27FC236}">
                  <a16:creationId xmlns:a16="http://schemas.microsoft.com/office/drawing/2014/main" id="{4A45A6A2-B96C-42AC-A2A7-6120898C204C}"/>
                </a:ext>
              </a:extLst>
            </p:cNvPr>
            <p:cNvSpPr/>
            <p:nvPr/>
          </p:nvSpPr>
          <p:spPr>
            <a:xfrm>
              <a:off x="5801357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0" y="34701"/>
                  </a:moveTo>
                  <a:lnTo>
                    <a:pt x="0" y="43026"/>
                  </a:lnTo>
                  <a:lnTo>
                    <a:pt x="1897" y="56772"/>
                  </a:lnTo>
                  <a:lnTo>
                    <a:pt x="8018" y="67096"/>
                  </a:lnTo>
                  <a:lnTo>
                    <a:pt x="12643" y="72881"/>
                  </a:lnTo>
                  <a:lnTo>
                    <a:pt x="19582" y="75194"/>
                  </a:lnTo>
                  <a:lnTo>
                    <a:pt x="29391" y="75191"/>
                  </a:lnTo>
                  <a:lnTo>
                    <a:pt x="42391" y="72345"/>
                  </a:lnTo>
                  <a:lnTo>
                    <a:pt x="51963" y="63625"/>
                  </a:lnTo>
                  <a:lnTo>
                    <a:pt x="46257" y="56684"/>
                  </a:lnTo>
                  <a:lnTo>
                    <a:pt x="43944" y="58997"/>
                  </a:lnTo>
                  <a:lnTo>
                    <a:pt x="40398" y="61312"/>
                  </a:lnTo>
                  <a:lnTo>
                    <a:pt x="35772" y="64783"/>
                  </a:lnTo>
                  <a:lnTo>
                    <a:pt x="23128" y="64783"/>
                  </a:lnTo>
                  <a:lnTo>
                    <a:pt x="19582" y="63625"/>
                  </a:lnTo>
                  <a:lnTo>
                    <a:pt x="16190" y="60155"/>
                  </a:lnTo>
                  <a:lnTo>
                    <a:pt x="13877" y="55527"/>
                  </a:lnTo>
                  <a:lnTo>
                    <a:pt x="11564" y="50899"/>
                  </a:lnTo>
                  <a:lnTo>
                    <a:pt x="11564" y="31230"/>
                  </a:lnTo>
                  <a:lnTo>
                    <a:pt x="12643" y="23132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close/>
                </a:path>
                <a:path w="51963" h="75194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6"/>
                  </a:lnTo>
                  <a:lnTo>
                    <a:pt x="40398" y="21974"/>
                  </a:lnTo>
                  <a:lnTo>
                    <a:pt x="40398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1963" y="40486"/>
                  </a:lnTo>
                  <a:lnTo>
                    <a:pt x="51960" y="32644"/>
                  </a:lnTo>
                  <a:lnTo>
                    <a:pt x="50777" y="1787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1" name="object 31">
              <a:extLst>
                <a:ext uri="{FF2B5EF4-FFF2-40B4-BE49-F238E27FC236}">
                  <a16:creationId xmlns:a16="http://schemas.microsoft.com/office/drawing/2014/main" id="{F03488A4-6588-4C5A-BC34-ABEFEDBF24AB}"/>
                </a:ext>
              </a:extLst>
            </p:cNvPr>
            <p:cNvSpPr/>
            <p:nvPr/>
          </p:nvSpPr>
          <p:spPr>
            <a:xfrm>
              <a:off x="5898498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392" y="0"/>
                  </a:lnTo>
                  <a:lnTo>
                    <a:pt x="0" y="3469"/>
                  </a:lnTo>
                  <a:close/>
                </a:path>
                <a:path w="12798" h="99499">
                  <a:moveTo>
                    <a:pt x="0" y="26617"/>
                  </a:moveTo>
                  <a:lnTo>
                    <a:pt x="0" y="99499"/>
                  </a:lnTo>
                  <a:lnTo>
                    <a:pt x="11564" y="99499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2" name="object 32">
              <a:extLst>
                <a:ext uri="{FF2B5EF4-FFF2-40B4-BE49-F238E27FC236}">
                  <a16:creationId xmlns:a16="http://schemas.microsoft.com/office/drawing/2014/main" id="{8AB4FBA2-7EFA-405F-9CE0-D77DC0C8108C}"/>
                </a:ext>
              </a:extLst>
            </p:cNvPr>
            <p:cNvSpPr/>
            <p:nvPr/>
          </p:nvSpPr>
          <p:spPr>
            <a:xfrm>
              <a:off x="5928566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74038"/>
                  </a:moveTo>
                  <a:lnTo>
                    <a:pt x="11564" y="20817"/>
                  </a:lnTo>
                  <a:lnTo>
                    <a:pt x="12798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1564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3" name="object 33">
              <a:extLst>
                <a:ext uri="{FF2B5EF4-FFF2-40B4-BE49-F238E27FC236}">
                  <a16:creationId xmlns:a16="http://schemas.microsoft.com/office/drawing/2014/main" id="{9FA2333C-90AD-4EB0-A6E7-2DEE28A10F62}"/>
                </a:ext>
              </a:extLst>
            </p:cNvPr>
            <p:cNvSpPr/>
            <p:nvPr/>
          </p:nvSpPr>
          <p:spPr>
            <a:xfrm>
              <a:off x="5989935" y="5242505"/>
              <a:ext cx="37006" cy="105282"/>
            </a:xfrm>
            <a:custGeom>
              <a:avLst/>
              <a:gdLst/>
              <a:ahLst/>
              <a:cxnLst/>
              <a:rect l="l" t="t" r="r" b="b"/>
              <a:pathLst>
                <a:path w="37006" h="105282">
                  <a:moveTo>
                    <a:pt x="20816" y="32401"/>
                  </a:moveTo>
                  <a:lnTo>
                    <a:pt x="20816" y="16192"/>
                  </a:lnTo>
                  <a:lnTo>
                    <a:pt x="2420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4956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2"/>
                  </a:lnTo>
                  <a:lnTo>
                    <a:pt x="20816" y="105282"/>
                  </a:lnTo>
                  <a:lnTo>
                    <a:pt x="20816" y="41654"/>
                  </a:lnTo>
                  <a:lnTo>
                    <a:pt x="33459" y="41654"/>
                  </a:lnTo>
                  <a:lnTo>
                    <a:pt x="33459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4" name="object 34">
              <a:extLst>
                <a:ext uri="{FF2B5EF4-FFF2-40B4-BE49-F238E27FC236}">
                  <a16:creationId xmlns:a16="http://schemas.microsoft.com/office/drawing/2014/main" id="{9EA332CA-EC50-4243-96EE-0568E015E254}"/>
                </a:ext>
              </a:extLst>
            </p:cNvPr>
            <p:cNvSpPr/>
            <p:nvPr/>
          </p:nvSpPr>
          <p:spPr>
            <a:xfrm>
              <a:off x="6036193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5" name="object 35">
              <a:extLst>
                <a:ext uri="{FF2B5EF4-FFF2-40B4-BE49-F238E27FC236}">
                  <a16:creationId xmlns:a16="http://schemas.microsoft.com/office/drawing/2014/main" id="{689F6688-3DCA-42D3-B7F2-88CF2C24205E}"/>
                </a:ext>
              </a:extLst>
            </p:cNvPr>
            <p:cNvSpPr/>
            <p:nvPr/>
          </p:nvSpPr>
          <p:spPr>
            <a:xfrm>
              <a:off x="6073199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6"/>
                  </a:lnTo>
                  <a:lnTo>
                    <a:pt x="1079" y="20817"/>
                  </a:lnTo>
                  <a:lnTo>
                    <a:pt x="12643" y="20817"/>
                  </a:lnTo>
                  <a:lnTo>
                    <a:pt x="12643" y="17346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582" y="30073"/>
                  </a:lnTo>
                  <a:lnTo>
                    <a:pt x="17269" y="42799"/>
                  </a:lnTo>
                  <a:lnTo>
                    <a:pt x="19582" y="39330"/>
                  </a:lnTo>
                  <a:lnTo>
                    <a:pt x="24208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3459" y="60155"/>
                  </a:lnTo>
                  <a:lnTo>
                    <a:pt x="28834" y="63625"/>
                  </a:lnTo>
                  <a:lnTo>
                    <a:pt x="25441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4956" y="75194"/>
                  </a:lnTo>
                  <a:lnTo>
                    <a:pt x="27754" y="75194"/>
                  </a:lnTo>
                  <a:lnTo>
                    <a:pt x="33459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931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650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0" y="54370"/>
                  </a:moveTo>
                  <a:lnTo>
                    <a:pt x="0" y="60155"/>
                  </a:lnTo>
                  <a:lnTo>
                    <a:pt x="2312" y="65940"/>
                  </a:lnTo>
                  <a:lnTo>
                    <a:pt x="5705" y="69410"/>
                  </a:lnTo>
                  <a:lnTo>
                    <a:pt x="9251" y="72881"/>
                  </a:lnTo>
                  <a:lnTo>
                    <a:pt x="14956" y="75194"/>
                  </a:lnTo>
                  <a:lnTo>
                    <a:pt x="16190" y="63625"/>
                  </a:lnTo>
                  <a:lnTo>
                    <a:pt x="12643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3877" y="45114"/>
                  </a:lnTo>
                  <a:lnTo>
                    <a:pt x="17269" y="42799"/>
                  </a:lnTo>
                  <a:lnTo>
                    <a:pt x="19582" y="30073"/>
                  </a:lnTo>
                  <a:lnTo>
                    <a:pt x="12643" y="32387"/>
                  </a:lnTo>
                  <a:lnTo>
                    <a:pt x="801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543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6" name="object 36">
              <a:extLst>
                <a:ext uri="{FF2B5EF4-FFF2-40B4-BE49-F238E27FC236}">
                  <a16:creationId xmlns:a16="http://schemas.microsoft.com/office/drawing/2014/main" id="{E2EE3EAC-92A3-48EF-967B-6CD4F606CB27}"/>
                </a:ext>
              </a:extLst>
            </p:cNvPr>
            <p:cNvSpPr/>
            <p:nvPr/>
          </p:nvSpPr>
          <p:spPr>
            <a:xfrm>
              <a:off x="6137960" y="5273749"/>
              <a:ext cx="48570" cy="75194"/>
            </a:xfrm>
            <a:custGeom>
              <a:avLst/>
              <a:gdLst/>
              <a:ahLst/>
              <a:cxnLst/>
              <a:rect l="l" t="t" r="r" b="b"/>
              <a:pathLst>
                <a:path w="48570" h="75194">
                  <a:moveTo>
                    <a:pt x="17269" y="63625"/>
                  </a:moveTo>
                  <a:lnTo>
                    <a:pt x="12643" y="58997"/>
                  </a:lnTo>
                  <a:lnTo>
                    <a:pt x="11564" y="55527"/>
                  </a:lnTo>
                  <a:lnTo>
                    <a:pt x="11564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7269" y="75194"/>
                  </a:lnTo>
                  <a:lnTo>
                    <a:pt x="32380" y="75194"/>
                  </a:lnTo>
                  <a:lnTo>
                    <a:pt x="38085" y="72881"/>
                  </a:lnTo>
                  <a:lnTo>
                    <a:pt x="42711" y="69410"/>
                  </a:lnTo>
                  <a:lnTo>
                    <a:pt x="46257" y="65940"/>
                  </a:lnTo>
                  <a:lnTo>
                    <a:pt x="48570" y="60155"/>
                  </a:lnTo>
                  <a:lnTo>
                    <a:pt x="48570" y="49742"/>
                  </a:lnTo>
                  <a:lnTo>
                    <a:pt x="47337" y="45114"/>
                  </a:lnTo>
                  <a:lnTo>
                    <a:pt x="43944" y="41643"/>
                  </a:lnTo>
                  <a:lnTo>
                    <a:pt x="40398" y="38171"/>
                  </a:lnTo>
                  <a:lnTo>
                    <a:pt x="34693" y="34701"/>
                  </a:lnTo>
                  <a:lnTo>
                    <a:pt x="26521" y="31230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3"/>
                  </a:lnTo>
                  <a:lnTo>
                    <a:pt x="35772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5"/>
                  </a:lnTo>
                  <a:lnTo>
                    <a:pt x="11564" y="37015"/>
                  </a:lnTo>
                  <a:lnTo>
                    <a:pt x="16190" y="39330"/>
                  </a:lnTo>
                  <a:lnTo>
                    <a:pt x="23128" y="41643"/>
                  </a:lnTo>
                  <a:lnTo>
                    <a:pt x="28834" y="43958"/>
                  </a:lnTo>
                  <a:lnTo>
                    <a:pt x="32380" y="46271"/>
                  </a:lnTo>
                  <a:lnTo>
                    <a:pt x="34693" y="48584"/>
                  </a:lnTo>
                  <a:lnTo>
                    <a:pt x="37006" y="52056"/>
                  </a:lnTo>
                  <a:lnTo>
                    <a:pt x="37006" y="55527"/>
                  </a:lnTo>
                  <a:lnTo>
                    <a:pt x="35772" y="60155"/>
                  </a:lnTo>
                  <a:lnTo>
                    <a:pt x="32380" y="63625"/>
                  </a:lnTo>
                  <a:lnTo>
                    <a:pt x="28834" y="64783"/>
                  </a:lnTo>
                  <a:lnTo>
                    <a:pt x="20816" y="64783"/>
                  </a:lnTo>
                  <a:lnTo>
                    <a:pt x="17269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7" name="object 37">
              <a:extLst>
                <a:ext uri="{FF2B5EF4-FFF2-40B4-BE49-F238E27FC236}">
                  <a16:creationId xmlns:a16="http://schemas.microsoft.com/office/drawing/2014/main" id="{69454ADF-8F0B-440E-91AD-9FFBDC61E591}"/>
                </a:ext>
              </a:extLst>
            </p:cNvPr>
            <p:cNvSpPr/>
            <p:nvPr/>
          </p:nvSpPr>
          <p:spPr>
            <a:xfrm>
              <a:off x="6194549" y="5257541"/>
              <a:ext cx="33614" cy="91403"/>
            </a:xfrm>
            <a:custGeom>
              <a:avLst/>
              <a:gdLst/>
              <a:ahLst/>
              <a:cxnLst/>
              <a:rect l="l" t="t" r="r" b="b"/>
              <a:pathLst>
                <a:path w="33614" h="91403">
                  <a:moveTo>
                    <a:pt x="22049" y="17364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77"/>
                  </a:lnTo>
                  <a:lnTo>
                    <a:pt x="11718" y="83305"/>
                  </a:lnTo>
                  <a:lnTo>
                    <a:pt x="14031" y="86776"/>
                  </a:lnTo>
                  <a:lnTo>
                    <a:pt x="16344" y="89089"/>
                  </a:lnTo>
                  <a:lnTo>
                    <a:pt x="20970" y="91403"/>
                  </a:lnTo>
                  <a:lnTo>
                    <a:pt x="25596" y="91403"/>
                  </a:lnTo>
                  <a:lnTo>
                    <a:pt x="30221" y="90246"/>
                  </a:lnTo>
                  <a:lnTo>
                    <a:pt x="33614" y="90246"/>
                  </a:lnTo>
                  <a:lnTo>
                    <a:pt x="33614" y="79833"/>
                  </a:lnTo>
                  <a:lnTo>
                    <a:pt x="28988" y="80991"/>
                  </a:lnTo>
                  <a:lnTo>
                    <a:pt x="24362" y="78677"/>
                  </a:lnTo>
                  <a:lnTo>
                    <a:pt x="22049" y="75205"/>
                  </a:lnTo>
                  <a:lnTo>
                    <a:pt x="22049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2049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8" name="object 38">
              <a:extLst>
                <a:ext uri="{FF2B5EF4-FFF2-40B4-BE49-F238E27FC236}">
                  <a16:creationId xmlns:a16="http://schemas.microsoft.com/office/drawing/2014/main" id="{CE3215B9-8BEC-42D4-8164-D3B69F0D6D8F}"/>
                </a:ext>
              </a:extLst>
            </p:cNvPr>
            <p:cNvSpPr/>
            <p:nvPr/>
          </p:nvSpPr>
          <p:spPr>
            <a:xfrm>
              <a:off x="6240961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9" name="object 39">
              <a:extLst>
                <a:ext uri="{FF2B5EF4-FFF2-40B4-BE49-F238E27FC236}">
                  <a16:creationId xmlns:a16="http://schemas.microsoft.com/office/drawing/2014/main" id="{6C42010C-0578-4E97-94FE-ACEFE568D695}"/>
                </a:ext>
              </a:extLst>
            </p:cNvPr>
            <p:cNvSpPr/>
            <p:nvPr/>
          </p:nvSpPr>
          <p:spPr>
            <a:xfrm>
              <a:off x="6281359" y="5274906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859" y="67096"/>
                  </a:lnTo>
                  <a:lnTo>
                    <a:pt x="8172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614" y="71724"/>
                  </a:lnTo>
                  <a:lnTo>
                    <a:pt x="37006" y="65940"/>
                  </a:lnTo>
                  <a:lnTo>
                    <a:pt x="38239" y="72881"/>
                  </a:lnTo>
                  <a:lnTo>
                    <a:pt x="48570" y="72881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28988" y="63627"/>
                  </a:lnTo>
                  <a:lnTo>
                    <a:pt x="15110" y="63627"/>
                  </a:lnTo>
                  <a:lnTo>
                    <a:pt x="11564" y="57840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0" name="object 40">
              <a:extLst>
                <a:ext uri="{FF2B5EF4-FFF2-40B4-BE49-F238E27FC236}">
                  <a16:creationId xmlns:a16="http://schemas.microsoft.com/office/drawing/2014/main" id="{123C3A46-D512-4180-AAD8-89C33E7716F9}"/>
                </a:ext>
              </a:extLst>
            </p:cNvPr>
            <p:cNvSpPr/>
            <p:nvPr/>
          </p:nvSpPr>
          <p:spPr>
            <a:xfrm>
              <a:off x="6345041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34693" y="63625"/>
                  </a:moveTo>
                  <a:lnTo>
                    <a:pt x="31146" y="64783"/>
                  </a:lnTo>
                  <a:lnTo>
                    <a:pt x="21895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643" y="55527"/>
                  </a:lnTo>
                  <a:lnTo>
                    <a:pt x="11564" y="49742"/>
                  </a:lnTo>
                  <a:lnTo>
                    <a:pt x="11564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469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1" name="object 41">
              <a:extLst>
                <a:ext uri="{FF2B5EF4-FFF2-40B4-BE49-F238E27FC236}">
                  <a16:creationId xmlns:a16="http://schemas.microsoft.com/office/drawing/2014/main" id="{23A8B44E-402B-4BBB-8EED-1AC0289F67BE}"/>
                </a:ext>
              </a:extLst>
            </p:cNvPr>
            <p:cNvSpPr/>
            <p:nvPr/>
          </p:nvSpPr>
          <p:spPr>
            <a:xfrm>
              <a:off x="6402863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8834" y="91403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32380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2" name="object 42">
              <a:extLst>
                <a:ext uri="{FF2B5EF4-FFF2-40B4-BE49-F238E27FC236}">
                  <a16:creationId xmlns:a16="http://schemas.microsoft.com/office/drawing/2014/main" id="{F40D749E-8B45-4715-BF9E-7A8053E6782A}"/>
                </a:ext>
              </a:extLst>
            </p:cNvPr>
            <p:cNvSpPr/>
            <p:nvPr/>
          </p:nvSpPr>
          <p:spPr>
            <a:xfrm>
              <a:off x="6449121" y="5274906"/>
              <a:ext cx="49650" cy="74038"/>
            </a:xfrm>
            <a:custGeom>
              <a:avLst/>
              <a:gdLst/>
              <a:ahLst/>
              <a:cxnLst/>
              <a:rect l="l" t="t" r="r" b="b"/>
              <a:pathLst>
                <a:path w="49650" h="74038">
                  <a:moveTo>
                    <a:pt x="12643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705" y="67096"/>
                  </a:lnTo>
                  <a:lnTo>
                    <a:pt x="9251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459" y="71724"/>
                  </a:lnTo>
                  <a:lnTo>
                    <a:pt x="38085" y="65940"/>
                  </a:lnTo>
                  <a:lnTo>
                    <a:pt x="38085" y="72881"/>
                  </a:lnTo>
                  <a:lnTo>
                    <a:pt x="49650" y="72881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30067" y="63627"/>
                  </a:lnTo>
                  <a:lnTo>
                    <a:pt x="16190" y="63627"/>
                  </a:lnTo>
                  <a:lnTo>
                    <a:pt x="12643" y="57840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3" name="object 43">
              <a:extLst>
                <a:ext uri="{FF2B5EF4-FFF2-40B4-BE49-F238E27FC236}">
                  <a16:creationId xmlns:a16="http://schemas.microsoft.com/office/drawing/2014/main" id="{0C2389E1-8B70-44CC-AAFE-473E7201142D}"/>
                </a:ext>
              </a:extLst>
            </p:cNvPr>
            <p:cNvSpPr/>
            <p:nvPr/>
          </p:nvSpPr>
          <p:spPr>
            <a:xfrm>
              <a:off x="6515116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12643" y="74038"/>
                  </a:moveTo>
                  <a:lnTo>
                    <a:pt x="12643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643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4" name="object 44">
              <a:extLst>
                <a:ext uri="{FF2B5EF4-FFF2-40B4-BE49-F238E27FC236}">
                  <a16:creationId xmlns:a16="http://schemas.microsoft.com/office/drawing/2014/main" id="{A3CC0DA9-2FE4-4E3C-AD1F-ECF2BC184A63}"/>
                </a:ext>
              </a:extLst>
            </p:cNvPr>
            <p:cNvSpPr/>
            <p:nvPr/>
          </p:nvSpPr>
          <p:spPr>
            <a:xfrm>
              <a:off x="6553201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11564" y="72881"/>
                  </a:moveTo>
                  <a:lnTo>
                    <a:pt x="18503" y="75194"/>
                  </a:lnTo>
                  <a:lnTo>
                    <a:pt x="28313" y="75191"/>
                  </a:lnTo>
                  <a:lnTo>
                    <a:pt x="41724" y="72345"/>
                  </a:lnTo>
                  <a:lnTo>
                    <a:pt x="50883" y="63625"/>
                  </a:lnTo>
                  <a:lnTo>
                    <a:pt x="45178" y="56684"/>
                  </a:lnTo>
                  <a:lnTo>
                    <a:pt x="42865" y="58997"/>
                  </a:lnTo>
                  <a:lnTo>
                    <a:pt x="38239" y="62468"/>
                  </a:lnTo>
                  <a:lnTo>
                    <a:pt x="34693" y="64783"/>
                  </a:lnTo>
                  <a:lnTo>
                    <a:pt x="23128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798" y="55527"/>
                  </a:lnTo>
                  <a:lnTo>
                    <a:pt x="11564" y="50899"/>
                  </a:lnTo>
                  <a:lnTo>
                    <a:pt x="11564" y="23132"/>
                  </a:lnTo>
                  <a:lnTo>
                    <a:pt x="12798" y="18503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lnTo>
                    <a:pt x="0" y="53212"/>
                  </a:lnTo>
                  <a:lnTo>
                    <a:pt x="2312" y="61312"/>
                  </a:lnTo>
                  <a:lnTo>
                    <a:pt x="6938" y="67096"/>
                  </a:lnTo>
                  <a:lnTo>
                    <a:pt x="11564" y="72881"/>
                  </a:lnTo>
                  <a:close/>
                </a:path>
                <a:path w="52117" h="75194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6"/>
                  </a:lnTo>
                  <a:lnTo>
                    <a:pt x="39319" y="21974"/>
                  </a:lnTo>
                  <a:lnTo>
                    <a:pt x="40552" y="28915"/>
                  </a:lnTo>
                  <a:lnTo>
                    <a:pt x="40552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2117" y="40486"/>
                  </a:lnTo>
                  <a:lnTo>
                    <a:pt x="52107" y="32268"/>
                  </a:lnTo>
                  <a:lnTo>
                    <a:pt x="50251" y="17737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5" name="object 28">
              <a:extLst>
                <a:ext uri="{FF2B5EF4-FFF2-40B4-BE49-F238E27FC236}">
                  <a16:creationId xmlns:a16="http://schemas.microsoft.com/office/drawing/2014/main" id="{270C5107-C105-4A56-B49C-1CA66E0A44D9}"/>
                </a:ext>
              </a:extLst>
            </p:cNvPr>
            <p:cNvSpPr/>
            <p:nvPr/>
          </p:nvSpPr>
          <p:spPr>
            <a:xfrm>
              <a:off x="6648030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8503" y="30073"/>
                  </a:lnTo>
                  <a:lnTo>
                    <a:pt x="12798" y="32387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5926" y="57840"/>
                  </a:lnTo>
                  <a:lnTo>
                    <a:pt x="31301" y="61312"/>
                  </a:lnTo>
                  <a:lnTo>
                    <a:pt x="27754" y="63625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0816" y="75194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804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11564" y="48584"/>
                  </a:moveTo>
                  <a:lnTo>
                    <a:pt x="12798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lnTo>
                    <a:pt x="5859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20816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6" name="object 29">
              <a:extLst>
                <a:ext uri="{FF2B5EF4-FFF2-40B4-BE49-F238E27FC236}">
                  <a16:creationId xmlns:a16="http://schemas.microsoft.com/office/drawing/2014/main" id="{70B6DC44-D2BC-49F9-9041-A525CA1605A7}"/>
                </a:ext>
              </a:extLst>
            </p:cNvPr>
            <p:cNvSpPr/>
            <p:nvPr/>
          </p:nvSpPr>
          <p:spPr>
            <a:xfrm>
              <a:off x="6714024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0817"/>
                  </a:lnTo>
                  <a:lnTo>
                    <a:pt x="13877" y="1734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7" name="object 30">
              <a:extLst>
                <a:ext uri="{FF2B5EF4-FFF2-40B4-BE49-F238E27FC236}">
                  <a16:creationId xmlns:a16="http://schemas.microsoft.com/office/drawing/2014/main" id="{51B0CFC0-6D6B-4B2E-A3E7-A032782DD774}"/>
                </a:ext>
              </a:extLst>
            </p:cNvPr>
            <p:cNvSpPr/>
            <p:nvPr/>
          </p:nvSpPr>
          <p:spPr>
            <a:xfrm>
              <a:off x="6777552" y="5243661"/>
              <a:ext cx="52117" cy="105282"/>
            </a:xfrm>
            <a:custGeom>
              <a:avLst/>
              <a:gdLst/>
              <a:ahLst/>
              <a:cxnLst/>
              <a:rect l="l" t="t" r="r" b="b"/>
              <a:pathLst>
                <a:path w="52117" h="105282">
                  <a:moveTo>
                    <a:pt x="17423" y="41654"/>
                  </a:moveTo>
                  <a:lnTo>
                    <a:pt x="22049" y="40497"/>
                  </a:lnTo>
                  <a:lnTo>
                    <a:pt x="32534" y="40497"/>
                  </a:lnTo>
                  <a:lnTo>
                    <a:pt x="37160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7160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7423" y="92556"/>
                  </a:lnTo>
                  <a:lnTo>
                    <a:pt x="15110" y="89085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0485" y="101812"/>
                  </a:lnTo>
                  <a:lnTo>
                    <a:pt x="16190" y="105282"/>
                  </a:lnTo>
                  <a:lnTo>
                    <a:pt x="31301" y="105282"/>
                  </a:lnTo>
                  <a:lnTo>
                    <a:pt x="37160" y="101812"/>
                  </a:lnTo>
                  <a:lnTo>
                    <a:pt x="40552" y="96028"/>
                  </a:lnTo>
                  <a:lnTo>
                    <a:pt x="41786" y="104126"/>
                  </a:lnTo>
                  <a:lnTo>
                    <a:pt x="52117" y="10412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592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2798" y="49748"/>
                  </a:lnTo>
                  <a:lnTo>
                    <a:pt x="15110" y="46277"/>
                  </a:lnTo>
                  <a:lnTo>
                    <a:pt x="17423" y="41654"/>
                  </a:lnTo>
                  <a:close/>
                </a:path>
                <a:path w="52117" h="105282">
                  <a:moveTo>
                    <a:pt x="1516" y="49530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5859" y="96028"/>
                  </a:lnTo>
                  <a:lnTo>
                    <a:pt x="10485" y="101812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5859" y="38184"/>
                  </a:lnTo>
                  <a:lnTo>
                    <a:pt x="5570" y="38666"/>
                  </a:lnTo>
                  <a:lnTo>
                    <a:pt x="1516" y="49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8" name="object 18">
              <a:extLst>
                <a:ext uri="{FF2B5EF4-FFF2-40B4-BE49-F238E27FC236}">
                  <a16:creationId xmlns:a16="http://schemas.microsoft.com/office/drawing/2014/main" id="{E00FE5EE-7AD6-4E66-9CB2-41E630120F5D}"/>
                </a:ext>
              </a:extLst>
            </p:cNvPr>
            <p:cNvSpPr txBox="1"/>
            <p:nvPr/>
          </p:nvSpPr>
          <p:spPr>
            <a:xfrm>
              <a:off x="822702" y="1591069"/>
              <a:ext cx="602670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69" name="object 17">
              <a:extLst>
                <a:ext uri="{FF2B5EF4-FFF2-40B4-BE49-F238E27FC236}">
                  <a16:creationId xmlns:a16="http://schemas.microsoft.com/office/drawing/2014/main" id="{75DDBFD6-191E-4C75-ADED-723216FB68A7}"/>
                </a:ext>
              </a:extLst>
            </p:cNvPr>
            <p:cNvSpPr txBox="1"/>
            <p:nvPr/>
          </p:nvSpPr>
          <p:spPr>
            <a:xfrm>
              <a:off x="6849406" y="1591069"/>
              <a:ext cx="200913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0" name="object 16">
              <a:extLst>
                <a:ext uri="{FF2B5EF4-FFF2-40B4-BE49-F238E27FC236}">
                  <a16:creationId xmlns:a16="http://schemas.microsoft.com/office/drawing/2014/main" id="{F03106A1-78AF-4E92-A78A-60C02C9693F1}"/>
                </a:ext>
              </a:extLst>
            </p:cNvPr>
            <p:cNvSpPr txBox="1"/>
            <p:nvPr/>
          </p:nvSpPr>
          <p:spPr>
            <a:xfrm>
              <a:off x="822702" y="1972911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1" name="object 15">
              <a:extLst>
                <a:ext uri="{FF2B5EF4-FFF2-40B4-BE49-F238E27FC236}">
                  <a16:creationId xmlns:a16="http://schemas.microsoft.com/office/drawing/2014/main" id="{1D92A28B-C5E8-4B05-BCAC-F1ADAD28F990}"/>
                </a:ext>
              </a:extLst>
            </p:cNvPr>
            <p:cNvSpPr txBox="1"/>
            <p:nvPr/>
          </p:nvSpPr>
          <p:spPr>
            <a:xfrm>
              <a:off x="822702" y="2200845"/>
              <a:ext cx="8035837" cy="535596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2" name="object 14">
              <a:extLst>
                <a:ext uri="{FF2B5EF4-FFF2-40B4-BE49-F238E27FC236}">
                  <a16:creationId xmlns:a16="http://schemas.microsoft.com/office/drawing/2014/main" id="{10E8A7C5-44B9-4745-AC33-5EBB2EFAA35A}"/>
                </a:ext>
              </a:extLst>
            </p:cNvPr>
            <p:cNvSpPr txBox="1"/>
            <p:nvPr/>
          </p:nvSpPr>
          <p:spPr>
            <a:xfrm>
              <a:off x="822702" y="2736442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3" name="object 13">
              <a:extLst>
                <a:ext uri="{FF2B5EF4-FFF2-40B4-BE49-F238E27FC236}">
                  <a16:creationId xmlns:a16="http://schemas.microsoft.com/office/drawing/2014/main" id="{6A403CA6-7FAA-4D5F-BD09-708615F229CC}"/>
                </a:ext>
              </a:extLst>
            </p:cNvPr>
            <p:cNvSpPr txBox="1"/>
            <p:nvPr/>
          </p:nvSpPr>
          <p:spPr>
            <a:xfrm>
              <a:off x="822702" y="2964375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4" name="object 12">
              <a:extLst>
                <a:ext uri="{FF2B5EF4-FFF2-40B4-BE49-F238E27FC236}">
                  <a16:creationId xmlns:a16="http://schemas.microsoft.com/office/drawing/2014/main" id="{DE516A37-6EBA-4F8A-AFCD-4BEFD4E555CD}"/>
                </a:ext>
              </a:extLst>
            </p:cNvPr>
            <p:cNvSpPr txBox="1"/>
            <p:nvPr/>
          </p:nvSpPr>
          <p:spPr>
            <a:xfrm>
              <a:off x="822702" y="3192308"/>
              <a:ext cx="8035837" cy="22685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5" name="object 11">
              <a:extLst>
                <a:ext uri="{FF2B5EF4-FFF2-40B4-BE49-F238E27FC236}">
                  <a16:creationId xmlns:a16="http://schemas.microsoft.com/office/drawing/2014/main" id="{C977989E-337E-47F7-AD46-C28FA0271E86}"/>
                </a:ext>
              </a:extLst>
            </p:cNvPr>
            <p:cNvSpPr txBox="1"/>
            <p:nvPr/>
          </p:nvSpPr>
          <p:spPr>
            <a:xfrm>
              <a:off x="822702" y="3419162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6" name="object 10">
              <a:extLst>
                <a:ext uri="{FF2B5EF4-FFF2-40B4-BE49-F238E27FC236}">
                  <a16:creationId xmlns:a16="http://schemas.microsoft.com/office/drawing/2014/main" id="{40C28CB6-40BF-4F42-99E2-9CE2C4528065}"/>
                </a:ext>
              </a:extLst>
            </p:cNvPr>
            <p:cNvSpPr txBox="1"/>
            <p:nvPr/>
          </p:nvSpPr>
          <p:spPr>
            <a:xfrm>
              <a:off x="4589092" y="3419162"/>
              <a:ext cx="377001" cy="1989945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7" name="object 9">
              <a:extLst>
                <a:ext uri="{FF2B5EF4-FFF2-40B4-BE49-F238E27FC236}">
                  <a16:creationId xmlns:a16="http://schemas.microsoft.com/office/drawing/2014/main" id="{1C5858DF-5F3B-4A98-B665-818C5D742F0A}"/>
                </a:ext>
              </a:extLst>
            </p:cNvPr>
            <p:cNvSpPr txBox="1"/>
            <p:nvPr/>
          </p:nvSpPr>
          <p:spPr>
            <a:xfrm>
              <a:off x="4966094" y="3419162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8" name="object 8">
              <a:extLst>
                <a:ext uri="{FF2B5EF4-FFF2-40B4-BE49-F238E27FC236}">
                  <a16:creationId xmlns:a16="http://schemas.microsoft.com/office/drawing/2014/main" id="{F3803DBB-7CF0-4D7F-B7A9-39E3A524FF7A}"/>
                </a:ext>
              </a:extLst>
            </p:cNvPr>
            <p:cNvSpPr txBox="1"/>
            <p:nvPr/>
          </p:nvSpPr>
          <p:spPr>
            <a:xfrm>
              <a:off x="822702" y="3647095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9" name="object 7">
              <a:extLst>
                <a:ext uri="{FF2B5EF4-FFF2-40B4-BE49-F238E27FC236}">
                  <a16:creationId xmlns:a16="http://schemas.microsoft.com/office/drawing/2014/main" id="{699D4FC9-5EBC-4D3B-9C41-4A8BA026E06A}"/>
                </a:ext>
              </a:extLst>
            </p:cNvPr>
            <p:cNvSpPr txBox="1"/>
            <p:nvPr/>
          </p:nvSpPr>
          <p:spPr>
            <a:xfrm>
              <a:off x="4966094" y="3647095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0" name="object 6">
              <a:extLst>
                <a:ext uri="{FF2B5EF4-FFF2-40B4-BE49-F238E27FC236}">
                  <a16:creationId xmlns:a16="http://schemas.microsoft.com/office/drawing/2014/main" id="{90DC1852-5544-4DD5-A00B-146783E987AF}"/>
                </a:ext>
              </a:extLst>
            </p:cNvPr>
            <p:cNvSpPr txBox="1"/>
            <p:nvPr/>
          </p:nvSpPr>
          <p:spPr>
            <a:xfrm>
              <a:off x="822702" y="3875028"/>
              <a:ext cx="3766390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1" name="object 5">
              <a:extLst>
                <a:ext uri="{FF2B5EF4-FFF2-40B4-BE49-F238E27FC236}">
                  <a16:creationId xmlns:a16="http://schemas.microsoft.com/office/drawing/2014/main" id="{6FEF56DD-6AE8-4678-956E-348E7A811DE8}"/>
                </a:ext>
              </a:extLst>
            </p:cNvPr>
            <p:cNvSpPr txBox="1"/>
            <p:nvPr/>
          </p:nvSpPr>
          <p:spPr>
            <a:xfrm>
              <a:off x="4966094" y="3875028"/>
              <a:ext cx="3892445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 dirty="0"/>
            </a:p>
          </p:txBody>
        </p:sp>
        <p:sp>
          <p:nvSpPr>
            <p:cNvPr id="1482" name="object 4">
              <a:extLst>
                <a:ext uri="{FF2B5EF4-FFF2-40B4-BE49-F238E27FC236}">
                  <a16:creationId xmlns:a16="http://schemas.microsoft.com/office/drawing/2014/main" id="{D7E44245-3373-4D7B-AD73-043F2A8F5B2A}"/>
                </a:ext>
              </a:extLst>
            </p:cNvPr>
            <p:cNvSpPr txBox="1"/>
            <p:nvPr/>
          </p:nvSpPr>
          <p:spPr>
            <a:xfrm>
              <a:off x="822702" y="4101728"/>
              <a:ext cx="3766390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3" name="object 3">
              <a:extLst>
                <a:ext uri="{FF2B5EF4-FFF2-40B4-BE49-F238E27FC236}">
                  <a16:creationId xmlns:a16="http://schemas.microsoft.com/office/drawing/2014/main" id="{C42823FD-3876-4A25-BAFA-2AE51ABAD502}"/>
                </a:ext>
              </a:extLst>
            </p:cNvPr>
            <p:cNvSpPr txBox="1"/>
            <p:nvPr/>
          </p:nvSpPr>
          <p:spPr>
            <a:xfrm>
              <a:off x="4966094" y="4101728"/>
              <a:ext cx="3892445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4" name="object 2">
              <a:extLst>
                <a:ext uri="{FF2B5EF4-FFF2-40B4-BE49-F238E27FC236}">
                  <a16:creationId xmlns:a16="http://schemas.microsoft.com/office/drawing/2014/main" id="{0E9531BA-A36F-44A5-AAEC-D9A2A7D8889F}"/>
                </a:ext>
              </a:extLst>
            </p:cNvPr>
            <p:cNvSpPr txBox="1"/>
            <p:nvPr/>
          </p:nvSpPr>
          <p:spPr>
            <a:xfrm>
              <a:off x="2600621" y="1723871"/>
              <a:ext cx="77559" cy="152400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</p:grpSp>
      <p:sp>
        <p:nvSpPr>
          <p:cNvPr id="1485" name="Oval 1484">
            <a:extLst>
              <a:ext uri="{FF2B5EF4-FFF2-40B4-BE49-F238E27FC236}">
                <a16:creationId xmlns:a16="http://schemas.microsoft.com/office/drawing/2014/main" id="{AB5777C7-D75E-4392-BB6C-83372C359139}"/>
              </a:ext>
            </a:extLst>
          </p:cNvPr>
          <p:cNvSpPr/>
          <p:nvPr/>
        </p:nvSpPr>
        <p:spPr>
          <a:xfrm>
            <a:off x="1697736" y="1344168"/>
            <a:ext cx="3273552" cy="217627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noFill/>
            </a:endParaRPr>
          </a:p>
        </p:txBody>
      </p:sp>
      <p:sp>
        <p:nvSpPr>
          <p:cNvPr id="1486" name="Oval Callout 33">
            <a:extLst>
              <a:ext uri="{FF2B5EF4-FFF2-40B4-BE49-F238E27FC236}">
                <a16:creationId xmlns:a16="http://schemas.microsoft.com/office/drawing/2014/main" id="{DC2414D9-D18E-4AC4-8719-5C1BF9571C2B}"/>
              </a:ext>
            </a:extLst>
          </p:cNvPr>
          <p:cNvSpPr/>
          <p:nvPr/>
        </p:nvSpPr>
        <p:spPr>
          <a:xfrm>
            <a:off x="5155434" y="1170757"/>
            <a:ext cx="2065280" cy="1039861"/>
          </a:xfrm>
          <a:prstGeom prst="wedgeEllipseCallout">
            <a:avLst>
              <a:gd name="adj1" fmla="val -76844"/>
              <a:gd name="adj2" fmla="val 52149"/>
            </a:avLst>
          </a:prstGeom>
          <a:solidFill>
            <a:srgbClr val="BFCC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>
                <a:solidFill>
                  <a:srgbClr val="002060"/>
                </a:solidFill>
              </a:rPr>
              <a:t>Domain </a:t>
            </a:r>
          </a:p>
          <a:p>
            <a:pPr algn="ctr"/>
            <a:r>
              <a:rPr lang="en-GB" sz="1200" dirty="0">
                <a:solidFill>
                  <a:srgbClr val="002060"/>
                </a:solidFill>
              </a:rPr>
              <a:t>dan </a:t>
            </a:r>
          </a:p>
          <a:p>
            <a:pPr algn="ctr"/>
            <a:r>
              <a:rPr lang="en-GB" sz="1200" dirty="0" err="1">
                <a:solidFill>
                  <a:srgbClr val="002060"/>
                </a:solidFill>
              </a:rPr>
              <a:t>tujuan</a:t>
            </a:r>
            <a:r>
              <a:rPr lang="en-GB" sz="1200" dirty="0">
                <a:solidFill>
                  <a:srgbClr val="002060"/>
                </a:solidFill>
              </a:rPr>
              <a:t> tata Kelola / </a:t>
            </a:r>
            <a:r>
              <a:rPr lang="en-GB" sz="1200" dirty="0" err="1">
                <a:solidFill>
                  <a:srgbClr val="002060"/>
                </a:solidFill>
              </a:rPr>
              <a:t>manajemen</a:t>
            </a:r>
            <a:endParaRPr lang="en-GB" sz="12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829206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758" y="55289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645663-8A2A-4878-A81D-599BFED5A5BB}"/>
              </a:ext>
            </a:extLst>
          </p:cNvPr>
          <p:cNvGrpSpPr/>
          <p:nvPr/>
        </p:nvGrpSpPr>
        <p:grpSpPr>
          <a:xfrm>
            <a:off x="1879726" y="1773949"/>
            <a:ext cx="8432549" cy="4060794"/>
            <a:chOff x="815762" y="1591069"/>
            <a:chExt cx="8050949" cy="3818038"/>
          </a:xfrm>
        </p:grpSpPr>
        <p:sp>
          <p:nvSpPr>
            <p:cNvPr id="4" name="object 957">
              <a:extLst>
                <a:ext uri="{FF2B5EF4-FFF2-40B4-BE49-F238E27FC236}">
                  <a16:creationId xmlns:a16="http://schemas.microsoft.com/office/drawing/2014/main" id="{DEAC3F4E-7EF5-413C-BEBB-A93AC22BC705}"/>
                </a:ext>
              </a:extLst>
            </p:cNvPr>
            <p:cNvSpPr/>
            <p:nvPr/>
          </p:nvSpPr>
          <p:spPr>
            <a:xfrm>
              <a:off x="822702" y="1591069"/>
              <a:ext cx="8035837" cy="381842"/>
            </a:xfrm>
            <a:custGeom>
              <a:avLst/>
              <a:gdLst/>
              <a:ahLst/>
              <a:cxnLst/>
              <a:rect l="l" t="t" r="r" b="b"/>
              <a:pathLst>
                <a:path w="8035837" h="381842">
                  <a:moveTo>
                    <a:pt x="6026703" y="0"/>
                  </a:moveTo>
                  <a:lnTo>
                    <a:pt x="0" y="0"/>
                  </a:lnTo>
                  <a:lnTo>
                    <a:pt x="0" y="381842"/>
                  </a:lnTo>
                  <a:lnTo>
                    <a:pt x="8035837" y="381842"/>
                  </a:lnTo>
                  <a:lnTo>
                    <a:pt x="8035837" y="0"/>
                  </a:lnTo>
                  <a:lnTo>
                    <a:pt x="6026703" y="0"/>
                  </a:lnTo>
                  <a:close/>
                </a:path>
              </a:pathLst>
            </a:custGeom>
            <a:solidFill>
              <a:srgbClr val="85173E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" name="object 958">
              <a:extLst>
                <a:ext uri="{FF2B5EF4-FFF2-40B4-BE49-F238E27FC236}">
                  <a16:creationId xmlns:a16="http://schemas.microsoft.com/office/drawing/2014/main" id="{7E9B716B-5A59-47FC-9F11-70C749C30160}"/>
                </a:ext>
              </a:extLst>
            </p:cNvPr>
            <p:cNvSpPr/>
            <p:nvPr/>
          </p:nvSpPr>
          <p:spPr>
            <a:xfrm>
              <a:off x="822702" y="1972911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" name="object 959">
              <a:extLst>
                <a:ext uri="{FF2B5EF4-FFF2-40B4-BE49-F238E27FC236}">
                  <a16:creationId xmlns:a16="http://schemas.microsoft.com/office/drawing/2014/main" id="{F4254691-A9A7-4356-A5CD-41BFB08EDEE2}"/>
                </a:ext>
              </a:extLst>
            </p:cNvPr>
            <p:cNvSpPr/>
            <p:nvPr/>
          </p:nvSpPr>
          <p:spPr>
            <a:xfrm>
              <a:off x="822702" y="2736442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" name="object 960">
              <a:extLst>
                <a:ext uri="{FF2B5EF4-FFF2-40B4-BE49-F238E27FC236}">
                  <a16:creationId xmlns:a16="http://schemas.microsoft.com/office/drawing/2014/main" id="{950E0283-0A3A-48A9-9E7A-81CEDAEFD2D2}"/>
                </a:ext>
              </a:extLst>
            </p:cNvPr>
            <p:cNvSpPr/>
            <p:nvPr/>
          </p:nvSpPr>
          <p:spPr>
            <a:xfrm>
              <a:off x="822702" y="3192308"/>
              <a:ext cx="8035837" cy="226853"/>
            </a:xfrm>
            <a:custGeom>
              <a:avLst/>
              <a:gdLst/>
              <a:ahLst/>
              <a:cxnLst/>
              <a:rect l="l" t="t" r="r" b="b"/>
              <a:pathLst>
                <a:path w="8035837" h="226853">
                  <a:moveTo>
                    <a:pt x="0" y="0"/>
                  </a:moveTo>
                  <a:lnTo>
                    <a:pt x="0" y="226853"/>
                  </a:lnTo>
                  <a:lnTo>
                    <a:pt x="8035837" y="22685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" name="object 961">
              <a:extLst>
                <a:ext uri="{FF2B5EF4-FFF2-40B4-BE49-F238E27FC236}">
                  <a16:creationId xmlns:a16="http://schemas.microsoft.com/office/drawing/2014/main" id="{CAB69003-1C49-44C0-B846-B5B39057530C}"/>
                </a:ext>
              </a:extLst>
            </p:cNvPr>
            <p:cNvSpPr/>
            <p:nvPr/>
          </p:nvSpPr>
          <p:spPr>
            <a:xfrm>
              <a:off x="822702" y="3419162"/>
              <a:ext cx="3766390" cy="227933"/>
            </a:xfrm>
            <a:custGeom>
              <a:avLst/>
              <a:gdLst/>
              <a:ahLst/>
              <a:cxnLst/>
              <a:rect l="l" t="t" r="r" b="b"/>
              <a:pathLst>
                <a:path w="3766390" h="227933">
                  <a:moveTo>
                    <a:pt x="0" y="0"/>
                  </a:moveTo>
                  <a:lnTo>
                    <a:pt x="0" y="227933"/>
                  </a:lnTo>
                  <a:lnTo>
                    <a:pt x="3766390" y="227933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962">
              <a:extLst>
                <a:ext uri="{FF2B5EF4-FFF2-40B4-BE49-F238E27FC236}">
                  <a16:creationId xmlns:a16="http://schemas.microsoft.com/office/drawing/2014/main" id="{7DEA8AC8-C661-4FA8-B160-D40D86CCAF55}"/>
                </a:ext>
              </a:extLst>
            </p:cNvPr>
            <p:cNvSpPr/>
            <p:nvPr/>
          </p:nvSpPr>
          <p:spPr>
            <a:xfrm>
              <a:off x="4966094" y="3419162"/>
              <a:ext cx="3892445" cy="227933"/>
            </a:xfrm>
            <a:custGeom>
              <a:avLst/>
              <a:gdLst/>
              <a:ahLst/>
              <a:cxnLst/>
              <a:rect l="l" t="t" r="r" b="b"/>
              <a:pathLst>
                <a:path w="3892445" h="227933">
                  <a:moveTo>
                    <a:pt x="0" y="0"/>
                  </a:moveTo>
                  <a:lnTo>
                    <a:pt x="0" y="227933"/>
                  </a:lnTo>
                  <a:lnTo>
                    <a:pt x="3892445" y="227933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963">
              <a:extLst>
                <a:ext uri="{FF2B5EF4-FFF2-40B4-BE49-F238E27FC236}">
                  <a16:creationId xmlns:a16="http://schemas.microsoft.com/office/drawing/2014/main" id="{8BAE4F5E-9868-4B81-94E7-7D163F96FDE2}"/>
                </a:ext>
              </a:extLst>
            </p:cNvPr>
            <p:cNvSpPr/>
            <p:nvPr/>
          </p:nvSpPr>
          <p:spPr>
            <a:xfrm>
              <a:off x="822702" y="3875028"/>
              <a:ext cx="3766390" cy="226699"/>
            </a:xfrm>
            <a:custGeom>
              <a:avLst/>
              <a:gdLst/>
              <a:ahLst/>
              <a:cxnLst/>
              <a:rect l="l" t="t" r="r" b="b"/>
              <a:pathLst>
                <a:path w="3766390" h="226699">
                  <a:moveTo>
                    <a:pt x="0" y="0"/>
                  </a:moveTo>
                  <a:lnTo>
                    <a:pt x="0" y="226699"/>
                  </a:lnTo>
                  <a:lnTo>
                    <a:pt x="3766390" y="226699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964">
              <a:extLst>
                <a:ext uri="{FF2B5EF4-FFF2-40B4-BE49-F238E27FC236}">
                  <a16:creationId xmlns:a16="http://schemas.microsoft.com/office/drawing/2014/main" id="{3ACE538A-3529-472E-B28B-904355F1E16C}"/>
                </a:ext>
              </a:extLst>
            </p:cNvPr>
            <p:cNvSpPr/>
            <p:nvPr/>
          </p:nvSpPr>
          <p:spPr>
            <a:xfrm>
              <a:off x="815762" y="1591069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965">
              <a:extLst>
                <a:ext uri="{FF2B5EF4-FFF2-40B4-BE49-F238E27FC236}">
                  <a16:creationId xmlns:a16="http://schemas.microsoft.com/office/drawing/2014/main" id="{5C3420A7-483B-468F-8B80-9FAC796B037E}"/>
                </a:ext>
              </a:extLst>
            </p:cNvPr>
            <p:cNvSpPr/>
            <p:nvPr/>
          </p:nvSpPr>
          <p:spPr>
            <a:xfrm>
              <a:off x="822702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966">
              <a:extLst>
                <a:ext uri="{FF2B5EF4-FFF2-40B4-BE49-F238E27FC236}">
                  <a16:creationId xmlns:a16="http://schemas.microsoft.com/office/drawing/2014/main" id="{CE612662-6486-41E5-ACEE-244776AA52CE}"/>
                </a:ext>
              </a:extLst>
            </p:cNvPr>
            <p:cNvSpPr/>
            <p:nvPr/>
          </p:nvSpPr>
          <p:spPr>
            <a:xfrm>
              <a:off x="4589092" y="1591069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" name="object 967">
              <a:extLst>
                <a:ext uri="{FF2B5EF4-FFF2-40B4-BE49-F238E27FC236}">
                  <a16:creationId xmlns:a16="http://schemas.microsoft.com/office/drawing/2014/main" id="{7706076A-3CFF-46BF-92B4-CAF644F20CA0}"/>
                </a:ext>
              </a:extLst>
            </p:cNvPr>
            <p:cNvSpPr/>
            <p:nvPr/>
          </p:nvSpPr>
          <p:spPr>
            <a:xfrm>
              <a:off x="4966094" y="1591069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968">
              <a:extLst>
                <a:ext uri="{FF2B5EF4-FFF2-40B4-BE49-F238E27FC236}">
                  <a16:creationId xmlns:a16="http://schemas.microsoft.com/office/drawing/2014/main" id="{335F2348-E8F4-4174-963C-2049AB79465D}"/>
                </a:ext>
              </a:extLst>
            </p:cNvPr>
            <p:cNvSpPr/>
            <p:nvPr/>
          </p:nvSpPr>
          <p:spPr>
            <a:xfrm>
              <a:off x="6849406" y="1591069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" name="object 969">
              <a:extLst>
                <a:ext uri="{FF2B5EF4-FFF2-40B4-BE49-F238E27FC236}">
                  <a16:creationId xmlns:a16="http://schemas.microsoft.com/office/drawing/2014/main" id="{FADF628C-7C0C-42BF-941D-EE65F7BFB0D0}"/>
                </a:ext>
              </a:extLst>
            </p:cNvPr>
            <p:cNvSpPr/>
            <p:nvPr/>
          </p:nvSpPr>
          <p:spPr>
            <a:xfrm>
              <a:off x="8858539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970">
              <a:extLst>
                <a:ext uri="{FF2B5EF4-FFF2-40B4-BE49-F238E27FC236}">
                  <a16:creationId xmlns:a16="http://schemas.microsoft.com/office/drawing/2014/main" id="{FAE30D9A-0824-4243-8590-AF8C094254C9}"/>
                </a:ext>
              </a:extLst>
            </p:cNvPr>
            <p:cNvSpPr/>
            <p:nvPr/>
          </p:nvSpPr>
          <p:spPr>
            <a:xfrm>
              <a:off x="82270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" name="object 971">
              <a:extLst>
                <a:ext uri="{FF2B5EF4-FFF2-40B4-BE49-F238E27FC236}">
                  <a16:creationId xmlns:a16="http://schemas.microsoft.com/office/drawing/2014/main" id="{A68C3B69-A445-4669-B6F2-49A438D03CC8}"/>
                </a:ext>
              </a:extLst>
            </p:cNvPr>
            <p:cNvSpPr/>
            <p:nvPr/>
          </p:nvSpPr>
          <p:spPr>
            <a:xfrm>
              <a:off x="458909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" name="object 972">
              <a:extLst>
                <a:ext uri="{FF2B5EF4-FFF2-40B4-BE49-F238E27FC236}">
                  <a16:creationId xmlns:a16="http://schemas.microsoft.com/office/drawing/2014/main" id="{DF3C634C-3CDA-4476-A76A-23C3B9268461}"/>
                </a:ext>
              </a:extLst>
            </p:cNvPr>
            <p:cNvSpPr/>
            <p:nvPr/>
          </p:nvSpPr>
          <p:spPr>
            <a:xfrm>
              <a:off x="4966094" y="3875028"/>
              <a:ext cx="3892445" cy="226699"/>
            </a:xfrm>
            <a:custGeom>
              <a:avLst/>
              <a:gdLst/>
              <a:ahLst/>
              <a:cxnLst/>
              <a:rect l="l" t="t" r="r" b="b"/>
              <a:pathLst>
                <a:path w="3892445" h="226699">
                  <a:moveTo>
                    <a:pt x="0" y="0"/>
                  </a:moveTo>
                  <a:lnTo>
                    <a:pt x="0" y="226699"/>
                  </a:lnTo>
                  <a:lnTo>
                    <a:pt x="3892445" y="226699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" name="object 973">
              <a:extLst>
                <a:ext uri="{FF2B5EF4-FFF2-40B4-BE49-F238E27FC236}">
                  <a16:creationId xmlns:a16="http://schemas.microsoft.com/office/drawing/2014/main" id="{34375406-131E-4D3E-8C05-63E262166A18}"/>
                </a:ext>
              </a:extLst>
            </p:cNvPr>
            <p:cNvSpPr/>
            <p:nvPr/>
          </p:nvSpPr>
          <p:spPr>
            <a:xfrm>
              <a:off x="4966094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" name="object 974">
              <a:extLst>
                <a:ext uri="{FF2B5EF4-FFF2-40B4-BE49-F238E27FC236}">
                  <a16:creationId xmlns:a16="http://schemas.microsoft.com/office/drawing/2014/main" id="{327DE2C9-9680-42E1-BC62-1FDDA2CB1354}"/>
                </a:ext>
              </a:extLst>
            </p:cNvPr>
            <p:cNvSpPr/>
            <p:nvPr/>
          </p:nvSpPr>
          <p:spPr>
            <a:xfrm>
              <a:off x="8858539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" name="object 975">
              <a:extLst>
                <a:ext uri="{FF2B5EF4-FFF2-40B4-BE49-F238E27FC236}">
                  <a16:creationId xmlns:a16="http://schemas.microsoft.com/office/drawing/2014/main" id="{E58C45C1-5802-45D9-97FF-8BB73D4839AC}"/>
                </a:ext>
              </a:extLst>
            </p:cNvPr>
            <p:cNvSpPr/>
            <p:nvPr/>
          </p:nvSpPr>
          <p:spPr>
            <a:xfrm>
              <a:off x="82270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976">
              <a:extLst>
                <a:ext uri="{FF2B5EF4-FFF2-40B4-BE49-F238E27FC236}">
                  <a16:creationId xmlns:a16="http://schemas.microsoft.com/office/drawing/2014/main" id="{EB398992-7F28-4D2B-AB05-E007FA331BCE}"/>
                </a:ext>
              </a:extLst>
            </p:cNvPr>
            <p:cNvSpPr/>
            <p:nvPr/>
          </p:nvSpPr>
          <p:spPr>
            <a:xfrm>
              <a:off x="4966094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" name="object 977">
              <a:extLst>
                <a:ext uri="{FF2B5EF4-FFF2-40B4-BE49-F238E27FC236}">
                  <a16:creationId xmlns:a16="http://schemas.microsoft.com/office/drawing/2014/main" id="{EB2F4716-2517-4778-9272-AB12EEB1D075}"/>
                </a:ext>
              </a:extLst>
            </p:cNvPr>
            <p:cNvSpPr/>
            <p:nvPr/>
          </p:nvSpPr>
          <p:spPr>
            <a:xfrm>
              <a:off x="458909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" name="object 978">
              <a:extLst>
                <a:ext uri="{FF2B5EF4-FFF2-40B4-BE49-F238E27FC236}">
                  <a16:creationId xmlns:a16="http://schemas.microsoft.com/office/drawing/2014/main" id="{4F26CBA0-B9D6-400B-92B8-A869FAD6EF6C}"/>
                </a:ext>
              </a:extLst>
            </p:cNvPr>
            <p:cNvSpPr/>
            <p:nvPr/>
          </p:nvSpPr>
          <p:spPr>
            <a:xfrm>
              <a:off x="815762" y="5409107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" name="object 979">
              <a:extLst>
                <a:ext uri="{FF2B5EF4-FFF2-40B4-BE49-F238E27FC236}">
                  <a16:creationId xmlns:a16="http://schemas.microsoft.com/office/drawing/2014/main" id="{C55B0B62-9F21-4BCC-99A7-D445775671D7}"/>
                </a:ext>
              </a:extLst>
            </p:cNvPr>
            <p:cNvSpPr/>
            <p:nvPr/>
          </p:nvSpPr>
          <p:spPr>
            <a:xfrm>
              <a:off x="4589092" y="5409107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" name="object 980">
              <a:extLst>
                <a:ext uri="{FF2B5EF4-FFF2-40B4-BE49-F238E27FC236}">
                  <a16:creationId xmlns:a16="http://schemas.microsoft.com/office/drawing/2014/main" id="{AB17B18F-11A6-45C8-A356-D508349B9F99}"/>
                </a:ext>
              </a:extLst>
            </p:cNvPr>
            <p:cNvSpPr/>
            <p:nvPr/>
          </p:nvSpPr>
          <p:spPr>
            <a:xfrm>
              <a:off x="4966094" y="5409107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" name="object 981">
              <a:extLst>
                <a:ext uri="{FF2B5EF4-FFF2-40B4-BE49-F238E27FC236}">
                  <a16:creationId xmlns:a16="http://schemas.microsoft.com/office/drawing/2014/main" id="{F1525ECB-CF9A-46D0-99C4-AEDFE872EEF3}"/>
                </a:ext>
              </a:extLst>
            </p:cNvPr>
            <p:cNvSpPr/>
            <p:nvPr/>
          </p:nvSpPr>
          <p:spPr>
            <a:xfrm>
              <a:off x="8858539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" name="object 982">
              <a:extLst>
                <a:ext uri="{FF2B5EF4-FFF2-40B4-BE49-F238E27FC236}">
                  <a16:creationId xmlns:a16="http://schemas.microsoft.com/office/drawing/2014/main" id="{6346CB29-C1DC-40F4-8CF5-43B516682F3D}"/>
                </a:ext>
              </a:extLst>
            </p:cNvPr>
            <p:cNvSpPr/>
            <p:nvPr/>
          </p:nvSpPr>
          <p:spPr>
            <a:xfrm>
              <a:off x="6849406" y="5409107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" name="object 983">
              <a:extLst>
                <a:ext uri="{FF2B5EF4-FFF2-40B4-BE49-F238E27FC236}">
                  <a16:creationId xmlns:a16="http://schemas.microsoft.com/office/drawing/2014/main" id="{B9E993A4-CB32-4480-865B-8A89FA683DEE}"/>
                </a:ext>
              </a:extLst>
            </p:cNvPr>
            <p:cNvSpPr/>
            <p:nvPr/>
          </p:nvSpPr>
          <p:spPr>
            <a:xfrm>
              <a:off x="6849406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" name="object 984">
              <a:extLst>
                <a:ext uri="{FF2B5EF4-FFF2-40B4-BE49-F238E27FC236}">
                  <a16:creationId xmlns:a16="http://schemas.microsoft.com/office/drawing/2014/main" id="{DDF4024C-9727-4FA3-89C5-5D57F3A0631D}"/>
                </a:ext>
              </a:extLst>
            </p:cNvPr>
            <p:cNvSpPr/>
            <p:nvPr/>
          </p:nvSpPr>
          <p:spPr>
            <a:xfrm>
              <a:off x="822702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" name="object 985">
              <a:extLst>
                <a:ext uri="{FF2B5EF4-FFF2-40B4-BE49-F238E27FC236}">
                  <a16:creationId xmlns:a16="http://schemas.microsoft.com/office/drawing/2014/main" id="{E9C3580E-8C33-44B2-9293-67D21BBB3A4F}"/>
                </a:ext>
              </a:extLst>
            </p:cNvPr>
            <p:cNvSpPr/>
            <p:nvPr/>
          </p:nvSpPr>
          <p:spPr>
            <a:xfrm>
              <a:off x="8858539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" name="object 986">
              <a:extLst>
                <a:ext uri="{FF2B5EF4-FFF2-40B4-BE49-F238E27FC236}">
                  <a16:creationId xmlns:a16="http://schemas.microsoft.com/office/drawing/2014/main" id="{6868E715-FD84-406B-AB34-9B857A9F5C69}"/>
                </a:ext>
              </a:extLst>
            </p:cNvPr>
            <p:cNvSpPr/>
            <p:nvPr/>
          </p:nvSpPr>
          <p:spPr>
            <a:xfrm>
              <a:off x="822702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" name="object 987">
              <a:extLst>
                <a:ext uri="{FF2B5EF4-FFF2-40B4-BE49-F238E27FC236}">
                  <a16:creationId xmlns:a16="http://schemas.microsoft.com/office/drawing/2014/main" id="{BDBFD89C-FB7D-4139-B67C-F1BAF0AE8C5D}"/>
                </a:ext>
              </a:extLst>
            </p:cNvPr>
            <p:cNvSpPr/>
            <p:nvPr/>
          </p:nvSpPr>
          <p:spPr>
            <a:xfrm>
              <a:off x="8858539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" name="object 988">
              <a:extLst>
                <a:ext uri="{FF2B5EF4-FFF2-40B4-BE49-F238E27FC236}">
                  <a16:creationId xmlns:a16="http://schemas.microsoft.com/office/drawing/2014/main" id="{5F8EF6F0-2EDD-49D9-A3DE-DCF47011969B}"/>
                </a:ext>
              </a:extLst>
            </p:cNvPr>
            <p:cNvSpPr/>
            <p:nvPr/>
          </p:nvSpPr>
          <p:spPr>
            <a:xfrm>
              <a:off x="815762" y="1972911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" name="object 989">
              <a:extLst>
                <a:ext uri="{FF2B5EF4-FFF2-40B4-BE49-F238E27FC236}">
                  <a16:creationId xmlns:a16="http://schemas.microsoft.com/office/drawing/2014/main" id="{2C846753-A1FC-42A9-9ED3-015ADFD32DE5}"/>
                </a:ext>
              </a:extLst>
            </p:cNvPr>
            <p:cNvSpPr/>
            <p:nvPr/>
          </p:nvSpPr>
          <p:spPr>
            <a:xfrm>
              <a:off x="822702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" name="object 990">
              <a:extLst>
                <a:ext uri="{FF2B5EF4-FFF2-40B4-BE49-F238E27FC236}">
                  <a16:creationId xmlns:a16="http://schemas.microsoft.com/office/drawing/2014/main" id="{CC5575D2-8675-4D54-8EDD-7C36127B96A1}"/>
                </a:ext>
              </a:extLst>
            </p:cNvPr>
            <p:cNvSpPr/>
            <p:nvPr/>
          </p:nvSpPr>
          <p:spPr>
            <a:xfrm>
              <a:off x="4589092" y="1972911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" name="object 991">
              <a:extLst>
                <a:ext uri="{FF2B5EF4-FFF2-40B4-BE49-F238E27FC236}">
                  <a16:creationId xmlns:a16="http://schemas.microsoft.com/office/drawing/2014/main" id="{C2913180-C905-4AD5-8F7F-0BDED1781F07}"/>
                </a:ext>
              </a:extLst>
            </p:cNvPr>
            <p:cNvSpPr/>
            <p:nvPr/>
          </p:nvSpPr>
          <p:spPr>
            <a:xfrm>
              <a:off x="4966094" y="1972911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" name="object 992">
              <a:extLst>
                <a:ext uri="{FF2B5EF4-FFF2-40B4-BE49-F238E27FC236}">
                  <a16:creationId xmlns:a16="http://schemas.microsoft.com/office/drawing/2014/main" id="{76159CF6-35E6-441A-91F6-B3987570661C}"/>
                </a:ext>
              </a:extLst>
            </p:cNvPr>
            <p:cNvSpPr/>
            <p:nvPr/>
          </p:nvSpPr>
          <p:spPr>
            <a:xfrm>
              <a:off x="6849406" y="1972911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" name="object 993">
              <a:extLst>
                <a:ext uri="{FF2B5EF4-FFF2-40B4-BE49-F238E27FC236}">
                  <a16:creationId xmlns:a16="http://schemas.microsoft.com/office/drawing/2014/main" id="{DE3EF3F4-2BB6-4F40-BC4C-80BACF3849DF}"/>
                </a:ext>
              </a:extLst>
            </p:cNvPr>
            <p:cNvSpPr/>
            <p:nvPr/>
          </p:nvSpPr>
          <p:spPr>
            <a:xfrm>
              <a:off x="8858539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" name="object 994">
              <a:extLst>
                <a:ext uri="{FF2B5EF4-FFF2-40B4-BE49-F238E27FC236}">
                  <a16:creationId xmlns:a16="http://schemas.microsoft.com/office/drawing/2014/main" id="{F475ABE5-232D-47EF-AAF1-ABB9088FC0DF}"/>
                </a:ext>
              </a:extLst>
            </p:cNvPr>
            <p:cNvSpPr/>
            <p:nvPr/>
          </p:nvSpPr>
          <p:spPr>
            <a:xfrm>
              <a:off x="815762" y="220084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" name="object 995">
              <a:extLst>
                <a:ext uri="{FF2B5EF4-FFF2-40B4-BE49-F238E27FC236}">
                  <a16:creationId xmlns:a16="http://schemas.microsoft.com/office/drawing/2014/main" id="{CBC04845-9512-49B3-B86E-D8D3BCE514E4}"/>
                </a:ext>
              </a:extLst>
            </p:cNvPr>
            <p:cNvSpPr/>
            <p:nvPr/>
          </p:nvSpPr>
          <p:spPr>
            <a:xfrm>
              <a:off x="4589092" y="220084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" name="object 996">
              <a:extLst>
                <a:ext uri="{FF2B5EF4-FFF2-40B4-BE49-F238E27FC236}">
                  <a16:creationId xmlns:a16="http://schemas.microsoft.com/office/drawing/2014/main" id="{2517503C-1860-429F-832C-FBC7D441B86C}"/>
                </a:ext>
              </a:extLst>
            </p:cNvPr>
            <p:cNvSpPr/>
            <p:nvPr/>
          </p:nvSpPr>
          <p:spPr>
            <a:xfrm>
              <a:off x="4966094" y="220084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" name="object 997">
              <a:extLst>
                <a:ext uri="{FF2B5EF4-FFF2-40B4-BE49-F238E27FC236}">
                  <a16:creationId xmlns:a16="http://schemas.microsoft.com/office/drawing/2014/main" id="{36CD829C-552C-4756-91B2-B957F376B8A0}"/>
                </a:ext>
              </a:extLst>
            </p:cNvPr>
            <p:cNvSpPr/>
            <p:nvPr/>
          </p:nvSpPr>
          <p:spPr>
            <a:xfrm>
              <a:off x="6849406" y="220084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" name="object 998">
              <a:extLst>
                <a:ext uri="{FF2B5EF4-FFF2-40B4-BE49-F238E27FC236}">
                  <a16:creationId xmlns:a16="http://schemas.microsoft.com/office/drawing/2014/main" id="{B0F22361-C3B7-4C29-B973-2B2FEE3962D1}"/>
                </a:ext>
              </a:extLst>
            </p:cNvPr>
            <p:cNvSpPr/>
            <p:nvPr/>
          </p:nvSpPr>
          <p:spPr>
            <a:xfrm>
              <a:off x="815762" y="273644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" name="object 999">
              <a:extLst>
                <a:ext uri="{FF2B5EF4-FFF2-40B4-BE49-F238E27FC236}">
                  <a16:creationId xmlns:a16="http://schemas.microsoft.com/office/drawing/2014/main" id="{DB2309A8-20A6-409D-B026-130650C96210}"/>
                </a:ext>
              </a:extLst>
            </p:cNvPr>
            <p:cNvSpPr/>
            <p:nvPr/>
          </p:nvSpPr>
          <p:spPr>
            <a:xfrm>
              <a:off x="822702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" name="object 1000">
              <a:extLst>
                <a:ext uri="{FF2B5EF4-FFF2-40B4-BE49-F238E27FC236}">
                  <a16:creationId xmlns:a16="http://schemas.microsoft.com/office/drawing/2014/main" id="{CF6FDD57-D3DD-42AE-BC33-C39EA9A2680D}"/>
                </a:ext>
              </a:extLst>
            </p:cNvPr>
            <p:cNvSpPr/>
            <p:nvPr/>
          </p:nvSpPr>
          <p:spPr>
            <a:xfrm>
              <a:off x="4589092" y="273644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" name="object 1001">
              <a:extLst>
                <a:ext uri="{FF2B5EF4-FFF2-40B4-BE49-F238E27FC236}">
                  <a16:creationId xmlns:a16="http://schemas.microsoft.com/office/drawing/2014/main" id="{5E46E1ED-2C1A-4C40-90AD-6D9EBBD4F657}"/>
                </a:ext>
              </a:extLst>
            </p:cNvPr>
            <p:cNvSpPr/>
            <p:nvPr/>
          </p:nvSpPr>
          <p:spPr>
            <a:xfrm>
              <a:off x="4966094" y="273644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" name="object 1002">
              <a:extLst>
                <a:ext uri="{FF2B5EF4-FFF2-40B4-BE49-F238E27FC236}">
                  <a16:creationId xmlns:a16="http://schemas.microsoft.com/office/drawing/2014/main" id="{97F0F6B0-EB92-4CA1-AEC1-2FC738781BE3}"/>
                </a:ext>
              </a:extLst>
            </p:cNvPr>
            <p:cNvSpPr/>
            <p:nvPr/>
          </p:nvSpPr>
          <p:spPr>
            <a:xfrm>
              <a:off x="6849406" y="273644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" name="object 1003">
              <a:extLst>
                <a:ext uri="{FF2B5EF4-FFF2-40B4-BE49-F238E27FC236}">
                  <a16:creationId xmlns:a16="http://schemas.microsoft.com/office/drawing/2014/main" id="{DB847F49-7A59-4A01-ABF3-9110D1B82C61}"/>
                </a:ext>
              </a:extLst>
            </p:cNvPr>
            <p:cNvSpPr/>
            <p:nvPr/>
          </p:nvSpPr>
          <p:spPr>
            <a:xfrm>
              <a:off x="8858539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" name="object 1004">
              <a:extLst>
                <a:ext uri="{FF2B5EF4-FFF2-40B4-BE49-F238E27FC236}">
                  <a16:creationId xmlns:a16="http://schemas.microsoft.com/office/drawing/2014/main" id="{918AFF42-5645-436F-8D7E-0B16C2BA8A8D}"/>
                </a:ext>
              </a:extLst>
            </p:cNvPr>
            <p:cNvSpPr/>
            <p:nvPr/>
          </p:nvSpPr>
          <p:spPr>
            <a:xfrm>
              <a:off x="815762" y="296437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" name="object 1005">
              <a:extLst>
                <a:ext uri="{FF2B5EF4-FFF2-40B4-BE49-F238E27FC236}">
                  <a16:creationId xmlns:a16="http://schemas.microsoft.com/office/drawing/2014/main" id="{08F97499-5A47-45E4-B714-582D53760D94}"/>
                </a:ext>
              </a:extLst>
            </p:cNvPr>
            <p:cNvSpPr/>
            <p:nvPr/>
          </p:nvSpPr>
          <p:spPr>
            <a:xfrm>
              <a:off x="4589092" y="296437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" name="object 1006">
              <a:extLst>
                <a:ext uri="{FF2B5EF4-FFF2-40B4-BE49-F238E27FC236}">
                  <a16:creationId xmlns:a16="http://schemas.microsoft.com/office/drawing/2014/main" id="{901483B0-D3BE-4EBA-B98A-67069FF889A4}"/>
                </a:ext>
              </a:extLst>
            </p:cNvPr>
            <p:cNvSpPr/>
            <p:nvPr/>
          </p:nvSpPr>
          <p:spPr>
            <a:xfrm>
              <a:off x="4966094" y="296437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" name="object 1007">
              <a:extLst>
                <a:ext uri="{FF2B5EF4-FFF2-40B4-BE49-F238E27FC236}">
                  <a16:creationId xmlns:a16="http://schemas.microsoft.com/office/drawing/2014/main" id="{B792C445-C7BE-4498-9A5A-13799B9D4268}"/>
                </a:ext>
              </a:extLst>
            </p:cNvPr>
            <p:cNvSpPr/>
            <p:nvPr/>
          </p:nvSpPr>
          <p:spPr>
            <a:xfrm>
              <a:off x="6849406" y="296437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" name="object 1008">
              <a:extLst>
                <a:ext uri="{FF2B5EF4-FFF2-40B4-BE49-F238E27FC236}">
                  <a16:creationId xmlns:a16="http://schemas.microsoft.com/office/drawing/2014/main" id="{3D931A64-231A-4372-99C6-0972A59D073A}"/>
                </a:ext>
              </a:extLst>
            </p:cNvPr>
            <p:cNvSpPr/>
            <p:nvPr/>
          </p:nvSpPr>
          <p:spPr>
            <a:xfrm>
              <a:off x="815762" y="3192308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" name="object 1009">
              <a:extLst>
                <a:ext uri="{FF2B5EF4-FFF2-40B4-BE49-F238E27FC236}">
                  <a16:creationId xmlns:a16="http://schemas.microsoft.com/office/drawing/2014/main" id="{B26E6A61-8480-43C4-9BF7-3C8E235604A9}"/>
                </a:ext>
              </a:extLst>
            </p:cNvPr>
            <p:cNvSpPr/>
            <p:nvPr/>
          </p:nvSpPr>
          <p:spPr>
            <a:xfrm>
              <a:off x="822702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" name="object 1010">
              <a:extLst>
                <a:ext uri="{FF2B5EF4-FFF2-40B4-BE49-F238E27FC236}">
                  <a16:creationId xmlns:a16="http://schemas.microsoft.com/office/drawing/2014/main" id="{8929997A-B587-45D8-8801-AEF7F41E64A3}"/>
                </a:ext>
              </a:extLst>
            </p:cNvPr>
            <p:cNvSpPr/>
            <p:nvPr/>
          </p:nvSpPr>
          <p:spPr>
            <a:xfrm>
              <a:off x="4589092" y="3192308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" name="object 1011">
              <a:extLst>
                <a:ext uri="{FF2B5EF4-FFF2-40B4-BE49-F238E27FC236}">
                  <a16:creationId xmlns:a16="http://schemas.microsoft.com/office/drawing/2014/main" id="{F229CD31-BBA5-41B1-8612-DE70C9DB7462}"/>
                </a:ext>
              </a:extLst>
            </p:cNvPr>
            <p:cNvSpPr/>
            <p:nvPr/>
          </p:nvSpPr>
          <p:spPr>
            <a:xfrm>
              <a:off x="4966094" y="3192308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" name="object 1012">
              <a:extLst>
                <a:ext uri="{FF2B5EF4-FFF2-40B4-BE49-F238E27FC236}">
                  <a16:creationId xmlns:a16="http://schemas.microsoft.com/office/drawing/2014/main" id="{C816AA23-A153-4CF3-BA2E-AB43B7BCA9FB}"/>
                </a:ext>
              </a:extLst>
            </p:cNvPr>
            <p:cNvSpPr/>
            <p:nvPr/>
          </p:nvSpPr>
          <p:spPr>
            <a:xfrm>
              <a:off x="6849406" y="319230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" name="object 1013">
              <a:extLst>
                <a:ext uri="{FF2B5EF4-FFF2-40B4-BE49-F238E27FC236}">
                  <a16:creationId xmlns:a16="http://schemas.microsoft.com/office/drawing/2014/main" id="{F7D8FA2F-BCB3-471E-8F30-A7AA6C1DB0D5}"/>
                </a:ext>
              </a:extLst>
            </p:cNvPr>
            <p:cNvSpPr/>
            <p:nvPr/>
          </p:nvSpPr>
          <p:spPr>
            <a:xfrm>
              <a:off x="8858539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" name="object 1014">
              <a:extLst>
                <a:ext uri="{FF2B5EF4-FFF2-40B4-BE49-F238E27FC236}">
                  <a16:creationId xmlns:a16="http://schemas.microsoft.com/office/drawing/2014/main" id="{91F79A83-CD87-4923-8685-A056EBDA8BC1}"/>
                </a:ext>
              </a:extLst>
            </p:cNvPr>
            <p:cNvSpPr/>
            <p:nvPr/>
          </p:nvSpPr>
          <p:spPr>
            <a:xfrm>
              <a:off x="815762" y="341916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" name="object 1015">
              <a:extLst>
                <a:ext uri="{FF2B5EF4-FFF2-40B4-BE49-F238E27FC236}">
                  <a16:creationId xmlns:a16="http://schemas.microsoft.com/office/drawing/2014/main" id="{80215349-A373-4384-B94D-BE3FE5DAD42C}"/>
                </a:ext>
              </a:extLst>
            </p:cNvPr>
            <p:cNvSpPr/>
            <p:nvPr/>
          </p:nvSpPr>
          <p:spPr>
            <a:xfrm>
              <a:off x="82270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" name="object 1016">
              <a:extLst>
                <a:ext uri="{FF2B5EF4-FFF2-40B4-BE49-F238E27FC236}">
                  <a16:creationId xmlns:a16="http://schemas.microsoft.com/office/drawing/2014/main" id="{DAE416FD-4BF4-44AC-A40B-406F0E921A9A}"/>
                </a:ext>
              </a:extLst>
            </p:cNvPr>
            <p:cNvSpPr/>
            <p:nvPr/>
          </p:nvSpPr>
          <p:spPr>
            <a:xfrm>
              <a:off x="4589092" y="341916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" name="object 1017">
              <a:extLst>
                <a:ext uri="{FF2B5EF4-FFF2-40B4-BE49-F238E27FC236}">
                  <a16:creationId xmlns:a16="http://schemas.microsoft.com/office/drawing/2014/main" id="{CD109453-AFEC-4122-B1AC-FFBC00379594}"/>
                </a:ext>
              </a:extLst>
            </p:cNvPr>
            <p:cNvSpPr/>
            <p:nvPr/>
          </p:nvSpPr>
          <p:spPr>
            <a:xfrm>
              <a:off x="4966094" y="341916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" name="object 1018">
              <a:extLst>
                <a:ext uri="{FF2B5EF4-FFF2-40B4-BE49-F238E27FC236}">
                  <a16:creationId xmlns:a16="http://schemas.microsoft.com/office/drawing/2014/main" id="{AD9635B4-FA4B-428B-AEA3-7E11E4BF7EAF}"/>
                </a:ext>
              </a:extLst>
            </p:cNvPr>
            <p:cNvSpPr/>
            <p:nvPr/>
          </p:nvSpPr>
          <p:spPr>
            <a:xfrm>
              <a:off x="6849406" y="341916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" name="object 1019">
              <a:extLst>
                <a:ext uri="{FF2B5EF4-FFF2-40B4-BE49-F238E27FC236}">
                  <a16:creationId xmlns:a16="http://schemas.microsoft.com/office/drawing/2014/main" id="{5653D3D3-554F-4B9D-88EE-41CB7A1479DA}"/>
                </a:ext>
              </a:extLst>
            </p:cNvPr>
            <p:cNvSpPr/>
            <p:nvPr/>
          </p:nvSpPr>
          <p:spPr>
            <a:xfrm>
              <a:off x="815762" y="3647095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" name="object 1020">
              <a:extLst>
                <a:ext uri="{FF2B5EF4-FFF2-40B4-BE49-F238E27FC236}">
                  <a16:creationId xmlns:a16="http://schemas.microsoft.com/office/drawing/2014/main" id="{50595DA1-64A5-4E9A-BD65-EC26955EBE9A}"/>
                </a:ext>
              </a:extLst>
            </p:cNvPr>
            <p:cNvSpPr/>
            <p:nvPr/>
          </p:nvSpPr>
          <p:spPr>
            <a:xfrm>
              <a:off x="4958076" y="3647095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" name="object 1021">
              <a:extLst>
                <a:ext uri="{FF2B5EF4-FFF2-40B4-BE49-F238E27FC236}">
                  <a16:creationId xmlns:a16="http://schemas.microsoft.com/office/drawing/2014/main" id="{E893CAEE-92C3-456D-A8B6-FE0E5197C764}"/>
                </a:ext>
              </a:extLst>
            </p:cNvPr>
            <p:cNvSpPr/>
            <p:nvPr/>
          </p:nvSpPr>
          <p:spPr>
            <a:xfrm>
              <a:off x="6849406" y="364709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" name="object 1022">
              <a:extLst>
                <a:ext uri="{FF2B5EF4-FFF2-40B4-BE49-F238E27FC236}">
                  <a16:creationId xmlns:a16="http://schemas.microsoft.com/office/drawing/2014/main" id="{4B894A27-070B-4C2F-A981-E6AAB41B9724}"/>
                </a:ext>
              </a:extLst>
            </p:cNvPr>
            <p:cNvSpPr/>
            <p:nvPr/>
          </p:nvSpPr>
          <p:spPr>
            <a:xfrm>
              <a:off x="458909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" name="object 1023">
              <a:extLst>
                <a:ext uri="{FF2B5EF4-FFF2-40B4-BE49-F238E27FC236}">
                  <a16:creationId xmlns:a16="http://schemas.microsoft.com/office/drawing/2014/main" id="{14EC8BF1-21A1-446D-BC34-BB747B9A8904}"/>
                </a:ext>
              </a:extLst>
            </p:cNvPr>
            <p:cNvSpPr/>
            <p:nvPr/>
          </p:nvSpPr>
          <p:spPr>
            <a:xfrm>
              <a:off x="4966094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" name="object 1024">
              <a:extLst>
                <a:ext uri="{FF2B5EF4-FFF2-40B4-BE49-F238E27FC236}">
                  <a16:creationId xmlns:a16="http://schemas.microsoft.com/office/drawing/2014/main" id="{3C17AACA-C4CA-4290-B156-AE7CFA5C88A1}"/>
                </a:ext>
              </a:extLst>
            </p:cNvPr>
            <p:cNvSpPr/>
            <p:nvPr/>
          </p:nvSpPr>
          <p:spPr>
            <a:xfrm>
              <a:off x="8858539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" name="object 1025">
              <a:extLst>
                <a:ext uri="{FF2B5EF4-FFF2-40B4-BE49-F238E27FC236}">
                  <a16:creationId xmlns:a16="http://schemas.microsoft.com/office/drawing/2014/main" id="{9B5CEA7C-2601-49C3-948A-C3308A6D0F7C}"/>
                </a:ext>
              </a:extLst>
            </p:cNvPr>
            <p:cNvSpPr/>
            <p:nvPr/>
          </p:nvSpPr>
          <p:spPr>
            <a:xfrm>
              <a:off x="815762" y="38750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" name="object 1026">
              <a:extLst>
                <a:ext uri="{FF2B5EF4-FFF2-40B4-BE49-F238E27FC236}">
                  <a16:creationId xmlns:a16="http://schemas.microsoft.com/office/drawing/2014/main" id="{9B7BF960-8DCC-441B-A10B-925830C83514}"/>
                </a:ext>
              </a:extLst>
            </p:cNvPr>
            <p:cNvSpPr/>
            <p:nvPr/>
          </p:nvSpPr>
          <p:spPr>
            <a:xfrm>
              <a:off x="82270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" name="object 1027">
              <a:extLst>
                <a:ext uri="{FF2B5EF4-FFF2-40B4-BE49-F238E27FC236}">
                  <a16:creationId xmlns:a16="http://schemas.microsoft.com/office/drawing/2014/main" id="{87D465D4-502B-4E17-A025-F6BD6B472FD5}"/>
                </a:ext>
              </a:extLst>
            </p:cNvPr>
            <p:cNvSpPr/>
            <p:nvPr/>
          </p:nvSpPr>
          <p:spPr>
            <a:xfrm>
              <a:off x="4958076" y="38750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" name="object 1028">
              <a:extLst>
                <a:ext uri="{FF2B5EF4-FFF2-40B4-BE49-F238E27FC236}">
                  <a16:creationId xmlns:a16="http://schemas.microsoft.com/office/drawing/2014/main" id="{FB8E4CF3-7E4A-49B9-87DA-1A4D673ED859}"/>
                </a:ext>
              </a:extLst>
            </p:cNvPr>
            <p:cNvSpPr/>
            <p:nvPr/>
          </p:nvSpPr>
          <p:spPr>
            <a:xfrm>
              <a:off x="6849406" y="38750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" name="object 1029">
              <a:extLst>
                <a:ext uri="{FF2B5EF4-FFF2-40B4-BE49-F238E27FC236}">
                  <a16:creationId xmlns:a16="http://schemas.microsoft.com/office/drawing/2014/main" id="{BBC47569-B828-4E24-A30E-73CD0A2128CB}"/>
                </a:ext>
              </a:extLst>
            </p:cNvPr>
            <p:cNvSpPr/>
            <p:nvPr/>
          </p:nvSpPr>
          <p:spPr>
            <a:xfrm>
              <a:off x="815762" y="41017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" name="object 1030">
              <a:extLst>
                <a:ext uri="{FF2B5EF4-FFF2-40B4-BE49-F238E27FC236}">
                  <a16:creationId xmlns:a16="http://schemas.microsoft.com/office/drawing/2014/main" id="{36DD4A2E-630C-4DE2-91B4-2B175295139D}"/>
                </a:ext>
              </a:extLst>
            </p:cNvPr>
            <p:cNvSpPr/>
            <p:nvPr/>
          </p:nvSpPr>
          <p:spPr>
            <a:xfrm>
              <a:off x="4958076" y="41017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" name="object 1031">
              <a:extLst>
                <a:ext uri="{FF2B5EF4-FFF2-40B4-BE49-F238E27FC236}">
                  <a16:creationId xmlns:a16="http://schemas.microsoft.com/office/drawing/2014/main" id="{80BE84C5-EA35-4108-95E1-69E8BD5C05BA}"/>
                </a:ext>
              </a:extLst>
            </p:cNvPr>
            <p:cNvSpPr/>
            <p:nvPr/>
          </p:nvSpPr>
          <p:spPr>
            <a:xfrm>
              <a:off x="6849406" y="41017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" name="object 1032">
              <a:extLst>
                <a:ext uri="{FF2B5EF4-FFF2-40B4-BE49-F238E27FC236}">
                  <a16:creationId xmlns:a16="http://schemas.microsoft.com/office/drawing/2014/main" id="{A1E9243A-D4CA-4F31-BF99-6F4ACC4A1D1E}"/>
                </a:ext>
              </a:extLst>
            </p:cNvPr>
            <p:cNvSpPr/>
            <p:nvPr/>
          </p:nvSpPr>
          <p:spPr>
            <a:xfrm>
              <a:off x="458909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" name="object 1033">
              <a:extLst>
                <a:ext uri="{FF2B5EF4-FFF2-40B4-BE49-F238E27FC236}">
                  <a16:creationId xmlns:a16="http://schemas.microsoft.com/office/drawing/2014/main" id="{B273E2CE-7DD3-405E-98B0-5806BF2A4327}"/>
                </a:ext>
              </a:extLst>
            </p:cNvPr>
            <p:cNvSpPr/>
            <p:nvPr/>
          </p:nvSpPr>
          <p:spPr>
            <a:xfrm>
              <a:off x="4966094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" name="object 1034">
              <a:extLst>
                <a:ext uri="{FF2B5EF4-FFF2-40B4-BE49-F238E27FC236}">
                  <a16:creationId xmlns:a16="http://schemas.microsoft.com/office/drawing/2014/main" id="{1543A97F-FE3D-404A-95A8-678F7453BC90}"/>
                </a:ext>
              </a:extLst>
            </p:cNvPr>
            <p:cNvSpPr/>
            <p:nvPr/>
          </p:nvSpPr>
          <p:spPr>
            <a:xfrm>
              <a:off x="8858539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" name="object 1035">
              <a:extLst>
                <a:ext uri="{FF2B5EF4-FFF2-40B4-BE49-F238E27FC236}">
                  <a16:creationId xmlns:a16="http://schemas.microsoft.com/office/drawing/2014/main" id="{6E446CF2-9D76-4426-9C76-15C746A3E7A1}"/>
                </a:ext>
              </a:extLst>
            </p:cNvPr>
            <p:cNvSpPr/>
            <p:nvPr/>
          </p:nvSpPr>
          <p:spPr>
            <a:xfrm>
              <a:off x="893264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" name="object 1036">
              <a:extLst>
                <a:ext uri="{FF2B5EF4-FFF2-40B4-BE49-F238E27FC236}">
                  <a16:creationId xmlns:a16="http://schemas.microsoft.com/office/drawing/2014/main" id="{2477D00A-B472-481A-B460-FA1753882574}"/>
                </a:ext>
              </a:extLst>
            </p:cNvPr>
            <p:cNvSpPr/>
            <p:nvPr/>
          </p:nvSpPr>
          <p:spPr>
            <a:xfrm>
              <a:off x="966139" y="1683600"/>
              <a:ext cx="59000" cy="75258"/>
            </a:xfrm>
            <a:custGeom>
              <a:avLst/>
              <a:gdLst/>
              <a:ahLst/>
              <a:cxnLst/>
              <a:rect l="l" t="t" r="r" b="b"/>
              <a:pathLst>
                <a:path w="59000" h="75258">
                  <a:moveTo>
                    <a:pt x="20822" y="75258"/>
                  </a:moveTo>
                  <a:lnTo>
                    <a:pt x="39325" y="75258"/>
                  </a:lnTo>
                  <a:lnTo>
                    <a:pt x="39325" y="53204"/>
                  </a:lnTo>
                  <a:lnTo>
                    <a:pt x="35856" y="59065"/>
                  </a:lnTo>
                  <a:lnTo>
                    <a:pt x="23135" y="59065"/>
                  </a:lnTo>
                  <a:lnTo>
                    <a:pt x="19665" y="52125"/>
                  </a:lnTo>
                  <a:lnTo>
                    <a:pt x="19665" y="27759"/>
                  </a:lnTo>
                  <a:lnTo>
                    <a:pt x="20822" y="23132"/>
                  </a:lnTo>
                  <a:lnTo>
                    <a:pt x="21978" y="19739"/>
                  </a:lnTo>
                  <a:lnTo>
                    <a:pt x="26604" y="15113"/>
                  </a:lnTo>
                  <a:lnTo>
                    <a:pt x="33543" y="15113"/>
                  </a:lnTo>
                  <a:lnTo>
                    <a:pt x="30073" y="0"/>
                  </a:lnTo>
                  <a:lnTo>
                    <a:pt x="20822" y="0"/>
                  </a:lnTo>
                  <a:lnTo>
                    <a:pt x="13883" y="2313"/>
                  </a:lnTo>
                  <a:lnTo>
                    <a:pt x="8101" y="9253"/>
                  </a:lnTo>
                  <a:lnTo>
                    <a:pt x="7431" y="10135"/>
                  </a:lnTo>
                  <a:lnTo>
                    <a:pt x="2108" y="20938"/>
                  </a:lnTo>
                  <a:lnTo>
                    <a:pt x="0" y="34698"/>
                  </a:lnTo>
                  <a:lnTo>
                    <a:pt x="81" y="42335"/>
                  </a:lnTo>
                  <a:lnTo>
                    <a:pt x="2716" y="55550"/>
                  </a:lnTo>
                  <a:lnTo>
                    <a:pt x="8101" y="66005"/>
                  </a:lnTo>
                  <a:lnTo>
                    <a:pt x="13883" y="71711"/>
                  </a:lnTo>
                  <a:lnTo>
                    <a:pt x="20822" y="75258"/>
                  </a:lnTo>
                  <a:close/>
                </a:path>
                <a:path w="59000" h="75258">
                  <a:moveTo>
                    <a:pt x="40481" y="27759"/>
                  </a:moveTo>
                  <a:lnTo>
                    <a:pt x="40481" y="42872"/>
                  </a:lnTo>
                  <a:lnTo>
                    <a:pt x="39325" y="53204"/>
                  </a:lnTo>
                  <a:lnTo>
                    <a:pt x="39325" y="75258"/>
                  </a:lnTo>
                  <a:lnTo>
                    <a:pt x="46264" y="71711"/>
                  </a:lnTo>
                  <a:lnTo>
                    <a:pt x="52046" y="66005"/>
                  </a:lnTo>
                  <a:lnTo>
                    <a:pt x="57526" y="53360"/>
                  </a:lnTo>
                  <a:lnTo>
                    <a:pt x="59000" y="39325"/>
                  </a:lnTo>
                  <a:lnTo>
                    <a:pt x="58990" y="33553"/>
                  </a:lnTo>
                  <a:lnTo>
                    <a:pt x="57132" y="19818"/>
                  </a:lnTo>
                  <a:lnTo>
                    <a:pt x="52046" y="9253"/>
                  </a:lnTo>
                  <a:lnTo>
                    <a:pt x="46264" y="2313"/>
                  </a:lnTo>
                  <a:lnTo>
                    <a:pt x="39325" y="0"/>
                  </a:lnTo>
                  <a:lnTo>
                    <a:pt x="30073" y="0"/>
                  </a:lnTo>
                  <a:lnTo>
                    <a:pt x="33543" y="15113"/>
                  </a:lnTo>
                  <a:lnTo>
                    <a:pt x="38168" y="19739"/>
                  </a:lnTo>
                  <a:lnTo>
                    <a:pt x="39325" y="23132"/>
                  </a:lnTo>
                  <a:lnTo>
                    <a:pt x="40481" y="2775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" name="object 1037">
              <a:extLst>
                <a:ext uri="{FF2B5EF4-FFF2-40B4-BE49-F238E27FC236}">
                  <a16:creationId xmlns:a16="http://schemas.microsoft.com/office/drawing/2014/main" id="{1AE46386-257A-441E-A022-06419780B7B2}"/>
                </a:ext>
              </a:extLst>
            </p:cNvPr>
            <p:cNvSpPr/>
            <p:nvPr/>
          </p:nvSpPr>
          <p:spPr>
            <a:xfrm>
              <a:off x="1036704" y="1683600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47429" y="2313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67" y="15113"/>
                  </a:lnTo>
                  <a:lnTo>
                    <a:pt x="31224" y="16192"/>
                  </a:lnTo>
                  <a:lnTo>
                    <a:pt x="33536" y="19739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211" y="74024"/>
                  </a:lnTo>
                  <a:lnTo>
                    <a:pt x="53211" y="22053"/>
                  </a:lnTo>
                  <a:lnTo>
                    <a:pt x="55524" y="17426"/>
                  </a:lnTo>
                  <a:lnTo>
                    <a:pt x="57837" y="15113"/>
                  </a:lnTo>
                  <a:lnTo>
                    <a:pt x="61307" y="15113"/>
                  </a:lnTo>
                  <a:lnTo>
                    <a:pt x="65932" y="16192"/>
                  </a:lnTo>
                  <a:lnTo>
                    <a:pt x="68245" y="19739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5445"/>
                  </a:lnTo>
                  <a:lnTo>
                    <a:pt x="86997" y="15755"/>
                  </a:lnTo>
                  <a:lnTo>
                    <a:pt x="80541" y="3881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68" y="2313"/>
                  </a:lnTo>
                  <a:lnTo>
                    <a:pt x="50899" y="9253"/>
                  </a:lnTo>
                  <a:lnTo>
                    <a:pt x="47429" y="23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" name="object 1038">
              <a:extLst>
                <a:ext uri="{FF2B5EF4-FFF2-40B4-BE49-F238E27FC236}">
                  <a16:creationId xmlns:a16="http://schemas.microsoft.com/office/drawing/2014/main" id="{6EEECB28-8F41-45C0-ABFA-4FA2B10B4DFB}"/>
                </a:ext>
              </a:extLst>
            </p:cNvPr>
            <p:cNvSpPr/>
            <p:nvPr/>
          </p:nvSpPr>
          <p:spPr>
            <a:xfrm>
              <a:off x="1136174" y="1683600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59065"/>
                  </a:lnTo>
                  <a:lnTo>
                    <a:pt x="25457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123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1233"/>
                  </a:lnTo>
                  <a:lnTo>
                    <a:pt x="9266" y="5860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31" y="23132"/>
                  </a:lnTo>
                  <a:lnTo>
                    <a:pt x="20831" y="17426"/>
                  </a:lnTo>
                  <a:lnTo>
                    <a:pt x="23144" y="13879"/>
                  </a:lnTo>
                  <a:lnTo>
                    <a:pt x="27770" y="13879"/>
                  </a:lnTo>
                  <a:lnTo>
                    <a:pt x="32395" y="16192"/>
                  </a:lnTo>
                  <a:lnTo>
                    <a:pt x="33552" y="19739"/>
                  </a:lnTo>
                  <a:lnTo>
                    <a:pt x="33552" y="28992"/>
                  </a:lnTo>
                  <a:lnTo>
                    <a:pt x="18518" y="2899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518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97" y="69397"/>
                  </a:lnTo>
                  <a:lnTo>
                    <a:pt x="10423" y="72944"/>
                  </a:lnTo>
                  <a:lnTo>
                    <a:pt x="15049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28992"/>
                  </a:lnTo>
                  <a:lnTo>
                    <a:pt x="11579" y="31306"/>
                  </a:lnTo>
                  <a:lnTo>
                    <a:pt x="6954" y="35932"/>
                  </a:lnTo>
                  <a:lnTo>
                    <a:pt x="2312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" name="object 1039">
              <a:extLst>
                <a:ext uri="{FF2B5EF4-FFF2-40B4-BE49-F238E27FC236}">
                  <a16:creationId xmlns:a16="http://schemas.microsoft.com/office/drawing/2014/main" id="{D04337CD-53F9-4D6C-A992-AFEA73D1F4D2}"/>
                </a:ext>
              </a:extLst>
            </p:cNvPr>
            <p:cNvSpPr/>
            <p:nvPr/>
          </p:nvSpPr>
          <p:spPr>
            <a:xfrm>
              <a:off x="1202122" y="165584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2312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" name="object 1040">
              <a:extLst>
                <a:ext uri="{FF2B5EF4-FFF2-40B4-BE49-F238E27FC236}">
                  <a16:creationId xmlns:a16="http://schemas.microsoft.com/office/drawing/2014/main" id="{7C50D9C9-10D1-4569-B000-79640F440A09}"/>
                </a:ext>
              </a:extLst>
            </p:cNvPr>
            <p:cNvSpPr/>
            <p:nvPr/>
          </p:nvSpPr>
          <p:spPr>
            <a:xfrm>
              <a:off x="1235659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83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460" y="15755"/>
                  </a:lnTo>
                  <a:lnTo>
                    <a:pt x="47004" y="3881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" name="object 1041">
              <a:extLst>
                <a:ext uri="{FF2B5EF4-FFF2-40B4-BE49-F238E27FC236}">
                  <a16:creationId xmlns:a16="http://schemas.microsoft.com/office/drawing/2014/main" id="{2F03454C-75F6-4F39-AA5F-333C6E6C9127}"/>
                </a:ext>
              </a:extLst>
            </p:cNvPr>
            <p:cNvSpPr/>
            <p:nvPr/>
          </p:nvSpPr>
          <p:spPr>
            <a:xfrm>
              <a:off x="1303905" y="1681286"/>
              <a:ext cx="21987" cy="76337"/>
            </a:xfrm>
            <a:custGeom>
              <a:avLst/>
              <a:gdLst/>
              <a:ahLst/>
              <a:cxnLst/>
              <a:rect l="l" t="t" r="r" b="b"/>
              <a:pathLst>
                <a:path w="21987" h="76337">
                  <a:moveTo>
                    <a:pt x="3469" y="74024"/>
                  </a:moveTo>
                  <a:lnTo>
                    <a:pt x="8095" y="76337"/>
                  </a:lnTo>
                  <a:lnTo>
                    <a:pt x="15033" y="76337"/>
                  </a:lnTo>
                  <a:lnTo>
                    <a:pt x="19675" y="74024"/>
                  </a:lnTo>
                  <a:lnTo>
                    <a:pt x="21987" y="69397"/>
                  </a:lnTo>
                  <a:lnTo>
                    <a:pt x="21987" y="63691"/>
                  </a:lnTo>
                  <a:lnTo>
                    <a:pt x="20831" y="60144"/>
                  </a:lnTo>
                  <a:lnTo>
                    <a:pt x="19675" y="59065"/>
                  </a:lnTo>
                  <a:lnTo>
                    <a:pt x="15033" y="55518"/>
                  </a:lnTo>
                  <a:lnTo>
                    <a:pt x="8095" y="55518"/>
                  </a:lnTo>
                  <a:lnTo>
                    <a:pt x="5782" y="56751"/>
                  </a:lnTo>
                  <a:lnTo>
                    <a:pt x="1156" y="60144"/>
                  </a:lnTo>
                  <a:lnTo>
                    <a:pt x="0" y="63691"/>
                  </a:lnTo>
                  <a:lnTo>
                    <a:pt x="0" y="69397"/>
                  </a:lnTo>
                  <a:lnTo>
                    <a:pt x="3469" y="74024"/>
                  </a:lnTo>
                  <a:close/>
                </a:path>
                <a:path w="21987" h="76337">
                  <a:moveTo>
                    <a:pt x="3469" y="18506"/>
                  </a:moveTo>
                  <a:lnTo>
                    <a:pt x="8095" y="20819"/>
                  </a:lnTo>
                  <a:lnTo>
                    <a:pt x="15033" y="20819"/>
                  </a:lnTo>
                  <a:lnTo>
                    <a:pt x="19675" y="18506"/>
                  </a:lnTo>
                  <a:lnTo>
                    <a:pt x="21987" y="13879"/>
                  </a:lnTo>
                  <a:lnTo>
                    <a:pt x="21987" y="8173"/>
                  </a:lnTo>
                  <a:lnTo>
                    <a:pt x="20831" y="4626"/>
                  </a:lnTo>
                  <a:lnTo>
                    <a:pt x="19675" y="3546"/>
                  </a:lnTo>
                  <a:lnTo>
                    <a:pt x="15033" y="0"/>
                  </a:lnTo>
                  <a:lnTo>
                    <a:pt x="8095" y="0"/>
                  </a:lnTo>
                  <a:lnTo>
                    <a:pt x="5782" y="1233"/>
                  </a:lnTo>
                  <a:lnTo>
                    <a:pt x="1156" y="4626"/>
                  </a:lnTo>
                  <a:lnTo>
                    <a:pt x="0" y="8173"/>
                  </a:lnTo>
                  <a:lnTo>
                    <a:pt x="0" y="13879"/>
                  </a:lnTo>
                  <a:lnTo>
                    <a:pt x="3469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" name="object 1042">
              <a:extLst>
                <a:ext uri="{FF2B5EF4-FFF2-40B4-BE49-F238E27FC236}">
                  <a16:creationId xmlns:a16="http://schemas.microsoft.com/office/drawing/2014/main" id="{C6794FFD-674C-49A1-B05F-8A4E6D6F76FB}"/>
                </a:ext>
              </a:extLst>
            </p:cNvPr>
            <p:cNvSpPr/>
            <p:nvPr/>
          </p:nvSpPr>
          <p:spPr>
            <a:xfrm>
              <a:off x="1401077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8162" y="40404"/>
                  </a:moveTo>
                  <a:lnTo>
                    <a:pt x="19659" y="40404"/>
                  </a:lnTo>
                  <a:lnTo>
                    <a:pt x="19659" y="16192"/>
                  </a:lnTo>
                  <a:lnTo>
                    <a:pt x="34693" y="1619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0964"/>
                  </a:lnTo>
                  <a:lnTo>
                    <a:pt x="19659" y="80964"/>
                  </a:lnTo>
                  <a:lnTo>
                    <a:pt x="19659" y="55518"/>
                  </a:lnTo>
                  <a:lnTo>
                    <a:pt x="40491" y="55518"/>
                  </a:lnTo>
                  <a:lnTo>
                    <a:pt x="38162" y="40404"/>
                  </a:lnTo>
                  <a:close/>
                </a:path>
                <a:path w="63619" h="98236">
                  <a:moveTo>
                    <a:pt x="63619" y="78650"/>
                  </a:moveTo>
                  <a:lnTo>
                    <a:pt x="63619" y="63537"/>
                  </a:lnTo>
                  <a:lnTo>
                    <a:pt x="62463" y="58911"/>
                  </a:lnTo>
                  <a:lnTo>
                    <a:pt x="60150" y="55518"/>
                  </a:lnTo>
                  <a:lnTo>
                    <a:pt x="56681" y="50891"/>
                  </a:lnTo>
                  <a:lnTo>
                    <a:pt x="54368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2718"/>
                  </a:lnTo>
                  <a:lnTo>
                    <a:pt x="58994" y="39325"/>
                  </a:lnTo>
                  <a:lnTo>
                    <a:pt x="60150" y="35778"/>
                  </a:lnTo>
                  <a:lnTo>
                    <a:pt x="61307" y="31151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4368" y="6939"/>
                  </a:lnTo>
                  <a:lnTo>
                    <a:pt x="48586" y="2313"/>
                  </a:lnTo>
                  <a:lnTo>
                    <a:pt x="40491" y="0"/>
                  </a:lnTo>
                  <a:lnTo>
                    <a:pt x="30067" y="0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40491" y="20819"/>
                  </a:lnTo>
                  <a:lnTo>
                    <a:pt x="41647" y="24212"/>
                  </a:lnTo>
                  <a:lnTo>
                    <a:pt x="41647" y="37012"/>
                  </a:lnTo>
                  <a:lnTo>
                    <a:pt x="38162" y="40404"/>
                  </a:lnTo>
                  <a:lnTo>
                    <a:pt x="40491" y="55518"/>
                  </a:lnTo>
                  <a:lnTo>
                    <a:pt x="43960" y="60144"/>
                  </a:lnTo>
                  <a:lnTo>
                    <a:pt x="43960" y="72790"/>
                  </a:lnTo>
                  <a:lnTo>
                    <a:pt x="42803" y="76337"/>
                  </a:lnTo>
                  <a:lnTo>
                    <a:pt x="39319" y="79730"/>
                  </a:lnTo>
                  <a:lnTo>
                    <a:pt x="35849" y="80964"/>
                  </a:lnTo>
                  <a:lnTo>
                    <a:pt x="32380" y="80964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60150" y="85590"/>
                  </a:lnTo>
                  <a:lnTo>
                    <a:pt x="63619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" name="object 1043">
              <a:extLst>
                <a:ext uri="{FF2B5EF4-FFF2-40B4-BE49-F238E27FC236}">
                  <a16:creationId xmlns:a16="http://schemas.microsoft.com/office/drawing/2014/main" id="{3A0908AF-6B90-4890-A2EE-DE64CB29C9DF}"/>
                </a:ext>
              </a:extLst>
            </p:cNvPr>
            <p:cNvSpPr/>
            <p:nvPr/>
          </p:nvSpPr>
          <p:spPr>
            <a:xfrm>
              <a:off x="147626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9659" y="54284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6613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9659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" name="object 1044">
              <a:extLst>
                <a:ext uri="{FF2B5EF4-FFF2-40B4-BE49-F238E27FC236}">
                  <a16:creationId xmlns:a16="http://schemas.microsoft.com/office/drawing/2014/main" id="{DE4CE36A-8794-4F22-8ADF-D4EFFBE0998D}"/>
                </a:ext>
              </a:extLst>
            </p:cNvPr>
            <p:cNvSpPr/>
            <p:nvPr/>
          </p:nvSpPr>
          <p:spPr>
            <a:xfrm>
              <a:off x="1543351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992"/>
                  </a:lnTo>
                  <a:lnTo>
                    <a:pt x="1156" y="28992"/>
                  </a:lnTo>
                  <a:close/>
                </a:path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18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1156" y="15113"/>
                  </a:lnTo>
                  <a:lnTo>
                    <a:pt x="4625" y="18506"/>
                  </a:lnTo>
                  <a:lnTo>
                    <a:pt x="8095" y="19739"/>
                  </a:lnTo>
                  <a:lnTo>
                    <a:pt x="13877" y="19739"/>
                  </a:lnTo>
                  <a:lnTo>
                    <a:pt x="18518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" name="object 1045">
              <a:extLst>
                <a:ext uri="{FF2B5EF4-FFF2-40B4-BE49-F238E27FC236}">
                  <a16:creationId xmlns:a16="http://schemas.microsoft.com/office/drawing/2014/main" id="{54B4D48F-50B7-49E5-A3EB-0181E3B93A33}"/>
                </a:ext>
              </a:extLst>
            </p:cNvPr>
            <p:cNvSpPr/>
            <p:nvPr/>
          </p:nvSpPr>
          <p:spPr>
            <a:xfrm>
              <a:off x="1587889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929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" name="object 1046">
              <a:extLst>
                <a:ext uri="{FF2B5EF4-FFF2-40B4-BE49-F238E27FC236}">
                  <a16:creationId xmlns:a16="http://schemas.microsoft.com/office/drawing/2014/main" id="{642DF255-0DA4-49C5-8342-0A9001710B9C}"/>
                </a:ext>
              </a:extLst>
            </p:cNvPr>
            <p:cNvSpPr/>
            <p:nvPr/>
          </p:nvSpPr>
          <p:spPr>
            <a:xfrm>
              <a:off x="1608127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205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205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52" y="45185"/>
                  </a:lnTo>
                  <a:lnTo>
                    <a:pt x="35865" y="47498"/>
                  </a:lnTo>
                  <a:lnTo>
                    <a:pt x="38178" y="50891"/>
                  </a:lnTo>
                  <a:lnTo>
                    <a:pt x="38178" y="84511"/>
                  </a:lnTo>
                  <a:lnTo>
                    <a:pt x="35865" y="87903"/>
                  </a:lnTo>
                  <a:lnTo>
                    <a:pt x="33552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08" y="101783"/>
                  </a:lnTo>
                  <a:lnTo>
                    <a:pt x="39334" y="96077"/>
                  </a:lnTo>
                  <a:lnTo>
                    <a:pt x="39334" y="104096"/>
                  </a:lnTo>
                  <a:lnTo>
                    <a:pt x="56681" y="104096"/>
                  </a:lnTo>
                  <a:lnTo>
                    <a:pt x="56681" y="0"/>
                  </a:lnTo>
                  <a:lnTo>
                    <a:pt x="38178" y="0"/>
                  </a:lnTo>
                  <a:lnTo>
                    <a:pt x="38178" y="37012"/>
                  </a:lnTo>
                  <a:lnTo>
                    <a:pt x="34708" y="32385"/>
                  </a:lnTo>
                  <a:lnTo>
                    <a:pt x="30083" y="30072"/>
                  </a:lnTo>
                  <a:lnTo>
                    <a:pt x="16205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" name="object 1047">
              <a:extLst>
                <a:ext uri="{FF2B5EF4-FFF2-40B4-BE49-F238E27FC236}">
                  <a16:creationId xmlns:a16="http://schemas.microsoft.com/office/drawing/2014/main" id="{DAFF583B-2E50-47D1-9EA1-D3F23E07FB30}"/>
                </a:ext>
              </a:extLst>
            </p:cNvPr>
            <p:cNvSpPr/>
            <p:nvPr/>
          </p:nvSpPr>
          <p:spPr>
            <a:xfrm>
              <a:off x="1674060" y="1740352"/>
              <a:ext cx="23144" cy="41638"/>
            </a:xfrm>
            <a:custGeom>
              <a:avLst/>
              <a:gdLst/>
              <a:ahLst/>
              <a:cxnLst/>
              <a:rect l="l" t="t" r="r" b="b"/>
              <a:pathLst>
                <a:path w="23144" h="41638">
                  <a:moveTo>
                    <a:pt x="10423" y="41638"/>
                  </a:moveTo>
                  <a:lnTo>
                    <a:pt x="13892" y="38245"/>
                  </a:lnTo>
                  <a:lnTo>
                    <a:pt x="17362" y="33465"/>
                  </a:lnTo>
                  <a:lnTo>
                    <a:pt x="19675" y="28838"/>
                  </a:lnTo>
                  <a:lnTo>
                    <a:pt x="21987" y="23132"/>
                  </a:lnTo>
                  <a:lnTo>
                    <a:pt x="23144" y="18506"/>
                  </a:lnTo>
                  <a:lnTo>
                    <a:pt x="23144" y="0"/>
                  </a:lnTo>
                  <a:lnTo>
                    <a:pt x="6954" y="0"/>
                  </a:lnTo>
                  <a:lnTo>
                    <a:pt x="6954" y="20819"/>
                  </a:lnTo>
                  <a:lnTo>
                    <a:pt x="5782" y="26525"/>
                  </a:lnTo>
                  <a:lnTo>
                    <a:pt x="2312" y="31151"/>
                  </a:lnTo>
                  <a:lnTo>
                    <a:pt x="0" y="35932"/>
                  </a:lnTo>
                  <a:lnTo>
                    <a:pt x="10423" y="4163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" name="object 1048">
              <a:extLst>
                <a:ext uri="{FF2B5EF4-FFF2-40B4-BE49-F238E27FC236}">
                  <a16:creationId xmlns:a16="http://schemas.microsoft.com/office/drawing/2014/main" id="{F2B9780D-8E4A-4C6E-B3D4-D5993BD32D70}"/>
                </a:ext>
              </a:extLst>
            </p:cNvPr>
            <p:cNvSpPr/>
            <p:nvPr/>
          </p:nvSpPr>
          <p:spPr>
            <a:xfrm>
              <a:off x="1736524" y="1659387"/>
              <a:ext cx="78669" cy="98236"/>
            </a:xfrm>
            <a:custGeom>
              <a:avLst/>
              <a:gdLst/>
              <a:ahLst/>
              <a:cxnLst/>
              <a:rect l="l" t="t" r="r" b="b"/>
              <a:pathLst>
                <a:path w="78669" h="98236">
                  <a:moveTo>
                    <a:pt x="30083" y="61224"/>
                  </a:moveTo>
                  <a:lnTo>
                    <a:pt x="53211" y="77417"/>
                  </a:lnTo>
                  <a:lnTo>
                    <a:pt x="57837" y="98236"/>
                  </a:lnTo>
                  <a:lnTo>
                    <a:pt x="78669" y="98236"/>
                  </a:lnTo>
                  <a:lnTo>
                    <a:pt x="48586" y="0"/>
                  </a:lnTo>
                  <a:lnTo>
                    <a:pt x="30083" y="0"/>
                  </a:lnTo>
                  <a:lnTo>
                    <a:pt x="0" y="98236"/>
                  </a:lnTo>
                  <a:lnTo>
                    <a:pt x="20831" y="98236"/>
                  </a:lnTo>
                  <a:lnTo>
                    <a:pt x="25457" y="77417"/>
                  </a:lnTo>
                  <a:lnTo>
                    <a:pt x="53211" y="77417"/>
                  </a:lnTo>
                  <a:lnTo>
                    <a:pt x="30083" y="61224"/>
                  </a:lnTo>
                  <a:lnTo>
                    <a:pt x="39334" y="26525"/>
                  </a:lnTo>
                  <a:lnTo>
                    <a:pt x="48586" y="61224"/>
                  </a:lnTo>
                  <a:lnTo>
                    <a:pt x="30083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" name="object 1049">
              <a:extLst>
                <a:ext uri="{FF2B5EF4-FFF2-40B4-BE49-F238E27FC236}">
                  <a16:creationId xmlns:a16="http://schemas.microsoft.com/office/drawing/2014/main" id="{677D993B-E498-452E-BAF1-8B6645535412}"/>
                </a:ext>
              </a:extLst>
            </p:cNvPr>
            <p:cNvSpPr/>
            <p:nvPr/>
          </p:nvSpPr>
          <p:spPr>
            <a:xfrm>
              <a:off x="1820975" y="1683600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6598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32385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0816" y="18506"/>
                  </a:lnTo>
                  <a:lnTo>
                    <a:pt x="25441" y="15113"/>
                  </a:lnTo>
                  <a:lnTo>
                    <a:pt x="28911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803" y="72944"/>
                  </a:lnTo>
                  <a:lnTo>
                    <a:pt x="47429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" name="object 1050">
              <a:extLst>
                <a:ext uri="{FF2B5EF4-FFF2-40B4-BE49-F238E27FC236}">
                  <a16:creationId xmlns:a16="http://schemas.microsoft.com/office/drawing/2014/main" id="{B301F7ED-0C81-4DFC-B5B2-9F593592A516}"/>
                </a:ext>
              </a:extLst>
            </p:cNvPr>
            <p:cNvSpPr/>
            <p:nvPr/>
          </p:nvSpPr>
          <p:spPr>
            <a:xfrm>
              <a:off x="1883439" y="1683600"/>
              <a:ext cx="56681" cy="101937"/>
            </a:xfrm>
            <a:custGeom>
              <a:avLst/>
              <a:gdLst/>
              <a:ahLst/>
              <a:cxnLst/>
              <a:rect l="l" t="t" r="r" b="b"/>
              <a:pathLst>
                <a:path w="56681" h="101937">
                  <a:moveTo>
                    <a:pt x="23128" y="75258"/>
                  </a:moveTo>
                  <a:lnTo>
                    <a:pt x="28911" y="75258"/>
                  </a:lnTo>
                  <a:lnTo>
                    <a:pt x="33536" y="72944"/>
                  </a:lnTo>
                  <a:lnTo>
                    <a:pt x="37021" y="68318"/>
                  </a:lnTo>
                  <a:lnTo>
                    <a:pt x="37021" y="101937"/>
                  </a:lnTo>
                  <a:lnTo>
                    <a:pt x="56681" y="101937"/>
                  </a:lnTo>
                  <a:lnTo>
                    <a:pt x="56681" y="1233"/>
                  </a:lnTo>
                  <a:lnTo>
                    <a:pt x="39334" y="1233"/>
                  </a:lnTo>
                  <a:lnTo>
                    <a:pt x="38178" y="8173"/>
                  </a:lnTo>
                  <a:lnTo>
                    <a:pt x="34693" y="2313"/>
                  </a:lnTo>
                  <a:lnTo>
                    <a:pt x="30067" y="0"/>
                  </a:lnTo>
                  <a:lnTo>
                    <a:pt x="15033" y="0"/>
                  </a:lnTo>
                  <a:lnTo>
                    <a:pt x="18503" y="27759"/>
                  </a:lnTo>
                  <a:lnTo>
                    <a:pt x="19659" y="22053"/>
                  </a:lnTo>
                  <a:lnTo>
                    <a:pt x="20816" y="19739"/>
                  </a:lnTo>
                  <a:lnTo>
                    <a:pt x="23128" y="16192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5849" y="17426"/>
                  </a:lnTo>
                  <a:lnTo>
                    <a:pt x="37021" y="19739"/>
                  </a:lnTo>
                  <a:lnTo>
                    <a:pt x="37021" y="54438"/>
                  </a:lnTo>
                  <a:lnTo>
                    <a:pt x="35849" y="57831"/>
                  </a:lnTo>
                  <a:lnTo>
                    <a:pt x="32380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52125"/>
                  </a:lnTo>
                  <a:lnTo>
                    <a:pt x="18503" y="46265"/>
                  </a:lnTo>
                  <a:lnTo>
                    <a:pt x="16190" y="75258"/>
                  </a:lnTo>
                  <a:lnTo>
                    <a:pt x="23128" y="75258"/>
                  </a:lnTo>
                  <a:close/>
                </a:path>
                <a:path w="56681" h="101937">
                  <a:moveTo>
                    <a:pt x="0" y="34698"/>
                  </a:moveTo>
                  <a:lnTo>
                    <a:pt x="4" y="41475"/>
                  </a:lnTo>
                  <a:lnTo>
                    <a:pt x="1671" y="55754"/>
                  </a:lnTo>
                  <a:lnTo>
                    <a:pt x="5782" y="66005"/>
                  </a:lnTo>
                  <a:lnTo>
                    <a:pt x="10408" y="71711"/>
                  </a:lnTo>
                  <a:lnTo>
                    <a:pt x="16190" y="75258"/>
                  </a:lnTo>
                  <a:lnTo>
                    <a:pt x="18503" y="46265"/>
                  </a:lnTo>
                  <a:lnTo>
                    <a:pt x="18503" y="27759"/>
                  </a:lnTo>
                  <a:lnTo>
                    <a:pt x="15033" y="0"/>
                  </a:lnTo>
                  <a:lnTo>
                    <a:pt x="9251" y="2313"/>
                  </a:lnTo>
                  <a:lnTo>
                    <a:pt x="5782" y="8173"/>
                  </a:lnTo>
                  <a:lnTo>
                    <a:pt x="4931" y="9319"/>
                  </a:lnTo>
                  <a:lnTo>
                    <a:pt x="995" y="201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" name="object 1051">
              <a:extLst>
                <a:ext uri="{FF2B5EF4-FFF2-40B4-BE49-F238E27FC236}">
                  <a16:creationId xmlns:a16="http://schemas.microsoft.com/office/drawing/2014/main" id="{1402BAB3-C452-4670-9518-BD18EA3CB8EE}"/>
                </a:ext>
              </a:extLst>
            </p:cNvPr>
            <p:cNvSpPr/>
            <p:nvPr/>
          </p:nvSpPr>
          <p:spPr>
            <a:xfrm>
              <a:off x="195284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54284"/>
                  </a:move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6598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8503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" name="object 1052">
              <a:extLst>
                <a:ext uri="{FF2B5EF4-FFF2-40B4-BE49-F238E27FC236}">
                  <a16:creationId xmlns:a16="http://schemas.microsoft.com/office/drawing/2014/main" id="{12EBC1F3-27D6-4C7A-8952-7098F793080D}"/>
                </a:ext>
              </a:extLst>
            </p:cNvPr>
            <p:cNvSpPr/>
            <p:nvPr/>
          </p:nvSpPr>
          <p:spPr>
            <a:xfrm>
              <a:off x="2019930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" name="object 1053">
              <a:extLst>
                <a:ext uri="{FF2B5EF4-FFF2-40B4-BE49-F238E27FC236}">
                  <a16:creationId xmlns:a16="http://schemas.microsoft.com/office/drawing/2014/main" id="{CCFB3072-6EEB-4A48-A059-8441BBBCF6DA}"/>
                </a:ext>
              </a:extLst>
            </p:cNvPr>
            <p:cNvSpPr/>
            <p:nvPr/>
          </p:nvSpPr>
          <p:spPr>
            <a:xfrm>
              <a:off x="2053483" y="1683600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9659" y="74024"/>
                  </a:moveTo>
                  <a:lnTo>
                    <a:pt x="19659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30067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" name="object 1054">
              <a:extLst>
                <a:ext uri="{FF2B5EF4-FFF2-40B4-BE49-F238E27FC236}">
                  <a16:creationId xmlns:a16="http://schemas.microsoft.com/office/drawing/2014/main" id="{AD16629B-EE1F-45E9-8CB1-0994C20A8BEB}"/>
                </a:ext>
              </a:extLst>
            </p:cNvPr>
            <p:cNvSpPr/>
            <p:nvPr/>
          </p:nvSpPr>
          <p:spPr>
            <a:xfrm>
              <a:off x="2095115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" y="41981"/>
                  </a:moveTo>
                  <a:lnTo>
                    <a:pt x="2362" y="55689"/>
                  </a:lnTo>
                  <a:lnTo>
                    <a:pt x="8110" y="66005"/>
                  </a:lnTo>
                  <a:lnTo>
                    <a:pt x="13892" y="71711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691"/>
                  </a:lnTo>
                  <a:lnTo>
                    <a:pt x="48586" y="52125"/>
                  </a:lnTo>
                  <a:lnTo>
                    <a:pt x="43960" y="5675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642" y="10899"/>
                  </a:lnTo>
                  <a:lnTo>
                    <a:pt x="1549" y="21670"/>
                  </a:lnTo>
                  <a:lnTo>
                    <a:pt x="0" y="35932"/>
                  </a:lnTo>
                  <a:lnTo>
                    <a:pt x="1" y="41981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5113"/>
                  </a:lnTo>
                  <a:lnTo>
                    <a:pt x="32395" y="15113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43" y="32183"/>
                  </a:lnTo>
                  <a:lnTo>
                    <a:pt x="54681" y="18263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" name="object 1055">
              <a:extLst>
                <a:ext uri="{FF2B5EF4-FFF2-40B4-BE49-F238E27FC236}">
                  <a16:creationId xmlns:a16="http://schemas.microsoft.com/office/drawing/2014/main" id="{66AF31E6-8015-443C-A8F1-975DB2895B3E}"/>
                </a:ext>
              </a:extLst>
            </p:cNvPr>
            <p:cNvSpPr/>
            <p:nvPr/>
          </p:nvSpPr>
          <p:spPr>
            <a:xfrm>
              <a:off x="2189974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53211" y="16192"/>
                  </a:moveTo>
                  <a:lnTo>
                    <a:pt x="50899" y="10486"/>
                  </a:lnTo>
                  <a:lnTo>
                    <a:pt x="47429" y="5860"/>
                  </a:lnTo>
                  <a:lnTo>
                    <a:pt x="42803" y="123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3877" y="123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28992"/>
                  </a:lnTo>
                  <a:lnTo>
                    <a:pt x="19659" y="28992"/>
                  </a:lnTo>
                  <a:lnTo>
                    <a:pt x="19659" y="52125"/>
                  </a:lnTo>
                  <a:lnTo>
                    <a:pt x="19659" y="48578"/>
                  </a:lnTo>
                  <a:lnTo>
                    <a:pt x="20816" y="45185"/>
                  </a:lnTo>
                  <a:lnTo>
                    <a:pt x="21972" y="43951"/>
                  </a:lnTo>
                  <a:lnTo>
                    <a:pt x="26598" y="40559"/>
                  </a:lnTo>
                  <a:lnTo>
                    <a:pt x="34708" y="40559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59065"/>
                  </a:lnTo>
                  <a:lnTo>
                    <a:pt x="25441" y="60144"/>
                  </a:lnTo>
                  <a:lnTo>
                    <a:pt x="21972" y="60144"/>
                  </a:lnTo>
                  <a:lnTo>
                    <a:pt x="27754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close/>
                </a:path>
                <a:path w="56681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9659" y="28992"/>
                  </a:lnTo>
                  <a:lnTo>
                    <a:pt x="12720" y="31306"/>
                  </a:lnTo>
                  <a:lnTo>
                    <a:pt x="8095" y="35932"/>
                  </a:lnTo>
                  <a:lnTo>
                    <a:pt x="3469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" name="object 1056">
              <a:extLst>
                <a:ext uri="{FF2B5EF4-FFF2-40B4-BE49-F238E27FC236}">
                  <a16:creationId xmlns:a16="http://schemas.microsoft.com/office/drawing/2014/main" id="{424DACA8-DA28-4952-86BB-EA4E9F50F98B}"/>
                </a:ext>
              </a:extLst>
            </p:cNvPr>
            <p:cNvSpPr/>
            <p:nvPr/>
          </p:nvSpPr>
          <p:spPr>
            <a:xfrm>
              <a:off x="2255907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300" y="15113"/>
                  </a:lnTo>
                  <a:lnTo>
                    <a:pt x="27770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612" y="16468"/>
                  </a:lnTo>
                  <a:lnTo>
                    <a:pt x="47456" y="4056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" name="object 1057">
              <a:extLst>
                <a:ext uri="{FF2B5EF4-FFF2-40B4-BE49-F238E27FC236}">
                  <a16:creationId xmlns:a16="http://schemas.microsoft.com/office/drawing/2014/main" id="{DEBC1A43-ADB7-43EA-AC33-4F30C80F12E0}"/>
                </a:ext>
              </a:extLst>
            </p:cNvPr>
            <p:cNvSpPr/>
            <p:nvPr/>
          </p:nvSpPr>
          <p:spPr>
            <a:xfrm>
              <a:off x="2320683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190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190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36" y="45185"/>
                  </a:lnTo>
                  <a:lnTo>
                    <a:pt x="35849" y="47498"/>
                  </a:lnTo>
                  <a:lnTo>
                    <a:pt x="38162" y="50891"/>
                  </a:lnTo>
                  <a:lnTo>
                    <a:pt x="38162" y="84511"/>
                  </a:lnTo>
                  <a:lnTo>
                    <a:pt x="35849" y="87903"/>
                  </a:lnTo>
                  <a:lnTo>
                    <a:pt x="33536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70" y="101783"/>
                  </a:lnTo>
                  <a:lnTo>
                    <a:pt x="39396" y="96077"/>
                  </a:lnTo>
                  <a:lnTo>
                    <a:pt x="39396" y="104096"/>
                  </a:lnTo>
                  <a:lnTo>
                    <a:pt x="56665" y="104096"/>
                  </a:lnTo>
                  <a:lnTo>
                    <a:pt x="56665" y="0"/>
                  </a:lnTo>
                  <a:lnTo>
                    <a:pt x="38162" y="0"/>
                  </a:lnTo>
                  <a:lnTo>
                    <a:pt x="38162" y="37012"/>
                  </a:lnTo>
                  <a:lnTo>
                    <a:pt x="34770" y="32385"/>
                  </a:lnTo>
                  <a:lnTo>
                    <a:pt x="30083" y="30072"/>
                  </a:lnTo>
                  <a:lnTo>
                    <a:pt x="16190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" name="object 1058">
              <a:extLst>
                <a:ext uri="{FF2B5EF4-FFF2-40B4-BE49-F238E27FC236}">
                  <a16:creationId xmlns:a16="http://schemas.microsoft.com/office/drawing/2014/main" id="{97F2B3BB-2018-4BDD-8806-5E7F7DC6E1A9}"/>
                </a:ext>
              </a:extLst>
            </p:cNvPr>
            <p:cNvSpPr/>
            <p:nvPr/>
          </p:nvSpPr>
          <p:spPr>
            <a:xfrm>
              <a:off x="2433475" y="1659387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" name="object 1059">
              <a:extLst>
                <a:ext uri="{FF2B5EF4-FFF2-40B4-BE49-F238E27FC236}">
                  <a16:creationId xmlns:a16="http://schemas.microsoft.com/office/drawing/2014/main" id="{BFA8F048-FE16-4389-8C20-547A6A8E4FFD}"/>
                </a:ext>
              </a:extLst>
            </p:cNvPr>
            <p:cNvSpPr/>
            <p:nvPr/>
          </p:nvSpPr>
          <p:spPr>
            <a:xfrm>
              <a:off x="2457221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8570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2053"/>
                  </a:lnTo>
                  <a:lnTo>
                    <a:pt x="55509" y="17426"/>
                  </a:lnTo>
                  <a:lnTo>
                    <a:pt x="57822" y="15113"/>
                  </a:lnTo>
                  <a:lnTo>
                    <a:pt x="64761" y="15113"/>
                  </a:lnTo>
                  <a:lnTo>
                    <a:pt x="65840" y="16192"/>
                  </a:lnTo>
                  <a:lnTo>
                    <a:pt x="68153" y="19739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7230" y="16468"/>
                  </a:lnTo>
                  <a:lnTo>
                    <a:pt x="81442" y="4056"/>
                  </a:lnTo>
                  <a:lnTo>
                    <a:pt x="69386" y="0"/>
                  </a:lnTo>
                  <a:lnTo>
                    <a:pt x="61214" y="0"/>
                  </a:lnTo>
                  <a:lnTo>
                    <a:pt x="55509" y="2313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" name="object 1060">
              <a:extLst>
                <a:ext uri="{FF2B5EF4-FFF2-40B4-BE49-F238E27FC236}">
                  <a16:creationId xmlns:a16="http://schemas.microsoft.com/office/drawing/2014/main" id="{C5B2A64E-8E3F-4275-B12E-70610E1342D9}"/>
                </a:ext>
              </a:extLst>
            </p:cNvPr>
            <p:cNvSpPr/>
            <p:nvPr/>
          </p:nvSpPr>
          <p:spPr>
            <a:xfrm>
              <a:off x="2558989" y="1683600"/>
              <a:ext cx="56742" cy="101937"/>
            </a:xfrm>
            <a:custGeom>
              <a:avLst/>
              <a:gdLst/>
              <a:ahLst/>
              <a:cxnLst/>
              <a:rect l="l" t="t" r="r" b="b"/>
              <a:pathLst>
                <a:path w="56742" h="101937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31146" y="15113"/>
                  </a:lnTo>
                  <a:lnTo>
                    <a:pt x="35772" y="19739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0891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351" y="53849"/>
                  </a:lnTo>
                  <a:lnTo>
                    <a:pt x="56742" y="39325"/>
                  </a:lnTo>
                  <a:lnTo>
                    <a:pt x="56737" y="32681"/>
                  </a:lnTo>
                  <a:lnTo>
                    <a:pt x="55058" y="18356"/>
                  </a:lnTo>
                  <a:lnTo>
                    <a:pt x="50883" y="8173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6939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9582" y="101937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937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" name="object 1061">
              <a:extLst>
                <a:ext uri="{FF2B5EF4-FFF2-40B4-BE49-F238E27FC236}">
                  <a16:creationId xmlns:a16="http://schemas.microsoft.com/office/drawing/2014/main" id="{633B5B18-27CB-445B-83D8-760CA576811B}"/>
                </a:ext>
              </a:extLst>
            </p:cNvPr>
            <p:cNvSpPr/>
            <p:nvPr/>
          </p:nvSpPr>
          <p:spPr>
            <a:xfrm>
              <a:off x="2637087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" name="object 1062">
              <a:extLst>
                <a:ext uri="{FF2B5EF4-FFF2-40B4-BE49-F238E27FC236}">
                  <a16:creationId xmlns:a16="http://schemas.microsoft.com/office/drawing/2014/main" id="{FC2BAB0E-668B-44B0-BD69-83F5FEB917D2}"/>
                </a:ext>
              </a:extLst>
            </p:cNvPr>
            <p:cNvSpPr/>
            <p:nvPr/>
          </p:nvSpPr>
          <p:spPr>
            <a:xfrm>
              <a:off x="2658443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" name="object 1063">
              <a:extLst>
                <a:ext uri="{FF2B5EF4-FFF2-40B4-BE49-F238E27FC236}">
                  <a16:creationId xmlns:a16="http://schemas.microsoft.com/office/drawing/2014/main" id="{A3ABE702-BD83-411F-BCAA-C4D91B748446}"/>
                </a:ext>
              </a:extLst>
            </p:cNvPr>
            <p:cNvSpPr/>
            <p:nvPr/>
          </p:nvSpPr>
          <p:spPr>
            <a:xfrm>
              <a:off x="2725517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17423" y="8173"/>
                  </a:move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26675" y="15113"/>
                  </a:lnTo>
                  <a:lnTo>
                    <a:pt x="31301" y="16192"/>
                  </a:lnTo>
                  <a:lnTo>
                    <a:pt x="33614" y="19739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2053"/>
                  </a:lnTo>
                  <a:lnTo>
                    <a:pt x="54430" y="17426"/>
                  </a:lnTo>
                  <a:lnTo>
                    <a:pt x="57822" y="15113"/>
                  </a:lnTo>
                  <a:lnTo>
                    <a:pt x="61368" y="15113"/>
                  </a:lnTo>
                  <a:lnTo>
                    <a:pt x="65994" y="16192"/>
                  </a:lnTo>
                  <a:lnTo>
                    <a:pt x="68307" y="19739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6569" y="15802"/>
                  </a:lnTo>
                  <a:lnTo>
                    <a:pt x="80250" y="389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2313"/>
                  </a:lnTo>
                  <a:lnTo>
                    <a:pt x="49804" y="9253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" name="object 1064">
              <a:extLst>
                <a:ext uri="{FF2B5EF4-FFF2-40B4-BE49-F238E27FC236}">
                  <a16:creationId xmlns:a16="http://schemas.microsoft.com/office/drawing/2014/main" id="{6168958A-9C81-4046-9355-0B36639C4264}"/>
                </a:ext>
              </a:extLst>
            </p:cNvPr>
            <p:cNvSpPr/>
            <p:nvPr/>
          </p:nvSpPr>
          <p:spPr>
            <a:xfrm>
              <a:off x="2824971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" name="object 1065">
              <a:extLst>
                <a:ext uri="{FF2B5EF4-FFF2-40B4-BE49-F238E27FC236}">
                  <a16:creationId xmlns:a16="http://schemas.microsoft.com/office/drawing/2014/main" id="{304EA38E-DD68-46B0-A4EC-CB606D9B6906}"/>
                </a:ext>
              </a:extLst>
            </p:cNvPr>
            <p:cNvSpPr/>
            <p:nvPr/>
          </p:nvSpPr>
          <p:spPr>
            <a:xfrm>
              <a:off x="2890966" y="1683600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4362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673" y="16468"/>
                  </a:lnTo>
                  <a:lnTo>
                    <a:pt x="47517" y="4056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" name="object 1066">
              <a:extLst>
                <a:ext uri="{FF2B5EF4-FFF2-40B4-BE49-F238E27FC236}">
                  <a16:creationId xmlns:a16="http://schemas.microsoft.com/office/drawing/2014/main" id="{C5D5918C-81B4-4503-9466-47304EC6274C}"/>
                </a:ext>
              </a:extLst>
            </p:cNvPr>
            <p:cNvSpPr/>
            <p:nvPr/>
          </p:nvSpPr>
          <p:spPr>
            <a:xfrm>
              <a:off x="2953414" y="1666327"/>
              <a:ext cx="37006" cy="92530"/>
            </a:xfrm>
            <a:custGeom>
              <a:avLst/>
              <a:gdLst/>
              <a:ahLst/>
              <a:cxnLst/>
              <a:rect l="l" t="t" r="r" b="b"/>
              <a:pathLst>
                <a:path w="37006" h="92530">
                  <a:moveTo>
                    <a:pt x="27754" y="18506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72" y="32385"/>
                  </a:lnTo>
                  <a:lnTo>
                    <a:pt x="8172" y="70477"/>
                  </a:lnTo>
                  <a:lnTo>
                    <a:pt x="8456" y="75474"/>
                  </a:lnTo>
                  <a:lnTo>
                    <a:pt x="14269" y="88372"/>
                  </a:lnTo>
                  <a:lnTo>
                    <a:pt x="26675" y="92530"/>
                  </a:lnTo>
                  <a:lnTo>
                    <a:pt x="30067" y="92530"/>
                  </a:lnTo>
                  <a:lnTo>
                    <a:pt x="33614" y="91296"/>
                  </a:lnTo>
                  <a:lnTo>
                    <a:pt x="37006" y="90217"/>
                  </a:lnTo>
                  <a:lnTo>
                    <a:pt x="37006" y="75103"/>
                  </a:lnTo>
                  <a:lnTo>
                    <a:pt x="35926" y="76337"/>
                  </a:lnTo>
                  <a:lnTo>
                    <a:pt x="32380" y="76337"/>
                  </a:lnTo>
                  <a:lnTo>
                    <a:pt x="28988" y="75103"/>
                  </a:lnTo>
                  <a:lnTo>
                    <a:pt x="27754" y="71711"/>
                  </a:lnTo>
                  <a:lnTo>
                    <a:pt x="27754" y="32385"/>
                  </a:lnTo>
                  <a:lnTo>
                    <a:pt x="37006" y="32385"/>
                  </a:lnTo>
                  <a:lnTo>
                    <a:pt x="37006" y="18506"/>
                  </a:lnTo>
                  <a:lnTo>
                    <a:pt x="27754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" name="object 1067">
              <a:extLst>
                <a:ext uri="{FF2B5EF4-FFF2-40B4-BE49-F238E27FC236}">
                  <a16:creationId xmlns:a16="http://schemas.microsoft.com/office/drawing/2014/main" id="{2D8C8464-7709-434A-98D0-CE58947A6D5E}"/>
                </a:ext>
              </a:extLst>
            </p:cNvPr>
            <p:cNvSpPr/>
            <p:nvPr/>
          </p:nvSpPr>
          <p:spPr>
            <a:xfrm>
              <a:off x="893264" y="1813296"/>
              <a:ext cx="87914" cy="98236"/>
            </a:xfrm>
            <a:custGeom>
              <a:avLst/>
              <a:gdLst/>
              <a:ahLst/>
              <a:cxnLst/>
              <a:rect l="l" t="t" r="r" b="b"/>
              <a:pathLst>
                <a:path w="87914" h="98236">
                  <a:moveTo>
                    <a:pt x="68247" y="71711"/>
                  </a:moveTo>
                  <a:lnTo>
                    <a:pt x="68247" y="98236"/>
                  </a:lnTo>
                  <a:lnTo>
                    <a:pt x="87914" y="98236"/>
                  </a:lnTo>
                  <a:lnTo>
                    <a:pt x="87914" y="0"/>
                  </a:lnTo>
                  <a:lnTo>
                    <a:pt x="62463" y="0"/>
                  </a:lnTo>
                  <a:lnTo>
                    <a:pt x="43955" y="70477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664" y="98236"/>
                  </a:lnTo>
                  <a:lnTo>
                    <a:pt x="19664" y="71711"/>
                  </a:lnTo>
                  <a:lnTo>
                    <a:pt x="17349" y="31151"/>
                  </a:lnTo>
                  <a:lnTo>
                    <a:pt x="37015" y="98236"/>
                  </a:lnTo>
                  <a:lnTo>
                    <a:pt x="50895" y="98236"/>
                  </a:lnTo>
                  <a:lnTo>
                    <a:pt x="69403" y="31151"/>
                  </a:lnTo>
                  <a:lnTo>
                    <a:pt x="6824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" name="object 1068">
              <a:extLst>
                <a:ext uri="{FF2B5EF4-FFF2-40B4-BE49-F238E27FC236}">
                  <a16:creationId xmlns:a16="http://schemas.microsoft.com/office/drawing/2014/main" id="{66AD1464-CDA4-4956-AEB5-9B19D92D55F6}"/>
                </a:ext>
              </a:extLst>
            </p:cNvPr>
            <p:cNvSpPr/>
            <p:nvPr/>
          </p:nvSpPr>
          <p:spPr>
            <a:xfrm>
              <a:off x="993900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19659" y="23132"/>
                  </a:moveTo>
                  <a:lnTo>
                    <a:pt x="19659" y="17426"/>
                  </a:lnTo>
                  <a:lnTo>
                    <a:pt x="21972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156" y="64771"/>
                  </a:lnTo>
                  <a:lnTo>
                    <a:pt x="5782" y="69397"/>
                  </a:lnTo>
                  <a:lnTo>
                    <a:pt x="9251" y="72944"/>
                  </a:lnTo>
                  <a:lnTo>
                    <a:pt x="15033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972" y="43951"/>
                  </a:lnTo>
                  <a:lnTo>
                    <a:pt x="25441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16" y="60144"/>
                  </a:lnTo>
                  <a:lnTo>
                    <a:pt x="26598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4708" y="70631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3211" y="69397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59" y="0"/>
                  </a:lnTo>
                  <a:lnTo>
                    <a:pt x="13877" y="2313"/>
                  </a:lnTo>
                  <a:lnTo>
                    <a:pt x="8095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59" y="23132"/>
                  </a:lnTo>
                  <a:close/>
                </a:path>
                <a:path w="55524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5033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" name="object 1069">
              <a:extLst>
                <a:ext uri="{FF2B5EF4-FFF2-40B4-BE49-F238E27FC236}">
                  <a16:creationId xmlns:a16="http://schemas.microsoft.com/office/drawing/2014/main" id="{2CB37E8A-CAF3-4938-8CFD-6B1D644E5B2B}"/>
                </a:ext>
              </a:extLst>
            </p:cNvPr>
            <p:cNvSpPr/>
            <p:nvPr/>
          </p:nvSpPr>
          <p:spPr>
            <a:xfrm>
              <a:off x="1058676" y="183750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1972" y="17426"/>
                  </a:lnTo>
                  <a:lnTo>
                    <a:pt x="24300" y="16192"/>
                  </a:lnTo>
                  <a:lnTo>
                    <a:pt x="31239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679"/>
                  </a:lnTo>
                  <a:lnTo>
                    <a:pt x="53927" y="15375"/>
                  </a:lnTo>
                  <a:lnTo>
                    <a:pt x="47563" y="3722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" name="object 1070">
              <a:extLst>
                <a:ext uri="{FF2B5EF4-FFF2-40B4-BE49-F238E27FC236}">
                  <a16:creationId xmlns:a16="http://schemas.microsoft.com/office/drawing/2014/main" id="{237B244C-AA18-4B3B-8BEC-350C0721E132}"/>
                </a:ext>
              </a:extLst>
            </p:cNvPr>
            <p:cNvSpPr/>
            <p:nvPr/>
          </p:nvSpPr>
          <p:spPr>
            <a:xfrm>
              <a:off x="1124609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75" y="23132"/>
                  </a:lnTo>
                  <a:lnTo>
                    <a:pt x="19675" y="17426"/>
                  </a:lnTo>
                  <a:lnTo>
                    <a:pt x="23144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70" y="28992"/>
                  </a:lnTo>
                  <a:lnTo>
                    <a:pt x="18518" y="3007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626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" name="object 1071">
              <a:extLst>
                <a:ext uri="{FF2B5EF4-FFF2-40B4-BE49-F238E27FC236}">
                  <a16:creationId xmlns:a16="http://schemas.microsoft.com/office/drawing/2014/main" id="{A4906E03-91FF-42E1-990C-F695C9574580}"/>
                </a:ext>
              </a:extLst>
            </p:cNvPr>
            <p:cNvSpPr/>
            <p:nvPr/>
          </p:nvSpPr>
          <p:spPr>
            <a:xfrm>
              <a:off x="1188229" y="183750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0408" y="71711"/>
                  </a:lnTo>
                  <a:lnTo>
                    <a:pt x="16205" y="75258"/>
                  </a:lnTo>
                  <a:lnTo>
                    <a:pt x="24300" y="75258"/>
                  </a:lnTo>
                  <a:lnTo>
                    <a:pt x="21987" y="54438"/>
                  </a:lnTo>
                  <a:lnTo>
                    <a:pt x="19675" y="52125"/>
                  </a:lnTo>
                  <a:lnTo>
                    <a:pt x="18518" y="46265"/>
                  </a:lnTo>
                  <a:lnTo>
                    <a:pt x="18518" y="28992"/>
                  </a:lnTo>
                  <a:lnTo>
                    <a:pt x="19675" y="23132"/>
                  </a:lnTo>
                  <a:lnTo>
                    <a:pt x="16205" y="0"/>
                  </a:lnTo>
                  <a:lnTo>
                    <a:pt x="10408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  <a:path w="57837" h="103017">
                  <a:moveTo>
                    <a:pt x="6938" y="96077"/>
                  </a:moveTo>
                  <a:lnTo>
                    <a:pt x="10408" y="98390"/>
                  </a:lnTo>
                  <a:lnTo>
                    <a:pt x="15049" y="100703"/>
                  </a:lnTo>
                  <a:lnTo>
                    <a:pt x="19675" y="101783"/>
                  </a:lnTo>
                  <a:lnTo>
                    <a:pt x="23144" y="103017"/>
                  </a:lnTo>
                  <a:lnTo>
                    <a:pt x="37021" y="103017"/>
                  </a:lnTo>
                  <a:lnTo>
                    <a:pt x="45116" y="100703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233"/>
                  </a:lnTo>
                  <a:lnTo>
                    <a:pt x="40491" y="1233"/>
                  </a:lnTo>
                  <a:lnTo>
                    <a:pt x="39334" y="8173"/>
                  </a:lnTo>
                  <a:lnTo>
                    <a:pt x="35865" y="2313"/>
                  </a:lnTo>
                  <a:lnTo>
                    <a:pt x="31239" y="0"/>
                  </a:lnTo>
                  <a:lnTo>
                    <a:pt x="16205" y="0"/>
                  </a:lnTo>
                  <a:lnTo>
                    <a:pt x="19675" y="23132"/>
                  </a:lnTo>
                  <a:lnTo>
                    <a:pt x="21987" y="20819"/>
                  </a:lnTo>
                  <a:lnTo>
                    <a:pt x="23144" y="17426"/>
                  </a:lnTo>
                  <a:lnTo>
                    <a:pt x="26613" y="16192"/>
                  </a:lnTo>
                  <a:lnTo>
                    <a:pt x="33552" y="16192"/>
                  </a:lnTo>
                  <a:lnTo>
                    <a:pt x="37021" y="17426"/>
                  </a:lnTo>
                  <a:lnTo>
                    <a:pt x="38178" y="20819"/>
                  </a:lnTo>
                  <a:lnTo>
                    <a:pt x="38178" y="55518"/>
                  </a:lnTo>
                  <a:lnTo>
                    <a:pt x="37021" y="57831"/>
                  </a:lnTo>
                  <a:lnTo>
                    <a:pt x="33552" y="59065"/>
                  </a:lnTo>
                  <a:lnTo>
                    <a:pt x="26613" y="59065"/>
                  </a:lnTo>
                  <a:lnTo>
                    <a:pt x="23144" y="57831"/>
                  </a:lnTo>
                  <a:lnTo>
                    <a:pt x="21987" y="54438"/>
                  </a:lnTo>
                  <a:lnTo>
                    <a:pt x="24300" y="75258"/>
                  </a:lnTo>
                  <a:lnTo>
                    <a:pt x="30083" y="75258"/>
                  </a:lnTo>
                  <a:lnTo>
                    <a:pt x="34708" y="72944"/>
                  </a:lnTo>
                  <a:lnTo>
                    <a:pt x="38178" y="68318"/>
                  </a:lnTo>
                  <a:lnTo>
                    <a:pt x="38178" y="82197"/>
                  </a:lnTo>
                  <a:lnTo>
                    <a:pt x="35865" y="84511"/>
                  </a:lnTo>
                  <a:lnTo>
                    <a:pt x="31239" y="86824"/>
                  </a:lnTo>
                  <a:lnTo>
                    <a:pt x="20831" y="86824"/>
                  </a:lnTo>
                  <a:lnTo>
                    <a:pt x="18518" y="85590"/>
                  </a:lnTo>
                  <a:lnTo>
                    <a:pt x="15049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" name="object 1072">
              <a:extLst>
                <a:ext uri="{FF2B5EF4-FFF2-40B4-BE49-F238E27FC236}">
                  <a16:creationId xmlns:a16="http://schemas.microsoft.com/office/drawing/2014/main" id="{CB9DF278-FE6D-492D-887E-077614B810C4}"/>
                </a:ext>
              </a:extLst>
            </p:cNvPr>
            <p:cNvSpPr/>
            <p:nvPr/>
          </p:nvSpPr>
          <p:spPr>
            <a:xfrm>
              <a:off x="125763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36" y="3546"/>
                  </a:lnTo>
                  <a:lnTo>
                    <a:pt x="6954" y="9253"/>
                  </a:lnTo>
                  <a:lnTo>
                    <a:pt x="1473" y="21527"/>
                  </a:lnTo>
                  <a:lnTo>
                    <a:pt x="0" y="35932"/>
                  </a:lnTo>
                  <a:lnTo>
                    <a:pt x="0" y="41981"/>
                  </a:lnTo>
                  <a:lnTo>
                    <a:pt x="1924" y="55689"/>
                  </a:lnTo>
                  <a:lnTo>
                    <a:pt x="8110" y="66005"/>
                  </a:lnTo>
                  <a:lnTo>
                    <a:pt x="12736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" name="object 1073">
              <a:extLst>
                <a:ext uri="{FF2B5EF4-FFF2-40B4-BE49-F238E27FC236}">
                  <a16:creationId xmlns:a16="http://schemas.microsoft.com/office/drawing/2014/main" id="{A7B64EEF-440E-431D-B309-4147854A3A0C}"/>
                </a:ext>
              </a:extLst>
            </p:cNvPr>
            <p:cNvSpPr/>
            <p:nvPr/>
          </p:nvSpPr>
          <p:spPr>
            <a:xfrm>
              <a:off x="1323580" y="1837509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53196" y="22053"/>
                  </a:moveTo>
                  <a:lnTo>
                    <a:pt x="55509" y="18506"/>
                  </a:lnTo>
                  <a:lnTo>
                    <a:pt x="57822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6679"/>
                  </a:lnTo>
                  <a:lnTo>
                    <a:pt x="86784" y="15375"/>
                  </a:lnTo>
                  <a:lnTo>
                    <a:pt x="80257" y="3722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5509" y="3546"/>
                  </a:lnTo>
                  <a:lnTo>
                    <a:pt x="50883" y="9253"/>
                  </a:lnTo>
                  <a:lnTo>
                    <a:pt x="48570" y="3546"/>
                  </a:lnTo>
                  <a:lnTo>
                    <a:pt x="42788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6192"/>
                  </a:lnTo>
                  <a:lnTo>
                    <a:pt x="30067" y="16192"/>
                  </a:lnTo>
                  <a:lnTo>
                    <a:pt x="33536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352" y="74024"/>
                  </a:lnTo>
                  <a:lnTo>
                    <a:pt x="54352" y="24366"/>
                  </a:lnTo>
                  <a:lnTo>
                    <a:pt x="53196" y="220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" name="object 1074">
              <a:extLst>
                <a:ext uri="{FF2B5EF4-FFF2-40B4-BE49-F238E27FC236}">
                  <a16:creationId xmlns:a16="http://schemas.microsoft.com/office/drawing/2014/main" id="{E189FF6A-E5EE-4325-BCDC-54E4B86BE515}"/>
                </a:ext>
              </a:extLst>
            </p:cNvPr>
            <p:cNvSpPr/>
            <p:nvPr/>
          </p:nvSpPr>
          <p:spPr>
            <a:xfrm>
              <a:off x="142420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20" y="3546"/>
                  </a:lnTo>
                  <a:lnTo>
                    <a:pt x="6938" y="9253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" name="object 1075">
              <a:extLst>
                <a:ext uri="{FF2B5EF4-FFF2-40B4-BE49-F238E27FC236}">
                  <a16:creationId xmlns:a16="http://schemas.microsoft.com/office/drawing/2014/main" id="{0376D624-8A18-4847-AE39-03BC59E930D4}"/>
                </a:ext>
              </a:extLst>
            </p:cNvPr>
            <p:cNvSpPr/>
            <p:nvPr/>
          </p:nvSpPr>
          <p:spPr>
            <a:xfrm>
              <a:off x="1490139" y="183750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18" y="8173"/>
                  </a:moveTo>
                  <a:lnTo>
                    <a:pt x="17362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426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679"/>
                  </a:lnTo>
                  <a:lnTo>
                    <a:pt x="53247" y="15375"/>
                  </a:lnTo>
                  <a:lnTo>
                    <a:pt x="46720" y="3722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3144" y="2313"/>
                  </a:lnTo>
                  <a:lnTo>
                    <a:pt x="18518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" name="object 1076">
              <a:extLst>
                <a:ext uri="{FF2B5EF4-FFF2-40B4-BE49-F238E27FC236}">
                  <a16:creationId xmlns:a16="http://schemas.microsoft.com/office/drawing/2014/main" id="{45041C3B-E7BA-4F68-A2A6-748E0EA3F26A}"/>
                </a:ext>
              </a:extLst>
            </p:cNvPr>
            <p:cNvSpPr/>
            <p:nvPr/>
          </p:nvSpPr>
          <p:spPr>
            <a:xfrm>
              <a:off x="1552602" y="1821316"/>
              <a:ext cx="37021" cy="91450"/>
            </a:xfrm>
            <a:custGeom>
              <a:avLst/>
              <a:gdLst/>
              <a:ahLst/>
              <a:cxnLst/>
              <a:rect l="l" t="t" r="r" b="b"/>
              <a:pathLst>
                <a:path w="37021" h="91450">
                  <a:moveTo>
                    <a:pt x="26613" y="17426"/>
                  </a:moveTo>
                  <a:lnTo>
                    <a:pt x="26613" y="0"/>
                  </a:lnTo>
                  <a:lnTo>
                    <a:pt x="8095" y="0"/>
                  </a:lnTo>
                  <a:lnTo>
                    <a:pt x="8095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8095" y="31306"/>
                  </a:lnTo>
                  <a:lnTo>
                    <a:pt x="8095" y="70631"/>
                  </a:lnTo>
                  <a:lnTo>
                    <a:pt x="8231" y="74150"/>
                  </a:lnTo>
                  <a:lnTo>
                    <a:pt x="13427" y="87125"/>
                  </a:lnTo>
                  <a:lnTo>
                    <a:pt x="26613" y="91450"/>
                  </a:lnTo>
                  <a:lnTo>
                    <a:pt x="33552" y="91450"/>
                  </a:lnTo>
                  <a:lnTo>
                    <a:pt x="37021" y="89137"/>
                  </a:lnTo>
                  <a:lnTo>
                    <a:pt x="37021" y="75258"/>
                  </a:lnTo>
                  <a:lnTo>
                    <a:pt x="32395" y="75258"/>
                  </a:lnTo>
                  <a:lnTo>
                    <a:pt x="27770" y="72944"/>
                  </a:lnTo>
                  <a:lnTo>
                    <a:pt x="26613" y="68318"/>
                  </a:lnTo>
                  <a:lnTo>
                    <a:pt x="26613" y="31306"/>
                  </a:lnTo>
                  <a:lnTo>
                    <a:pt x="37021" y="31306"/>
                  </a:lnTo>
                  <a:lnTo>
                    <a:pt x="37021" y="17426"/>
                  </a:lnTo>
                  <a:lnTo>
                    <a:pt x="26613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" name="object 1077">
              <a:extLst>
                <a:ext uri="{FF2B5EF4-FFF2-40B4-BE49-F238E27FC236}">
                  <a16:creationId xmlns:a16="http://schemas.microsoft.com/office/drawing/2014/main" id="{200CDB94-46E2-48EE-9758-28109C90986F}"/>
                </a:ext>
              </a:extLst>
            </p:cNvPr>
            <p:cNvSpPr/>
            <p:nvPr/>
          </p:nvSpPr>
          <p:spPr>
            <a:xfrm>
              <a:off x="1628959" y="1812063"/>
              <a:ext cx="70558" cy="100703"/>
            </a:xfrm>
            <a:custGeom>
              <a:avLst/>
              <a:gdLst/>
              <a:ahLst/>
              <a:cxnLst/>
              <a:rect l="l" t="t" r="r" b="b"/>
              <a:pathLst>
                <a:path w="70558" h="100703">
                  <a:moveTo>
                    <a:pt x="274" y="67263"/>
                  </a:moveTo>
                  <a:lnTo>
                    <a:pt x="2958" y="80216"/>
                  </a:lnTo>
                  <a:lnTo>
                    <a:pt x="9251" y="90217"/>
                  </a:lnTo>
                  <a:lnTo>
                    <a:pt x="10647" y="91759"/>
                  </a:lnTo>
                  <a:lnTo>
                    <a:pt x="21249" y="98452"/>
                  </a:lnTo>
                  <a:lnTo>
                    <a:pt x="34693" y="100703"/>
                  </a:lnTo>
                  <a:lnTo>
                    <a:pt x="37319" y="100640"/>
                  </a:lnTo>
                  <a:lnTo>
                    <a:pt x="40475" y="84511"/>
                  </a:lnTo>
                  <a:lnTo>
                    <a:pt x="30067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659" y="68318"/>
                  </a:lnTo>
                  <a:lnTo>
                    <a:pt x="18675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74" y="67263"/>
                  </a:lnTo>
                  <a:close/>
                </a:path>
                <a:path w="70558" h="100703">
                  <a:moveTo>
                    <a:pt x="19659" y="33619"/>
                  </a:move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28911" y="16192"/>
                  </a:lnTo>
                  <a:lnTo>
                    <a:pt x="40475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49727" y="33619"/>
                  </a:lnTo>
                  <a:lnTo>
                    <a:pt x="49727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475" y="84511"/>
                  </a:lnTo>
                  <a:lnTo>
                    <a:pt x="37319" y="100640"/>
                  </a:lnTo>
                  <a:lnTo>
                    <a:pt x="50552" y="97639"/>
                  </a:lnTo>
                  <a:lnTo>
                    <a:pt x="60150" y="90217"/>
                  </a:lnTo>
                  <a:lnTo>
                    <a:pt x="64334" y="84534"/>
                  </a:lnTo>
                  <a:lnTo>
                    <a:pt x="69002" y="73286"/>
                  </a:lnTo>
                  <a:lnTo>
                    <a:pt x="70558" y="59065"/>
                  </a:lnTo>
                  <a:lnTo>
                    <a:pt x="70558" y="42872"/>
                  </a:lnTo>
                  <a:lnTo>
                    <a:pt x="69534" y="33832"/>
                  </a:lnTo>
                  <a:lnTo>
                    <a:pt x="66305" y="21148"/>
                  </a:lnTo>
                  <a:lnTo>
                    <a:pt x="60150" y="11566"/>
                  </a:lnTo>
                  <a:lnTo>
                    <a:pt x="47949" y="2281"/>
                  </a:lnTo>
                  <a:lnTo>
                    <a:pt x="34693" y="0"/>
                  </a:lnTo>
                  <a:lnTo>
                    <a:pt x="31616" y="89"/>
                  </a:lnTo>
                  <a:lnTo>
                    <a:pt x="18675" y="3317"/>
                  </a:lnTo>
                  <a:lnTo>
                    <a:pt x="19659" y="68318"/>
                  </a:lnTo>
                  <a:lnTo>
                    <a:pt x="19659" y="3361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" name="object 1078">
              <a:extLst>
                <a:ext uri="{FF2B5EF4-FFF2-40B4-BE49-F238E27FC236}">
                  <a16:creationId xmlns:a16="http://schemas.microsoft.com/office/drawing/2014/main" id="{016020AB-86E7-420B-93C0-9694653EB7DB}"/>
                </a:ext>
              </a:extLst>
            </p:cNvPr>
            <p:cNvSpPr/>
            <p:nvPr/>
          </p:nvSpPr>
          <p:spPr>
            <a:xfrm>
              <a:off x="1711082" y="1808670"/>
              <a:ext cx="56681" cy="104096"/>
            </a:xfrm>
            <a:custGeom>
              <a:avLst/>
              <a:gdLst/>
              <a:ahLst/>
              <a:cxnLst/>
              <a:rect l="l" t="t" r="r" b="b"/>
              <a:pathLst>
                <a:path w="56681" h="104096">
                  <a:moveTo>
                    <a:pt x="38178" y="56597"/>
                  </a:moveTo>
                  <a:lnTo>
                    <a:pt x="38178" y="77417"/>
                  </a:lnTo>
                  <a:lnTo>
                    <a:pt x="37021" y="82043"/>
                  </a:lnTo>
                  <a:lnTo>
                    <a:pt x="35865" y="84356"/>
                  </a:lnTo>
                  <a:lnTo>
                    <a:pt x="33552" y="104096"/>
                  </a:lnTo>
                  <a:lnTo>
                    <a:pt x="41647" y="104096"/>
                  </a:lnTo>
                  <a:lnTo>
                    <a:pt x="47429" y="100549"/>
                  </a:lnTo>
                  <a:lnTo>
                    <a:pt x="50899" y="94843"/>
                  </a:lnTo>
                  <a:lnTo>
                    <a:pt x="51814" y="93588"/>
                  </a:lnTo>
                  <a:lnTo>
                    <a:pt x="55697" y="83188"/>
                  </a:lnTo>
                  <a:lnTo>
                    <a:pt x="56681" y="68164"/>
                  </a:lnTo>
                  <a:lnTo>
                    <a:pt x="56666" y="61346"/>
                  </a:lnTo>
                  <a:lnTo>
                    <a:pt x="55350" y="47712"/>
                  </a:lnTo>
                  <a:lnTo>
                    <a:pt x="50899" y="37012"/>
                  </a:lnTo>
                  <a:lnTo>
                    <a:pt x="47429" y="31151"/>
                  </a:lnTo>
                  <a:lnTo>
                    <a:pt x="41647" y="28838"/>
                  </a:lnTo>
                  <a:lnTo>
                    <a:pt x="27754" y="28838"/>
                  </a:lnTo>
                  <a:lnTo>
                    <a:pt x="23128" y="31151"/>
                  </a:lnTo>
                  <a:lnTo>
                    <a:pt x="19659" y="3577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7346" y="102862"/>
                  </a:lnTo>
                  <a:lnTo>
                    <a:pt x="18503" y="95923"/>
                  </a:lnTo>
                  <a:lnTo>
                    <a:pt x="21972" y="101783"/>
                  </a:lnTo>
                  <a:lnTo>
                    <a:pt x="19659" y="83277"/>
                  </a:lnTo>
                  <a:lnTo>
                    <a:pt x="19659" y="49657"/>
                  </a:lnTo>
                  <a:lnTo>
                    <a:pt x="20816" y="46265"/>
                  </a:lnTo>
                  <a:lnTo>
                    <a:pt x="24285" y="45031"/>
                  </a:lnTo>
                  <a:lnTo>
                    <a:pt x="31239" y="45031"/>
                  </a:lnTo>
                  <a:lnTo>
                    <a:pt x="34708" y="46265"/>
                  </a:lnTo>
                  <a:lnTo>
                    <a:pt x="37021" y="50891"/>
                  </a:lnTo>
                  <a:lnTo>
                    <a:pt x="38178" y="56597"/>
                  </a:lnTo>
                  <a:close/>
                </a:path>
                <a:path w="56681" h="104096">
                  <a:moveTo>
                    <a:pt x="35865" y="84356"/>
                  </a:moveTo>
                  <a:lnTo>
                    <a:pt x="32395" y="87903"/>
                  </a:lnTo>
                  <a:lnTo>
                    <a:pt x="24285" y="87903"/>
                  </a:lnTo>
                  <a:lnTo>
                    <a:pt x="20816" y="86670"/>
                  </a:lnTo>
                  <a:lnTo>
                    <a:pt x="19659" y="83277"/>
                  </a:lnTo>
                  <a:lnTo>
                    <a:pt x="21972" y="101783"/>
                  </a:lnTo>
                  <a:lnTo>
                    <a:pt x="27754" y="104096"/>
                  </a:lnTo>
                  <a:lnTo>
                    <a:pt x="33552" y="104096"/>
                  </a:lnTo>
                  <a:lnTo>
                    <a:pt x="35865" y="8435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" name="object 1079">
              <a:extLst>
                <a:ext uri="{FF2B5EF4-FFF2-40B4-BE49-F238E27FC236}">
                  <a16:creationId xmlns:a16="http://schemas.microsoft.com/office/drawing/2014/main" id="{E683EC42-4FB0-419C-9C95-6930ABF490DC}"/>
                </a:ext>
              </a:extLst>
            </p:cNvPr>
            <p:cNvSpPr/>
            <p:nvPr/>
          </p:nvSpPr>
          <p:spPr>
            <a:xfrm>
              <a:off x="1767763" y="1809749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486"/>
                  </a:moveTo>
                  <a:lnTo>
                    <a:pt x="31224" y="6939"/>
                  </a:lnTo>
                  <a:lnTo>
                    <a:pt x="28911" y="2313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6939"/>
                  </a:lnTo>
                  <a:lnTo>
                    <a:pt x="10408" y="12800"/>
                  </a:lnTo>
                  <a:lnTo>
                    <a:pt x="13877" y="17426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739"/>
                  </a:lnTo>
                  <a:lnTo>
                    <a:pt x="30067" y="15113"/>
                  </a:lnTo>
                  <a:lnTo>
                    <a:pt x="31224" y="10486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1972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992"/>
                  </a:lnTo>
                  <a:lnTo>
                    <a:pt x="11564" y="28992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" name="object 1080">
              <a:extLst>
                <a:ext uri="{FF2B5EF4-FFF2-40B4-BE49-F238E27FC236}">
                  <a16:creationId xmlns:a16="http://schemas.microsoft.com/office/drawing/2014/main" id="{6670A39D-8E9A-48E6-B602-3EF0C35454A7}"/>
                </a:ext>
              </a:extLst>
            </p:cNvPr>
            <p:cNvSpPr/>
            <p:nvPr/>
          </p:nvSpPr>
          <p:spPr>
            <a:xfrm>
              <a:off x="180941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3128" y="17426"/>
                  </a:lnTo>
                  <a:lnTo>
                    <a:pt x="26598" y="16192"/>
                  </a:lnTo>
                  <a:lnTo>
                    <a:pt x="34693" y="16192"/>
                  </a:lnTo>
                  <a:lnTo>
                    <a:pt x="38162" y="20819"/>
                  </a:lnTo>
                  <a:lnTo>
                    <a:pt x="38162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197"/>
                  </a:lnTo>
                  <a:lnTo>
                    <a:pt x="54679" y="18755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940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99" y="70631"/>
                  </a:lnTo>
                  <a:lnTo>
                    <a:pt x="53211" y="67084"/>
                  </a:lnTo>
                  <a:lnTo>
                    <a:pt x="56681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" name="object 1081">
              <a:extLst>
                <a:ext uri="{FF2B5EF4-FFF2-40B4-BE49-F238E27FC236}">
                  <a16:creationId xmlns:a16="http://schemas.microsoft.com/office/drawing/2014/main" id="{EB01C194-7033-4884-9FAA-487485EC827C}"/>
                </a:ext>
              </a:extLst>
            </p:cNvPr>
            <p:cNvSpPr/>
            <p:nvPr/>
          </p:nvSpPr>
          <p:spPr>
            <a:xfrm>
              <a:off x="1874187" y="183750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4285" y="59065"/>
                  </a:lnTo>
                  <a:lnTo>
                    <a:pt x="20816" y="55518"/>
                  </a:lnTo>
                  <a:lnTo>
                    <a:pt x="19659" y="52125"/>
                  </a:lnTo>
                  <a:lnTo>
                    <a:pt x="19659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9739"/>
                  </a:lnTo>
                  <a:lnTo>
                    <a:pt x="52055" y="12800"/>
                  </a:lnTo>
                  <a:lnTo>
                    <a:pt x="47429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608" y="20303"/>
                  </a:lnTo>
                  <a:lnTo>
                    <a:pt x="0" y="34698"/>
                  </a:lnTo>
                  <a:lnTo>
                    <a:pt x="16" y="42226"/>
                  </a:lnTo>
                  <a:lnTo>
                    <a:pt x="2074" y="56028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7429" y="68318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" name="object 1082">
              <a:extLst>
                <a:ext uri="{FF2B5EF4-FFF2-40B4-BE49-F238E27FC236}">
                  <a16:creationId xmlns:a16="http://schemas.microsoft.com/office/drawing/2014/main" id="{21E8C4BB-0C22-4519-BFA1-32C76A564375}"/>
                </a:ext>
              </a:extLst>
            </p:cNvPr>
            <p:cNvSpPr/>
            <p:nvPr/>
          </p:nvSpPr>
          <p:spPr>
            <a:xfrm>
              <a:off x="1933181" y="1821316"/>
              <a:ext cx="38162" cy="91450"/>
            </a:xfrm>
            <a:custGeom>
              <a:avLst/>
              <a:gdLst/>
              <a:ahLst/>
              <a:cxnLst/>
              <a:rect l="l" t="t" r="r" b="b"/>
              <a:pathLst>
                <a:path w="38162" h="91450">
                  <a:moveTo>
                    <a:pt x="27754" y="17426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9251" y="31306"/>
                  </a:lnTo>
                  <a:lnTo>
                    <a:pt x="9251" y="70631"/>
                  </a:lnTo>
                  <a:lnTo>
                    <a:pt x="9386" y="74137"/>
                  </a:lnTo>
                  <a:lnTo>
                    <a:pt x="14572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162" y="89137"/>
                  </a:lnTo>
                  <a:lnTo>
                    <a:pt x="38162" y="75258"/>
                  </a:lnTo>
                  <a:lnTo>
                    <a:pt x="31224" y="75258"/>
                  </a:lnTo>
                  <a:lnTo>
                    <a:pt x="27754" y="72944"/>
                  </a:lnTo>
                  <a:lnTo>
                    <a:pt x="27754" y="31306"/>
                  </a:lnTo>
                  <a:lnTo>
                    <a:pt x="38162" y="31306"/>
                  </a:lnTo>
                  <a:lnTo>
                    <a:pt x="38162" y="17426"/>
                  </a:lnTo>
                  <a:lnTo>
                    <a:pt x="27754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" name="object 1083">
              <a:extLst>
                <a:ext uri="{FF2B5EF4-FFF2-40B4-BE49-F238E27FC236}">
                  <a16:creationId xmlns:a16="http://schemas.microsoft.com/office/drawing/2014/main" id="{721B8F12-921B-49C6-B6EB-D1822A01D3E1}"/>
                </a:ext>
              </a:extLst>
            </p:cNvPr>
            <p:cNvSpPr/>
            <p:nvPr/>
          </p:nvSpPr>
          <p:spPr>
            <a:xfrm>
              <a:off x="1980611" y="1809749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312" y="17426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739"/>
                  </a:lnTo>
                  <a:lnTo>
                    <a:pt x="19659" y="15113"/>
                  </a:lnTo>
                  <a:lnTo>
                    <a:pt x="20816" y="10486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233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2313"/>
                  </a:lnTo>
                  <a:lnTo>
                    <a:pt x="0" y="6939"/>
                  </a:lnTo>
                  <a:lnTo>
                    <a:pt x="0" y="12800"/>
                  </a:lnTo>
                  <a:lnTo>
                    <a:pt x="2312" y="17426"/>
                  </a:lnTo>
                  <a:close/>
                </a:path>
                <a:path w="20816" h="101783">
                  <a:moveTo>
                    <a:pt x="0" y="28992"/>
                  </a:moveTo>
                  <a:lnTo>
                    <a:pt x="0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0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" name="object 1084">
              <a:extLst>
                <a:ext uri="{FF2B5EF4-FFF2-40B4-BE49-F238E27FC236}">
                  <a16:creationId xmlns:a16="http://schemas.microsoft.com/office/drawing/2014/main" id="{419AB73E-4B7B-4196-8F7A-1AF5D509D2EF}"/>
                </a:ext>
              </a:extLst>
            </p:cNvPr>
            <p:cNvSpPr/>
            <p:nvPr/>
          </p:nvSpPr>
          <p:spPr>
            <a:xfrm>
              <a:off x="2008366" y="1838742"/>
              <a:ext cx="57837" cy="72790"/>
            </a:xfrm>
            <a:custGeom>
              <a:avLst/>
              <a:gdLst/>
              <a:ahLst/>
              <a:cxnLst/>
              <a:rect l="l" t="t" r="r" b="b"/>
              <a:pathLst>
                <a:path w="57837" h="72790">
                  <a:moveTo>
                    <a:pt x="28911" y="46265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790"/>
                  </a:lnTo>
                  <a:lnTo>
                    <a:pt x="38178" y="72790"/>
                  </a:lnTo>
                  <a:lnTo>
                    <a:pt x="57837" y="0"/>
                  </a:lnTo>
                  <a:lnTo>
                    <a:pt x="38178" y="0"/>
                  </a:lnTo>
                  <a:lnTo>
                    <a:pt x="28911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" name="object 1085">
              <a:extLst>
                <a:ext uri="{FF2B5EF4-FFF2-40B4-BE49-F238E27FC236}">
                  <a16:creationId xmlns:a16="http://schemas.microsoft.com/office/drawing/2014/main" id="{7E8E0DB5-4844-44C2-8ECE-348EB3F88795}"/>
                </a:ext>
              </a:extLst>
            </p:cNvPr>
            <p:cNvSpPr/>
            <p:nvPr/>
          </p:nvSpPr>
          <p:spPr>
            <a:xfrm>
              <a:off x="207198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  <a:path w="56681" h="75258">
                  <a:moveTo>
                    <a:pt x="48586" y="53204"/>
                  </a:move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6633" y="10897"/>
                  </a:lnTo>
                  <a:lnTo>
                    <a:pt x="1549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8586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" name="object 1086">
              <a:extLst>
                <a:ext uri="{FF2B5EF4-FFF2-40B4-BE49-F238E27FC236}">
                  <a16:creationId xmlns:a16="http://schemas.microsoft.com/office/drawing/2014/main" id="{16FCB484-12EA-4564-BD4D-CDC781F391A9}"/>
                </a:ext>
              </a:extLst>
            </p:cNvPr>
            <p:cNvSpPr/>
            <p:nvPr/>
          </p:nvSpPr>
          <p:spPr>
            <a:xfrm>
              <a:off x="2140231" y="1835195"/>
              <a:ext cx="21987" cy="77571"/>
            </a:xfrm>
            <a:custGeom>
              <a:avLst/>
              <a:gdLst/>
              <a:ahLst/>
              <a:cxnLst/>
              <a:rect l="l" t="t" r="r" b="b"/>
              <a:pathLst>
                <a:path w="21987" h="77571">
                  <a:moveTo>
                    <a:pt x="0" y="63691"/>
                  </a:moveTo>
                  <a:lnTo>
                    <a:pt x="0" y="69397"/>
                  </a:lnTo>
                  <a:lnTo>
                    <a:pt x="3469" y="74024"/>
                  </a:lnTo>
                  <a:lnTo>
                    <a:pt x="8095" y="77571"/>
                  </a:lnTo>
                  <a:lnTo>
                    <a:pt x="13877" y="77571"/>
                  </a:lnTo>
                  <a:lnTo>
                    <a:pt x="17346" y="76337"/>
                  </a:lnTo>
                  <a:lnTo>
                    <a:pt x="20831" y="71711"/>
                  </a:lnTo>
                  <a:lnTo>
                    <a:pt x="21987" y="67084"/>
                  </a:lnTo>
                  <a:lnTo>
                    <a:pt x="21987" y="63691"/>
                  </a:lnTo>
                  <a:lnTo>
                    <a:pt x="20831" y="61378"/>
                  </a:lnTo>
                  <a:lnTo>
                    <a:pt x="17346" y="56751"/>
                  </a:lnTo>
                  <a:lnTo>
                    <a:pt x="13877" y="55518"/>
                  </a:lnTo>
                  <a:lnTo>
                    <a:pt x="8095" y="55518"/>
                  </a:lnTo>
                  <a:lnTo>
                    <a:pt x="3469" y="59065"/>
                  </a:lnTo>
                  <a:lnTo>
                    <a:pt x="0" y="63691"/>
                  </a:lnTo>
                  <a:close/>
                </a:path>
                <a:path w="21987" h="77571">
                  <a:moveTo>
                    <a:pt x="0" y="8173"/>
                  </a:moveTo>
                  <a:lnTo>
                    <a:pt x="0" y="13879"/>
                  </a:lnTo>
                  <a:lnTo>
                    <a:pt x="3469" y="18506"/>
                  </a:lnTo>
                  <a:lnTo>
                    <a:pt x="8095" y="22053"/>
                  </a:lnTo>
                  <a:lnTo>
                    <a:pt x="13877" y="22053"/>
                  </a:lnTo>
                  <a:lnTo>
                    <a:pt x="17346" y="20819"/>
                  </a:lnTo>
                  <a:lnTo>
                    <a:pt x="20831" y="16192"/>
                  </a:lnTo>
                  <a:lnTo>
                    <a:pt x="21987" y="11566"/>
                  </a:lnTo>
                  <a:lnTo>
                    <a:pt x="21987" y="8173"/>
                  </a:lnTo>
                  <a:lnTo>
                    <a:pt x="20831" y="5860"/>
                  </a:lnTo>
                  <a:lnTo>
                    <a:pt x="17346" y="123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" name="object 1087">
              <a:extLst>
                <a:ext uri="{FF2B5EF4-FFF2-40B4-BE49-F238E27FC236}">
                  <a16:creationId xmlns:a16="http://schemas.microsoft.com/office/drawing/2014/main" id="{1E9DACA6-5D7B-4975-92A0-2E2741B6DA25}"/>
                </a:ext>
              </a:extLst>
            </p:cNvPr>
            <p:cNvSpPr/>
            <p:nvPr/>
          </p:nvSpPr>
          <p:spPr>
            <a:xfrm>
              <a:off x="2237404" y="1813296"/>
              <a:ext cx="62463" cy="98236"/>
            </a:xfrm>
            <a:custGeom>
              <a:avLst/>
              <a:gdLst/>
              <a:ahLst/>
              <a:cxnLst/>
              <a:rect l="l" t="t" r="r" b="b"/>
              <a:pathLst>
                <a:path w="62463" h="98236">
                  <a:moveTo>
                    <a:pt x="38162" y="41638"/>
                  </a:moveTo>
                  <a:lnTo>
                    <a:pt x="19659" y="41638"/>
                  </a:lnTo>
                  <a:lnTo>
                    <a:pt x="19659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659" y="82043"/>
                  </a:lnTo>
                  <a:lnTo>
                    <a:pt x="19659" y="55518"/>
                  </a:lnTo>
                  <a:lnTo>
                    <a:pt x="40475" y="55518"/>
                  </a:lnTo>
                  <a:lnTo>
                    <a:pt x="38162" y="41638"/>
                  </a:lnTo>
                  <a:close/>
                </a:path>
                <a:path w="62463" h="98236">
                  <a:moveTo>
                    <a:pt x="62463" y="69397"/>
                  </a:moveTo>
                  <a:lnTo>
                    <a:pt x="62463" y="63537"/>
                  </a:lnTo>
                  <a:lnTo>
                    <a:pt x="61307" y="58911"/>
                  </a:lnTo>
                  <a:lnTo>
                    <a:pt x="58994" y="55518"/>
                  </a:lnTo>
                  <a:lnTo>
                    <a:pt x="56681" y="51971"/>
                  </a:lnTo>
                  <a:lnTo>
                    <a:pt x="53211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3951"/>
                  </a:lnTo>
                  <a:lnTo>
                    <a:pt x="57837" y="40404"/>
                  </a:lnTo>
                  <a:lnTo>
                    <a:pt x="60150" y="35778"/>
                  </a:lnTo>
                  <a:lnTo>
                    <a:pt x="61307" y="32385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3211" y="6939"/>
                  </a:lnTo>
                  <a:lnTo>
                    <a:pt x="48586" y="2313"/>
                  </a:lnTo>
                  <a:lnTo>
                    <a:pt x="40475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162" y="41638"/>
                  </a:lnTo>
                  <a:lnTo>
                    <a:pt x="40475" y="55518"/>
                  </a:lnTo>
                  <a:lnTo>
                    <a:pt x="42803" y="60144"/>
                  </a:lnTo>
                  <a:lnTo>
                    <a:pt x="42803" y="76337"/>
                  </a:lnTo>
                  <a:lnTo>
                    <a:pt x="40475" y="78650"/>
                  </a:lnTo>
                  <a:lnTo>
                    <a:pt x="35849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5923"/>
                  </a:lnTo>
                  <a:lnTo>
                    <a:pt x="55524" y="91296"/>
                  </a:lnTo>
                  <a:lnTo>
                    <a:pt x="60150" y="85590"/>
                  </a:lnTo>
                  <a:lnTo>
                    <a:pt x="62463" y="78650"/>
                  </a:lnTo>
                  <a:lnTo>
                    <a:pt x="62463" y="6939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" name="object 1088">
              <a:extLst>
                <a:ext uri="{FF2B5EF4-FFF2-40B4-BE49-F238E27FC236}">
                  <a16:creationId xmlns:a16="http://schemas.microsoft.com/office/drawing/2014/main" id="{E76AB94D-74CC-4277-9CAC-F5C58B8ADBFE}"/>
                </a:ext>
              </a:extLst>
            </p:cNvPr>
            <p:cNvSpPr/>
            <p:nvPr/>
          </p:nvSpPr>
          <p:spPr>
            <a:xfrm>
              <a:off x="2307962" y="1813296"/>
              <a:ext cx="78638" cy="98236"/>
            </a:xfrm>
            <a:custGeom>
              <a:avLst/>
              <a:gdLst/>
              <a:ahLst/>
              <a:cxnLst/>
              <a:rect l="l" t="t" r="r" b="b"/>
              <a:pathLst>
                <a:path w="78638" h="98236">
                  <a:moveTo>
                    <a:pt x="30067" y="61224"/>
                  </a:moveTo>
                  <a:lnTo>
                    <a:pt x="53196" y="78650"/>
                  </a:lnTo>
                  <a:lnTo>
                    <a:pt x="57822" y="98236"/>
                  </a:lnTo>
                  <a:lnTo>
                    <a:pt x="78638" y="98236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5441" y="78650"/>
                  </a:lnTo>
                  <a:lnTo>
                    <a:pt x="53196" y="78650"/>
                  </a:lnTo>
                  <a:lnTo>
                    <a:pt x="30067" y="61224"/>
                  </a:lnTo>
                  <a:lnTo>
                    <a:pt x="39334" y="26525"/>
                  </a:lnTo>
                  <a:lnTo>
                    <a:pt x="48570" y="61224"/>
                  </a:lnTo>
                  <a:lnTo>
                    <a:pt x="30067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" name="object 1089">
              <a:extLst>
                <a:ext uri="{FF2B5EF4-FFF2-40B4-BE49-F238E27FC236}">
                  <a16:creationId xmlns:a16="http://schemas.microsoft.com/office/drawing/2014/main" id="{F3B68C4A-DA0F-4BD4-80D7-0EE250B700E8}"/>
                </a:ext>
              </a:extLst>
            </p:cNvPr>
            <p:cNvSpPr/>
            <p:nvPr/>
          </p:nvSpPr>
          <p:spPr>
            <a:xfrm>
              <a:off x="2406260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208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" name="object 1090">
              <a:extLst>
                <a:ext uri="{FF2B5EF4-FFF2-40B4-BE49-F238E27FC236}">
                  <a16:creationId xmlns:a16="http://schemas.microsoft.com/office/drawing/2014/main" id="{B9685C85-0367-4EF9-A787-748ACE6EBF05}"/>
                </a:ext>
              </a:extLst>
            </p:cNvPr>
            <p:cNvSpPr/>
            <p:nvPr/>
          </p:nvSpPr>
          <p:spPr>
            <a:xfrm>
              <a:off x="2430546" y="1812063"/>
              <a:ext cx="56742" cy="100703"/>
            </a:xfrm>
            <a:custGeom>
              <a:avLst/>
              <a:gdLst/>
              <a:ahLst/>
              <a:cxnLst/>
              <a:rect l="l" t="t" r="r" b="b"/>
              <a:pathLst>
                <a:path w="56742" h="100703">
                  <a:moveTo>
                    <a:pt x="217" y="66704"/>
                  </a:moveTo>
                  <a:lnTo>
                    <a:pt x="2403" y="79990"/>
                  </a:lnTo>
                  <a:lnTo>
                    <a:pt x="6938" y="90217"/>
                  </a:lnTo>
                  <a:lnTo>
                    <a:pt x="12798" y="97156"/>
                  </a:lnTo>
                  <a:lnTo>
                    <a:pt x="19736" y="100703"/>
                  </a:lnTo>
                  <a:lnTo>
                    <a:pt x="18503" y="69397"/>
                  </a:lnTo>
                  <a:lnTo>
                    <a:pt x="18503" y="23132"/>
                  </a:lnTo>
                  <a:lnTo>
                    <a:pt x="22049" y="16192"/>
                  </a:lnTo>
                  <a:lnTo>
                    <a:pt x="31301" y="16192"/>
                  </a:lnTo>
                  <a:lnTo>
                    <a:pt x="33614" y="17426"/>
                  </a:lnTo>
                  <a:lnTo>
                    <a:pt x="34693" y="22053"/>
                  </a:lnTo>
                  <a:lnTo>
                    <a:pt x="37006" y="25445"/>
                  </a:lnTo>
                  <a:lnTo>
                    <a:pt x="37006" y="76337"/>
                  </a:lnTo>
                  <a:lnTo>
                    <a:pt x="34693" y="79884"/>
                  </a:lnTo>
                  <a:lnTo>
                    <a:pt x="33614" y="83277"/>
                  </a:lnTo>
                  <a:lnTo>
                    <a:pt x="31301" y="84511"/>
                  </a:lnTo>
                  <a:lnTo>
                    <a:pt x="27754" y="84511"/>
                  </a:lnTo>
                  <a:lnTo>
                    <a:pt x="27754" y="100703"/>
                  </a:lnTo>
                  <a:lnTo>
                    <a:pt x="37006" y="100703"/>
                  </a:lnTo>
                  <a:lnTo>
                    <a:pt x="43944" y="97156"/>
                  </a:lnTo>
                  <a:lnTo>
                    <a:pt x="48570" y="90217"/>
                  </a:lnTo>
                  <a:lnTo>
                    <a:pt x="51821" y="85361"/>
                  </a:lnTo>
                  <a:lnTo>
                    <a:pt x="55588" y="73839"/>
                  </a:lnTo>
                  <a:lnTo>
                    <a:pt x="56742" y="59065"/>
                  </a:lnTo>
                  <a:lnTo>
                    <a:pt x="56742" y="41638"/>
                  </a:lnTo>
                  <a:lnTo>
                    <a:pt x="56421" y="33313"/>
                  </a:lnTo>
                  <a:lnTo>
                    <a:pt x="53923" y="20288"/>
                  </a:lnTo>
                  <a:lnTo>
                    <a:pt x="48570" y="10486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10486"/>
                  </a:lnTo>
                  <a:lnTo>
                    <a:pt x="4394" y="15581"/>
                  </a:lnTo>
                  <a:lnTo>
                    <a:pt x="1098" y="27053"/>
                  </a:lnTo>
                  <a:lnTo>
                    <a:pt x="0" y="41638"/>
                  </a:lnTo>
                  <a:lnTo>
                    <a:pt x="0" y="60144"/>
                  </a:lnTo>
                  <a:lnTo>
                    <a:pt x="217" y="66704"/>
                  </a:lnTo>
                  <a:close/>
                </a:path>
                <a:path w="56742" h="100703">
                  <a:moveTo>
                    <a:pt x="27754" y="84511"/>
                  </a:moveTo>
                  <a:lnTo>
                    <a:pt x="25441" y="84511"/>
                  </a:lnTo>
                  <a:lnTo>
                    <a:pt x="22049" y="83277"/>
                  </a:lnTo>
                  <a:lnTo>
                    <a:pt x="20816" y="78650"/>
                  </a:lnTo>
                  <a:lnTo>
                    <a:pt x="19736" y="75258"/>
                  </a:lnTo>
                  <a:lnTo>
                    <a:pt x="18503" y="69397"/>
                  </a:lnTo>
                  <a:lnTo>
                    <a:pt x="19736" y="100703"/>
                  </a:lnTo>
                  <a:lnTo>
                    <a:pt x="27754" y="100703"/>
                  </a:lnTo>
                  <a:lnTo>
                    <a:pt x="27754" y="845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" name="object 1091">
              <a:extLst>
                <a:ext uri="{FF2B5EF4-FFF2-40B4-BE49-F238E27FC236}">
                  <a16:creationId xmlns:a16="http://schemas.microsoft.com/office/drawing/2014/main" id="{49DE8865-F89B-43AA-9D63-4A87621296E6}"/>
                </a:ext>
              </a:extLst>
            </p:cNvPr>
            <p:cNvSpPr/>
            <p:nvPr/>
          </p:nvSpPr>
          <p:spPr>
            <a:xfrm>
              <a:off x="2499933" y="1812063"/>
              <a:ext cx="57822" cy="100703"/>
            </a:xfrm>
            <a:custGeom>
              <a:avLst/>
              <a:gdLst/>
              <a:ahLst/>
              <a:cxnLst/>
              <a:rect l="l" t="t" r="r" b="b"/>
              <a:pathLst>
                <a:path w="57822" h="100703">
                  <a:moveTo>
                    <a:pt x="6938" y="90217"/>
                  </a:moveTo>
                  <a:lnTo>
                    <a:pt x="12798" y="97156"/>
                  </a:lnTo>
                  <a:lnTo>
                    <a:pt x="19736" y="100703"/>
                  </a:lnTo>
                  <a:lnTo>
                    <a:pt x="19736" y="76337"/>
                  </a:lnTo>
                  <a:lnTo>
                    <a:pt x="18503" y="71711"/>
                  </a:lnTo>
                  <a:lnTo>
                    <a:pt x="18503" y="57831"/>
                  </a:lnTo>
                  <a:lnTo>
                    <a:pt x="20816" y="53204"/>
                  </a:lnTo>
                  <a:lnTo>
                    <a:pt x="23128" y="49812"/>
                  </a:lnTo>
                  <a:lnTo>
                    <a:pt x="31301" y="49812"/>
                  </a:lnTo>
                  <a:lnTo>
                    <a:pt x="33614" y="50891"/>
                  </a:lnTo>
                  <a:lnTo>
                    <a:pt x="35926" y="54438"/>
                  </a:lnTo>
                  <a:lnTo>
                    <a:pt x="37006" y="57831"/>
                  </a:lnTo>
                  <a:lnTo>
                    <a:pt x="38239" y="62458"/>
                  </a:lnTo>
                  <a:lnTo>
                    <a:pt x="38239" y="72944"/>
                  </a:lnTo>
                  <a:lnTo>
                    <a:pt x="37006" y="76337"/>
                  </a:lnTo>
                  <a:lnTo>
                    <a:pt x="35926" y="79884"/>
                  </a:lnTo>
                  <a:lnTo>
                    <a:pt x="33614" y="83277"/>
                  </a:lnTo>
                  <a:lnTo>
                    <a:pt x="28988" y="84511"/>
                  </a:lnTo>
                  <a:lnTo>
                    <a:pt x="25441" y="84511"/>
                  </a:lnTo>
                  <a:lnTo>
                    <a:pt x="23128" y="83277"/>
                  </a:lnTo>
                  <a:lnTo>
                    <a:pt x="28988" y="100703"/>
                  </a:lnTo>
                  <a:lnTo>
                    <a:pt x="34693" y="100703"/>
                  </a:lnTo>
                  <a:lnTo>
                    <a:pt x="39319" y="99470"/>
                  </a:lnTo>
                  <a:lnTo>
                    <a:pt x="43944" y="96077"/>
                  </a:lnTo>
                  <a:lnTo>
                    <a:pt x="47491" y="93764"/>
                  </a:lnTo>
                  <a:lnTo>
                    <a:pt x="50883" y="89137"/>
                  </a:lnTo>
                  <a:lnTo>
                    <a:pt x="54430" y="84511"/>
                  </a:lnTo>
                  <a:lnTo>
                    <a:pt x="56742" y="79884"/>
                  </a:lnTo>
                  <a:lnTo>
                    <a:pt x="57822" y="74024"/>
                  </a:lnTo>
                  <a:lnTo>
                    <a:pt x="57822" y="56751"/>
                  </a:lnTo>
                  <a:lnTo>
                    <a:pt x="55509" y="48578"/>
                  </a:lnTo>
                  <a:lnTo>
                    <a:pt x="50883" y="42872"/>
                  </a:lnTo>
                  <a:lnTo>
                    <a:pt x="46257" y="37012"/>
                  </a:lnTo>
                  <a:lnTo>
                    <a:pt x="41632" y="33619"/>
                  </a:lnTo>
                  <a:lnTo>
                    <a:pt x="27754" y="33619"/>
                  </a:lnTo>
                  <a:lnTo>
                    <a:pt x="23128" y="35932"/>
                  </a:lnTo>
                  <a:lnTo>
                    <a:pt x="18503" y="40559"/>
                  </a:lnTo>
                  <a:lnTo>
                    <a:pt x="19736" y="33619"/>
                  </a:lnTo>
                  <a:lnTo>
                    <a:pt x="22049" y="27759"/>
                  </a:lnTo>
                  <a:lnTo>
                    <a:pt x="26675" y="23132"/>
                  </a:lnTo>
                  <a:lnTo>
                    <a:pt x="30067" y="18506"/>
                  </a:lnTo>
                  <a:lnTo>
                    <a:pt x="35926" y="16192"/>
                  </a:lnTo>
                  <a:lnTo>
                    <a:pt x="43944" y="16192"/>
                  </a:lnTo>
                  <a:lnTo>
                    <a:pt x="43944" y="0"/>
                  </a:lnTo>
                  <a:lnTo>
                    <a:pt x="33614" y="0"/>
                  </a:lnTo>
                  <a:lnTo>
                    <a:pt x="25441" y="2313"/>
                  </a:lnTo>
                  <a:lnTo>
                    <a:pt x="19736" y="6939"/>
                  </a:lnTo>
                  <a:lnTo>
                    <a:pt x="12798" y="11566"/>
                  </a:lnTo>
                  <a:lnTo>
                    <a:pt x="8172" y="17426"/>
                  </a:lnTo>
                  <a:lnTo>
                    <a:pt x="4625" y="25445"/>
                  </a:lnTo>
                  <a:lnTo>
                    <a:pt x="3368" y="28865"/>
                  </a:lnTo>
                  <a:lnTo>
                    <a:pt x="767" y="41078"/>
                  </a:lnTo>
                  <a:lnTo>
                    <a:pt x="0" y="54438"/>
                  </a:lnTo>
                  <a:lnTo>
                    <a:pt x="0" y="61378"/>
                  </a:lnTo>
                  <a:lnTo>
                    <a:pt x="143" y="66281"/>
                  </a:lnTo>
                  <a:lnTo>
                    <a:pt x="2268" y="79606"/>
                  </a:lnTo>
                  <a:lnTo>
                    <a:pt x="6938" y="90217"/>
                  </a:lnTo>
                  <a:close/>
                </a:path>
                <a:path w="57822" h="100703">
                  <a:moveTo>
                    <a:pt x="20816" y="79884"/>
                  </a:moveTo>
                  <a:lnTo>
                    <a:pt x="19736" y="76337"/>
                  </a:lnTo>
                  <a:lnTo>
                    <a:pt x="19736" y="100703"/>
                  </a:lnTo>
                  <a:lnTo>
                    <a:pt x="28988" y="100703"/>
                  </a:lnTo>
                  <a:lnTo>
                    <a:pt x="23128" y="83277"/>
                  </a:lnTo>
                  <a:lnTo>
                    <a:pt x="20816" y="798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" name="object 1092">
              <a:extLst>
                <a:ext uri="{FF2B5EF4-FFF2-40B4-BE49-F238E27FC236}">
                  <a16:creationId xmlns:a16="http://schemas.microsoft.com/office/drawing/2014/main" id="{CFB7D41E-119F-4E29-BFA8-949167837F59}"/>
                </a:ext>
              </a:extLst>
            </p:cNvPr>
            <p:cNvSpPr/>
            <p:nvPr/>
          </p:nvSpPr>
          <p:spPr>
            <a:xfrm>
              <a:off x="2600621" y="1863571"/>
              <a:ext cx="77559" cy="0"/>
            </a:xfrm>
            <a:custGeom>
              <a:avLst/>
              <a:gdLst/>
              <a:ahLst/>
              <a:cxnLst/>
              <a:rect l="l" t="t" r="r" b="b"/>
              <a:pathLst>
                <a:path w="77559">
                  <a:moveTo>
                    <a:pt x="0" y="0"/>
                  </a:moveTo>
                  <a:lnTo>
                    <a:pt x="77559" y="0"/>
                  </a:lnTo>
                </a:path>
              </a:pathLst>
            </a:custGeom>
            <a:ln w="16383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" name="object 1093">
              <a:extLst>
                <a:ext uri="{FF2B5EF4-FFF2-40B4-BE49-F238E27FC236}">
                  <a16:creationId xmlns:a16="http://schemas.microsoft.com/office/drawing/2014/main" id="{7B99FEC7-67D8-4E30-A4F1-0B3866D65A0E}"/>
                </a:ext>
              </a:extLst>
            </p:cNvPr>
            <p:cNvSpPr/>
            <p:nvPr/>
          </p:nvSpPr>
          <p:spPr>
            <a:xfrm>
              <a:off x="2720891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423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" name="object 1094">
              <a:extLst>
                <a:ext uri="{FF2B5EF4-FFF2-40B4-BE49-F238E27FC236}">
                  <a16:creationId xmlns:a16="http://schemas.microsoft.com/office/drawing/2014/main" id="{5417FFFD-FAFC-4368-814D-E4E4A13D2886}"/>
                </a:ext>
              </a:extLst>
            </p:cNvPr>
            <p:cNvSpPr/>
            <p:nvPr/>
          </p:nvSpPr>
          <p:spPr>
            <a:xfrm>
              <a:off x="2821579" y="183750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559"/>
                  </a:lnTo>
                  <a:lnTo>
                    <a:pt x="33459" y="40559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3459" y="28992"/>
                  </a:lnTo>
                  <a:lnTo>
                    <a:pt x="27754" y="28992"/>
                  </a:lnTo>
                  <a:lnTo>
                    <a:pt x="19582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" name="object 1095">
              <a:extLst>
                <a:ext uri="{FF2B5EF4-FFF2-40B4-BE49-F238E27FC236}">
                  <a16:creationId xmlns:a16="http://schemas.microsoft.com/office/drawing/2014/main" id="{81C9C712-3E19-46F8-8309-F327CD82B8DA}"/>
                </a:ext>
              </a:extLst>
            </p:cNvPr>
            <p:cNvSpPr/>
            <p:nvPr/>
          </p:nvSpPr>
          <p:spPr>
            <a:xfrm>
              <a:off x="2887419" y="183750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426"/>
                  </a:lnTo>
                  <a:lnTo>
                    <a:pt x="23283" y="16192"/>
                  </a:lnTo>
                  <a:lnTo>
                    <a:pt x="30221" y="16192"/>
                  </a:lnTo>
                  <a:lnTo>
                    <a:pt x="33614" y="18506"/>
                  </a:lnTo>
                  <a:lnTo>
                    <a:pt x="34847" y="23132"/>
                  </a:lnTo>
                  <a:lnTo>
                    <a:pt x="34847" y="74024"/>
                  </a:lnTo>
                  <a:lnTo>
                    <a:pt x="54430" y="74024"/>
                  </a:lnTo>
                  <a:lnTo>
                    <a:pt x="54430" y="26679"/>
                  </a:lnTo>
                  <a:lnTo>
                    <a:pt x="53320" y="15419"/>
                  </a:lnTo>
                  <a:lnTo>
                    <a:pt x="46813" y="3732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17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" name="object 1096">
              <a:extLst>
                <a:ext uri="{FF2B5EF4-FFF2-40B4-BE49-F238E27FC236}">
                  <a16:creationId xmlns:a16="http://schemas.microsoft.com/office/drawing/2014/main" id="{A655DA3C-1398-4350-8DB5-24C8731E479F}"/>
                </a:ext>
              </a:extLst>
            </p:cNvPr>
            <p:cNvSpPr/>
            <p:nvPr/>
          </p:nvSpPr>
          <p:spPr>
            <a:xfrm>
              <a:off x="2952335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" name="object 1097">
              <a:extLst>
                <a:ext uri="{FF2B5EF4-FFF2-40B4-BE49-F238E27FC236}">
                  <a16:creationId xmlns:a16="http://schemas.microsoft.com/office/drawing/2014/main" id="{8B243E27-6479-432A-BB60-28A4A8F32505}"/>
                </a:ext>
              </a:extLst>
            </p:cNvPr>
            <p:cNvSpPr/>
            <p:nvPr/>
          </p:nvSpPr>
          <p:spPr>
            <a:xfrm>
              <a:off x="3015862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38239" y="82197"/>
                  </a:move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7006" y="103017"/>
                  </a:lnTo>
                  <a:lnTo>
                    <a:pt x="45178" y="100703"/>
                  </a:lnTo>
                  <a:lnTo>
                    <a:pt x="49804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552" y="1233"/>
                  </a:lnTo>
                  <a:lnTo>
                    <a:pt x="40552" y="817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426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3128" y="57831"/>
                  </a:lnTo>
                  <a:lnTo>
                    <a:pt x="22049" y="54438"/>
                  </a:lnTo>
                  <a:lnTo>
                    <a:pt x="24362" y="75258"/>
                  </a:lnTo>
                  <a:lnTo>
                    <a:pt x="30067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close/>
                </a:path>
                <a:path w="57822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24362" y="75258"/>
                  </a:lnTo>
                  <a:lnTo>
                    <a:pt x="22049" y="54438"/>
                  </a:lnTo>
                  <a:lnTo>
                    <a:pt x="19736" y="52125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4362" y="17426"/>
                  </a:lnTo>
                  <a:lnTo>
                    <a:pt x="26675" y="16192"/>
                  </a:lnTo>
                  <a:lnTo>
                    <a:pt x="31301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" name="object 1098">
              <a:extLst>
                <a:ext uri="{FF2B5EF4-FFF2-40B4-BE49-F238E27FC236}">
                  <a16:creationId xmlns:a16="http://schemas.microsoft.com/office/drawing/2014/main" id="{C8ACFFBA-CC1E-4E7D-95BC-4C10284EB7A5}"/>
                </a:ext>
              </a:extLst>
            </p:cNvPr>
            <p:cNvSpPr/>
            <p:nvPr/>
          </p:nvSpPr>
          <p:spPr>
            <a:xfrm>
              <a:off x="3085249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1472" y="21525"/>
                  </a:move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" name="object 1099">
              <a:extLst>
                <a:ext uri="{FF2B5EF4-FFF2-40B4-BE49-F238E27FC236}">
                  <a16:creationId xmlns:a16="http://schemas.microsoft.com/office/drawing/2014/main" id="{6043A64F-B6E6-4D5D-BF10-641F480BB6E7}"/>
                </a:ext>
              </a:extLst>
            </p:cNvPr>
            <p:cNvSpPr/>
            <p:nvPr/>
          </p:nvSpPr>
          <p:spPr>
            <a:xfrm>
              <a:off x="3148931" y="1808670"/>
              <a:ext cx="30067" cy="104096"/>
            </a:xfrm>
            <a:custGeom>
              <a:avLst/>
              <a:gdLst/>
              <a:ahLst/>
              <a:cxnLst/>
              <a:rect l="l" t="t" r="r" b="b"/>
              <a:pathLst>
                <a:path w="30067" h="104096">
                  <a:moveTo>
                    <a:pt x="25441" y="87903"/>
                  </a:moveTo>
                  <a:lnTo>
                    <a:pt x="21895" y="84356"/>
                  </a:lnTo>
                  <a:lnTo>
                    <a:pt x="24208" y="104096"/>
                  </a:lnTo>
                  <a:lnTo>
                    <a:pt x="30067" y="104096"/>
                  </a:lnTo>
                  <a:lnTo>
                    <a:pt x="30067" y="87903"/>
                  </a:lnTo>
                  <a:lnTo>
                    <a:pt x="25441" y="87903"/>
                  </a:lnTo>
                  <a:close/>
                </a:path>
                <a:path w="30067" h="104096">
                  <a:moveTo>
                    <a:pt x="56588" y="0"/>
                  </a:moveTo>
                  <a:lnTo>
                    <a:pt x="38085" y="0"/>
                  </a:lnTo>
                  <a:lnTo>
                    <a:pt x="38085" y="35778"/>
                  </a:lnTo>
                  <a:lnTo>
                    <a:pt x="34693" y="31151"/>
                  </a:lnTo>
                  <a:lnTo>
                    <a:pt x="30067" y="28838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6938" y="37012"/>
                  </a:lnTo>
                  <a:lnTo>
                    <a:pt x="5467" y="39396"/>
                  </a:lnTo>
                  <a:lnTo>
                    <a:pt x="1366" y="50229"/>
                  </a:lnTo>
                  <a:lnTo>
                    <a:pt x="0" y="64771"/>
                  </a:lnTo>
                  <a:lnTo>
                    <a:pt x="9" y="70665"/>
                  </a:lnTo>
                  <a:lnTo>
                    <a:pt x="1865" y="84721"/>
                  </a:lnTo>
                  <a:lnTo>
                    <a:pt x="6938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24208" y="104096"/>
                  </a:lnTo>
                  <a:lnTo>
                    <a:pt x="21895" y="84356"/>
                  </a:lnTo>
                  <a:lnTo>
                    <a:pt x="20816" y="80964"/>
                  </a:lnTo>
                  <a:lnTo>
                    <a:pt x="19582" y="76337"/>
                  </a:lnTo>
                  <a:lnTo>
                    <a:pt x="19582" y="56597"/>
                  </a:lnTo>
                  <a:lnTo>
                    <a:pt x="20816" y="51971"/>
                  </a:lnTo>
                  <a:lnTo>
                    <a:pt x="21895" y="48578"/>
                  </a:lnTo>
                  <a:lnTo>
                    <a:pt x="23128" y="46265"/>
                  </a:lnTo>
                  <a:lnTo>
                    <a:pt x="26521" y="45031"/>
                  </a:lnTo>
                  <a:lnTo>
                    <a:pt x="33459" y="45031"/>
                  </a:lnTo>
                  <a:lnTo>
                    <a:pt x="35772" y="46265"/>
                  </a:lnTo>
                  <a:lnTo>
                    <a:pt x="38085" y="49657"/>
                  </a:lnTo>
                  <a:lnTo>
                    <a:pt x="38085" y="83277"/>
                  </a:lnTo>
                  <a:lnTo>
                    <a:pt x="35772" y="86670"/>
                  </a:lnTo>
                  <a:lnTo>
                    <a:pt x="33459" y="87903"/>
                  </a:lnTo>
                  <a:lnTo>
                    <a:pt x="30067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9319" y="94843"/>
                  </a:lnTo>
                  <a:lnTo>
                    <a:pt x="40398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7" name="object 1100">
              <a:extLst>
                <a:ext uri="{FF2B5EF4-FFF2-40B4-BE49-F238E27FC236}">
                  <a16:creationId xmlns:a16="http://schemas.microsoft.com/office/drawing/2014/main" id="{20775077-DC42-47ED-BFCF-6BAAEE4C78C5}"/>
                </a:ext>
              </a:extLst>
            </p:cNvPr>
            <p:cNvSpPr/>
            <p:nvPr/>
          </p:nvSpPr>
          <p:spPr>
            <a:xfrm>
              <a:off x="326172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8" name="object 1101">
              <a:extLst>
                <a:ext uri="{FF2B5EF4-FFF2-40B4-BE49-F238E27FC236}">
                  <a16:creationId xmlns:a16="http://schemas.microsoft.com/office/drawing/2014/main" id="{5C8DE988-FE53-485C-810E-167C1A499D24}"/>
                </a:ext>
              </a:extLst>
            </p:cNvPr>
            <p:cNvSpPr/>
            <p:nvPr/>
          </p:nvSpPr>
          <p:spPr>
            <a:xfrm>
              <a:off x="3280765" y="1813296"/>
              <a:ext cx="67073" cy="98236"/>
            </a:xfrm>
            <a:custGeom>
              <a:avLst/>
              <a:gdLst/>
              <a:ahLst/>
              <a:cxnLst/>
              <a:rect l="l" t="t" r="r" b="b"/>
              <a:pathLst>
                <a:path w="67073" h="98236">
                  <a:moveTo>
                    <a:pt x="23128" y="98236"/>
                  </a:moveTo>
                  <a:lnTo>
                    <a:pt x="42865" y="98236"/>
                  </a:lnTo>
                  <a:lnTo>
                    <a:pt x="42865" y="17272"/>
                  </a:lnTo>
                  <a:lnTo>
                    <a:pt x="67073" y="17272"/>
                  </a:lnTo>
                  <a:lnTo>
                    <a:pt x="6707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3128" y="17272"/>
                  </a:lnTo>
                  <a:lnTo>
                    <a:pt x="2312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9" name="object 1102">
              <a:extLst>
                <a:ext uri="{FF2B5EF4-FFF2-40B4-BE49-F238E27FC236}">
                  <a16:creationId xmlns:a16="http://schemas.microsoft.com/office/drawing/2014/main" id="{2D44246C-A7B1-453B-AC11-65E9A4871785}"/>
                </a:ext>
              </a:extLst>
            </p:cNvPr>
            <p:cNvSpPr/>
            <p:nvPr/>
          </p:nvSpPr>
          <p:spPr>
            <a:xfrm>
              <a:off x="3383766" y="1812063"/>
              <a:ext cx="68153" cy="100703"/>
            </a:xfrm>
            <a:custGeom>
              <a:avLst/>
              <a:gdLst/>
              <a:ahLst/>
              <a:cxnLst/>
              <a:rect l="l" t="t" r="r" b="b"/>
              <a:pathLst>
                <a:path w="68153" h="100703">
                  <a:moveTo>
                    <a:pt x="354" y="67037"/>
                  </a:moveTo>
                  <a:lnTo>
                    <a:pt x="3097" y="79702"/>
                  </a:lnTo>
                  <a:lnTo>
                    <a:pt x="9251" y="90217"/>
                  </a:lnTo>
                  <a:lnTo>
                    <a:pt x="20758" y="98452"/>
                  </a:lnTo>
                  <a:lnTo>
                    <a:pt x="34693" y="100703"/>
                  </a:lnTo>
                  <a:lnTo>
                    <a:pt x="34876" y="100703"/>
                  </a:lnTo>
                  <a:lnTo>
                    <a:pt x="48603" y="98791"/>
                  </a:lnTo>
                  <a:lnTo>
                    <a:pt x="58901" y="92530"/>
                  </a:lnTo>
                  <a:lnTo>
                    <a:pt x="65581" y="80788"/>
                  </a:lnTo>
                  <a:lnTo>
                    <a:pt x="68153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337" y="77571"/>
                  </a:lnTo>
                  <a:lnTo>
                    <a:pt x="45024" y="80964"/>
                  </a:lnTo>
                  <a:lnTo>
                    <a:pt x="42711" y="83277"/>
                  </a:lnTo>
                  <a:lnTo>
                    <a:pt x="39319" y="84511"/>
                  </a:lnTo>
                  <a:lnTo>
                    <a:pt x="28834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582" y="68318"/>
                  </a:lnTo>
                  <a:lnTo>
                    <a:pt x="19582" y="32385"/>
                  </a:lnTo>
                  <a:lnTo>
                    <a:pt x="20816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28834" y="16192"/>
                  </a:lnTo>
                  <a:lnTo>
                    <a:pt x="39319" y="16192"/>
                  </a:lnTo>
                  <a:lnTo>
                    <a:pt x="42711" y="17426"/>
                  </a:lnTo>
                  <a:lnTo>
                    <a:pt x="45024" y="20819"/>
                  </a:lnTo>
                  <a:lnTo>
                    <a:pt x="47337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153" y="34698"/>
                  </a:lnTo>
                  <a:lnTo>
                    <a:pt x="65044" y="19067"/>
                  </a:lnTo>
                  <a:lnTo>
                    <a:pt x="58901" y="9253"/>
                  </a:lnTo>
                  <a:lnTo>
                    <a:pt x="48289" y="2391"/>
                  </a:lnTo>
                  <a:lnTo>
                    <a:pt x="34693" y="0"/>
                  </a:lnTo>
                  <a:lnTo>
                    <a:pt x="31614" y="89"/>
                  </a:lnTo>
                  <a:lnTo>
                    <a:pt x="18644" y="3317"/>
                  </a:lnTo>
                  <a:lnTo>
                    <a:pt x="9251" y="11566"/>
                  </a:lnTo>
                  <a:lnTo>
                    <a:pt x="6145" y="15963"/>
                  </a:lnTo>
                  <a:lnTo>
                    <a:pt x="1597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354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0" name="object 1103">
              <a:extLst>
                <a:ext uri="{FF2B5EF4-FFF2-40B4-BE49-F238E27FC236}">
                  <a16:creationId xmlns:a16="http://schemas.microsoft.com/office/drawing/2014/main" id="{79C552BB-D6E9-4D09-BCAD-4D0762692ADD}"/>
                </a:ext>
              </a:extLst>
            </p:cNvPr>
            <p:cNvSpPr/>
            <p:nvPr/>
          </p:nvSpPr>
          <p:spPr>
            <a:xfrm>
              <a:off x="3461171" y="1808670"/>
              <a:ext cx="55663" cy="102862"/>
            </a:xfrm>
            <a:custGeom>
              <a:avLst/>
              <a:gdLst/>
              <a:ahLst/>
              <a:cxnLst/>
              <a:rect l="l" t="t" r="r" b="b"/>
              <a:pathLst>
                <a:path w="55663" h="102862">
                  <a:moveTo>
                    <a:pt x="49804" y="35778"/>
                  </a:moveTo>
                  <a:lnTo>
                    <a:pt x="46412" y="31151"/>
                  </a:lnTo>
                  <a:lnTo>
                    <a:pt x="41632" y="28838"/>
                  </a:lnTo>
                  <a:lnTo>
                    <a:pt x="28988" y="28838"/>
                  </a:lnTo>
                  <a:lnTo>
                    <a:pt x="23128" y="31151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9736" y="102862"/>
                  </a:lnTo>
                  <a:lnTo>
                    <a:pt x="19736" y="49657"/>
                  </a:lnTo>
                  <a:lnTo>
                    <a:pt x="22049" y="46265"/>
                  </a:lnTo>
                  <a:lnTo>
                    <a:pt x="24362" y="45031"/>
                  </a:lnTo>
                  <a:lnTo>
                    <a:pt x="30067" y="45031"/>
                  </a:lnTo>
                  <a:lnTo>
                    <a:pt x="33614" y="47344"/>
                  </a:lnTo>
                  <a:lnTo>
                    <a:pt x="35926" y="51971"/>
                  </a:lnTo>
                  <a:lnTo>
                    <a:pt x="35926" y="102862"/>
                  </a:lnTo>
                  <a:lnTo>
                    <a:pt x="55663" y="102862"/>
                  </a:lnTo>
                  <a:lnTo>
                    <a:pt x="55663" y="47344"/>
                  </a:lnTo>
                  <a:lnTo>
                    <a:pt x="53350" y="40404"/>
                  </a:lnTo>
                  <a:lnTo>
                    <a:pt x="49804" y="3577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1" name="object 1104">
              <a:extLst>
                <a:ext uri="{FF2B5EF4-FFF2-40B4-BE49-F238E27FC236}">
                  <a16:creationId xmlns:a16="http://schemas.microsoft.com/office/drawing/2014/main" id="{D8C84070-FA6E-4540-9889-41A5C1CE2789}"/>
                </a:ext>
              </a:extLst>
            </p:cNvPr>
            <p:cNvSpPr/>
            <p:nvPr/>
          </p:nvSpPr>
          <p:spPr>
            <a:xfrm>
              <a:off x="3527166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3128" y="41638"/>
                  </a:moveTo>
                  <a:lnTo>
                    <a:pt x="26675" y="40559"/>
                  </a:lnTo>
                  <a:lnTo>
                    <a:pt x="33614" y="40559"/>
                  </a:lnTo>
                  <a:lnTo>
                    <a:pt x="33614" y="55518"/>
                  </a:lnTo>
                  <a:lnTo>
                    <a:pt x="32380" y="57831"/>
                  </a:lnTo>
                  <a:lnTo>
                    <a:pt x="28988" y="60144"/>
                  </a:lnTo>
                  <a:lnTo>
                    <a:pt x="20816" y="60144"/>
                  </a:lnTo>
                  <a:lnTo>
                    <a:pt x="26675" y="75258"/>
                  </a:lnTo>
                  <a:lnTo>
                    <a:pt x="31301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546" y="10486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301" y="15113"/>
                  </a:lnTo>
                  <a:lnTo>
                    <a:pt x="33614" y="18506"/>
                  </a:lnTo>
                  <a:lnTo>
                    <a:pt x="33614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8503" y="52125"/>
                  </a:lnTo>
                  <a:lnTo>
                    <a:pt x="18503" y="48578"/>
                  </a:lnTo>
                  <a:lnTo>
                    <a:pt x="19736" y="46265"/>
                  </a:lnTo>
                  <a:lnTo>
                    <a:pt x="23128" y="41638"/>
                  </a:lnTo>
                  <a:close/>
                </a:path>
                <a:path w="55509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26675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2" name="object 1105">
              <a:extLst>
                <a:ext uri="{FF2B5EF4-FFF2-40B4-BE49-F238E27FC236}">
                  <a16:creationId xmlns:a16="http://schemas.microsoft.com/office/drawing/2014/main" id="{6E43B62B-2531-48D6-82AA-040F6CAE2911}"/>
                </a:ext>
              </a:extLst>
            </p:cNvPr>
            <p:cNvSpPr/>
            <p:nvPr/>
          </p:nvSpPr>
          <p:spPr>
            <a:xfrm>
              <a:off x="3593160" y="183750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6679"/>
                  </a:lnTo>
                  <a:lnTo>
                    <a:pt x="53166" y="15419"/>
                  </a:lnTo>
                  <a:lnTo>
                    <a:pt x="46659" y="3732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173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3" name="object 1106">
              <a:extLst>
                <a:ext uri="{FF2B5EF4-FFF2-40B4-BE49-F238E27FC236}">
                  <a16:creationId xmlns:a16="http://schemas.microsoft.com/office/drawing/2014/main" id="{02FA79A4-5B73-4E27-868C-F50E9D85068A}"/>
                </a:ext>
              </a:extLst>
            </p:cNvPr>
            <p:cNvSpPr/>
            <p:nvPr/>
          </p:nvSpPr>
          <p:spPr>
            <a:xfrm>
              <a:off x="3657921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0" y="35932"/>
                  </a:move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0330" y="71711"/>
                  </a:lnTo>
                  <a:lnTo>
                    <a:pt x="16190" y="75258"/>
                  </a:lnTo>
                  <a:lnTo>
                    <a:pt x="24208" y="75258"/>
                  </a:lnTo>
                  <a:lnTo>
                    <a:pt x="21895" y="54438"/>
                  </a:lnTo>
                  <a:lnTo>
                    <a:pt x="19582" y="52125"/>
                  </a:lnTo>
                  <a:lnTo>
                    <a:pt x="18503" y="46265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173"/>
                  </a:lnTo>
                  <a:lnTo>
                    <a:pt x="4685" y="10371"/>
                  </a:lnTo>
                  <a:lnTo>
                    <a:pt x="1282" y="21271"/>
                  </a:lnTo>
                  <a:lnTo>
                    <a:pt x="0" y="35932"/>
                  </a:lnTo>
                  <a:close/>
                </a:path>
                <a:path w="57822" h="103017">
                  <a:moveTo>
                    <a:pt x="6938" y="96077"/>
                  </a:moveTo>
                  <a:lnTo>
                    <a:pt x="10330" y="98390"/>
                  </a:lnTo>
                  <a:lnTo>
                    <a:pt x="14956" y="100703"/>
                  </a:lnTo>
                  <a:lnTo>
                    <a:pt x="19582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5024" y="100703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398" y="1233"/>
                  </a:lnTo>
                  <a:lnTo>
                    <a:pt x="39319" y="8173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7006" y="17426"/>
                  </a:lnTo>
                  <a:lnTo>
                    <a:pt x="38085" y="20819"/>
                  </a:lnTo>
                  <a:lnTo>
                    <a:pt x="38085" y="55518"/>
                  </a:lnTo>
                  <a:lnTo>
                    <a:pt x="37006" y="57831"/>
                  </a:lnTo>
                  <a:lnTo>
                    <a:pt x="33459" y="59065"/>
                  </a:lnTo>
                  <a:lnTo>
                    <a:pt x="26521" y="59065"/>
                  </a:lnTo>
                  <a:lnTo>
                    <a:pt x="23128" y="57831"/>
                  </a:lnTo>
                  <a:lnTo>
                    <a:pt x="21895" y="54438"/>
                  </a:lnTo>
                  <a:lnTo>
                    <a:pt x="24208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085" y="68318"/>
                  </a:lnTo>
                  <a:lnTo>
                    <a:pt x="38085" y="78650"/>
                  </a:lnTo>
                  <a:lnTo>
                    <a:pt x="37006" y="82197"/>
                  </a:lnTo>
                  <a:lnTo>
                    <a:pt x="35772" y="84511"/>
                  </a:lnTo>
                  <a:lnTo>
                    <a:pt x="31146" y="86824"/>
                  </a:lnTo>
                  <a:lnTo>
                    <a:pt x="20816" y="86824"/>
                  </a:lnTo>
                  <a:lnTo>
                    <a:pt x="18503" y="85590"/>
                  </a:lnTo>
                  <a:lnTo>
                    <a:pt x="14956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4" name="object 1107">
              <a:extLst>
                <a:ext uri="{FF2B5EF4-FFF2-40B4-BE49-F238E27FC236}">
                  <a16:creationId xmlns:a16="http://schemas.microsoft.com/office/drawing/2014/main" id="{93726B09-E595-46BB-93F5-2398B3D4FCE1}"/>
                </a:ext>
              </a:extLst>
            </p:cNvPr>
            <p:cNvSpPr/>
            <p:nvPr/>
          </p:nvSpPr>
          <p:spPr>
            <a:xfrm>
              <a:off x="3727308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7006" y="24366"/>
                  </a:lnTo>
                  <a:lnTo>
                    <a:pt x="38085" y="28992"/>
                  </a:lnTo>
                  <a:lnTo>
                    <a:pt x="38085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56551" y="32201"/>
                  </a:lnTo>
                  <a:lnTo>
                    <a:pt x="54589" y="18757"/>
                  </a:lnTo>
                  <a:lnTo>
                    <a:pt x="49650" y="8173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  <a:path w="56588" h="75258">
                  <a:moveTo>
                    <a:pt x="0" y="35932"/>
                  </a:moveTo>
                  <a:lnTo>
                    <a:pt x="0" y="41946"/>
                  </a:lnTo>
                  <a:lnTo>
                    <a:pt x="1907" y="55675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1711"/>
                  </a:lnTo>
                  <a:lnTo>
                    <a:pt x="49650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25445"/>
                  </a:lnTo>
                  <a:lnTo>
                    <a:pt x="19582" y="22053"/>
                  </a:lnTo>
                  <a:lnTo>
                    <a:pt x="20816" y="19739"/>
                  </a:lnTo>
                  <a:lnTo>
                    <a:pt x="19582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5" name="object 1108">
              <a:extLst>
                <a:ext uri="{FF2B5EF4-FFF2-40B4-BE49-F238E27FC236}">
                  <a16:creationId xmlns:a16="http://schemas.microsoft.com/office/drawing/2014/main" id="{09689355-E72A-4FF7-A40E-345B0F4C0EFC}"/>
                </a:ext>
              </a:extLst>
            </p:cNvPr>
            <p:cNvSpPr/>
            <p:nvPr/>
          </p:nvSpPr>
          <p:spPr>
            <a:xfrm>
              <a:off x="3790836" y="183750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847" y="54438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20970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344" y="74024"/>
                  </a:lnTo>
                  <a:lnTo>
                    <a:pt x="20970" y="75258"/>
                  </a:lnTo>
                  <a:lnTo>
                    <a:pt x="34847" y="75258"/>
                  </a:lnTo>
                  <a:lnTo>
                    <a:pt x="4055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559"/>
                  </a:lnTo>
                  <a:lnTo>
                    <a:pt x="45178" y="37012"/>
                  </a:lnTo>
                  <a:lnTo>
                    <a:pt x="39473" y="33619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283" y="26679"/>
                  </a:lnTo>
                  <a:lnTo>
                    <a:pt x="20970" y="24366"/>
                  </a:lnTo>
                  <a:lnTo>
                    <a:pt x="19736" y="20819"/>
                  </a:lnTo>
                  <a:lnTo>
                    <a:pt x="20970" y="17426"/>
                  </a:lnTo>
                  <a:lnTo>
                    <a:pt x="23283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486"/>
                  </a:lnTo>
                  <a:lnTo>
                    <a:pt x="46412" y="5860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6" name="object 1109">
              <a:extLst>
                <a:ext uri="{FF2B5EF4-FFF2-40B4-BE49-F238E27FC236}">
                  <a16:creationId xmlns:a16="http://schemas.microsoft.com/office/drawing/2014/main" id="{C2291466-03D5-4F7A-A064-8D8847EFE7C1}"/>
                </a:ext>
              </a:extLst>
            </p:cNvPr>
            <p:cNvSpPr/>
            <p:nvPr/>
          </p:nvSpPr>
          <p:spPr>
            <a:xfrm>
              <a:off x="6918793" y="1813296"/>
              <a:ext cx="54275" cy="98236"/>
            </a:xfrm>
            <a:custGeom>
              <a:avLst/>
              <a:gdLst/>
              <a:ahLst/>
              <a:cxnLst/>
              <a:rect l="l" t="t" r="r" b="b"/>
              <a:pathLst>
                <a:path w="54275" h="98236">
                  <a:moveTo>
                    <a:pt x="19582" y="17272"/>
                  </a:moveTo>
                  <a:lnTo>
                    <a:pt x="54275" y="17272"/>
                  </a:lnTo>
                  <a:lnTo>
                    <a:pt x="54275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582" y="98236"/>
                  </a:lnTo>
                  <a:lnTo>
                    <a:pt x="19582" y="57831"/>
                  </a:lnTo>
                  <a:lnTo>
                    <a:pt x="50883" y="57831"/>
                  </a:lnTo>
                  <a:lnTo>
                    <a:pt x="50883" y="41638"/>
                  </a:lnTo>
                  <a:lnTo>
                    <a:pt x="19582" y="41638"/>
                  </a:lnTo>
                  <a:lnTo>
                    <a:pt x="19582" y="172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7" name="object 1110">
              <a:extLst>
                <a:ext uri="{FF2B5EF4-FFF2-40B4-BE49-F238E27FC236}">
                  <a16:creationId xmlns:a16="http://schemas.microsoft.com/office/drawing/2014/main" id="{722353AC-A39A-433F-BD40-8A30CDA6483C}"/>
                </a:ext>
              </a:extLst>
            </p:cNvPr>
            <p:cNvSpPr/>
            <p:nvPr/>
          </p:nvSpPr>
          <p:spPr>
            <a:xfrm>
              <a:off x="6978928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8503" y="28992"/>
                  </a:move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lnTo>
                    <a:pt x="39319" y="5443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18503" y="28992"/>
                  </a:lnTo>
                  <a:close/>
                </a:path>
                <a:path w="58901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8" name="object 1111">
              <a:extLst>
                <a:ext uri="{FF2B5EF4-FFF2-40B4-BE49-F238E27FC236}">
                  <a16:creationId xmlns:a16="http://schemas.microsoft.com/office/drawing/2014/main" id="{FF345172-76A9-4234-BDAB-8A8C48DA8807}"/>
                </a:ext>
              </a:extLst>
            </p:cNvPr>
            <p:cNvSpPr/>
            <p:nvPr/>
          </p:nvSpPr>
          <p:spPr>
            <a:xfrm>
              <a:off x="7046002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8834" y="59065"/>
                  </a:moveTo>
                  <a:lnTo>
                    <a:pt x="24208" y="59065"/>
                  </a:lnTo>
                  <a:lnTo>
                    <a:pt x="20816" y="55518"/>
                  </a:lnTo>
                  <a:lnTo>
                    <a:pt x="20816" y="52125"/>
                  </a:lnTo>
                  <a:lnTo>
                    <a:pt x="19582" y="49812"/>
                  </a:lnTo>
                  <a:lnTo>
                    <a:pt x="19582" y="26679"/>
                  </a:lnTo>
                  <a:lnTo>
                    <a:pt x="20816" y="22053"/>
                  </a:lnTo>
                  <a:lnTo>
                    <a:pt x="21895" y="19739"/>
                  </a:lnTo>
                  <a:lnTo>
                    <a:pt x="25441" y="16192"/>
                  </a:lnTo>
                  <a:lnTo>
                    <a:pt x="33459" y="16192"/>
                  </a:lnTo>
                  <a:lnTo>
                    <a:pt x="37006" y="20819"/>
                  </a:lnTo>
                  <a:lnTo>
                    <a:pt x="37006" y="27759"/>
                  </a:lnTo>
                  <a:lnTo>
                    <a:pt x="55509" y="27759"/>
                  </a:lnTo>
                  <a:lnTo>
                    <a:pt x="55509" y="19739"/>
                  </a:lnTo>
                  <a:lnTo>
                    <a:pt x="53196" y="12800"/>
                  </a:lnTo>
                  <a:lnTo>
                    <a:pt x="48570" y="693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11"/>
                  </a:lnTo>
                  <a:lnTo>
                    <a:pt x="1688" y="20442"/>
                  </a:lnTo>
                  <a:lnTo>
                    <a:pt x="0" y="34698"/>
                  </a:lnTo>
                  <a:lnTo>
                    <a:pt x="23" y="42198"/>
                  </a:lnTo>
                  <a:lnTo>
                    <a:pt x="2483" y="56018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2711" y="72944"/>
                  </a:lnTo>
                  <a:lnTo>
                    <a:pt x="47337" y="68318"/>
                  </a:lnTo>
                  <a:lnTo>
                    <a:pt x="53196" y="62458"/>
                  </a:lnTo>
                  <a:lnTo>
                    <a:pt x="55509" y="56751"/>
                  </a:lnTo>
                  <a:lnTo>
                    <a:pt x="55509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834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9" name="object 1112">
              <a:extLst>
                <a:ext uri="{FF2B5EF4-FFF2-40B4-BE49-F238E27FC236}">
                  <a16:creationId xmlns:a16="http://schemas.microsoft.com/office/drawing/2014/main" id="{B4CC7415-8CE6-4AD7-A18E-E4F6B85FE0FD}"/>
                </a:ext>
              </a:extLst>
            </p:cNvPr>
            <p:cNvSpPr/>
            <p:nvPr/>
          </p:nvSpPr>
          <p:spPr>
            <a:xfrm>
              <a:off x="7110763" y="183874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20816" y="57831"/>
                  </a:moveTo>
                  <a:lnTo>
                    <a:pt x="18503" y="54284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5926" y="65850"/>
                  </a:lnTo>
                  <a:lnTo>
                    <a:pt x="37006" y="72790"/>
                  </a:lnTo>
                  <a:lnTo>
                    <a:pt x="54430" y="72790"/>
                  </a:lnTo>
                  <a:lnTo>
                    <a:pt x="54430" y="0"/>
                  </a:lnTo>
                  <a:lnTo>
                    <a:pt x="35926" y="0"/>
                  </a:lnTo>
                  <a:lnTo>
                    <a:pt x="35926" y="51971"/>
                  </a:lnTo>
                  <a:lnTo>
                    <a:pt x="33614" y="56597"/>
                  </a:lnTo>
                  <a:lnTo>
                    <a:pt x="30067" y="57831"/>
                  </a:lnTo>
                  <a:lnTo>
                    <a:pt x="20816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0" name="object 1113">
              <a:extLst>
                <a:ext uri="{FF2B5EF4-FFF2-40B4-BE49-F238E27FC236}">
                  <a16:creationId xmlns:a16="http://schemas.microsoft.com/office/drawing/2014/main" id="{22C17E5A-35FF-4A58-8C57-5840C258B1BF}"/>
                </a:ext>
              </a:extLst>
            </p:cNvPr>
            <p:cNvSpPr/>
            <p:nvPr/>
          </p:nvSpPr>
          <p:spPr>
            <a:xfrm>
              <a:off x="7175524" y="183750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081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559"/>
                  </a:lnTo>
                  <a:lnTo>
                    <a:pt x="45178" y="37012"/>
                  </a:lnTo>
                  <a:lnTo>
                    <a:pt x="39319" y="33619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679"/>
                  </a:lnTo>
                  <a:lnTo>
                    <a:pt x="20816" y="24366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1" name="object 1114">
              <a:extLst>
                <a:ext uri="{FF2B5EF4-FFF2-40B4-BE49-F238E27FC236}">
                  <a16:creationId xmlns:a16="http://schemas.microsoft.com/office/drawing/2014/main" id="{10183B37-0399-40B2-B4AE-DA1BE02E265E}"/>
                </a:ext>
              </a:extLst>
            </p:cNvPr>
            <p:cNvSpPr/>
            <p:nvPr/>
          </p:nvSpPr>
          <p:spPr>
            <a:xfrm>
              <a:off x="7264647" y="1813296"/>
              <a:ext cx="79717" cy="98236"/>
            </a:xfrm>
            <a:custGeom>
              <a:avLst/>
              <a:gdLst/>
              <a:ahLst/>
              <a:cxnLst/>
              <a:rect l="l" t="t" r="r" b="b"/>
              <a:pathLst>
                <a:path w="79717" h="98236">
                  <a:moveTo>
                    <a:pt x="31146" y="61224"/>
                  </a:moveTo>
                  <a:lnTo>
                    <a:pt x="53196" y="78650"/>
                  </a:lnTo>
                  <a:lnTo>
                    <a:pt x="58901" y="98236"/>
                  </a:lnTo>
                  <a:lnTo>
                    <a:pt x="79717" y="98236"/>
                  </a:lnTo>
                  <a:lnTo>
                    <a:pt x="48570" y="0"/>
                  </a:lnTo>
                  <a:lnTo>
                    <a:pt x="31146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6521" y="78650"/>
                  </a:lnTo>
                  <a:lnTo>
                    <a:pt x="53196" y="78650"/>
                  </a:lnTo>
                  <a:lnTo>
                    <a:pt x="31146" y="61224"/>
                  </a:lnTo>
                  <a:lnTo>
                    <a:pt x="39319" y="26525"/>
                  </a:lnTo>
                  <a:lnTo>
                    <a:pt x="48570" y="61224"/>
                  </a:lnTo>
                  <a:lnTo>
                    <a:pt x="31146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2" name="object 1115">
              <a:extLst>
                <a:ext uri="{FF2B5EF4-FFF2-40B4-BE49-F238E27FC236}">
                  <a16:creationId xmlns:a16="http://schemas.microsoft.com/office/drawing/2014/main" id="{7B3D5EF3-CD9D-49F5-86EE-9FAAD37152B7}"/>
                </a:ext>
              </a:extLst>
            </p:cNvPr>
            <p:cNvSpPr/>
            <p:nvPr/>
          </p:nvSpPr>
          <p:spPr>
            <a:xfrm>
              <a:off x="7351304" y="1837509"/>
              <a:ext cx="37006" cy="74024"/>
            </a:xfrm>
            <a:custGeom>
              <a:avLst/>
              <a:gdLst/>
              <a:ahLst/>
              <a:cxnLst/>
              <a:rect l="l" t="t" r="r" b="b"/>
              <a:pathLst>
                <a:path w="37006" h="74024">
                  <a:moveTo>
                    <a:pt x="19736" y="74024"/>
                  </a:moveTo>
                  <a:lnTo>
                    <a:pt x="19736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739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6675" y="0"/>
                  </a:lnTo>
                  <a:lnTo>
                    <a:pt x="22049" y="3546"/>
                  </a:lnTo>
                  <a:lnTo>
                    <a:pt x="18503" y="925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3" name="object 1116">
              <a:extLst>
                <a:ext uri="{FF2B5EF4-FFF2-40B4-BE49-F238E27FC236}">
                  <a16:creationId xmlns:a16="http://schemas.microsoft.com/office/drawing/2014/main" id="{49B529D7-E034-4025-B1CB-D4EC70A999CE}"/>
                </a:ext>
              </a:extLst>
            </p:cNvPr>
            <p:cNvSpPr/>
            <p:nvPr/>
          </p:nvSpPr>
          <p:spPr>
            <a:xfrm>
              <a:off x="7392936" y="1837509"/>
              <a:ext cx="57976" cy="75258"/>
            </a:xfrm>
            <a:custGeom>
              <a:avLst/>
              <a:gdLst/>
              <a:ahLst/>
              <a:cxnLst/>
              <a:rect l="l" t="t" r="r" b="b"/>
              <a:pathLst>
                <a:path w="57976" h="75258">
                  <a:moveTo>
                    <a:pt x="39473" y="0"/>
                  </a:moveTo>
                  <a:lnTo>
                    <a:pt x="20970" y="0"/>
                  </a:lnTo>
                  <a:lnTo>
                    <a:pt x="19736" y="25445"/>
                  </a:lnTo>
                  <a:lnTo>
                    <a:pt x="20970" y="22053"/>
                  </a:lnTo>
                  <a:lnTo>
                    <a:pt x="24362" y="17426"/>
                  </a:lnTo>
                  <a:lnTo>
                    <a:pt x="28988" y="16192"/>
                  </a:lnTo>
                  <a:lnTo>
                    <a:pt x="34847" y="16192"/>
                  </a:lnTo>
                  <a:lnTo>
                    <a:pt x="38239" y="20819"/>
                  </a:lnTo>
                  <a:lnTo>
                    <a:pt x="38239" y="28992"/>
                  </a:lnTo>
                  <a:lnTo>
                    <a:pt x="57976" y="43951"/>
                  </a:lnTo>
                  <a:lnTo>
                    <a:pt x="57976" y="34698"/>
                  </a:lnTo>
                  <a:lnTo>
                    <a:pt x="57638" y="31829"/>
                  </a:lnTo>
                  <a:lnTo>
                    <a:pt x="54819" y="18614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9473" y="0"/>
                  </a:lnTo>
                  <a:close/>
                </a:path>
                <a:path w="57976" h="75258">
                  <a:moveTo>
                    <a:pt x="9405" y="66005"/>
                  </a:moveTo>
                  <a:lnTo>
                    <a:pt x="14031" y="72944"/>
                  </a:lnTo>
                  <a:lnTo>
                    <a:pt x="22049" y="75258"/>
                  </a:lnTo>
                  <a:lnTo>
                    <a:pt x="37160" y="75258"/>
                  </a:lnTo>
                  <a:lnTo>
                    <a:pt x="41786" y="74024"/>
                  </a:lnTo>
                  <a:lnTo>
                    <a:pt x="46412" y="71711"/>
                  </a:lnTo>
                  <a:lnTo>
                    <a:pt x="51037" y="70631"/>
                  </a:lnTo>
                  <a:lnTo>
                    <a:pt x="54430" y="67084"/>
                  </a:lnTo>
                  <a:lnTo>
                    <a:pt x="56742" y="64771"/>
                  </a:lnTo>
                  <a:lnTo>
                    <a:pt x="48724" y="53204"/>
                  </a:lnTo>
                  <a:lnTo>
                    <a:pt x="44099" y="57831"/>
                  </a:lnTo>
                  <a:lnTo>
                    <a:pt x="39473" y="59065"/>
                  </a:lnTo>
                  <a:lnTo>
                    <a:pt x="28988" y="59065"/>
                  </a:lnTo>
                  <a:lnTo>
                    <a:pt x="25596" y="57831"/>
                  </a:lnTo>
                  <a:lnTo>
                    <a:pt x="20970" y="53204"/>
                  </a:lnTo>
                  <a:lnTo>
                    <a:pt x="19736" y="49812"/>
                  </a:lnTo>
                  <a:lnTo>
                    <a:pt x="19736" y="43951"/>
                  </a:lnTo>
                  <a:lnTo>
                    <a:pt x="57976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970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955" y="10911"/>
                  </a:lnTo>
                  <a:lnTo>
                    <a:pt x="1971" y="21679"/>
                  </a:lnTo>
                  <a:lnTo>
                    <a:pt x="0" y="35932"/>
                  </a:lnTo>
                  <a:lnTo>
                    <a:pt x="8" y="42498"/>
                  </a:lnTo>
                  <a:lnTo>
                    <a:pt x="2640" y="55889"/>
                  </a:lnTo>
                  <a:lnTo>
                    <a:pt x="9405" y="66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4" name="object 1117">
              <a:extLst>
                <a:ext uri="{FF2B5EF4-FFF2-40B4-BE49-F238E27FC236}">
                  <a16:creationId xmlns:a16="http://schemas.microsoft.com/office/drawing/2014/main" id="{DAB6D275-6FC6-4F8F-90C4-A16E20853780}"/>
                </a:ext>
              </a:extLst>
            </p:cNvPr>
            <p:cNvSpPr/>
            <p:nvPr/>
          </p:nvSpPr>
          <p:spPr>
            <a:xfrm>
              <a:off x="7457851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7006" y="74024"/>
                  </a:move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733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801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close/>
                </a:path>
                <a:path w="56588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5" name="object 1118">
              <a:extLst>
                <a:ext uri="{FF2B5EF4-FFF2-40B4-BE49-F238E27FC236}">
                  <a16:creationId xmlns:a16="http://schemas.microsoft.com/office/drawing/2014/main" id="{73E2A72B-C563-49AB-B3F0-341AAC3D63E5}"/>
                </a:ext>
              </a:extLst>
            </p:cNvPr>
            <p:cNvSpPr/>
            <p:nvPr/>
          </p:nvSpPr>
          <p:spPr>
            <a:xfrm>
              <a:off x="7526004" y="1835195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2053"/>
                  </a:lnTo>
                  <a:lnTo>
                    <a:pt x="13877" y="22053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173"/>
                  </a:lnTo>
                  <a:lnTo>
                    <a:pt x="18503" y="3546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546"/>
                  </a:lnTo>
                  <a:lnTo>
                    <a:pt x="0" y="8173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3877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18503" y="59065"/>
                  </a:lnTo>
                  <a:lnTo>
                    <a:pt x="13877" y="55518"/>
                  </a:lnTo>
                  <a:lnTo>
                    <a:pt x="6938" y="55518"/>
                  </a:lnTo>
                  <a:lnTo>
                    <a:pt x="2312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6" name="object 1119">
              <a:extLst>
                <a:ext uri="{FF2B5EF4-FFF2-40B4-BE49-F238E27FC236}">
                  <a16:creationId xmlns:a16="http://schemas.microsoft.com/office/drawing/2014/main" id="{43FF3FC4-645C-4ED1-9284-8C03914D3FAD}"/>
                </a:ext>
              </a:extLst>
            </p:cNvPr>
            <p:cNvSpPr/>
            <p:nvPr/>
          </p:nvSpPr>
          <p:spPr>
            <a:xfrm>
              <a:off x="7620833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2" y="67037"/>
                  </a:moveTo>
                  <a:lnTo>
                    <a:pt x="3634" y="79702"/>
                  </a:lnTo>
                  <a:lnTo>
                    <a:pt x="9251" y="90217"/>
                  </a:lnTo>
                  <a:lnTo>
                    <a:pt x="20811" y="98452"/>
                  </a:lnTo>
                  <a:lnTo>
                    <a:pt x="34693" y="100703"/>
                  </a:lnTo>
                  <a:lnTo>
                    <a:pt x="35055" y="100703"/>
                  </a:lnTo>
                  <a:lnTo>
                    <a:pt x="48749" y="98769"/>
                  </a:lnTo>
                  <a:lnTo>
                    <a:pt x="59055" y="92530"/>
                  </a:lnTo>
                  <a:lnTo>
                    <a:pt x="66109" y="80788"/>
                  </a:lnTo>
                  <a:lnTo>
                    <a:pt x="68307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3944" y="83277"/>
                  </a:lnTo>
                  <a:lnTo>
                    <a:pt x="39319" y="84511"/>
                  </a:lnTo>
                  <a:lnTo>
                    <a:pt x="28988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816" y="32385"/>
                  </a:lnTo>
                  <a:lnTo>
                    <a:pt x="22049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3944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307" y="34698"/>
                  </a:lnTo>
                  <a:lnTo>
                    <a:pt x="65515" y="19067"/>
                  </a:lnTo>
                  <a:lnTo>
                    <a:pt x="59055" y="9253"/>
                  </a:lnTo>
                  <a:lnTo>
                    <a:pt x="48300" y="2366"/>
                  </a:lnTo>
                  <a:lnTo>
                    <a:pt x="34693" y="0"/>
                  </a:lnTo>
                  <a:lnTo>
                    <a:pt x="31896" y="89"/>
                  </a:lnTo>
                  <a:lnTo>
                    <a:pt x="19123" y="3317"/>
                  </a:lnTo>
                  <a:lnTo>
                    <a:pt x="9251" y="11566"/>
                  </a:lnTo>
                  <a:lnTo>
                    <a:pt x="6203" y="15963"/>
                  </a:lnTo>
                  <a:lnTo>
                    <a:pt x="1642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2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7" name="object 1120">
              <a:extLst>
                <a:ext uri="{FF2B5EF4-FFF2-40B4-BE49-F238E27FC236}">
                  <a16:creationId xmlns:a16="http://schemas.microsoft.com/office/drawing/2014/main" id="{40F9F2E0-F4D9-463D-AEB8-6D3361D89767}"/>
                </a:ext>
              </a:extLst>
            </p:cNvPr>
            <p:cNvSpPr/>
            <p:nvPr/>
          </p:nvSpPr>
          <p:spPr>
            <a:xfrm>
              <a:off x="7699625" y="1812063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0067" y="84511"/>
                  </a:move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582" y="68318"/>
                  </a:lnTo>
                  <a:lnTo>
                    <a:pt x="21191" y="98452"/>
                  </a:lnTo>
                  <a:lnTo>
                    <a:pt x="34693" y="100703"/>
                  </a:lnTo>
                  <a:lnTo>
                    <a:pt x="30067" y="84511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4" y="67263"/>
                  </a:lnTo>
                  <a:lnTo>
                    <a:pt x="2958" y="80216"/>
                  </a:lnTo>
                  <a:lnTo>
                    <a:pt x="9251" y="90217"/>
                  </a:lnTo>
                  <a:lnTo>
                    <a:pt x="10631" y="91759"/>
                  </a:lnTo>
                  <a:lnTo>
                    <a:pt x="21191" y="98452"/>
                  </a:lnTo>
                  <a:lnTo>
                    <a:pt x="19582" y="68318"/>
                  </a:lnTo>
                  <a:lnTo>
                    <a:pt x="19582" y="33619"/>
                  </a:ln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50883" y="33619"/>
                  </a:lnTo>
                  <a:lnTo>
                    <a:pt x="50883" y="60144"/>
                  </a:lnTo>
                  <a:lnTo>
                    <a:pt x="49650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398" y="84511"/>
                  </a:lnTo>
                  <a:lnTo>
                    <a:pt x="30067" y="84511"/>
                  </a:lnTo>
                  <a:lnTo>
                    <a:pt x="34693" y="100703"/>
                  </a:lnTo>
                  <a:lnTo>
                    <a:pt x="38363" y="100576"/>
                  </a:lnTo>
                  <a:lnTo>
                    <a:pt x="51084" y="97456"/>
                  </a:lnTo>
                  <a:lnTo>
                    <a:pt x="61214" y="90217"/>
                  </a:lnTo>
                  <a:lnTo>
                    <a:pt x="64690" y="84751"/>
                  </a:lnTo>
                  <a:lnTo>
                    <a:pt x="68967" y="73420"/>
                  </a:lnTo>
                  <a:lnTo>
                    <a:pt x="70466" y="59065"/>
                  </a:lnTo>
                  <a:lnTo>
                    <a:pt x="70466" y="42872"/>
                  </a:lnTo>
                  <a:lnTo>
                    <a:pt x="69928" y="33853"/>
                  </a:lnTo>
                  <a:lnTo>
                    <a:pt x="66584" y="21157"/>
                  </a:lnTo>
                  <a:lnTo>
                    <a:pt x="60135" y="11566"/>
                  </a:lnTo>
                  <a:lnTo>
                    <a:pt x="48392" y="2284"/>
                  </a:lnTo>
                  <a:lnTo>
                    <a:pt x="34693" y="0"/>
                  </a:lnTo>
                  <a:lnTo>
                    <a:pt x="31858" y="89"/>
                  </a:lnTo>
                  <a:lnTo>
                    <a:pt x="19009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8" name="object 1121">
              <a:extLst>
                <a:ext uri="{FF2B5EF4-FFF2-40B4-BE49-F238E27FC236}">
                  <a16:creationId xmlns:a16="http://schemas.microsoft.com/office/drawing/2014/main" id="{0FEAB37D-57D4-451E-9997-B4872040EDC0}"/>
                </a:ext>
              </a:extLst>
            </p:cNvPr>
            <p:cNvSpPr/>
            <p:nvPr/>
          </p:nvSpPr>
          <p:spPr>
            <a:xfrm>
              <a:off x="7782890" y="1813296"/>
              <a:ext cx="63527" cy="98236"/>
            </a:xfrm>
            <a:custGeom>
              <a:avLst/>
              <a:gdLst/>
              <a:ahLst/>
              <a:cxnLst/>
              <a:rect l="l" t="t" r="r" b="b"/>
              <a:pathLst>
                <a:path w="63527" h="98236">
                  <a:moveTo>
                    <a:pt x="38085" y="41638"/>
                  </a:moveTo>
                  <a:lnTo>
                    <a:pt x="19582" y="41638"/>
                  </a:lnTo>
                  <a:lnTo>
                    <a:pt x="19582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582" y="82043"/>
                  </a:lnTo>
                  <a:lnTo>
                    <a:pt x="19582" y="55518"/>
                  </a:lnTo>
                  <a:lnTo>
                    <a:pt x="40398" y="55518"/>
                  </a:lnTo>
                  <a:lnTo>
                    <a:pt x="38085" y="41638"/>
                  </a:lnTo>
                  <a:close/>
                </a:path>
                <a:path w="63527" h="98236">
                  <a:moveTo>
                    <a:pt x="63527" y="78650"/>
                  </a:moveTo>
                  <a:lnTo>
                    <a:pt x="63527" y="63537"/>
                  </a:lnTo>
                  <a:lnTo>
                    <a:pt x="62448" y="58911"/>
                  </a:lnTo>
                  <a:lnTo>
                    <a:pt x="60135" y="55518"/>
                  </a:lnTo>
                  <a:lnTo>
                    <a:pt x="57822" y="51971"/>
                  </a:lnTo>
                  <a:lnTo>
                    <a:pt x="54275" y="48578"/>
                  </a:lnTo>
                  <a:lnTo>
                    <a:pt x="49650" y="47344"/>
                  </a:lnTo>
                  <a:lnTo>
                    <a:pt x="53196" y="46265"/>
                  </a:lnTo>
                  <a:lnTo>
                    <a:pt x="56588" y="43951"/>
                  </a:lnTo>
                  <a:lnTo>
                    <a:pt x="58901" y="40404"/>
                  </a:lnTo>
                  <a:lnTo>
                    <a:pt x="60135" y="35778"/>
                  </a:lnTo>
                  <a:lnTo>
                    <a:pt x="61214" y="32385"/>
                  </a:lnTo>
                  <a:lnTo>
                    <a:pt x="61214" y="18506"/>
                  </a:lnTo>
                  <a:lnTo>
                    <a:pt x="58901" y="11566"/>
                  </a:lnTo>
                  <a:lnTo>
                    <a:pt x="54275" y="6939"/>
                  </a:lnTo>
                  <a:lnTo>
                    <a:pt x="48570" y="2313"/>
                  </a:lnTo>
                  <a:lnTo>
                    <a:pt x="40398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085" y="41638"/>
                  </a:lnTo>
                  <a:lnTo>
                    <a:pt x="40398" y="55518"/>
                  </a:lnTo>
                  <a:lnTo>
                    <a:pt x="43944" y="60144"/>
                  </a:lnTo>
                  <a:lnTo>
                    <a:pt x="43944" y="72790"/>
                  </a:lnTo>
                  <a:lnTo>
                    <a:pt x="42711" y="76337"/>
                  </a:lnTo>
                  <a:lnTo>
                    <a:pt x="39319" y="80964"/>
                  </a:lnTo>
                  <a:lnTo>
                    <a:pt x="35772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711" y="98236"/>
                  </a:lnTo>
                  <a:lnTo>
                    <a:pt x="49650" y="95923"/>
                  </a:lnTo>
                  <a:lnTo>
                    <a:pt x="55509" y="91296"/>
                  </a:lnTo>
                  <a:lnTo>
                    <a:pt x="60135" y="85590"/>
                  </a:lnTo>
                  <a:lnTo>
                    <a:pt x="63527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9" name="object 1122">
              <a:extLst>
                <a:ext uri="{FF2B5EF4-FFF2-40B4-BE49-F238E27FC236}">
                  <a16:creationId xmlns:a16="http://schemas.microsoft.com/office/drawing/2014/main" id="{E3574FF5-792D-484A-9D15-D328E9014EA0}"/>
                </a:ext>
              </a:extLst>
            </p:cNvPr>
            <p:cNvSpPr/>
            <p:nvPr/>
          </p:nvSpPr>
          <p:spPr>
            <a:xfrm>
              <a:off x="787016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0" name="object 1123">
              <a:extLst>
                <a:ext uri="{FF2B5EF4-FFF2-40B4-BE49-F238E27FC236}">
                  <a16:creationId xmlns:a16="http://schemas.microsoft.com/office/drawing/2014/main" id="{8076106E-3B79-4FB5-A337-9B1C598CBE86}"/>
                </a:ext>
              </a:extLst>
            </p:cNvPr>
            <p:cNvSpPr/>
            <p:nvPr/>
          </p:nvSpPr>
          <p:spPr>
            <a:xfrm>
              <a:off x="7889283" y="1813296"/>
              <a:ext cx="68153" cy="98236"/>
            </a:xfrm>
            <a:custGeom>
              <a:avLst/>
              <a:gdLst/>
              <a:ahLst/>
              <a:cxnLst/>
              <a:rect l="l" t="t" r="r" b="b"/>
              <a:pathLst>
                <a:path w="68153" h="98236">
                  <a:moveTo>
                    <a:pt x="24208" y="98236"/>
                  </a:moveTo>
                  <a:lnTo>
                    <a:pt x="43944" y="98236"/>
                  </a:lnTo>
                  <a:lnTo>
                    <a:pt x="43944" y="17272"/>
                  </a:lnTo>
                  <a:lnTo>
                    <a:pt x="68153" y="17272"/>
                  </a:lnTo>
                  <a:lnTo>
                    <a:pt x="6815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4208" y="17272"/>
                  </a:lnTo>
                  <a:lnTo>
                    <a:pt x="2420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1" name="object 1124">
              <a:extLst>
                <a:ext uri="{FF2B5EF4-FFF2-40B4-BE49-F238E27FC236}">
                  <a16:creationId xmlns:a16="http://schemas.microsoft.com/office/drawing/2014/main" id="{C94F21CA-130C-451D-BCD9-2C8E565472AF}"/>
                </a:ext>
              </a:extLst>
            </p:cNvPr>
            <p:cNvSpPr/>
            <p:nvPr/>
          </p:nvSpPr>
          <p:spPr>
            <a:xfrm>
              <a:off x="7992129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9" y="67075"/>
                  </a:moveTo>
                  <a:lnTo>
                    <a:pt x="3675" y="79718"/>
                  </a:lnTo>
                  <a:lnTo>
                    <a:pt x="9405" y="90217"/>
                  </a:lnTo>
                  <a:lnTo>
                    <a:pt x="20912" y="98452"/>
                  </a:lnTo>
                  <a:lnTo>
                    <a:pt x="34847" y="100703"/>
                  </a:lnTo>
                  <a:lnTo>
                    <a:pt x="35030" y="100703"/>
                  </a:lnTo>
                  <a:lnTo>
                    <a:pt x="48758" y="98791"/>
                  </a:lnTo>
                  <a:lnTo>
                    <a:pt x="59055" y="92530"/>
                  </a:lnTo>
                  <a:lnTo>
                    <a:pt x="66163" y="80788"/>
                  </a:lnTo>
                  <a:lnTo>
                    <a:pt x="68307" y="67084"/>
                  </a:lnTo>
                  <a:lnTo>
                    <a:pt x="48724" y="67084"/>
                  </a:lnTo>
                  <a:lnTo>
                    <a:pt x="48724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2865" y="83277"/>
                  </a:lnTo>
                  <a:lnTo>
                    <a:pt x="39473" y="84511"/>
                  </a:lnTo>
                  <a:lnTo>
                    <a:pt x="28988" y="84511"/>
                  </a:lnTo>
                  <a:lnTo>
                    <a:pt x="25596" y="82197"/>
                  </a:lnTo>
                  <a:lnTo>
                    <a:pt x="23283" y="78650"/>
                  </a:lnTo>
                  <a:lnTo>
                    <a:pt x="20970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970" y="32385"/>
                  </a:lnTo>
                  <a:lnTo>
                    <a:pt x="22049" y="25445"/>
                  </a:lnTo>
                  <a:lnTo>
                    <a:pt x="23283" y="22053"/>
                  </a:lnTo>
                  <a:lnTo>
                    <a:pt x="25596" y="18506"/>
                  </a:lnTo>
                  <a:lnTo>
                    <a:pt x="30221" y="16192"/>
                  </a:lnTo>
                  <a:lnTo>
                    <a:pt x="40552" y="16192"/>
                  </a:lnTo>
                  <a:lnTo>
                    <a:pt x="44099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724" y="27759"/>
                  </a:lnTo>
                  <a:lnTo>
                    <a:pt x="48724" y="34698"/>
                  </a:lnTo>
                  <a:lnTo>
                    <a:pt x="68307" y="34698"/>
                  </a:lnTo>
                  <a:lnTo>
                    <a:pt x="65577" y="19067"/>
                  </a:lnTo>
                  <a:lnTo>
                    <a:pt x="59055" y="9253"/>
                  </a:lnTo>
                  <a:lnTo>
                    <a:pt x="48443" y="2391"/>
                  </a:lnTo>
                  <a:lnTo>
                    <a:pt x="34847" y="0"/>
                  </a:lnTo>
                  <a:lnTo>
                    <a:pt x="32012" y="89"/>
                  </a:lnTo>
                  <a:lnTo>
                    <a:pt x="19163" y="3317"/>
                  </a:lnTo>
                  <a:lnTo>
                    <a:pt x="9405" y="11566"/>
                  </a:lnTo>
                  <a:lnTo>
                    <a:pt x="6267" y="15992"/>
                  </a:lnTo>
                  <a:lnTo>
                    <a:pt x="1647" y="27490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9" y="6707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2" name="object 1125">
              <a:extLst>
                <a:ext uri="{FF2B5EF4-FFF2-40B4-BE49-F238E27FC236}">
                  <a16:creationId xmlns:a16="http://schemas.microsoft.com/office/drawing/2014/main" id="{EBE0BF77-548B-4273-A733-F32DA077F02E}"/>
                </a:ext>
              </a:extLst>
            </p:cNvPr>
            <p:cNvSpPr/>
            <p:nvPr/>
          </p:nvSpPr>
          <p:spPr>
            <a:xfrm>
              <a:off x="8068609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19582" y="28992"/>
                  </a:lnTo>
                  <a:lnTo>
                    <a:pt x="20816" y="23132"/>
                  </a:lnTo>
                  <a:lnTo>
                    <a:pt x="21895" y="20819"/>
                  </a:lnTo>
                  <a:lnTo>
                    <a:pt x="2420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992"/>
                  </a:lnTo>
                  <a:lnTo>
                    <a:pt x="40398" y="34698"/>
                  </a:lnTo>
                  <a:lnTo>
                    <a:pt x="46257" y="71711"/>
                  </a:lnTo>
                  <a:lnTo>
                    <a:pt x="51963" y="66005"/>
                  </a:lnTo>
                  <a:lnTo>
                    <a:pt x="52466" y="65341"/>
                  </a:lnTo>
                  <a:lnTo>
                    <a:pt x="57292" y="54475"/>
                  </a:lnTo>
                  <a:lnTo>
                    <a:pt x="58901" y="40559"/>
                  </a:lnTo>
                  <a:lnTo>
                    <a:pt x="58846" y="32925"/>
                  </a:lnTo>
                  <a:lnTo>
                    <a:pt x="56673" y="19280"/>
                  </a:lnTo>
                  <a:lnTo>
                    <a:pt x="50883" y="9253"/>
                  </a:lnTo>
                  <a:lnTo>
                    <a:pt x="46257" y="3546"/>
                  </a:lnTo>
                  <a:lnTo>
                    <a:pt x="39319" y="0"/>
                  </a:lnTo>
                  <a:lnTo>
                    <a:pt x="20816" y="0"/>
                  </a:lnTo>
                  <a:lnTo>
                    <a:pt x="13877" y="3546"/>
                  </a:lnTo>
                  <a:lnTo>
                    <a:pt x="8018" y="9253"/>
                  </a:lnTo>
                  <a:lnTo>
                    <a:pt x="2073" y="20926"/>
                  </a:lnTo>
                  <a:lnTo>
                    <a:pt x="0" y="34698"/>
                  </a:lnTo>
                  <a:lnTo>
                    <a:pt x="77" y="42332"/>
                  </a:lnTo>
                  <a:lnTo>
                    <a:pt x="2665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20816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58901" h="75258">
                  <a:moveTo>
                    <a:pt x="46257" y="71711"/>
                  </a:moveTo>
                  <a:lnTo>
                    <a:pt x="40398" y="34698"/>
                  </a:lnTo>
                  <a:lnTo>
                    <a:pt x="40398" y="42872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3" name="object 1126">
              <a:extLst>
                <a:ext uri="{FF2B5EF4-FFF2-40B4-BE49-F238E27FC236}">
                  <a16:creationId xmlns:a16="http://schemas.microsoft.com/office/drawing/2014/main" id="{71548D22-0D43-45E3-8AA9-662099D1B9A7}"/>
                </a:ext>
              </a:extLst>
            </p:cNvPr>
            <p:cNvSpPr/>
            <p:nvPr/>
          </p:nvSpPr>
          <p:spPr>
            <a:xfrm>
              <a:off x="8139075" y="183750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28988" y="18506"/>
                  </a:lnTo>
                  <a:lnTo>
                    <a:pt x="35926" y="19739"/>
                  </a:lnTo>
                  <a:lnTo>
                    <a:pt x="35926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546"/>
                  </a:lnTo>
                  <a:lnTo>
                    <a:pt x="18503" y="925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4" name="object 1127">
              <a:extLst>
                <a:ext uri="{FF2B5EF4-FFF2-40B4-BE49-F238E27FC236}">
                  <a16:creationId xmlns:a16="http://schemas.microsoft.com/office/drawing/2014/main" id="{F917BC9A-E307-4A43-BAF2-D2E0AA9CAE11}"/>
                </a:ext>
              </a:extLst>
            </p:cNvPr>
            <p:cNvSpPr/>
            <p:nvPr/>
          </p:nvSpPr>
          <p:spPr>
            <a:xfrm>
              <a:off x="818070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35932"/>
                  </a:move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5" name="object 1128">
              <a:extLst>
                <a:ext uri="{FF2B5EF4-FFF2-40B4-BE49-F238E27FC236}">
                  <a16:creationId xmlns:a16="http://schemas.microsoft.com/office/drawing/2014/main" id="{334594F0-540D-4BF6-9E04-4A2799C49EDF}"/>
                </a:ext>
              </a:extLst>
            </p:cNvPr>
            <p:cNvSpPr/>
            <p:nvPr/>
          </p:nvSpPr>
          <p:spPr>
            <a:xfrm>
              <a:off x="8279082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269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6" name="object 1129">
              <a:extLst>
                <a:ext uri="{FF2B5EF4-FFF2-40B4-BE49-F238E27FC236}">
                  <a16:creationId xmlns:a16="http://schemas.microsoft.com/office/drawing/2014/main" id="{9E49F513-8661-4D47-A9FA-BEF1D2FFB93D}"/>
                </a:ext>
              </a:extLst>
            </p:cNvPr>
            <p:cNvSpPr/>
            <p:nvPr/>
          </p:nvSpPr>
          <p:spPr>
            <a:xfrm>
              <a:off x="8379770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992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7" name="object 1130">
              <a:extLst>
                <a:ext uri="{FF2B5EF4-FFF2-40B4-BE49-F238E27FC236}">
                  <a16:creationId xmlns:a16="http://schemas.microsoft.com/office/drawing/2014/main" id="{90C5C2A1-A414-4F4D-BD20-4D78A0C324AF}"/>
                </a:ext>
              </a:extLst>
            </p:cNvPr>
            <p:cNvSpPr/>
            <p:nvPr/>
          </p:nvSpPr>
          <p:spPr>
            <a:xfrm>
              <a:off x="8446844" y="1808670"/>
              <a:ext cx="56588" cy="104096"/>
            </a:xfrm>
            <a:custGeom>
              <a:avLst/>
              <a:gdLst/>
              <a:ahLst/>
              <a:cxnLst/>
              <a:rect l="l" t="t" r="r" b="b"/>
              <a:pathLst>
                <a:path w="56588" h="104096">
                  <a:moveTo>
                    <a:pt x="56588" y="0"/>
                  </a:moveTo>
                  <a:lnTo>
                    <a:pt x="37006" y="0"/>
                  </a:lnTo>
                  <a:lnTo>
                    <a:pt x="37006" y="35778"/>
                  </a:lnTo>
                  <a:lnTo>
                    <a:pt x="33459" y="31151"/>
                  </a:lnTo>
                  <a:lnTo>
                    <a:pt x="28834" y="28838"/>
                  </a:lnTo>
                  <a:lnTo>
                    <a:pt x="16190" y="28838"/>
                  </a:lnTo>
                  <a:lnTo>
                    <a:pt x="18503" y="56597"/>
                  </a:lnTo>
                  <a:lnTo>
                    <a:pt x="19582" y="51971"/>
                  </a:lnTo>
                  <a:lnTo>
                    <a:pt x="20816" y="48578"/>
                  </a:lnTo>
                  <a:lnTo>
                    <a:pt x="25441" y="45031"/>
                  </a:lnTo>
                  <a:lnTo>
                    <a:pt x="32380" y="45031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83277"/>
                  </a:lnTo>
                  <a:lnTo>
                    <a:pt x="35772" y="86670"/>
                  </a:lnTo>
                  <a:lnTo>
                    <a:pt x="32380" y="87903"/>
                  </a:lnTo>
                  <a:lnTo>
                    <a:pt x="25441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8085" y="94843"/>
                  </a:lnTo>
                  <a:lnTo>
                    <a:pt x="39319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  <a:path w="56588" h="104096">
                  <a:moveTo>
                    <a:pt x="0" y="64771"/>
                  </a:moveTo>
                  <a:lnTo>
                    <a:pt x="4" y="70292"/>
                  </a:lnTo>
                  <a:lnTo>
                    <a:pt x="1659" y="84585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0067" y="104096"/>
                  </a:lnTo>
                  <a:lnTo>
                    <a:pt x="25441" y="87903"/>
                  </a:lnTo>
                  <a:lnTo>
                    <a:pt x="20816" y="84356"/>
                  </a:lnTo>
                  <a:lnTo>
                    <a:pt x="19582" y="80964"/>
                  </a:lnTo>
                  <a:lnTo>
                    <a:pt x="18503" y="76337"/>
                  </a:lnTo>
                  <a:lnTo>
                    <a:pt x="18503" y="56597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5705" y="37012"/>
                  </a:lnTo>
                  <a:lnTo>
                    <a:pt x="4685" y="39210"/>
                  </a:lnTo>
                  <a:lnTo>
                    <a:pt x="1282" y="50109"/>
                  </a:lnTo>
                  <a:lnTo>
                    <a:pt x="0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8" name="object 1131">
              <a:extLst>
                <a:ext uri="{FF2B5EF4-FFF2-40B4-BE49-F238E27FC236}">
                  <a16:creationId xmlns:a16="http://schemas.microsoft.com/office/drawing/2014/main" id="{0C92834B-2C32-4E1F-98F0-60D9E78AF6C0}"/>
                </a:ext>
              </a:extLst>
            </p:cNvPr>
            <p:cNvSpPr/>
            <p:nvPr/>
          </p:nvSpPr>
          <p:spPr>
            <a:xfrm>
              <a:off x="851499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2053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42005"/>
                  </a:move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816" y="22053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680" y="10911"/>
                  </a:lnTo>
                  <a:lnTo>
                    <a:pt x="1553" y="21679"/>
                  </a:lnTo>
                  <a:lnTo>
                    <a:pt x="0" y="35932"/>
                  </a:lnTo>
                  <a:lnTo>
                    <a:pt x="0" y="42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9" name="object 1132">
              <a:extLst>
                <a:ext uri="{FF2B5EF4-FFF2-40B4-BE49-F238E27FC236}">
                  <a16:creationId xmlns:a16="http://schemas.microsoft.com/office/drawing/2014/main" id="{34B6427C-1E6C-401E-9E93-EF302F043733}"/>
                </a:ext>
              </a:extLst>
            </p:cNvPr>
            <p:cNvSpPr/>
            <p:nvPr/>
          </p:nvSpPr>
          <p:spPr>
            <a:xfrm>
              <a:off x="8591940" y="1808670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0" name="object 1133">
              <a:extLst>
                <a:ext uri="{FF2B5EF4-FFF2-40B4-BE49-F238E27FC236}">
                  <a16:creationId xmlns:a16="http://schemas.microsoft.com/office/drawing/2014/main" id="{5ABAE4DF-C6A6-4B83-93AE-67C4202FD90C}"/>
                </a:ext>
              </a:extLst>
            </p:cNvPr>
            <p:cNvSpPr/>
            <p:nvPr/>
          </p:nvSpPr>
          <p:spPr>
            <a:xfrm>
              <a:off x="893264" y="2041230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1" name="object 1134">
              <a:extLst>
                <a:ext uri="{FF2B5EF4-FFF2-40B4-BE49-F238E27FC236}">
                  <a16:creationId xmlns:a16="http://schemas.microsoft.com/office/drawing/2014/main" id="{372684DA-C387-4493-A2EF-A9BB5BCC0993}"/>
                </a:ext>
              </a:extLst>
            </p:cNvPr>
            <p:cNvSpPr/>
            <p:nvPr/>
          </p:nvSpPr>
          <p:spPr>
            <a:xfrm>
              <a:off x="967302" y="206544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0816" y="75258"/>
                  </a:moveTo>
                  <a:lnTo>
                    <a:pt x="35849" y="75258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27" y="69397"/>
                  </a:lnTo>
                  <a:lnTo>
                    <a:pt x="53196" y="67084"/>
                  </a:lnTo>
                  <a:lnTo>
                    <a:pt x="55524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3877" y="71711"/>
                  </a:lnTo>
                  <a:lnTo>
                    <a:pt x="20816" y="75258"/>
                  </a:lnTo>
                  <a:close/>
                </a:path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366"/>
                  </a:lnTo>
                  <a:lnTo>
                    <a:pt x="38162" y="30072"/>
                  </a:lnTo>
                  <a:lnTo>
                    <a:pt x="56681" y="43951"/>
                  </a:lnTo>
                  <a:lnTo>
                    <a:pt x="56643" y="32178"/>
                  </a:lnTo>
                  <a:lnTo>
                    <a:pt x="54672" y="18261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2" name="object 1135">
              <a:extLst>
                <a:ext uri="{FF2B5EF4-FFF2-40B4-BE49-F238E27FC236}">
                  <a16:creationId xmlns:a16="http://schemas.microsoft.com/office/drawing/2014/main" id="{17307D63-DF65-40DA-B268-F1F929FB8EB0}"/>
                </a:ext>
              </a:extLst>
            </p:cNvPr>
            <p:cNvSpPr/>
            <p:nvPr/>
          </p:nvSpPr>
          <p:spPr>
            <a:xfrm>
              <a:off x="1030922" y="206544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9251" y="5860"/>
                  </a:moveTo>
                  <a:lnTo>
                    <a:pt x="4625" y="10486"/>
                  </a:lnTo>
                  <a:lnTo>
                    <a:pt x="2312" y="15113"/>
                  </a:lnTo>
                  <a:lnTo>
                    <a:pt x="2312" y="26679"/>
                  </a:lnTo>
                  <a:lnTo>
                    <a:pt x="3469" y="31306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5033" y="40559"/>
                  </a:lnTo>
                  <a:lnTo>
                    <a:pt x="21972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285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9065"/>
                  </a:lnTo>
                  <a:lnTo>
                    <a:pt x="3469" y="63691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2720" y="71711"/>
                  </a:lnTo>
                  <a:lnTo>
                    <a:pt x="17346" y="74024"/>
                  </a:lnTo>
                  <a:lnTo>
                    <a:pt x="21972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498"/>
                  </a:lnTo>
                  <a:lnTo>
                    <a:pt x="52055" y="42872"/>
                  </a:lnTo>
                  <a:lnTo>
                    <a:pt x="48570" y="39325"/>
                  </a:lnTo>
                  <a:lnTo>
                    <a:pt x="45101" y="35932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6598" y="27759"/>
                  </a:lnTo>
                  <a:lnTo>
                    <a:pt x="23128" y="25445"/>
                  </a:lnTo>
                  <a:lnTo>
                    <a:pt x="19659" y="22053"/>
                  </a:lnTo>
                  <a:lnTo>
                    <a:pt x="19659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2053"/>
                  </a:lnTo>
                  <a:lnTo>
                    <a:pt x="53211" y="22053"/>
                  </a:lnTo>
                  <a:lnTo>
                    <a:pt x="53211" y="15113"/>
                  </a:lnTo>
                  <a:lnTo>
                    <a:pt x="50899" y="9253"/>
                  </a:lnTo>
                  <a:lnTo>
                    <a:pt x="46257" y="5860"/>
                  </a:lnTo>
                  <a:lnTo>
                    <a:pt x="41632" y="1233"/>
                  </a:lnTo>
                  <a:lnTo>
                    <a:pt x="34693" y="0"/>
                  </a:lnTo>
                  <a:lnTo>
                    <a:pt x="19659" y="0"/>
                  </a:lnTo>
                  <a:lnTo>
                    <a:pt x="13877" y="1233"/>
                  </a:lnTo>
                  <a:lnTo>
                    <a:pt x="9251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3" name="object 1136">
              <a:extLst>
                <a:ext uri="{FF2B5EF4-FFF2-40B4-BE49-F238E27FC236}">
                  <a16:creationId xmlns:a16="http://schemas.microsoft.com/office/drawing/2014/main" id="{350EDA64-8C5C-4445-A8F5-BD831A6AB17F}"/>
                </a:ext>
              </a:extLst>
            </p:cNvPr>
            <p:cNvSpPr/>
            <p:nvPr/>
          </p:nvSpPr>
          <p:spPr>
            <a:xfrm>
              <a:off x="1093385" y="2065442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7754" y="59065"/>
                  </a:move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3128" y="16192"/>
                  </a:lnTo>
                  <a:lnTo>
                    <a:pt x="27754" y="15113"/>
                  </a:lnTo>
                  <a:lnTo>
                    <a:pt x="31224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14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7414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7754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4" name="object 1137">
              <a:extLst>
                <a:ext uri="{FF2B5EF4-FFF2-40B4-BE49-F238E27FC236}">
                  <a16:creationId xmlns:a16="http://schemas.microsoft.com/office/drawing/2014/main" id="{20142FEE-4067-462F-9326-45634072AE44}"/>
                </a:ext>
              </a:extLst>
            </p:cNvPr>
            <p:cNvSpPr/>
            <p:nvPr/>
          </p:nvSpPr>
          <p:spPr>
            <a:xfrm>
              <a:off x="1158162" y="2065442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5" name="object 1138">
              <a:extLst>
                <a:ext uri="{FF2B5EF4-FFF2-40B4-BE49-F238E27FC236}">
                  <a16:creationId xmlns:a16="http://schemas.microsoft.com/office/drawing/2014/main" id="{DB70FAEC-C243-4E20-8A60-8F14B75E3FF1}"/>
                </a:ext>
              </a:extLst>
            </p:cNvPr>
            <p:cNvSpPr/>
            <p:nvPr/>
          </p:nvSpPr>
          <p:spPr>
            <a:xfrm>
              <a:off x="1202122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6" name="object 1139">
              <a:extLst>
                <a:ext uri="{FF2B5EF4-FFF2-40B4-BE49-F238E27FC236}">
                  <a16:creationId xmlns:a16="http://schemas.microsoft.com/office/drawing/2014/main" id="{7BCE1212-1401-4532-B171-056A5A59039A}"/>
                </a:ext>
              </a:extLst>
            </p:cNvPr>
            <p:cNvSpPr/>
            <p:nvPr/>
          </p:nvSpPr>
          <p:spPr>
            <a:xfrm>
              <a:off x="1235659" y="206544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285" y="59065"/>
                  </a:moveTo>
                  <a:lnTo>
                    <a:pt x="20816" y="57831"/>
                  </a:lnTo>
                  <a:lnTo>
                    <a:pt x="19659" y="54438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31239" y="15113"/>
                  </a:lnTo>
                  <a:lnTo>
                    <a:pt x="34708" y="17426"/>
                  </a:lnTo>
                  <a:lnTo>
                    <a:pt x="35865" y="19739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438"/>
                  </a:lnTo>
                  <a:lnTo>
                    <a:pt x="34708" y="57831"/>
                  </a:lnTo>
                  <a:lnTo>
                    <a:pt x="33552" y="75258"/>
                  </a:lnTo>
                  <a:lnTo>
                    <a:pt x="41647" y="75258"/>
                  </a:lnTo>
                  <a:lnTo>
                    <a:pt x="47429" y="71711"/>
                  </a:lnTo>
                  <a:lnTo>
                    <a:pt x="50899" y="66005"/>
                  </a:lnTo>
                  <a:lnTo>
                    <a:pt x="51814" y="64733"/>
                  </a:lnTo>
                  <a:lnTo>
                    <a:pt x="55697" y="53857"/>
                  </a:lnTo>
                  <a:lnTo>
                    <a:pt x="56681" y="39325"/>
                  </a:lnTo>
                  <a:lnTo>
                    <a:pt x="56676" y="32702"/>
                  </a:lnTo>
                  <a:lnTo>
                    <a:pt x="55009" y="18364"/>
                  </a:lnTo>
                  <a:lnTo>
                    <a:pt x="50899" y="8173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9659" y="101783"/>
                  </a:lnTo>
                  <a:lnTo>
                    <a:pt x="19659" y="68318"/>
                  </a:lnTo>
                  <a:lnTo>
                    <a:pt x="23128" y="72944"/>
                  </a:lnTo>
                  <a:lnTo>
                    <a:pt x="24285" y="59065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2395" y="59065"/>
                  </a:lnTo>
                  <a:lnTo>
                    <a:pt x="24285" y="59065"/>
                  </a:lnTo>
                  <a:lnTo>
                    <a:pt x="23128" y="72944"/>
                  </a:lnTo>
                  <a:lnTo>
                    <a:pt x="27770" y="75258"/>
                  </a:lnTo>
                  <a:lnTo>
                    <a:pt x="33552" y="75258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7" name="object 1140">
              <a:extLst>
                <a:ext uri="{FF2B5EF4-FFF2-40B4-BE49-F238E27FC236}">
                  <a16:creationId xmlns:a16="http://schemas.microsoft.com/office/drawing/2014/main" id="{5DDF6FC9-6361-465D-82A9-8460704A3DFA}"/>
                </a:ext>
              </a:extLst>
            </p:cNvPr>
            <p:cNvSpPr/>
            <p:nvPr/>
          </p:nvSpPr>
          <p:spPr>
            <a:xfrm>
              <a:off x="1298122" y="2048169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7770" y="18506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095" y="32385"/>
                  </a:lnTo>
                  <a:lnTo>
                    <a:pt x="8095" y="70477"/>
                  </a:lnTo>
                  <a:lnTo>
                    <a:pt x="8381" y="75486"/>
                  </a:lnTo>
                  <a:lnTo>
                    <a:pt x="14198" y="88375"/>
                  </a:lnTo>
                  <a:lnTo>
                    <a:pt x="26613" y="92530"/>
                  </a:lnTo>
                  <a:lnTo>
                    <a:pt x="31239" y="92530"/>
                  </a:lnTo>
                  <a:lnTo>
                    <a:pt x="34708" y="91296"/>
                  </a:lnTo>
                  <a:lnTo>
                    <a:pt x="37021" y="90217"/>
                  </a:lnTo>
                  <a:lnTo>
                    <a:pt x="37021" y="75103"/>
                  </a:lnTo>
                  <a:lnTo>
                    <a:pt x="33552" y="76337"/>
                  </a:lnTo>
                  <a:lnTo>
                    <a:pt x="28926" y="75103"/>
                  </a:lnTo>
                  <a:lnTo>
                    <a:pt x="27770" y="71711"/>
                  </a:lnTo>
                  <a:lnTo>
                    <a:pt x="27770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7770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8" name="object 1141">
              <a:extLst>
                <a:ext uri="{FF2B5EF4-FFF2-40B4-BE49-F238E27FC236}">
                  <a16:creationId xmlns:a16="http://schemas.microsoft.com/office/drawing/2014/main" id="{7EDABCFE-B60B-4289-9535-0778ECE65676}"/>
                </a:ext>
              </a:extLst>
            </p:cNvPr>
            <p:cNvSpPr/>
            <p:nvPr/>
          </p:nvSpPr>
          <p:spPr>
            <a:xfrm>
              <a:off x="1344396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9" name="object 1142">
              <a:extLst>
                <a:ext uri="{FF2B5EF4-FFF2-40B4-BE49-F238E27FC236}">
                  <a16:creationId xmlns:a16="http://schemas.microsoft.com/office/drawing/2014/main" id="{757049A0-1907-489D-A625-B256B198413A}"/>
                </a:ext>
              </a:extLst>
            </p:cNvPr>
            <p:cNvSpPr/>
            <p:nvPr/>
          </p:nvSpPr>
          <p:spPr>
            <a:xfrm>
              <a:off x="1375620" y="2065442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39334" y="53204"/>
                  </a:moveTo>
                  <a:lnTo>
                    <a:pt x="35865" y="59065"/>
                  </a:lnTo>
                  <a:lnTo>
                    <a:pt x="23144" y="59065"/>
                  </a:lnTo>
                  <a:lnTo>
                    <a:pt x="19675" y="52125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739"/>
                  </a:lnTo>
                  <a:lnTo>
                    <a:pt x="26613" y="15113"/>
                  </a:lnTo>
                  <a:lnTo>
                    <a:pt x="33552" y="15113"/>
                  </a:lnTo>
                  <a:lnTo>
                    <a:pt x="37021" y="19739"/>
                  </a:lnTo>
                  <a:lnTo>
                    <a:pt x="39334" y="23132"/>
                  </a:lnTo>
                  <a:lnTo>
                    <a:pt x="40491" y="27759"/>
                  </a:lnTo>
                  <a:lnTo>
                    <a:pt x="40491" y="34698"/>
                  </a:lnTo>
                  <a:lnTo>
                    <a:pt x="46273" y="71711"/>
                  </a:lnTo>
                  <a:lnTo>
                    <a:pt x="52055" y="66005"/>
                  </a:lnTo>
                  <a:lnTo>
                    <a:pt x="53103" y="64344"/>
                  </a:lnTo>
                  <a:lnTo>
                    <a:pt x="57521" y="53361"/>
                  </a:lnTo>
                  <a:lnTo>
                    <a:pt x="58994" y="39325"/>
                  </a:lnTo>
                  <a:lnTo>
                    <a:pt x="58977" y="33194"/>
                  </a:lnTo>
                  <a:lnTo>
                    <a:pt x="56919" y="19668"/>
                  </a:lnTo>
                  <a:lnTo>
                    <a:pt x="50899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2106" y="20939"/>
                  </a:lnTo>
                  <a:lnTo>
                    <a:pt x="0" y="34698"/>
                  </a:lnTo>
                  <a:lnTo>
                    <a:pt x="81" y="42338"/>
                  </a:lnTo>
                  <a:lnTo>
                    <a:pt x="2715" y="55551"/>
                  </a:lnTo>
                  <a:lnTo>
                    <a:pt x="8110" y="66005"/>
                  </a:lnTo>
                  <a:lnTo>
                    <a:pt x="12736" y="71711"/>
                  </a:lnTo>
                  <a:lnTo>
                    <a:pt x="20831" y="75258"/>
                  </a:lnTo>
                  <a:lnTo>
                    <a:pt x="39334" y="75258"/>
                  </a:lnTo>
                  <a:lnTo>
                    <a:pt x="39334" y="53204"/>
                  </a:lnTo>
                  <a:close/>
                </a:path>
                <a:path w="58994" h="75258">
                  <a:moveTo>
                    <a:pt x="46273" y="71711"/>
                  </a:moveTo>
                  <a:lnTo>
                    <a:pt x="40491" y="34698"/>
                  </a:lnTo>
                  <a:lnTo>
                    <a:pt x="40491" y="42872"/>
                  </a:lnTo>
                  <a:lnTo>
                    <a:pt x="39334" y="53204"/>
                  </a:lnTo>
                  <a:lnTo>
                    <a:pt x="39334" y="75258"/>
                  </a:lnTo>
                  <a:lnTo>
                    <a:pt x="4627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0" name="object 1143">
              <a:extLst>
                <a:ext uri="{FF2B5EF4-FFF2-40B4-BE49-F238E27FC236}">
                  <a16:creationId xmlns:a16="http://schemas.microsoft.com/office/drawing/2014/main" id="{399BD783-8F76-4BB8-A5D2-B8F4D8F79C76}"/>
                </a:ext>
              </a:extLst>
            </p:cNvPr>
            <p:cNvSpPr/>
            <p:nvPr/>
          </p:nvSpPr>
          <p:spPr>
            <a:xfrm>
              <a:off x="1445037" y="2065442"/>
              <a:ext cx="54352" cy="74024"/>
            </a:xfrm>
            <a:custGeom>
              <a:avLst/>
              <a:gdLst/>
              <a:ahLst/>
              <a:cxnLst/>
              <a:rect l="l" t="t" r="r" b="b"/>
              <a:pathLst>
                <a:path w="54352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849" y="23132"/>
                  </a:lnTo>
                  <a:lnTo>
                    <a:pt x="35849" y="74024"/>
                  </a:lnTo>
                  <a:lnTo>
                    <a:pt x="54352" y="74024"/>
                  </a:lnTo>
                  <a:lnTo>
                    <a:pt x="54352" y="25445"/>
                  </a:lnTo>
                  <a:lnTo>
                    <a:pt x="53700" y="16468"/>
                  </a:lnTo>
                  <a:lnTo>
                    <a:pt x="47938" y="4056"/>
                  </a:lnTo>
                  <a:lnTo>
                    <a:pt x="35849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1" name="object 1144">
              <a:extLst>
                <a:ext uri="{FF2B5EF4-FFF2-40B4-BE49-F238E27FC236}">
                  <a16:creationId xmlns:a16="http://schemas.microsoft.com/office/drawing/2014/main" id="{48482A0B-E4FF-4F08-AAA8-B7140960EB12}"/>
                </a:ext>
              </a:extLst>
            </p:cNvPr>
            <p:cNvSpPr/>
            <p:nvPr/>
          </p:nvSpPr>
          <p:spPr>
            <a:xfrm>
              <a:off x="886323" y="2585000"/>
              <a:ext cx="33546" cy="91296"/>
            </a:xfrm>
            <a:custGeom>
              <a:avLst/>
              <a:gdLst/>
              <a:ahLst/>
              <a:cxnLst/>
              <a:rect l="l" t="t" r="r" b="b"/>
              <a:pathLst>
                <a:path w="33546" h="91296">
                  <a:moveTo>
                    <a:pt x="23135" y="17272"/>
                  </a:moveTo>
                  <a:lnTo>
                    <a:pt x="23135" y="0"/>
                  </a:lnTo>
                  <a:lnTo>
                    <a:pt x="11567" y="0"/>
                  </a:lnTo>
                  <a:lnTo>
                    <a:pt x="11567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7" y="26525"/>
                  </a:lnTo>
                  <a:lnTo>
                    <a:pt x="11567" y="78650"/>
                  </a:lnTo>
                  <a:lnTo>
                    <a:pt x="12723" y="83277"/>
                  </a:lnTo>
                  <a:lnTo>
                    <a:pt x="15038" y="86670"/>
                  </a:lnTo>
                  <a:lnTo>
                    <a:pt x="17351" y="90217"/>
                  </a:lnTo>
                  <a:lnTo>
                    <a:pt x="20822" y="91296"/>
                  </a:lnTo>
                  <a:lnTo>
                    <a:pt x="28918" y="91296"/>
                  </a:lnTo>
                  <a:lnTo>
                    <a:pt x="33546" y="90217"/>
                  </a:lnTo>
                  <a:lnTo>
                    <a:pt x="33546" y="79730"/>
                  </a:lnTo>
                  <a:lnTo>
                    <a:pt x="32389" y="80964"/>
                  </a:lnTo>
                  <a:lnTo>
                    <a:pt x="28918" y="80964"/>
                  </a:lnTo>
                  <a:lnTo>
                    <a:pt x="24291" y="78650"/>
                  </a:lnTo>
                  <a:lnTo>
                    <a:pt x="23135" y="75103"/>
                  </a:lnTo>
                  <a:lnTo>
                    <a:pt x="23135" y="26525"/>
                  </a:lnTo>
                  <a:lnTo>
                    <a:pt x="33546" y="26525"/>
                  </a:lnTo>
                  <a:lnTo>
                    <a:pt x="33546" y="17272"/>
                  </a:lnTo>
                  <a:lnTo>
                    <a:pt x="2313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2" name="object 1145">
              <a:extLst>
                <a:ext uri="{FF2B5EF4-FFF2-40B4-BE49-F238E27FC236}">
                  <a16:creationId xmlns:a16="http://schemas.microsoft.com/office/drawing/2014/main" id="{27E62EA9-9276-460E-8D47-E2B78ADB9705}"/>
                </a:ext>
              </a:extLst>
            </p:cNvPr>
            <p:cNvSpPr/>
            <p:nvPr/>
          </p:nvSpPr>
          <p:spPr>
            <a:xfrm>
              <a:off x="933749" y="2601193"/>
              <a:ext cx="30075" cy="74024"/>
            </a:xfrm>
            <a:custGeom>
              <a:avLst/>
              <a:gdLst/>
              <a:ahLst/>
              <a:cxnLst/>
              <a:rect l="l" t="t" r="r" b="b"/>
              <a:pathLst>
                <a:path w="30075" h="74024">
                  <a:moveTo>
                    <a:pt x="0" y="1079"/>
                  </a:moveTo>
                  <a:lnTo>
                    <a:pt x="0" y="74024"/>
                  </a:lnTo>
                  <a:lnTo>
                    <a:pt x="11567" y="74024"/>
                  </a:lnTo>
                  <a:lnTo>
                    <a:pt x="11567" y="21898"/>
                  </a:lnTo>
                  <a:lnTo>
                    <a:pt x="13881" y="14959"/>
                  </a:lnTo>
                  <a:lnTo>
                    <a:pt x="18507" y="11566"/>
                  </a:lnTo>
                  <a:lnTo>
                    <a:pt x="26605" y="11566"/>
                  </a:lnTo>
                  <a:lnTo>
                    <a:pt x="30075" y="12645"/>
                  </a:lnTo>
                  <a:lnTo>
                    <a:pt x="30075" y="1079"/>
                  </a:lnTo>
                  <a:lnTo>
                    <a:pt x="27762" y="0"/>
                  </a:lnTo>
                  <a:lnTo>
                    <a:pt x="18507" y="0"/>
                  </a:lnTo>
                  <a:lnTo>
                    <a:pt x="15038" y="2313"/>
                  </a:lnTo>
                  <a:lnTo>
                    <a:pt x="11567" y="8019"/>
                  </a:lnTo>
                  <a:lnTo>
                    <a:pt x="11567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3" name="object 1146">
              <a:extLst>
                <a:ext uri="{FF2B5EF4-FFF2-40B4-BE49-F238E27FC236}">
                  <a16:creationId xmlns:a16="http://schemas.microsoft.com/office/drawing/2014/main" id="{FC56BA09-4B89-44A9-90EF-16DBF3BBAF01}"/>
                </a:ext>
              </a:extLst>
            </p:cNvPr>
            <p:cNvSpPr/>
            <p:nvPr/>
          </p:nvSpPr>
          <p:spPr>
            <a:xfrm>
              <a:off x="97077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156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5033" y="63537"/>
                  </a:lnTo>
                  <a:lnTo>
                    <a:pt x="12720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720" y="45031"/>
                  </a:lnTo>
                  <a:lnTo>
                    <a:pt x="16190" y="42718"/>
                  </a:lnTo>
                  <a:lnTo>
                    <a:pt x="19659" y="40404"/>
                  </a:lnTo>
                  <a:lnTo>
                    <a:pt x="24285" y="38091"/>
                  </a:lnTo>
                  <a:lnTo>
                    <a:pt x="35849" y="38091"/>
                  </a:lnTo>
                  <a:lnTo>
                    <a:pt x="35849" y="55518"/>
                  </a:lnTo>
                  <a:lnTo>
                    <a:pt x="33536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972" y="64771"/>
                  </a:lnTo>
                  <a:lnTo>
                    <a:pt x="26598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162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88" y="5706"/>
                  </a:lnTo>
                  <a:lnTo>
                    <a:pt x="38162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3536" y="12645"/>
                  </a:lnTo>
                  <a:lnTo>
                    <a:pt x="35849" y="17272"/>
                  </a:lnTo>
                  <a:lnTo>
                    <a:pt x="35849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156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98" y="75103"/>
                  </a:lnTo>
                  <a:lnTo>
                    <a:pt x="21972" y="64771"/>
                  </a:lnTo>
                  <a:lnTo>
                    <a:pt x="18503" y="64771"/>
                  </a:lnTo>
                  <a:lnTo>
                    <a:pt x="15033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4" name="object 1147">
              <a:extLst>
                <a:ext uri="{FF2B5EF4-FFF2-40B4-BE49-F238E27FC236}">
                  <a16:creationId xmlns:a16="http://schemas.microsoft.com/office/drawing/2014/main" id="{62A38114-754E-4B5E-8DBB-281B11B3E814}"/>
                </a:ext>
              </a:extLst>
            </p:cNvPr>
            <p:cNvSpPr/>
            <p:nvPr/>
          </p:nvSpPr>
          <p:spPr>
            <a:xfrm>
              <a:off x="1034391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3537"/>
                  </a:lnTo>
                  <a:lnTo>
                    <a:pt x="15033" y="60144"/>
                  </a:lnTo>
                  <a:lnTo>
                    <a:pt x="12720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0475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5" name="object 1148">
              <a:extLst>
                <a:ext uri="{FF2B5EF4-FFF2-40B4-BE49-F238E27FC236}">
                  <a16:creationId xmlns:a16="http://schemas.microsoft.com/office/drawing/2014/main" id="{2EB0E1FB-6A93-4264-A76F-72A727DDF6BB}"/>
                </a:ext>
              </a:extLst>
            </p:cNvPr>
            <p:cNvSpPr/>
            <p:nvPr/>
          </p:nvSpPr>
          <p:spPr>
            <a:xfrm>
              <a:off x="1099167" y="2572200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0" y="0"/>
                  </a:moveTo>
                  <a:lnTo>
                    <a:pt x="0" y="103017"/>
                  </a:lnTo>
                  <a:lnTo>
                    <a:pt x="11564" y="103017"/>
                  </a:lnTo>
                  <a:lnTo>
                    <a:pt x="11564" y="76337"/>
                  </a:lnTo>
                  <a:lnTo>
                    <a:pt x="18503" y="69397"/>
                  </a:lnTo>
                  <a:lnTo>
                    <a:pt x="38162" y="103017"/>
                  </a:lnTo>
                  <a:lnTo>
                    <a:pt x="52055" y="103017"/>
                  </a:lnTo>
                  <a:lnTo>
                    <a:pt x="25441" y="60144"/>
                  </a:lnTo>
                  <a:lnTo>
                    <a:pt x="48586" y="30072"/>
                  </a:lnTo>
                  <a:lnTo>
                    <a:pt x="34693" y="30072"/>
                  </a:lnTo>
                  <a:lnTo>
                    <a:pt x="11564" y="61378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6" name="object 1149">
              <a:extLst>
                <a:ext uri="{FF2B5EF4-FFF2-40B4-BE49-F238E27FC236}">
                  <a16:creationId xmlns:a16="http://schemas.microsoft.com/office/drawing/2014/main" id="{718DC757-62DA-44F3-9DBA-E5EE52801EA6}"/>
                </a:ext>
              </a:extLst>
            </p:cNvPr>
            <p:cNvSpPr/>
            <p:nvPr/>
          </p:nvSpPr>
          <p:spPr>
            <a:xfrm>
              <a:off x="1160474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lnTo>
                    <a:pt x="12720" y="3392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7" name="object 1150">
              <a:extLst>
                <a:ext uri="{FF2B5EF4-FFF2-40B4-BE49-F238E27FC236}">
                  <a16:creationId xmlns:a16="http://schemas.microsoft.com/office/drawing/2014/main" id="{42457F35-5B6F-4A10-9B4A-90B7FC3FC1DF}"/>
                </a:ext>
              </a:extLst>
            </p:cNvPr>
            <p:cNvSpPr/>
            <p:nvPr/>
          </p:nvSpPr>
          <p:spPr>
            <a:xfrm>
              <a:off x="1190542" y="2601193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74024"/>
                  </a:moveTo>
                  <a:lnTo>
                    <a:pt x="12736" y="20819"/>
                  </a:lnTo>
                  <a:lnTo>
                    <a:pt x="13892" y="17272"/>
                  </a:lnTo>
                  <a:lnTo>
                    <a:pt x="15049" y="14959"/>
                  </a:lnTo>
                  <a:lnTo>
                    <a:pt x="18518" y="13879"/>
                  </a:lnTo>
                  <a:lnTo>
                    <a:pt x="20831" y="11566"/>
                  </a:lnTo>
                  <a:lnTo>
                    <a:pt x="25457" y="10332"/>
                  </a:lnTo>
                  <a:lnTo>
                    <a:pt x="30083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79" y="15695"/>
                  </a:lnTo>
                  <a:lnTo>
                    <a:pt x="42050" y="3838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8" name="object 1151">
              <a:extLst>
                <a:ext uri="{FF2B5EF4-FFF2-40B4-BE49-F238E27FC236}">
                  <a16:creationId xmlns:a16="http://schemas.microsoft.com/office/drawing/2014/main" id="{21CB5C69-9859-4CEE-94E3-2A5D18D36EC4}"/>
                </a:ext>
              </a:extLst>
            </p:cNvPr>
            <p:cNvSpPr/>
            <p:nvPr/>
          </p:nvSpPr>
          <p:spPr>
            <a:xfrm>
              <a:off x="1254162" y="2601193"/>
              <a:ext cx="53211" cy="102862"/>
            </a:xfrm>
            <a:custGeom>
              <a:avLst/>
              <a:gdLst/>
              <a:ahLst/>
              <a:cxnLst/>
              <a:rect l="l" t="t" r="r" b="b"/>
              <a:pathLst>
                <a:path w="53211" h="102862">
                  <a:moveTo>
                    <a:pt x="10423" y="98236"/>
                  </a:moveTo>
                  <a:lnTo>
                    <a:pt x="13892" y="99470"/>
                  </a:lnTo>
                  <a:lnTo>
                    <a:pt x="18518" y="101783"/>
                  </a:lnTo>
                  <a:lnTo>
                    <a:pt x="23144" y="102862"/>
                  </a:lnTo>
                  <a:lnTo>
                    <a:pt x="34708" y="102862"/>
                  </a:lnTo>
                  <a:lnTo>
                    <a:pt x="41647" y="100549"/>
                  </a:lnTo>
                  <a:lnTo>
                    <a:pt x="46273" y="94843"/>
                  </a:lnTo>
                  <a:lnTo>
                    <a:pt x="50899" y="90217"/>
                  </a:lnTo>
                  <a:lnTo>
                    <a:pt x="53211" y="83277"/>
                  </a:lnTo>
                  <a:lnTo>
                    <a:pt x="53211" y="1079"/>
                  </a:lnTo>
                  <a:lnTo>
                    <a:pt x="41647" y="1079"/>
                  </a:lnTo>
                  <a:lnTo>
                    <a:pt x="41647" y="9253"/>
                  </a:lnTo>
                  <a:lnTo>
                    <a:pt x="37021" y="3392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0423" y="2313"/>
                  </a:lnTo>
                  <a:lnTo>
                    <a:pt x="11579" y="25445"/>
                  </a:lnTo>
                  <a:lnTo>
                    <a:pt x="13892" y="19585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33552" y="10332"/>
                  </a:lnTo>
                  <a:lnTo>
                    <a:pt x="38178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8178" y="61224"/>
                  </a:lnTo>
                  <a:lnTo>
                    <a:pt x="33552" y="64771"/>
                  </a:lnTo>
                  <a:lnTo>
                    <a:pt x="21987" y="64771"/>
                  </a:lnTo>
                  <a:lnTo>
                    <a:pt x="18518" y="62458"/>
                  </a:lnTo>
                  <a:lnTo>
                    <a:pt x="16205" y="58911"/>
                  </a:lnTo>
                  <a:lnTo>
                    <a:pt x="12736" y="55518"/>
                  </a:lnTo>
                  <a:lnTo>
                    <a:pt x="11579" y="72790"/>
                  </a:lnTo>
                  <a:lnTo>
                    <a:pt x="17362" y="75103"/>
                  </a:lnTo>
                  <a:lnTo>
                    <a:pt x="31239" y="75103"/>
                  </a:lnTo>
                  <a:lnTo>
                    <a:pt x="37021" y="72790"/>
                  </a:lnTo>
                  <a:lnTo>
                    <a:pt x="40491" y="67084"/>
                  </a:lnTo>
                  <a:lnTo>
                    <a:pt x="40491" y="86670"/>
                  </a:lnTo>
                  <a:lnTo>
                    <a:pt x="35865" y="92530"/>
                  </a:lnTo>
                  <a:lnTo>
                    <a:pt x="19675" y="92530"/>
                  </a:lnTo>
                  <a:lnTo>
                    <a:pt x="13892" y="90217"/>
                  </a:lnTo>
                  <a:lnTo>
                    <a:pt x="9266" y="85590"/>
                  </a:lnTo>
                  <a:lnTo>
                    <a:pt x="4625" y="93609"/>
                  </a:lnTo>
                  <a:lnTo>
                    <a:pt x="6938" y="95923"/>
                  </a:lnTo>
                  <a:lnTo>
                    <a:pt x="10423" y="98236"/>
                  </a:lnTo>
                  <a:close/>
                </a:path>
                <a:path w="53211" h="102862">
                  <a:moveTo>
                    <a:pt x="2312" y="61224"/>
                  </a:moveTo>
                  <a:lnTo>
                    <a:pt x="6938" y="67084"/>
                  </a:lnTo>
                  <a:lnTo>
                    <a:pt x="11579" y="72790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0423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9" name="object 1152">
              <a:extLst>
                <a:ext uri="{FF2B5EF4-FFF2-40B4-BE49-F238E27FC236}">
                  <a16:creationId xmlns:a16="http://schemas.microsoft.com/office/drawing/2014/main" id="{22C8567E-47F5-45E0-ACD4-70A8F61E618D}"/>
                </a:ext>
              </a:extLst>
            </p:cNvPr>
            <p:cNvSpPr/>
            <p:nvPr/>
          </p:nvSpPr>
          <p:spPr>
            <a:xfrm>
              <a:off x="1316626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3892" y="27759"/>
                  </a:lnTo>
                  <a:lnTo>
                    <a:pt x="16205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6954" y="0"/>
                  </a:lnTo>
                  <a:lnTo>
                    <a:pt x="6954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0" name="object 1153">
              <a:extLst>
                <a:ext uri="{FF2B5EF4-FFF2-40B4-BE49-F238E27FC236}">
                  <a16:creationId xmlns:a16="http://schemas.microsoft.com/office/drawing/2014/main" id="{EF179284-0AE9-4DE3-9E26-CE590BA64385}"/>
                </a:ext>
              </a:extLst>
            </p:cNvPr>
            <p:cNvSpPr/>
            <p:nvPr/>
          </p:nvSpPr>
          <p:spPr>
            <a:xfrm>
              <a:off x="1380246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1" name="object 1154">
              <a:extLst>
                <a:ext uri="{FF2B5EF4-FFF2-40B4-BE49-F238E27FC236}">
                  <a16:creationId xmlns:a16="http://schemas.microsoft.com/office/drawing/2014/main" id="{5D05DEA8-C555-4036-BAF9-5A5E53407523}"/>
                </a:ext>
              </a:extLst>
            </p:cNvPr>
            <p:cNvSpPr/>
            <p:nvPr/>
          </p:nvSpPr>
          <p:spPr>
            <a:xfrm>
              <a:off x="1417267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0" y="43951"/>
                  </a:move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29054" y="75089"/>
                  </a:lnTo>
                  <a:lnTo>
                    <a:pt x="42518" y="72342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2803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2" name="object 1155">
              <a:extLst>
                <a:ext uri="{FF2B5EF4-FFF2-40B4-BE49-F238E27FC236}">
                  <a16:creationId xmlns:a16="http://schemas.microsoft.com/office/drawing/2014/main" id="{983C5D34-0AB4-4E29-B8B2-4F47EA73F45C}"/>
                </a:ext>
              </a:extLst>
            </p:cNvPr>
            <p:cNvSpPr/>
            <p:nvPr/>
          </p:nvSpPr>
          <p:spPr>
            <a:xfrm>
              <a:off x="1483200" y="2601193"/>
              <a:ext cx="52055" cy="101783"/>
            </a:xfrm>
            <a:custGeom>
              <a:avLst/>
              <a:gdLst/>
              <a:ahLst/>
              <a:cxnLst/>
              <a:rect l="l" t="t" r="r" b="b"/>
              <a:pathLst>
                <a:path w="52055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2790"/>
                  </a:lnTo>
                  <a:lnTo>
                    <a:pt x="19675" y="64771"/>
                  </a:lnTo>
                  <a:lnTo>
                    <a:pt x="15033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033" y="12645"/>
                  </a:lnTo>
                  <a:lnTo>
                    <a:pt x="19675" y="10332"/>
                  </a:lnTo>
                  <a:lnTo>
                    <a:pt x="30083" y="10332"/>
                  </a:lnTo>
                  <a:lnTo>
                    <a:pt x="34708" y="12645"/>
                  </a:lnTo>
                  <a:lnTo>
                    <a:pt x="37021" y="16192"/>
                  </a:lnTo>
                  <a:lnTo>
                    <a:pt x="39334" y="19585"/>
                  </a:lnTo>
                  <a:lnTo>
                    <a:pt x="40491" y="26525"/>
                  </a:lnTo>
                  <a:lnTo>
                    <a:pt x="40491" y="49657"/>
                  </a:lnTo>
                  <a:lnTo>
                    <a:pt x="39334" y="55518"/>
                  </a:lnTo>
                  <a:lnTo>
                    <a:pt x="37021" y="58911"/>
                  </a:lnTo>
                  <a:lnTo>
                    <a:pt x="35865" y="75103"/>
                  </a:lnTo>
                  <a:lnTo>
                    <a:pt x="41647" y="72790"/>
                  </a:lnTo>
                  <a:lnTo>
                    <a:pt x="46273" y="67084"/>
                  </a:lnTo>
                  <a:lnTo>
                    <a:pt x="51071" y="54936"/>
                  </a:lnTo>
                  <a:lnTo>
                    <a:pt x="52055" y="40404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33" y="3392"/>
                  </a:lnTo>
                  <a:lnTo>
                    <a:pt x="11564" y="9253"/>
                  </a:lnTo>
                  <a:lnTo>
                    <a:pt x="1040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055" h="101783">
                  <a:moveTo>
                    <a:pt x="37021" y="58911"/>
                  </a:moveTo>
                  <a:lnTo>
                    <a:pt x="34708" y="63537"/>
                  </a:lnTo>
                  <a:lnTo>
                    <a:pt x="30083" y="64771"/>
                  </a:lnTo>
                  <a:lnTo>
                    <a:pt x="19675" y="64771"/>
                  </a:lnTo>
                  <a:lnTo>
                    <a:pt x="16190" y="72790"/>
                  </a:lnTo>
                  <a:lnTo>
                    <a:pt x="20831" y="75103"/>
                  </a:lnTo>
                  <a:lnTo>
                    <a:pt x="35865" y="75103"/>
                  </a:lnTo>
                  <a:lnTo>
                    <a:pt x="37021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3" name="object 1156">
              <a:extLst>
                <a:ext uri="{FF2B5EF4-FFF2-40B4-BE49-F238E27FC236}">
                  <a16:creationId xmlns:a16="http://schemas.microsoft.com/office/drawing/2014/main" id="{C2A8E9B9-73B9-4A81-A95B-7C91350FD2B6}"/>
                </a:ext>
              </a:extLst>
            </p:cNvPr>
            <p:cNvSpPr/>
            <p:nvPr/>
          </p:nvSpPr>
          <p:spPr>
            <a:xfrm>
              <a:off x="1547977" y="2601193"/>
              <a:ext cx="43871" cy="75103"/>
            </a:xfrm>
            <a:custGeom>
              <a:avLst/>
              <a:gdLst/>
              <a:ahLst/>
              <a:cxnLst/>
              <a:rect l="l" t="t" r="r" b="b"/>
              <a:pathLst>
                <a:path w="43871" h="75103">
                  <a:moveTo>
                    <a:pt x="18518" y="62458"/>
                  </a:moveTo>
                  <a:lnTo>
                    <a:pt x="19675" y="75103"/>
                  </a:lnTo>
                  <a:lnTo>
                    <a:pt x="35865" y="75103"/>
                  </a:lnTo>
                  <a:lnTo>
                    <a:pt x="42803" y="71711"/>
                  </a:lnTo>
                  <a:lnTo>
                    <a:pt x="43871" y="45838"/>
                  </a:lnTo>
                  <a:lnTo>
                    <a:pt x="39158" y="60161"/>
                  </a:lnTo>
                  <a:lnTo>
                    <a:pt x="27770" y="64771"/>
                  </a:lnTo>
                  <a:lnTo>
                    <a:pt x="23144" y="64771"/>
                  </a:lnTo>
                  <a:lnTo>
                    <a:pt x="18518" y="62458"/>
                  </a:lnTo>
                  <a:close/>
                </a:path>
                <a:path w="43871" h="75103">
                  <a:moveTo>
                    <a:pt x="18518" y="62458"/>
                  </a:moveTo>
                  <a:lnTo>
                    <a:pt x="16205" y="58911"/>
                  </a:lnTo>
                  <a:lnTo>
                    <a:pt x="12720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20" y="20819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3144" y="10332"/>
                  </a:lnTo>
                  <a:lnTo>
                    <a:pt x="32395" y="10332"/>
                  </a:lnTo>
                  <a:lnTo>
                    <a:pt x="37021" y="12645"/>
                  </a:lnTo>
                  <a:lnTo>
                    <a:pt x="39334" y="16192"/>
                  </a:lnTo>
                  <a:lnTo>
                    <a:pt x="42803" y="20819"/>
                  </a:lnTo>
                  <a:lnTo>
                    <a:pt x="43960" y="26525"/>
                  </a:lnTo>
                  <a:lnTo>
                    <a:pt x="43871" y="45838"/>
                  </a:lnTo>
                  <a:lnTo>
                    <a:pt x="42803" y="71711"/>
                  </a:lnTo>
                  <a:lnTo>
                    <a:pt x="48586" y="65850"/>
                  </a:lnTo>
                  <a:lnTo>
                    <a:pt x="49089" y="65207"/>
                  </a:lnTo>
                  <a:lnTo>
                    <a:pt x="53916" y="54856"/>
                  </a:lnTo>
                  <a:lnTo>
                    <a:pt x="55524" y="40404"/>
                  </a:lnTo>
                  <a:lnTo>
                    <a:pt x="55524" y="23132"/>
                  </a:lnTo>
                  <a:lnTo>
                    <a:pt x="53211" y="14959"/>
                  </a:lnTo>
                  <a:lnTo>
                    <a:pt x="48586" y="9253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2720" y="71711"/>
                  </a:lnTo>
                  <a:lnTo>
                    <a:pt x="19675" y="75103"/>
                  </a:lnTo>
                  <a:lnTo>
                    <a:pt x="18518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4" name="object 1157">
              <a:extLst>
                <a:ext uri="{FF2B5EF4-FFF2-40B4-BE49-F238E27FC236}">
                  <a16:creationId xmlns:a16="http://schemas.microsoft.com/office/drawing/2014/main" id="{616EB078-BAD2-408B-BE9E-A408414A130C}"/>
                </a:ext>
              </a:extLst>
            </p:cNvPr>
            <p:cNvSpPr/>
            <p:nvPr/>
          </p:nvSpPr>
          <p:spPr>
            <a:xfrm>
              <a:off x="1618535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5" name="object 1158">
              <a:extLst>
                <a:ext uri="{FF2B5EF4-FFF2-40B4-BE49-F238E27FC236}">
                  <a16:creationId xmlns:a16="http://schemas.microsoft.com/office/drawing/2014/main" id="{E44C38F5-9B9D-47AC-B740-B231DCC5B822}"/>
                </a:ext>
              </a:extLst>
            </p:cNvPr>
            <p:cNvSpPr/>
            <p:nvPr/>
          </p:nvSpPr>
          <p:spPr>
            <a:xfrm>
              <a:off x="1655557" y="2585000"/>
              <a:ext cx="33552" cy="91296"/>
            </a:xfrm>
            <a:custGeom>
              <a:avLst/>
              <a:gdLst/>
              <a:ahLst/>
              <a:cxnLst/>
              <a:rect l="l" t="t" r="r" b="b"/>
              <a:pathLst>
                <a:path w="33552" h="91296">
                  <a:moveTo>
                    <a:pt x="23128" y="17272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408" y="26525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670"/>
                  </a:lnTo>
                  <a:lnTo>
                    <a:pt x="17346" y="90217"/>
                  </a:lnTo>
                  <a:lnTo>
                    <a:pt x="20816" y="91296"/>
                  </a:lnTo>
                  <a:lnTo>
                    <a:pt x="31239" y="91296"/>
                  </a:lnTo>
                  <a:lnTo>
                    <a:pt x="33552" y="90217"/>
                  </a:lnTo>
                  <a:lnTo>
                    <a:pt x="33552" y="79730"/>
                  </a:lnTo>
                  <a:lnTo>
                    <a:pt x="32395" y="80964"/>
                  </a:lnTo>
                  <a:lnTo>
                    <a:pt x="28926" y="80964"/>
                  </a:lnTo>
                  <a:lnTo>
                    <a:pt x="24285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552" y="26525"/>
                  </a:lnTo>
                  <a:lnTo>
                    <a:pt x="33552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6" name="object 1159">
              <a:extLst>
                <a:ext uri="{FF2B5EF4-FFF2-40B4-BE49-F238E27FC236}">
                  <a16:creationId xmlns:a16="http://schemas.microsoft.com/office/drawing/2014/main" id="{4E26BC09-16D0-4C8C-B075-DA086356903A}"/>
                </a:ext>
              </a:extLst>
            </p:cNvPr>
            <p:cNvSpPr/>
            <p:nvPr/>
          </p:nvSpPr>
          <p:spPr>
            <a:xfrm>
              <a:off x="1702987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645"/>
                  </a:moveTo>
                  <a:lnTo>
                    <a:pt x="4625" y="13879"/>
                  </a:lnTo>
                  <a:lnTo>
                    <a:pt x="8095" y="1387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7" name="object 1160">
              <a:extLst>
                <a:ext uri="{FF2B5EF4-FFF2-40B4-BE49-F238E27FC236}">
                  <a16:creationId xmlns:a16="http://schemas.microsoft.com/office/drawing/2014/main" id="{72E94F01-786A-4F62-AE12-8BE23090B417}"/>
                </a:ext>
              </a:extLst>
            </p:cNvPr>
            <p:cNvSpPr/>
            <p:nvPr/>
          </p:nvSpPr>
          <p:spPr>
            <a:xfrm>
              <a:off x="1733054" y="2601193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74024"/>
                  </a:moveTo>
                  <a:lnTo>
                    <a:pt x="11579" y="20819"/>
                  </a:lnTo>
                  <a:lnTo>
                    <a:pt x="12736" y="17272"/>
                  </a:lnTo>
                  <a:lnTo>
                    <a:pt x="17362" y="13879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0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9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8" name="object 1161">
              <a:extLst>
                <a:ext uri="{FF2B5EF4-FFF2-40B4-BE49-F238E27FC236}">
                  <a16:creationId xmlns:a16="http://schemas.microsoft.com/office/drawing/2014/main" id="{B061DDA9-9BA0-4D37-9714-EC111C361392}"/>
                </a:ext>
              </a:extLst>
            </p:cNvPr>
            <p:cNvSpPr/>
            <p:nvPr/>
          </p:nvSpPr>
          <p:spPr>
            <a:xfrm>
              <a:off x="1796674" y="2601193"/>
              <a:ext cx="52055" cy="102862"/>
            </a:xfrm>
            <a:custGeom>
              <a:avLst/>
              <a:gdLst/>
              <a:ahLst/>
              <a:cxnLst/>
              <a:rect l="l" t="t" r="r" b="b"/>
              <a:pathLst>
                <a:path w="52055" h="102862">
                  <a:moveTo>
                    <a:pt x="8110" y="85590"/>
                  </a:moveTo>
                  <a:lnTo>
                    <a:pt x="3484" y="93609"/>
                  </a:lnTo>
                  <a:lnTo>
                    <a:pt x="5797" y="95923"/>
                  </a:lnTo>
                  <a:lnTo>
                    <a:pt x="9266" y="98236"/>
                  </a:lnTo>
                  <a:lnTo>
                    <a:pt x="13892" y="99470"/>
                  </a:lnTo>
                  <a:lnTo>
                    <a:pt x="18518" y="101783"/>
                  </a:lnTo>
                  <a:lnTo>
                    <a:pt x="21987" y="102862"/>
                  </a:lnTo>
                  <a:lnTo>
                    <a:pt x="33552" y="102862"/>
                  </a:lnTo>
                  <a:lnTo>
                    <a:pt x="40491" y="100549"/>
                  </a:lnTo>
                  <a:lnTo>
                    <a:pt x="45116" y="94843"/>
                  </a:lnTo>
                  <a:lnTo>
                    <a:pt x="49742" y="90217"/>
                  </a:lnTo>
                  <a:lnTo>
                    <a:pt x="52055" y="83277"/>
                  </a:lnTo>
                  <a:lnTo>
                    <a:pt x="52055" y="1079"/>
                  </a:lnTo>
                  <a:lnTo>
                    <a:pt x="41647" y="1079"/>
                  </a:lnTo>
                  <a:lnTo>
                    <a:pt x="40491" y="9253"/>
                  </a:lnTo>
                  <a:lnTo>
                    <a:pt x="37021" y="3392"/>
                  </a:lnTo>
                  <a:lnTo>
                    <a:pt x="31239" y="0"/>
                  </a:lnTo>
                  <a:lnTo>
                    <a:pt x="24300" y="0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32395" y="10332"/>
                  </a:lnTo>
                  <a:lnTo>
                    <a:pt x="37021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7021" y="6122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62" y="62458"/>
                  </a:lnTo>
                  <a:lnTo>
                    <a:pt x="15049" y="58911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6205" y="0"/>
                  </a:lnTo>
                  <a:lnTo>
                    <a:pt x="9266" y="2313"/>
                  </a:lnTo>
                  <a:lnTo>
                    <a:pt x="5797" y="8019"/>
                  </a:lnTo>
                  <a:lnTo>
                    <a:pt x="4877" y="9293"/>
                  </a:lnTo>
                  <a:lnTo>
                    <a:pt x="985" y="20168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5797" y="67084"/>
                  </a:lnTo>
                  <a:lnTo>
                    <a:pt x="10423" y="72790"/>
                  </a:lnTo>
                  <a:lnTo>
                    <a:pt x="16205" y="75103"/>
                  </a:lnTo>
                  <a:lnTo>
                    <a:pt x="31239" y="75103"/>
                  </a:lnTo>
                  <a:lnTo>
                    <a:pt x="35865" y="72790"/>
                  </a:lnTo>
                  <a:lnTo>
                    <a:pt x="40491" y="67084"/>
                  </a:lnTo>
                  <a:lnTo>
                    <a:pt x="40491" y="76337"/>
                  </a:lnTo>
                  <a:lnTo>
                    <a:pt x="39334" y="86670"/>
                  </a:lnTo>
                  <a:lnTo>
                    <a:pt x="34708" y="92530"/>
                  </a:lnTo>
                  <a:lnTo>
                    <a:pt x="18518" y="92530"/>
                  </a:lnTo>
                  <a:lnTo>
                    <a:pt x="13892" y="90217"/>
                  </a:lnTo>
                  <a:lnTo>
                    <a:pt x="8110" y="85590"/>
                  </a:lnTo>
                  <a:close/>
                </a:path>
                <a:path w="52055" h="102862">
                  <a:moveTo>
                    <a:pt x="16205" y="0"/>
                  </a:moveTo>
                  <a:lnTo>
                    <a:pt x="11579" y="25445"/>
                  </a:lnTo>
                  <a:lnTo>
                    <a:pt x="12736" y="19585"/>
                  </a:lnTo>
                  <a:lnTo>
                    <a:pt x="15049" y="16192"/>
                  </a:lnTo>
                  <a:lnTo>
                    <a:pt x="17362" y="12645"/>
                  </a:lnTo>
                  <a:lnTo>
                    <a:pt x="24300" y="0"/>
                  </a:lnTo>
                  <a:lnTo>
                    <a:pt x="162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9" name="object 1162">
              <a:extLst>
                <a:ext uri="{FF2B5EF4-FFF2-40B4-BE49-F238E27FC236}">
                  <a16:creationId xmlns:a16="http://schemas.microsoft.com/office/drawing/2014/main" id="{32ED10B2-456C-418E-9D01-AFDF0C30FF90}"/>
                </a:ext>
              </a:extLst>
            </p:cNvPr>
            <p:cNvSpPr/>
            <p:nvPr/>
          </p:nvSpPr>
          <p:spPr>
            <a:xfrm>
              <a:off x="1859138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2736" y="27759"/>
                  </a:lnTo>
                  <a:lnTo>
                    <a:pt x="15049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5797" y="0"/>
                  </a:lnTo>
                  <a:lnTo>
                    <a:pt x="5797" y="17426"/>
                  </a:lnTo>
                  <a:lnTo>
                    <a:pt x="3484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0" name="object 1163">
              <a:extLst>
                <a:ext uri="{FF2B5EF4-FFF2-40B4-BE49-F238E27FC236}">
                  <a16:creationId xmlns:a16="http://schemas.microsoft.com/office/drawing/2014/main" id="{DF61BCC2-DD34-40EA-AAB5-D4C3323A13EE}"/>
                </a:ext>
              </a:extLst>
            </p:cNvPr>
            <p:cNvSpPr/>
            <p:nvPr/>
          </p:nvSpPr>
          <p:spPr>
            <a:xfrm>
              <a:off x="893264" y="2804760"/>
              <a:ext cx="42799" cy="98390"/>
            </a:xfrm>
            <a:custGeom>
              <a:avLst/>
              <a:gdLst/>
              <a:ahLst/>
              <a:cxnLst/>
              <a:rect l="l" t="t" r="r" b="b"/>
              <a:pathLst>
                <a:path w="42799" h="98390">
                  <a:moveTo>
                    <a:pt x="39328" y="46265"/>
                  </a:moveTo>
                  <a:lnTo>
                    <a:pt x="37015" y="47498"/>
                  </a:lnTo>
                  <a:lnTo>
                    <a:pt x="19664" y="47498"/>
                  </a:lnTo>
                  <a:lnTo>
                    <a:pt x="19664" y="16192"/>
                  </a:lnTo>
                  <a:lnTo>
                    <a:pt x="19664" y="98390"/>
                  </a:lnTo>
                  <a:lnTo>
                    <a:pt x="19664" y="63691"/>
                  </a:lnTo>
                  <a:lnTo>
                    <a:pt x="42799" y="63691"/>
                  </a:lnTo>
                  <a:lnTo>
                    <a:pt x="41641" y="42872"/>
                  </a:lnTo>
                  <a:lnTo>
                    <a:pt x="39328" y="46265"/>
                  </a:lnTo>
                  <a:close/>
                </a:path>
                <a:path w="42799" h="98390">
                  <a:moveTo>
                    <a:pt x="50895" y="60144"/>
                  </a:moveTo>
                  <a:lnTo>
                    <a:pt x="55523" y="55518"/>
                  </a:lnTo>
                  <a:lnTo>
                    <a:pt x="61307" y="49812"/>
                  </a:lnTo>
                  <a:lnTo>
                    <a:pt x="64776" y="41638"/>
                  </a:lnTo>
                  <a:lnTo>
                    <a:pt x="64776" y="23132"/>
                  </a:lnTo>
                  <a:lnTo>
                    <a:pt x="61307" y="15113"/>
                  </a:lnTo>
                  <a:lnTo>
                    <a:pt x="55523" y="9253"/>
                  </a:lnTo>
                  <a:lnTo>
                    <a:pt x="49739" y="3392"/>
                  </a:lnTo>
                  <a:lnTo>
                    <a:pt x="42799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19664" y="98390"/>
                  </a:lnTo>
                  <a:lnTo>
                    <a:pt x="19664" y="16192"/>
                  </a:lnTo>
                  <a:lnTo>
                    <a:pt x="37015" y="16192"/>
                  </a:lnTo>
                  <a:lnTo>
                    <a:pt x="41641" y="20819"/>
                  </a:lnTo>
                  <a:lnTo>
                    <a:pt x="43955" y="24366"/>
                  </a:lnTo>
                  <a:lnTo>
                    <a:pt x="45112" y="27759"/>
                  </a:lnTo>
                  <a:lnTo>
                    <a:pt x="45112" y="37012"/>
                  </a:lnTo>
                  <a:lnTo>
                    <a:pt x="43955" y="40559"/>
                  </a:lnTo>
                  <a:lnTo>
                    <a:pt x="41641" y="42872"/>
                  </a:lnTo>
                  <a:lnTo>
                    <a:pt x="42799" y="63691"/>
                  </a:lnTo>
                  <a:lnTo>
                    <a:pt x="50895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1" name="object 1164">
              <a:extLst>
                <a:ext uri="{FF2B5EF4-FFF2-40B4-BE49-F238E27FC236}">
                  <a16:creationId xmlns:a16="http://schemas.microsoft.com/office/drawing/2014/main" id="{757197C0-F4CA-4CD9-9B00-C29557ADD39A}"/>
                </a:ext>
              </a:extLst>
            </p:cNvPr>
            <p:cNvSpPr/>
            <p:nvPr/>
          </p:nvSpPr>
          <p:spPr>
            <a:xfrm>
              <a:off x="968458" y="2830206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21972" y="57831"/>
                  </a:moveTo>
                  <a:lnTo>
                    <a:pt x="19659" y="5443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2380" y="7063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55524" y="72944"/>
                  </a:lnTo>
                  <a:lnTo>
                    <a:pt x="55524" y="0"/>
                  </a:lnTo>
                  <a:lnTo>
                    <a:pt x="35849" y="0"/>
                  </a:lnTo>
                  <a:lnTo>
                    <a:pt x="35849" y="52125"/>
                  </a:lnTo>
                  <a:lnTo>
                    <a:pt x="33536" y="55518"/>
                  </a:lnTo>
                  <a:lnTo>
                    <a:pt x="31224" y="57831"/>
                  </a:lnTo>
                  <a:lnTo>
                    <a:pt x="2197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2" name="object 1165">
              <a:extLst>
                <a:ext uri="{FF2B5EF4-FFF2-40B4-BE49-F238E27FC236}">
                  <a16:creationId xmlns:a16="http://schemas.microsoft.com/office/drawing/2014/main" id="{932E2C28-B79F-4152-82DA-B464ADCB6DBE}"/>
                </a:ext>
              </a:extLst>
            </p:cNvPr>
            <p:cNvSpPr/>
            <p:nvPr/>
          </p:nvSpPr>
          <p:spPr>
            <a:xfrm>
              <a:off x="1036704" y="2829126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585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3" name="object 1166">
              <a:extLst>
                <a:ext uri="{FF2B5EF4-FFF2-40B4-BE49-F238E27FC236}">
                  <a16:creationId xmlns:a16="http://schemas.microsoft.com/office/drawing/2014/main" id="{36F098FE-044C-4E04-A9DF-3027F14021E6}"/>
                </a:ext>
              </a:extLst>
            </p:cNvPr>
            <p:cNvSpPr/>
            <p:nvPr/>
          </p:nvSpPr>
          <p:spPr>
            <a:xfrm>
              <a:off x="1080649" y="2829126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300" y="58911"/>
                  </a:moveTo>
                  <a:lnTo>
                    <a:pt x="20831" y="57831"/>
                  </a:lnTo>
                  <a:lnTo>
                    <a:pt x="19675" y="5428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4959"/>
                  </a:lnTo>
                  <a:lnTo>
                    <a:pt x="31239" y="14959"/>
                  </a:lnTo>
                  <a:lnTo>
                    <a:pt x="34708" y="17272"/>
                  </a:lnTo>
                  <a:lnTo>
                    <a:pt x="35865" y="19585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284"/>
                  </a:lnTo>
                  <a:lnTo>
                    <a:pt x="34708" y="57831"/>
                  </a:lnTo>
                  <a:lnTo>
                    <a:pt x="33552" y="75103"/>
                  </a:lnTo>
                  <a:lnTo>
                    <a:pt x="41647" y="75103"/>
                  </a:lnTo>
                  <a:lnTo>
                    <a:pt x="47429" y="71711"/>
                  </a:lnTo>
                  <a:lnTo>
                    <a:pt x="50899" y="65850"/>
                  </a:lnTo>
                  <a:lnTo>
                    <a:pt x="51750" y="64704"/>
                  </a:lnTo>
                  <a:lnTo>
                    <a:pt x="55685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6939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675" y="101783"/>
                  </a:lnTo>
                  <a:lnTo>
                    <a:pt x="19675" y="68164"/>
                  </a:lnTo>
                  <a:lnTo>
                    <a:pt x="23144" y="72790"/>
                  </a:lnTo>
                  <a:lnTo>
                    <a:pt x="24300" y="58911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1239" y="58911"/>
                  </a:lnTo>
                  <a:lnTo>
                    <a:pt x="24300" y="58911"/>
                  </a:lnTo>
                  <a:lnTo>
                    <a:pt x="23144" y="72790"/>
                  </a:lnTo>
                  <a:lnTo>
                    <a:pt x="27770" y="75103"/>
                  </a:lnTo>
                  <a:lnTo>
                    <a:pt x="33552" y="75103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4" name="object 1167">
              <a:extLst>
                <a:ext uri="{FF2B5EF4-FFF2-40B4-BE49-F238E27FC236}">
                  <a16:creationId xmlns:a16="http://schemas.microsoft.com/office/drawing/2014/main" id="{33F342A2-60E9-42D8-AE46-A7915FA0B3EE}"/>
                </a:ext>
              </a:extLst>
            </p:cNvPr>
            <p:cNvSpPr/>
            <p:nvPr/>
          </p:nvSpPr>
          <p:spPr>
            <a:xfrm>
              <a:off x="1146597" y="2829126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19659" y="75103"/>
                  </a:moveTo>
                  <a:lnTo>
                    <a:pt x="38162" y="75103"/>
                  </a:lnTo>
                  <a:lnTo>
                    <a:pt x="39319" y="53204"/>
                  </a:lnTo>
                  <a:lnTo>
                    <a:pt x="35849" y="58911"/>
                  </a:lnTo>
                  <a:lnTo>
                    <a:pt x="21972" y="58911"/>
                  </a:lnTo>
                  <a:lnTo>
                    <a:pt x="18503" y="51971"/>
                  </a:lnTo>
                  <a:lnTo>
                    <a:pt x="18503" y="27759"/>
                  </a:lnTo>
                  <a:lnTo>
                    <a:pt x="19659" y="23132"/>
                  </a:lnTo>
                  <a:lnTo>
                    <a:pt x="20816" y="19585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37" y="41822"/>
                  </a:lnTo>
                  <a:lnTo>
                    <a:pt x="1999" y="55267"/>
                  </a:lnTo>
                  <a:lnTo>
                    <a:pt x="6938" y="65850"/>
                  </a:lnTo>
                  <a:lnTo>
                    <a:pt x="12720" y="71711"/>
                  </a:lnTo>
                  <a:lnTo>
                    <a:pt x="19659" y="75103"/>
                  </a:lnTo>
                  <a:close/>
                </a:path>
                <a:path w="57837" h="75103">
                  <a:moveTo>
                    <a:pt x="39319" y="27759"/>
                  </a:moveTo>
                  <a:lnTo>
                    <a:pt x="39319" y="53204"/>
                  </a:lnTo>
                  <a:lnTo>
                    <a:pt x="38162" y="75103"/>
                  </a:lnTo>
                  <a:lnTo>
                    <a:pt x="45101" y="71711"/>
                  </a:lnTo>
                  <a:lnTo>
                    <a:pt x="50883" y="65850"/>
                  </a:lnTo>
                  <a:lnTo>
                    <a:pt x="51872" y="64297"/>
                  </a:lnTo>
                  <a:lnTo>
                    <a:pt x="56347" y="53358"/>
                  </a:lnTo>
                  <a:lnTo>
                    <a:pt x="57837" y="39325"/>
                  </a:lnTo>
                  <a:lnTo>
                    <a:pt x="57828" y="33536"/>
                  </a:lnTo>
                  <a:lnTo>
                    <a:pt x="55969" y="19702"/>
                  </a:lnTo>
                  <a:lnTo>
                    <a:pt x="50883" y="9253"/>
                  </a:lnTo>
                  <a:lnTo>
                    <a:pt x="45101" y="2313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4959"/>
                  </a:lnTo>
                  <a:lnTo>
                    <a:pt x="37006" y="19585"/>
                  </a:lnTo>
                  <a:lnTo>
                    <a:pt x="38162" y="23132"/>
                  </a:lnTo>
                  <a:lnTo>
                    <a:pt x="39319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5" name="object 1168">
              <a:extLst>
                <a:ext uri="{FF2B5EF4-FFF2-40B4-BE49-F238E27FC236}">
                  <a16:creationId xmlns:a16="http://schemas.microsoft.com/office/drawing/2014/main" id="{9DFE7B7C-215E-471C-9C1C-E2FEA7651C68}"/>
                </a:ext>
              </a:extLst>
            </p:cNvPr>
            <p:cNvSpPr/>
            <p:nvPr/>
          </p:nvSpPr>
          <p:spPr>
            <a:xfrm>
              <a:off x="1212530" y="2829126"/>
              <a:ext cx="54368" cy="75103"/>
            </a:xfrm>
            <a:custGeom>
              <a:avLst/>
              <a:gdLst/>
              <a:ahLst/>
              <a:cxnLst/>
              <a:rect l="l" t="t" r="r" b="b"/>
              <a:pathLst>
                <a:path w="54368" h="75103">
                  <a:moveTo>
                    <a:pt x="24285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4368" y="21898"/>
                  </a:lnTo>
                  <a:lnTo>
                    <a:pt x="54368" y="14959"/>
                  </a:lnTo>
                  <a:lnTo>
                    <a:pt x="50899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69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033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5849" y="54284"/>
                  </a:lnTo>
                  <a:lnTo>
                    <a:pt x="35849" y="58911"/>
                  </a:lnTo>
                  <a:lnTo>
                    <a:pt x="33536" y="61224"/>
                  </a:lnTo>
                  <a:lnTo>
                    <a:pt x="24285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3877" y="71711"/>
                  </a:lnTo>
                  <a:lnTo>
                    <a:pt x="17346" y="74024"/>
                  </a:lnTo>
                  <a:lnTo>
                    <a:pt x="21972" y="75103"/>
                  </a:lnTo>
                  <a:lnTo>
                    <a:pt x="35849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2055" y="64771"/>
                  </a:lnTo>
                  <a:lnTo>
                    <a:pt x="54368" y="60144"/>
                  </a:lnTo>
                  <a:lnTo>
                    <a:pt x="54368" y="47344"/>
                  </a:lnTo>
                  <a:lnTo>
                    <a:pt x="52055" y="42718"/>
                  </a:lnTo>
                  <a:lnTo>
                    <a:pt x="49742" y="39325"/>
                  </a:lnTo>
                  <a:lnTo>
                    <a:pt x="46257" y="35778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285" y="25445"/>
                  </a:lnTo>
                  <a:lnTo>
                    <a:pt x="23128" y="24212"/>
                  </a:lnTo>
                  <a:lnTo>
                    <a:pt x="20816" y="20819"/>
                  </a:lnTo>
                  <a:lnTo>
                    <a:pt x="20816" y="16192"/>
                  </a:lnTo>
                  <a:lnTo>
                    <a:pt x="24285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6" name="object 1169">
              <a:extLst>
                <a:ext uri="{FF2B5EF4-FFF2-40B4-BE49-F238E27FC236}">
                  <a16:creationId xmlns:a16="http://schemas.microsoft.com/office/drawing/2014/main" id="{E3D177C6-67B6-4DED-8B69-7CE6E08671F2}"/>
                </a:ext>
              </a:extLst>
            </p:cNvPr>
            <p:cNvSpPr/>
            <p:nvPr/>
          </p:nvSpPr>
          <p:spPr>
            <a:xfrm>
              <a:off x="1276150" y="2829126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53211" y="67084"/>
                  </a:moveTo>
                  <a:lnTo>
                    <a:pt x="55524" y="63537"/>
                  </a:lnTo>
                  <a:lnTo>
                    <a:pt x="47429" y="51971"/>
                  </a:lnTo>
                  <a:lnTo>
                    <a:pt x="43944" y="56597"/>
                  </a:lnTo>
                  <a:lnTo>
                    <a:pt x="38162" y="58911"/>
                  </a:lnTo>
                  <a:lnTo>
                    <a:pt x="27754" y="58911"/>
                  </a:lnTo>
                  <a:lnTo>
                    <a:pt x="24285" y="57831"/>
                  </a:lnTo>
                  <a:lnTo>
                    <a:pt x="19659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28838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35849" y="75103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42" y="69397"/>
                  </a:lnTo>
                  <a:lnTo>
                    <a:pt x="53211" y="67084"/>
                  </a:lnTo>
                  <a:close/>
                </a:path>
                <a:path w="56681" h="75103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28838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7" name="object 1170">
              <a:extLst>
                <a:ext uri="{FF2B5EF4-FFF2-40B4-BE49-F238E27FC236}">
                  <a16:creationId xmlns:a16="http://schemas.microsoft.com/office/drawing/2014/main" id="{6479802C-7785-4F48-828D-707F14B937E0}"/>
                </a:ext>
              </a:extLst>
            </p:cNvPr>
            <p:cNvSpPr/>
            <p:nvPr/>
          </p:nvSpPr>
          <p:spPr>
            <a:xfrm>
              <a:off x="1718021" y="3055826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20" y="74024"/>
                  </a:moveTo>
                  <a:lnTo>
                    <a:pt x="12720" y="22053"/>
                  </a:lnTo>
                  <a:lnTo>
                    <a:pt x="15033" y="16192"/>
                  </a:lnTo>
                  <a:lnTo>
                    <a:pt x="18503" y="12645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392"/>
                  </a:lnTo>
                  <a:lnTo>
                    <a:pt x="12720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8" name="object 1171">
              <a:extLst>
                <a:ext uri="{FF2B5EF4-FFF2-40B4-BE49-F238E27FC236}">
                  <a16:creationId xmlns:a16="http://schemas.microsoft.com/office/drawing/2014/main" id="{F2D80907-2814-41BA-85FC-1FBAD7DDB664}"/>
                </a:ext>
              </a:extLst>
            </p:cNvPr>
            <p:cNvSpPr/>
            <p:nvPr/>
          </p:nvSpPr>
          <p:spPr>
            <a:xfrm>
              <a:off x="1753886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2" y="75240"/>
                  </a:lnTo>
                  <a:lnTo>
                    <a:pt x="42126" y="72400"/>
                  </a:lnTo>
                  <a:lnTo>
                    <a:pt x="52055" y="64771"/>
                  </a:lnTo>
                  <a:lnTo>
                    <a:pt x="45101" y="56751"/>
                  </a:lnTo>
                  <a:lnTo>
                    <a:pt x="42788" y="60144"/>
                  </a:lnTo>
                  <a:lnTo>
                    <a:pt x="38162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20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32" y="3392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9" name="object 1172">
              <a:extLst>
                <a:ext uri="{FF2B5EF4-FFF2-40B4-BE49-F238E27FC236}">
                  <a16:creationId xmlns:a16="http://schemas.microsoft.com/office/drawing/2014/main" id="{3D2981EC-485B-436C-899B-3B4E6631AC1A}"/>
                </a:ext>
              </a:extLst>
            </p:cNvPr>
            <p:cNvSpPr/>
            <p:nvPr/>
          </p:nvSpPr>
          <p:spPr>
            <a:xfrm>
              <a:off x="18244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0" name="object 1173">
              <a:extLst>
                <a:ext uri="{FF2B5EF4-FFF2-40B4-BE49-F238E27FC236}">
                  <a16:creationId xmlns:a16="http://schemas.microsoft.com/office/drawing/2014/main" id="{E0E8340F-D1CC-40F4-A84C-5715852B1B35}"/>
                </a:ext>
              </a:extLst>
            </p:cNvPr>
            <p:cNvSpPr/>
            <p:nvPr/>
          </p:nvSpPr>
          <p:spPr>
            <a:xfrm>
              <a:off x="1846417" y="3030380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0" y="8019"/>
                  </a:moveTo>
                  <a:lnTo>
                    <a:pt x="0" y="11566"/>
                  </a:lnTo>
                  <a:lnTo>
                    <a:pt x="3469" y="14959"/>
                  </a:lnTo>
                  <a:lnTo>
                    <a:pt x="8095" y="1495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1" name="object 1174">
              <a:extLst>
                <a:ext uri="{FF2B5EF4-FFF2-40B4-BE49-F238E27FC236}">
                  <a16:creationId xmlns:a16="http://schemas.microsoft.com/office/drawing/2014/main" id="{DD44A926-8CFA-4EB9-A5D6-6B3D48E135F6}"/>
                </a:ext>
              </a:extLst>
            </p:cNvPr>
            <p:cNvSpPr/>
            <p:nvPr/>
          </p:nvSpPr>
          <p:spPr>
            <a:xfrm>
              <a:off x="1873031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4959"/>
                  </a:moveTo>
                  <a:lnTo>
                    <a:pt x="46257" y="9253"/>
                  </a:lnTo>
                  <a:lnTo>
                    <a:pt x="42788" y="5706"/>
                  </a:lnTo>
                  <a:lnTo>
                    <a:pt x="38162" y="2313"/>
                  </a:lnTo>
                  <a:lnTo>
                    <a:pt x="33536" y="0"/>
                  </a:lnTo>
                  <a:lnTo>
                    <a:pt x="20816" y="0"/>
                  </a:lnTo>
                  <a:lnTo>
                    <a:pt x="17346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2380" y="11566"/>
                  </a:lnTo>
                  <a:lnTo>
                    <a:pt x="35849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  <a:path w="50899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2" name="object 1175">
              <a:extLst>
                <a:ext uri="{FF2B5EF4-FFF2-40B4-BE49-F238E27FC236}">
                  <a16:creationId xmlns:a16="http://schemas.microsoft.com/office/drawing/2014/main" id="{6C63EE1E-E37E-4C3F-968B-898D4CC2C96B}"/>
                </a:ext>
              </a:extLst>
            </p:cNvPr>
            <p:cNvSpPr/>
            <p:nvPr/>
          </p:nvSpPr>
          <p:spPr>
            <a:xfrm>
              <a:off x="1936651" y="3026833"/>
              <a:ext cx="53211" cy="104250"/>
            </a:xfrm>
            <a:custGeom>
              <a:avLst/>
              <a:gdLst/>
              <a:ahLst/>
              <a:cxnLst/>
              <a:rect l="l" t="t" r="r" b="b"/>
              <a:pathLst>
                <a:path w="53211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475" y="84511"/>
                  </a:lnTo>
                  <a:lnTo>
                    <a:pt x="38162" y="88058"/>
                  </a:lnTo>
                  <a:lnTo>
                    <a:pt x="37006" y="104250"/>
                  </a:lnTo>
                  <a:lnTo>
                    <a:pt x="42788" y="101937"/>
                  </a:lnTo>
                  <a:lnTo>
                    <a:pt x="47429" y="96077"/>
                  </a:lnTo>
                  <a:lnTo>
                    <a:pt x="51701" y="85214"/>
                  </a:lnTo>
                  <a:lnTo>
                    <a:pt x="53211" y="70631"/>
                  </a:lnTo>
                  <a:lnTo>
                    <a:pt x="53207" y="62773"/>
                  </a:lnTo>
                  <a:lnTo>
                    <a:pt x="51540" y="48021"/>
                  </a:lnTo>
                  <a:lnTo>
                    <a:pt x="47429" y="38245"/>
                  </a:lnTo>
                  <a:lnTo>
                    <a:pt x="42788" y="32385"/>
                  </a:lnTo>
                  <a:lnTo>
                    <a:pt x="37006" y="28992"/>
                  </a:lnTo>
                  <a:lnTo>
                    <a:pt x="21972" y="28992"/>
                  </a:lnTo>
                  <a:lnTo>
                    <a:pt x="16190" y="32385"/>
                  </a:lnTo>
                  <a:lnTo>
                    <a:pt x="12720" y="38245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720" y="84511"/>
                  </a:lnTo>
                  <a:lnTo>
                    <a:pt x="12720" y="49812"/>
                  </a:lnTo>
                  <a:lnTo>
                    <a:pt x="15033" y="42872"/>
                  </a:lnTo>
                  <a:lnTo>
                    <a:pt x="19659" y="39325"/>
                  </a:lnTo>
                  <a:lnTo>
                    <a:pt x="31224" y="39325"/>
                  </a:lnTo>
                  <a:lnTo>
                    <a:pt x="34693" y="41638"/>
                  </a:lnTo>
                  <a:lnTo>
                    <a:pt x="38162" y="45185"/>
                  </a:lnTo>
                  <a:lnTo>
                    <a:pt x="40475" y="48732"/>
                  </a:lnTo>
                  <a:lnTo>
                    <a:pt x="41632" y="55672"/>
                  </a:lnTo>
                  <a:close/>
                </a:path>
                <a:path w="53211" h="104250">
                  <a:moveTo>
                    <a:pt x="38162" y="88058"/>
                  </a:moveTo>
                  <a:lnTo>
                    <a:pt x="35849" y="92684"/>
                  </a:lnTo>
                  <a:lnTo>
                    <a:pt x="31224" y="93764"/>
                  </a:lnTo>
                  <a:lnTo>
                    <a:pt x="19659" y="93764"/>
                  </a:lnTo>
                  <a:lnTo>
                    <a:pt x="15033" y="91450"/>
                  </a:lnTo>
                  <a:lnTo>
                    <a:pt x="12720" y="84511"/>
                  </a:lnTo>
                  <a:lnTo>
                    <a:pt x="16190" y="101937"/>
                  </a:lnTo>
                  <a:lnTo>
                    <a:pt x="21972" y="104250"/>
                  </a:lnTo>
                  <a:lnTo>
                    <a:pt x="37006" y="104250"/>
                  </a:lnTo>
                  <a:lnTo>
                    <a:pt x="38162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3" name="object 1176">
              <a:extLst>
                <a:ext uri="{FF2B5EF4-FFF2-40B4-BE49-F238E27FC236}">
                  <a16:creationId xmlns:a16="http://schemas.microsoft.com/office/drawing/2014/main" id="{00B2B05D-F09D-43C8-B19C-720CAB340135}"/>
                </a:ext>
              </a:extLst>
            </p:cNvPr>
            <p:cNvSpPr/>
            <p:nvPr/>
          </p:nvSpPr>
          <p:spPr>
            <a:xfrm>
              <a:off x="20089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9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4" name="object 1177">
              <a:extLst>
                <a:ext uri="{FF2B5EF4-FFF2-40B4-BE49-F238E27FC236}">
                  <a16:creationId xmlns:a16="http://schemas.microsoft.com/office/drawing/2014/main" id="{28B8CBF2-926A-4E68-B7A9-9936E355D06C}"/>
                </a:ext>
              </a:extLst>
            </p:cNvPr>
            <p:cNvSpPr/>
            <p:nvPr/>
          </p:nvSpPr>
          <p:spPr>
            <a:xfrm>
              <a:off x="2028025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29129" y="75241"/>
                  </a:lnTo>
                  <a:lnTo>
                    <a:pt x="42543" y="72403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2803" y="60144"/>
                  </a:lnTo>
                  <a:lnTo>
                    <a:pt x="40491" y="62458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3144" y="66005"/>
                  </a:lnTo>
                  <a:lnTo>
                    <a:pt x="19675" y="63691"/>
                  </a:lnTo>
                  <a:lnTo>
                    <a:pt x="16205" y="60144"/>
                  </a:lnTo>
                  <a:lnTo>
                    <a:pt x="13892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36" y="24366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258">
                  <a:moveTo>
                    <a:pt x="41647" y="3392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5" name="object 1178">
              <a:extLst>
                <a:ext uri="{FF2B5EF4-FFF2-40B4-BE49-F238E27FC236}">
                  <a16:creationId xmlns:a16="http://schemas.microsoft.com/office/drawing/2014/main" id="{95D1F4C6-4BB2-4F5C-A0D1-ADA9DDBDC847}"/>
                </a:ext>
              </a:extLst>
            </p:cNvPr>
            <p:cNvSpPr/>
            <p:nvPr/>
          </p:nvSpPr>
          <p:spPr>
            <a:xfrm>
              <a:off x="2117103" y="3059219"/>
              <a:ext cx="53211" cy="101937"/>
            </a:xfrm>
            <a:custGeom>
              <a:avLst/>
              <a:gdLst/>
              <a:ahLst/>
              <a:cxnLst/>
              <a:rect l="l" t="t" r="r" b="b"/>
              <a:pathLst>
                <a:path w="53211" h="101937">
                  <a:moveTo>
                    <a:pt x="12720" y="38245"/>
                  </a:moveTo>
                  <a:lnTo>
                    <a:pt x="12720" y="23286"/>
                  </a:lnTo>
                  <a:lnTo>
                    <a:pt x="11564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38245"/>
                  </a:lnTo>
                  <a:lnTo>
                    <a:pt x="128" y="39514"/>
                  </a:lnTo>
                  <a:lnTo>
                    <a:pt x="2282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720" y="46419"/>
                  </a:lnTo>
                  <a:lnTo>
                    <a:pt x="12720" y="38245"/>
                  </a:lnTo>
                  <a:close/>
                </a:path>
                <a:path w="53211" h="101937">
                  <a:moveTo>
                    <a:pt x="18503" y="9253"/>
                  </a:moveTo>
                  <a:lnTo>
                    <a:pt x="21972" y="6939"/>
                  </a:lnTo>
                  <a:lnTo>
                    <a:pt x="33536" y="6939"/>
                  </a:lnTo>
                  <a:lnTo>
                    <a:pt x="38162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162" y="59065"/>
                  </a:lnTo>
                  <a:lnTo>
                    <a:pt x="33536" y="61378"/>
                  </a:lnTo>
                  <a:lnTo>
                    <a:pt x="21972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20" y="46419"/>
                  </a:lnTo>
                  <a:lnTo>
                    <a:pt x="11564" y="69552"/>
                  </a:lnTo>
                  <a:lnTo>
                    <a:pt x="17346" y="71865"/>
                  </a:lnTo>
                  <a:lnTo>
                    <a:pt x="32380" y="71865"/>
                  </a:lnTo>
                  <a:lnTo>
                    <a:pt x="38162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211" y="70631"/>
                  </a:lnTo>
                  <a:lnTo>
                    <a:pt x="53211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224" y="-3392"/>
                  </a:lnTo>
                  <a:lnTo>
                    <a:pt x="17346" y="-3392"/>
                  </a:lnTo>
                  <a:lnTo>
                    <a:pt x="11564" y="0"/>
                  </a:lnTo>
                  <a:lnTo>
                    <a:pt x="12720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6" name="object 1179">
              <a:extLst>
                <a:ext uri="{FF2B5EF4-FFF2-40B4-BE49-F238E27FC236}">
                  <a16:creationId xmlns:a16="http://schemas.microsoft.com/office/drawing/2014/main" id="{FE3E317A-2CD9-46A0-8C75-D9CA55C1F294}"/>
                </a:ext>
              </a:extLst>
            </p:cNvPr>
            <p:cNvSpPr/>
            <p:nvPr/>
          </p:nvSpPr>
          <p:spPr>
            <a:xfrm>
              <a:off x="218303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61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0491" y="62458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211" y="41638"/>
                  </a:lnTo>
                  <a:lnTo>
                    <a:pt x="53211" y="33619"/>
                  </a:lnTo>
                  <a:lnTo>
                    <a:pt x="53064" y="32167"/>
                  </a:lnTo>
                  <a:lnTo>
                    <a:pt x="50912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7" name="object 1180">
              <a:extLst>
                <a:ext uri="{FF2B5EF4-FFF2-40B4-BE49-F238E27FC236}">
                  <a16:creationId xmlns:a16="http://schemas.microsoft.com/office/drawing/2014/main" id="{D83D7320-5757-40A2-B131-5F42C35F496A}"/>
                </a:ext>
              </a:extLst>
            </p:cNvPr>
            <p:cNvSpPr/>
            <p:nvPr/>
          </p:nvSpPr>
          <p:spPr>
            <a:xfrm>
              <a:off x="225359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8" name="object 1181">
              <a:extLst>
                <a:ext uri="{FF2B5EF4-FFF2-40B4-BE49-F238E27FC236}">
                  <a16:creationId xmlns:a16="http://schemas.microsoft.com/office/drawing/2014/main" id="{C78AA316-5586-4F47-A4AB-DB3AFC7C200C}"/>
                </a:ext>
              </a:extLst>
            </p:cNvPr>
            <p:cNvSpPr/>
            <p:nvPr/>
          </p:nvSpPr>
          <p:spPr>
            <a:xfrm>
              <a:off x="2275567" y="3030380"/>
              <a:ext cx="12736" cy="99470"/>
            </a:xfrm>
            <a:custGeom>
              <a:avLst/>
              <a:gdLst/>
              <a:ahLst/>
              <a:cxnLst/>
              <a:rect l="l" t="t" r="r" b="b"/>
              <a:pathLst>
                <a:path w="12736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36" y="99470"/>
                  </a:lnTo>
                  <a:lnTo>
                    <a:pt x="12736" y="26525"/>
                  </a:lnTo>
                  <a:lnTo>
                    <a:pt x="1156" y="26525"/>
                  </a:lnTo>
                  <a:close/>
                </a:path>
                <a:path w="12736" h="99470">
                  <a:moveTo>
                    <a:pt x="13892" y="8019"/>
                  </a:moveTo>
                  <a:lnTo>
                    <a:pt x="12736" y="4626"/>
                  </a:lnTo>
                  <a:lnTo>
                    <a:pt x="9266" y="0"/>
                  </a:lnTo>
                  <a:lnTo>
                    <a:pt x="4641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lnTo>
                    <a:pt x="4641" y="14959"/>
                  </a:lnTo>
                  <a:lnTo>
                    <a:pt x="9266" y="14959"/>
                  </a:lnTo>
                  <a:lnTo>
                    <a:pt x="12736" y="11566"/>
                  </a:lnTo>
                  <a:lnTo>
                    <a:pt x="1389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9" name="object 1182">
              <a:extLst>
                <a:ext uri="{FF2B5EF4-FFF2-40B4-BE49-F238E27FC236}">
                  <a16:creationId xmlns:a16="http://schemas.microsoft.com/office/drawing/2014/main" id="{8B5B0C5D-F9E7-46A3-BD66-0B17F8EE34DA}"/>
                </a:ext>
              </a:extLst>
            </p:cNvPr>
            <p:cNvSpPr/>
            <p:nvPr/>
          </p:nvSpPr>
          <p:spPr>
            <a:xfrm>
              <a:off x="2297554" y="3056905"/>
              <a:ext cx="52055" cy="72944"/>
            </a:xfrm>
            <a:custGeom>
              <a:avLst/>
              <a:gdLst/>
              <a:ahLst/>
              <a:cxnLst/>
              <a:rect l="l" t="t" r="r" b="b"/>
              <a:pathLst>
                <a:path w="52055" h="72944">
                  <a:moveTo>
                    <a:pt x="26598" y="55672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944"/>
                  </a:lnTo>
                  <a:lnTo>
                    <a:pt x="31224" y="72944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26598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0" name="object 1183">
              <a:extLst>
                <a:ext uri="{FF2B5EF4-FFF2-40B4-BE49-F238E27FC236}">
                  <a16:creationId xmlns:a16="http://schemas.microsoft.com/office/drawing/2014/main" id="{D150E468-3AC0-4E2C-850A-8C419B88664F}"/>
                </a:ext>
              </a:extLst>
            </p:cNvPr>
            <p:cNvSpPr/>
            <p:nvPr/>
          </p:nvSpPr>
          <p:spPr>
            <a:xfrm>
              <a:off x="235653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1" name="object 1184">
              <a:extLst>
                <a:ext uri="{FF2B5EF4-FFF2-40B4-BE49-F238E27FC236}">
                  <a16:creationId xmlns:a16="http://schemas.microsoft.com/office/drawing/2014/main" id="{D3F00CE0-4F18-4DAF-9029-C1CF120E2668}"/>
                </a:ext>
              </a:extLst>
            </p:cNvPr>
            <p:cNvSpPr/>
            <p:nvPr/>
          </p:nvSpPr>
          <p:spPr>
            <a:xfrm>
              <a:off x="242021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2" name="object 1185">
              <a:extLst>
                <a:ext uri="{FF2B5EF4-FFF2-40B4-BE49-F238E27FC236}">
                  <a16:creationId xmlns:a16="http://schemas.microsoft.com/office/drawing/2014/main" id="{986BC9E4-E537-4C87-B814-EC3E2100660E}"/>
                </a:ext>
              </a:extLst>
            </p:cNvPr>
            <p:cNvSpPr/>
            <p:nvPr/>
          </p:nvSpPr>
          <p:spPr>
            <a:xfrm>
              <a:off x="2453675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7754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3" name="object 1186">
              <a:extLst>
                <a:ext uri="{FF2B5EF4-FFF2-40B4-BE49-F238E27FC236}">
                  <a16:creationId xmlns:a16="http://schemas.microsoft.com/office/drawing/2014/main" id="{47B0B170-B6A9-480E-86B8-3BA3CC3D6036}"/>
                </a:ext>
              </a:extLst>
            </p:cNvPr>
            <p:cNvSpPr/>
            <p:nvPr/>
          </p:nvSpPr>
          <p:spPr>
            <a:xfrm>
              <a:off x="2540485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4" name="object 1187">
              <a:extLst>
                <a:ext uri="{FF2B5EF4-FFF2-40B4-BE49-F238E27FC236}">
                  <a16:creationId xmlns:a16="http://schemas.microsoft.com/office/drawing/2014/main" id="{9E733E36-BD37-477D-830B-8603BF46BA87}"/>
                </a:ext>
              </a:extLst>
            </p:cNvPr>
            <p:cNvSpPr/>
            <p:nvPr/>
          </p:nvSpPr>
          <p:spPr>
            <a:xfrm>
              <a:off x="2604013" y="3025753"/>
              <a:ext cx="38239" cy="104096"/>
            </a:xfrm>
            <a:custGeom>
              <a:avLst/>
              <a:gdLst/>
              <a:ahLst/>
              <a:cxnLst/>
              <a:rect l="l" t="t" r="r" b="b"/>
              <a:pathLst>
                <a:path w="38239" h="104096">
                  <a:moveTo>
                    <a:pt x="22049" y="31151"/>
                  </a:moveTo>
                  <a:lnTo>
                    <a:pt x="22049" y="14959"/>
                  </a:lnTo>
                  <a:lnTo>
                    <a:pt x="25596" y="10332"/>
                  </a:lnTo>
                  <a:lnTo>
                    <a:pt x="37160" y="10332"/>
                  </a:lnTo>
                  <a:lnTo>
                    <a:pt x="38239" y="1079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6344" y="5706"/>
                  </a:lnTo>
                  <a:lnTo>
                    <a:pt x="11718" y="10332"/>
                  </a:lnTo>
                  <a:lnTo>
                    <a:pt x="10485" y="16192"/>
                  </a:lnTo>
                  <a:lnTo>
                    <a:pt x="10485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10485" y="41638"/>
                  </a:lnTo>
                  <a:lnTo>
                    <a:pt x="10485" y="104096"/>
                  </a:lnTo>
                  <a:lnTo>
                    <a:pt x="22049" y="104096"/>
                  </a:lnTo>
                  <a:lnTo>
                    <a:pt x="22049" y="41638"/>
                  </a:lnTo>
                  <a:lnTo>
                    <a:pt x="34847" y="41638"/>
                  </a:lnTo>
                  <a:lnTo>
                    <a:pt x="34847" y="31151"/>
                  </a:lnTo>
                  <a:lnTo>
                    <a:pt x="22049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5" name="object 1188">
              <a:extLst>
                <a:ext uri="{FF2B5EF4-FFF2-40B4-BE49-F238E27FC236}">
                  <a16:creationId xmlns:a16="http://schemas.microsoft.com/office/drawing/2014/main" id="{D3151C71-2E85-4899-8AAC-3AD8A1A1524A}"/>
                </a:ext>
              </a:extLst>
            </p:cNvPr>
            <p:cNvSpPr/>
            <p:nvPr/>
          </p:nvSpPr>
          <p:spPr>
            <a:xfrm>
              <a:off x="2674633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0891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926" y="11566"/>
                  </a:lnTo>
                  <a:lnTo>
                    <a:pt x="38239" y="14959"/>
                  </a:lnTo>
                  <a:lnTo>
                    <a:pt x="40552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968" y="9454"/>
                  </a:lnTo>
                  <a:lnTo>
                    <a:pt x="1843" y="19786"/>
                  </a:lnTo>
                  <a:lnTo>
                    <a:pt x="0" y="33619"/>
                  </a:lnTo>
                  <a:lnTo>
                    <a:pt x="17" y="43335"/>
                  </a:lnTo>
                  <a:lnTo>
                    <a:pt x="2089" y="57179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3196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6" name="object 1189">
              <a:extLst>
                <a:ext uri="{FF2B5EF4-FFF2-40B4-BE49-F238E27FC236}">
                  <a16:creationId xmlns:a16="http://schemas.microsoft.com/office/drawing/2014/main" id="{6C823F05-8935-4546-AB54-CA86BA2C9F75}"/>
                </a:ext>
              </a:extLst>
            </p:cNvPr>
            <p:cNvSpPr/>
            <p:nvPr/>
          </p:nvSpPr>
          <p:spPr>
            <a:xfrm>
              <a:off x="273831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7" name="object 1190">
              <a:extLst>
                <a:ext uri="{FF2B5EF4-FFF2-40B4-BE49-F238E27FC236}">
                  <a16:creationId xmlns:a16="http://schemas.microsoft.com/office/drawing/2014/main" id="{29470A6C-7A15-45D0-8C84-8AA622ADD579}"/>
                </a:ext>
              </a:extLst>
            </p:cNvPr>
            <p:cNvSpPr/>
            <p:nvPr/>
          </p:nvSpPr>
          <p:spPr>
            <a:xfrm>
              <a:off x="2800763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8" name="object 1191">
              <a:extLst>
                <a:ext uri="{FF2B5EF4-FFF2-40B4-BE49-F238E27FC236}">
                  <a16:creationId xmlns:a16="http://schemas.microsoft.com/office/drawing/2014/main" id="{AE7F3599-6D00-4AEC-B992-9D5A7A2CBCCD}"/>
                </a:ext>
              </a:extLst>
            </p:cNvPr>
            <p:cNvSpPr/>
            <p:nvPr/>
          </p:nvSpPr>
          <p:spPr>
            <a:xfrm>
              <a:off x="2864290" y="30558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8506"/>
                  </a:moveTo>
                  <a:lnTo>
                    <a:pt x="16190" y="16192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7006" y="17426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459" y="16134"/>
                  </a:lnTo>
                  <a:lnTo>
                    <a:pt x="42104" y="4175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9" name="object 1192">
              <a:extLst>
                <a:ext uri="{FF2B5EF4-FFF2-40B4-BE49-F238E27FC236}">
                  <a16:creationId xmlns:a16="http://schemas.microsoft.com/office/drawing/2014/main" id="{B3DB8FF3-D6B4-4DD7-AAF6-0B3697AE7C71}"/>
                </a:ext>
              </a:extLst>
            </p:cNvPr>
            <p:cNvSpPr/>
            <p:nvPr/>
          </p:nvSpPr>
          <p:spPr>
            <a:xfrm>
              <a:off x="2925659" y="3055826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1233" y="53204"/>
                  </a:moveTo>
                  <a:lnTo>
                    <a:pt x="3546" y="61378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1632" y="67084"/>
                  </a:lnTo>
                  <a:lnTo>
                    <a:pt x="41632" y="76337"/>
                  </a:lnTo>
                  <a:lnTo>
                    <a:pt x="40552" y="87903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1632" y="100703"/>
                  </a:lnTo>
                  <a:lnTo>
                    <a:pt x="46257" y="96077"/>
                  </a:lnTo>
                  <a:lnTo>
                    <a:pt x="50883" y="91450"/>
                  </a:lnTo>
                  <a:lnTo>
                    <a:pt x="53196" y="84511"/>
                  </a:lnTo>
                  <a:lnTo>
                    <a:pt x="53196" y="1079"/>
                  </a:lnTo>
                  <a:lnTo>
                    <a:pt x="42865" y="1079"/>
                  </a:lnTo>
                  <a:lnTo>
                    <a:pt x="41632" y="9253"/>
                  </a:lnTo>
                  <a:lnTo>
                    <a:pt x="38239" y="3392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3879"/>
                  </a:lnTo>
                  <a:lnTo>
                    <a:pt x="41632" y="19739"/>
                  </a:lnTo>
                  <a:lnTo>
                    <a:pt x="41632" y="55518"/>
                  </a:lnTo>
                  <a:lnTo>
                    <a:pt x="38239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3877" y="55518"/>
                  </a:lnTo>
                  <a:lnTo>
                    <a:pt x="12798" y="49812"/>
                  </a:lnTo>
                  <a:lnTo>
                    <a:pt x="12798" y="26679"/>
                  </a:lnTo>
                  <a:lnTo>
                    <a:pt x="17423" y="0"/>
                  </a:lnTo>
                  <a:lnTo>
                    <a:pt x="10485" y="3392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233" y="53204"/>
                  </a:lnTo>
                  <a:close/>
                </a:path>
                <a:path w="53196" h="103017">
                  <a:moveTo>
                    <a:pt x="17423" y="0"/>
                  </a:moveTo>
                  <a:lnTo>
                    <a:pt x="12798" y="26679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362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0" name="object 1193">
              <a:extLst>
                <a:ext uri="{FF2B5EF4-FFF2-40B4-BE49-F238E27FC236}">
                  <a16:creationId xmlns:a16="http://schemas.microsoft.com/office/drawing/2014/main" id="{3B2F6208-84B5-4F9C-8A41-43B5282E86EE}"/>
                </a:ext>
              </a:extLst>
            </p:cNvPr>
            <p:cNvSpPr/>
            <p:nvPr/>
          </p:nvSpPr>
          <p:spPr>
            <a:xfrm>
              <a:off x="299165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1" name="object 1194">
              <a:extLst>
                <a:ext uri="{FF2B5EF4-FFF2-40B4-BE49-F238E27FC236}">
                  <a16:creationId xmlns:a16="http://schemas.microsoft.com/office/drawing/2014/main" id="{ED9D8BAC-0921-4DDF-946D-EDB1C512DA25}"/>
                </a:ext>
              </a:extLst>
            </p:cNvPr>
            <p:cNvSpPr/>
            <p:nvPr/>
          </p:nvSpPr>
          <p:spPr>
            <a:xfrm>
              <a:off x="3075997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2" name="object 1195">
              <a:extLst>
                <a:ext uri="{FF2B5EF4-FFF2-40B4-BE49-F238E27FC236}">
                  <a16:creationId xmlns:a16="http://schemas.microsoft.com/office/drawing/2014/main" id="{A6FDF921-B27B-4778-87EE-DEFFB243D45F}"/>
                </a:ext>
              </a:extLst>
            </p:cNvPr>
            <p:cNvSpPr/>
            <p:nvPr/>
          </p:nvSpPr>
          <p:spPr>
            <a:xfrm>
              <a:off x="3116550" y="3055826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695" y="56763"/>
                  </a:move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2073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695" y="56763"/>
                  </a:lnTo>
                  <a:close/>
                </a:path>
                <a:path w="56588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3" name="object 1196">
              <a:extLst>
                <a:ext uri="{FF2B5EF4-FFF2-40B4-BE49-F238E27FC236}">
                  <a16:creationId xmlns:a16="http://schemas.microsoft.com/office/drawing/2014/main" id="{5AE5F061-CA97-431E-AAB8-22C74A96D616}"/>
                </a:ext>
              </a:extLst>
            </p:cNvPr>
            <p:cNvSpPr/>
            <p:nvPr/>
          </p:nvSpPr>
          <p:spPr>
            <a:xfrm>
              <a:off x="32067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4" name="object 1197">
              <a:extLst>
                <a:ext uri="{FF2B5EF4-FFF2-40B4-BE49-F238E27FC236}">
                  <a16:creationId xmlns:a16="http://schemas.microsoft.com/office/drawing/2014/main" id="{63AD6EEC-D2FD-4124-A360-0ABEA8A88F4F}"/>
                </a:ext>
              </a:extLst>
            </p:cNvPr>
            <p:cNvSpPr/>
            <p:nvPr/>
          </p:nvSpPr>
          <p:spPr>
            <a:xfrm>
              <a:off x="32519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5" name="object 1198">
              <a:extLst>
                <a:ext uri="{FF2B5EF4-FFF2-40B4-BE49-F238E27FC236}">
                  <a16:creationId xmlns:a16="http://schemas.microsoft.com/office/drawing/2014/main" id="{33623987-B338-4993-A060-4AB1B92BC8FD}"/>
                </a:ext>
              </a:extLst>
            </p:cNvPr>
            <p:cNvSpPr/>
            <p:nvPr/>
          </p:nvSpPr>
          <p:spPr>
            <a:xfrm>
              <a:off x="33131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23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6" name="object 1199">
              <a:extLst>
                <a:ext uri="{FF2B5EF4-FFF2-40B4-BE49-F238E27FC236}">
                  <a16:creationId xmlns:a16="http://schemas.microsoft.com/office/drawing/2014/main" id="{31B9B6E6-0626-42AA-B5BE-B07A77E1D38B}"/>
                </a:ext>
              </a:extLst>
            </p:cNvPr>
            <p:cNvSpPr/>
            <p:nvPr/>
          </p:nvSpPr>
          <p:spPr>
            <a:xfrm>
              <a:off x="3929763" y="3032693"/>
              <a:ext cx="82030" cy="97156"/>
            </a:xfrm>
            <a:custGeom>
              <a:avLst/>
              <a:gdLst/>
              <a:ahLst/>
              <a:cxnLst/>
              <a:rect l="l" t="t" r="r" b="b"/>
              <a:pathLst>
                <a:path w="82030" h="97156">
                  <a:moveTo>
                    <a:pt x="70466" y="59065"/>
                  </a:moveTo>
                  <a:lnTo>
                    <a:pt x="70466" y="97156"/>
                  </a:lnTo>
                  <a:lnTo>
                    <a:pt x="82030" y="97156"/>
                  </a:lnTo>
                  <a:lnTo>
                    <a:pt x="82030" y="0"/>
                  </a:lnTo>
                  <a:lnTo>
                    <a:pt x="65840" y="0"/>
                  </a:lnTo>
                  <a:lnTo>
                    <a:pt x="40398" y="79884"/>
                  </a:lnTo>
                  <a:lnTo>
                    <a:pt x="14956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10330" y="21898"/>
                  </a:lnTo>
                  <a:lnTo>
                    <a:pt x="35772" y="97156"/>
                  </a:lnTo>
                  <a:lnTo>
                    <a:pt x="45024" y="97156"/>
                  </a:lnTo>
                  <a:lnTo>
                    <a:pt x="71699" y="20819"/>
                  </a:lnTo>
                  <a:lnTo>
                    <a:pt x="7046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7" name="object 1200">
              <a:extLst>
                <a:ext uri="{FF2B5EF4-FFF2-40B4-BE49-F238E27FC236}">
                  <a16:creationId xmlns:a16="http://schemas.microsoft.com/office/drawing/2014/main" id="{7553A81A-5F48-4DE1-8733-D77D3763EF9B}"/>
                </a:ext>
              </a:extLst>
            </p:cNvPr>
            <p:cNvSpPr/>
            <p:nvPr/>
          </p:nvSpPr>
          <p:spPr>
            <a:xfrm>
              <a:off x="4029218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8" name="object 1201">
              <a:extLst>
                <a:ext uri="{FF2B5EF4-FFF2-40B4-BE49-F238E27FC236}">
                  <a16:creationId xmlns:a16="http://schemas.microsoft.com/office/drawing/2014/main" id="{07584D40-8BE5-43A2-834E-141C7016EE43}"/>
                </a:ext>
              </a:extLst>
            </p:cNvPr>
            <p:cNvSpPr/>
            <p:nvPr/>
          </p:nvSpPr>
          <p:spPr>
            <a:xfrm>
              <a:off x="4050034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9" name="object 1202">
              <a:extLst>
                <a:ext uri="{FF2B5EF4-FFF2-40B4-BE49-F238E27FC236}">
                  <a16:creationId xmlns:a16="http://schemas.microsoft.com/office/drawing/2014/main" id="{3483B898-3592-418F-B7CE-35D92A0F17C9}"/>
                </a:ext>
              </a:extLst>
            </p:cNvPr>
            <p:cNvSpPr/>
            <p:nvPr/>
          </p:nvSpPr>
          <p:spPr>
            <a:xfrm>
              <a:off x="4095058" y="3030380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0" y="26525"/>
                  </a:lnTo>
                  <a:close/>
                </a:path>
                <a:path w="12798" h="99470">
                  <a:moveTo>
                    <a:pt x="14031" y="8019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233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798" y="11566"/>
                  </a:lnTo>
                  <a:lnTo>
                    <a:pt x="14031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0" name="object 1203">
              <a:extLst>
                <a:ext uri="{FF2B5EF4-FFF2-40B4-BE49-F238E27FC236}">
                  <a16:creationId xmlns:a16="http://schemas.microsoft.com/office/drawing/2014/main" id="{38AEC28B-F595-4204-B25B-92AEDA28FDF3}"/>
                </a:ext>
              </a:extLst>
            </p:cNvPr>
            <p:cNvSpPr/>
            <p:nvPr/>
          </p:nvSpPr>
          <p:spPr>
            <a:xfrm>
              <a:off x="4120654" y="3055826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33459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8085" y="62458"/>
                  </a:lnTo>
                  <a:lnTo>
                    <a:pt x="33459" y="64771"/>
                  </a:lnTo>
                  <a:lnTo>
                    <a:pt x="21895" y="64771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442" y="9702"/>
                  </a:lnTo>
                  <a:lnTo>
                    <a:pt x="1503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5772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1" name="object 1204">
              <a:extLst>
                <a:ext uri="{FF2B5EF4-FFF2-40B4-BE49-F238E27FC236}">
                  <a16:creationId xmlns:a16="http://schemas.microsoft.com/office/drawing/2014/main" id="{BD7E3B8E-F490-4A38-BFED-2DE319077707}"/>
                </a:ext>
              </a:extLst>
            </p:cNvPr>
            <p:cNvSpPr/>
            <p:nvPr/>
          </p:nvSpPr>
          <p:spPr>
            <a:xfrm>
              <a:off x="456935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2" name="object 1205">
              <a:extLst>
                <a:ext uri="{FF2B5EF4-FFF2-40B4-BE49-F238E27FC236}">
                  <a16:creationId xmlns:a16="http://schemas.microsoft.com/office/drawing/2014/main" id="{AE6998CA-14DE-47BE-AD27-2E645133B25C}"/>
                </a:ext>
              </a:extLst>
            </p:cNvPr>
            <p:cNvSpPr/>
            <p:nvPr/>
          </p:nvSpPr>
          <p:spPr>
            <a:xfrm>
              <a:off x="460759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3" name="object 1206">
              <a:extLst>
                <a:ext uri="{FF2B5EF4-FFF2-40B4-BE49-F238E27FC236}">
                  <a16:creationId xmlns:a16="http://schemas.microsoft.com/office/drawing/2014/main" id="{3FCBFBD8-2CFA-4558-90C2-B498BFB2BBAA}"/>
                </a:ext>
              </a:extLst>
            </p:cNvPr>
            <p:cNvSpPr/>
            <p:nvPr/>
          </p:nvSpPr>
          <p:spPr>
            <a:xfrm>
              <a:off x="4634117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4" name="object 1207">
              <a:extLst>
                <a:ext uri="{FF2B5EF4-FFF2-40B4-BE49-F238E27FC236}">
                  <a16:creationId xmlns:a16="http://schemas.microsoft.com/office/drawing/2014/main" id="{5F232BE8-9A9F-4027-9007-22E3531CE409}"/>
                </a:ext>
              </a:extLst>
            </p:cNvPr>
            <p:cNvSpPr/>
            <p:nvPr/>
          </p:nvSpPr>
          <p:spPr>
            <a:xfrm>
              <a:off x="4696565" y="3026833"/>
              <a:ext cx="51037" cy="103017"/>
            </a:xfrm>
            <a:custGeom>
              <a:avLst/>
              <a:gdLst/>
              <a:ahLst/>
              <a:cxnLst/>
              <a:rect l="l" t="t" r="r" b="b"/>
              <a:pathLst>
                <a:path w="51037" h="103017">
                  <a:moveTo>
                    <a:pt x="0" y="0"/>
                  </a:moveTo>
                  <a:lnTo>
                    <a:pt x="0" y="103017"/>
                  </a:lnTo>
                  <a:lnTo>
                    <a:pt x="11718" y="103017"/>
                  </a:lnTo>
                  <a:lnTo>
                    <a:pt x="11718" y="77571"/>
                  </a:lnTo>
                  <a:lnTo>
                    <a:pt x="17423" y="69552"/>
                  </a:lnTo>
                  <a:lnTo>
                    <a:pt x="37160" y="103017"/>
                  </a:lnTo>
                  <a:lnTo>
                    <a:pt x="51037" y="103017"/>
                  </a:lnTo>
                  <a:lnTo>
                    <a:pt x="25596" y="61378"/>
                  </a:lnTo>
                  <a:lnTo>
                    <a:pt x="48724" y="30072"/>
                  </a:lnTo>
                  <a:lnTo>
                    <a:pt x="33614" y="30072"/>
                  </a:lnTo>
                  <a:lnTo>
                    <a:pt x="11718" y="61378"/>
                  </a:lnTo>
                  <a:lnTo>
                    <a:pt x="11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5" name="object 1208">
              <a:extLst>
                <a:ext uri="{FF2B5EF4-FFF2-40B4-BE49-F238E27FC236}">
                  <a16:creationId xmlns:a16="http://schemas.microsoft.com/office/drawing/2014/main" id="{FB71C180-71EA-4A18-B008-731A38212229}"/>
                </a:ext>
              </a:extLst>
            </p:cNvPr>
            <p:cNvSpPr/>
            <p:nvPr/>
          </p:nvSpPr>
          <p:spPr>
            <a:xfrm>
              <a:off x="4781062" y="3055826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48732" y="65798"/>
                  </a:lnTo>
                  <a:lnTo>
                    <a:pt x="54442" y="55414"/>
                  </a:lnTo>
                  <a:lnTo>
                    <a:pt x="56742" y="41638"/>
                  </a:lnTo>
                  <a:lnTo>
                    <a:pt x="56699" y="33252"/>
                  </a:lnTo>
                  <a:lnTo>
                    <a:pt x="53882" y="19501"/>
                  </a:lnTo>
                  <a:lnTo>
                    <a:pt x="48570" y="9253"/>
                  </a:lnTo>
                  <a:lnTo>
                    <a:pt x="42865" y="3392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7754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6" name="object 1209">
              <a:extLst>
                <a:ext uri="{FF2B5EF4-FFF2-40B4-BE49-F238E27FC236}">
                  <a16:creationId xmlns:a16="http://schemas.microsoft.com/office/drawing/2014/main" id="{E869B6C1-1CC8-4AD6-A958-D47C1C7C8578}"/>
                </a:ext>
              </a:extLst>
            </p:cNvPr>
            <p:cNvSpPr/>
            <p:nvPr/>
          </p:nvSpPr>
          <p:spPr>
            <a:xfrm>
              <a:off x="4845823" y="3025753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151"/>
                  </a:moveTo>
                  <a:lnTo>
                    <a:pt x="20816" y="14959"/>
                  </a:lnTo>
                  <a:lnTo>
                    <a:pt x="24362" y="10332"/>
                  </a:lnTo>
                  <a:lnTo>
                    <a:pt x="37006" y="10332"/>
                  </a:lnTo>
                  <a:lnTo>
                    <a:pt x="37006" y="1079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06"/>
                  </a:lnTo>
                  <a:lnTo>
                    <a:pt x="11564" y="10332"/>
                  </a:lnTo>
                  <a:lnTo>
                    <a:pt x="9251" y="1619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614" y="41638"/>
                  </a:lnTo>
                  <a:lnTo>
                    <a:pt x="33614" y="31151"/>
                  </a:lnTo>
                  <a:lnTo>
                    <a:pt x="20816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7" name="object 1210">
              <a:extLst>
                <a:ext uri="{FF2B5EF4-FFF2-40B4-BE49-F238E27FC236}">
                  <a16:creationId xmlns:a16="http://schemas.microsoft.com/office/drawing/2014/main" id="{9D59C70E-CAF8-462D-8170-055A5C5E35CF}"/>
                </a:ext>
              </a:extLst>
            </p:cNvPr>
            <p:cNvSpPr/>
            <p:nvPr/>
          </p:nvSpPr>
          <p:spPr>
            <a:xfrm>
              <a:off x="491875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8" name="object 1211">
              <a:extLst>
                <a:ext uri="{FF2B5EF4-FFF2-40B4-BE49-F238E27FC236}">
                  <a16:creationId xmlns:a16="http://schemas.microsoft.com/office/drawing/2014/main" id="{58E4A728-4B0D-4F9C-970C-5A375344D497}"/>
                </a:ext>
              </a:extLst>
            </p:cNvPr>
            <p:cNvSpPr/>
            <p:nvPr/>
          </p:nvSpPr>
          <p:spPr>
            <a:xfrm>
              <a:off x="497997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53" y="75243"/>
                  </a:lnTo>
                  <a:lnTo>
                    <a:pt x="42197" y="72417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534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786" y="3392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847" y="11566"/>
                  </a:lnTo>
                  <a:lnTo>
                    <a:pt x="37160" y="14959"/>
                  </a:lnTo>
                  <a:lnTo>
                    <a:pt x="39473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0" y="32533"/>
                  </a:lnTo>
                  <a:lnTo>
                    <a:pt x="50440" y="18281"/>
                  </a:lnTo>
                  <a:lnTo>
                    <a:pt x="46412" y="8019"/>
                  </a:lnTo>
                  <a:lnTo>
                    <a:pt x="41786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9" name="object 1212">
              <a:extLst>
                <a:ext uri="{FF2B5EF4-FFF2-40B4-BE49-F238E27FC236}">
                  <a16:creationId xmlns:a16="http://schemas.microsoft.com/office/drawing/2014/main" id="{22882725-D20E-460C-8084-9895A73B42E6}"/>
                </a:ext>
              </a:extLst>
            </p:cNvPr>
            <p:cNvSpPr/>
            <p:nvPr/>
          </p:nvSpPr>
          <p:spPr>
            <a:xfrm>
              <a:off x="5041340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0" name="object 1213">
              <a:extLst>
                <a:ext uri="{FF2B5EF4-FFF2-40B4-BE49-F238E27FC236}">
                  <a16:creationId xmlns:a16="http://schemas.microsoft.com/office/drawing/2014/main" id="{9404ADDF-1DF7-4760-8C19-B2D7CACCDC29}"/>
                </a:ext>
              </a:extLst>
            </p:cNvPr>
            <p:cNvSpPr/>
            <p:nvPr/>
          </p:nvSpPr>
          <p:spPr>
            <a:xfrm>
              <a:off x="51073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1" name="object 1214">
              <a:extLst>
                <a:ext uri="{FF2B5EF4-FFF2-40B4-BE49-F238E27FC236}">
                  <a16:creationId xmlns:a16="http://schemas.microsoft.com/office/drawing/2014/main" id="{9FE22772-F8CD-43B4-BD92-810E701A80E9}"/>
                </a:ext>
              </a:extLst>
            </p:cNvPr>
            <p:cNvSpPr/>
            <p:nvPr/>
          </p:nvSpPr>
          <p:spPr>
            <a:xfrm>
              <a:off x="5163923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2" name="object 1215">
              <a:extLst>
                <a:ext uri="{FF2B5EF4-FFF2-40B4-BE49-F238E27FC236}">
                  <a16:creationId xmlns:a16="http://schemas.microsoft.com/office/drawing/2014/main" id="{82680410-8FBC-4CAE-A6DA-F8C77DB3458E}"/>
                </a:ext>
              </a:extLst>
            </p:cNvPr>
            <p:cNvSpPr/>
            <p:nvPr/>
          </p:nvSpPr>
          <p:spPr>
            <a:xfrm>
              <a:off x="520910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3" name="object 1216">
              <a:extLst>
                <a:ext uri="{FF2B5EF4-FFF2-40B4-BE49-F238E27FC236}">
                  <a16:creationId xmlns:a16="http://schemas.microsoft.com/office/drawing/2014/main" id="{9F44C381-8E09-42B7-AEE6-690309F41CA3}"/>
                </a:ext>
              </a:extLst>
            </p:cNvPr>
            <p:cNvSpPr/>
            <p:nvPr/>
          </p:nvSpPr>
          <p:spPr>
            <a:xfrm>
              <a:off x="5230997" y="3056905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6675" y="55672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31301" y="72944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4" name="object 1217">
              <a:extLst>
                <a:ext uri="{FF2B5EF4-FFF2-40B4-BE49-F238E27FC236}">
                  <a16:creationId xmlns:a16="http://schemas.microsoft.com/office/drawing/2014/main" id="{CF06A7D7-143C-4673-83F6-ACC54DA85430}"/>
                </a:ext>
              </a:extLst>
            </p:cNvPr>
            <p:cNvSpPr/>
            <p:nvPr/>
          </p:nvSpPr>
          <p:spPr>
            <a:xfrm>
              <a:off x="529005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5" name="object 1218">
              <a:extLst>
                <a:ext uri="{FF2B5EF4-FFF2-40B4-BE49-F238E27FC236}">
                  <a16:creationId xmlns:a16="http://schemas.microsoft.com/office/drawing/2014/main" id="{D9863CB6-911B-4941-B04C-007DE7E03645}"/>
                </a:ext>
              </a:extLst>
            </p:cNvPr>
            <p:cNvSpPr/>
            <p:nvPr/>
          </p:nvSpPr>
          <p:spPr>
            <a:xfrm>
              <a:off x="5360596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6" name="object 1219">
              <a:extLst>
                <a:ext uri="{FF2B5EF4-FFF2-40B4-BE49-F238E27FC236}">
                  <a16:creationId xmlns:a16="http://schemas.microsoft.com/office/drawing/2014/main" id="{0A270640-730E-4C69-A86B-53312850FA8E}"/>
                </a:ext>
              </a:extLst>
            </p:cNvPr>
            <p:cNvSpPr/>
            <p:nvPr/>
          </p:nvSpPr>
          <p:spPr>
            <a:xfrm>
              <a:off x="5375630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7" name="object 1220">
              <a:extLst>
                <a:ext uri="{FF2B5EF4-FFF2-40B4-BE49-F238E27FC236}">
                  <a16:creationId xmlns:a16="http://schemas.microsoft.com/office/drawing/2014/main" id="{179AEFF1-A104-4B07-ADCD-58041B290A2D}"/>
                </a:ext>
              </a:extLst>
            </p:cNvPr>
            <p:cNvSpPr/>
            <p:nvPr/>
          </p:nvSpPr>
          <p:spPr>
            <a:xfrm>
              <a:off x="5464754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8" name="object 1221">
              <a:extLst>
                <a:ext uri="{FF2B5EF4-FFF2-40B4-BE49-F238E27FC236}">
                  <a16:creationId xmlns:a16="http://schemas.microsoft.com/office/drawing/2014/main" id="{806A87F1-7E64-470F-91F6-D8CC78E93095}"/>
                </a:ext>
              </a:extLst>
            </p:cNvPr>
            <p:cNvSpPr/>
            <p:nvPr/>
          </p:nvSpPr>
          <p:spPr>
            <a:xfrm>
              <a:off x="5493588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1564" y="74024"/>
                  </a:moveTo>
                  <a:lnTo>
                    <a:pt x="11564" y="19739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5926" y="16192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426"/>
                  </a:lnTo>
                  <a:lnTo>
                    <a:pt x="54430" y="12645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0620" y="14959"/>
                  </a:lnTo>
                  <a:lnTo>
                    <a:pt x="72933" y="17426"/>
                  </a:lnTo>
                  <a:lnTo>
                    <a:pt x="72933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3931" y="15000"/>
                  </a:lnTo>
                  <a:lnTo>
                    <a:pt x="76969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lnTo>
                    <a:pt x="45178" y="10332"/>
                  </a:lnTo>
                  <a:lnTo>
                    <a:pt x="41632" y="3392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0485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9" name="object 1222">
              <a:extLst>
                <a:ext uri="{FF2B5EF4-FFF2-40B4-BE49-F238E27FC236}">
                  <a16:creationId xmlns:a16="http://schemas.microsoft.com/office/drawing/2014/main" id="{F8356367-927B-4C82-B5ED-431FBCCA0D4C}"/>
                </a:ext>
              </a:extLst>
            </p:cNvPr>
            <p:cNvSpPr/>
            <p:nvPr/>
          </p:nvSpPr>
          <p:spPr>
            <a:xfrm>
              <a:off x="5594276" y="3055826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2944"/>
                  </a:lnTo>
                  <a:lnTo>
                    <a:pt x="20816" y="75258"/>
                  </a:lnTo>
                  <a:lnTo>
                    <a:pt x="24362" y="66005"/>
                  </a:lnTo>
                  <a:lnTo>
                    <a:pt x="18503" y="66005"/>
                  </a:lnTo>
                  <a:lnTo>
                    <a:pt x="15110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2645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5926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599" y="56213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60144"/>
                  </a:moveTo>
                  <a:lnTo>
                    <a:pt x="33614" y="63691"/>
                  </a:lnTo>
                  <a:lnTo>
                    <a:pt x="30067" y="66005"/>
                  </a:lnTo>
                  <a:lnTo>
                    <a:pt x="24362" y="66005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0" name="object 1223">
              <a:extLst>
                <a:ext uri="{FF2B5EF4-FFF2-40B4-BE49-F238E27FC236}">
                  <a16:creationId xmlns:a16="http://schemas.microsoft.com/office/drawing/2014/main" id="{226D4FA9-F9BA-409C-8A2C-35E12BDDC35A}"/>
                </a:ext>
              </a:extLst>
            </p:cNvPr>
            <p:cNvSpPr/>
            <p:nvPr/>
          </p:nvSpPr>
          <p:spPr>
            <a:xfrm>
              <a:off x="5657957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1" name="object 1224">
              <a:extLst>
                <a:ext uri="{FF2B5EF4-FFF2-40B4-BE49-F238E27FC236}">
                  <a16:creationId xmlns:a16="http://schemas.microsoft.com/office/drawing/2014/main" id="{0E16A54C-46AF-4152-9C7C-C4ECBD338A70}"/>
                </a:ext>
              </a:extLst>
            </p:cNvPr>
            <p:cNvSpPr/>
            <p:nvPr/>
          </p:nvSpPr>
          <p:spPr>
            <a:xfrm>
              <a:off x="5719172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2" name="object 1225">
              <a:extLst>
                <a:ext uri="{FF2B5EF4-FFF2-40B4-BE49-F238E27FC236}">
                  <a16:creationId xmlns:a16="http://schemas.microsoft.com/office/drawing/2014/main" id="{141869E6-5FBE-4578-8BAC-AE1B6BFDBF9C}"/>
                </a:ext>
              </a:extLst>
            </p:cNvPr>
            <p:cNvSpPr/>
            <p:nvPr/>
          </p:nvSpPr>
          <p:spPr>
            <a:xfrm>
              <a:off x="5774681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3" name="object 1226">
              <a:extLst>
                <a:ext uri="{FF2B5EF4-FFF2-40B4-BE49-F238E27FC236}">
                  <a16:creationId xmlns:a16="http://schemas.microsoft.com/office/drawing/2014/main" id="{7F8FD607-18F6-40B5-A5E3-19DE18E67FB5}"/>
                </a:ext>
              </a:extLst>
            </p:cNvPr>
            <p:cNvSpPr/>
            <p:nvPr/>
          </p:nvSpPr>
          <p:spPr>
            <a:xfrm>
              <a:off x="5819860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4" name="object 1227">
              <a:extLst>
                <a:ext uri="{FF2B5EF4-FFF2-40B4-BE49-F238E27FC236}">
                  <a16:creationId xmlns:a16="http://schemas.microsoft.com/office/drawing/2014/main" id="{5244538F-7D3E-4974-97CC-CFD1B4AD62DA}"/>
                </a:ext>
              </a:extLst>
            </p:cNvPr>
            <p:cNvSpPr/>
            <p:nvPr/>
          </p:nvSpPr>
          <p:spPr>
            <a:xfrm>
              <a:off x="58486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5" name="object 1228">
              <a:extLst>
                <a:ext uri="{FF2B5EF4-FFF2-40B4-BE49-F238E27FC236}">
                  <a16:creationId xmlns:a16="http://schemas.microsoft.com/office/drawing/2014/main" id="{AE8ED97D-F8B6-440F-8997-40676C10B6CB}"/>
                </a:ext>
              </a:extLst>
            </p:cNvPr>
            <p:cNvSpPr/>
            <p:nvPr/>
          </p:nvSpPr>
          <p:spPr>
            <a:xfrm>
              <a:off x="5910063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2049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6" name="object 1229">
              <a:extLst>
                <a:ext uri="{FF2B5EF4-FFF2-40B4-BE49-F238E27FC236}">
                  <a16:creationId xmlns:a16="http://schemas.microsoft.com/office/drawing/2014/main" id="{CD5A9702-1049-4635-A3CD-A6C05A68B899}"/>
                </a:ext>
              </a:extLst>
            </p:cNvPr>
            <p:cNvSpPr/>
            <p:nvPr/>
          </p:nvSpPr>
          <p:spPr>
            <a:xfrm>
              <a:off x="59979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7" name="object 1230">
              <a:extLst>
                <a:ext uri="{FF2B5EF4-FFF2-40B4-BE49-F238E27FC236}">
                  <a16:creationId xmlns:a16="http://schemas.microsoft.com/office/drawing/2014/main" id="{AF81780D-0300-472A-82F1-98366366B08D}"/>
                </a:ext>
              </a:extLst>
            </p:cNvPr>
            <p:cNvSpPr/>
            <p:nvPr/>
          </p:nvSpPr>
          <p:spPr>
            <a:xfrm>
              <a:off x="60431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8" name="object 1231">
              <a:extLst>
                <a:ext uri="{FF2B5EF4-FFF2-40B4-BE49-F238E27FC236}">
                  <a16:creationId xmlns:a16="http://schemas.microsoft.com/office/drawing/2014/main" id="{68030172-3D58-4509-B4A7-F1AE14E555BA}"/>
                </a:ext>
              </a:extLst>
            </p:cNvPr>
            <p:cNvSpPr/>
            <p:nvPr/>
          </p:nvSpPr>
          <p:spPr>
            <a:xfrm>
              <a:off x="61043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9" name="object 1232">
              <a:extLst>
                <a:ext uri="{FF2B5EF4-FFF2-40B4-BE49-F238E27FC236}">
                  <a16:creationId xmlns:a16="http://schemas.microsoft.com/office/drawing/2014/main" id="{6BD60884-7943-4845-BCAB-C74E6A74103E}"/>
                </a:ext>
              </a:extLst>
            </p:cNvPr>
            <p:cNvSpPr/>
            <p:nvPr/>
          </p:nvSpPr>
          <p:spPr>
            <a:xfrm>
              <a:off x="6193469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8503" y="0"/>
                  </a:move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3614" y="64771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3392" y="64771"/>
                  </a:lnTo>
                  <a:lnTo>
                    <a:pt x="8018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0" name="object 1233">
              <a:extLst>
                <a:ext uri="{FF2B5EF4-FFF2-40B4-BE49-F238E27FC236}">
                  <a16:creationId xmlns:a16="http://schemas.microsoft.com/office/drawing/2014/main" id="{0B78BE6B-450F-4AD2-9B21-22E022C6B3E5}"/>
                </a:ext>
              </a:extLst>
            </p:cNvPr>
            <p:cNvSpPr/>
            <p:nvPr/>
          </p:nvSpPr>
          <p:spPr>
            <a:xfrm>
              <a:off x="624897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1" name="object 1234">
              <a:extLst>
                <a:ext uri="{FF2B5EF4-FFF2-40B4-BE49-F238E27FC236}">
                  <a16:creationId xmlns:a16="http://schemas.microsoft.com/office/drawing/2014/main" id="{EC49C2BC-2C18-4833-9D6A-89E0CA321979}"/>
                </a:ext>
              </a:extLst>
            </p:cNvPr>
            <p:cNvSpPr/>
            <p:nvPr/>
          </p:nvSpPr>
          <p:spPr>
            <a:xfrm>
              <a:off x="629184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024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2643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458"/>
                  </a:lnTo>
                  <a:lnTo>
                    <a:pt x="26521" y="64771"/>
                  </a:lnTo>
                  <a:lnTo>
                    <a:pt x="23128" y="64771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8085" y="66005"/>
                  </a:lnTo>
                  <a:lnTo>
                    <a:pt x="38085" y="70631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944"/>
                  </a:lnTo>
                  <a:lnTo>
                    <a:pt x="49650" y="69397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10330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2312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495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  <a:path w="51963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3128" y="64771"/>
                  </a:lnTo>
                  <a:lnTo>
                    <a:pt x="19582" y="64771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2" name="object 1235">
              <a:extLst>
                <a:ext uri="{FF2B5EF4-FFF2-40B4-BE49-F238E27FC236}">
                  <a16:creationId xmlns:a16="http://schemas.microsoft.com/office/drawing/2014/main" id="{36EC9242-2879-4CC9-B729-27EBF375C020}"/>
                </a:ext>
              </a:extLst>
            </p:cNvPr>
            <p:cNvSpPr/>
            <p:nvPr/>
          </p:nvSpPr>
          <p:spPr>
            <a:xfrm>
              <a:off x="6356605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0398" y="55672"/>
                  </a:moveTo>
                  <a:lnTo>
                    <a:pt x="40398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6257" y="96077"/>
                  </a:lnTo>
                  <a:lnTo>
                    <a:pt x="46761" y="95434"/>
                  </a:lnTo>
                  <a:lnTo>
                    <a:pt x="51587" y="85083"/>
                  </a:lnTo>
                  <a:lnTo>
                    <a:pt x="53196" y="70631"/>
                  </a:lnTo>
                  <a:lnTo>
                    <a:pt x="53187" y="62418"/>
                  </a:lnTo>
                  <a:lnTo>
                    <a:pt x="51331" y="47889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997"/>
                  </a:lnTo>
                  <a:lnTo>
                    <a:pt x="14956" y="101937"/>
                  </a:lnTo>
                  <a:lnTo>
                    <a:pt x="20816" y="104250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398" y="55672"/>
                  </a:lnTo>
                  <a:close/>
                </a:path>
                <a:path w="53196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250"/>
                  </a:lnTo>
                  <a:lnTo>
                    <a:pt x="37006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3" name="object 1236">
              <a:extLst>
                <a:ext uri="{FF2B5EF4-FFF2-40B4-BE49-F238E27FC236}">
                  <a16:creationId xmlns:a16="http://schemas.microsoft.com/office/drawing/2014/main" id="{F8075A2E-0D9F-4AE2-BA42-51A4B654C11B}"/>
                </a:ext>
              </a:extLst>
            </p:cNvPr>
            <p:cNvSpPr/>
            <p:nvPr/>
          </p:nvSpPr>
          <p:spPr>
            <a:xfrm>
              <a:off x="6421366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4" name="object 1237">
              <a:extLst>
                <a:ext uri="{FF2B5EF4-FFF2-40B4-BE49-F238E27FC236}">
                  <a16:creationId xmlns:a16="http://schemas.microsoft.com/office/drawing/2014/main" id="{D493431C-5F14-4EAB-B9C5-A3C699EE930F}"/>
                </a:ext>
              </a:extLst>
            </p:cNvPr>
            <p:cNvSpPr/>
            <p:nvPr/>
          </p:nvSpPr>
          <p:spPr>
            <a:xfrm>
              <a:off x="6456599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5" name="object 1238">
              <a:extLst>
                <a:ext uri="{FF2B5EF4-FFF2-40B4-BE49-F238E27FC236}">
                  <a16:creationId xmlns:a16="http://schemas.microsoft.com/office/drawing/2014/main" id="{2BFAE9F2-16CF-432F-8634-CC2342A3476C}"/>
                </a:ext>
              </a:extLst>
            </p:cNvPr>
            <p:cNvSpPr/>
            <p:nvPr/>
          </p:nvSpPr>
          <p:spPr>
            <a:xfrm>
              <a:off x="647795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6" name="object 1239">
              <a:extLst>
                <a:ext uri="{FF2B5EF4-FFF2-40B4-BE49-F238E27FC236}">
                  <a16:creationId xmlns:a16="http://schemas.microsoft.com/office/drawing/2014/main" id="{91CF5D52-CB08-4CF7-AA5E-07B9454F3958}"/>
                </a:ext>
              </a:extLst>
            </p:cNvPr>
            <p:cNvSpPr/>
            <p:nvPr/>
          </p:nvSpPr>
          <p:spPr>
            <a:xfrm>
              <a:off x="6498771" y="3039633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272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718" y="27759"/>
                  </a:lnTo>
                  <a:lnTo>
                    <a:pt x="11718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217"/>
                  </a:lnTo>
                  <a:lnTo>
                    <a:pt x="34847" y="80964"/>
                  </a:lnTo>
                  <a:lnTo>
                    <a:pt x="25596" y="80964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759"/>
                  </a:lnTo>
                  <a:lnTo>
                    <a:pt x="34847" y="27759"/>
                  </a:lnTo>
                  <a:lnTo>
                    <a:pt x="34847" y="17272"/>
                  </a:lnTo>
                  <a:lnTo>
                    <a:pt x="23283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7" name="object 1240">
              <a:extLst>
                <a:ext uri="{FF2B5EF4-FFF2-40B4-BE49-F238E27FC236}">
                  <a16:creationId xmlns:a16="http://schemas.microsoft.com/office/drawing/2014/main" id="{AFE586AB-4767-4CA7-A9B1-F4C7BF281CCC}"/>
                </a:ext>
              </a:extLst>
            </p:cNvPr>
            <p:cNvSpPr/>
            <p:nvPr/>
          </p:nvSpPr>
          <p:spPr>
            <a:xfrm>
              <a:off x="6537011" y="3056905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6938" y="101937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850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3359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1118"/>
                  </a:lnTo>
                  <a:lnTo>
                    <a:pt x="18503" y="84511"/>
                  </a:lnTo>
                  <a:lnTo>
                    <a:pt x="16190" y="88058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6938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8" name="object 1241">
              <a:extLst>
                <a:ext uri="{FF2B5EF4-FFF2-40B4-BE49-F238E27FC236}">
                  <a16:creationId xmlns:a16="http://schemas.microsoft.com/office/drawing/2014/main" id="{0DA05C12-81A5-477A-B811-8CECCB74BF06}"/>
                </a:ext>
              </a:extLst>
            </p:cNvPr>
            <p:cNvSpPr/>
            <p:nvPr/>
          </p:nvSpPr>
          <p:spPr>
            <a:xfrm>
              <a:off x="6623822" y="3055826"/>
              <a:ext cx="44589" cy="75258"/>
            </a:xfrm>
            <a:custGeom>
              <a:avLst/>
              <a:gdLst/>
              <a:ahLst/>
              <a:cxnLst/>
              <a:rect l="l" t="t" r="r" b="b"/>
              <a:pathLst>
                <a:path w="44589" h="75258">
                  <a:moveTo>
                    <a:pt x="23128" y="66005"/>
                  </a:move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close/>
                </a:path>
                <a:path w="44589" h="75258">
                  <a:moveTo>
                    <a:pt x="2292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7220" y="10259"/>
                  </a:lnTo>
                  <a:lnTo>
                    <a:pt x="1688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292" y="567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9" name="object 1242">
              <a:extLst>
                <a:ext uri="{FF2B5EF4-FFF2-40B4-BE49-F238E27FC236}">
                  <a16:creationId xmlns:a16="http://schemas.microsoft.com/office/drawing/2014/main" id="{4039EB3E-E0EB-4AEE-BBCF-BF6C6515E062}"/>
                </a:ext>
              </a:extLst>
            </p:cNvPr>
            <p:cNvSpPr/>
            <p:nvPr/>
          </p:nvSpPr>
          <p:spPr>
            <a:xfrm>
              <a:off x="6693208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0" name="object 1243">
              <a:extLst>
                <a:ext uri="{FF2B5EF4-FFF2-40B4-BE49-F238E27FC236}">
                  <a16:creationId xmlns:a16="http://schemas.microsoft.com/office/drawing/2014/main" id="{810B445C-BB1B-4062-B6B0-45F64A71B874}"/>
                </a:ext>
              </a:extLst>
            </p:cNvPr>
            <p:cNvSpPr/>
            <p:nvPr/>
          </p:nvSpPr>
          <p:spPr>
            <a:xfrm>
              <a:off x="676028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1" name="object 1244">
              <a:extLst>
                <a:ext uri="{FF2B5EF4-FFF2-40B4-BE49-F238E27FC236}">
                  <a16:creationId xmlns:a16="http://schemas.microsoft.com/office/drawing/2014/main" id="{FC9E089A-56B9-4F3D-A4BD-21D6B623C652}"/>
                </a:ext>
              </a:extLst>
            </p:cNvPr>
            <p:cNvSpPr/>
            <p:nvPr/>
          </p:nvSpPr>
          <p:spPr>
            <a:xfrm>
              <a:off x="678803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2" name="object 1245">
              <a:extLst>
                <a:ext uri="{FF2B5EF4-FFF2-40B4-BE49-F238E27FC236}">
                  <a16:creationId xmlns:a16="http://schemas.microsoft.com/office/drawing/2014/main" id="{E78D5358-D3E9-4ED7-B521-8ED89908FACD}"/>
                </a:ext>
              </a:extLst>
            </p:cNvPr>
            <p:cNvSpPr/>
            <p:nvPr/>
          </p:nvSpPr>
          <p:spPr>
            <a:xfrm>
              <a:off x="6844780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3" name="object 1246">
              <a:extLst>
                <a:ext uri="{FF2B5EF4-FFF2-40B4-BE49-F238E27FC236}">
                  <a16:creationId xmlns:a16="http://schemas.microsoft.com/office/drawing/2014/main" id="{32568499-8048-4AAB-83DE-E4EACA5BE33B}"/>
                </a:ext>
              </a:extLst>
            </p:cNvPr>
            <p:cNvSpPr/>
            <p:nvPr/>
          </p:nvSpPr>
          <p:spPr>
            <a:xfrm>
              <a:off x="688749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4" name="object 1247">
              <a:extLst>
                <a:ext uri="{FF2B5EF4-FFF2-40B4-BE49-F238E27FC236}">
                  <a16:creationId xmlns:a16="http://schemas.microsoft.com/office/drawing/2014/main" id="{A0CB048F-217B-478C-9DB1-B3C436E3D14B}"/>
                </a:ext>
              </a:extLst>
            </p:cNvPr>
            <p:cNvSpPr/>
            <p:nvPr/>
          </p:nvSpPr>
          <p:spPr>
            <a:xfrm>
              <a:off x="6948860" y="3055826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351" y="9702"/>
                  </a:lnTo>
                  <a:lnTo>
                    <a:pt x="1052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705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8018" y="85590"/>
                  </a:lnTo>
                  <a:lnTo>
                    <a:pt x="3392" y="93764"/>
                  </a:lnTo>
                  <a:lnTo>
                    <a:pt x="5705" y="96077"/>
                  </a:lnTo>
                  <a:lnTo>
                    <a:pt x="9251" y="98390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5" name="object 1248">
              <a:extLst>
                <a:ext uri="{FF2B5EF4-FFF2-40B4-BE49-F238E27FC236}">
                  <a16:creationId xmlns:a16="http://schemas.microsoft.com/office/drawing/2014/main" id="{9E5A70AB-36E8-4A71-8182-0F1BAF6B5A52}"/>
                </a:ext>
              </a:extLst>
            </p:cNvPr>
            <p:cNvSpPr/>
            <p:nvPr/>
          </p:nvSpPr>
          <p:spPr>
            <a:xfrm>
              <a:off x="7015934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6" name="object 1249">
              <a:extLst>
                <a:ext uri="{FF2B5EF4-FFF2-40B4-BE49-F238E27FC236}">
                  <a16:creationId xmlns:a16="http://schemas.microsoft.com/office/drawing/2014/main" id="{05A173FF-5D5B-430F-B569-53DEFDE84DB5}"/>
                </a:ext>
              </a:extLst>
            </p:cNvPr>
            <p:cNvSpPr/>
            <p:nvPr/>
          </p:nvSpPr>
          <p:spPr>
            <a:xfrm>
              <a:off x="7055253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019"/>
                  </a:moveTo>
                  <a:lnTo>
                    <a:pt x="0" y="11566"/>
                  </a:lnTo>
                  <a:lnTo>
                    <a:pt x="3392" y="14959"/>
                  </a:lnTo>
                  <a:lnTo>
                    <a:pt x="8018" y="1495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7" name="object 1250">
              <a:extLst>
                <a:ext uri="{FF2B5EF4-FFF2-40B4-BE49-F238E27FC236}">
                  <a16:creationId xmlns:a16="http://schemas.microsoft.com/office/drawing/2014/main" id="{103C686A-C58F-412C-ADD4-94CA74DEF897}"/>
                </a:ext>
              </a:extLst>
            </p:cNvPr>
            <p:cNvSpPr/>
            <p:nvPr/>
          </p:nvSpPr>
          <p:spPr>
            <a:xfrm>
              <a:off x="707606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1895" y="17272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1450"/>
                  </a:lnTo>
                  <a:lnTo>
                    <a:pt x="30067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189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8" name="object 1251">
              <a:extLst>
                <a:ext uri="{FF2B5EF4-FFF2-40B4-BE49-F238E27FC236}">
                  <a16:creationId xmlns:a16="http://schemas.microsoft.com/office/drawing/2014/main" id="{519D7B46-9FDB-4394-AD8E-EC596D316888}"/>
                </a:ext>
              </a:extLst>
            </p:cNvPr>
            <p:cNvSpPr/>
            <p:nvPr/>
          </p:nvSpPr>
          <p:spPr>
            <a:xfrm>
              <a:off x="7114309" y="3056905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3392" y="91450"/>
                  </a:moveTo>
                  <a:lnTo>
                    <a:pt x="3392" y="101937"/>
                  </a:lnTo>
                  <a:lnTo>
                    <a:pt x="5705" y="101937"/>
                  </a:lnTo>
                  <a:lnTo>
                    <a:pt x="9251" y="103017"/>
                  </a:lnTo>
                  <a:lnTo>
                    <a:pt x="13877" y="103017"/>
                  </a:lnTo>
                  <a:lnTo>
                    <a:pt x="17269" y="100703"/>
                  </a:lnTo>
                  <a:lnTo>
                    <a:pt x="20816" y="97311"/>
                  </a:lnTo>
                  <a:lnTo>
                    <a:pt x="24208" y="94997"/>
                  </a:lnTo>
                  <a:lnTo>
                    <a:pt x="26521" y="90371"/>
                  </a:lnTo>
                  <a:lnTo>
                    <a:pt x="27754" y="83431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5441" y="53359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269" y="84511"/>
                  </a:lnTo>
                  <a:lnTo>
                    <a:pt x="16190" y="88058"/>
                  </a:lnTo>
                  <a:lnTo>
                    <a:pt x="13877" y="89137"/>
                  </a:lnTo>
                  <a:lnTo>
                    <a:pt x="9251" y="91450"/>
                  </a:lnTo>
                  <a:lnTo>
                    <a:pt x="3392" y="914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9" name="object 1252">
              <a:extLst>
                <a:ext uri="{FF2B5EF4-FFF2-40B4-BE49-F238E27FC236}">
                  <a16:creationId xmlns:a16="http://schemas.microsoft.com/office/drawing/2014/main" id="{9073A395-5FF2-465F-BA53-9C2E31F4B515}"/>
                </a:ext>
              </a:extLst>
            </p:cNvPr>
            <p:cNvSpPr/>
            <p:nvPr/>
          </p:nvSpPr>
          <p:spPr>
            <a:xfrm>
              <a:off x="7199886" y="3055826"/>
              <a:ext cx="44852" cy="75258"/>
            </a:xfrm>
            <a:custGeom>
              <a:avLst/>
              <a:gdLst/>
              <a:ahLst/>
              <a:cxnLst/>
              <a:rect l="l" t="t" r="r" b="b"/>
              <a:pathLst>
                <a:path w="44852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  <a:path w="44852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420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9650" y="66005"/>
                  </a:lnTo>
                  <a:lnTo>
                    <a:pt x="54275" y="60144"/>
                  </a:lnTo>
                  <a:lnTo>
                    <a:pt x="56588" y="52125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0" name="object 1253">
              <a:extLst>
                <a:ext uri="{FF2B5EF4-FFF2-40B4-BE49-F238E27FC236}">
                  <a16:creationId xmlns:a16="http://schemas.microsoft.com/office/drawing/2014/main" id="{1732DC8C-207F-4767-8B09-632E0D5A98FD}"/>
                </a:ext>
              </a:extLst>
            </p:cNvPr>
            <p:cNvSpPr/>
            <p:nvPr/>
          </p:nvSpPr>
          <p:spPr>
            <a:xfrm>
              <a:off x="7264647" y="3025753"/>
              <a:ext cx="38085" cy="104096"/>
            </a:xfrm>
            <a:custGeom>
              <a:avLst/>
              <a:gdLst/>
              <a:ahLst/>
              <a:cxnLst/>
              <a:rect l="l" t="t" r="r" b="b"/>
              <a:pathLst>
                <a:path w="38085" h="104096">
                  <a:moveTo>
                    <a:pt x="21895" y="31151"/>
                  </a:moveTo>
                  <a:lnTo>
                    <a:pt x="21895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085" y="1079"/>
                  </a:lnTo>
                  <a:lnTo>
                    <a:pt x="33459" y="0"/>
                  </a:lnTo>
                  <a:lnTo>
                    <a:pt x="24208" y="0"/>
                  </a:lnTo>
                  <a:lnTo>
                    <a:pt x="18503" y="2313"/>
                  </a:lnTo>
                  <a:lnTo>
                    <a:pt x="14956" y="5706"/>
                  </a:lnTo>
                  <a:lnTo>
                    <a:pt x="11564" y="10332"/>
                  </a:lnTo>
                  <a:lnTo>
                    <a:pt x="10330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895" y="104096"/>
                  </a:lnTo>
                  <a:lnTo>
                    <a:pt x="21895" y="41638"/>
                  </a:lnTo>
                  <a:lnTo>
                    <a:pt x="33459" y="41638"/>
                  </a:lnTo>
                  <a:lnTo>
                    <a:pt x="33459" y="31151"/>
                  </a:lnTo>
                  <a:lnTo>
                    <a:pt x="21895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1" name="object 1254">
              <a:extLst>
                <a:ext uri="{FF2B5EF4-FFF2-40B4-BE49-F238E27FC236}">
                  <a16:creationId xmlns:a16="http://schemas.microsoft.com/office/drawing/2014/main" id="{13E73E29-F0CB-4032-815B-6D267961CD26}"/>
                </a:ext>
              </a:extLst>
            </p:cNvPr>
            <p:cNvSpPr/>
            <p:nvPr/>
          </p:nvSpPr>
          <p:spPr>
            <a:xfrm>
              <a:off x="7330488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2" name="object 1255">
              <a:extLst>
                <a:ext uri="{FF2B5EF4-FFF2-40B4-BE49-F238E27FC236}">
                  <a16:creationId xmlns:a16="http://schemas.microsoft.com/office/drawing/2014/main" id="{980B0457-9308-4F5C-8293-5285B1E38701}"/>
                </a:ext>
              </a:extLst>
            </p:cNvPr>
            <p:cNvSpPr/>
            <p:nvPr/>
          </p:nvSpPr>
          <p:spPr>
            <a:xfrm>
              <a:off x="737566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237" y="33192"/>
                  </a:moveTo>
                  <a:lnTo>
                    <a:pt x="28988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988" y="39325"/>
                  </a:lnTo>
                  <a:lnTo>
                    <a:pt x="32380" y="40559"/>
                  </a:lnTo>
                  <a:lnTo>
                    <a:pt x="33614" y="42872"/>
                  </a:lnTo>
                  <a:lnTo>
                    <a:pt x="35926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73" y="45218"/>
                  </a:lnTo>
                  <a:lnTo>
                    <a:pt x="41237" y="33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3" name="object 1256">
              <a:extLst>
                <a:ext uri="{FF2B5EF4-FFF2-40B4-BE49-F238E27FC236}">
                  <a16:creationId xmlns:a16="http://schemas.microsoft.com/office/drawing/2014/main" id="{D1060A23-E164-49CC-83F9-17D8C13E5B00}"/>
                </a:ext>
              </a:extLst>
            </p:cNvPr>
            <p:cNvSpPr/>
            <p:nvPr/>
          </p:nvSpPr>
          <p:spPr>
            <a:xfrm>
              <a:off x="7437035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4" name="object 1257">
              <a:extLst>
                <a:ext uri="{FF2B5EF4-FFF2-40B4-BE49-F238E27FC236}">
                  <a16:creationId xmlns:a16="http://schemas.microsoft.com/office/drawing/2014/main" id="{D542372C-E295-4A33-AC83-3FF15D92FA90}"/>
                </a:ext>
              </a:extLst>
            </p:cNvPr>
            <p:cNvSpPr/>
            <p:nvPr/>
          </p:nvSpPr>
          <p:spPr>
            <a:xfrm>
              <a:off x="7526004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2385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5" name="object 1258">
              <a:extLst>
                <a:ext uri="{FF2B5EF4-FFF2-40B4-BE49-F238E27FC236}">
                  <a16:creationId xmlns:a16="http://schemas.microsoft.com/office/drawing/2014/main" id="{943DC086-5E6B-46B9-AAAD-5040677097D4}"/>
                </a:ext>
              </a:extLst>
            </p:cNvPr>
            <p:cNvSpPr/>
            <p:nvPr/>
          </p:nvSpPr>
          <p:spPr>
            <a:xfrm>
              <a:off x="758968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6" name="object 1259">
              <a:extLst>
                <a:ext uri="{FF2B5EF4-FFF2-40B4-BE49-F238E27FC236}">
                  <a16:creationId xmlns:a16="http://schemas.microsoft.com/office/drawing/2014/main" id="{67EE7B45-4BA8-4080-8988-923CEA1803AD}"/>
                </a:ext>
              </a:extLst>
            </p:cNvPr>
            <p:cNvSpPr/>
            <p:nvPr/>
          </p:nvSpPr>
          <p:spPr>
            <a:xfrm>
              <a:off x="76521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312" y="41638"/>
                  </a:move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462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close/>
                </a:path>
                <a:path w="50883" h="75258">
                  <a:moveTo>
                    <a:pt x="12643" y="22053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1146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6521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8570" y="69397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5705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7" name="object 1260">
              <a:extLst>
                <a:ext uri="{FF2B5EF4-FFF2-40B4-BE49-F238E27FC236}">
                  <a16:creationId xmlns:a16="http://schemas.microsoft.com/office/drawing/2014/main" id="{2AF6865D-E798-4669-A1A4-CE75788A67E8}"/>
                </a:ext>
              </a:extLst>
            </p:cNvPr>
            <p:cNvSpPr/>
            <p:nvPr/>
          </p:nvSpPr>
          <p:spPr>
            <a:xfrm>
              <a:off x="771581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8" name="object 1261">
              <a:extLst>
                <a:ext uri="{FF2B5EF4-FFF2-40B4-BE49-F238E27FC236}">
                  <a16:creationId xmlns:a16="http://schemas.microsoft.com/office/drawing/2014/main" id="{B86998A6-A886-43E8-9F2F-6817B4D00273}"/>
                </a:ext>
              </a:extLst>
            </p:cNvPr>
            <p:cNvSpPr/>
            <p:nvPr/>
          </p:nvSpPr>
          <p:spPr>
            <a:xfrm>
              <a:off x="7777030" y="3059219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312" y="57985"/>
                  </a:moveTo>
                  <a:lnTo>
                    <a:pt x="6938" y="63691"/>
                  </a:lnTo>
                  <a:lnTo>
                    <a:pt x="11564" y="69552"/>
                  </a:lnTo>
                  <a:lnTo>
                    <a:pt x="12798" y="46419"/>
                  </a:lnTo>
                  <a:lnTo>
                    <a:pt x="12798" y="23286"/>
                  </a:lnTo>
                  <a:lnTo>
                    <a:pt x="10485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985"/>
                  </a:lnTo>
                  <a:close/>
                </a:path>
                <a:path w="53196" h="72944">
                  <a:moveTo>
                    <a:pt x="15110" y="97311"/>
                  </a:moveTo>
                  <a:lnTo>
                    <a:pt x="18503" y="98390"/>
                  </a:lnTo>
                  <a:lnTo>
                    <a:pt x="23128" y="99624"/>
                  </a:lnTo>
                  <a:lnTo>
                    <a:pt x="34693" y="99624"/>
                  </a:lnTo>
                  <a:lnTo>
                    <a:pt x="41632" y="97311"/>
                  </a:lnTo>
                  <a:lnTo>
                    <a:pt x="46257" y="92684"/>
                  </a:lnTo>
                  <a:lnTo>
                    <a:pt x="50883" y="88058"/>
                  </a:lnTo>
                  <a:lnTo>
                    <a:pt x="53196" y="81118"/>
                  </a:lnTo>
                  <a:lnTo>
                    <a:pt x="53196" y="-2313"/>
                  </a:lnTo>
                  <a:lnTo>
                    <a:pt x="41632" y="-2313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2380" y="-3392"/>
                  </a:lnTo>
                  <a:lnTo>
                    <a:pt x="16190" y="-3392"/>
                  </a:lnTo>
                  <a:lnTo>
                    <a:pt x="10485" y="0"/>
                  </a:lnTo>
                  <a:lnTo>
                    <a:pt x="12798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86"/>
                  </a:lnTo>
                  <a:lnTo>
                    <a:pt x="40552" y="16347"/>
                  </a:lnTo>
                  <a:lnTo>
                    <a:pt x="40552" y="52125"/>
                  </a:lnTo>
                  <a:lnTo>
                    <a:pt x="38239" y="59065"/>
                  </a:lnTo>
                  <a:lnTo>
                    <a:pt x="33614" y="61378"/>
                  </a:lnTo>
                  <a:lnTo>
                    <a:pt x="22049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98" y="46419"/>
                  </a:lnTo>
                  <a:lnTo>
                    <a:pt x="11564" y="69552"/>
                  </a:lnTo>
                  <a:lnTo>
                    <a:pt x="17423" y="71865"/>
                  </a:lnTo>
                  <a:lnTo>
                    <a:pt x="31301" y="71865"/>
                  </a:lnTo>
                  <a:lnTo>
                    <a:pt x="37006" y="69552"/>
                  </a:lnTo>
                  <a:lnTo>
                    <a:pt x="40552" y="63691"/>
                  </a:lnTo>
                  <a:lnTo>
                    <a:pt x="40552" y="84511"/>
                  </a:lnTo>
                  <a:lnTo>
                    <a:pt x="35926" y="89137"/>
                  </a:lnTo>
                  <a:lnTo>
                    <a:pt x="19736" y="89137"/>
                  </a:lnTo>
                  <a:lnTo>
                    <a:pt x="13877" y="86824"/>
                  </a:lnTo>
                  <a:lnTo>
                    <a:pt x="9251" y="82197"/>
                  </a:lnTo>
                  <a:lnTo>
                    <a:pt x="4625" y="90371"/>
                  </a:lnTo>
                  <a:lnTo>
                    <a:pt x="6938" y="92684"/>
                  </a:lnTo>
                  <a:lnTo>
                    <a:pt x="10485" y="94997"/>
                  </a:lnTo>
                  <a:lnTo>
                    <a:pt x="1511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9" name="object 1262">
              <a:extLst>
                <a:ext uri="{FF2B5EF4-FFF2-40B4-BE49-F238E27FC236}">
                  <a16:creationId xmlns:a16="http://schemas.microsoft.com/office/drawing/2014/main" id="{CD3B34D0-1AF2-462B-BB9B-4D7370217F36}"/>
                </a:ext>
              </a:extLst>
            </p:cNvPr>
            <p:cNvSpPr/>
            <p:nvPr/>
          </p:nvSpPr>
          <p:spPr>
            <a:xfrm>
              <a:off x="7841791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392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4" y="32167"/>
                  </a:lnTo>
                  <a:lnTo>
                    <a:pt x="51311" y="18146"/>
                  </a:lnTo>
                  <a:lnTo>
                    <a:pt x="46257" y="8019"/>
                  </a:lnTo>
                  <a:lnTo>
                    <a:pt x="42865" y="3392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0" name="object 1263">
              <a:extLst>
                <a:ext uri="{FF2B5EF4-FFF2-40B4-BE49-F238E27FC236}">
                  <a16:creationId xmlns:a16="http://schemas.microsoft.com/office/drawing/2014/main" id="{D2A174DB-94C0-4D98-B3BF-DD559763C1F6}"/>
                </a:ext>
              </a:extLst>
            </p:cNvPr>
            <p:cNvSpPr/>
            <p:nvPr/>
          </p:nvSpPr>
          <p:spPr>
            <a:xfrm>
              <a:off x="7903160" y="3059219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9" y="39514"/>
                  </a:moveTo>
                  <a:lnTo>
                    <a:pt x="1865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643" y="46419"/>
                  </a:lnTo>
                  <a:lnTo>
                    <a:pt x="12643" y="23286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937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643" y="46419"/>
                  </a:lnTo>
                  <a:lnTo>
                    <a:pt x="11564" y="69552"/>
                  </a:lnTo>
                  <a:lnTo>
                    <a:pt x="17269" y="71865"/>
                  </a:lnTo>
                  <a:lnTo>
                    <a:pt x="32380" y="71865"/>
                  </a:lnTo>
                  <a:lnTo>
                    <a:pt x="37006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392"/>
                  </a:lnTo>
                  <a:lnTo>
                    <a:pt x="17269" y="-3392"/>
                  </a:lnTo>
                  <a:lnTo>
                    <a:pt x="10330" y="0"/>
                  </a:lnTo>
                  <a:lnTo>
                    <a:pt x="12643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1" name="object 1264">
              <a:extLst>
                <a:ext uri="{FF2B5EF4-FFF2-40B4-BE49-F238E27FC236}">
                  <a16:creationId xmlns:a16="http://schemas.microsoft.com/office/drawing/2014/main" id="{1A12C04C-63D4-4E61-B930-EC6FD71FCEF0}"/>
                </a:ext>
              </a:extLst>
            </p:cNvPr>
            <p:cNvSpPr/>
            <p:nvPr/>
          </p:nvSpPr>
          <p:spPr>
            <a:xfrm>
              <a:off x="888637" y="3259393"/>
              <a:ext cx="67090" cy="98390"/>
            </a:xfrm>
            <a:custGeom>
              <a:avLst/>
              <a:gdLst/>
              <a:ahLst/>
              <a:cxnLst/>
              <a:rect l="l" t="t" r="r" b="b"/>
              <a:pathLst>
                <a:path w="67090" h="98390">
                  <a:moveTo>
                    <a:pt x="23135" y="98390"/>
                  </a:moveTo>
                  <a:lnTo>
                    <a:pt x="42799" y="98390"/>
                  </a:lnTo>
                  <a:lnTo>
                    <a:pt x="42799" y="17426"/>
                  </a:lnTo>
                  <a:lnTo>
                    <a:pt x="67090" y="17426"/>
                  </a:lnTo>
                  <a:lnTo>
                    <a:pt x="67090" y="0"/>
                  </a:lnTo>
                  <a:lnTo>
                    <a:pt x="0" y="0"/>
                  </a:lnTo>
                  <a:lnTo>
                    <a:pt x="0" y="17426"/>
                  </a:lnTo>
                  <a:lnTo>
                    <a:pt x="23135" y="17426"/>
                  </a:lnTo>
                  <a:lnTo>
                    <a:pt x="23135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2" name="object 1265">
              <a:extLst>
                <a:ext uri="{FF2B5EF4-FFF2-40B4-BE49-F238E27FC236}">
                  <a16:creationId xmlns:a16="http://schemas.microsoft.com/office/drawing/2014/main" id="{B1F5FB2B-5767-4709-800B-40921910F069}"/>
                </a:ext>
              </a:extLst>
            </p:cNvPr>
            <p:cNvSpPr/>
            <p:nvPr/>
          </p:nvSpPr>
          <p:spPr>
            <a:xfrm>
              <a:off x="964981" y="3254766"/>
              <a:ext cx="54360" cy="103017"/>
            </a:xfrm>
            <a:custGeom>
              <a:avLst/>
              <a:gdLst/>
              <a:ahLst/>
              <a:cxnLst/>
              <a:rect l="l" t="t" r="r" b="b"/>
              <a:pathLst>
                <a:path w="54360" h="103017">
                  <a:moveTo>
                    <a:pt x="49734" y="35932"/>
                  </a:moveTo>
                  <a:lnTo>
                    <a:pt x="46265" y="31306"/>
                  </a:lnTo>
                  <a:lnTo>
                    <a:pt x="41639" y="28992"/>
                  </a:lnTo>
                  <a:lnTo>
                    <a:pt x="28918" y="28992"/>
                  </a:lnTo>
                  <a:lnTo>
                    <a:pt x="23136" y="31306"/>
                  </a:lnTo>
                  <a:lnTo>
                    <a:pt x="19667" y="37012"/>
                  </a:lnTo>
                  <a:lnTo>
                    <a:pt x="19667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667" y="103017"/>
                  </a:lnTo>
                  <a:lnTo>
                    <a:pt x="19667" y="49812"/>
                  </a:lnTo>
                  <a:lnTo>
                    <a:pt x="20823" y="46265"/>
                  </a:lnTo>
                  <a:lnTo>
                    <a:pt x="24293" y="45185"/>
                  </a:lnTo>
                  <a:lnTo>
                    <a:pt x="30075" y="45185"/>
                  </a:lnTo>
                  <a:lnTo>
                    <a:pt x="33544" y="47498"/>
                  </a:lnTo>
                  <a:lnTo>
                    <a:pt x="35857" y="52125"/>
                  </a:lnTo>
                  <a:lnTo>
                    <a:pt x="35857" y="103017"/>
                  </a:lnTo>
                  <a:lnTo>
                    <a:pt x="54360" y="103017"/>
                  </a:lnTo>
                  <a:lnTo>
                    <a:pt x="54360" y="47498"/>
                  </a:lnTo>
                  <a:lnTo>
                    <a:pt x="53204" y="40559"/>
                  </a:lnTo>
                  <a:lnTo>
                    <a:pt x="4973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3" name="object 1266">
              <a:extLst>
                <a:ext uri="{FF2B5EF4-FFF2-40B4-BE49-F238E27FC236}">
                  <a16:creationId xmlns:a16="http://schemas.microsoft.com/office/drawing/2014/main" id="{38E369C9-3628-4AD3-86C6-7FFF884E1F90}"/>
                </a:ext>
              </a:extLst>
            </p:cNvPr>
            <p:cNvSpPr/>
            <p:nvPr/>
          </p:nvSpPr>
          <p:spPr>
            <a:xfrm>
              <a:off x="103092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28"/>
                  </a:lnTo>
                  <a:lnTo>
                    <a:pt x="54660" y="18605"/>
                  </a:lnTo>
                  <a:lnTo>
                    <a:pt x="49727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27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4" name="object 1267">
              <a:extLst>
                <a:ext uri="{FF2B5EF4-FFF2-40B4-BE49-F238E27FC236}">
                  <a16:creationId xmlns:a16="http://schemas.microsoft.com/office/drawing/2014/main" id="{54539619-21A6-48DB-AF71-70828C4024AB}"/>
                </a:ext>
              </a:extLst>
            </p:cNvPr>
            <p:cNvSpPr/>
            <p:nvPr/>
          </p:nvSpPr>
          <p:spPr>
            <a:xfrm>
              <a:off x="1128078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18518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5524" y="18506"/>
                  </a:lnTo>
                  <a:lnTo>
                    <a:pt x="57837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4" y="15858"/>
                  </a:lnTo>
                  <a:lnTo>
                    <a:pt x="80302" y="4034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4368" y="3392"/>
                  </a:lnTo>
                  <a:lnTo>
                    <a:pt x="50899" y="9253"/>
                  </a:lnTo>
                  <a:lnTo>
                    <a:pt x="47429" y="3392"/>
                  </a:lnTo>
                  <a:lnTo>
                    <a:pt x="42803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lnTo>
                    <a:pt x="18518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5" name="object 1268">
              <a:extLst>
                <a:ext uri="{FF2B5EF4-FFF2-40B4-BE49-F238E27FC236}">
                  <a16:creationId xmlns:a16="http://schemas.microsoft.com/office/drawing/2014/main" id="{8B08534B-213E-489F-A5DF-6361155ED643}"/>
                </a:ext>
              </a:extLst>
            </p:cNvPr>
            <p:cNvSpPr/>
            <p:nvPr/>
          </p:nvSpPr>
          <p:spPr>
            <a:xfrm>
              <a:off x="1227564" y="328375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1972" y="43951"/>
                  </a:moveTo>
                  <a:lnTo>
                    <a:pt x="26598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6598" y="75258"/>
                  </a:lnTo>
                  <a:lnTo>
                    <a:pt x="31224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6273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24" y="14959"/>
                  </a:lnTo>
                  <a:lnTo>
                    <a:pt x="33536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28911" y="30072"/>
                  </a:lnTo>
                  <a:lnTo>
                    <a:pt x="21972" y="43951"/>
                  </a:lnTo>
                  <a:close/>
                </a:path>
                <a:path w="55524" h="75258">
                  <a:moveTo>
                    <a:pt x="2312" y="64771"/>
                  </a:move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6" name="object 1269">
              <a:extLst>
                <a:ext uri="{FF2B5EF4-FFF2-40B4-BE49-F238E27FC236}">
                  <a16:creationId xmlns:a16="http://schemas.microsoft.com/office/drawing/2014/main" id="{2D7FEC25-2D6F-4534-9C2B-9D0972ED3A92}"/>
                </a:ext>
              </a:extLst>
            </p:cNvPr>
            <p:cNvSpPr/>
            <p:nvPr/>
          </p:nvSpPr>
          <p:spPr>
            <a:xfrm>
              <a:off x="1293497" y="328375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525"/>
                  </a:lnTo>
                  <a:lnTo>
                    <a:pt x="53274" y="15361"/>
                  </a:lnTo>
                  <a:lnTo>
                    <a:pt x="46755" y="3700"/>
                  </a:lnTo>
                  <a:lnTo>
                    <a:pt x="3470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7" name="object 1270">
              <a:extLst>
                <a:ext uri="{FF2B5EF4-FFF2-40B4-BE49-F238E27FC236}">
                  <a16:creationId xmlns:a16="http://schemas.microsoft.com/office/drawing/2014/main" id="{6DD4FFCF-9C39-4D78-AB1E-8855BBDB9AD2}"/>
                </a:ext>
              </a:extLst>
            </p:cNvPr>
            <p:cNvSpPr/>
            <p:nvPr/>
          </p:nvSpPr>
          <p:spPr>
            <a:xfrm>
              <a:off x="1358273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7021" y="74024"/>
                  </a:move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7429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3552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6613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60144"/>
                  </a:lnTo>
                  <a:lnTo>
                    <a:pt x="21972" y="60144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close/>
                </a:path>
                <a:path w="56681" h="75258">
                  <a:moveTo>
                    <a:pt x="21972" y="75258"/>
                  </a:moveTo>
                  <a:lnTo>
                    <a:pt x="27770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1972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8" name="object 1271">
              <a:extLst>
                <a:ext uri="{FF2B5EF4-FFF2-40B4-BE49-F238E27FC236}">
                  <a16:creationId xmlns:a16="http://schemas.microsoft.com/office/drawing/2014/main" id="{1833C16E-D2FC-407C-950D-8422D304D859}"/>
                </a:ext>
              </a:extLst>
            </p:cNvPr>
            <p:cNvSpPr/>
            <p:nvPr/>
          </p:nvSpPr>
          <p:spPr>
            <a:xfrm>
              <a:off x="1421893" y="328375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57837" y="1079"/>
                  </a:moveTo>
                  <a:lnTo>
                    <a:pt x="40491" y="1079"/>
                  </a:lnTo>
                  <a:lnTo>
                    <a:pt x="40491" y="8019"/>
                  </a:lnTo>
                  <a:lnTo>
                    <a:pt x="37021" y="2313"/>
                  </a:lnTo>
                  <a:lnTo>
                    <a:pt x="31239" y="0"/>
                  </a:lnTo>
                  <a:lnTo>
                    <a:pt x="25457" y="0"/>
                  </a:lnTo>
                  <a:lnTo>
                    <a:pt x="26613" y="16192"/>
                  </a:lnTo>
                  <a:lnTo>
                    <a:pt x="34708" y="16192"/>
                  </a:lnTo>
                  <a:lnTo>
                    <a:pt x="37021" y="17272"/>
                  </a:lnTo>
                  <a:lnTo>
                    <a:pt x="39334" y="20819"/>
                  </a:lnTo>
                  <a:lnTo>
                    <a:pt x="45116" y="100703"/>
                  </a:lnTo>
                  <a:lnTo>
                    <a:pt x="50899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079"/>
                  </a:lnTo>
                  <a:close/>
                </a:path>
                <a:path w="57837" h="103017">
                  <a:moveTo>
                    <a:pt x="8095" y="96077"/>
                  </a:moveTo>
                  <a:lnTo>
                    <a:pt x="11564" y="98390"/>
                  </a:lnTo>
                  <a:lnTo>
                    <a:pt x="15033" y="100703"/>
                  </a:lnTo>
                  <a:lnTo>
                    <a:pt x="19675" y="101783"/>
                  </a:lnTo>
                  <a:lnTo>
                    <a:pt x="24300" y="103017"/>
                  </a:lnTo>
                  <a:lnTo>
                    <a:pt x="38178" y="103017"/>
                  </a:lnTo>
                  <a:lnTo>
                    <a:pt x="45116" y="100703"/>
                  </a:lnTo>
                  <a:lnTo>
                    <a:pt x="39334" y="20819"/>
                  </a:lnTo>
                  <a:lnTo>
                    <a:pt x="39334" y="55518"/>
                  </a:lnTo>
                  <a:lnTo>
                    <a:pt x="34708" y="59065"/>
                  </a:lnTo>
                  <a:lnTo>
                    <a:pt x="26613" y="59065"/>
                  </a:lnTo>
                  <a:lnTo>
                    <a:pt x="24300" y="57831"/>
                  </a:lnTo>
                  <a:lnTo>
                    <a:pt x="21987" y="54438"/>
                  </a:lnTo>
                  <a:lnTo>
                    <a:pt x="20831" y="52125"/>
                  </a:lnTo>
                  <a:lnTo>
                    <a:pt x="19675" y="47498"/>
                  </a:lnTo>
                  <a:lnTo>
                    <a:pt x="19675" y="28838"/>
                  </a:lnTo>
                  <a:lnTo>
                    <a:pt x="20831" y="23132"/>
                  </a:lnTo>
                  <a:lnTo>
                    <a:pt x="21987" y="20819"/>
                  </a:lnTo>
                  <a:lnTo>
                    <a:pt x="24300" y="17272"/>
                  </a:lnTo>
                  <a:lnTo>
                    <a:pt x="26613" y="16192"/>
                  </a:lnTo>
                  <a:lnTo>
                    <a:pt x="25457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299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346" y="75258"/>
                  </a:lnTo>
                  <a:lnTo>
                    <a:pt x="31239" y="75258"/>
                  </a:lnTo>
                  <a:lnTo>
                    <a:pt x="35865" y="72944"/>
                  </a:lnTo>
                  <a:lnTo>
                    <a:pt x="39334" y="68318"/>
                  </a:lnTo>
                  <a:lnTo>
                    <a:pt x="39334" y="78650"/>
                  </a:lnTo>
                  <a:lnTo>
                    <a:pt x="38178" y="82197"/>
                  </a:lnTo>
                  <a:lnTo>
                    <a:pt x="34708" y="86824"/>
                  </a:lnTo>
                  <a:lnTo>
                    <a:pt x="21987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82" y="93764"/>
                  </a:lnTo>
                  <a:lnTo>
                    <a:pt x="8095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9" name="object 1272">
              <a:extLst>
                <a:ext uri="{FF2B5EF4-FFF2-40B4-BE49-F238E27FC236}">
                  <a16:creationId xmlns:a16="http://schemas.microsoft.com/office/drawing/2014/main" id="{BCF9D53A-4B62-4EA2-9032-B278E7B65494}"/>
                </a:ext>
              </a:extLst>
            </p:cNvPr>
            <p:cNvSpPr/>
            <p:nvPr/>
          </p:nvSpPr>
          <p:spPr>
            <a:xfrm>
              <a:off x="1491295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0" name="object 1273">
              <a:extLst>
                <a:ext uri="{FF2B5EF4-FFF2-40B4-BE49-F238E27FC236}">
                  <a16:creationId xmlns:a16="http://schemas.microsoft.com/office/drawing/2014/main" id="{192DF42B-EB81-44F2-B1EB-4963EA8357D3}"/>
                </a:ext>
              </a:extLst>
            </p:cNvPr>
            <p:cNvSpPr/>
            <p:nvPr/>
          </p:nvSpPr>
          <p:spPr>
            <a:xfrm>
              <a:off x="1558385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50899" y="9253"/>
                  </a:moveTo>
                  <a:lnTo>
                    <a:pt x="47429" y="3392"/>
                  </a:lnTo>
                  <a:lnTo>
                    <a:pt x="42803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8019"/>
                  </a:lnTo>
                  <a:lnTo>
                    <a:pt x="17362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28926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4368" y="18506"/>
                  </a:lnTo>
                  <a:lnTo>
                    <a:pt x="57837" y="16192"/>
                  </a:lnTo>
                  <a:lnTo>
                    <a:pt x="63635" y="16192"/>
                  </a:lnTo>
                  <a:lnTo>
                    <a:pt x="67104" y="18506"/>
                  </a:lnTo>
                  <a:lnTo>
                    <a:pt x="68261" y="23132"/>
                  </a:lnTo>
                  <a:lnTo>
                    <a:pt x="68261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7" y="15867"/>
                  </a:lnTo>
                  <a:lnTo>
                    <a:pt x="80308" y="4037"/>
                  </a:lnTo>
                  <a:lnTo>
                    <a:pt x="68261" y="0"/>
                  </a:lnTo>
                  <a:lnTo>
                    <a:pt x="60150" y="0"/>
                  </a:lnTo>
                  <a:lnTo>
                    <a:pt x="54368" y="3392"/>
                  </a:lnTo>
                  <a:lnTo>
                    <a:pt x="5089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1" name="object 1274">
              <a:extLst>
                <a:ext uri="{FF2B5EF4-FFF2-40B4-BE49-F238E27FC236}">
                  <a16:creationId xmlns:a16="http://schemas.microsoft.com/office/drawing/2014/main" id="{8E9212F0-5D6A-4AA9-BAB7-2973106F1046}"/>
                </a:ext>
              </a:extLst>
            </p:cNvPr>
            <p:cNvSpPr/>
            <p:nvPr/>
          </p:nvSpPr>
          <p:spPr>
            <a:xfrm>
              <a:off x="1657870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59" y="31151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2" name="object 1275">
              <a:extLst>
                <a:ext uri="{FF2B5EF4-FFF2-40B4-BE49-F238E27FC236}">
                  <a16:creationId xmlns:a16="http://schemas.microsoft.com/office/drawing/2014/main" id="{A9B175CC-0909-4A7D-BBF7-08325BACAE7A}"/>
                </a:ext>
              </a:extLst>
            </p:cNvPr>
            <p:cNvSpPr/>
            <p:nvPr/>
          </p:nvSpPr>
          <p:spPr>
            <a:xfrm>
              <a:off x="1723803" y="328375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18" y="8019"/>
                  </a:move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525"/>
                  </a:lnTo>
                  <a:lnTo>
                    <a:pt x="53957" y="15361"/>
                  </a:lnTo>
                  <a:lnTo>
                    <a:pt x="47596" y="3700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3" name="object 1276">
              <a:extLst>
                <a:ext uri="{FF2B5EF4-FFF2-40B4-BE49-F238E27FC236}">
                  <a16:creationId xmlns:a16="http://schemas.microsoft.com/office/drawing/2014/main" id="{453C817B-6A0B-40A4-BF11-75A9CF566663}"/>
                </a:ext>
              </a:extLst>
            </p:cNvPr>
            <p:cNvSpPr/>
            <p:nvPr/>
          </p:nvSpPr>
          <p:spPr>
            <a:xfrm>
              <a:off x="1786266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95" y="31151"/>
                  </a:lnTo>
                  <a:lnTo>
                    <a:pt x="8095" y="70631"/>
                  </a:lnTo>
                  <a:lnTo>
                    <a:pt x="8256" y="74150"/>
                  </a:lnTo>
                  <a:lnTo>
                    <a:pt x="13896" y="87125"/>
                  </a:lnTo>
                  <a:lnTo>
                    <a:pt x="26613" y="91450"/>
                  </a:lnTo>
                  <a:lnTo>
                    <a:pt x="34708" y="91450"/>
                  </a:lnTo>
                  <a:lnTo>
                    <a:pt x="37021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4" name="object 1277">
              <a:extLst>
                <a:ext uri="{FF2B5EF4-FFF2-40B4-BE49-F238E27FC236}">
                  <a16:creationId xmlns:a16="http://schemas.microsoft.com/office/drawing/2014/main" id="{061840E2-1A17-44F1-AAB9-67934C08BCDA}"/>
                </a:ext>
              </a:extLst>
            </p:cNvPr>
            <p:cNvSpPr/>
            <p:nvPr/>
          </p:nvSpPr>
          <p:spPr>
            <a:xfrm>
              <a:off x="1861466" y="3283759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8162" y="75258"/>
                  </a:lnTo>
                  <a:lnTo>
                    <a:pt x="39319" y="54438"/>
                  </a:lnTo>
                  <a:lnTo>
                    <a:pt x="35849" y="59065"/>
                  </a:lnTo>
                  <a:lnTo>
                    <a:pt x="21972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8994" h="75258">
                  <a:moveTo>
                    <a:pt x="28911" y="0"/>
                  </a:moveTo>
                  <a:lnTo>
                    <a:pt x="19659" y="0"/>
                  </a:lnTo>
                  <a:lnTo>
                    <a:pt x="12720" y="3392"/>
                  </a:lnTo>
                  <a:lnTo>
                    <a:pt x="18503" y="28838"/>
                  </a:lnTo>
                  <a:lnTo>
                    <a:pt x="19659" y="23132"/>
                  </a:lnTo>
                  <a:lnTo>
                    <a:pt x="21972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162" y="75258"/>
                  </a:lnTo>
                  <a:lnTo>
                    <a:pt x="45101" y="71711"/>
                  </a:lnTo>
                  <a:lnTo>
                    <a:pt x="50883" y="66005"/>
                  </a:lnTo>
                  <a:lnTo>
                    <a:pt x="51624" y="65023"/>
                  </a:lnTo>
                  <a:lnTo>
                    <a:pt x="56903" y="54227"/>
                  </a:lnTo>
                  <a:lnTo>
                    <a:pt x="58994" y="40404"/>
                  </a:lnTo>
                  <a:lnTo>
                    <a:pt x="58921" y="32904"/>
                  </a:lnTo>
                  <a:lnTo>
                    <a:pt x="56294" y="19203"/>
                  </a:lnTo>
                  <a:lnTo>
                    <a:pt x="50883" y="9253"/>
                  </a:lnTo>
                  <a:lnTo>
                    <a:pt x="45101" y="3392"/>
                  </a:lnTo>
                  <a:lnTo>
                    <a:pt x="38162" y="0"/>
                  </a:lnTo>
                  <a:lnTo>
                    <a:pt x="289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5" name="object 1278">
              <a:extLst>
                <a:ext uri="{FF2B5EF4-FFF2-40B4-BE49-F238E27FC236}">
                  <a16:creationId xmlns:a16="http://schemas.microsoft.com/office/drawing/2014/main" id="{9508084C-612D-420F-8B69-9F9D6E24D5FB}"/>
                </a:ext>
              </a:extLst>
            </p:cNvPr>
            <p:cNvSpPr/>
            <p:nvPr/>
          </p:nvSpPr>
          <p:spPr>
            <a:xfrm>
              <a:off x="1930868" y="3254766"/>
              <a:ext cx="56681" cy="104250"/>
            </a:xfrm>
            <a:custGeom>
              <a:avLst/>
              <a:gdLst/>
              <a:ahLst/>
              <a:cxnLst/>
              <a:rect l="l" t="t" r="r" b="b"/>
              <a:pathLst>
                <a:path w="56681" h="104250">
                  <a:moveTo>
                    <a:pt x="38162" y="56751"/>
                  </a:moveTo>
                  <a:lnTo>
                    <a:pt x="38162" y="77571"/>
                  </a:lnTo>
                  <a:lnTo>
                    <a:pt x="37006" y="82197"/>
                  </a:lnTo>
                  <a:lnTo>
                    <a:pt x="34693" y="86824"/>
                  </a:lnTo>
                  <a:lnTo>
                    <a:pt x="33536" y="104250"/>
                  </a:lnTo>
                  <a:lnTo>
                    <a:pt x="41632" y="104250"/>
                  </a:lnTo>
                  <a:lnTo>
                    <a:pt x="47414" y="101937"/>
                  </a:lnTo>
                  <a:lnTo>
                    <a:pt x="50899" y="94997"/>
                  </a:lnTo>
                  <a:lnTo>
                    <a:pt x="51335" y="94425"/>
                  </a:lnTo>
                  <a:lnTo>
                    <a:pt x="55606" y="83987"/>
                  </a:lnTo>
                  <a:lnTo>
                    <a:pt x="56681" y="69397"/>
                  </a:lnTo>
                  <a:lnTo>
                    <a:pt x="56648" y="61326"/>
                  </a:lnTo>
                  <a:lnTo>
                    <a:pt x="54873" y="47716"/>
                  </a:lnTo>
                  <a:lnTo>
                    <a:pt x="50899" y="37012"/>
                  </a:lnTo>
                  <a:lnTo>
                    <a:pt x="47414" y="31306"/>
                  </a:lnTo>
                  <a:lnTo>
                    <a:pt x="41632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9659" y="35932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7346" y="103017"/>
                  </a:lnTo>
                  <a:lnTo>
                    <a:pt x="18503" y="96077"/>
                  </a:lnTo>
                  <a:lnTo>
                    <a:pt x="21972" y="101937"/>
                  </a:lnTo>
                  <a:lnTo>
                    <a:pt x="19659" y="83431"/>
                  </a:lnTo>
                  <a:lnTo>
                    <a:pt x="19659" y="49812"/>
                  </a:lnTo>
                  <a:lnTo>
                    <a:pt x="20816" y="46265"/>
                  </a:lnTo>
                  <a:lnTo>
                    <a:pt x="24285" y="45185"/>
                  </a:lnTo>
                  <a:lnTo>
                    <a:pt x="31224" y="45185"/>
                  </a:lnTo>
                  <a:lnTo>
                    <a:pt x="34693" y="46265"/>
                  </a:lnTo>
                  <a:lnTo>
                    <a:pt x="37006" y="50891"/>
                  </a:lnTo>
                  <a:lnTo>
                    <a:pt x="38162" y="56751"/>
                  </a:lnTo>
                  <a:close/>
                </a:path>
                <a:path w="56681" h="104250">
                  <a:moveTo>
                    <a:pt x="34693" y="86824"/>
                  </a:moveTo>
                  <a:lnTo>
                    <a:pt x="31224" y="88058"/>
                  </a:lnTo>
                  <a:lnTo>
                    <a:pt x="24285" y="88058"/>
                  </a:lnTo>
                  <a:lnTo>
                    <a:pt x="20816" y="86824"/>
                  </a:lnTo>
                  <a:lnTo>
                    <a:pt x="19659" y="83431"/>
                  </a:lnTo>
                  <a:lnTo>
                    <a:pt x="21972" y="101937"/>
                  </a:lnTo>
                  <a:lnTo>
                    <a:pt x="27754" y="104250"/>
                  </a:lnTo>
                  <a:lnTo>
                    <a:pt x="33536" y="104250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6" name="object 1279">
              <a:extLst>
                <a:ext uri="{FF2B5EF4-FFF2-40B4-BE49-F238E27FC236}">
                  <a16:creationId xmlns:a16="http://schemas.microsoft.com/office/drawing/2014/main" id="{230BEE93-C63F-4BAD-86F2-D282230113CE}"/>
                </a:ext>
              </a:extLst>
            </p:cNvPr>
            <p:cNvSpPr/>
            <p:nvPr/>
          </p:nvSpPr>
          <p:spPr>
            <a:xfrm>
              <a:off x="1987550" y="3256000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332"/>
                  </a:moveTo>
                  <a:lnTo>
                    <a:pt x="31224" y="6939"/>
                  </a:lnTo>
                  <a:lnTo>
                    <a:pt x="28911" y="3392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3392"/>
                  </a:lnTo>
                  <a:lnTo>
                    <a:pt x="10408" y="6939"/>
                  </a:lnTo>
                  <a:lnTo>
                    <a:pt x="10408" y="12645"/>
                  </a:lnTo>
                  <a:lnTo>
                    <a:pt x="12720" y="17272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585"/>
                  </a:lnTo>
                  <a:lnTo>
                    <a:pt x="30067" y="14959"/>
                  </a:lnTo>
                  <a:lnTo>
                    <a:pt x="31224" y="10332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0816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838"/>
                  </a:lnTo>
                  <a:lnTo>
                    <a:pt x="11564" y="28838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7" name="object 1280">
              <a:extLst>
                <a:ext uri="{FF2B5EF4-FFF2-40B4-BE49-F238E27FC236}">
                  <a16:creationId xmlns:a16="http://schemas.microsoft.com/office/drawing/2014/main" id="{FA620500-509A-42FE-93A9-F6F99A4E1604}"/>
                </a:ext>
              </a:extLst>
            </p:cNvPr>
            <p:cNvSpPr/>
            <p:nvPr/>
          </p:nvSpPr>
          <p:spPr>
            <a:xfrm>
              <a:off x="202918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4" y="43164"/>
                  </a:moveTo>
                  <a:lnTo>
                    <a:pt x="2528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24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8" name="object 1281">
              <a:extLst>
                <a:ext uri="{FF2B5EF4-FFF2-40B4-BE49-F238E27FC236}">
                  <a16:creationId xmlns:a16="http://schemas.microsoft.com/office/drawing/2014/main" id="{30E74E1A-49D6-48C0-B072-BCE2E481FDA7}"/>
                </a:ext>
              </a:extLst>
            </p:cNvPr>
            <p:cNvSpPr/>
            <p:nvPr/>
          </p:nvSpPr>
          <p:spPr>
            <a:xfrm>
              <a:off x="2093958" y="328375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26" y="59065"/>
                  </a:moveTo>
                  <a:lnTo>
                    <a:pt x="24300" y="59065"/>
                  </a:lnTo>
                  <a:lnTo>
                    <a:pt x="20831" y="55518"/>
                  </a:lnTo>
                  <a:lnTo>
                    <a:pt x="19675" y="50891"/>
                  </a:lnTo>
                  <a:lnTo>
                    <a:pt x="18518" y="46265"/>
                  </a:lnTo>
                  <a:lnTo>
                    <a:pt x="18518" y="26525"/>
                  </a:lnTo>
                  <a:lnTo>
                    <a:pt x="19675" y="21898"/>
                  </a:lnTo>
                  <a:lnTo>
                    <a:pt x="20831" y="19585"/>
                  </a:lnTo>
                  <a:lnTo>
                    <a:pt x="25457" y="16192"/>
                  </a:lnTo>
                  <a:lnTo>
                    <a:pt x="28926" y="16192"/>
                  </a:lnTo>
                  <a:lnTo>
                    <a:pt x="33552" y="17272"/>
                  </a:lnTo>
                  <a:lnTo>
                    <a:pt x="35865" y="20819"/>
                  </a:lnTo>
                  <a:lnTo>
                    <a:pt x="37021" y="24212"/>
                  </a:lnTo>
                  <a:lnTo>
                    <a:pt x="37021" y="28838"/>
                  </a:lnTo>
                  <a:lnTo>
                    <a:pt x="54368" y="28838"/>
                  </a:lnTo>
                  <a:lnTo>
                    <a:pt x="54368" y="19585"/>
                  </a:lnTo>
                  <a:lnTo>
                    <a:pt x="52055" y="12645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1579" y="3392"/>
                  </a:lnTo>
                  <a:lnTo>
                    <a:pt x="6954" y="9253"/>
                  </a:lnTo>
                  <a:lnTo>
                    <a:pt x="1610" y="20249"/>
                  </a:lnTo>
                  <a:lnTo>
                    <a:pt x="0" y="34698"/>
                  </a:lnTo>
                  <a:lnTo>
                    <a:pt x="43" y="43127"/>
                  </a:lnTo>
                  <a:lnTo>
                    <a:pt x="2021" y="57047"/>
                  </a:lnTo>
                  <a:lnTo>
                    <a:pt x="6954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7429" y="68318"/>
                  </a:lnTo>
                  <a:lnTo>
                    <a:pt x="52055" y="63691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21" y="48578"/>
                  </a:lnTo>
                  <a:lnTo>
                    <a:pt x="37021" y="55518"/>
                  </a:lnTo>
                  <a:lnTo>
                    <a:pt x="33552" y="59065"/>
                  </a:lnTo>
                  <a:lnTo>
                    <a:pt x="2892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9" name="object 1282">
              <a:extLst>
                <a:ext uri="{FF2B5EF4-FFF2-40B4-BE49-F238E27FC236}">
                  <a16:creationId xmlns:a16="http://schemas.microsoft.com/office/drawing/2014/main" id="{FEEBC9E3-58AC-4242-87B5-4CA20850F578}"/>
                </a:ext>
              </a:extLst>
            </p:cNvPr>
            <p:cNvSpPr/>
            <p:nvPr/>
          </p:nvSpPr>
          <p:spPr>
            <a:xfrm>
              <a:off x="2152952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9266" y="0"/>
                  </a:lnTo>
                  <a:lnTo>
                    <a:pt x="9266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66" y="31151"/>
                  </a:lnTo>
                  <a:lnTo>
                    <a:pt x="9266" y="70631"/>
                  </a:lnTo>
                  <a:lnTo>
                    <a:pt x="9402" y="74137"/>
                  </a:lnTo>
                  <a:lnTo>
                    <a:pt x="14587" y="87122"/>
                  </a:lnTo>
                  <a:lnTo>
                    <a:pt x="27770" y="91450"/>
                  </a:lnTo>
                  <a:lnTo>
                    <a:pt x="34708" y="91450"/>
                  </a:lnTo>
                  <a:lnTo>
                    <a:pt x="38178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0" name="object 1283">
              <a:extLst>
                <a:ext uri="{FF2B5EF4-FFF2-40B4-BE49-F238E27FC236}">
                  <a16:creationId xmlns:a16="http://schemas.microsoft.com/office/drawing/2014/main" id="{3E08EC59-D523-46CD-A463-FC2C43721AA3}"/>
                </a:ext>
              </a:extLst>
            </p:cNvPr>
            <p:cNvSpPr/>
            <p:nvPr/>
          </p:nvSpPr>
          <p:spPr>
            <a:xfrm>
              <a:off x="2199226" y="325600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838"/>
                  </a:lnTo>
                  <a:lnTo>
                    <a:pt x="1156" y="28838"/>
                  </a:lnTo>
                  <a:close/>
                </a:path>
                <a:path w="20831" h="101783">
                  <a:moveTo>
                    <a:pt x="20831" y="10332"/>
                  </a:moveTo>
                  <a:lnTo>
                    <a:pt x="20831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156" y="14959"/>
                  </a:lnTo>
                  <a:lnTo>
                    <a:pt x="5782" y="19585"/>
                  </a:lnTo>
                  <a:lnTo>
                    <a:pt x="1040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31" y="14959"/>
                  </a:lnTo>
                  <a:lnTo>
                    <a:pt x="20831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1" name="object 1284">
              <a:extLst>
                <a:ext uri="{FF2B5EF4-FFF2-40B4-BE49-F238E27FC236}">
                  <a16:creationId xmlns:a16="http://schemas.microsoft.com/office/drawing/2014/main" id="{5662517E-5B6D-40E4-8761-6A56F572CD59}"/>
                </a:ext>
              </a:extLst>
            </p:cNvPr>
            <p:cNvSpPr/>
            <p:nvPr/>
          </p:nvSpPr>
          <p:spPr>
            <a:xfrm>
              <a:off x="2228152" y="3284839"/>
              <a:ext cx="57837" cy="72944"/>
            </a:xfrm>
            <a:custGeom>
              <a:avLst/>
              <a:gdLst/>
              <a:ahLst/>
              <a:cxnLst/>
              <a:rect l="l" t="t" r="r" b="b"/>
              <a:pathLst>
                <a:path w="57837" h="72944">
                  <a:moveTo>
                    <a:pt x="28911" y="46419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944"/>
                  </a:lnTo>
                  <a:lnTo>
                    <a:pt x="38162" y="72944"/>
                  </a:lnTo>
                  <a:lnTo>
                    <a:pt x="57837" y="0"/>
                  </a:lnTo>
                  <a:lnTo>
                    <a:pt x="38162" y="0"/>
                  </a:lnTo>
                  <a:lnTo>
                    <a:pt x="28911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2" name="object 1285">
              <a:extLst>
                <a:ext uri="{FF2B5EF4-FFF2-40B4-BE49-F238E27FC236}">
                  <a16:creationId xmlns:a16="http://schemas.microsoft.com/office/drawing/2014/main" id="{EE176EA9-FF4A-418E-A627-2D903926F1F2}"/>
                </a:ext>
              </a:extLst>
            </p:cNvPr>
            <p:cNvSpPr/>
            <p:nvPr/>
          </p:nvSpPr>
          <p:spPr>
            <a:xfrm>
              <a:off x="229177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86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42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3" name="object 1286">
              <a:extLst>
                <a:ext uri="{FF2B5EF4-FFF2-40B4-BE49-F238E27FC236}">
                  <a16:creationId xmlns:a16="http://schemas.microsoft.com/office/drawing/2014/main" id="{D4984936-8F9F-40D0-B6A8-F4B638C8CFAF}"/>
                </a:ext>
              </a:extLst>
            </p:cNvPr>
            <p:cNvSpPr/>
            <p:nvPr/>
          </p:nvSpPr>
          <p:spPr>
            <a:xfrm>
              <a:off x="2385522" y="3283759"/>
              <a:ext cx="54275" cy="75258"/>
            </a:xfrm>
            <a:custGeom>
              <a:avLst/>
              <a:gdLst/>
              <a:ahLst/>
              <a:cxnLst/>
              <a:rect l="l" t="t" r="r" b="b"/>
              <a:pathLst>
                <a:path w="54275" h="75258">
                  <a:moveTo>
                    <a:pt x="24208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4275" y="23132"/>
                  </a:lnTo>
                  <a:lnTo>
                    <a:pt x="54275" y="16192"/>
                  </a:lnTo>
                  <a:lnTo>
                    <a:pt x="5196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10330" y="38091"/>
                  </a:lnTo>
                  <a:lnTo>
                    <a:pt x="14956" y="41638"/>
                  </a:lnTo>
                  <a:lnTo>
                    <a:pt x="23128" y="43951"/>
                  </a:lnTo>
                  <a:lnTo>
                    <a:pt x="28834" y="46265"/>
                  </a:lnTo>
                  <a:lnTo>
                    <a:pt x="32380" y="48578"/>
                  </a:lnTo>
                  <a:lnTo>
                    <a:pt x="34693" y="50891"/>
                  </a:lnTo>
                  <a:lnTo>
                    <a:pt x="35772" y="54438"/>
                  </a:lnTo>
                  <a:lnTo>
                    <a:pt x="35772" y="59065"/>
                  </a:lnTo>
                  <a:lnTo>
                    <a:pt x="33459" y="61378"/>
                  </a:lnTo>
                  <a:lnTo>
                    <a:pt x="24208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079" y="60144"/>
                  </a:lnTo>
                  <a:lnTo>
                    <a:pt x="3392" y="63691"/>
                  </a:lnTo>
                  <a:lnTo>
                    <a:pt x="5705" y="67084"/>
                  </a:lnTo>
                  <a:lnTo>
                    <a:pt x="9251" y="70631"/>
                  </a:lnTo>
                  <a:lnTo>
                    <a:pt x="13877" y="71711"/>
                  </a:lnTo>
                  <a:lnTo>
                    <a:pt x="17269" y="7402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7337" y="69397"/>
                  </a:lnTo>
                  <a:lnTo>
                    <a:pt x="51963" y="66005"/>
                  </a:lnTo>
                  <a:lnTo>
                    <a:pt x="54275" y="60144"/>
                  </a:lnTo>
                  <a:lnTo>
                    <a:pt x="54275" y="48578"/>
                  </a:lnTo>
                  <a:lnTo>
                    <a:pt x="51963" y="43951"/>
                  </a:lnTo>
                  <a:lnTo>
                    <a:pt x="49650" y="40404"/>
                  </a:lnTo>
                  <a:lnTo>
                    <a:pt x="46257" y="37012"/>
                  </a:lnTo>
                  <a:lnTo>
                    <a:pt x="40398" y="33465"/>
                  </a:lnTo>
                  <a:lnTo>
                    <a:pt x="33459" y="30072"/>
                  </a:lnTo>
                  <a:lnTo>
                    <a:pt x="27754" y="27759"/>
                  </a:lnTo>
                  <a:lnTo>
                    <a:pt x="24208" y="26525"/>
                  </a:lnTo>
                  <a:lnTo>
                    <a:pt x="20816" y="24212"/>
                  </a:lnTo>
                  <a:lnTo>
                    <a:pt x="20816" y="17272"/>
                  </a:lnTo>
                  <a:lnTo>
                    <a:pt x="24208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4" name="object 1287">
              <a:extLst>
                <a:ext uri="{FF2B5EF4-FFF2-40B4-BE49-F238E27FC236}">
                  <a16:creationId xmlns:a16="http://schemas.microsoft.com/office/drawing/2014/main" id="{19035051-0957-4873-A1C4-F127CC26ABC0}"/>
                </a:ext>
              </a:extLst>
            </p:cNvPr>
            <p:cNvSpPr/>
            <p:nvPr/>
          </p:nvSpPr>
          <p:spPr>
            <a:xfrm>
              <a:off x="2450283" y="3284839"/>
              <a:ext cx="54275" cy="74178"/>
            </a:xfrm>
            <a:custGeom>
              <a:avLst/>
              <a:gdLst/>
              <a:ahLst/>
              <a:cxnLst/>
              <a:rect l="l" t="t" r="r" b="b"/>
              <a:pathLst>
                <a:path w="54275" h="74178">
                  <a:moveTo>
                    <a:pt x="20816" y="57985"/>
                  </a:moveTo>
                  <a:lnTo>
                    <a:pt x="18503" y="54438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672"/>
                  </a:lnTo>
                  <a:lnTo>
                    <a:pt x="1079" y="62612"/>
                  </a:lnTo>
                  <a:lnTo>
                    <a:pt x="4625" y="67238"/>
                  </a:lnTo>
                  <a:lnTo>
                    <a:pt x="8018" y="71865"/>
                  </a:lnTo>
                  <a:lnTo>
                    <a:pt x="13877" y="74178"/>
                  </a:lnTo>
                  <a:lnTo>
                    <a:pt x="26521" y="74178"/>
                  </a:lnTo>
                  <a:lnTo>
                    <a:pt x="32380" y="71865"/>
                  </a:lnTo>
                  <a:lnTo>
                    <a:pt x="35772" y="66005"/>
                  </a:lnTo>
                  <a:lnTo>
                    <a:pt x="37006" y="72944"/>
                  </a:lnTo>
                  <a:lnTo>
                    <a:pt x="54275" y="72944"/>
                  </a:lnTo>
                  <a:lnTo>
                    <a:pt x="54275" y="0"/>
                  </a:lnTo>
                  <a:lnTo>
                    <a:pt x="35772" y="0"/>
                  </a:lnTo>
                  <a:lnTo>
                    <a:pt x="35772" y="52125"/>
                  </a:lnTo>
                  <a:lnTo>
                    <a:pt x="33459" y="56751"/>
                  </a:lnTo>
                  <a:lnTo>
                    <a:pt x="30067" y="57985"/>
                  </a:lnTo>
                  <a:lnTo>
                    <a:pt x="20816" y="579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5" name="object 1288">
              <a:extLst>
                <a:ext uri="{FF2B5EF4-FFF2-40B4-BE49-F238E27FC236}">
                  <a16:creationId xmlns:a16="http://schemas.microsoft.com/office/drawing/2014/main" id="{16880A09-0B3B-47C9-A4F8-C20A99D0DDA8}"/>
                </a:ext>
              </a:extLst>
            </p:cNvPr>
            <p:cNvSpPr/>
            <p:nvPr/>
          </p:nvSpPr>
          <p:spPr>
            <a:xfrm>
              <a:off x="2517356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146" y="16192"/>
                  </a:lnTo>
                  <a:lnTo>
                    <a:pt x="35772" y="19585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2125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56" y="32337"/>
                  </a:lnTo>
                  <a:lnTo>
                    <a:pt x="54794" y="18299"/>
                  </a:lnTo>
                  <a:lnTo>
                    <a:pt x="50883" y="8019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588" h="101783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6" name="object 1289">
              <a:extLst>
                <a:ext uri="{FF2B5EF4-FFF2-40B4-BE49-F238E27FC236}">
                  <a16:creationId xmlns:a16="http://schemas.microsoft.com/office/drawing/2014/main" id="{7569DFD9-8966-4962-B5EE-8FD407E88EA6}"/>
                </a:ext>
              </a:extLst>
            </p:cNvPr>
            <p:cNvSpPr/>
            <p:nvPr/>
          </p:nvSpPr>
          <p:spPr>
            <a:xfrm>
              <a:off x="2584430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301" y="16192"/>
                  </a:lnTo>
                  <a:lnTo>
                    <a:pt x="34693" y="17272"/>
                  </a:lnTo>
                  <a:lnTo>
                    <a:pt x="35926" y="19585"/>
                  </a:lnTo>
                  <a:lnTo>
                    <a:pt x="37006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006" y="52125"/>
                  </a:lnTo>
                  <a:lnTo>
                    <a:pt x="35926" y="54438"/>
                  </a:lnTo>
                  <a:lnTo>
                    <a:pt x="34693" y="57831"/>
                  </a:lnTo>
                  <a:lnTo>
                    <a:pt x="33614" y="75258"/>
                  </a:lnTo>
                  <a:lnTo>
                    <a:pt x="41632" y="75258"/>
                  </a:lnTo>
                  <a:lnTo>
                    <a:pt x="47491" y="71711"/>
                  </a:lnTo>
                  <a:lnTo>
                    <a:pt x="50883" y="66005"/>
                  </a:lnTo>
                  <a:lnTo>
                    <a:pt x="51807" y="64722"/>
                  </a:lnTo>
                  <a:lnTo>
                    <a:pt x="55726" y="53849"/>
                  </a:lnTo>
                  <a:lnTo>
                    <a:pt x="56742" y="39325"/>
                  </a:lnTo>
                  <a:lnTo>
                    <a:pt x="56724" y="32300"/>
                  </a:lnTo>
                  <a:lnTo>
                    <a:pt x="55352" y="18285"/>
                  </a:lnTo>
                  <a:lnTo>
                    <a:pt x="50883" y="8019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783">
                  <a:moveTo>
                    <a:pt x="34693" y="57831"/>
                  </a:moveTo>
                  <a:lnTo>
                    <a:pt x="32380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614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7" name="object 1290">
              <a:extLst>
                <a:ext uri="{FF2B5EF4-FFF2-40B4-BE49-F238E27FC236}">
                  <a16:creationId xmlns:a16="http://schemas.microsoft.com/office/drawing/2014/main" id="{45614491-0939-4073-808E-017DD0621426}"/>
                </a:ext>
              </a:extLst>
            </p:cNvPr>
            <p:cNvSpPr/>
            <p:nvPr/>
          </p:nvSpPr>
          <p:spPr>
            <a:xfrm>
              <a:off x="2650425" y="328375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838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610" y="65041"/>
                  </a:lnTo>
                  <a:lnTo>
                    <a:pt x="56849" y="54240"/>
                  </a:lnTo>
                  <a:lnTo>
                    <a:pt x="58901" y="40404"/>
                  </a:lnTo>
                  <a:lnTo>
                    <a:pt x="58832" y="32933"/>
                  </a:lnTo>
                  <a:lnTo>
                    <a:pt x="56258" y="19214"/>
                  </a:lnTo>
                  <a:lnTo>
                    <a:pt x="50883" y="9253"/>
                  </a:lnTo>
                  <a:lnTo>
                    <a:pt x="45024" y="3392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8" name="object 1291">
              <a:extLst>
                <a:ext uri="{FF2B5EF4-FFF2-40B4-BE49-F238E27FC236}">
                  <a16:creationId xmlns:a16="http://schemas.microsoft.com/office/drawing/2014/main" id="{41632246-EEFE-4F63-A1F9-D0B73B6E1A58}"/>
                </a:ext>
              </a:extLst>
            </p:cNvPr>
            <p:cNvSpPr/>
            <p:nvPr/>
          </p:nvSpPr>
          <p:spPr>
            <a:xfrm>
              <a:off x="271981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9" name="object 1292">
              <a:extLst>
                <a:ext uri="{FF2B5EF4-FFF2-40B4-BE49-F238E27FC236}">
                  <a16:creationId xmlns:a16="http://schemas.microsoft.com/office/drawing/2014/main" id="{F3B852E4-BBA4-4FDD-82AA-93600CFB3094}"/>
                </a:ext>
              </a:extLst>
            </p:cNvPr>
            <p:cNvSpPr/>
            <p:nvPr/>
          </p:nvSpPr>
          <p:spPr>
            <a:xfrm>
              <a:off x="276252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0" name="object 1293">
              <a:extLst>
                <a:ext uri="{FF2B5EF4-FFF2-40B4-BE49-F238E27FC236}">
                  <a16:creationId xmlns:a16="http://schemas.microsoft.com/office/drawing/2014/main" id="{95DC026A-E972-4A8D-A199-307EFFDF9037}"/>
                </a:ext>
              </a:extLst>
            </p:cNvPr>
            <p:cNvSpPr/>
            <p:nvPr/>
          </p:nvSpPr>
          <p:spPr>
            <a:xfrm>
              <a:off x="2806468" y="328375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404"/>
                  </a:lnTo>
                  <a:lnTo>
                    <a:pt x="45178" y="37012"/>
                  </a:lnTo>
                  <a:lnTo>
                    <a:pt x="39319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1" name="object 1294">
              <a:extLst>
                <a:ext uri="{FF2B5EF4-FFF2-40B4-BE49-F238E27FC236}">
                  <a16:creationId xmlns:a16="http://schemas.microsoft.com/office/drawing/2014/main" id="{D91B1B6B-CDB9-4910-AB95-164FABD118E7}"/>
                </a:ext>
              </a:extLst>
            </p:cNvPr>
            <p:cNvSpPr/>
            <p:nvPr/>
          </p:nvSpPr>
          <p:spPr>
            <a:xfrm>
              <a:off x="289559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8239" y="31151"/>
                  </a:lnTo>
                  <a:lnTo>
                    <a:pt x="38239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2" name="object 1295">
              <a:extLst>
                <a:ext uri="{FF2B5EF4-FFF2-40B4-BE49-F238E27FC236}">
                  <a16:creationId xmlns:a16="http://schemas.microsoft.com/office/drawing/2014/main" id="{F549C4E1-0F17-4EBD-AFEA-81913B7BEF75}"/>
                </a:ext>
              </a:extLst>
            </p:cNvPr>
            <p:cNvSpPr/>
            <p:nvPr/>
          </p:nvSpPr>
          <p:spPr>
            <a:xfrm>
              <a:off x="2941850" y="3254766"/>
              <a:ext cx="54430" cy="103017"/>
            </a:xfrm>
            <a:custGeom>
              <a:avLst/>
              <a:gdLst/>
              <a:ahLst/>
              <a:cxnLst/>
              <a:rect l="l" t="t" r="r" b="b"/>
              <a:pathLst>
                <a:path w="54430" h="103017">
                  <a:moveTo>
                    <a:pt x="49804" y="35932"/>
                  </a:moveTo>
                  <a:lnTo>
                    <a:pt x="46257" y="31306"/>
                  </a:lnTo>
                  <a:lnTo>
                    <a:pt x="40552" y="28992"/>
                  </a:lnTo>
                  <a:lnTo>
                    <a:pt x="28988" y="28992"/>
                  </a:lnTo>
                  <a:lnTo>
                    <a:pt x="23128" y="31306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736" y="103017"/>
                  </a:lnTo>
                  <a:lnTo>
                    <a:pt x="19736" y="49812"/>
                  </a:lnTo>
                  <a:lnTo>
                    <a:pt x="20816" y="46265"/>
                  </a:lnTo>
                  <a:lnTo>
                    <a:pt x="24362" y="45185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5926" y="52125"/>
                  </a:lnTo>
                  <a:lnTo>
                    <a:pt x="35926" y="103017"/>
                  </a:lnTo>
                  <a:lnTo>
                    <a:pt x="54430" y="103017"/>
                  </a:lnTo>
                  <a:lnTo>
                    <a:pt x="54430" y="47498"/>
                  </a:lnTo>
                  <a:lnTo>
                    <a:pt x="53196" y="40559"/>
                  </a:lnTo>
                  <a:lnTo>
                    <a:pt x="4980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3" name="object 1296">
              <a:extLst>
                <a:ext uri="{FF2B5EF4-FFF2-40B4-BE49-F238E27FC236}">
                  <a16:creationId xmlns:a16="http://schemas.microsoft.com/office/drawing/2014/main" id="{80B4DC93-D433-4E84-BC6D-B8C820FF6E3B}"/>
                </a:ext>
              </a:extLst>
            </p:cNvPr>
            <p:cNvSpPr/>
            <p:nvPr/>
          </p:nvSpPr>
          <p:spPr>
            <a:xfrm>
              <a:off x="3007844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8503" y="43951"/>
                  </a:move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9582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8503" y="43951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4" name="object 1297">
              <a:extLst>
                <a:ext uri="{FF2B5EF4-FFF2-40B4-BE49-F238E27FC236}">
                  <a16:creationId xmlns:a16="http://schemas.microsoft.com/office/drawing/2014/main" id="{B5820A4A-792B-495A-823D-E258FD96B52D}"/>
                </a:ext>
              </a:extLst>
            </p:cNvPr>
            <p:cNvSpPr/>
            <p:nvPr/>
          </p:nvSpPr>
          <p:spPr>
            <a:xfrm>
              <a:off x="3102673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834" y="3007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5" name="object 1298">
              <a:extLst>
                <a:ext uri="{FF2B5EF4-FFF2-40B4-BE49-F238E27FC236}">
                  <a16:creationId xmlns:a16="http://schemas.microsoft.com/office/drawing/2014/main" id="{E2FC3B36-6EB1-46C1-90F4-355073D3B81F}"/>
                </a:ext>
              </a:extLst>
            </p:cNvPr>
            <p:cNvSpPr/>
            <p:nvPr/>
          </p:nvSpPr>
          <p:spPr>
            <a:xfrm>
              <a:off x="3166200" y="3283759"/>
              <a:ext cx="55663" cy="75258"/>
            </a:xfrm>
            <a:custGeom>
              <a:avLst/>
              <a:gdLst/>
              <a:ahLst/>
              <a:cxnLst/>
              <a:rect l="l" t="t" r="r" b="b"/>
              <a:pathLst>
                <a:path w="55663" h="75258">
                  <a:moveTo>
                    <a:pt x="28988" y="59065"/>
                  </a:moveTo>
                  <a:lnTo>
                    <a:pt x="24362" y="59065"/>
                  </a:lnTo>
                  <a:lnTo>
                    <a:pt x="20816" y="55518"/>
                  </a:lnTo>
                  <a:lnTo>
                    <a:pt x="19736" y="50891"/>
                  </a:lnTo>
                  <a:lnTo>
                    <a:pt x="19736" y="26525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3614" y="17272"/>
                  </a:lnTo>
                  <a:lnTo>
                    <a:pt x="37006" y="20819"/>
                  </a:lnTo>
                  <a:lnTo>
                    <a:pt x="37006" y="28838"/>
                  </a:lnTo>
                  <a:lnTo>
                    <a:pt x="55663" y="28838"/>
                  </a:lnTo>
                  <a:lnTo>
                    <a:pt x="55663" y="19585"/>
                  </a:lnTo>
                  <a:lnTo>
                    <a:pt x="53350" y="12645"/>
                  </a:lnTo>
                  <a:lnTo>
                    <a:pt x="48724" y="6939"/>
                  </a:lnTo>
                  <a:lnTo>
                    <a:pt x="44099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120"/>
                  </a:lnTo>
                  <a:lnTo>
                    <a:pt x="1699" y="20409"/>
                  </a:lnTo>
                  <a:lnTo>
                    <a:pt x="0" y="34698"/>
                  </a:lnTo>
                  <a:lnTo>
                    <a:pt x="83" y="43498"/>
                  </a:lnTo>
                  <a:lnTo>
                    <a:pt x="2759" y="57190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7491" y="68318"/>
                  </a:lnTo>
                  <a:lnTo>
                    <a:pt x="53350" y="63691"/>
                  </a:lnTo>
                  <a:lnTo>
                    <a:pt x="55663" y="56751"/>
                  </a:lnTo>
                  <a:lnTo>
                    <a:pt x="55663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988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6" name="object 1299">
              <a:extLst>
                <a:ext uri="{FF2B5EF4-FFF2-40B4-BE49-F238E27FC236}">
                  <a16:creationId xmlns:a16="http://schemas.microsoft.com/office/drawing/2014/main" id="{6355BFDC-151E-4C1E-827B-7D482AA7963B}"/>
                </a:ext>
              </a:extLst>
            </p:cNvPr>
            <p:cNvSpPr/>
            <p:nvPr/>
          </p:nvSpPr>
          <p:spPr>
            <a:xfrm>
              <a:off x="3231115" y="3254766"/>
              <a:ext cx="54275" cy="103017"/>
            </a:xfrm>
            <a:custGeom>
              <a:avLst/>
              <a:gdLst/>
              <a:ahLst/>
              <a:cxnLst/>
              <a:rect l="l" t="t" r="r" b="b"/>
              <a:pathLst>
                <a:path w="54275" h="103017">
                  <a:moveTo>
                    <a:pt x="49650" y="35932"/>
                  </a:moveTo>
                  <a:lnTo>
                    <a:pt x="46257" y="31306"/>
                  </a:lnTo>
                  <a:lnTo>
                    <a:pt x="40398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8503" y="37012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8503" y="103017"/>
                  </a:lnTo>
                  <a:lnTo>
                    <a:pt x="18503" y="49812"/>
                  </a:lnTo>
                  <a:lnTo>
                    <a:pt x="20816" y="46265"/>
                  </a:lnTo>
                  <a:lnTo>
                    <a:pt x="23128" y="45185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5772" y="52125"/>
                  </a:lnTo>
                  <a:lnTo>
                    <a:pt x="35772" y="103017"/>
                  </a:lnTo>
                  <a:lnTo>
                    <a:pt x="54275" y="103017"/>
                  </a:lnTo>
                  <a:lnTo>
                    <a:pt x="54275" y="47498"/>
                  </a:lnTo>
                  <a:lnTo>
                    <a:pt x="53196" y="40559"/>
                  </a:lnTo>
                  <a:lnTo>
                    <a:pt x="49650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7" name="object 1300">
              <a:extLst>
                <a:ext uri="{FF2B5EF4-FFF2-40B4-BE49-F238E27FC236}">
                  <a16:creationId xmlns:a16="http://schemas.microsoft.com/office/drawing/2014/main" id="{7360375D-48C0-4C28-AEE7-B4405A464AD1}"/>
                </a:ext>
              </a:extLst>
            </p:cNvPr>
            <p:cNvSpPr/>
            <p:nvPr/>
          </p:nvSpPr>
          <p:spPr>
            <a:xfrm>
              <a:off x="329818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2645"/>
                  </a:lnTo>
                  <a:lnTo>
                    <a:pt x="3392" y="17272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19582" y="101783"/>
                  </a:lnTo>
                  <a:lnTo>
                    <a:pt x="19582" y="28838"/>
                  </a:lnTo>
                  <a:lnTo>
                    <a:pt x="107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8" name="object 1301">
              <a:extLst>
                <a:ext uri="{FF2B5EF4-FFF2-40B4-BE49-F238E27FC236}">
                  <a16:creationId xmlns:a16="http://schemas.microsoft.com/office/drawing/2014/main" id="{7599B074-BC8F-4CB5-8127-94A1067B4309}"/>
                </a:ext>
              </a:extLst>
            </p:cNvPr>
            <p:cNvSpPr/>
            <p:nvPr/>
          </p:nvSpPr>
          <p:spPr>
            <a:xfrm>
              <a:off x="3330570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9" name="object 1302">
              <a:extLst>
                <a:ext uri="{FF2B5EF4-FFF2-40B4-BE49-F238E27FC236}">
                  <a16:creationId xmlns:a16="http://schemas.microsoft.com/office/drawing/2014/main" id="{B8AEBA59-AF69-4EDD-8A5F-BA5EC40974A2}"/>
                </a:ext>
              </a:extLst>
            </p:cNvPr>
            <p:cNvSpPr/>
            <p:nvPr/>
          </p:nvSpPr>
          <p:spPr>
            <a:xfrm>
              <a:off x="3390705" y="3284839"/>
              <a:ext cx="57822" cy="72944"/>
            </a:xfrm>
            <a:custGeom>
              <a:avLst/>
              <a:gdLst/>
              <a:ahLst/>
              <a:cxnLst/>
              <a:rect l="l" t="t" r="r" b="b"/>
              <a:pathLst>
                <a:path w="57822" h="72944">
                  <a:moveTo>
                    <a:pt x="28834" y="46419"/>
                  </a:moveTo>
                  <a:lnTo>
                    <a:pt x="19582" y="0"/>
                  </a:lnTo>
                  <a:lnTo>
                    <a:pt x="0" y="0"/>
                  </a:lnTo>
                  <a:lnTo>
                    <a:pt x="19582" y="72944"/>
                  </a:lnTo>
                  <a:lnTo>
                    <a:pt x="38085" y="72944"/>
                  </a:lnTo>
                  <a:lnTo>
                    <a:pt x="57822" y="0"/>
                  </a:lnTo>
                  <a:lnTo>
                    <a:pt x="38085" y="0"/>
                  </a:lnTo>
                  <a:lnTo>
                    <a:pt x="28834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0" name="object 1303">
              <a:extLst>
                <a:ext uri="{FF2B5EF4-FFF2-40B4-BE49-F238E27FC236}">
                  <a16:creationId xmlns:a16="http://schemas.microsoft.com/office/drawing/2014/main" id="{017BB16C-9633-4ADD-BA10-B50826D07A58}"/>
                </a:ext>
              </a:extLst>
            </p:cNvPr>
            <p:cNvSpPr/>
            <p:nvPr/>
          </p:nvSpPr>
          <p:spPr>
            <a:xfrm>
              <a:off x="345423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5" y="43190"/>
                  </a:move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350" y="68318"/>
                  </a:lnTo>
                  <a:lnTo>
                    <a:pt x="55663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6756" y="10781"/>
                  </a:lnTo>
                  <a:lnTo>
                    <a:pt x="1570" y="21472"/>
                  </a:lnTo>
                  <a:lnTo>
                    <a:pt x="0" y="35778"/>
                  </a:lnTo>
                  <a:lnTo>
                    <a:pt x="25" y="43190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1" name="object 1304">
              <a:extLst>
                <a:ext uri="{FF2B5EF4-FFF2-40B4-BE49-F238E27FC236}">
                  <a16:creationId xmlns:a16="http://schemas.microsoft.com/office/drawing/2014/main" id="{659BB310-188F-4DC9-8800-C486AEFCBABC}"/>
                </a:ext>
              </a:extLst>
            </p:cNvPr>
            <p:cNvSpPr/>
            <p:nvPr/>
          </p:nvSpPr>
          <p:spPr>
            <a:xfrm>
              <a:off x="3521461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2" name="object 1305">
              <a:extLst>
                <a:ext uri="{FF2B5EF4-FFF2-40B4-BE49-F238E27FC236}">
                  <a16:creationId xmlns:a16="http://schemas.microsoft.com/office/drawing/2014/main" id="{E4B033C8-BA63-4E58-9E55-44216A204C6D}"/>
                </a:ext>
              </a:extLst>
            </p:cNvPr>
            <p:cNvSpPr/>
            <p:nvPr/>
          </p:nvSpPr>
          <p:spPr>
            <a:xfrm>
              <a:off x="3620915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3" name="object 1306">
              <a:extLst>
                <a:ext uri="{FF2B5EF4-FFF2-40B4-BE49-F238E27FC236}">
                  <a16:creationId xmlns:a16="http://schemas.microsoft.com/office/drawing/2014/main" id="{5FC60550-A2E6-4A6B-8513-49735209DF9E}"/>
                </a:ext>
              </a:extLst>
            </p:cNvPr>
            <p:cNvSpPr/>
            <p:nvPr/>
          </p:nvSpPr>
          <p:spPr>
            <a:xfrm>
              <a:off x="3686755" y="3283759"/>
              <a:ext cx="55509" cy="74024"/>
            </a:xfrm>
            <a:custGeom>
              <a:avLst/>
              <a:gdLst/>
              <a:ahLst/>
              <a:cxnLst/>
              <a:rect l="l" t="t" r="r" b="b"/>
              <a:pathLst>
                <a:path w="55509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2049" y="17272"/>
                  </a:lnTo>
                  <a:lnTo>
                    <a:pt x="24362" y="16192"/>
                  </a:lnTo>
                  <a:lnTo>
                    <a:pt x="31301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26525"/>
                  </a:lnTo>
                  <a:lnTo>
                    <a:pt x="53985" y="15406"/>
                  </a:lnTo>
                  <a:lnTo>
                    <a:pt x="47632" y="3710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4" name="object 1307">
              <a:extLst>
                <a:ext uri="{FF2B5EF4-FFF2-40B4-BE49-F238E27FC236}">
                  <a16:creationId xmlns:a16="http://schemas.microsoft.com/office/drawing/2014/main" id="{0F6CCF02-1582-45C9-85FF-350ACCD7DC4D}"/>
                </a:ext>
              </a:extLst>
            </p:cNvPr>
            <p:cNvSpPr/>
            <p:nvPr/>
          </p:nvSpPr>
          <p:spPr>
            <a:xfrm>
              <a:off x="374920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5" name="object 1308">
              <a:extLst>
                <a:ext uri="{FF2B5EF4-FFF2-40B4-BE49-F238E27FC236}">
                  <a16:creationId xmlns:a16="http://schemas.microsoft.com/office/drawing/2014/main" id="{B6A0FC67-0182-451F-BC05-BD09859687D8}"/>
                </a:ext>
              </a:extLst>
            </p:cNvPr>
            <p:cNvSpPr/>
            <p:nvPr/>
          </p:nvSpPr>
          <p:spPr>
            <a:xfrm>
              <a:off x="3824450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6" name="object 1309">
              <a:extLst>
                <a:ext uri="{FF2B5EF4-FFF2-40B4-BE49-F238E27FC236}">
                  <a16:creationId xmlns:a16="http://schemas.microsoft.com/office/drawing/2014/main" id="{FFAD01F2-3376-4FCC-AFAA-4129D280F550}"/>
                </a:ext>
              </a:extLst>
            </p:cNvPr>
            <p:cNvSpPr/>
            <p:nvPr/>
          </p:nvSpPr>
          <p:spPr>
            <a:xfrm>
              <a:off x="3889211" y="3252453"/>
              <a:ext cx="41632" cy="105330"/>
            </a:xfrm>
            <a:custGeom>
              <a:avLst/>
              <a:gdLst/>
              <a:ahLst/>
              <a:cxnLst/>
              <a:rect l="l" t="t" r="r" b="b"/>
              <a:pathLst>
                <a:path w="41632" h="105330">
                  <a:moveTo>
                    <a:pt x="27754" y="19739"/>
                  </a:moveTo>
                  <a:lnTo>
                    <a:pt x="31301" y="16192"/>
                  </a:lnTo>
                  <a:lnTo>
                    <a:pt x="38239" y="16192"/>
                  </a:lnTo>
                  <a:lnTo>
                    <a:pt x="41632" y="17426"/>
                  </a:lnTo>
                  <a:lnTo>
                    <a:pt x="41632" y="2313"/>
                  </a:lnTo>
                  <a:lnTo>
                    <a:pt x="38239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1564" y="11566"/>
                  </a:lnTo>
                  <a:lnTo>
                    <a:pt x="9251" y="17426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9251" y="46265"/>
                  </a:lnTo>
                  <a:lnTo>
                    <a:pt x="9251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7" name="object 1310">
              <a:extLst>
                <a:ext uri="{FF2B5EF4-FFF2-40B4-BE49-F238E27FC236}">
                  <a16:creationId xmlns:a16="http://schemas.microsoft.com/office/drawing/2014/main" id="{13A802C8-A8AF-4937-8F12-48BE45675C28}"/>
                </a:ext>
              </a:extLst>
            </p:cNvPr>
            <p:cNvSpPr/>
            <p:nvPr/>
          </p:nvSpPr>
          <p:spPr>
            <a:xfrm>
              <a:off x="3966770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9582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8" name="object 1311">
              <a:extLst>
                <a:ext uri="{FF2B5EF4-FFF2-40B4-BE49-F238E27FC236}">
                  <a16:creationId xmlns:a16="http://schemas.microsoft.com/office/drawing/2014/main" id="{7DD84060-00AF-4BE4-8476-48FE53D5A42D}"/>
                </a:ext>
              </a:extLst>
            </p:cNvPr>
            <p:cNvSpPr/>
            <p:nvPr/>
          </p:nvSpPr>
          <p:spPr>
            <a:xfrm>
              <a:off x="406036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21898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18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9" name="object 1312">
              <a:extLst>
                <a:ext uri="{FF2B5EF4-FFF2-40B4-BE49-F238E27FC236}">
                  <a16:creationId xmlns:a16="http://schemas.microsoft.com/office/drawing/2014/main" id="{35E6705B-7F4F-4A83-82ED-C6DB3C959CB0}"/>
                </a:ext>
              </a:extLst>
            </p:cNvPr>
            <p:cNvSpPr/>
            <p:nvPr/>
          </p:nvSpPr>
          <p:spPr>
            <a:xfrm>
              <a:off x="412296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085" y="20819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0" name="object 1313">
              <a:extLst>
                <a:ext uri="{FF2B5EF4-FFF2-40B4-BE49-F238E27FC236}">
                  <a16:creationId xmlns:a16="http://schemas.microsoft.com/office/drawing/2014/main" id="{96F44AC6-C127-45B5-8207-C034B090B9EB}"/>
                </a:ext>
              </a:extLst>
            </p:cNvPr>
            <p:cNvSpPr/>
            <p:nvPr/>
          </p:nvSpPr>
          <p:spPr>
            <a:xfrm>
              <a:off x="418418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1" name="object 1314">
              <a:extLst>
                <a:ext uri="{FF2B5EF4-FFF2-40B4-BE49-F238E27FC236}">
                  <a16:creationId xmlns:a16="http://schemas.microsoft.com/office/drawing/2014/main" id="{2717DF33-9ED7-4703-BA05-09B2AC1A2F4D}"/>
                </a:ext>
              </a:extLst>
            </p:cNvPr>
            <p:cNvSpPr/>
            <p:nvPr/>
          </p:nvSpPr>
          <p:spPr>
            <a:xfrm>
              <a:off x="4259428" y="3283759"/>
              <a:ext cx="39319" cy="75258"/>
            </a:xfrm>
            <a:custGeom>
              <a:avLst/>
              <a:gdLst/>
              <a:ahLst/>
              <a:cxnLst/>
              <a:rect l="l" t="t" r="r" b="b"/>
              <a:pathLst>
                <a:path w="39319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30067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39319" h="75258">
                  <a:moveTo>
                    <a:pt x="19582" y="0"/>
                  </a:moveTo>
                  <a:lnTo>
                    <a:pt x="12643" y="3392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54" y="42332"/>
                  </a:lnTo>
                  <a:lnTo>
                    <a:pt x="2228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0067" y="75258"/>
                  </a:lnTo>
                  <a:lnTo>
                    <a:pt x="19582" y="53204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6521" y="16192"/>
                  </a:lnTo>
                  <a:lnTo>
                    <a:pt x="32380" y="16192"/>
                  </a:lnTo>
                  <a:lnTo>
                    <a:pt x="35772" y="17272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838"/>
                  </a:lnTo>
                  <a:lnTo>
                    <a:pt x="40398" y="42718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765" y="65041"/>
                  </a:lnTo>
                  <a:lnTo>
                    <a:pt x="57232" y="54240"/>
                  </a:lnTo>
                  <a:lnTo>
                    <a:pt x="58901" y="40404"/>
                  </a:lnTo>
                  <a:lnTo>
                    <a:pt x="58852" y="32933"/>
                  </a:lnTo>
                  <a:lnTo>
                    <a:pt x="56694" y="19214"/>
                  </a:lnTo>
                  <a:lnTo>
                    <a:pt x="50883" y="9253"/>
                  </a:lnTo>
                  <a:lnTo>
                    <a:pt x="46257" y="3392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2" name="object 1315">
              <a:extLst>
                <a:ext uri="{FF2B5EF4-FFF2-40B4-BE49-F238E27FC236}">
                  <a16:creationId xmlns:a16="http://schemas.microsoft.com/office/drawing/2014/main" id="{B1FEB7E7-D395-4A9E-B06C-345240C36065}"/>
                </a:ext>
              </a:extLst>
            </p:cNvPr>
            <p:cNvSpPr/>
            <p:nvPr/>
          </p:nvSpPr>
          <p:spPr>
            <a:xfrm>
              <a:off x="4325268" y="3252453"/>
              <a:ext cx="40552" cy="105330"/>
            </a:xfrm>
            <a:custGeom>
              <a:avLst/>
              <a:gdLst/>
              <a:ahLst/>
              <a:cxnLst/>
              <a:rect l="l" t="t" r="r" b="b"/>
              <a:pathLst>
                <a:path w="40552" h="105330">
                  <a:moveTo>
                    <a:pt x="8172" y="17426"/>
                  </a:moveTo>
                  <a:lnTo>
                    <a:pt x="8172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8172" y="46265"/>
                  </a:lnTo>
                  <a:lnTo>
                    <a:pt x="8172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lnTo>
                    <a:pt x="30067" y="16192"/>
                  </a:lnTo>
                  <a:lnTo>
                    <a:pt x="35926" y="16192"/>
                  </a:lnTo>
                  <a:lnTo>
                    <a:pt x="40552" y="17426"/>
                  </a:lnTo>
                  <a:lnTo>
                    <a:pt x="40552" y="2313"/>
                  </a:lnTo>
                  <a:lnTo>
                    <a:pt x="37006" y="1233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8172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3" name="object 1316">
              <a:extLst>
                <a:ext uri="{FF2B5EF4-FFF2-40B4-BE49-F238E27FC236}">
                  <a16:creationId xmlns:a16="http://schemas.microsoft.com/office/drawing/2014/main" id="{6E3BAD6A-7103-4D1D-967D-CCD2611E7BFC}"/>
                </a:ext>
              </a:extLst>
            </p:cNvPr>
            <p:cNvSpPr/>
            <p:nvPr/>
          </p:nvSpPr>
          <p:spPr>
            <a:xfrm>
              <a:off x="4403907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18657" y="101783"/>
                  </a:moveTo>
                  <a:lnTo>
                    <a:pt x="18657" y="68318"/>
                  </a:lnTo>
                  <a:lnTo>
                    <a:pt x="22049" y="72944"/>
                  </a:lnTo>
                  <a:lnTo>
                    <a:pt x="23283" y="59065"/>
                  </a:lnTo>
                  <a:lnTo>
                    <a:pt x="20970" y="57831"/>
                  </a:lnTo>
                  <a:lnTo>
                    <a:pt x="18657" y="54438"/>
                  </a:lnTo>
                  <a:lnTo>
                    <a:pt x="18657" y="20819"/>
                  </a:lnTo>
                  <a:lnTo>
                    <a:pt x="20970" y="17272"/>
                  </a:lnTo>
                  <a:lnTo>
                    <a:pt x="23283" y="16192"/>
                  </a:lnTo>
                  <a:lnTo>
                    <a:pt x="31301" y="16192"/>
                  </a:lnTo>
                  <a:lnTo>
                    <a:pt x="35926" y="19585"/>
                  </a:lnTo>
                  <a:lnTo>
                    <a:pt x="37160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160" y="52125"/>
                  </a:lnTo>
                  <a:lnTo>
                    <a:pt x="35926" y="54438"/>
                  </a:lnTo>
                  <a:lnTo>
                    <a:pt x="33614" y="57831"/>
                  </a:lnTo>
                  <a:lnTo>
                    <a:pt x="33614" y="75258"/>
                  </a:lnTo>
                  <a:lnTo>
                    <a:pt x="40552" y="75258"/>
                  </a:lnTo>
                  <a:lnTo>
                    <a:pt x="46412" y="71711"/>
                  </a:lnTo>
                  <a:lnTo>
                    <a:pt x="51037" y="66005"/>
                  </a:lnTo>
                  <a:lnTo>
                    <a:pt x="51724" y="64743"/>
                  </a:lnTo>
                  <a:lnTo>
                    <a:pt x="55363" y="53864"/>
                  </a:lnTo>
                  <a:lnTo>
                    <a:pt x="56742" y="39325"/>
                  </a:lnTo>
                  <a:lnTo>
                    <a:pt x="56710" y="32337"/>
                  </a:lnTo>
                  <a:lnTo>
                    <a:pt x="54949" y="18299"/>
                  </a:lnTo>
                  <a:lnTo>
                    <a:pt x="51037" y="8019"/>
                  </a:lnTo>
                  <a:lnTo>
                    <a:pt x="46412" y="2313"/>
                  </a:lnTo>
                  <a:lnTo>
                    <a:pt x="40552" y="0"/>
                  </a:lnTo>
                  <a:lnTo>
                    <a:pt x="26675" y="0"/>
                  </a:lnTo>
                  <a:lnTo>
                    <a:pt x="22049" y="2313"/>
                  </a:lnTo>
                  <a:lnTo>
                    <a:pt x="18657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657" y="101783"/>
                  </a:lnTo>
                  <a:close/>
                </a:path>
                <a:path w="56742" h="101783">
                  <a:moveTo>
                    <a:pt x="33614" y="57831"/>
                  </a:moveTo>
                  <a:lnTo>
                    <a:pt x="31301" y="59065"/>
                  </a:lnTo>
                  <a:lnTo>
                    <a:pt x="23283" y="59065"/>
                  </a:lnTo>
                  <a:lnTo>
                    <a:pt x="22049" y="72944"/>
                  </a:lnTo>
                  <a:lnTo>
                    <a:pt x="27908" y="75258"/>
                  </a:lnTo>
                  <a:lnTo>
                    <a:pt x="33614" y="75258"/>
                  </a:lnTo>
                  <a:lnTo>
                    <a:pt x="33614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4" name="object 1317">
              <a:extLst>
                <a:ext uri="{FF2B5EF4-FFF2-40B4-BE49-F238E27FC236}">
                  <a16:creationId xmlns:a16="http://schemas.microsoft.com/office/drawing/2014/main" id="{8E3C39B2-DBBE-4C7F-9BAF-4250A7E56259}"/>
                </a:ext>
              </a:extLst>
            </p:cNvPr>
            <p:cNvSpPr/>
            <p:nvPr/>
          </p:nvSpPr>
          <p:spPr>
            <a:xfrm>
              <a:off x="4471135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5" name="object 1318">
              <a:extLst>
                <a:ext uri="{FF2B5EF4-FFF2-40B4-BE49-F238E27FC236}">
                  <a16:creationId xmlns:a16="http://schemas.microsoft.com/office/drawing/2014/main" id="{20F06D2C-FA20-469F-B456-0568B8DCCEE8}"/>
                </a:ext>
              </a:extLst>
            </p:cNvPr>
            <p:cNvSpPr/>
            <p:nvPr/>
          </p:nvSpPr>
          <p:spPr>
            <a:xfrm>
              <a:off x="451615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6939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20819"/>
                  </a:lnTo>
                  <a:lnTo>
                    <a:pt x="12798" y="20819"/>
                  </a:lnTo>
                  <a:lnTo>
                    <a:pt x="16190" y="19585"/>
                  </a:lnTo>
                  <a:lnTo>
                    <a:pt x="19736" y="14959"/>
                  </a:lnTo>
                  <a:lnTo>
                    <a:pt x="20816" y="10332"/>
                  </a:lnTo>
                  <a:lnTo>
                    <a:pt x="20816" y="6939"/>
                  </a:lnTo>
                  <a:lnTo>
                    <a:pt x="19736" y="4626"/>
                  </a:lnTo>
                  <a:lnTo>
                    <a:pt x="16190" y="1079"/>
                  </a:lnTo>
                  <a:lnTo>
                    <a:pt x="12798" y="0"/>
                  </a:lnTo>
                  <a:lnTo>
                    <a:pt x="6938" y="0"/>
                  </a:lnTo>
                  <a:lnTo>
                    <a:pt x="2312" y="3392"/>
                  </a:lnTo>
                  <a:lnTo>
                    <a:pt x="0" y="6939"/>
                  </a:lnTo>
                  <a:close/>
                </a:path>
                <a:path w="20816" h="101783">
                  <a:moveTo>
                    <a:pt x="0" y="28838"/>
                  </a:moveTo>
                  <a:lnTo>
                    <a:pt x="0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0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6" name="object 1319">
              <a:extLst>
                <a:ext uri="{FF2B5EF4-FFF2-40B4-BE49-F238E27FC236}">
                  <a16:creationId xmlns:a16="http://schemas.microsoft.com/office/drawing/2014/main" id="{FF5846E9-0063-4340-8910-2027C1B475E4}"/>
                </a:ext>
              </a:extLst>
            </p:cNvPr>
            <p:cNvSpPr/>
            <p:nvPr/>
          </p:nvSpPr>
          <p:spPr>
            <a:xfrm>
              <a:off x="4549773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7" name="object 1320">
              <a:extLst>
                <a:ext uri="{FF2B5EF4-FFF2-40B4-BE49-F238E27FC236}">
                  <a16:creationId xmlns:a16="http://schemas.microsoft.com/office/drawing/2014/main" id="{10D7FA01-1534-4EB6-A520-28E43F4C4F65}"/>
                </a:ext>
              </a:extLst>
            </p:cNvPr>
            <p:cNvSpPr/>
            <p:nvPr/>
          </p:nvSpPr>
          <p:spPr>
            <a:xfrm>
              <a:off x="4649227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20816" y="75258"/>
                  </a:move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4956" y="75258"/>
                  </a:lnTo>
                  <a:lnTo>
                    <a:pt x="20816" y="75258"/>
                  </a:lnTo>
                  <a:close/>
                </a:path>
                <a:path w="26521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19582" y="23132"/>
                  </a:lnTo>
                  <a:lnTo>
                    <a:pt x="19582" y="17272"/>
                  </a:lnTo>
                  <a:lnTo>
                    <a:pt x="21895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4771"/>
                  </a:lnTo>
                  <a:lnTo>
                    <a:pt x="5705" y="69397"/>
                  </a:lnTo>
                  <a:lnTo>
                    <a:pt x="9251" y="72944"/>
                  </a:lnTo>
                  <a:lnTo>
                    <a:pt x="14956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895" y="43951"/>
                  </a:lnTo>
                  <a:lnTo>
                    <a:pt x="2544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5772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8" name="object 1321">
              <a:extLst>
                <a:ext uri="{FF2B5EF4-FFF2-40B4-BE49-F238E27FC236}">
                  <a16:creationId xmlns:a16="http://schemas.microsoft.com/office/drawing/2014/main" id="{B4B84000-BCB2-4CEC-A88C-61973DD701CD}"/>
                </a:ext>
              </a:extLst>
            </p:cNvPr>
            <p:cNvSpPr/>
            <p:nvPr/>
          </p:nvSpPr>
          <p:spPr>
            <a:xfrm>
              <a:off x="471522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9" name="object 1322">
              <a:extLst>
                <a:ext uri="{FF2B5EF4-FFF2-40B4-BE49-F238E27FC236}">
                  <a16:creationId xmlns:a16="http://schemas.microsoft.com/office/drawing/2014/main" id="{D0152FF6-F6DC-4C92-BABF-2FAF73529DD6}"/>
                </a:ext>
              </a:extLst>
            </p:cNvPr>
            <p:cNvSpPr/>
            <p:nvPr/>
          </p:nvSpPr>
          <p:spPr>
            <a:xfrm>
              <a:off x="4754541" y="3284839"/>
              <a:ext cx="60135" cy="101937"/>
            </a:xfrm>
            <a:custGeom>
              <a:avLst/>
              <a:gdLst/>
              <a:ahLst/>
              <a:cxnLst/>
              <a:rect l="l" t="t" r="r" b="b"/>
              <a:pathLst>
                <a:path w="60135" h="101937">
                  <a:moveTo>
                    <a:pt x="10330" y="101937"/>
                  </a:moveTo>
                  <a:lnTo>
                    <a:pt x="14956" y="101937"/>
                  </a:lnTo>
                  <a:lnTo>
                    <a:pt x="17644" y="101800"/>
                  </a:lnTo>
                  <a:lnTo>
                    <a:pt x="28920" y="96585"/>
                  </a:lnTo>
                  <a:lnTo>
                    <a:pt x="35772" y="83431"/>
                  </a:lnTo>
                  <a:lnTo>
                    <a:pt x="60135" y="0"/>
                  </a:lnTo>
                  <a:lnTo>
                    <a:pt x="39319" y="0"/>
                  </a:lnTo>
                  <a:lnTo>
                    <a:pt x="30067" y="41638"/>
                  </a:lnTo>
                  <a:lnTo>
                    <a:pt x="20816" y="0"/>
                  </a:lnTo>
                  <a:lnTo>
                    <a:pt x="0" y="0"/>
                  </a:lnTo>
                  <a:lnTo>
                    <a:pt x="21895" y="74178"/>
                  </a:lnTo>
                  <a:lnTo>
                    <a:pt x="19582" y="78805"/>
                  </a:lnTo>
                  <a:lnTo>
                    <a:pt x="19582" y="81118"/>
                  </a:lnTo>
                  <a:lnTo>
                    <a:pt x="16190" y="84511"/>
                  </a:lnTo>
                  <a:lnTo>
                    <a:pt x="12643" y="85744"/>
                  </a:lnTo>
                  <a:lnTo>
                    <a:pt x="8018" y="85744"/>
                  </a:lnTo>
                  <a:lnTo>
                    <a:pt x="8018" y="100703"/>
                  </a:lnTo>
                  <a:lnTo>
                    <a:pt x="10330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0" name="object 1323">
              <a:extLst>
                <a:ext uri="{FF2B5EF4-FFF2-40B4-BE49-F238E27FC236}">
                  <a16:creationId xmlns:a16="http://schemas.microsoft.com/office/drawing/2014/main" id="{81A7B382-4E51-4FCA-B50F-95FE7ACAD586}"/>
                </a:ext>
              </a:extLst>
            </p:cNvPr>
            <p:cNvSpPr/>
            <p:nvPr/>
          </p:nvSpPr>
          <p:spPr>
            <a:xfrm>
              <a:off x="4850449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1" name="object 1324">
              <a:extLst>
                <a:ext uri="{FF2B5EF4-FFF2-40B4-BE49-F238E27FC236}">
                  <a16:creationId xmlns:a16="http://schemas.microsoft.com/office/drawing/2014/main" id="{2FC0A5A6-0ABC-46A7-810A-562A4AC2002F}"/>
                </a:ext>
              </a:extLst>
            </p:cNvPr>
            <p:cNvSpPr/>
            <p:nvPr/>
          </p:nvSpPr>
          <p:spPr>
            <a:xfrm>
              <a:off x="4916444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193" y="15406"/>
                  </a:lnTo>
                  <a:lnTo>
                    <a:pt x="46694" y="3710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2" name="object 1325">
              <a:extLst>
                <a:ext uri="{FF2B5EF4-FFF2-40B4-BE49-F238E27FC236}">
                  <a16:creationId xmlns:a16="http://schemas.microsoft.com/office/drawing/2014/main" id="{18071AA0-F550-492A-BA42-53245B49C173}"/>
                </a:ext>
              </a:extLst>
            </p:cNvPr>
            <p:cNvSpPr/>
            <p:nvPr/>
          </p:nvSpPr>
          <p:spPr>
            <a:xfrm>
              <a:off x="4978892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675" y="17272"/>
                  </a:moveTo>
                  <a:lnTo>
                    <a:pt x="26675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65" y="74264"/>
                  </a:lnTo>
                  <a:lnTo>
                    <a:pt x="13428" y="87154"/>
                  </a:lnTo>
                  <a:lnTo>
                    <a:pt x="26675" y="91450"/>
                  </a:lnTo>
                  <a:lnTo>
                    <a:pt x="33614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675" y="68318"/>
                  </a:lnTo>
                  <a:lnTo>
                    <a:pt x="26675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67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326">
              <a:extLst>
                <a:ext uri="{FF2B5EF4-FFF2-40B4-BE49-F238E27FC236}">
                  <a16:creationId xmlns:a16="http://schemas.microsoft.com/office/drawing/2014/main" id="{A35A5A5F-6BE8-4284-BE74-FCBD258FC3FA}"/>
                </a:ext>
              </a:extLst>
            </p:cNvPr>
            <p:cNvSpPr/>
            <p:nvPr/>
          </p:nvSpPr>
          <p:spPr>
            <a:xfrm>
              <a:off x="5022837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3128" y="17272"/>
                  </a:lnTo>
                  <a:lnTo>
                    <a:pt x="26675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239" y="20819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1991" y="21472"/>
                  </a:lnTo>
                  <a:lnTo>
                    <a:pt x="0" y="35778"/>
                  </a:lnTo>
                  <a:lnTo>
                    <a:pt x="25" y="43190"/>
                  </a:ln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50883" y="70631"/>
                  </a:lnTo>
                  <a:lnTo>
                    <a:pt x="53196" y="68318"/>
                  </a:lnTo>
                  <a:lnTo>
                    <a:pt x="56742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4" name="object 1327">
              <a:extLst>
                <a:ext uri="{FF2B5EF4-FFF2-40B4-BE49-F238E27FC236}">
                  <a16:creationId xmlns:a16="http://schemas.microsoft.com/office/drawing/2014/main" id="{427D70B4-6FE3-4C9A-8B0F-BF5F119289D1}"/>
                </a:ext>
              </a:extLst>
            </p:cNvPr>
            <p:cNvSpPr/>
            <p:nvPr/>
          </p:nvSpPr>
          <p:spPr>
            <a:xfrm>
              <a:off x="5089911" y="328375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585"/>
                  </a:lnTo>
                  <a:lnTo>
                    <a:pt x="35926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392"/>
                  </a:lnTo>
                  <a:lnTo>
                    <a:pt x="18503" y="9253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5" name="object 1328">
              <a:extLst>
                <a:ext uri="{FF2B5EF4-FFF2-40B4-BE49-F238E27FC236}">
                  <a16:creationId xmlns:a16="http://schemas.microsoft.com/office/drawing/2014/main" id="{76490085-2415-4B53-A5A8-4358C9DEA084}"/>
                </a:ext>
              </a:extLst>
            </p:cNvPr>
            <p:cNvSpPr/>
            <p:nvPr/>
          </p:nvSpPr>
          <p:spPr>
            <a:xfrm>
              <a:off x="5135089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3128" y="59065"/>
                  </a:moveTo>
                  <a:lnTo>
                    <a:pt x="20816" y="57831"/>
                  </a:lnTo>
                  <a:lnTo>
                    <a:pt x="18503" y="54438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1146" y="16192"/>
                  </a:lnTo>
                  <a:lnTo>
                    <a:pt x="34693" y="19585"/>
                  </a:lnTo>
                  <a:lnTo>
                    <a:pt x="37006" y="23132"/>
                  </a:lnTo>
                  <a:lnTo>
                    <a:pt x="37006" y="27759"/>
                  </a:lnTo>
                  <a:lnTo>
                    <a:pt x="40398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45" y="32014"/>
                  </a:lnTo>
                  <a:lnTo>
                    <a:pt x="54570" y="18173"/>
                  </a:lnTo>
                  <a:lnTo>
                    <a:pt x="49650" y="8019"/>
                  </a:lnTo>
                  <a:lnTo>
                    <a:pt x="46257" y="2313"/>
                  </a:lnTo>
                  <a:lnTo>
                    <a:pt x="40398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7269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lnTo>
                    <a:pt x="18503" y="68318"/>
                  </a:lnTo>
                  <a:lnTo>
                    <a:pt x="21895" y="72944"/>
                  </a:lnTo>
                  <a:lnTo>
                    <a:pt x="26521" y="75258"/>
                  </a:lnTo>
                  <a:lnTo>
                    <a:pt x="32380" y="75258"/>
                  </a:lnTo>
                  <a:lnTo>
                    <a:pt x="33459" y="57831"/>
                  </a:lnTo>
                  <a:lnTo>
                    <a:pt x="31146" y="59065"/>
                  </a:lnTo>
                  <a:lnTo>
                    <a:pt x="23128" y="59065"/>
                  </a:lnTo>
                  <a:close/>
                </a:path>
                <a:path w="56588" h="101783">
                  <a:moveTo>
                    <a:pt x="40398" y="75258"/>
                  </a:moveTo>
                  <a:lnTo>
                    <a:pt x="37006" y="27759"/>
                  </a:lnTo>
                  <a:lnTo>
                    <a:pt x="37006" y="52125"/>
                  </a:lnTo>
                  <a:lnTo>
                    <a:pt x="34693" y="54438"/>
                  </a:lnTo>
                  <a:lnTo>
                    <a:pt x="33459" y="57831"/>
                  </a:lnTo>
                  <a:lnTo>
                    <a:pt x="32380" y="75258"/>
                  </a:lnTo>
                  <a:lnTo>
                    <a:pt x="40398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6" name="object 1329">
              <a:extLst>
                <a:ext uri="{FF2B5EF4-FFF2-40B4-BE49-F238E27FC236}">
                  <a16:creationId xmlns:a16="http://schemas.microsoft.com/office/drawing/2014/main" id="{49B47691-1282-46A9-BC49-14CA4E4F32C2}"/>
                </a:ext>
              </a:extLst>
            </p:cNvPr>
            <p:cNvSpPr/>
            <p:nvPr/>
          </p:nvSpPr>
          <p:spPr>
            <a:xfrm>
              <a:off x="5202163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7" name="object 1330">
              <a:extLst>
                <a:ext uri="{FF2B5EF4-FFF2-40B4-BE49-F238E27FC236}">
                  <a16:creationId xmlns:a16="http://schemas.microsoft.com/office/drawing/2014/main" id="{B4BA0667-7EF2-4BDD-AC45-F5F85C5CE7B4}"/>
                </a:ext>
              </a:extLst>
            </p:cNvPr>
            <p:cNvSpPr/>
            <p:nvPr/>
          </p:nvSpPr>
          <p:spPr>
            <a:xfrm>
              <a:off x="5246108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079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18" y="0"/>
                  </a:lnTo>
                  <a:lnTo>
                    <a:pt x="4625" y="1079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079" y="14959"/>
                  </a:lnTo>
                  <a:lnTo>
                    <a:pt x="4625" y="19585"/>
                  </a:lnTo>
                  <a:lnTo>
                    <a:pt x="801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8" name="object 1331">
              <a:extLst>
                <a:ext uri="{FF2B5EF4-FFF2-40B4-BE49-F238E27FC236}">
                  <a16:creationId xmlns:a16="http://schemas.microsoft.com/office/drawing/2014/main" id="{E16E474F-38CC-4EB5-9511-7116CC300DA4}"/>
                </a:ext>
              </a:extLst>
            </p:cNvPr>
            <p:cNvSpPr/>
            <p:nvPr/>
          </p:nvSpPr>
          <p:spPr>
            <a:xfrm>
              <a:off x="527725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14959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9" name="object 1332">
              <a:extLst>
                <a:ext uri="{FF2B5EF4-FFF2-40B4-BE49-F238E27FC236}">
                  <a16:creationId xmlns:a16="http://schemas.microsoft.com/office/drawing/2014/main" id="{5E7ABDAD-2F55-40F9-92A7-63F7882B936A}"/>
                </a:ext>
              </a:extLst>
            </p:cNvPr>
            <p:cNvSpPr/>
            <p:nvPr/>
          </p:nvSpPr>
          <p:spPr>
            <a:xfrm>
              <a:off x="533985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0" name="object 1333">
              <a:extLst>
                <a:ext uri="{FF2B5EF4-FFF2-40B4-BE49-F238E27FC236}">
                  <a16:creationId xmlns:a16="http://schemas.microsoft.com/office/drawing/2014/main" id="{5AA05D5F-C575-4A72-A6F0-302320203CA8}"/>
                </a:ext>
              </a:extLst>
            </p:cNvPr>
            <p:cNvSpPr/>
            <p:nvPr/>
          </p:nvSpPr>
          <p:spPr>
            <a:xfrm>
              <a:off x="5434686" y="3283759"/>
              <a:ext cx="27754" cy="75258"/>
            </a:xfrm>
            <a:custGeom>
              <a:avLst/>
              <a:gdLst/>
              <a:ahLst/>
              <a:cxnLst/>
              <a:rect l="l" t="t" r="r" b="b"/>
              <a:pathLst>
                <a:path w="27754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  <a:path w="27754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7337" y="570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1" name="object 1334">
              <a:extLst>
                <a:ext uri="{FF2B5EF4-FFF2-40B4-BE49-F238E27FC236}">
                  <a16:creationId xmlns:a16="http://schemas.microsoft.com/office/drawing/2014/main" id="{E4F99B9F-37CA-44F2-84AD-5F1603E3719B}"/>
                </a:ext>
              </a:extLst>
            </p:cNvPr>
            <p:cNvSpPr/>
            <p:nvPr/>
          </p:nvSpPr>
          <p:spPr>
            <a:xfrm>
              <a:off x="5500526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494" y="16034"/>
                  </a:lnTo>
                  <a:lnTo>
                    <a:pt x="47270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2" name="object 1335">
              <a:extLst>
                <a:ext uri="{FF2B5EF4-FFF2-40B4-BE49-F238E27FC236}">
                  <a16:creationId xmlns:a16="http://schemas.microsoft.com/office/drawing/2014/main" id="{5D6AF6F2-15B5-4413-BC1A-D0C33C25291B}"/>
                </a:ext>
              </a:extLst>
            </p:cNvPr>
            <p:cNvSpPr/>
            <p:nvPr/>
          </p:nvSpPr>
          <p:spPr>
            <a:xfrm>
              <a:off x="5565287" y="3254766"/>
              <a:ext cx="30067" cy="104250"/>
            </a:xfrm>
            <a:custGeom>
              <a:avLst/>
              <a:gdLst/>
              <a:ahLst/>
              <a:cxnLst/>
              <a:rect l="l" t="t" r="r" b="b"/>
              <a:pathLst>
                <a:path w="30067" h="104250">
                  <a:moveTo>
                    <a:pt x="24362" y="104250"/>
                  </a:moveTo>
                  <a:lnTo>
                    <a:pt x="30067" y="104250"/>
                  </a:lnTo>
                  <a:lnTo>
                    <a:pt x="25441" y="88058"/>
                  </a:lnTo>
                  <a:lnTo>
                    <a:pt x="22049" y="84511"/>
                  </a:lnTo>
                  <a:lnTo>
                    <a:pt x="19736" y="81118"/>
                  </a:lnTo>
                  <a:lnTo>
                    <a:pt x="16190" y="104250"/>
                  </a:lnTo>
                  <a:lnTo>
                    <a:pt x="24362" y="104250"/>
                  </a:lnTo>
                  <a:close/>
                </a:path>
                <a:path w="30067" h="104250">
                  <a:moveTo>
                    <a:pt x="10485" y="31306"/>
                  </a:moveTo>
                  <a:lnTo>
                    <a:pt x="5859" y="38245"/>
                  </a:lnTo>
                  <a:lnTo>
                    <a:pt x="5184" y="39389"/>
                  </a:lnTo>
                  <a:lnTo>
                    <a:pt x="1406" y="49762"/>
                  </a:lnTo>
                  <a:lnTo>
                    <a:pt x="0" y="64771"/>
                  </a:lnTo>
                  <a:lnTo>
                    <a:pt x="42" y="72115"/>
                  </a:lnTo>
                  <a:lnTo>
                    <a:pt x="2018" y="86038"/>
                  </a:lnTo>
                  <a:lnTo>
                    <a:pt x="6938" y="96077"/>
                  </a:lnTo>
                  <a:lnTo>
                    <a:pt x="10485" y="101937"/>
                  </a:lnTo>
                  <a:lnTo>
                    <a:pt x="16190" y="104250"/>
                  </a:lnTo>
                  <a:lnTo>
                    <a:pt x="19736" y="81118"/>
                  </a:lnTo>
                  <a:lnTo>
                    <a:pt x="19736" y="52125"/>
                  </a:lnTo>
                  <a:lnTo>
                    <a:pt x="22049" y="48578"/>
                  </a:lnTo>
                  <a:lnTo>
                    <a:pt x="25441" y="45185"/>
                  </a:lnTo>
                  <a:lnTo>
                    <a:pt x="33614" y="45185"/>
                  </a:lnTo>
                  <a:lnTo>
                    <a:pt x="35926" y="46265"/>
                  </a:lnTo>
                  <a:lnTo>
                    <a:pt x="38239" y="49812"/>
                  </a:lnTo>
                  <a:lnTo>
                    <a:pt x="38239" y="83431"/>
                  </a:lnTo>
                  <a:lnTo>
                    <a:pt x="35926" y="86824"/>
                  </a:lnTo>
                  <a:lnTo>
                    <a:pt x="33614" y="88058"/>
                  </a:lnTo>
                  <a:lnTo>
                    <a:pt x="25441" y="88058"/>
                  </a:lnTo>
                  <a:lnTo>
                    <a:pt x="30067" y="104250"/>
                  </a:lnTo>
                  <a:lnTo>
                    <a:pt x="34693" y="101937"/>
                  </a:lnTo>
                  <a:lnTo>
                    <a:pt x="39473" y="96077"/>
                  </a:lnTo>
                  <a:lnTo>
                    <a:pt x="39473" y="103017"/>
                  </a:lnTo>
                  <a:lnTo>
                    <a:pt x="56742" y="103017"/>
                  </a:lnTo>
                  <a:lnTo>
                    <a:pt x="56742" y="0"/>
                  </a:lnTo>
                  <a:lnTo>
                    <a:pt x="38239" y="0"/>
                  </a:lnTo>
                  <a:lnTo>
                    <a:pt x="38239" y="35932"/>
                  </a:lnTo>
                  <a:lnTo>
                    <a:pt x="34693" y="31306"/>
                  </a:lnTo>
                  <a:lnTo>
                    <a:pt x="30067" y="28992"/>
                  </a:lnTo>
                  <a:lnTo>
                    <a:pt x="16190" y="28992"/>
                  </a:lnTo>
                  <a:lnTo>
                    <a:pt x="10485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3" name="object 1336">
              <a:extLst>
                <a:ext uri="{FF2B5EF4-FFF2-40B4-BE49-F238E27FC236}">
                  <a16:creationId xmlns:a16="http://schemas.microsoft.com/office/drawing/2014/main" id="{1EFB38AE-7D80-4326-BCC9-35022D78BC53}"/>
                </a:ext>
              </a:extLst>
            </p:cNvPr>
            <p:cNvSpPr/>
            <p:nvPr/>
          </p:nvSpPr>
          <p:spPr>
            <a:xfrm>
              <a:off x="566366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7006" y="74024"/>
                  </a:moveTo>
                  <a:lnTo>
                    <a:pt x="56742" y="74024"/>
                  </a:lnTo>
                  <a:lnTo>
                    <a:pt x="56742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7491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926" y="68318"/>
                  </a:lnTo>
                  <a:lnTo>
                    <a:pt x="35926" y="70631"/>
                  </a:lnTo>
                  <a:lnTo>
                    <a:pt x="37006" y="74024"/>
                  </a:lnTo>
                  <a:close/>
                </a:path>
                <a:path w="56742" h="75258">
                  <a:moveTo>
                    <a:pt x="22049" y="75258"/>
                  </a:moveTo>
                  <a:lnTo>
                    <a:pt x="27754" y="75258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2049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4" name="object 1337">
              <a:extLst>
                <a:ext uri="{FF2B5EF4-FFF2-40B4-BE49-F238E27FC236}">
                  <a16:creationId xmlns:a16="http://schemas.microsoft.com/office/drawing/2014/main" id="{27D0875F-EA16-4B5E-AB89-30BC47A19ACC}"/>
                </a:ext>
              </a:extLst>
            </p:cNvPr>
            <p:cNvSpPr/>
            <p:nvPr/>
          </p:nvSpPr>
          <p:spPr>
            <a:xfrm>
              <a:off x="5740605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5" name="object 1338">
              <a:extLst>
                <a:ext uri="{FF2B5EF4-FFF2-40B4-BE49-F238E27FC236}">
                  <a16:creationId xmlns:a16="http://schemas.microsoft.com/office/drawing/2014/main" id="{3A0B2DFC-D294-4FAB-8B35-EE83EFBCBAA6}"/>
                </a:ext>
              </a:extLst>
            </p:cNvPr>
            <p:cNvSpPr/>
            <p:nvPr/>
          </p:nvSpPr>
          <p:spPr>
            <a:xfrm>
              <a:off x="5763117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233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3546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233" y="14959"/>
                  </a:lnTo>
                  <a:lnTo>
                    <a:pt x="5859" y="19585"/>
                  </a:lnTo>
                  <a:lnTo>
                    <a:pt x="10485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16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6" name="object 1339">
              <a:extLst>
                <a:ext uri="{FF2B5EF4-FFF2-40B4-BE49-F238E27FC236}">
                  <a16:creationId xmlns:a16="http://schemas.microsoft.com/office/drawing/2014/main" id="{47ED9A62-8E55-435D-9CC8-6742A9E988F5}"/>
                </a:ext>
              </a:extLst>
            </p:cNvPr>
            <p:cNvSpPr/>
            <p:nvPr/>
          </p:nvSpPr>
          <p:spPr>
            <a:xfrm>
              <a:off x="5795497" y="3283759"/>
              <a:ext cx="56742" cy="103017"/>
            </a:xfrm>
            <a:custGeom>
              <a:avLst/>
              <a:gdLst/>
              <a:ahLst/>
              <a:cxnLst/>
              <a:rect l="l" t="t" r="r" b="b"/>
              <a:pathLst>
                <a:path w="56742" h="103017">
                  <a:moveTo>
                    <a:pt x="56742" y="1079"/>
                  </a:moveTo>
                  <a:lnTo>
                    <a:pt x="40552" y="1079"/>
                  </a:lnTo>
                  <a:lnTo>
                    <a:pt x="39319" y="8019"/>
                  </a:lnTo>
                  <a:lnTo>
                    <a:pt x="35926" y="2313"/>
                  </a:lnTo>
                  <a:lnTo>
                    <a:pt x="30067" y="0"/>
                  </a:lnTo>
                  <a:lnTo>
                    <a:pt x="24362" y="0"/>
                  </a:lnTo>
                  <a:lnTo>
                    <a:pt x="25441" y="16192"/>
                  </a:lnTo>
                  <a:lnTo>
                    <a:pt x="33614" y="16192"/>
                  </a:lnTo>
                  <a:lnTo>
                    <a:pt x="35926" y="17272"/>
                  </a:lnTo>
                  <a:lnTo>
                    <a:pt x="38239" y="20819"/>
                  </a:lnTo>
                  <a:lnTo>
                    <a:pt x="43944" y="100703"/>
                  </a:lnTo>
                  <a:lnTo>
                    <a:pt x="49804" y="94843"/>
                  </a:lnTo>
                  <a:lnTo>
                    <a:pt x="54430" y="90217"/>
                  </a:lnTo>
                  <a:lnTo>
                    <a:pt x="56742" y="83277"/>
                  </a:lnTo>
                  <a:lnTo>
                    <a:pt x="56742" y="1079"/>
                  </a:lnTo>
                  <a:close/>
                </a:path>
                <a:path w="56742" h="103017">
                  <a:moveTo>
                    <a:pt x="6938" y="96077"/>
                  </a:moveTo>
                  <a:lnTo>
                    <a:pt x="10485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3944" y="100703"/>
                  </a:lnTo>
                  <a:lnTo>
                    <a:pt x="38239" y="20819"/>
                  </a:lnTo>
                  <a:lnTo>
                    <a:pt x="38239" y="55518"/>
                  </a:lnTo>
                  <a:lnTo>
                    <a:pt x="33614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736" y="52125"/>
                  </a:lnTo>
                  <a:lnTo>
                    <a:pt x="18503" y="47498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0816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24362" y="0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859" y="9253"/>
                  </a:lnTo>
                  <a:lnTo>
                    <a:pt x="5000" y="10396"/>
                  </a:lnTo>
                  <a:lnTo>
                    <a:pt x="1029" y="20769"/>
                  </a:lnTo>
                  <a:lnTo>
                    <a:pt x="0" y="35778"/>
                  </a:lnTo>
                  <a:lnTo>
                    <a:pt x="4" y="41547"/>
                  </a:lnTo>
                  <a:lnTo>
                    <a:pt x="1284" y="55814"/>
                  </a:lnTo>
                  <a:lnTo>
                    <a:pt x="5859" y="66005"/>
                  </a:lnTo>
                  <a:lnTo>
                    <a:pt x="10485" y="71711"/>
                  </a:lnTo>
                  <a:lnTo>
                    <a:pt x="16190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239" y="68318"/>
                  </a:lnTo>
                  <a:lnTo>
                    <a:pt x="38239" y="78650"/>
                  </a:lnTo>
                  <a:lnTo>
                    <a:pt x="37006" y="82197"/>
                  </a:lnTo>
                  <a:lnTo>
                    <a:pt x="33614" y="86824"/>
                  </a:lnTo>
                  <a:lnTo>
                    <a:pt x="23128" y="86824"/>
                  </a:lnTo>
                  <a:lnTo>
                    <a:pt x="18503" y="85590"/>
                  </a:lnTo>
                  <a:lnTo>
                    <a:pt x="15110" y="84511"/>
                  </a:lnTo>
                  <a:lnTo>
                    <a:pt x="10485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7" name="object 1340">
              <a:extLst>
                <a:ext uri="{FF2B5EF4-FFF2-40B4-BE49-F238E27FC236}">
                  <a16:creationId xmlns:a16="http://schemas.microsoft.com/office/drawing/2014/main" id="{8AD99311-A966-42CE-9FAA-135F37FB4090}"/>
                </a:ext>
              </a:extLst>
            </p:cNvPr>
            <p:cNvSpPr/>
            <p:nvPr/>
          </p:nvSpPr>
          <p:spPr>
            <a:xfrm>
              <a:off x="5864884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627" y="16034"/>
                  </a:lnTo>
                  <a:lnTo>
                    <a:pt x="47806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8" name="object 1341">
              <a:extLst>
                <a:ext uri="{FF2B5EF4-FFF2-40B4-BE49-F238E27FC236}">
                  <a16:creationId xmlns:a16="http://schemas.microsoft.com/office/drawing/2014/main" id="{7C1B1027-C879-4B8F-AE52-E6653CC02CB9}"/>
                </a:ext>
              </a:extLst>
            </p:cNvPr>
            <p:cNvSpPr/>
            <p:nvPr/>
          </p:nvSpPr>
          <p:spPr>
            <a:xfrm>
              <a:off x="5933192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49804" y="9253"/>
                  </a:moveTo>
                  <a:lnTo>
                    <a:pt x="47491" y="3392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988" y="16192"/>
                  </a:lnTo>
                  <a:lnTo>
                    <a:pt x="32380" y="18506"/>
                  </a:lnTo>
                  <a:lnTo>
                    <a:pt x="33614" y="23132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430" y="18506"/>
                  </a:lnTo>
                  <a:lnTo>
                    <a:pt x="57822" y="16192"/>
                  </a:lnTo>
                  <a:lnTo>
                    <a:pt x="63681" y="16192"/>
                  </a:lnTo>
                  <a:lnTo>
                    <a:pt x="67073" y="18506"/>
                  </a:lnTo>
                  <a:lnTo>
                    <a:pt x="68307" y="23132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366" y="15910"/>
                  </a:lnTo>
                  <a:lnTo>
                    <a:pt x="80012" y="4048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392"/>
                  </a:lnTo>
                  <a:lnTo>
                    <a:pt x="49804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9" name="object 1342">
              <a:extLst>
                <a:ext uri="{FF2B5EF4-FFF2-40B4-BE49-F238E27FC236}">
                  <a16:creationId xmlns:a16="http://schemas.microsoft.com/office/drawing/2014/main" id="{C3FB05B2-55F9-4E0A-8750-A50F47915871}"/>
                </a:ext>
              </a:extLst>
            </p:cNvPr>
            <p:cNvSpPr/>
            <p:nvPr/>
          </p:nvSpPr>
          <p:spPr>
            <a:xfrm>
              <a:off x="6032646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9736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0" name="object 1343">
              <a:extLst>
                <a:ext uri="{FF2B5EF4-FFF2-40B4-BE49-F238E27FC236}">
                  <a16:creationId xmlns:a16="http://schemas.microsoft.com/office/drawing/2014/main" id="{0E74FE61-453C-42C1-93A2-0F5C7DC3369B}"/>
                </a:ext>
              </a:extLst>
            </p:cNvPr>
            <p:cNvSpPr/>
            <p:nvPr/>
          </p:nvSpPr>
          <p:spPr>
            <a:xfrm>
              <a:off x="6098641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339" y="16034"/>
                  </a:lnTo>
                  <a:lnTo>
                    <a:pt x="47116" y="3859"/>
                  </a:lnTo>
                  <a:lnTo>
                    <a:pt x="35772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1" name="object 1344">
              <a:extLst>
                <a:ext uri="{FF2B5EF4-FFF2-40B4-BE49-F238E27FC236}">
                  <a16:creationId xmlns:a16="http://schemas.microsoft.com/office/drawing/2014/main" id="{4D234E1F-9F0B-49F3-9B84-C576F77A4038}"/>
                </a:ext>
              </a:extLst>
            </p:cNvPr>
            <p:cNvSpPr/>
            <p:nvPr/>
          </p:nvSpPr>
          <p:spPr>
            <a:xfrm>
              <a:off x="6161089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521" y="17272"/>
                  </a:moveTo>
                  <a:lnTo>
                    <a:pt x="26521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77" y="74137"/>
                  </a:lnTo>
                  <a:lnTo>
                    <a:pt x="13806" y="87122"/>
                  </a:lnTo>
                  <a:lnTo>
                    <a:pt x="26521" y="91450"/>
                  </a:lnTo>
                  <a:lnTo>
                    <a:pt x="33459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521" y="68318"/>
                  </a:lnTo>
                  <a:lnTo>
                    <a:pt x="26521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521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2" name="object 1345">
              <a:extLst>
                <a:ext uri="{FF2B5EF4-FFF2-40B4-BE49-F238E27FC236}">
                  <a16:creationId xmlns:a16="http://schemas.microsoft.com/office/drawing/2014/main" id="{B92C4D41-1D41-4FBE-941D-FFEF77FE128C}"/>
                </a:ext>
              </a:extLst>
            </p:cNvPr>
            <p:cNvSpPr/>
            <p:nvPr/>
          </p:nvSpPr>
          <p:spPr>
            <a:xfrm>
              <a:off x="6235101" y="3283759"/>
              <a:ext cx="26675" cy="103017"/>
            </a:xfrm>
            <a:custGeom>
              <a:avLst/>
              <a:gdLst/>
              <a:ahLst/>
              <a:cxnLst/>
              <a:rect l="l" t="t" r="r" b="b"/>
              <a:pathLst>
                <a:path w="26675" h="103017">
                  <a:moveTo>
                    <a:pt x="25441" y="0"/>
                  </a:moveTo>
                  <a:lnTo>
                    <a:pt x="17423" y="0"/>
                  </a:lnTo>
                  <a:lnTo>
                    <a:pt x="20816" y="23132"/>
                  </a:lnTo>
                  <a:lnTo>
                    <a:pt x="22049" y="20819"/>
                  </a:lnTo>
                  <a:lnTo>
                    <a:pt x="24362" y="17272"/>
                  </a:lnTo>
                  <a:lnTo>
                    <a:pt x="26675" y="16192"/>
                  </a:lnTo>
                  <a:lnTo>
                    <a:pt x="25441" y="0"/>
                  </a:lnTo>
                  <a:close/>
                </a:path>
                <a:path w="26675" h="103017">
                  <a:moveTo>
                    <a:pt x="8172" y="96077"/>
                  </a:moveTo>
                  <a:lnTo>
                    <a:pt x="11564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8239" y="103017"/>
                  </a:lnTo>
                  <a:lnTo>
                    <a:pt x="45178" y="100703"/>
                  </a:lnTo>
                  <a:lnTo>
                    <a:pt x="50883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552" y="1079"/>
                  </a:lnTo>
                  <a:lnTo>
                    <a:pt x="40552" y="801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544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4362" y="57831"/>
                  </a:lnTo>
                  <a:lnTo>
                    <a:pt x="22049" y="54438"/>
                  </a:lnTo>
                  <a:lnTo>
                    <a:pt x="20816" y="52125"/>
                  </a:lnTo>
                  <a:lnTo>
                    <a:pt x="19736" y="47498"/>
                  </a:lnTo>
                  <a:lnTo>
                    <a:pt x="19736" y="28838"/>
                  </a:lnTo>
                  <a:lnTo>
                    <a:pt x="20816" y="23132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326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8172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3" name="object 1346">
              <a:extLst>
                <a:ext uri="{FF2B5EF4-FFF2-40B4-BE49-F238E27FC236}">
                  <a16:creationId xmlns:a16="http://schemas.microsoft.com/office/drawing/2014/main" id="{48C97A14-0BDC-46B6-B988-9FD3299DC2CD}"/>
                </a:ext>
              </a:extLst>
            </p:cNvPr>
            <p:cNvSpPr/>
            <p:nvPr/>
          </p:nvSpPr>
          <p:spPr>
            <a:xfrm>
              <a:off x="6304488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4" name="object 1347">
              <a:extLst>
                <a:ext uri="{FF2B5EF4-FFF2-40B4-BE49-F238E27FC236}">
                  <a16:creationId xmlns:a16="http://schemas.microsoft.com/office/drawing/2014/main" id="{092DE2E2-34DE-42F7-83B8-A22D8B736416}"/>
                </a:ext>
              </a:extLst>
            </p:cNvPr>
            <p:cNvSpPr/>
            <p:nvPr/>
          </p:nvSpPr>
          <p:spPr>
            <a:xfrm>
              <a:off x="6371562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2049" y="43951"/>
                  </a:move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988" y="30072"/>
                  </a:lnTo>
                  <a:lnTo>
                    <a:pt x="22049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8988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5" name="object 1348">
              <a:extLst>
                <a:ext uri="{FF2B5EF4-FFF2-40B4-BE49-F238E27FC236}">
                  <a16:creationId xmlns:a16="http://schemas.microsoft.com/office/drawing/2014/main" id="{EE9682A3-CE68-4B31-80F8-47B1AB012FC9}"/>
                </a:ext>
              </a:extLst>
            </p:cNvPr>
            <p:cNvSpPr/>
            <p:nvPr/>
          </p:nvSpPr>
          <p:spPr>
            <a:xfrm>
              <a:off x="6448504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6" name="object 1349">
              <a:extLst>
                <a:ext uri="{FF2B5EF4-FFF2-40B4-BE49-F238E27FC236}">
                  <a16:creationId xmlns:a16="http://schemas.microsoft.com/office/drawing/2014/main" id="{4B5DFE06-EE57-42ED-BCF0-6FF114FA5A32}"/>
                </a:ext>
              </a:extLst>
            </p:cNvPr>
            <p:cNvSpPr/>
            <p:nvPr/>
          </p:nvSpPr>
          <p:spPr>
            <a:xfrm>
              <a:off x="6468704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7" name="object 1350">
              <a:extLst>
                <a:ext uri="{FF2B5EF4-FFF2-40B4-BE49-F238E27FC236}">
                  <a16:creationId xmlns:a16="http://schemas.microsoft.com/office/drawing/2014/main" id="{086E34F1-EF5C-4DD2-9CB6-023988736F21}"/>
                </a:ext>
              </a:extLst>
            </p:cNvPr>
            <p:cNvSpPr/>
            <p:nvPr/>
          </p:nvSpPr>
          <p:spPr>
            <a:xfrm>
              <a:off x="6534698" y="3281446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1898"/>
                  </a:lnTo>
                  <a:lnTo>
                    <a:pt x="11564" y="21898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019"/>
                  </a:lnTo>
                  <a:lnTo>
                    <a:pt x="20816" y="5706"/>
                  </a:lnTo>
                  <a:lnTo>
                    <a:pt x="17423" y="1079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4625" y="1079"/>
                  </a:lnTo>
                  <a:lnTo>
                    <a:pt x="3546" y="3392"/>
                  </a:lnTo>
                  <a:lnTo>
                    <a:pt x="0" y="8019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1564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20816" y="61378"/>
                  </a:lnTo>
                  <a:lnTo>
                    <a:pt x="17423" y="56751"/>
                  </a:lnTo>
                  <a:lnTo>
                    <a:pt x="13877" y="55518"/>
                  </a:lnTo>
                  <a:lnTo>
                    <a:pt x="8172" y="55518"/>
                  </a:lnTo>
                  <a:lnTo>
                    <a:pt x="4625" y="56751"/>
                  </a:lnTo>
                  <a:lnTo>
                    <a:pt x="3546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8" name="object 1351">
              <a:extLst>
                <a:ext uri="{FF2B5EF4-FFF2-40B4-BE49-F238E27FC236}">
                  <a16:creationId xmlns:a16="http://schemas.microsoft.com/office/drawing/2014/main" id="{E6C6E25F-82E1-4CBF-9AAC-FB8A20B92C1C}"/>
                </a:ext>
              </a:extLst>
            </p:cNvPr>
            <p:cNvSpPr/>
            <p:nvPr/>
          </p:nvSpPr>
          <p:spPr>
            <a:xfrm>
              <a:off x="893264" y="3487326"/>
              <a:ext cx="55523" cy="98390"/>
            </a:xfrm>
            <a:custGeom>
              <a:avLst/>
              <a:gdLst/>
              <a:ahLst/>
              <a:cxnLst/>
              <a:rect l="l" t="t" r="r" b="b"/>
              <a:pathLst>
                <a:path w="55523" h="98390">
                  <a:moveTo>
                    <a:pt x="19664" y="80964"/>
                  </a:moveTo>
                  <a:lnTo>
                    <a:pt x="19664" y="55518"/>
                  </a:lnTo>
                  <a:lnTo>
                    <a:pt x="49739" y="55518"/>
                  </a:lnTo>
                  <a:lnTo>
                    <a:pt x="49739" y="39325"/>
                  </a:lnTo>
                  <a:lnTo>
                    <a:pt x="19664" y="39325"/>
                  </a:lnTo>
                  <a:lnTo>
                    <a:pt x="19664" y="16192"/>
                  </a:lnTo>
                  <a:lnTo>
                    <a:pt x="55523" y="16192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55523" y="98390"/>
                  </a:lnTo>
                  <a:lnTo>
                    <a:pt x="55523" y="80964"/>
                  </a:lnTo>
                  <a:lnTo>
                    <a:pt x="1966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9" name="object 1352">
              <a:extLst>
                <a:ext uri="{FF2B5EF4-FFF2-40B4-BE49-F238E27FC236}">
                  <a16:creationId xmlns:a16="http://schemas.microsoft.com/office/drawing/2014/main" id="{FF87D889-A12A-4F1C-ACD0-81F40573ECC5}"/>
                </a:ext>
              </a:extLst>
            </p:cNvPr>
            <p:cNvSpPr/>
            <p:nvPr/>
          </p:nvSpPr>
          <p:spPr>
            <a:xfrm>
              <a:off x="958041" y="3511692"/>
              <a:ext cx="54362" cy="74024"/>
            </a:xfrm>
            <a:custGeom>
              <a:avLst/>
              <a:gdLst/>
              <a:ahLst/>
              <a:cxnLst/>
              <a:rect l="l" t="t" r="r" b="b"/>
              <a:pathLst>
                <a:path w="54362" h="74024">
                  <a:moveTo>
                    <a:pt x="18512" y="8019"/>
                  </a:moveTo>
                  <a:lnTo>
                    <a:pt x="1735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68" y="74024"/>
                  </a:lnTo>
                  <a:lnTo>
                    <a:pt x="19668" y="20819"/>
                  </a:lnTo>
                  <a:lnTo>
                    <a:pt x="20825" y="17272"/>
                  </a:lnTo>
                  <a:lnTo>
                    <a:pt x="24294" y="14959"/>
                  </a:lnTo>
                  <a:lnTo>
                    <a:pt x="27763" y="14959"/>
                  </a:lnTo>
                  <a:lnTo>
                    <a:pt x="32389" y="16192"/>
                  </a:lnTo>
                  <a:lnTo>
                    <a:pt x="34702" y="19585"/>
                  </a:lnTo>
                  <a:lnTo>
                    <a:pt x="35859" y="23132"/>
                  </a:lnTo>
                  <a:lnTo>
                    <a:pt x="35859" y="74024"/>
                  </a:lnTo>
                  <a:lnTo>
                    <a:pt x="54362" y="74024"/>
                  </a:lnTo>
                  <a:lnTo>
                    <a:pt x="54362" y="25445"/>
                  </a:lnTo>
                  <a:lnTo>
                    <a:pt x="53606" y="16410"/>
                  </a:lnTo>
                  <a:lnTo>
                    <a:pt x="47450" y="4011"/>
                  </a:lnTo>
                  <a:lnTo>
                    <a:pt x="35859" y="0"/>
                  </a:lnTo>
                  <a:lnTo>
                    <a:pt x="28920" y="0"/>
                  </a:lnTo>
                  <a:lnTo>
                    <a:pt x="23138" y="2313"/>
                  </a:lnTo>
                  <a:lnTo>
                    <a:pt x="1851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0" name="object 1353">
              <a:extLst>
                <a:ext uri="{FF2B5EF4-FFF2-40B4-BE49-F238E27FC236}">
                  <a16:creationId xmlns:a16="http://schemas.microsoft.com/office/drawing/2014/main" id="{DC5CF7DD-3140-4184-A8F5-FC1B67D150F7}"/>
                </a:ext>
              </a:extLst>
            </p:cNvPr>
            <p:cNvSpPr/>
            <p:nvPr/>
          </p:nvSpPr>
          <p:spPr>
            <a:xfrm>
              <a:off x="1020498" y="3494266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6613" y="18506"/>
                  </a:moveTo>
                  <a:lnTo>
                    <a:pt x="26613" y="0"/>
                  </a:lnTo>
                  <a:lnTo>
                    <a:pt x="8110" y="0"/>
                  </a:lnTo>
                  <a:lnTo>
                    <a:pt x="8110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10" y="32385"/>
                  </a:lnTo>
                  <a:lnTo>
                    <a:pt x="8110" y="71711"/>
                  </a:lnTo>
                  <a:lnTo>
                    <a:pt x="8245" y="75217"/>
                  </a:lnTo>
                  <a:lnTo>
                    <a:pt x="13431" y="88202"/>
                  </a:lnTo>
                  <a:lnTo>
                    <a:pt x="26613" y="92530"/>
                  </a:lnTo>
                  <a:lnTo>
                    <a:pt x="30083" y="92530"/>
                  </a:lnTo>
                  <a:lnTo>
                    <a:pt x="33552" y="91450"/>
                  </a:lnTo>
                  <a:lnTo>
                    <a:pt x="37021" y="90217"/>
                  </a:lnTo>
                  <a:lnTo>
                    <a:pt x="37021" y="75258"/>
                  </a:lnTo>
                  <a:lnTo>
                    <a:pt x="35865" y="76337"/>
                  </a:lnTo>
                  <a:lnTo>
                    <a:pt x="32395" y="76337"/>
                  </a:lnTo>
                  <a:lnTo>
                    <a:pt x="28926" y="75258"/>
                  </a:lnTo>
                  <a:lnTo>
                    <a:pt x="26613" y="71711"/>
                  </a:lnTo>
                  <a:lnTo>
                    <a:pt x="26613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6613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1" name="object 1354">
              <a:extLst>
                <a:ext uri="{FF2B5EF4-FFF2-40B4-BE49-F238E27FC236}">
                  <a16:creationId xmlns:a16="http://schemas.microsoft.com/office/drawing/2014/main" id="{E2F31491-EA3A-427E-81A2-8C340E3ADEE9}"/>
                </a:ext>
              </a:extLst>
            </p:cNvPr>
            <p:cNvSpPr/>
            <p:nvPr/>
          </p:nvSpPr>
          <p:spPr>
            <a:xfrm>
              <a:off x="1064459" y="3511692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26613" y="14959"/>
                  </a:moveTo>
                  <a:lnTo>
                    <a:pt x="30083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25445"/>
                  </a:lnTo>
                  <a:lnTo>
                    <a:pt x="13877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50899" y="69397"/>
                  </a:lnTo>
                  <a:lnTo>
                    <a:pt x="54368" y="67084"/>
                  </a:lnTo>
                  <a:lnTo>
                    <a:pt x="56681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8926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43951"/>
                  </a:lnTo>
                  <a:lnTo>
                    <a:pt x="57837" y="43951"/>
                  </a:lnTo>
                  <a:lnTo>
                    <a:pt x="57837" y="34698"/>
                  </a:lnTo>
                  <a:lnTo>
                    <a:pt x="57500" y="31667"/>
                  </a:lnTo>
                  <a:lnTo>
                    <a:pt x="54733" y="1803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26613" y="14959"/>
                  </a:lnTo>
                  <a:close/>
                </a:path>
                <a:path w="57837" h="75103">
                  <a:moveTo>
                    <a:pt x="9251" y="65850"/>
                  </a:moveTo>
                  <a:lnTo>
                    <a:pt x="13877" y="71711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6613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6953" y="10767"/>
                  </a:lnTo>
                  <a:lnTo>
                    <a:pt x="1960" y="2146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53" y="55722"/>
                  </a:lnTo>
                  <a:lnTo>
                    <a:pt x="9251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2" name="object 1355">
              <a:extLst>
                <a:ext uri="{FF2B5EF4-FFF2-40B4-BE49-F238E27FC236}">
                  <a16:creationId xmlns:a16="http://schemas.microsoft.com/office/drawing/2014/main" id="{3E5A5C1F-1CE8-4ECA-A04D-A74434091262}"/>
                </a:ext>
              </a:extLst>
            </p:cNvPr>
            <p:cNvSpPr/>
            <p:nvPr/>
          </p:nvSpPr>
          <p:spPr>
            <a:xfrm>
              <a:off x="1131548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9675" y="74024"/>
                  </a:moveTo>
                  <a:lnTo>
                    <a:pt x="19675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30083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1987" y="2313"/>
                  </a:lnTo>
                  <a:lnTo>
                    <a:pt x="18518" y="9253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3" name="object 1356">
              <a:extLst>
                <a:ext uri="{FF2B5EF4-FFF2-40B4-BE49-F238E27FC236}">
                  <a16:creationId xmlns:a16="http://schemas.microsoft.com/office/drawing/2014/main" id="{75A6E802-7112-4FC0-8CA3-F8125CA857DF}"/>
                </a:ext>
              </a:extLst>
            </p:cNvPr>
            <p:cNvSpPr/>
            <p:nvPr/>
          </p:nvSpPr>
          <p:spPr>
            <a:xfrm>
              <a:off x="1176665" y="351169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18503" y="101783"/>
                  </a:moveTo>
                  <a:lnTo>
                    <a:pt x="18503" y="68164"/>
                  </a:lnTo>
                  <a:lnTo>
                    <a:pt x="21972" y="72790"/>
                  </a:lnTo>
                  <a:lnTo>
                    <a:pt x="23128" y="58911"/>
                  </a:lnTo>
                  <a:lnTo>
                    <a:pt x="20816" y="57831"/>
                  </a:lnTo>
                  <a:lnTo>
                    <a:pt x="18503" y="5428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4708" y="19585"/>
                  </a:lnTo>
                  <a:lnTo>
                    <a:pt x="37021" y="23132"/>
                  </a:lnTo>
                  <a:lnTo>
                    <a:pt x="37021" y="50891"/>
                  </a:lnTo>
                  <a:lnTo>
                    <a:pt x="34708" y="54284"/>
                  </a:lnTo>
                  <a:lnTo>
                    <a:pt x="33552" y="57831"/>
                  </a:lnTo>
                  <a:lnTo>
                    <a:pt x="32395" y="75103"/>
                  </a:lnTo>
                  <a:lnTo>
                    <a:pt x="40491" y="75103"/>
                  </a:lnTo>
                  <a:lnTo>
                    <a:pt x="46273" y="71711"/>
                  </a:lnTo>
                  <a:lnTo>
                    <a:pt x="50899" y="65850"/>
                  </a:lnTo>
                  <a:lnTo>
                    <a:pt x="55281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close/>
                </a:path>
                <a:path w="56681" h="101783">
                  <a:moveTo>
                    <a:pt x="33552" y="57831"/>
                  </a:moveTo>
                  <a:lnTo>
                    <a:pt x="31239" y="58911"/>
                  </a:lnTo>
                  <a:lnTo>
                    <a:pt x="23128" y="58911"/>
                  </a:lnTo>
                  <a:lnTo>
                    <a:pt x="21972" y="72790"/>
                  </a:lnTo>
                  <a:lnTo>
                    <a:pt x="26613" y="75103"/>
                  </a:lnTo>
                  <a:lnTo>
                    <a:pt x="32395" y="75103"/>
                  </a:lnTo>
                  <a:lnTo>
                    <a:pt x="3355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4" name="object 1357">
              <a:extLst>
                <a:ext uri="{FF2B5EF4-FFF2-40B4-BE49-F238E27FC236}">
                  <a16:creationId xmlns:a16="http://schemas.microsoft.com/office/drawing/2014/main" id="{05C2EE88-ACB4-4DE6-A8CC-6973C178B8E4}"/>
                </a:ext>
              </a:extLst>
            </p:cNvPr>
            <p:cNvSpPr/>
            <p:nvPr/>
          </p:nvSpPr>
          <p:spPr>
            <a:xfrm>
              <a:off x="1243754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8518" y="74024"/>
                  </a:moveTo>
                  <a:lnTo>
                    <a:pt x="18518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28926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0831" y="2313"/>
                  </a:lnTo>
                  <a:lnTo>
                    <a:pt x="18518" y="9253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5" name="object 1358">
              <a:extLst>
                <a:ext uri="{FF2B5EF4-FFF2-40B4-BE49-F238E27FC236}">
                  <a16:creationId xmlns:a16="http://schemas.microsoft.com/office/drawing/2014/main" id="{08C69177-7078-4697-8581-C897D16FF7F0}"/>
                </a:ext>
              </a:extLst>
            </p:cNvPr>
            <p:cNvSpPr/>
            <p:nvPr/>
          </p:nvSpPr>
          <p:spPr>
            <a:xfrm>
              <a:off x="12877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156" y="14959"/>
                  </a:moveTo>
                  <a:lnTo>
                    <a:pt x="4625" y="18506"/>
                  </a:lnTo>
                  <a:lnTo>
                    <a:pt x="8095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10408" y="0"/>
                  </a:lnTo>
                  <a:lnTo>
                    <a:pt x="5782" y="1079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645"/>
                  </a:lnTo>
                  <a:lnTo>
                    <a:pt x="1156" y="14959"/>
                  </a:lnTo>
                  <a:close/>
                </a:path>
                <a:path w="20816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156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6" name="object 1359">
              <a:extLst>
                <a:ext uri="{FF2B5EF4-FFF2-40B4-BE49-F238E27FC236}">
                  <a16:creationId xmlns:a16="http://schemas.microsoft.com/office/drawing/2014/main" id="{89D9E9D8-24EA-4B89-9518-961C12643AF9}"/>
                </a:ext>
              </a:extLst>
            </p:cNvPr>
            <p:cNvSpPr/>
            <p:nvPr/>
          </p:nvSpPr>
          <p:spPr>
            <a:xfrm>
              <a:off x="1318938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9266" y="5706"/>
                  </a:moveTo>
                  <a:lnTo>
                    <a:pt x="4641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84" y="31151"/>
                  </a:lnTo>
                  <a:lnTo>
                    <a:pt x="5797" y="34698"/>
                  </a:lnTo>
                  <a:lnTo>
                    <a:pt x="9266" y="37012"/>
                  </a:lnTo>
                  <a:lnTo>
                    <a:pt x="15049" y="40404"/>
                  </a:ln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4708" y="50891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20831" y="58911"/>
                  </a:lnTo>
                  <a:lnTo>
                    <a:pt x="18518" y="54284"/>
                  </a:lnTo>
                  <a:lnTo>
                    <a:pt x="18518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84" y="63537"/>
                  </a:lnTo>
                  <a:lnTo>
                    <a:pt x="5797" y="67084"/>
                  </a:lnTo>
                  <a:lnTo>
                    <a:pt x="9266" y="69397"/>
                  </a:lnTo>
                  <a:lnTo>
                    <a:pt x="12736" y="71711"/>
                  </a:lnTo>
                  <a:lnTo>
                    <a:pt x="17362" y="74024"/>
                  </a:lnTo>
                  <a:lnTo>
                    <a:pt x="21987" y="75103"/>
                  </a:lnTo>
                  <a:lnTo>
                    <a:pt x="34708" y="75103"/>
                  </a:lnTo>
                  <a:lnTo>
                    <a:pt x="41647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40491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2395" y="13879"/>
                  </a:lnTo>
                  <a:lnTo>
                    <a:pt x="34708" y="16192"/>
                  </a:lnTo>
                  <a:lnTo>
                    <a:pt x="34708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1079"/>
                  </a:lnTo>
                  <a:lnTo>
                    <a:pt x="9266" y="57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7" name="object 1360">
              <a:extLst>
                <a:ext uri="{FF2B5EF4-FFF2-40B4-BE49-F238E27FC236}">
                  <a16:creationId xmlns:a16="http://schemas.microsoft.com/office/drawing/2014/main" id="{2B40F983-8554-4D0D-987F-78C07BB2EB3E}"/>
                </a:ext>
              </a:extLst>
            </p:cNvPr>
            <p:cNvSpPr/>
            <p:nvPr/>
          </p:nvSpPr>
          <p:spPr>
            <a:xfrm>
              <a:off x="1381402" y="3511692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0" y="41801"/>
                  </a:moveTo>
                  <a:lnTo>
                    <a:pt x="2343" y="55543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7770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721" y="10770"/>
                  </a:lnTo>
                  <a:lnTo>
                    <a:pt x="1572" y="21464"/>
                  </a:lnTo>
                  <a:lnTo>
                    <a:pt x="0" y="35778"/>
                  </a:lnTo>
                  <a:lnTo>
                    <a:pt x="0" y="41801"/>
                  </a:lnTo>
                  <a:close/>
                </a:path>
                <a:path w="56681" h="75103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4959"/>
                  </a:lnTo>
                  <a:lnTo>
                    <a:pt x="32395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8" name="object 1361">
              <a:extLst>
                <a:ext uri="{FF2B5EF4-FFF2-40B4-BE49-F238E27FC236}">
                  <a16:creationId xmlns:a16="http://schemas.microsoft.com/office/drawing/2014/main" id="{3E7DECAD-12EE-451F-99B2-448C76FEE632}"/>
                </a:ext>
              </a:extLst>
            </p:cNvPr>
            <p:cNvSpPr/>
            <p:nvPr/>
          </p:nvSpPr>
          <p:spPr>
            <a:xfrm>
              <a:off x="1478574" y="3486246"/>
              <a:ext cx="68245" cy="100549"/>
            </a:xfrm>
            <a:custGeom>
              <a:avLst/>
              <a:gdLst/>
              <a:ahLst/>
              <a:cxnLst/>
              <a:rect l="l" t="t" r="r" b="b"/>
              <a:pathLst>
                <a:path w="68245" h="100549">
                  <a:moveTo>
                    <a:pt x="68152" y="31508"/>
                  </a:moveTo>
                  <a:lnTo>
                    <a:pt x="64798" y="17291"/>
                  </a:lnTo>
                  <a:lnTo>
                    <a:pt x="58994" y="8019"/>
                  </a:lnTo>
                  <a:lnTo>
                    <a:pt x="48502" y="1843"/>
                  </a:lnTo>
                  <a:lnTo>
                    <a:pt x="34708" y="0"/>
                  </a:lnTo>
                  <a:lnTo>
                    <a:pt x="31004" y="124"/>
                  </a:lnTo>
                  <a:lnTo>
                    <a:pt x="18251" y="3163"/>
                  </a:lnTo>
                  <a:lnTo>
                    <a:pt x="8095" y="10332"/>
                  </a:lnTo>
                  <a:lnTo>
                    <a:pt x="4841" y="15893"/>
                  </a:lnTo>
                  <a:lnTo>
                    <a:pt x="1140" y="27680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499" y="67648"/>
                  </a:lnTo>
                  <a:lnTo>
                    <a:pt x="3621" y="80516"/>
                  </a:lnTo>
                  <a:lnTo>
                    <a:pt x="9251" y="90217"/>
                  </a:lnTo>
                  <a:lnTo>
                    <a:pt x="22281" y="98521"/>
                  </a:lnTo>
                  <a:lnTo>
                    <a:pt x="35865" y="100549"/>
                  </a:lnTo>
                  <a:lnTo>
                    <a:pt x="42803" y="100549"/>
                  </a:lnTo>
                  <a:lnTo>
                    <a:pt x="48586" y="99470"/>
                  </a:lnTo>
                  <a:lnTo>
                    <a:pt x="54368" y="97156"/>
                  </a:lnTo>
                  <a:lnTo>
                    <a:pt x="58994" y="94843"/>
                  </a:lnTo>
                  <a:lnTo>
                    <a:pt x="63619" y="92530"/>
                  </a:lnTo>
                  <a:lnTo>
                    <a:pt x="68245" y="87903"/>
                  </a:lnTo>
                  <a:lnTo>
                    <a:pt x="68245" y="47344"/>
                  </a:lnTo>
                  <a:lnTo>
                    <a:pt x="34708" y="47344"/>
                  </a:lnTo>
                  <a:lnTo>
                    <a:pt x="34708" y="62458"/>
                  </a:lnTo>
                  <a:lnTo>
                    <a:pt x="48586" y="62458"/>
                  </a:lnTo>
                  <a:lnTo>
                    <a:pt x="48586" y="80964"/>
                  </a:lnTo>
                  <a:lnTo>
                    <a:pt x="43960" y="83277"/>
                  </a:lnTo>
                  <a:lnTo>
                    <a:pt x="40491" y="84356"/>
                  </a:lnTo>
                  <a:lnTo>
                    <a:pt x="31239" y="84356"/>
                  </a:lnTo>
                  <a:lnTo>
                    <a:pt x="26613" y="82043"/>
                  </a:lnTo>
                  <a:lnTo>
                    <a:pt x="23144" y="77417"/>
                  </a:lnTo>
                  <a:lnTo>
                    <a:pt x="20816" y="74024"/>
                  </a:lnTo>
                  <a:lnTo>
                    <a:pt x="19659" y="67084"/>
                  </a:lnTo>
                  <a:lnTo>
                    <a:pt x="19659" y="32385"/>
                  </a:lnTo>
                  <a:lnTo>
                    <a:pt x="20816" y="25445"/>
                  </a:lnTo>
                  <a:lnTo>
                    <a:pt x="23144" y="21898"/>
                  </a:lnTo>
                  <a:lnTo>
                    <a:pt x="25457" y="18506"/>
                  </a:lnTo>
                  <a:lnTo>
                    <a:pt x="30083" y="16192"/>
                  </a:lnTo>
                  <a:lnTo>
                    <a:pt x="39334" y="16192"/>
                  </a:lnTo>
                  <a:lnTo>
                    <a:pt x="42803" y="17272"/>
                  </a:lnTo>
                  <a:lnTo>
                    <a:pt x="46273" y="21898"/>
                  </a:lnTo>
                  <a:lnTo>
                    <a:pt x="48586" y="26525"/>
                  </a:lnTo>
                  <a:lnTo>
                    <a:pt x="48586" y="32385"/>
                  </a:lnTo>
                  <a:lnTo>
                    <a:pt x="68245" y="32385"/>
                  </a:lnTo>
                  <a:lnTo>
                    <a:pt x="68152" y="31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9" name="object 1362">
              <a:extLst>
                <a:ext uri="{FF2B5EF4-FFF2-40B4-BE49-F238E27FC236}">
                  <a16:creationId xmlns:a16="http://schemas.microsoft.com/office/drawing/2014/main" id="{E2EADAE7-F4E9-45D2-AA70-25D8B5B35838}"/>
                </a:ext>
              </a:extLst>
            </p:cNvPr>
            <p:cNvSpPr/>
            <p:nvPr/>
          </p:nvSpPr>
          <p:spPr>
            <a:xfrm>
              <a:off x="1556072" y="3511692"/>
              <a:ext cx="58994" cy="75103"/>
            </a:xfrm>
            <a:custGeom>
              <a:avLst/>
              <a:gdLst/>
              <a:ahLst/>
              <a:cxnLst/>
              <a:rect l="l" t="t" r="r" b="b"/>
              <a:pathLst>
                <a:path w="58994" h="75103">
                  <a:moveTo>
                    <a:pt x="20831" y="75103"/>
                  </a:moveTo>
                  <a:lnTo>
                    <a:pt x="39334" y="75103"/>
                  </a:lnTo>
                  <a:lnTo>
                    <a:pt x="39334" y="53204"/>
                  </a:lnTo>
                  <a:lnTo>
                    <a:pt x="35865" y="58911"/>
                  </a:lnTo>
                  <a:lnTo>
                    <a:pt x="23144" y="58911"/>
                  </a:lnTo>
                  <a:lnTo>
                    <a:pt x="19675" y="51971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585"/>
                  </a:lnTo>
                  <a:lnTo>
                    <a:pt x="26613" y="14959"/>
                  </a:lnTo>
                  <a:lnTo>
                    <a:pt x="33552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7437" y="10116"/>
                  </a:lnTo>
                  <a:lnTo>
                    <a:pt x="2106" y="20824"/>
                  </a:lnTo>
                  <a:lnTo>
                    <a:pt x="0" y="34698"/>
                  </a:lnTo>
                  <a:lnTo>
                    <a:pt x="72" y="42175"/>
                  </a:lnTo>
                  <a:lnTo>
                    <a:pt x="2692" y="55402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0831" y="75103"/>
                  </a:lnTo>
                  <a:close/>
                </a:path>
                <a:path w="58994" h="75103">
                  <a:moveTo>
                    <a:pt x="40491" y="27759"/>
                  </a:moveTo>
                  <a:lnTo>
                    <a:pt x="40491" y="42718"/>
                  </a:lnTo>
                  <a:lnTo>
                    <a:pt x="39334" y="53204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5850"/>
                  </a:lnTo>
                  <a:lnTo>
                    <a:pt x="57505" y="53360"/>
                  </a:lnTo>
                  <a:lnTo>
                    <a:pt x="58994" y="39325"/>
                  </a:lnTo>
                  <a:lnTo>
                    <a:pt x="58984" y="33541"/>
                  </a:lnTo>
                  <a:lnTo>
                    <a:pt x="57128" y="19704"/>
                  </a:lnTo>
                  <a:lnTo>
                    <a:pt x="52055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33552" y="14959"/>
                  </a:lnTo>
                  <a:lnTo>
                    <a:pt x="38178" y="19585"/>
                  </a:lnTo>
                  <a:lnTo>
                    <a:pt x="39334" y="23132"/>
                  </a:lnTo>
                  <a:lnTo>
                    <a:pt x="40491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0" name="object 1363">
              <a:extLst>
                <a:ext uri="{FF2B5EF4-FFF2-40B4-BE49-F238E27FC236}">
                  <a16:creationId xmlns:a16="http://schemas.microsoft.com/office/drawing/2014/main" id="{BDCD5791-D342-4D8B-AC9F-8E901DB5252B}"/>
                </a:ext>
              </a:extLst>
            </p:cNvPr>
            <p:cNvSpPr/>
            <p:nvPr/>
          </p:nvSpPr>
          <p:spPr>
            <a:xfrm>
              <a:off x="162433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1972" y="43951"/>
                  </a:moveTo>
                  <a:lnTo>
                    <a:pt x="26598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103"/>
                  </a:lnTo>
                  <a:lnTo>
                    <a:pt x="26598" y="75103"/>
                  </a:lnTo>
                  <a:lnTo>
                    <a:pt x="31224" y="72790"/>
                  </a:lnTo>
                  <a:lnTo>
                    <a:pt x="34693" y="68164"/>
                  </a:lnTo>
                  <a:lnTo>
                    <a:pt x="35849" y="70477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4352" y="69397"/>
                  </a:lnTo>
                  <a:lnTo>
                    <a:pt x="53196" y="63537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88" y="1079"/>
                  </a:lnTo>
                  <a:lnTo>
                    <a:pt x="35849" y="0"/>
                  </a:lnTo>
                  <a:lnTo>
                    <a:pt x="2081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28838"/>
                  </a:lnTo>
                  <a:lnTo>
                    <a:pt x="28911" y="28838"/>
                  </a:lnTo>
                  <a:lnTo>
                    <a:pt x="21972" y="43951"/>
                  </a:lnTo>
                  <a:close/>
                </a:path>
                <a:path w="55509" h="75103">
                  <a:moveTo>
                    <a:pt x="2312" y="64771"/>
                  </a:moveTo>
                  <a:lnTo>
                    <a:pt x="5782" y="69397"/>
                  </a:lnTo>
                  <a:lnTo>
                    <a:pt x="10408" y="72790"/>
                  </a:lnTo>
                  <a:lnTo>
                    <a:pt x="15033" y="75103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28838"/>
                  </a:lnTo>
                  <a:lnTo>
                    <a:pt x="19659" y="28838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1" name="object 1364">
              <a:extLst>
                <a:ext uri="{FF2B5EF4-FFF2-40B4-BE49-F238E27FC236}">
                  <a16:creationId xmlns:a16="http://schemas.microsoft.com/office/drawing/2014/main" id="{2C6F2D9C-20E1-413F-B117-1BD0E10D01A5}"/>
                </a:ext>
              </a:extLst>
            </p:cNvPr>
            <p:cNvSpPr/>
            <p:nvPr/>
          </p:nvSpPr>
          <p:spPr>
            <a:xfrm>
              <a:off x="1700674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2" name="object 1365">
              <a:extLst>
                <a:ext uri="{FF2B5EF4-FFF2-40B4-BE49-F238E27FC236}">
                  <a16:creationId xmlns:a16="http://schemas.microsoft.com/office/drawing/2014/main" id="{027FD084-26B4-4D71-8258-4DFDEA5200C8}"/>
                </a:ext>
              </a:extLst>
            </p:cNvPr>
            <p:cNvSpPr/>
            <p:nvPr/>
          </p:nvSpPr>
          <p:spPr>
            <a:xfrm>
              <a:off x="1721490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13877" y="40404"/>
                  </a:move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3552" y="50891"/>
                  </a:lnTo>
                  <a:lnTo>
                    <a:pt x="34708" y="54284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19675" y="58911"/>
                  </a:lnTo>
                  <a:lnTo>
                    <a:pt x="17346" y="54284"/>
                  </a:lnTo>
                  <a:lnTo>
                    <a:pt x="17346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8095" y="69397"/>
                  </a:lnTo>
                  <a:lnTo>
                    <a:pt x="12720" y="71711"/>
                  </a:lnTo>
                  <a:lnTo>
                    <a:pt x="16190" y="74024"/>
                  </a:lnTo>
                  <a:lnTo>
                    <a:pt x="20831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39334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1239" y="13879"/>
                  </a:lnTo>
                  <a:lnTo>
                    <a:pt x="33552" y="16192"/>
                  </a:lnTo>
                  <a:lnTo>
                    <a:pt x="33552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3469" y="10332"/>
                  </a:lnTo>
                  <a:lnTo>
                    <a:pt x="1156" y="14959"/>
                  </a:lnTo>
                  <a:lnTo>
                    <a:pt x="1156" y="26525"/>
                  </a:lnTo>
                  <a:lnTo>
                    <a:pt x="3469" y="31151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3877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3" name="object 1366">
              <a:extLst>
                <a:ext uri="{FF2B5EF4-FFF2-40B4-BE49-F238E27FC236}">
                  <a16:creationId xmlns:a16="http://schemas.microsoft.com/office/drawing/2014/main" id="{6E938346-2CE4-4C0E-AED0-B193424490A8}"/>
                </a:ext>
              </a:extLst>
            </p:cNvPr>
            <p:cNvSpPr/>
            <p:nvPr/>
          </p:nvSpPr>
          <p:spPr>
            <a:xfrm>
              <a:off x="5059843" y="3487326"/>
              <a:ext cx="79871" cy="98390"/>
            </a:xfrm>
            <a:custGeom>
              <a:avLst/>
              <a:gdLst/>
              <a:ahLst/>
              <a:cxnLst/>
              <a:rect l="l" t="t" r="r" b="b"/>
              <a:pathLst>
                <a:path w="79871" h="98390">
                  <a:moveTo>
                    <a:pt x="30067" y="61378"/>
                  </a:moveTo>
                  <a:lnTo>
                    <a:pt x="53196" y="77571"/>
                  </a:lnTo>
                  <a:lnTo>
                    <a:pt x="57822" y="98390"/>
                  </a:lnTo>
                  <a:lnTo>
                    <a:pt x="79871" y="98390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90"/>
                  </a:lnTo>
                  <a:lnTo>
                    <a:pt x="20816" y="98390"/>
                  </a:lnTo>
                  <a:lnTo>
                    <a:pt x="25441" y="77571"/>
                  </a:lnTo>
                  <a:lnTo>
                    <a:pt x="53196" y="77571"/>
                  </a:lnTo>
                  <a:lnTo>
                    <a:pt x="30067" y="61378"/>
                  </a:lnTo>
                  <a:lnTo>
                    <a:pt x="39319" y="26679"/>
                  </a:lnTo>
                  <a:lnTo>
                    <a:pt x="48570" y="61378"/>
                  </a:lnTo>
                  <a:lnTo>
                    <a:pt x="30067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4" name="object 1367">
              <a:extLst>
                <a:ext uri="{FF2B5EF4-FFF2-40B4-BE49-F238E27FC236}">
                  <a16:creationId xmlns:a16="http://schemas.microsoft.com/office/drawing/2014/main" id="{EDA06323-CA90-4D8F-BB73-26A06266B650}"/>
                </a:ext>
              </a:extLst>
            </p:cNvPr>
            <p:cNvSpPr/>
            <p:nvPr/>
          </p:nvSpPr>
          <p:spPr>
            <a:xfrm>
              <a:off x="5156985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5" name="object 1368">
              <a:extLst>
                <a:ext uri="{FF2B5EF4-FFF2-40B4-BE49-F238E27FC236}">
                  <a16:creationId xmlns:a16="http://schemas.microsoft.com/office/drawing/2014/main" id="{840314DD-9214-4C62-8C52-D057ECD205C0}"/>
                </a:ext>
              </a:extLst>
            </p:cNvPr>
            <p:cNvSpPr/>
            <p:nvPr/>
          </p:nvSpPr>
          <p:spPr>
            <a:xfrm>
              <a:off x="51801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9253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742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079"/>
                  </a:lnTo>
                  <a:lnTo>
                    <a:pt x="1233" y="4626"/>
                  </a:lnTo>
                  <a:lnTo>
                    <a:pt x="0" y="9253"/>
                  </a:lnTo>
                  <a:close/>
                </a:path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1233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6" name="object 1369">
              <a:extLst>
                <a:ext uri="{FF2B5EF4-FFF2-40B4-BE49-F238E27FC236}">
                  <a16:creationId xmlns:a16="http://schemas.microsoft.com/office/drawing/2014/main" id="{585AF91F-3F08-4D3B-9C03-50E40649E94A}"/>
                </a:ext>
              </a:extLst>
            </p:cNvPr>
            <p:cNvSpPr/>
            <p:nvPr/>
          </p:nvSpPr>
          <p:spPr>
            <a:xfrm>
              <a:off x="5211415" y="3511692"/>
              <a:ext cx="57822" cy="101783"/>
            </a:xfrm>
            <a:custGeom>
              <a:avLst/>
              <a:gdLst/>
              <a:ahLst/>
              <a:cxnLst/>
              <a:rect l="l" t="t" r="r" b="b"/>
              <a:pathLst>
                <a:path w="57822" h="101783">
                  <a:moveTo>
                    <a:pt x="9" y="41562"/>
                  </a:moveTo>
                  <a:lnTo>
                    <a:pt x="1865" y="55399"/>
                  </a:lnTo>
                  <a:lnTo>
                    <a:pt x="6938" y="65850"/>
                  </a:lnTo>
                  <a:lnTo>
                    <a:pt x="10330" y="71711"/>
                  </a:lnTo>
                  <a:lnTo>
                    <a:pt x="17269" y="75103"/>
                  </a:lnTo>
                  <a:lnTo>
                    <a:pt x="24208" y="75103"/>
                  </a:lnTo>
                  <a:lnTo>
                    <a:pt x="21895" y="54284"/>
                  </a:lnTo>
                  <a:lnTo>
                    <a:pt x="19582" y="50891"/>
                  </a:lnTo>
                  <a:lnTo>
                    <a:pt x="19582" y="23132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9" y="41562"/>
                  </a:lnTo>
                  <a:close/>
                </a:path>
                <a:path w="57822" h="101783">
                  <a:moveTo>
                    <a:pt x="6938" y="96077"/>
                  </a:moveTo>
                  <a:lnTo>
                    <a:pt x="10330" y="98390"/>
                  </a:lnTo>
                  <a:lnTo>
                    <a:pt x="14956" y="99470"/>
                  </a:lnTo>
                  <a:lnTo>
                    <a:pt x="19582" y="101783"/>
                  </a:lnTo>
                  <a:lnTo>
                    <a:pt x="37006" y="101783"/>
                  </a:lnTo>
                  <a:lnTo>
                    <a:pt x="45024" y="99470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398" y="1079"/>
                  </a:lnTo>
                  <a:lnTo>
                    <a:pt x="39319" y="6939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3459" y="14959"/>
                  </a:lnTo>
                  <a:lnTo>
                    <a:pt x="37006" y="17272"/>
                  </a:lnTo>
                  <a:lnTo>
                    <a:pt x="39319" y="19585"/>
                  </a:lnTo>
                  <a:lnTo>
                    <a:pt x="39319" y="54284"/>
                  </a:lnTo>
                  <a:lnTo>
                    <a:pt x="37006" y="57831"/>
                  </a:lnTo>
                  <a:lnTo>
                    <a:pt x="33459" y="58911"/>
                  </a:lnTo>
                  <a:lnTo>
                    <a:pt x="26521" y="58911"/>
                  </a:lnTo>
                  <a:lnTo>
                    <a:pt x="23128" y="57831"/>
                  </a:lnTo>
                  <a:lnTo>
                    <a:pt x="21895" y="54284"/>
                  </a:lnTo>
                  <a:lnTo>
                    <a:pt x="24208" y="75103"/>
                  </a:lnTo>
                  <a:lnTo>
                    <a:pt x="30067" y="75103"/>
                  </a:lnTo>
                  <a:lnTo>
                    <a:pt x="34693" y="72790"/>
                  </a:lnTo>
                  <a:lnTo>
                    <a:pt x="39319" y="68164"/>
                  </a:lnTo>
                  <a:lnTo>
                    <a:pt x="39319" y="74024"/>
                  </a:lnTo>
                  <a:lnTo>
                    <a:pt x="38085" y="78650"/>
                  </a:lnTo>
                  <a:lnTo>
                    <a:pt x="38085" y="82197"/>
                  </a:lnTo>
                  <a:lnTo>
                    <a:pt x="35772" y="83277"/>
                  </a:lnTo>
                  <a:lnTo>
                    <a:pt x="31146" y="86824"/>
                  </a:lnTo>
                  <a:lnTo>
                    <a:pt x="21895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0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7" name="object 1370">
              <a:extLst>
                <a:ext uri="{FF2B5EF4-FFF2-40B4-BE49-F238E27FC236}">
                  <a16:creationId xmlns:a16="http://schemas.microsoft.com/office/drawing/2014/main" id="{B474D474-D951-42CE-B01A-2C9BBCE29FFA}"/>
                </a:ext>
              </a:extLst>
            </p:cNvPr>
            <p:cNvSpPr/>
            <p:nvPr/>
          </p:nvSpPr>
          <p:spPr>
            <a:xfrm>
              <a:off x="5281881" y="351169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272"/>
                  </a:lnTo>
                  <a:lnTo>
                    <a:pt x="23283" y="14959"/>
                  </a:lnTo>
                  <a:lnTo>
                    <a:pt x="30221" y="14959"/>
                  </a:lnTo>
                  <a:lnTo>
                    <a:pt x="32534" y="16192"/>
                  </a:lnTo>
                  <a:lnTo>
                    <a:pt x="34847" y="19585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532" y="15742"/>
                  </a:lnTo>
                  <a:lnTo>
                    <a:pt x="47096" y="3849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8" name="object 1371">
              <a:extLst>
                <a:ext uri="{FF2B5EF4-FFF2-40B4-BE49-F238E27FC236}">
                  <a16:creationId xmlns:a16="http://schemas.microsoft.com/office/drawing/2014/main" id="{272DC203-418D-4467-9004-49C3D415DE54}"/>
                </a:ext>
              </a:extLst>
            </p:cNvPr>
            <p:cNvSpPr/>
            <p:nvPr/>
          </p:nvSpPr>
          <p:spPr>
            <a:xfrm>
              <a:off x="5349109" y="3511692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87889" y="25445"/>
                  </a:moveTo>
                  <a:lnTo>
                    <a:pt x="86971" y="15648"/>
                  </a:lnTo>
                  <a:lnTo>
                    <a:pt x="80494" y="3826"/>
                  </a:lnTo>
                  <a:lnTo>
                    <a:pt x="68153" y="0"/>
                  </a:lnTo>
                  <a:lnTo>
                    <a:pt x="61214" y="0"/>
                  </a:lnTo>
                  <a:lnTo>
                    <a:pt x="54275" y="2313"/>
                  </a:lnTo>
                  <a:lnTo>
                    <a:pt x="50883" y="9253"/>
                  </a:lnTo>
                  <a:lnTo>
                    <a:pt x="47337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3459" y="19585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5509" y="17272"/>
                  </a:lnTo>
                  <a:lnTo>
                    <a:pt x="57822" y="14959"/>
                  </a:lnTo>
                  <a:lnTo>
                    <a:pt x="64761" y="14959"/>
                  </a:lnTo>
                  <a:lnTo>
                    <a:pt x="65840" y="16192"/>
                  </a:lnTo>
                  <a:lnTo>
                    <a:pt x="68153" y="19585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9" name="object 1372">
              <a:extLst>
                <a:ext uri="{FF2B5EF4-FFF2-40B4-BE49-F238E27FC236}">
                  <a16:creationId xmlns:a16="http://schemas.microsoft.com/office/drawing/2014/main" id="{9768C432-869A-44BE-B748-4E393FC4BDA9}"/>
                </a:ext>
              </a:extLst>
            </p:cNvPr>
            <p:cNvSpPr/>
            <p:nvPr/>
          </p:nvSpPr>
          <p:spPr>
            <a:xfrm>
              <a:off x="5448563" y="3511692"/>
              <a:ext cx="57822" cy="75103"/>
            </a:xfrm>
            <a:custGeom>
              <a:avLst/>
              <a:gdLst/>
              <a:ahLst/>
              <a:cxnLst/>
              <a:rect l="l" t="t" r="r" b="b"/>
              <a:pathLst>
                <a:path w="57822" h="75103">
                  <a:moveTo>
                    <a:pt x="54275" y="67084"/>
                  </a:moveTo>
                  <a:lnTo>
                    <a:pt x="56588" y="63537"/>
                  </a:lnTo>
                  <a:lnTo>
                    <a:pt x="48570" y="51971"/>
                  </a:lnTo>
                  <a:lnTo>
                    <a:pt x="43944" y="56597"/>
                  </a:lnTo>
                  <a:lnTo>
                    <a:pt x="39319" y="58911"/>
                  </a:lnTo>
                  <a:lnTo>
                    <a:pt x="28834" y="58911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8578"/>
                  </a:lnTo>
                  <a:lnTo>
                    <a:pt x="19582" y="43951"/>
                  </a:lnTo>
                  <a:lnTo>
                    <a:pt x="57822" y="43951"/>
                  </a:lnTo>
                  <a:lnTo>
                    <a:pt x="38085" y="28838"/>
                  </a:lnTo>
                  <a:lnTo>
                    <a:pt x="38085" y="30072"/>
                  </a:lnTo>
                  <a:lnTo>
                    <a:pt x="19582" y="30072"/>
                  </a:lnTo>
                  <a:lnTo>
                    <a:pt x="19582" y="25445"/>
                  </a:lnTo>
                  <a:lnTo>
                    <a:pt x="2081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6887" y="10753"/>
                  </a:lnTo>
                  <a:lnTo>
                    <a:pt x="1929" y="2145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24" y="55722"/>
                  </a:lnTo>
                  <a:lnTo>
                    <a:pt x="9251" y="65850"/>
                  </a:lnTo>
                  <a:lnTo>
                    <a:pt x="13877" y="71711"/>
                  </a:lnTo>
                  <a:lnTo>
                    <a:pt x="21895" y="75103"/>
                  </a:lnTo>
                  <a:lnTo>
                    <a:pt x="37006" y="75103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83" y="69397"/>
                  </a:lnTo>
                  <a:lnTo>
                    <a:pt x="54275" y="67084"/>
                  </a:lnTo>
                  <a:close/>
                </a:path>
                <a:path w="57822" h="75103">
                  <a:moveTo>
                    <a:pt x="39319" y="0"/>
                  </a:moveTo>
                  <a:lnTo>
                    <a:pt x="20816" y="0"/>
                  </a:lnTo>
                  <a:lnTo>
                    <a:pt x="19582" y="25445"/>
                  </a:lnTo>
                  <a:lnTo>
                    <a:pt x="20816" y="20819"/>
                  </a:lnTo>
                  <a:lnTo>
                    <a:pt x="24208" y="16192"/>
                  </a:lnTo>
                  <a:lnTo>
                    <a:pt x="28834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8085" y="20819"/>
                  </a:lnTo>
                  <a:lnTo>
                    <a:pt x="38085" y="28838"/>
                  </a:lnTo>
                  <a:lnTo>
                    <a:pt x="57822" y="43951"/>
                  </a:lnTo>
                  <a:lnTo>
                    <a:pt x="57822" y="34698"/>
                  </a:lnTo>
                  <a:lnTo>
                    <a:pt x="57463" y="31642"/>
                  </a:lnTo>
                  <a:lnTo>
                    <a:pt x="54645" y="1802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93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0" name="object 1373">
              <a:extLst>
                <a:ext uri="{FF2B5EF4-FFF2-40B4-BE49-F238E27FC236}">
                  <a16:creationId xmlns:a16="http://schemas.microsoft.com/office/drawing/2014/main" id="{2690A2D9-4CA6-421F-8115-40236E2507D2}"/>
                </a:ext>
              </a:extLst>
            </p:cNvPr>
            <p:cNvSpPr/>
            <p:nvPr/>
          </p:nvSpPr>
          <p:spPr>
            <a:xfrm>
              <a:off x="5515637" y="3511692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5445"/>
                  </a:lnTo>
                  <a:lnTo>
                    <a:pt x="53378" y="15742"/>
                  </a:lnTo>
                  <a:lnTo>
                    <a:pt x="46942" y="384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1" name="object 1374">
              <a:extLst>
                <a:ext uri="{FF2B5EF4-FFF2-40B4-BE49-F238E27FC236}">
                  <a16:creationId xmlns:a16="http://schemas.microsoft.com/office/drawing/2014/main" id="{6695297F-C0DF-4EBF-813C-D727EE1F1812}"/>
                </a:ext>
              </a:extLst>
            </p:cNvPr>
            <p:cNvSpPr/>
            <p:nvPr/>
          </p:nvSpPr>
          <p:spPr>
            <a:xfrm>
              <a:off x="5576852" y="3494266"/>
              <a:ext cx="38239" cy="92530"/>
            </a:xfrm>
            <a:custGeom>
              <a:avLst/>
              <a:gdLst/>
              <a:ahLst/>
              <a:cxnLst/>
              <a:rect l="l" t="t" r="r" b="b"/>
              <a:pathLst>
                <a:path w="38239" h="92530">
                  <a:moveTo>
                    <a:pt x="27908" y="18506"/>
                  </a:moveTo>
                  <a:lnTo>
                    <a:pt x="27908" y="0"/>
                  </a:lnTo>
                  <a:lnTo>
                    <a:pt x="9251" y="0"/>
                  </a:lnTo>
                  <a:lnTo>
                    <a:pt x="9251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9251" y="32385"/>
                  </a:lnTo>
                  <a:lnTo>
                    <a:pt x="9251" y="70631"/>
                  </a:lnTo>
                  <a:lnTo>
                    <a:pt x="9494" y="75558"/>
                  </a:lnTo>
                  <a:lnTo>
                    <a:pt x="14923" y="88380"/>
                  </a:lnTo>
                  <a:lnTo>
                    <a:pt x="27908" y="92530"/>
                  </a:lnTo>
                  <a:lnTo>
                    <a:pt x="31301" y="92530"/>
                  </a:lnTo>
                  <a:lnTo>
                    <a:pt x="34847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7160" y="76337"/>
                  </a:lnTo>
                  <a:lnTo>
                    <a:pt x="33614" y="76337"/>
                  </a:lnTo>
                  <a:lnTo>
                    <a:pt x="30221" y="75258"/>
                  </a:lnTo>
                  <a:lnTo>
                    <a:pt x="27908" y="71711"/>
                  </a:lnTo>
                  <a:lnTo>
                    <a:pt x="27908" y="32385"/>
                  </a:lnTo>
                  <a:lnTo>
                    <a:pt x="37160" y="32385"/>
                  </a:lnTo>
                  <a:lnTo>
                    <a:pt x="37160" y="18506"/>
                  </a:lnTo>
                  <a:lnTo>
                    <a:pt x="2790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2" name="object 1375">
              <a:extLst>
                <a:ext uri="{FF2B5EF4-FFF2-40B4-BE49-F238E27FC236}">
                  <a16:creationId xmlns:a16="http://schemas.microsoft.com/office/drawing/2014/main" id="{3E383FCC-556D-45D3-960F-ADB91E82F1BF}"/>
                </a:ext>
              </a:extLst>
            </p:cNvPr>
            <p:cNvSpPr/>
            <p:nvPr/>
          </p:nvSpPr>
          <p:spPr>
            <a:xfrm>
              <a:off x="5653332" y="3486246"/>
              <a:ext cx="68153" cy="100549"/>
            </a:xfrm>
            <a:custGeom>
              <a:avLst/>
              <a:gdLst/>
              <a:ahLst/>
              <a:cxnLst/>
              <a:rect l="l" t="t" r="r" b="b"/>
              <a:pathLst>
                <a:path w="68153" h="100549">
                  <a:moveTo>
                    <a:pt x="32355" y="57"/>
                  </a:moveTo>
                  <a:lnTo>
                    <a:pt x="19214" y="2964"/>
                  </a:lnTo>
                  <a:lnTo>
                    <a:pt x="9251" y="10332"/>
                  </a:lnTo>
                  <a:lnTo>
                    <a:pt x="5725" y="16096"/>
                  </a:lnTo>
                  <a:lnTo>
                    <a:pt x="1485" y="27801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979" y="67930"/>
                  </a:lnTo>
                  <a:lnTo>
                    <a:pt x="4177" y="80626"/>
                  </a:lnTo>
                  <a:lnTo>
                    <a:pt x="10330" y="90217"/>
                  </a:lnTo>
                  <a:lnTo>
                    <a:pt x="22360" y="98357"/>
                  </a:lnTo>
                  <a:lnTo>
                    <a:pt x="35772" y="100549"/>
                  </a:lnTo>
                  <a:lnTo>
                    <a:pt x="42711" y="100549"/>
                  </a:lnTo>
                  <a:lnTo>
                    <a:pt x="48570" y="99470"/>
                  </a:lnTo>
                  <a:lnTo>
                    <a:pt x="54275" y="97156"/>
                  </a:lnTo>
                  <a:lnTo>
                    <a:pt x="60135" y="94843"/>
                  </a:lnTo>
                  <a:lnTo>
                    <a:pt x="64761" y="92530"/>
                  </a:lnTo>
                  <a:lnTo>
                    <a:pt x="68153" y="87903"/>
                  </a:lnTo>
                  <a:lnTo>
                    <a:pt x="68153" y="47344"/>
                  </a:lnTo>
                  <a:lnTo>
                    <a:pt x="34693" y="47344"/>
                  </a:lnTo>
                  <a:lnTo>
                    <a:pt x="34693" y="62458"/>
                  </a:lnTo>
                  <a:lnTo>
                    <a:pt x="48570" y="62458"/>
                  </a:lnTo>
                  <a:lnTo>
                    <a:pt x="48570" y="79730"/>
                  </a:lnTo>
                  <a:lnTo>
                    <a:pt x="45024" y="83277"/>
                  </a:lnTo>
                  <a:lnTo>
                    <a:pt x="41632" y="84356"/>
                  </a:lnTo>
                  <a:lnTo>
                    <a:pt x="31146" y="84356"/>
                  </a:lnTo>
                  <a:lnTo>
                    <a:pt x="26521" y="82043"/>
                  </a:lnTo>
                  <a:lnTo>
                    <a:pt x="24208" y="77417"/>
                  </a:lnTo>
                  <a:lnTo>
                    <a:pt x="21895" y="74024"/>
                  </a:lnTo>
                  <a:lnTo>
                    <a:pt x="20816" y="67084"/>
                  </a:lnTo>
                  <a:lnTo>
                    <a:pt x="20816" y="32385"/>
                  </a:lnTo>
                  <a:lnTo>
                    <a:pt x="21895" y="25445"/>
                  </a:lnTo>
                  <a:lnTo>
                    <a:pt x="24208" y="21898"/>
                  </a:lnTo>
                  <a:lnTo>
                    <a:pt x="2652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7272"/>
                  </a:lnTo>
                  <a:lnTo>
                    <a:pt x="47337" y="21898"/>
                  </a:lnTo>
                  <a:lnTo>
                    <a:pt x="48570" y="26525"/>
                  </a:lnTo>
                  <a:lnTo>
                    <a:pt x="49650" y="32385"/>
                  </a:lnTo>
                  <a:lnTo>
                    <a:pt x="68153" y="32385"/>
                  </a:lnTo>
                  <a:lnTo>
                    <a:pt x="65602" y="17291"/>
                  </a:lnTo>
                  <a:lnTo>
                    <a:pt x="58901" y="8019"/>
                  </a:lnTo>
                  <a:lnTo>
                    <a:pt x="49351" y="1854"/>
                  </a:lnTo>
                  <a:lnTo>
                    <a:pt x="34693" y="0"/>
                  </a:lnTo>
                  <a:lnTo>
                    <a:pt x="32355" y="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3" name="object 1376">
              <a:extLst>
                <a:ext uri="{FF2B5EF4-FFF2-40B4-BE49-F238E27FC236}">
                  <a16:creationId xmlns:a16="http://schemas.microsoft.com/office/drawing/2014/main" id="{EDE1E833-5F54-497B-B8B1-B7657038282D}"/>
                </a:ext>
              </a:extLst>
            </p:cNvPr>
            <p:cNvSpPr/>
            <p:nvPr/>
          </p:nvSpPr>
          <p:spPr>
            <a:xfrm>
              <a:off x="5731970" y="3511692"/>
              <a:ext cx="39319" cy="75103"/>
            </a:xfrm>
            <a:custGeom>
              <a:avLst/>
              <a:gdLst/>
              <a:ahLst/>
              <a:cxnLst/>
              <a:rect l="l" t="t" r="r" b="b"/>
              <a:pathLst>
                <a:path w="39319" h="75103">
                  <a:moveTo>
                    <a:pt x="39319" y="53204"/>
                  </a:moveTo>
                  <a:lnTo>
                    <a:pt x="35772" y="58911"/>
                  </a:lnTo>
                  <a:lnTo>
                    <a:pt x="23128" y="58911"/>
                  </a:lnTo>
                  <a:lnTo>
                    <a:pt x="19582" y="51971"/>
                  </a:lnTo>
                  <a:lnTo>
                    <a:pt x="30067" y="75103"/>
                  </a:lnTo>
                  <a:lnTo>
                    <a:pt x="39319" y="75103"/>
                  </a:lnTo>
                  <a:lnTo>
                    <a:pt x="39319" y="53204"/>
                  </a:lnTo>
                  <a:close/>
                </a:path>
                <a:path w="39319" h="75103">
                  <a:moveTo>
                    <a:pt x="19582" y="0"/>
                  </a:moveTo>
                  <a:lnTo>
                    <a:pt x="12643" y="2313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48" y="42146"/>
                  </a:lnTo>
                  <a:lnTo>
                    <a:pt x="2207" y="55391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30067" y="75103"/>
                  </a:lnTo>
                  <a:lnTo>
                    <a:pt x="19582" y="51971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2380" y="14959"/>
                  </a:lnTo>
                  <a:lnTo>
                    <a:pt x="35772" y="17272"/>
                  </a:lnTo>
                  <a:lnTo>
                    <a:pt x="37006" y="19585"/>
                  </a:lnTo>
                  <a:lnTo>
                    <a:pt x="39319" y="23132"/>
                  </a:lnTo>
                  <a:lnTo>
                    <a:pt x="40398" y="27759"/>
                  </a:lnTo>
                  <a:lnTo>
                    <a:pt x="40398" y="34698"/>
                  </a:lnTo>
                  <a:lnTo>
                    <a:pt x="39319" y="42718"/>
                  </a:lnTo>
                  <a:lnTo>
                    <a:pt x="39319" y="75103"/>
                  </a:lnTo>
                  <a:lnTo>
                    <a:pt x="46257" y="71711"/>
                  </a:lnTo>
                  <a:lnTo>
                    <a:pt x="50883" y="65850"/>
                  </a:lnTo>
                  <a:lnTo>
                    <a:pt x="57340" y="53230"/>
                  </a:lnTo>
                  <a:lnTo>
                    <a:pt x="58901" y="39325"/>
                  </a:lnTo>
                  <a:lnTo>
                    <a:pt x="58885" y="33199"/>
                  </a:lnTo>
                  <a:lnTo>
                    <a:pt x="56841" y="19563"/>
                  </a:lnTo>
                  <a:lnTo>
                    <a:pt x="50883" y="9253"/>
                  </a:lnTo>
                  <a:lnTo>
                    <a:pt x="46257" y="2313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4" name="object 1377">
              <a:extLst>
                <a:ext uri="{FF2B5EF4-FFF2-40B4-BE49-F238E27FC236}">
                  <a16:creationId xmlns:a16="http://schemas.microsoft.com/office/drawing/2014/main" id="{443EF69D-73CC-4A6E-9640-698CCCDC6E91}"/>
                </a:ext>
              </a:extLst>
            </p:cNvPr>
            <p:cNvSpPr/>
            <p:nvPr/>
          </p:nvSpPr>
          <p:spPr>
            <a:xfrm>
              <a:off x="580012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0816" y="43951"/>
                  </a:moveTo>
                  <a:lnTo>
                    <a:pt x="25441" y="40404"/>
                  </a:lnTo>
                  <a:lnTo>
                    <a:pt x="33614" y="40404"/>
                  </a:lnTo>
                  <a:lnTo>
                    <a:pt x="33614" y="55518"/>
                  </a:lnTo>
                  <a:lnTo>
                    <a:pt x="32380" y="56597"/>
                  </a:lnTo>
                  <a:lnTo>
                    <a:pt x="28988" y="58911"/>
                  </a:lnTo>
                  <a:lnTo>
                    <a:pt x="25441" y="60144"/>
                  </a:lnTo>
                  <a:lnTo>
                    <a:pt x="20816" y="60144"/>
                  </a:lnTo>
                  <a:lnTo>
                    <a:pt x="26675" y="75103"/>
                  </a:lnTo>
                  <a:lnTo>
                    <a:pt x="31301" y="72790"/>
                  </a:lnTo>
                  <a:lnTo>
                    <a:pt x="34693" y="68164"/>
                  </a:lnTo>
                  <a:lnTo>
                    <a:pt x="34693" y="70477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3196" y="69397"/>
                  </a:lnTo>
                  <a:lnTo>
                    <a:pt x="53196" y="63537"/>
                  </a:lnTo>
                  <a:lnTo>
                    <a:pt x="52117" y="57831"/>
                  </a:lnTo>
                  <a:lnTo>
                    <a:pt x="52117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19736" y="23132"/>
                  </a:lnTo>
                  <a:lnTo>
                    <a:pt x="19736" y="17272"/>
                  </a:lnTo>
                  <a:lnTo>
                    <a:pt x="22049" y="13879"/>
                  </a:lnTo>
                  <a:lnTo>
                    <a:pt x="28988" y="13879"/>
                  </a:lnTo>
                  <a:lnTo>
                    <a:pt x="32380" y="16192"/>
                  </a:lnTo>
                  <a:lnTo>
                    <a:pt x="33614" y="19585"/>
                  </a:lnTo>
                  <a:lnTo>
                    <a:pt x="33614" y="28838"/>
                  </a:lnTo>
                  <a:lnTo>
                    <a:pt x="18503" y="28838"/>
                  </a:lnTo>
                  <a:lnTo>
                    <a:pt x="18503" y="51971"/>
                  </a:lnTo>
                  <a:lnTo>
                    <a:pt x="18503" y="48578"/>
                  </a:lnTo>
                  <a:lnTo>
                    <a:pt x="19736" y="45031"/>
                  </a:lnTo>
                  <a:lnTo>
                    <a:pt x="20816" y="43951"/>
                  </a:lnTo>
                  <a:close/>
                </a:path>
                <a:path w="55509" h="75103">
                  <a:moveTo>
                    <a:pt x="0" y="45031"/>
                  </a:moveTo>
                  <a:lnTo>
                    <a:pt x="0" y="60144"/>
                  </a:lnTo>
                  <a:lnTo>
                    <a:pt x="1233" y="64771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26675" y="75103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28838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5" name="object 1378">
              <a:extLst>
                <a:ext uri="{FF2B5EF4-FFF2-40B4-BE49-F238E27FC236}">
                  <a16:creationId xmlns:a16="http://schemas.microsoft.com/office/drawing/2014/main" id="{46DC9E53-2D6C-4D72-816E-7A2F053D7756}"/>
                </a:ext>
              </a:extLst>
            </p:cNvPr>
            <p:cNvSpPr/>
            <p:nvPr/>
          </p:nvSpPr>
          <p:spPr>
            <a:xfrm>
              <a:off x="5875909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6" name="object 1379">
              <a:extLst>
                <a:ext uri="{FF2B5EF4-FFF2-40B4-BE49-F238E27FC236}">
                  <a16:creationId xmlns:a16="http://schemas.microsoft.com/office/drawing/2014/main" id="{2451B7CD-C53A-474E-BA72-DA1AE7184C88}"/>
                </a:ext>
              </a:extLst>
            </p:cNvPr>
            <p:cNvSpPr/>
            <p:nvPr/>
          </p:nvSpPr>
          <p:spPr>
            <a:xfrm>
              <a:off x="5896185" y="3511692"/>
              <a:ext cx="54430" cy="75103"/>
            </a:xfrm>
            <a:custGeom>
              <a:avLst/>
              <a:gdLst/>
              <a:ahLst/>
              <a:cxnLst/>
              <a:rect l="l" t="t" r="r" b="b"/>
              <a:pathLst>
                <a:path w="54430" h="75103">
                  <a:moveTo>
                    <a:pt x="18503" y="50891"/>
                  </a:moveTo>
                  <a:lnTo>
                    <a:pt x="0" y="50891"/>
                  </a:lnTo>
                  <a:lnTo>
                    <a:pt x="0" y="55518"/>
                  </a:lnTo>
                  <a:lnTo>
                    <a:pt x="1079" y="58911"/>
                  </a:lnTo>
                  <a:lnTo>
                    <a:pt x="3392" y="63537"/>
                  </a:lnTo>
                  <a:lnTo>
                    <a:pt x="5705" y="67084"/>
                  </a:lnTo>
                  <a:lnTo>
                    <a:pt x="9251" y="69397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103"/>
                  </a:lnTo>
                  <a:lnTo>
                    <a:pt x="34693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0883" y="64771"/>
                  </a:lnTo>
                  <a:lnTo>
                    <a:pt x="54430" y="60144"/>
                  </a:lnTo>
                  <a:lnTo>
                    <a:pt x="54430" y="47344"/>
                  </a:lnTo>
                  <a:lnTo>
                    <a:pt x="52117" y="42718"/>
                  </a:lnTo>
                  <a:lnTo>
                    <a:pt x="48570" y="39325"/>
                  </a:lnTo>
                  <a:lnTo>
                    <a:pt x="46257" y="35778"/>
                  </a:lnTo>
                  <a:lnTo>
                    <a:pt x="40552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362" y="25445"/>
                  </a:lnTo>
                  <a:lnTo>
                    <a:pt x="20816" y="21898"/>
                  </a:lnTo>
                  <a:lnTo>
                    <a:pt x="20816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3196" y="21898"/>
                  </a:lnTo>
                  <a:lnTo>
                    <a:pt x="53196" y="14959"/>
                  </a:lnTo>
                  <a:lnTo>
                    <a:pt x="50883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110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5926" y="54284"/>
                  </a:lnTo>
                  <a:lnTo>
                    <a:pt x="35926" y="58911"/>
                  </a:lnTo>
                  <a:lnTo>
                    <a:pt x="32380" y="61224"/>
                  </a:lnTo>
                  <a:lnTo>
                    <a:pt x="24362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7" name="object 1380">
              <a:extLst>
                <a:ext uri="{FF2B5EF4-FFF2-40B4-BE49-F238E27FC236}">
                  <a16:creationId xmlns:a16="http://schemas.microsoft.com/office/drawing/2014/main" id="{EA2F08F2-1E1D-4DEE-850D-B7B8AE238A8C}"/>
                </a:ext>
              </a:extLst>
            </p:cNvPr>
            <p:cNvSpPr/>
            <p:nvPr/>
          </p:nvSpPr>
          <p:spPr>
            <a:xfrm>
              <a:off x="1851043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7021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79" y="48578"/>
                  </a:lnTo>
                  <a:lnTo>
                    <a:pt x="11579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8" name="object 1381">
              <a:extLst>
                <a:ext uri="{FF2B5EF4-FFF2-40B4-BE49-F238E27FC236}">
                  <a16:creationId xmlns:a16="http://schemas.microsoft.com/office/drawing/2014/main" id="{E3F6C389-19FD-45F6-85E9-34CC7FA290A8}"/>
                </a:ext>
              </a:extLst>
            </p:cNvPr>
            <p:cNvSpPr/>
            <p:nvPr/>
          </p:nvSpPr>
          <p:spPr>
            <a:xfrm>
              <a:off x="1916976" y="3708319"/>
              <a:ext cx="38178" cy="104096"/>
            </a:xfrm>
            <a:custGeom>
              <a:avLst/>
              <a:gdLst/>
              <a:ahLst/>
              <a:cxnLst/>
              <a:rect l="l" t="t" r="r" b="b"/>
              <a:pathLst>
                <a:path w="38178" h="104096">
                  <a:moveTo>
                    <a:pt x="21987" y="31306"/>
                  </a:moveTo>
                  <a:lnTo>
                    <a:pt x="21987" y="15113"/>
                  </a:lnTo>
                  <a:lnTo>
                    <a:pt x="25457" y="10486"/>
                  </a:lnTo>
                  <a:lnTo>
                    <a:pt x="37021" y="10486"/>
                  </a:lnTo>
                  <a:lnTo>
                    <a:pt x="38178" y="1233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9675" y="2313"/>
                  </a:lnTo>
                  <a:lnTo>
                    <a:pt x="15049" y="5860"/>
                  </a:lnTo>
                  <a:lnTo>
                    <a:pt x="11579" y="10486"/>
                  </a:lnTo>
                  <a:lnTo>
                    <a:pt x="10423" y="16192"/>
                  </a:lnTo>
                  <a:lnTo>
                    <a:pt x="10423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10423" y="41638"/>
                  </a:lnTo>
                  <a:lnTo>
                    <a:pt x="10423" y="104096"/>
                  </a:lnTo>
                  <a:lnTo>
                    <a:pt x="21987" y="104096"/>
                  </a:lnTo>
                  <a:lnTo>
                    <a:pt x="21987" y="41638"/>
                  </a:lnTo>
                  <a:lnTo>
                    <a:pt x="34708" y="41638"/>
                  </a:lnTo>
                  <a:lnTo>
                    <a:pt x="34708" y="31306"/>
                  </a:lnTo>
                  <a:lnTo>
                    <a:pt x="21987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9" name="object 1382">
              <a:extLst>
                <a:ext uri="{FF2B5EF4-FFF2-40B4-BE49-F238E27FC236}">
                  <a16:creationId xmlns:a16="http://schemas.microsoft.com/office/drawing/2014/main" id="{F74D1FB0-C8E0-4ADB-9280-2D99D4C0BA65}"/>
                </a:ext>
              </a:extLst>
            </p:cNvPr>
            <p:cNvSpPr/>
            <p:nvPr/>
          </p:nvSpPr>
          <p:spPr>
            <a:xfrm>
              <a:off x="1992175" y="3738392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20" y="19739"/>
                  </a:lnTo>
                  <a:lnTo>
                    <a:pt x="16190" y="16192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0819"/>
                  </a:lnTo>
                  <a:lnTo>
                    <a:pt x="40475" y="26679"/>
                  </a:lnTo>
                  <a:lnTo>
                    <a:pt x="52055" y="26679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42" y="63691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224" y="66005"/>
                  </a:lnTo>
                  <a:lnTo>
                    <a:pt x="21972" y="66005"/>
                  </a:lnTo>
                  <a:lnTo>
                    <a:pt x="18503" y="63691"/>
                  </a:lnTo>
                  <a:lnTo>
                    <a:pt x="15033" y="60144"/>
                  </a:lnTo>
                  <a:lnTo>
                    <a:pt x="12720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0" name="object 1383">
              <a:extLst>
                <a:ext uri="{FF2B5EF4-FFF2-40B4-BE49-F238E27FC236}">
                  <a16:creationId xmlns:a16="http://schemas.microsoft.com/office/drawing/2014/main" id="{623C7FDF-F7C5-4627-B65A-128E8401F6DE}"/>
                </a:ext>
              </a:extLst>
            </p:cNvPr>
            <p:cNvSpPr/>
            <p:nvPr/>
          </p:nvSpPr>
          <p:spPr>
            <a:xfrm>
              <a:off x="2054639" y="373839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40475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86" y="66005"/>
                  </a:lnTo>
                  <a:lnTo>
                    <a:pt x="48734" y="65815"/>
                  </a:lnTo>
                  <a:lnTo>
                    <a:pt x="54414" y="55426"/>
                  </a:lnTo>
                  <a:lnTo>
                    <a:pt x="56681" y="41638"/>
                  </a:lnTo>
                  <a:lnTo>
                    <a:pt x="56680" y="33282"/>
                  </a:lnTo>
                  <a:lnTo>
                    <a:pt x="54321" y="19570"/>
                  </a:lnTo>
                  <a:lnTo>
                    <a:pt x="48586" y="925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81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1" name="object 1384">
              <a:extLst>
                <a:ext uri="{FF2B5EF4-FFF2-40B4-BE49-F238E27FC236}">
                  <a16:creationId xmlns:a16="http://schemas.microsoft.com/office/drawing/2014/main" id="{E1F4BB24-71ED-41D9-8473-5BC9CCF59580}"/>
                </a:ext>
              </a:extLst>
            </p:cNvPr>
            <p:cNvSpPr/>
            <p:nvPr/>
          </p:nvSpPr>
          <p:spPr>
            <a:xfrm>
              <a:off x="2125198" y="3738392"/>
              <a:ext cx="85592" cy="74024"/>
            </a:xfrm>
            <a:custGeom>
              <a:avLst/>
              <a:gdLst/>
              <a:ahLst/>
              <a:cxnLst/>
              <a:rect l="l" t="t" r="r" b="b"/>
              <a:pathLst>
                <a:path w="85592" h="74024">
                  <a:moveTo>
                    <a:pt x="12720" y="74024"/>
                  </a:moveTo>
                  <a:lnTo>
                    <a:pt x="12720" y="19739"/>
                  </a:lnTo>
                  <a:lnTo>
                    <a:pt x="15033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21" y="16192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9742" y="20819"/>
                  </a:lnTo>
                  <a:lnTo>
                    <a:pt x="50899" y="17426"/>
                  </a:lnTo>
                  <a:lnTo>
                    <a:pt x="53211" y="15113"/>
                  </a:lnTo>
                  <a:lnTo>
                    <a:pt x="57837" y="10486"/>
                  </a:lnTo>
                  <a:lnTo>
                    <a:pt x="65932" y="10486"/>
                  </a:lnTo>
                  <a:lnTo>
                    <a:pt x="69402" y="11566"/>
                  </a:lnTo>
                  <a:lnTo>
                    <a:pt x="71715" y="15113"/>
                  </a:lnTo>
                  <a:lnTo>
                    <a:pt x="72871" y="17426"/>
                  </a:lnTo>
                  <a:lnTo>
                    <a:pt x="74028" y="20819"/>
                  </a:lnTo>
                  <a:lnTo>
                    <a:pt x="74028" y="74024"/>
                  </a:lnTo>
                  <a:lnTo>
                    <a:pt x="85592" y="74024"/>
                  </a:lnTo>
                  <a:lnTo>
                    <a:pt x="85592" y="25445"/>
                  </a:lnTo>
                  <a:lnTo>
                    <a:pt x="84684" y="15755"/>
                  </a:lnTo>
                  <a:lnTo>
                    <a:pt x="78228" y="3881"/>
                  </a:lnTo>
                  <a:lnTo>
                    <a:pt x="65932" y="0"/>
                  </a:lnTo>
                  <a:lnTo>
                    <a:pt x="57837" y="0"/>
                  </a:lnTo>
                  <a:lnTo>
                    <a:pt x="50899" y="3546"/>
                  </a:lnTo>
                  <a:lnTo>
                    <a:pt x="46273" y="10486"/>
                  </a:lnTo>
                  <a:lnTo>
                    <a:pt x="42803" y="354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2" name="object 1385">
              <a:extLst>
                <a:ext uri="{FF2B5EF4-FFF2-40B4-BE49-F238E27FC236}">
                  <a16:creationId xmlns:a16="http://schemas.microsoft.com/office/drawing/2014/main" id="{F33FD5A8-D256-45E9-A7D7-8FC41D272D41}"/>
                </a:ext>
              </a:extLst>
            </p:cNvPr>
            <p:cNvSpPr/>
            <p:nvPr/>
          </p:nvSpPr>
          <p:spPr>
            <a:xfrm>
              <a:off x="2228152" y="3738392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19659" y="66005"/>
                  </a:moveTo>
                  <a:lnTo>
                    <a:pt x="15033" y="62458"/>
                  </a:lnTo>
                  <a:lnTo>
                    <a:pt x="12720" y="56751"/>
                  </a:lnTo>
                  <a:lnTo>
                    <a:pt x="12720" y="19739"/>
                  </a:lnTo>
                  <a:lnTo>
                    <a:pt x="15033" y="13879"/>
                  </a:lnTo>
                  <a:lnTo>
                    <a:pt x="19659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475" y="26679"/>
                  </a:lnTo>
                  <a:lnTo>
                    <a:pt x="40475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6257" y="67084"/>
                  </a:lnTo>
                  <a:lnTo>
                    <a:pt x="46763" y="66439"/>
                  </a:lnTo>
                  <a:lnTo>
                    <a:pt x="51596" y="56088"/>
                  </a:lnTo>
                  <a:lnTo>
                    <a:pt x="53211" y="41638"/>
                  </a:lnTo>
                  <a:lnTo>
                    <a:pt x="53202" y="32345"/>
                  </a:lnTo>
                  <a:lnTo>
                    <a:pt x="51338" y="18233"/>
                  </a:lnTo>
                  <a:lnTo>
                    <a:pt x="46257" y="817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2720" y="101783"/>
                  </a:lnTo>
                  <a:lnTo>
                    <a:pt x="12720" y="67084"/>
                  </a:lnTo>
                  <a:lnTo>
                    <a:pt x="16190" y="72944"/>
                  </a:lnTo>
                  <a:lnTo>
                    <a:pt x="19659" y="66005"/>
                  </a:lnTo>
                  <a:close/>
                </a:path>
                <a:path w="53211" h="101783">
                  <a:moveTo>
                    <a:pt x="37006" y="60144"/>
                  </a:moveTo>
                  <a:lnTo>
                    <a:pt x="34693" y="63691"/>
                  </a:lnTo>
                  <a:lnTo>
                    <a:pt x="31224" y="66005"/>
                  </a:lnTo>
                  <a:lnTo>
                    <a:pt x="19659" y="66005"/>
                  </a:lnTo>
                  <a:lnTo>
                    <a:pt x="16190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3" name="object 1386">
              <a:extLst>
                <a:ext uri="{FF2B5EF4-FFF2-40B4-BE49-F238E27FC236}">
                  <a16:creationId xmlns:a16="http://schemas.microsoft.com/office/drawing/2014/main" id="{55001344-1600-4535-B516-369CAAF21222}"/>
                </a:ext>
              </a:extLst>
            </p:cNvPr>
            <p:cNvSpPr/>
            <p:nvPr/>
          </p:nvSpPr>
          <p:spPr>
            <a:xfrm>
              <a:off x="2292929" y="373839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55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162" y="63691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32" y="3546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350"/>
                  </a:lnTo>
                  <a:lnTo>
                    <a:pt x="51346" y="18235"/>
                  </a:lnTo>
                  <a:lnTo>
                    <a:pt x="46273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4" name="object 1387">
              <a:extLst>
                <a:ext uri="{FF2B5EF4-FFF2-40B4-BE49-F238E27FC236}">
                  <a16:creationId xmlns:a16="http://schemas.microsoft.com/office/drawing/2014/main" id="{1DD72277-FDDF-4BED-B750-4A0663917E2F}"/>
                </a:ext>
              </a:extLst>
            </p:cNvPr>
            <p:cNvSpPr/>
            <p:nvPr/>
          </p:nvSpPr>
          <p:spPr>
            <a:xfrm>
              <a:off x="2351923" y="3722199"/>
              <a:ext cx="33598" cy="91450"/>
            </a:xfrm>
            <a:custGeom>
              <a:avLst/>
              <a:gdLst/>
              <a:ahLst/>
              <a:cxnLst/>
              <a:rect l="l" t="t" r="r" b="b"/>
              <a:pathLst>
                <a:path w="33598" h="91450">
                  <a:moveTo>
                    <a:pt x="23113" y="17426"/>
                  </a:moveTo>
                  <a:lnTo>
                    <a:pt x="23113" y="0"/>
                  </a:lnTo>
                  <a:lnTo>
                    <a:pt x="10469" y="0"/>
                  </a:lnTo>
                  <a:lnTo>
                    <a:pt x="10469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69" y="27759"/>
                  </a:lnTo>
                  <a:lnTo>
                    <a:pt x="10469" y="78650"/>
                  </a:lnTo>
                  <a:lnTo>
                    <a:pt x="11549" y="83277"/>
                  </a:lnTo>
                  <a:lnTo>
                    <a:pt x="15095" y="86824"/>
                  </a:lnTo>
                  <a:lnTo>
                    <a:pt x="17408" y="90217"/>
                  </a:lnTo>
                  <a:lnTo>
                    <a:pt x="20800" y="91450"/>
                  </a:lnTo>
                  <a:lnTo>
                    <a:pt x="31285" y="91450"/>
                  </a:lnTo>
                  <a:lnTo>
                    <a:pt x="33598" y="90217"/>
                  </a:lnTo>
                  <a:lnTo>
                    <a:pt x="33598" y="80964"/>
                  </a:lnTo>
                  <a:lnTo>
                    <a:pt x="25426" y="80964"/>
                  </a:lnTo>
                  <a:lnTo>
                    <a:pt x="23113" y="77571"/>
                  </a:lnTo>
                  <a:lnTo>
                    <a:pt x="23113" y="27759"/>
                  </a:lnTo>
                  <a:lnTo>
                    <a:pt x="33598" y="27759"/>
                  </a:lnTo>
                  <a:lnTo>
                    <a:pt x="33598" y="17426"/>
                  </a:lnTo>
                  <a:lnTo>
                    <a:pt x="2311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5" name="object 1388">
              <a:extLst>
                <a:ext uri="{FF2B5EF4-FFF2-40B4-BE49-F238E27FC236}">
                  <a16:creationId xmlns:a16="http://schemas.microsoft.com/office/drawing/2014/main" id="{B3450C7C-4040-4341-9BDA-52F176311369}"/>
                </a:ext>
              </a:extLst>
            </p:cNvPr>
            <p:cNvSpPr/>
            <p:nvPr/>
          </p:nvSpPr>
          <p:spPr>
            <a:xfrm>
              <a:off x="239939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173"/>
                  </a:moveTo>
                  <a:lnTo>
                    <a:pt x="0" y="11566"/>
                  </a:lnTo>
                  <a:lnTo>
                    <a:pt x="3392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6" name="object 1389">
              <a:extLst>
                <a:ext uri="{FF2B5EF4-FFF2-40B4-BE49-F238E27FC236}">
                  <a16:creationId xmlns:a16="http://schemas.microsoft.com/office/drawing/2014/main" id="{7D55CE9E-7E8E-4F50-9602-793908B4B6A0}"/>
                </a:ext>
              </a:extLst>
            </p:cNvPr>
            <p:cNvSpPr/>
            <p:nvPr/>
          </p:nvSpPr>
          <p:spPr>
            <a:xfrm>
              <a:off x="2421294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7" name="object 1390">
              <a:extLst>
                <a:ext uri="{FF2B5EF4-FFF2-40B4-BE49-F238E27FC236}">
                  <a16:creationId xmlns:a16="http://schemas.microsoft.com/office/drawing/2014/main" id="{5CFD3667-52C4-4AEB-BEE7-ADD282C2BFEB}"/>
                </a:ext>
              </a:extLst>
            </p:cNvPr>
            <p:cNvSpPr/>
            <p:nvPr/>
          </p:nvSpPr>
          <p:spPr>
            <a:xfrm>
              <a:off x="2468786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8" name="object 1391">
              <a:extLst>
                <a:ext uri="{FF2B5EF4-FFF2-40B4-BE49-F238E27FC236}">
                  <a16:creationId xmlns:a16="http://schemas.microsoft.com/office/drawing/2014/main" id="{A165FAE9-B611-432F-9C3E-5370C11E1CB8}"/>
                </a:ext>
              </a:extLst>
            </p:cNvPr>
            <p:cNvSpPr/>
            <p:nvPr/>
          </p:nvSpPr>
          <p:spPr>
            <a:xfrm>
              <a:off x="2492994" y="3739626"/>
              <a:ext cx="52117" cy="72790"/>
            </a:xfrm>
            <a:custGeom>
              <a:avLst/>
              <a:gdLst/>
              <a:ahLst/>
              <a:cxnLst/>
              <a:rect l="l" t="t" r="r" b="b"/>
              <a:pathLst>
                <a:path w="52117" h="72790">
                  <a:moveTo>
                    <a:pt x="26675" y="5551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31301" y="7279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9" name="object 1392">
              <a:extLst>
                <a:ext uri="{FF2B5EF4-FFF2-40B4-BE49-F238E27FC236}">
                  <a16:creationId xmlns:a16="http://schemas.microsoft.com/office/drawing/2014/main" id="{AD1178A9-D3DA-4D7E-AE77-6B6A14F3206A}"/>
                </a:ext>
              </a:extLst>
            </p:cNvPr>
            <p:cNvSpPr/>
            <p:nvPr/>
          </p:nvSpPr>
          <p:spPr>
            <a:xfrm>
              <a:off x="2553129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350"/>
                  </a:lnTo>
                  <a:lnTo>
                    <a:pt x="51331" y="1823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0" name="object 1393">
              <a:extLst>
                <a:ext uri="{FF2B5EF4-FFF2-40B4-BE49-F238E27FC236}">
                  <a16:creationId xmlns:a16="http://schemas.microsoft.com/office/drawing/2014/main" id="{013F0AE2-F7CE-4716-950D-F06948A8636C}"/>
                </a:ext>
              </a:extLst>
            </p:cNvPr>
            <p:cNvSpPr/>
            <p:nvPr/>
          </p:nvSpPr>
          <p:spPr>
            <a:xfrm>
              <a:off x="2650425" y="3738392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18503" y="66005"/>
                  </a:moveTo>
                  <a:lnTo>
                    <a:pt x="13877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518"/>
                  </a:lnTo>
                  <a:lnTo>
                    <a:pt x="35772" y="60144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459" y="56230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783">
                  <a:moveTo>
                    <a:pt x="35772" y="60144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1" name="object 1394">
              <a:extLst>
                <a:ext uri="{FF2B5EF4-FFF2-40B4-BE49-F238E27FC236}">
                  <a16:creationId xmlns:a16="http://schemas.microsoft.com/office/drawing/2014/main" id="{5B4F9103-2AF7-4869-8D53-495912BE9ADE}"/>
                </a:ext>
              </a:extLst>
            </p:cNvPr>
            <p:cNvSpPr/>
            <p:nvPr/>
          </p:nvSpPr>
          <p:spPr>
            <a:xfrm>
              <a:off x="2717499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2" name="object 1395">
              <a:extLst>
                <a:ext uri="{FF2B5EF4-FFF2-40B4-BE49-F238E27FC236}">
                  <a16:creationId xmlns:a16="http://schemas.microsoft.com/office/drawing/2014/main" id="{7DE101B7-E925-4BE1-B0B0-7620AD2838F5}"/>
                </a:ext>
              </a:extLst>
            </p:cNvPr>
            <p:cNvSpPr/>
            <p:nvPr/>
          </p:nvSpPr>
          <p:spPr>
            <a:xfrm>
              <a:off x="2753272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3" name="object 1396">
              <a:extLst>
                <a:ext uri="{FF2B5EF4-FFF2-40B4-BE49-F238E27FC236}">
                  <a16:creationId xmlns:a16="http://schemas.microsoft.com/office/drawing/2014/main" id="{F5159E77-DF18-4F2A-BE18-DC1D15726B10}"/>
                </a:ext>
              </a:extLst>
            </p:cNvPr>
            <p:cNvSpPr/>
            <p:nvPr/>
          </p:nvSpPr>
          <p:spPr>
            <a:xfrm>
              <a:off x="2821579" y="3741939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2643" y="38091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06"/>
                  </a:lnTo>
                  <a:lnTo>
                    <a:pt x="6435" y="6364"/>
                  </a:lnTo>
                  <a:lnTo>
                    <a:pt x="1608" y="16756"/>
                  </a:lnTo>
                  <a:lnTo>
                    <a:pt x="0" y="31151"/>
                  </a:lnTo>
                  <a:lnTo>
                    <a:pt x="120" y="39360"/>
                  </a:lnTo>
                  <a:lnTo>
                    <a:pt x="2254" y="53475"/>
                  </a:lnTo>
                  <a:lnTo>
                    <a:pt x="6938" y="63537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38091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332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8911"/>
                  </a:lnTo>
                  <a:lnTo>
                    <a:pt x="33459" y="61224"/>
                  </a:lnTo>
                  <a:lnTo>
                    <a:pt x="21895" y="61224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1971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8085" y="69397"/>
                  </a:lnTo>
                  <a:lnTo>
                    <a:pt x="41632" y="63537"/>
                  </a:lnTo>
                  <a:lnTo>
                    <a:pt x="41632" y="70477"/>
                  </a:lnTo>
                  <a:lnTo>
                    <a:pt x="53196" y="70477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706"/>
                  </a:lnTo>
                  <a:lnTo>
                    <a:pt x="37006" y="0"/>
                  </a:lnTo>
                  <a:lnTo>
                    <a:pt x="32380" y="-3546"/>
                  </a:lnTo>
                  <a:lnTo>
                    <a:pt x="17269" y="-3546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272"/>
                  </a:lnTo>
                  <a:lnTo>
                    <a:pt x="16190" y="12645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4" name="object 1397">
              <a:extLst>
                <a:ext uri="{FF2B5EF4-FFF2-40B4-BE49-F238E27FC236}">
                  <a16:creationId xmlns:a16="http://schemas.microsoft.com/office/drawing/2014/main" id="{CEE78DAA-979B-493A-AE52-46868D6B14FD}"/>
                </a:ext>
              </a:extLst>
            </p:cNvPr>
            <p:cNvSpPr/>
            <p:nvPr/>
          </p:nvSpPr>
          <p:spPr>
            <a:xfrm>
              <a:off x="2892045" y="3739626"/>
              <a:ext cx="48724" cy="74024"/>
            </a:xfrm>
            <a:custGeom>
              <a:avLst/>
              <a:gdLst/>
              <a:ahLst/>
              <a:cxnLst/>
              <a:rect l="l" t="t" r="r" b="b"/>
              <a:pathLst>
                <a:path w="48724" h="74024">
                  <a:moveTo>
                    <a:pt x="48724" y="72790"/>
                  </a:moveTo>
                  <a:lnTo>
                    <a:pt x="48724" y="0"/>
                  </a:lnTo>
                  <a:lnTo>
                    <a:pt x="37160" y="0"/>
                  </a:lnTo>
                  <a:lnTo>
                    <a:pt x="37160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908" y="74024"/>
                  </a:lnTo>
                  <a:lnTo>
                    <a:pt x="33614" y="71711"/>
                  </a:lnTo>
                  <a:lnTo>
                    <a:pt x="37160" y="67084"/>
                  </a:lnTo>
                  <a:lnTo>
                    <a:pt x="37160" y="72790"/>
                  </a:lnTo>
                  <a:lnTo>
                    <a:pt x="4872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5" name="object 1398">
              <a:extLst>
                <a:ext uri="{FF2B5EF4-FFF2-40B4-BE49-F238E27FC236}">
                  <a16:creationId xmlns:a16="http://schemas.microsoft.com/office/drawing/2014/main" id="{CB7D22C8-C61E-4051-B11A-7510A5DDDBA2}"/>
                </a:ext>
              </a:extLst>
            </p:cNvPr>
            <p:cNvSpPr/>
            <p:nvPr/>
          </p:nvSpPr>
          <p:spPr>
            <a:xfrm>
              <a:off x="295572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192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2944"/>
                  </a:lnTo>
                  <a:lnTo>
                    <a:pt x="43944" y="68318"/>
                  </a:lnTo>
                  <a:lnTo>
                    <a:pt x="48570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6" name="object 1399">
              <a:extLst>
                <a:ext uri="{FF2B5EF4-FFF2-40B4-BE49-F238E27FC236}">
                  <a16:creationId xmlns:a16="http://schemas.microsoft.com/office/drawing/2014/main" id="{4873B338-7B0D-45FF-A6F5-EF5817A61AE0}"/>
                </a:ext>
              </a:extLst>
            </p:cNvPr>
            <p:cNvSpPr/>
            <p:nvPr/>
          </p:nvSpPr>
          <p:spPr>
            <a:xfrm>
              <a:off x="3013549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2049" y="17426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362" y="80964"/>
                  </a:lnTo>
                  <a:lnTo>
                    <a:pt x="23128" y="77571"/>
                  </a:lnTo>
                  <a:lnTo>
                    <a:pt x="22049" y="72944"/>
                  </a:lnTo>
                  <a:lnTo>
                    <a:pt x="22049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2049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7" name="object 1400">
              <a:extLst>
                <a:ext uri="{FF2B5EF4-FFF2-40B4-BE49-F238E27FC236}">
                  <a16:creationId xmlns:a16="http://schemas.microsoft.com/office/drawing/2014/main" id="{35E6A430-6789-476C-B4BA-81983F7721D8}"/>
                </a:ext>
              </a:extLst>
            </p:cNvPr>
            <p:cNvSpPr/>
            <p:nvPr/>
          </p:nvSpPr>
          <p:spPr>
            <a:xfrm>
              <a:off x="3057494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2049" y="10486"/>
                  </a:move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28988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8" name="object 1401">
              <a:extLst>
                <a:ext uri="{FF2B5EF4-FFF2-40B4-BE49-F238E27FC236}">
                  <a16:creationId xmlns:a16="http://schemas.microsoft.com/office/drawing/2014/main" id="{306EAB63-36D6-4ABD-A2E1-6800A1F5182A}"/>
                </a:ext>
              </a:extLst>
            </p:cNvPr>
            <p:cNvSpPr/>
            <p:nvPr/>
          </p:nvSpPr>
          <p:spPr>
            <a:xfrm>
              <a:off x="5493588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736" y="10332"/>
                  </a:lnTo>
                  <a:lnTo>
                    <a:pt x="53196" y="10332"/>
                  </a:lnTo>
                  <a:lnTo>
                    <a:pt x="49804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736" y="10332"/>
                  </a:moveTo>
                  <a:lnTo>
                    <a:pt x="23128" y="0"/>
                  </a:lnTo>
                  <a:lnTo>
                    <a:pt x="35926" y="-43951"/>
                  </a:lnTo>
                  <a:lnTo>
                    <a:pt x="49804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933" y="35778"/>
                  </a:lnTo>
                  <a:lnTo>
                    <a:pt x="41632" y="-61378"/>
                  </a:lnTo>
                  <a:lnTo>
                    <a:pt x="31301" y="-61378"/>
                  </a:lnTo>
                  <a:lnTo>
                    <a:pt x="0" y="35778"/>
                  </a:lnTo>
                  <a:lnTo>
                    <a:pt x="12798" y="35778"/>
                  </a:lnTo>
                  <a:lnTo>
                    <a:pt x="1973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9" name="object 1402">
              <a:extLst>
                <a:ext uri="{FF2B5EF4-FFF2-40B4-BE49-F238E27FC236}">
                  <a16:creationId xmlns:a16="http://schemas.microsoft.com/office/drawing/2014/main" id="{12568403-BF05-4D36-A2AB-1A24C12D6B2C}"/>
                </a:ext>
              </a:extLst>
            </p:cNvPr>
            <p:cNvSpPr/>
            <p:nvPr/>
          </p:nvSpPr>
          <p:spPr>
            <a:xfrm>
              <a:off x="5573460" y="3738392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253"/>
                  </a:lnTo>
                  <a:lnTo>
                    <a:pt x="5442" y="9714"/>
                  </a:lnTo>
                  <a:lnTo>
                    <a:pt x="1503" y="2016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0" name="object 1403">
              <a:extLst>
                <a:ext uri="{FF2B5EF4-FFF2-40B4-BE49-F238E27FC236}">
                  <a16:creationId xmlns:a16="http://schemas.microsoft.com/office/drawing/2014/main" id="{AF7C3FF7-FF6D-4CF3-B48D-7020B38B512E}"/>
                </a:ext>
              </a:extLst>
            </p:cNvPr>
            <p:cNvSpPr/>
            <p:nvPr/>
          </p:nvSpPr>
          <p:spPr>
            <a:xfrm>
              <a:off x="56405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1" name="object 1404">
              <a:extLst>
                <a:ext uri="{FF2B5EF4-FFF2-40B4-BE49-F238E27FC236}">
                  <a16:creationId xmlns:a16="http://schemas.microsoft.com/office/drawing/2014/main" id="{AA62591F-437C-4975-9391-30185846C4BF}"/>
                </a:ext>
              </a:extLst>
            </p:cNvPr>
            <p:cNvSpPr/>
            <p:nvPr/>
          </p:nvSpPr>
          <p:spPr>
            <a:xfrm>
              <a:off x="567584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2" name="object 1405">
              <a:extLst>
                <a:ext uri="{FF2B5EF4-FFF2-40B4-BE49-F238E27FC236}">
                  <a16:creationId xmlns:a16="http://schemas.microsoft.com/office/drawing/2014/main" id="{DD7FF88D-8B7B-4691-9522-49C792DFF51B}"/>
                </a:ext>
              </a:extLst>
            </p:cNvPr>
            <p:cNvSpPr/>
            <p:nvPr/>
          </p:nvSpPr>
          <p:spPr>
            <a:xfrm>
              <a:off x="5697277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3" name="object 1406">
              <a:extLst>
                <a:ext uri="{FF2B5EF4-FFF2-40B4-BE49-F238E27FC236}">
                  <a16:creationId xmlns:a16="http://schemas.microsoft.com/office/drawing/2014/main" id="{C0AE721B-F35E-4E07-8441-A78CDAB99ACE}"/>
                </a:ext>
              </a:extLst>
            </p:cNvPr>
            <p:cNvSpPr/>
            <p:nvPr/>
          </p:nvSpPr>
          <p:spPr>
            <a:xfrm>
              <a:off x="5718093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4" name="object 1407">
              <a:extLst>
                <a:ext uri="{FF2B5EF4-FFF2-40B4-BE49-F238E27FC236}">
                  <a16:creationId xmlns:a16="http://schemas.microsoft.com/office/drawing/2014/main" id="{3153EAB1-1DF5-4961-866B-0E1547C940AC}"/>
                </a:ext>
              </a:extLst>
            </p:cNvPr>
            <p:cNvSpPr/>
            <p:nvPr/>
          </p:nvSpPr>
          <p:spPr>
            <a:xfrm>
              <a:off x="5756178" y="3739626"/>
              <a:ext cx="52117" cy="102862"/>
            </a:xfrm>
            <a:custGeom>
              <a:avLst/>
              <a:gdLst/>
              <a:ahLst/>
              <a:cxnLst/>
              <a:rect l="l" t="t" r="r" b="b"/>
              <a:pathLst>
                <a:path w="52117" h="102862">
                  <a:moveTo>
                    <a:pt x="6938" y="101783"/>
                  </a:moveTo>
                  <a:lnTo>
                    <a:pt x="10485" y="102862"/>
                  </a:lnTo>
                  <a:lnTo>
                    <a:pt x="13877" y="102862"/>
                  </a:lnTo>
                  <a:lnTo>
                    <a:pt x="18503" y="100549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19736" y="80964"/>
                  </a:lnTo>
                  <a:lnTo>
                    <a:pt x="18503" y="84356"/>
                  </a:lnTo>
                  <a:lnTo>
                    <a:pt x="16190" y="87903"/>
                  </a:lnTo>
                  <a:lnTo>
                    <a:pt x="15110" y="88983"/>
                  </a:lnTo>
                  <a:lnTo>
                    <a:pt x="10485" y="91296"/>
                  </a:lnTo>
                  <a:lnTo>
                    <a:pt x="3546" y="91296"/>
                  </a:lnTo>
                  <a:lnTo>
                    <a:pt x="3546" y="101783"/>
                  </a:lnTo>
                  <a:lnTo>
                    <a:pt x="6938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5" name="object 1408">
              <a:extLst>
                <a:ext uri="{FF2B5EF4-FFF2-40B4-BE49-F238E27FC236}">
                  <a16:creationId xmlns:a16="http://schemas.microsoft.com/office/drawing/2014/main" id="{0FBC59EE-409D-47A4-9A9A-F8F6B70BBF84}"/>
                </a:ext>
              </a:extLst>
            </p:cNvPr>
            <p:cNvSpPr/>
            <p:nvPr/>
          </p:nvSpPr>
          <p:spPr>
            <a:xfrm>
              <a:off x="5838363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6" name="object 1409">
              <a:extLst>
                <a:ext uri="{FF2B5EF4-FFF2-40B4-BE49-F238E27FC236}">
                  <a16:creationId xmlns:a16="http://schemas.microsoft.com/office/drawing/2014/main" id="{08E6C6E8-7B59-4CAD-B0AF-2B40F82C3E71}"/>
                </a:ext>
              </a:extLst>
            </p:cNvPr>
            <p:cNvSpPr/>
            <p:nvPr/>
          </p:nvSpPr>
          <p:spPr>
            <a:xfrm>
              <a:off x="5878762" y="3738392"/>
              <a:ext cx="45006" cy="75258"/>
            </a:xfrm>
            <a:custGeom>
              <a:avLst/>
              <a:gdLst/>
              <a:ahLst/>
              <a:cxnLst/>
              <a:rect l="l" t="t" r="r" b="b"/>
              <a:pathLst>
                <a:path w="45006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5006" y="47172"/>
                  </a:lnTo>
                  <a:lnTo>
                    <a:pt x="40151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6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4099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6" y="47172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7" name="object 1410">
              <a:extLst>
                <a:ext uri="{FF2B5EF4-FFF2-40B4-BE49-F238E27FC236}">
                  <a16:creationId xmlns:a16="http://schemas.microsoft.com/office/drawing/2014/main" id="{B4ED5C87-0AC6-45AF-8E41-722A08770C1D}"/>
                </a:ext>
              </a:extLst>
            </p:cNvPr>
            <p:cNvSpPr/>
            <p:nvPr/>
          </p:nvSpPr>
          <p:spPr>
            <a:xfrm>
              <a:off x="6697834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8" name="object 1411">
              <a:extLst>
                <a:ext uri="{FF2B5EF4-FFF2-40B4-BE49-F238E27FC236}">
                  <a16:creationId xmlns:a16="http://schemas.microsoft.com/office/drawing/2014/main" id="{39E54EC5-F4C9-4CDC-8D02-F1FA408E268F}"/>
                </a:ext>
              </a:extLst>
            </p:cNvPr>
            <p:cNvSpPr/>
            <p:nvPr/>
          </p:nvSpPr>
          <p:spPr>
            <a:xfrm>
              <a:off x="673360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350"/>
                  </a:lnTo>
                  <a:lnTo>
                    <a:pt x="50251" y="1823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9" name="object 1412">
              <a:extLst>
                <a:ext uri="{FF2B5EF4-FFF2-40B4-BE49-F238E27FC236}">
                  <a16:creationId xmlns:a16="http://schemas.microsoft.com/office/drawing/2014/main" id="{9B16DC23-02F7-4F94-A07D-8677E195C6FF}"/>
                </a:ext>
              </a:extLst>
            </p:cNvPr>
            <p:cNvSpPr/>
            <p:nvPr/>
          </p:nvSpPr>
          <p:spPr>
            <a:xfrm>
              <a:off x="6794976" y="3738392"/>
              <a:ext cx="24362" cy="101783"/>
            </a:xfrm>
            <a:custGeom>
              <a:avLst/>
              <a:gdLst/>
              <a:ahLst/>
              <a:cxnLst/>
              <a:rect l="l" t="t" r="r" b="b"/>
              <a:pathLst>
                <a:path w="24362" h="101783">
                  <a:moveTo>
                    <a:pt x="16190" y="0"/>
                  </a:move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  <a:path w="24362" h="101783">
                  <a:moveTo>
                    <a:pt x="2" y="42576"/>
                  </a:moveTo>
                  <a:lnTo>
                    <a:pt x="1209" y="56901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8318"/>
                  </a:lnTo>
                  <a:lnTo>
                    <a:pt x="40552" y="101783"/>
                  </a:lnTo>
                  <a:lnTo>
                    <a:pt x="52117" y="101783"/>
                  </a:lnTo>
                  <a:lnTo>
                    <a:pt x="52117" y="1233"/>
                  </a:lnTo>
                  <a:lnTo>
                    <a:pt x="4055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40552" y="18506"/>
                  </a:lnTo>
                  <a:lnTo>
                    <a:pt x="40552" y="57831"/>
                  </a:lnTo>
                  <a:lnTo>
                    <a:pt x="37006" y="62458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253"/>
                  </a:lnTo>
                  <a:lnTo>
                    <a:pt x="5476" y="9737"/>
                  </a:lnTo>
                  <a:lnTo>
                    <a:pt x="1067" y="20179"/>
                  </a:lnTo>
                  <a:lnTo>
                    <a:pt x="0" y="34698"/>
                  </a:lnTo>
                  <a:lnTo>
                    <a:pt x="2" y="42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0" name="object 1413">
              <a:extLst>
                <a:ext uri="{FF2B5EF4-FFF2-40B4-BE49-F238E27FC236}">
                  <a16:creationId xmlns:a16="http://schemas.microsoft.com/office/drawing/2014/main" id="{78C6CDF8-8E8C-4372-B318-F80E9B575F14}"/>
                </a:ext>
              </a:extLst>
            </p:cNvPr>
            <p:cNvSpPr/>
            <p:nvPr/>
          </p:nvSpPr>
          <p:spPr>
            <a:xfrm>
              <a:off x="7625459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01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1" y="33252"/>
                  </a:lnTo>
                  <a:lnTo>
                    <a:pt x="54339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78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8988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8988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701" y="47172"/>
                  </a:lnTo>
                  <a:lnTo>
                    <a:pt x="39676" y="61170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1" name="object 1414">
              <a:extLst>
                <a:ext uri="{FF2B5EF4-FFF2-40B4-BE49-F238E27FC236}">
                  <a16:creationId xmlns:a16="http://schemas.microsoft.com/office/drawing/2014/main" id="{3100DAB3-DCB3-404C-834D-08B5F74B3DED}"/>
                </a:ext>
              </a:extLst>
            </p:cNvPr>
            <p:cNvSpPr/>
            <p:nvPr/>
          </p:nvSpPr>
          <p:spPr>
            <a:xfrm>
              <a:off x="7694845" y="3738392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657" y="66005"/>
                  </a:moveTo>
                  <a:lnTo>
                    <a:pt x="14031" y="62458"/>
                  </a:lnTo>
                  <a:lnTo>
                    <a:pt x="11718" y="56751"/>
                  </a:lnTo>
                  <a:lnTo>
                    <a:pt x="11718" y="19739"/>
                  </a:lnTo>
                  <a:lnTo>
                    <a:pt x="14031" y="13879"/>
                  </a:lnTo>
                  <a:lnTo>
                    <a:pt x="18657" y="10486"/>
                  </a:lnTo>
                  <a:lnTo>
                    <a:pt x="30221" y="10486"/>
                  </a:lnTo>
                  <a:lnTo>
                    <a:pt x="33614" y="12800"/>
                  </a:lnTo>
                  <a:lnTo>
                    <a:pt x="37160" y="16192"/>
                  </a:lnTo>
                  <a:lnTo>
                    <a:pt x="39473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473" y="55518"/>
                  </a:lnTo>
                  <a:lnTo>
                    <a:pt x="35926" y="60144"/>
                  </a:lnTo>
                  <a:lnTo>
                    <a:pt x="35926" y="75258"/>
                  </a:lnTo>
                  <a:lnTo>
                    <a:pt x="41786" y="72944"/>
                  </a:lnTo>
                  <a:lnTo>
                    <a:pt x="46412" y="67084"/>
                  </a:lnTo>
                  <a:lnTo>
                    <a:pt x="50613" y="56230"/>
                  </a:lnTo>
                  <a:lnTo>
                    <a:pt x="52117" y="41638"/>
                  </a:lnTo>
                  <a:lnTo>
                    <a:pt x="52112" y="32724"/>
                  </a:lnTo>
                  <a:lnTo>
                    <a:pt x="50457" y="18372"/>
                  </a:lnTo>
                  <a:lnTo>
                    <a:pt x="46412" y="8173"/>
                  </a:lnTo>
                  <a:lnTo>
                    <a:pt x="41786" y="3546"/>
                  </a:lnTo>
                  <a:lnTo>
                    <a:pt x="35926" y="0"/>
                  </a:lnTo>
                  <a:lnTo>
                    <a:pt x="20970" y="0"/>
                  </a:lnTo>
                  <a:lnTo>
                    <a:pt x="15110" y="3546"/>
                  </a:lnTo>
                  <a:lnTo>
                    <a:pt x="10485" y="925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718" y="101783"/>
                  </a:lnTo>
                  <a:lnTo>
                    <a:pt x="11718" y="67084"/>
                  </a:lnTo>
                  <a:lnTo>
                    <a:pt x="15110" y="72944"/>
                  </a:lnTo>
                  <a:lnTo>
                    <a:pt x="18657" y="66005"/>
                  </a:lnTo>
                  <a:close/>
                </a:path>
                <a:path w="52117" h="101783">
                  <a:moveTo>
                    <a:pt x="35926" y="60144"/>
                  </a:moveTo>
                  <a:lnTo>
                    <a:pt x="33614" y="63691"/>
                  </a:lnTo>
                  <a:lnTo>
                    <a:pt x="30221" y="66005"/>
                  </a:lnTo>
                  <a:lnTo>
                    <a:pt x="18657" y="66005"/>
                  </a:lnTo>
                  <a:lnTo>
                    <a:pt x="15110" y="72944"/>
                  </a:lnTo>
                  <a:lnTo>
                    <a:pt x="20970" y="75258"/>
                  </a:lnTo>
                  <a:lnTo>
                    <a:pt x="35926" y="75258"/>
                  </a:lnTo>
                  <a:lnTo>
                    <a:pt x="3592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2" name="object 1415">
              <a:extLst>
                <a:ext uri="{FF2B5EF4-FFF2-40B4-BE49-F238E27FC236}">
                  <a16:creationId xmlns:a16="http://schemas.microsoft.com/office/drawing/2014/main" id="{9CED53A4-CC08-4280-9D65-203E37556054}"/>
                </a:ext>
              </a:extLst>
            </p:cNvPr>
            <p:cNvSpPr/>
            <p:nvPr/>
          </p:nvSpPr>
          <p:spPr>
            <a:xfrm>
              <a:off x="7757448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3" name="object 1416">
              <a:extLst>
                <a:ext uri="{FF2B5EF4-FFF2-40B4-BE49-F238E27FC236}">
                  <a16:creationId xmlns:a16="http://schemas.microsoft.com/office/drawing/2014/main" id="{1381FC7F-7F4F-4C6C-A968-D38593FC83DF}"/>
                </a:ext>
              </a:extLst>
            </p:cNvPr>
            <p:cNvSpPr/>
            <p:nvPr/>
          </p:nvSpPr>
          <p:spPr>
            <a:xfrm>
              <a:off x="782097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4" name="object 1417">
              <a:extLst>
                <a:ext uri="{FF2B5EF4-FFF2-40B4-BE49-F238E27FC236}">
                  <a16:creationId xmlns:a16="http://schemas.microsoft.com/office/drawing/2014/main" id="{02501B99-01E5-428F-9CCE-49F771C0D968}"/>
                </a:ext>
              </a:extLst>
            </p:cNvPr>
            <p:cNvSpPr/>
            <p:nvPr/>
          </p:nvSpPr>
          <p:spPr>
            <a:xfrm>
              <a:off x="7855669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865" y="5860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5926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872"/>
                  </a:lnTo>
                  <a:lnTo>
                    <a:pt x="1973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5" name="object 1418">
              <a:extLst>
                <a:ext uri="{FF2B5EF4-FFF2-40B4-BE49-F238E27FC236}">
                  <a16:creationId xmlns:a16="http://schemas.microsoft.com/office/drawing/2014/main" id="{692A42F8-670A-472F-BA57-E22327E5B3FD}"/>
                </a:ext>
              </a:extLst>
            </p:cNvPr>
            <p:cNvSpPr/>
            <p:nvPr/>
          </p:nvSpPr>
          <p:spPr>
            <a:xfrm>
              <a:off x="7912412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6" name="object 1419">
              <a:extLst>
                <a:ext uri="{FF2B5EF4-FFF2-40B4-BE49-F238E27FC236}">
                  <a16:creationId xmlns:a16="http://schemas.microsoft.com/office/drawing/2014/main" id="{BFDEF0F6-201D-4421-B18B-6F9A0E7A9C3A}"/>
                </a:ext>
              </a:extLst>
            </p:cNvPr>
            <p:cNvSpPr/>
            <p:nvPr/>
          </p:nvSpPr>
          <p:spPr>
            <a:xfrm>
              <a:off x="7957436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7" name="object 1420">
              <a:extLst>
                <a:ext uri="{FF2B5EF4-FFF2-40B4-BE49-F238E27FC236}">
                  <a16:creationId xmlns:a16="http://schemas.microsoft.com/office/drawing/2014/main" id="{BE11C2A8-0BD2-42B8-BC51-ACAE0DF14C67}"/>
                </a:ext>
              </a:extLst>
            </p:cNvPr>
            <p:cNvSpPr/>
            <p:nvPr/>
          </p:nvSpPr>
          <p:spPr>
            <a:xfrm>
              <a:off x="7982878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0" y="43059"/>
                  </a:moveTo>
                  <a:lnTo>
                    <a:pt x="2378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6344" y="17426"/>
                  </a:lnTo>
                  <a:lnTo>
                    <a:pt x="19736" y="12800"/>
                  </a:lnTo>
                  <a:lnTo>
                    <a:pt x="23283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172"/>
                  </a:lnTo>
                  <a:lnTo>
                    <a:pt x="39790" y="61170"/>
                  </a:lnTo>
                  <a:lnTo>
                    <a:pt x="28988" y="66005"/>
                  </a:lnTo>
                  <a:lnTo>
                    <a:pt x="23283" y="66005"/>
                  </a:lnTo>
                  <a:lnTo>
                    <a:pt x="19736" y="63691"/>
                  </a:lnTo>
                  <a:lnTo>
                    <a:pt x="16344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059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578"/>
                  </a:lnTo>
                  <a:lnTo>
                    <a:pt x="13877" y="72944"/>
                  </a:lnTo>
                  <a:lnTo>
                    <a:pt x="19736" y="75258"/>
                  </a:lnTo>
                  <a:lnTo>
                    <a:pt x="16344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8" name="object 1421">
              <a:extLst>
                <a:ext uri="{FF2B5EF4-FFF2-40B4-BE49-F238E27FC236}">
                  <a16:creationId xmlns:a16="http://schemas.microsoft.com/office/drawing/2014/main" id="{DF7A7E11-33EE-4197-A67C-13008BEDA37F}"/>
                </a:ext>
              </a:extLst>
            </p:cNvPr>
            <p:cNvSpPr/>
            <p:nvPr/>
          </p:nvSpPr>
          <p:spPr>
            <a:xfrm>
              <a:off x="805241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9" name="object 1422">
              <a:extLst>
                <a:ext uri="{FF2B5EF4-FFF2-40B4-BE49-F238E27FC236}">
                  <a16:creationId xmlns:a16="http://schemas.microsoft.com/office/drawing/2014/main" id="{B01A4341-C74C-434A-B124-6DCF423F2952}"/>
                </a:ext>
              </a:extLst>
            </p:cNvPr>
            <p:cNvSpPr/>
            <p:nvPr/>
          </p:nvSpPr>
          <p:spPr>
            <a:xfrm>
              <a:off x="8114867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6190" y="13879"/>
                  </a:lnTo>
                  <a:lnTo>
                    <a:pt x="20816" y="10486"/>
                  </a:lnTo>
                  <a:lnTo>
                    <a:pt x="28834" y="10486"/>
                  </a:lnTo>
                  <a:lnTo>
                    <a:pt x="31146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1564" y="48578"/>
                  </a:move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0" name="object 1423">
              <a:extLst>
                <a:ext uri="{FF2B5EF4-FFF2-40B4-BE49-F238E27FC236}">
                  <a16:creationId xmlns:a16="http://schemas.microsoft.com/office/drawing/2014/main" id="{D3F9C97D-6CB0-4E18-8865-8262CD67EDDF}"/>
                </a:ext>
              </a:extLst>
            </p:cNvPr>
            <p:cNvSpPr/>
            <p:nvPr/>
          </p:nvSpPr>
          <p:spPr>
            <a:xfrm>
              <a:off x="8185410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1" name="object 1424">
              <a:extLst>
                <a:ext uri="{FF2B5EF4-FFF2-40B4-BE49-F238E27FC236}">
                  <a16:creationId xmlns:a16="http://schemas.microsoft.com/office/drawing/2014/main" id="{FEB01352-4770-4AA8-819E-047307667B5C}"/>
                </a:ext>
              </a:extLst>
            </p:cNvPr>
            <p:cNvSpPr/>
            <p:nvPr/>
          </p:nvSpPr>
          <p:spPr>
            <a:xfrm>
              <a:off x="893264" y="3942067"/>
              <a:ext cx="55523" cy="98344"/>
            </a:xfrm>
            <a:custGeom>
              <a:avLst/>
              <a:gdLst/>
              <a:ahLst/>
              <a:cxnLst/>
              <a:rect l="l" t="t" r="r" b="b"/>
              <a:pathLst>
                <a:path w="55523" h="98344">
                  <a:moveTo>
                    <a:pt x="19664" y="82136"/>
                  </a:moveTo>
                  <a:lnTo>
                    <a:pt x="19664" y="55533"/>
                  </a:lnTo>
                  <a:lnTo>
                    <a:pt x="49739" y="55533"/>
                  </a:lnTo>
                  <a:lnTo>
                    <a:pt x="49739" y="40497"/>
                  </a:lnTo>
                  <a:lnTo>
                    <a:pt x="19664" y="40497"/>
                  </a:lnTo>
                  <a:lnTo>
                    <a:pt x="19664" y="17349"/>
                  </a:lnTo>
                  <a:lnTo>
                    <a:pt x="55523" y="17349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3" y="98344"/>
                  </a:lnTo>
                  <a:lnTo>
                    <a:pt x="55523" y="82136"/>
                  </a:lnTo>
                  <a:lnTo>
                    <a:pt x="19664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2" name="object 1425">
              <a:extLst>
                <a:ext uri="{FF2B5EF4-FFF2-40B4-BE49-F238E27FC236}">
                  <a16:creationId xmlns:a16="http://schemas.microsoft.com/office/drawing/2014/main" id="{E4474A3C-6B41-4E04-9CA7-D385CBBAE966}"/>
                </a:ext>
              </a:extLst>
            </p:cNvPr>
            <p:cNvSpPr/>
            <p:nvPr/>
          </p:nvSpPr>
          <p:spPr>
            <a:xfrm>
              <a:off x="953415" y="3967513"/>
              <a:ext cx="58988" cy="72898"/>
            </a:xfrm>
            <a:custGeom>
              <a:avLst/>
              <a:gdLst/>
              <a:ahLst/>
              <a:cxnLst/>
              <a:rect l="l" t="t" r="r" b="b"/>
              <a:pathLst>
                <a:path w="58988" h="72898">
                  <a:moveTo>
                    <a:pt x="28920" y="21991"/>
                  </a:moveTo>
                  <a:lnTo>
                    <a:pt x="20825" y="0"/>
                  </a:lnTo>
                  <a:lnTo>
                    <a:pt x="1156" y="0"/>
                  </a:lnTo>
                  <a:lnTo>
                    <a:pt x="17355" y="35870"/>
                  </a:lnTo>
                  <a:lnTo>
                    <a:pt x="0" y="72898"/>
                  </a:lnTo>
                  <a:lnTo>
                    <a:pt x="20825" y="72898"/>
                  </a:lnTo>
                  <a:lnTo>
                    <a:pt x="30076" y="49750"/>
                  </a:lnTo>
                  <a:lnTo>
                    <a:pt x="38171" y="72898"/>
                  </a:lnTo>
                  <a:lnTo>
                    <a:pt x="58988" y="72898"/>
                  </a:lnTo>
                  <a:lnTo>
                    <a:pt x="41641" y="35870"/>
                  </a:lnTo>
                  <a:lnTo>
                    <a:pt x="57831" y="0"/>
                  </a:lnTo>
                  <a:lnTo>
                    <a:pt x="38171" y="0"/>
                  </a:lnTo>
                  <a:lnTo>
                    <a:pt x="28920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3" name="object 1426">
              <a:extLst>
                <a:ext uri="{FF2B5EF4-FFF2-40B4-BE49-F238E27FC236}">
                  <a16:creationId xmlns:a16="http://schemas.microsoft.com/office/drawing/2014/main" id="{25E0EDB8-490E-435A-8C7A-D4DF46CB8A3D}"/>
                </a:ext>
              </a:extLst>
            </p:cNvPr>
            <p:cNvSpPr/>
            <p:nvPr/>
          </p:nvSpPr>
          <p:spPr>
            <a:xfrm>
              <a:off x="1018185" y="3966356"/>
              <a:ext cx="55524" cy="75211"/>
            </a:xfrm>
            <a:custGeom>
              <a:avLst/>
              <a:gdLst/>
              <a:ahLst/>
              <a:cxnLst/>
              <a:rect l="l" t="t" r="r" b="b"/>
              <a:pathLst>
                <a:path w="55524" h="75211">
                  <a:moveTo>
                    <a:pt x="53211" y="16208"/>
                  </a:move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66" y="6939"/>
                  </a:lnTo>
                  <a:lnTo>
                    <a:pt x="3469" y="10409"/>
                  </a:lnTo>
                  <a:lnTo>
                    <a:pt x="1156" y="16208"/>
                  </a:lnTo>
                  <a:lnTo>
                    <a:pt x="1156" y="23148"/>
                  </a:lnTo>
                  <a:lnTo>
                    <a:pt x="19675" y="23148"/>
                  </a:lnTo>
                  <a:lnTo>
                    <a:pt x="19675" y="17364"/>
                  </a:lnTo>
                  <a:lnTo>
                    <a:pt x="21987" y="15051"/>
                  </a:lnTo>
                  <a:lnTo>
                    <a:pt x="31239" y="15051"/>
                  </a:lnTo>
                  <a:lnTo>
                    <a:pt x="33552" y="18521"/>
                  </a:lnTo>
                  <a:lnTo>
                    <a:pt x="33552" y="30087"/>
                  </a:lnTo>
                  <a:lnTo>
                    <a:pt x="18518" y="30087"/>
                  </a:lnTo>
                  <a:lnTo>
                    <a:pt x="18518" y="52063"/>
                  </a:lnTo>
                  <a:lnTo>
                    <a:pt x="18518" y="48593"/>
                  </a:lnTo>
                  <a:lnTo>
                    <a:pt x="19675" y="46280"/>
                  </a:lnTo>
                  <a:lnTo>
                    <a:pt x="23144" y="41654"/>
                  </a:lnTo>
                  <a:lnTo>
                    <a:pt x="26613" y="40497"/>
                  </a:lnTo>
                  <a:lnTo>
                    <a:pt x="33552" y="40497"/>
                  </a:lnTo>
                  <a:lnTo>
                    <a:pt x="33552" y="55533"/>
                  </a:lnTo>
                  <a:lnTo>
                    <a:pt x="32395" y="57846"/>
                  </a:lnTo>
                  <a:lnTo>
                    <a:pt x="28926" y="60160"/>
                  </a:lnTo>
                  <a:lnTo>
                    <a:pt x="20831" y="60160"/>
                  </a:lnTo>
                  <a:lnTo>
                    <a:pt x="26613" y="75211"/>
                  </a:lnTo>
                  <a:lnTo>
                    <a:pt x="31239" y="72898"/>
                  </a:lnTo>
                  <a:lnTo>
                    <a:pt x="34708" y="68272"/>
                  </a:lnTo>
                  <a:lnTo>
                    <a:pt x="35865" y="70585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72898"/>
                  </a:lnTo>
                  <a:lnTo>
                    <a:pt x="54368" y="69428"/>
                  </a:lnTo>
                  <a:lnTo>
                    <a:pt x="53211" y="64802"/>
                  </a:lnTo>
                  <a:lnTo>
                    <a:pt x="53211" y="16208"/>
                  </a:lnTo>
                  <a:close/>
                </a:path>
                <a:path w="55524" h="75211">
                  <a:moveTo>
                    <a:pt x="0" y="46280"/>
                  </a:moveTo>
                  <a:lnTo>
                    <a:pt x="0" y="60160"/>
                  </a:lnTo>
                  <a:lnTo>
                    <a:pt x="2312" y="64802"/>
                  </a:lnTo>
                  <a:lnTo>
                    <a:pt x="5797" y="69428"/>
                  </a:lnTo>
                  <a:lnTo>
                    <a:pt x="9266" y="72898"/>
                  </a:lnTo>
                  <a:lnTo>
                    <a:pt x="15049" y="75211"/>
                  </a:lnTo>
                  <a:lnTo>
                    <a:pt x="26613" y="75211"/>
                  </a:lnTo>
                  <a:lnTo>
                    <a:pt x="20831" y="60160"/>
                  </a:lnTo>
                  <a:lnTo>
                    <a:pt x="18518" y="57846"/>
                  </a:lnTo>
                  <a:lnTo>
                    <a:pt x="18518" y="30087"/>
                  </a:lnTo>
                  <a:lnTo>
                    <a:pt x="11579" y="31244"/>
                  </a:lnTo>
                  <a:lnTo>
                    <a:pt x="6954" y="35870"/>
                  </a:lnTo>
                  <a:lnTo>
                    <a:pt x="2312" y="40497"/>
                  </a:lnTo>
                  <a:lnTo>
                    <a:pt x="0" y="4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4" name="object 1427">
              <a:extLst>
                <a:ext uri="{FF2B5EF4-FFF2-40B4-BE49-F238E27FC236}">
                  <a16:creationId xmlns:a16="http://schemas.microsoft.com/office/drawing/2014/main" id="{66C75341-103A-4966-AD3A-2BEEF831AECB}"/>
                </a:ext>
              </a:extLst>
            </p:cNvPr>
            <p:cNvSpPr/>
            <p:nvPr/>
          </p:nvSpPr>
          <p:spPr>
            <a:xfrm>
              <a:off x="1084134" y="3966356"/>
              <a:ext cx="87905" cy="74055"/>
            </a:xfrm>
            <a:custGeom>
              <a:avLst/>
              <a:gdLst/>
              <a:ahLst/>
              <a:cxnLst/>
              <a:rect l="l" t="t" r="r" b="b"/>
              <a:pathLst>
                <a:path w="87905" h="74055">
                  <a:moveTo>
                    <a:pt x="47414" y="3469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37" y="16208"/>
                  </a:lnTo>
                  <a:lnTo>
                    <a:pt x="63619" y="16208"/>
                  </a:lnTo>
                  <a:lnTo>
                    <a:pt x="67089" y="18521"/>
                  </a:lnTo>
                  <a:lnTo>
                    <a:pt x="69402" y="23148"/>
                  </a:lnTo>
                  <a:lnTo>
                    <a:pt x="69402" y="74055"/>
                  </a:lnTo>
                  <a:lnTo>
                    <a:pt x="87905" y="74055"/>
                  </a:lnTo>
                  <a:lnTo>
                    <a:pt x="87905" y="26617"/>
                  </a:lnTo>
                  <a:lnTo>
                    <a:pt x="86795" y="15839"/>
                  </a:lnTo>
                  <a:lnTo>
                    <a:pt x="80271" y="4024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52" y="3469"/>
                  </a:lnTo>
                  <a:lnTo>
                    <a:pt x="50883" y="9253"/>
                  </a:lnTo>
                  <a:lnTo>
                    <a:pt x="4741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5" name="object 1428">
              <a:extLst>
                <a:ext uri="{FF2B5EF4-FFF2-40B4-BE49-F238E27FC236}">
                  <a16:creationId xmlns:a16="http://schemas.microsoft.com/office/drawing/2014/main" id="{9C59D9F4-92F1-41D8-A8E2-B2AA119086CD}"/>
                </a:ext>
              </a:extLst>
            </p:cNvPr>
            <p:cNvSpPr/>
            <p:nvPr/>
          </p:nvSpPr>
          <p:spPr>
            <a:xfrm>
              <a:off x="1185916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18518" y="101814"/>
                  </a:moveTo>
                  <a:lnTo>
                    <a:pt x="18518" y="68272"/>
                  </a:lnTo>
                  <a:lnTo>
                    <a:pt x="21987" y="72898"/>
                  </a:lnTo>
                  <a:lnTo>
                    <a:pt x="23144" y="59003"/>
                  </a:lnTo>
                  <a:lnTo>
                    <a:pt x="20831" y="57846"/>
                  </a:lnTo>
                  <a:lnTo>
                    <a:pt x="18518" y="54377"/>
                  </a:lnTo>
                  <a:lnTo>
                    <a:pt x="18518" y="20834"/>
                  </a:lnTo>
                  <a:lnTo>
                    <a:pt x="20831" y="17364"/>
                  </a:lnTo>
                  <a:lnTo>
                    <a:pt x="23144" y="16208"/>
                  </a:lnTo>
                  <a:lnTo>
                    <a:pt x="31239" y="16208"/>
                  </a:lnTo>
                  <a:lnTo>
                    <a:pt x="34708" y="19678"/>
                  </a:lnTo>
                  <a:lnTo>
                    <a:pt x="37021" y="23148"/>
                  </a:lnTo>
                  <a:lnTo>
                    <a:pt x="37021" y="52063"/>
                  </a:lnTo>
                  <a:lnTo>
                    <a:pt x="34708" y="54377"/>
                  </a:lnTo>
                  <a:lnTo>
                    <a:pt x="33552" y="57846"/>
                  </a:lnTo>
                  <a:lnTo>
                    <a:pt x="33552" y="75211"/>
                  </a:lnTo>
                  <a:lnTo>
                    <a:pt x="40491" y="75211"/>
                  </a:lnTo>
                  <a:lnTo>
                    <a:pt x="46273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87" y="2313"/>
                  </a:lnTo>
                  <a:lnTo>
                    <a:pt x="18518" y="8096"/>
                  </a:lnTo>
                  <a:lnTo>
                    <a:pt x="17362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18" y="101814"/>
                  </a:lnTo>
                  <a:close/>
                </a:path>
                <a:path w="56681" h="101814">
                  <a:moveTo>
                    <a:pt x="33552" y="57846"/>
                  </a:moveTo>
                  <a:lnTo>
                    <a:pt x="31239" y="59003"/>
                  </a:lnTo>
                  <a:lnTo>
                    <a:pt x="23144" y="59003"/>
                  </a:lnTo>
                  <a:lnTo>
                    <a:pt x="21987" y="72898"/>
                  </a:lnTo>
                  <a:lnTo>
                    <a:pt x="26613" y="75211"/>
                  </a:lnTo>
                  <a:lnTo>
                    <a:pt x="33552" y="75211"/>
                  </a:lnTo>
                  <a:lnTo>
                    <a:pt x="33552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6" name="object 1429">
              <a:extLst>
                <a:ext uri="{FF2B5EF4-FFF2-40B4-BE49-F238E27FC236}">
                  <a16:creationId xmlns:a16="http://schemas.microsoft.com/office/drawing/2014/main" id="{4C279267-B495-4CEE-8819-F4FE3719B414}"/>
                </a:ext>
              </a:extLst>
            </p:cNvPr>
            <p:cNvSpPr/>
            <p:nvPr/>
          </p:nvSpPr>
          <p:spPr>
            <a:xfrm>
              <a:off x="1263421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8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7" name="object 1430">
              <a:extLst>
                <a:ext uri="{FF2B5EF4-FFF2-40B4-BE49-F238E27FC236}">
                  <a16:creationId xmlns:a16="http://schemas.microsoft.com/office/drawing/2014/main" id="{EC2073EA-2F50-4E9B-8E50-48D82326A675}"/>
                </a:ext>
              </a:extLst>
            </p:cNvPr>
            <p:cNvSpPr/>
            <p:nvPr/>
          </p:nvSpPr>
          <p:spPr>
            <a:xfrm>
              <a:off x="1285402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37021" y="24304"/>
                  </a:move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lnTo>
                    <a:pt x="19659" y="0"/>
                  </a:lnTo>
                  <a:lnTo>
                    <a:pt x="18503" y="25461"/>
                  </a:lnTo>
                  <a:lnTo>
                    <a:pt x="19659" y="21991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28911" y="16208"/>
                  </a:lnTo>
                  <a:lnTo>
                    <a:pt x="33536" y="17364"/>
                  </a:lnTo>
                  <a:lnTo>
                    <a:pt x="37021" y="20834"/>
                  </a:lnTo>
                  <a:lnTo>
                    <a:pt x="37021" y="24304"/>
                  </a:lnTo>
                  <a:close/>
                </a:path>
                <a:path w="56681" h="75211">
                  <a:moveTo>
                    <a:pt x="53211" y="68272"/>
                  </a:move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965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2720" y="72898"/>
                  </a:lnTo>
                  <a:lnTo>
                    <a:pt x="20816" y="75211"/>
                  </a:lnTo>
                  <a:lnTo>
                    <a:pt x="35849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8" name="object 1431">
              <a:extLst>
                <a:ext uri="{FF2B5EF4-FFF2-40B4-BE49-F238E27FC236}">
                  <a16:creationId xmlns:a16="http://schemas.microsoft.com/office/drawing/2014/main" id="{4C68DA6C-8582-47A3-B30C-8D3D5426BA83}"/>
                </a:ext>
              </a:extLst>
            </p:cNvPr>
            <p:cNvSpPr/>
            <p:nvPr/>
          </p:nvSpPr>
          <p:spPr>
            <a:xfrm>
              <a:off x="1382574" y="3942067"/>
              <a:ext cx="89061" cy="98344"/>
            </a:xfrm>
            <a:custGeom>
              <a:avLst/>
              <a:gdLst/>
              <a:ahLst/>
              <a:cxnLst/>
              <a:rect l="l" t="t" r="r" b="b"/>
              <a:pathLst>
                <a:path w="89061" h="98344">
                  <a:moveTo>
                    <a:pt x="69402" y="71726"/>
                  </a:moveTo>
                  <a:lnTo>
                    <a:pt x="69402" y="98344"/>
                  </a:lnTo>
                  <a:lnTo>
                    <a:pt x="89061" y="98344"/>
                  </a:lnTo>
                  <a:lnTo>
                    <a:pt x="89061" y="0"/>
                  </a:lnTo>
                  <a:lnTo>
                    <a:pt x="63619" y="0"/>
                  </a:lnTo>
                  <a:lnTo>
                    <a:pt x="45101" y="71726"/>
                  </a:lnTo>
                  <a:lnTo>
                    <a:pt x="26598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659" y="98344"/>
                  </a:lnTo>
                  <a:lnTo>
                    <a:pt x="19659" y="71726"/>
                  </a:lnTo>
                  <a:lnTo>
                    <a:pt x="18503" y="31229"/>
                  </a:lnTo>
                  <a:lnTo>
                    <a:pt x="38162" y="98344"/>
                  </a:lnTo>
                  <a:lnTo>
                    <a:pt x="50883" y="98344"/>
                  </a:lnTo>
                  <a:lnTo>
                    <a:pt x="70558" y="31229"/>
                  </a:lnTo>
                  <a:lnTo>
                    <a:pt x="69402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9" name="object 1432">
              <a:extLst>
                <a:ext uri="{FF2B5EF4-FFF2-40B4-BE49-F238E27FC236}">
                  <a16:creationId xmlns:a16="http://schemas.microsoft.com/office/drawing/2014/main" id="{BE03DBEC-DF6A-4399-8310-60BB6D01FAC2}"/>
                </a:ext>
              </a:extLst>
            </p:cNvPr>
            <p:cNvSpPr/>
            <p:nvPr/>
          </p:nvSpPr>
          <p:spPr>
            <a:xfrm>
              <a:off x="1484357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8518" y="43967"/>
                  </a:move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18" y="31244"/>
                  </a:lnTo>
                  <a:lnTo>
                    <a:pt x="19675" y="25461"/>
                  </a:lnTo>
                  <a:lnTo>
                    <a:pt x="19675" y="21991"/>
                  </a:lnTo>
                  <a:lnTo>
                    <a:pt x="21987" y="19678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31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8586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70" y="59003"/>
                  </a:lnTo>
                  <a:lnTo>
                    <a:pt x="24300" y="57846"/>
                  </a:lnTo>
                  <a:lnTo>
                    <a:pt x="20831" y="53220"/>
                  </a:lnTo>
                  <a:lnTo>
                    <a:pt x="19675" y="49750"/>
                  </a:lnTo>
                  <a:lnTo>
                    <a:pt x="18518" y="43967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75" y="0"/>
                  </a:lnTo>
                  <a:lnTo>
                    <a:pt x="21987" y="19678"/>
                  </a:lnTo>
                  <a:lnTo>
                    <a:pt x="25457" y="16208"/>
                  </a:lnTo>
                  <a:lnTo>
                    <a:pt x="32395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0" name="object 1433">
              <a:extLst>
                <a:ext uri="{FF2B5EF4-FFF2-40B4-BE49-F238E27FC236}">
                  <a16:creationId xmlns:a16="http://schemas.microsoft.com/office/drawing/2014/main" id="{761AE454-78A6-4A26-8F79-5ADA48661724}"/>
                </a:ext>
              </a:extLst>
            </p:cNvPr>
            <p:cNvSpPr/>
            <p:nvPr/>
          </p:nvSpPr>
          <p:spPr>
            <a:xfrm>
              <a:off x="1545664" y="3950163"/>
              <a:ext cx="37021" cy="91404"/>
            </a:xfrm>
            <a:custGeom>
              <a:avLst/>
              <a:gdLst/>
              <a:ahLst/>
              <a:cxnLst/>
              <a:rect l="l" t="t" r="r" b="b"/>
              <a:pathLst>
                <a:path w="37021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7021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1" name="object 1434">
              <a:extLst>
                <a:ext uri="{FF2B5EF4-FFF2-40B4-BE49-F238E27FC236}">
                  <a16:creationId xmlns:a16="http://schemas.microsoft.com/office/drawing/2014/main" id="{CC5BACE2-EC1C-4D99-B2C5-859BF5AD9D00}"/>
                </a:ext>
              </a:extLst>
            </p:cNvPr>
            <p:cNvSpPr/>
            <p:nvPr/>
          </p:nvSpPr>
          <p:spPr>
            <a:xfrm>
              <a:off x="1591937" y="3966356"/>
              <a:ext cx="35865" cy="74055"/>
            </a:xfrm>
            <a:custGeom>
              <a:avLst/>
              <a:gdLst/>
              <a:ahLst/>
              <a:cxnLst/>
              <a:rect l="l" t="t" r="r" b="b"/>
              <a:pathLst>
                <a:path w="35865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5865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2" name="object 1435">
              <a:extLst>
                <a:ext uri="{FF2B5EF4-FFF2-40B4-BE49-F238E27FC236}">
                  <a16:creationId xmlns:a16="http://schemas.microsoft.com/office/drawing/2014/main" id="{5379FBC1-9D21-429D-9C2F-DB80BE7B7AF5}"/>
                </a:ext>
              </a:extLst>
            </p:cNvPr>
            <p:cNvSpPr/>
            <p:nvPr/>
          </p:nvSpPr>
          <p:spPr>
            <a:xfrm>
              <a:off x="1637054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312" y="17349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662"/>
                  </a:lnTo>
                  <a:lnTo>
                    <a:pt x="19659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156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659" y="101814"/>
                  </a:lnTo>
                  <a:lnTo>
                    <a:pt x="19659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3" name="object 1436">
              <a:extLst>
                <a:ext uri="{FF2B5EF4-FFF2-40B4-BE49-F238E27FC236}">
                  <a16:creationId xmlns:a16="http://schemas.microsoft.com/office/drawing/2014/main" id="{DE61ADF7-44BA-4358-A514-42AC8A636497}"/>
                </a:ext>
              </a:extLst>
            </p:cNvPr>
            <p:cNvSpPr/>
            <p:nvPr/>
          </p:nvSpPr>
          <p:spPr>
            <a:xfrm>
              <a:off x="1668278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40" y="43114"/>
                  </a:lnTo>
                  <a:lnTo>
                    <a:pt x="2010" y="56987"/>
                  </a:lnTo>
                  <a:lnTo>
                    <a:pt x="6938" y="67115"/>
                  </a:lnTo>
                  <a:lnTo>
                    <a:pt x="11564" y="72898"/>
                  </a:lnTo>
                  <a:lnTo>
                    <a:pt x="19675" y="75211"/>
                  </a:lnTo>
                  <a:lnTo>
                    <a:pt x="35865" y="75211"/>
                  </a:lnTo>
                  <a:lnTo>
                    <a:pt x="42803" y="72898"/>
                  </a:lnTo>
                  <a:lnTo>
                    <a:pt x="47429" y="68272"/>
                  </a:lnTo>
                  <a:lnTo>
                    <a:pt x="52055" y="63645"/>
                  </a:lnTo>
                  <a:lnTo>
                    <a:pt x="54368" y="56690"/>
                  </a:lnTo>
                  <a:lnTo>
                    <a:pt x="54368" y="48593"/>
                  </a:lnTo>
                  <a:lnTo>
                    <a:pt x="37021" y="48593"/>
                  </a:lnTo>
                  <a:lnTo>
                    <a:pt x="37021" y="55533"/>
                  </a:lnTo>
                  <a:lnTo>
                    <a:pt x="33552" y="59003"/>
                  </a:lnTo>
                  <a:lnTo>
                    <a:pt x="24300" y="59003"/>
                  </a:lnTo>
                  <a:lnTo>
                    <a:pt x="19675" y="55533"/>
                  </a:lnTo>
                  <a:lnTo>
                    <a:pt x="18518" y="50907"/>
                  </a:lnTo>
                  <a:lnTo>
                    <a:pt x="18518" y="26617"/>
                  </a:lnTo>
                  <a:lnTo>
                    <a:pt x="19675" y="21991"/>
                  </a:lnTo>
                  <a:lnTo>
                    <a:pt x="20831" y="19678"/>
                  </a:lnTo>
                  <a:lnTo>
                    <a:pt x="24300" y="16208"/>
                  </a:lnTo>
                  <a:lnTo>
                    <a:pt x="31239" y="16208"/>
                  </a:lnTo>
                  <a:lnTo>
                    <a:pt x="33552" y="17364"/>
                  </a:lnTo>
                  <a:lnTo>
                    <a:pt x="35865" y="20834"/>
                  </a:lnTo>
                  <a:lnTo>
                    <a:pt x="37021" y="24304"/>
                  </a:lnTo>
                  <a:lnTo>
                    <a:pt x="37021" y="28931"/>
                  </a:lnTo>
                  <a:lnTo>
                    <a:pt x="54368" y="28931"/>
                  </a:lnTo>
                  <a:lnTo>
                    <a:pt x="54368" y="19678"/>
                  </a:lnTo>
                  <a:lnTo>
                    <a:pt x="52055" y="12738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4" name="object 1437">
              <a:extLst>
                <a:ext uri="{FF2B5EF4-FFF2-40B4-BE49-F238E27FC236}">
                  <a16:creationId xmlns:a16="http://schemas.microsoft.com/office/drawing/2014/main" id="{107F58E3-8ED7-4E4D-9397-5AEFADD99D97}"/>
                </a:ext>
              </a:extLst>
            </p:cNvPr>
            <p:cNvSpPr/>
            <p:nvPr/>
          </p:nvSpPr>
          <p:spPr>
            <a:xfrm>
              <a:off x="1729585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156" y="60160"/>
                  </a:lnTo>
                  <a:lnTo>
                    <a:pt x="3469" y="63645"/>
                  </a:lnTo>
                  <a:lnTo>
                    <a:pt x="5782" y="67115"/>
                  </a:lnTo>
                  <a:lnTo>
                    <a:pt x="9251" y="70585"/>
                  </a:lnTo>
                  <a:lnTo>
                    <a:pt x="12736" y="71741"/>
                  </a:lnTo>
                  <a:lnTo>
                    <a:pt x="17362" y="74055"/>
                  </a:lnTo>
                  <a:lnTo>
                    <a:pt x="21987" y="75211"/>
                  </a:lnTo>
                  <a:lnTo>
                    <a:pt x="34708" y="75211"/>
                  </a:lnTo>
                  <a:lnTo>
                    <a:pt x="41647" y="72898"/>
                  </a:lnTo>
                  <a:lnTo>
                    <a:pt x="46273" y="69428"/>
                  </a:lnTo>
                  <a:lnTo>
                    <a:pt x="50899" y="65958"/>
                  </a:lnTo>
                  <a:lnTo>
                    <a:pt x="54368" y="60160"/>
                  </a:lnTo>
                  <a:lnTo>
                    <a:pt x="54368" y="48593"/>
                  </a:lnTo>
                  <a:lnTo>
                    <a:pt x="52055" y="43967"/>
                  </a:lnTo>
                  <a:lnTo>
                    <a:pt x="48586" y="40497"/>
                  </a:lnTo>
                  <a:lnTo>
                    <a:pt x="46273" y="37027"/>
                  </a:lnTo>
                  <a:lnTo>
                    <a:pt x="40491" y="33557"/>
                  </a:lnTo>
                  <a:lnTo>
                    <a:pt x="32395" y="30087"/>
                  </a:lnTo>
                  <a:lnTo>
                    <a:pt x="27770" y="27774"/>
                  </a:lnTo>
                  <a:lnTo>
                    <a:pt x="24300" y="26617"/>
                  </a:lnTo>
                  <a:lnTo>
                    <a:pt x="20831" y="24304"/>
                  </a:lnTo>
                  <a:lnTo>
                    <a:pt x="20831" y="17364"/>
                  </a:lnTo>
                  <a:lnTo>
                    <a:pt x="23144" y="13894"/>
                  </a:lnTo>
                  <a:lnTo>
                    <a:pt x="32395" y="13894"/>
                  </a:lnTo>
                  <a:lnTo>
                    <a:pt x="34708" y="16208"/>
                  </a:lnTo>
                  <a:lnTo>
                    <a:pt x="34708" y="23148"/>
                  </a:lnTo>
                  <a:lnTo>
                    <a:pt x="53211" y="23148"/>
                  </a:lnTo>
                  <a:lnTo>
                    <a:pt x="53211" y="16208"/>
                  </a:ln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469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5049" y="41654"/>
                  </a:lnTo>
                  <a:lnTo>
                    <a:pt x="23144" y="43967"/>
                  </a:lnTo>
                  <a:lnTo>
                    <a:pt x="27770" y="46280"/>
                  </a:lnTo>
                  <a:lnTo>
                    <a:pt x="31239" y="48593"/>
                  </a:lnTo>
                  <a:lnTo>
                    <a:pt x="34708" y="50907"/>
                  </a:lnTo>
                  <a:lnTo>
                    <a:pt x="35865" y="54377"/>
                  </a:lnTo>
                  <a:lnTo>
                    <a:pt x="35865" y="59003"/>
                  </a:lnTo>
                  <a:lnTo>
                    <a:pt x="32395" y="61316"/>
                  </a:lnTo>
                  <a:lnTo>
                    <a:pt x="24300" y="61316"/>
                  </a:lnTo>
                  <a:lnTo>
                    <a:pt x="20831" y="59003"/>
                  </a:lnTo>
                  <a:lnTo>
                    <a:pt x="18518" y="54377"/>
                  </a:lnTo>
                  <a:lnTo>
                    <a:pt x="18518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5" name="object 1438">
              <a:extLst>
                <a:ext uri="{FF2B5EF4-FFF2-40B4-BE49-F238E27FC236}">
                  <a16:creationId xmlns:a16="http://schemas.microsoft.com/office/drawing/2014/main" id="{8021EC59-F63B-48BD-81D4-EF7B9BAEB254}"/>
                </a:ext>
              </a:extLst>
            </p:cNvPr>
            <p:cNvSpPr/>
            <p:nvPr/>
          </p:nvSpPr>
          <p:spPr>
            <a:xfrm>
              <a:off x="1820975" y="3935127"/>
              <a:ext cx="40491" cy="105284"/>
            </a:xfrm>
            <a:custGeom>
              <a:avLst/>
              <a:gdLst/>
              <a:ahLst/>
              <a:cxnLst/>
              <a:rect l="l" t="t" r="r" b="b"/>
              <a:pathLst>
                <a:path w="40491" h="105284">
                  <a:moveTo>
                    <a:pt x="8095" y="17349"/>
                  </a:moveTo>
                  <a:lnTo>
                    <a:pt x="8095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8095" y="46280"/>
                  </a:lnTo>
                  <a:lnTo>
                    <a:pt x="8095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8162" y="46280"/>
                  </a:lnTo>
                  <a:lnTo>
                    <a:pt x="38162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0067" y="16192"/>
                  </a:lnTo>
                  <a:lnTo>
                    <a:pt x="35849" y="16192"/>
                  </a:lnTo>
                  <a:lnTo>
                    <a:pt x="40491" y="17349"/>
                  </a:lnTo>
                  <a:lnTo>
                    <a:pt x="40491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1566"/>
                  </a:lnTo>
                  <a:lnTo>
                    <a:pt x="8095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6" name="object 1439">
              <a:extLst>
                <a:ext uri="{FF2B5EF4-FFF2-40B4-BE49-F238E27FC236}">
                  <a16:creationId xmlns:a16="http://schemas.microsoft.com/office/drawing/2014/main" id="{23DD0471-8BD7-47EF-9A80-FBE2B526362E}"/>
                </a:ext>
              </a:extLst>
            </p:cNvPr>
            <p:cNvSpPr/>
            <p:nvPr/>
          </p:nvSpPr>
          <p:spPr>
            <a:xfrm>
              <a:off x="1867248" y="3966356"/>
              <a:ext cx="58994" cy="75211"/>
            </a:xfrm>
            <a:custGeom>
              <a:avLst/>
              <a:gdLst/>
              <a:ahLst/>
              <a:cxnLst/>
              <a:rect l="l" t="t" r="r" b="b"/>
              <a:pathLst>
                <a:path w="58994" h="75211">
                  <a:moveTo>
                    <a:pt x="19659" y="75211"/>
                  </a:moveTo>
                  <a:lnTo>
                    <a:pt x="38162" y="75211"/>
                  </a:lnTo>
                  <a:lnTo>
                    <a:pt x="39319" y="54377"/>
                  </a:lnTo>
                  <a:lnTo>
                    <a:pt x="35849" y="59003"/>
                  </a:lnTo>
                  <a:lnTo>
                    <a:pt x="21972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659" y="23148"/>
                  </a:lnTo>
                  <a:lnTo>
                    <a:pt x="20816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lnTo>
                    <a:pt x="2010" y="55830"/>
                  </a:lnTo>
                  <a:lnTo>
                    <a:pt x="6938" y="65958"/>
                  </a:lnTo>
                  <a:lnTo>
                    <a:pt x="12720" y="71741"/>
                  </a:lnTo>
                  <a:lnTo>
                    <a:pt x="19659" y="75211"/>
                  </a:lnTo>
                  <a:close/>
                </a:path>
                <a:path w="58994" h="75211">
                  <a:moveTo>
                    <a:pt x="39319" y="28931"/>
                  </a:moveTo>
                  <a:lnTo>
                    <a:pt x="39319" y="54377"/>
                  </a:lnTo>
                  <a:lnTo>
                    <a:pt x="38162" y="75211"/>
                  </a:lnTo>
                  <a:lnTo>
                    <a:pt x="45101" y="71741"/>
                  </a:lnTo>
                  <a:lnTo>
                    <a:pt x="50883" y="65958"/>
                  </a:lnTo>
                  <a:lnTo>
                    <a:pt x="51563" y="65073"/>
                  </a:lnTo>
                  <a:lnTo>
                    <a:pt x="56889" y="54309"/>
                  </a:lnTo>
                  <a:lnTo>
                    <a:pt x="58994" y="40497"/>
                  </a:lnTo>
                  <a:lnTo>
                    <a:pt x="58916" y="32899"/>
                  </a:lnTo>
                  <a:lnTo>
                    <a:pt x="56287" y="19242"/>
                  </a:lnTo>
                  <a:lnTo>
                    <a:pt x="50883" y="9253"/>
                  </a:lnTo>
                  <a:lnTo>
                    <a:pt x="45101" y="3469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162" y="23148"/>
                  </a:lnTo>
                  <a:lnTo>
                    <a:pt x="39319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7" name="object 1440">
              <a:extLst>
                <a:ext uri="{FF2B5EF4-FFF2-40B4-BE49-F238E27FC236}">
                  <a16:creationId xmlns:a16="http://schemas.microsoft.com/office/drawing/2014/main" id="{E7809BFC-3A7B-4DA4-BE77-AECEBDE8C6B1}"/>
                </a:ext>
              </a:extLst>
            </p:cNvPr>
            <p:cNvSpPr/>
            <p:nvPr/>
          </p:nvSpPr>
          <p:spPr>
            <a:xfrm>
              <a:off x="1936651" y="3966356"/>
              <a:ext cx="35849" cy="74055"/>
            </a:xfrm>
            <a:custGeom>
              <a:avLst/>
              <a:gdLst/>
              <a:ahLst/>
              <a:cxnLst/>
              <a:rect l="l" t="t" r="r" b="b"/>
              <a:pathLst>
                <a:path w="35849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67" y="18521"/>
                  </a:lnTo>
                  <a:lnTo>
                    <a:pt x="35849" y="19678"/>
                  </a:lnTo>
                  <a:lnTo>
                    <a:pt x="35849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8" name="object 1441">
              <a:extLst>
                <a:ext uri="{FF2B5EF4-FFF2-40B4-BE49-F238E27FC236}">
                  <a16:creationId xmlns:a16="http://schemas.microsoft.com/office/drawing/2014/main" id="{BDC0E680-E49C-48D9-8ECD-33C22DE792C8}"/>
                </a:ext>
              </a:extLst>
            </p:cNvPr>
            <p:cNvSpPr/>
            <p:nvPr/>
          </p:nvSpPr>
          <p:spPr>
            <a:xfrm>
              <a:off x="2012992" y="3942067"/>
              <a:ext cx="55524" cy="98344"/>
            </a:xfrm>
            <a:custGeom>
              <a:avLst/>
              <a:gdLst/>
              <a:ahLst/>
              <a:cxnLst/>
              <a:rect l="l" t="t" r="r" b="b"/>
              <a:pathLst>
                <a:path w="55524" h="98344">
                  <a:moveTo>
                    <a:pt x="19659" y="82136"/>
                  </a:moveTo>
                  <a:lnTo>
                    <a:pt x="19659" y="55533"/>
                  </a:lnTo>
                  <a:lnTo>
                    <a:pt x="50899" y="55533"/>
                  </a:lnTo>
                  <a:lnTo>
                    <a:pt x="50899" y="40497"/>
                  </a:lnTo>
                  <a:lnTo>
                    <a:pt x="19659" y="40497"/>
                  </a:lnTo>
                  <a:lnTo>
                    <a:pt x="19659" y="17349"/>
                  </a:lnTo>
                  <a:lnTo>
                    <a:pt x="55524" y="17349"/>
                  </a:lnTo>
                  <a:lnTo>
                    <a:pt x="55524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4" y="98344"/>
                  </a:lnTo>
                  <a:lnTo>
                    <a:pt x="55524" y="82136"/>
                  </a:lnTo>
                  <a:lnTo>
                    <a:pt x="19659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9" name="object 1442">
              <a:extLst>
                <a:ext uri="{FF2B5EF4-FFF2-40B4-BE49-F238E27FC236}">
                  <a16:creationId xmlns:a16="http://schemas.microsoft.com/office/drawing/2014/main" id="{5BE8705F-B853-4AB7-A5BF-E12C842F3F72}"/>
                </a:ext>
              </a:extLst>
            </p:cNvPr>
            <p:cNvSpPr/>
            <p:nvPr/>
          </p:nvSpPr>
          <p:spPr>
            <a:xfrm>
              <a:off x="2077768" y="3966356"/>
              <a:ext cx="55524" cy="74055"/>
            </a:xfrm>
            <a:custGeom>
              <a:avLst/>
              <a:gdLst/>
              <a:ahLst/>
              <a:cxnLst/>
              <a:rect l="l" t="t" r="r" b="b"/>
              <a:pathLst>
                <a:path w="55524" h="74055">
                  <a:moveTo>
                    <a:pt x="18503" y="8096"/>
                  </a:move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lnTo>
                    <a:pt x="19659" y="20834"/>
                  </a:lnTo>
                  <a:lnTo>
                    <a:pt x="20816" y="17364"/>
                  </a:lnTo>
                  <a:lnTo>
                    <a:pt x="24300" y="16208"/>
                  </a:lnTo>
                  <a:lnTo>
                    <a:pt x="30083" y="16208"/>
                  </a:lnTo>
                  <a:lnTo>
                    <a:pt x="33552" y="18521"/>
                  </a:lnTo>
                  <a:lnTo>
                    <a:pt x="35865" y="23148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26617"/>
                  </a:lnTo>
                  <a:lnTo>
                    <a:pt x="53939" y="15363"/>
                  </a:lnTo>
                  <a:lnTo>
                    <a:pt x="47576" y="3709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0" name="object 1443">
              <a:extLst>
                <a:ext uri="{FF2B5EF4-FFF2-40B4-BE49-F238E27FC236}">
                  <a16:creationId xmlns:a16="http://schemas.microsoft.com/office/drawing/2014/main" id="{AA1D31A1-9D1B-44F9-AD58-E0F2E4A1622D}"/>
                </a:ext>
              </a:extLst>
            </p:cNvPr>
            <p:cNvSpPr/>
            <p:nvPr/>
          </p:nvSpPr>
          <p:spPr>
            <a:xfrm>
              <a:off x="2140232" y="3950163"/>
              <a:ext cx="38178" cy="91404"/>
            </a:xfrm>
            <a:custGeom>
              <a:avLst/>
              <a:gdLst/>
              <a:ahLst/>
              <a:cxnLst/>
              <a:rect l="l" t="t" r="r" b="b"/>
              <a:pathLst>
                <a:path w="38178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8178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1" name="object 1444">
              <a:extLst>
                <a:ext uri="{FF2B5EF4-FFF2-40B4-BE49-F238E27FC236}">
                  <a16:creationId xmlns:a16="http://schemas.microsoft.com/office/drawing/2014/main" id="{FEB5967A-064F-4369-BF76-D935C234A297}"/>
                </a:ext>
              </a:extLst>
            </p:cNvPr>
            <p:cNvSpPr/>
            <p:nvPr/>
          </p:nvSpPr>
          <p:spPr>
            <a:xfrm>
              <a:off x="2185348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479" y="21442"/>
                  </a:move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9659" y="25461"/>
                  </a:lnTo>
                  <a:lnTo>
                    <a:pt x="19659" y="21991"/>
                  </a:lnTo>
                  <a:lnTo>
                    <a:pt x="21972" y="19678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59" y="0"/>
                  </a:lnTo>
                  <a:lnTo>
                    <a:pt x="21972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31244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2" name="object 1445">
              <a:extLst>
                <a:ext uri="{FF2B5EF4-FFF2-40B4-BE49-F238E27FC236}">
                  <a16:creationId xmlns:a16="http://schemas.microsoft.com/office/drawing/2014/main" id="{DBFD902E-B49F-4E27-8497-10D121DFB9CD}"/>
                </a:ext>
              </a:extLst>
            </p:cNvPr>
            <p:cNvSpPr/>
            <p:nvPr/>
          </p:nvSpPr>
          <p:spPr>
            <a:xfrm>
              <a:off x="2251281" y="3966356"/>
              <a:ext cx="37021" cy="74055"/>
            </a:xfrm>
            <a:custGeom>
              <a:avLst/>
              <a:gdLst/>
              <a:ahLst/>
              <a:cxnLst/>
              <a:rect l="l" t="t" r="r" b="b"/>
              <a:pathLst>
                <a:path w="37021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7021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3" name="object 1446">
              <a:extLst>
                <a:ext uri="{FF2B5EF4-FFF2-40B4-BE49-F238E27FC236}">
                  <a16:creationId xmlns:a16="http://schemas.microsoft.com/office/drawing/2014/main" id="{A71E5647-4913-4039-8A66-21B7AA416743}"/>
                </a:ext>
              </a:extLst>
            </p:cNvPr>
            <p:cNvSpPr/>
            <p:nvPr/>
          </p:nvSpPr>
          <p:spPr>
            <a:xfrm>
              <a:off x="2296398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23128" y="59003"/>
                  </a:moveTo>
                  <a:lnTo>
                    <a:pt x="20816" y="57846"/>
                  </a:lnTo>
                  <a:lnTo>
                    <a:pt x="18503" y="54377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1224" y="16208"/>
                  </a:lnTo>
                  <a:lnTo>
                    <a:pt x="35849" y="19678"/>
                  </a:lnTo>
                  <a:lnTo>
                    <a:pt x="37006" y="23148"/>
                  </a:lnTo>
                  <a:lnTo>
                    <a:pt x="38162" y="27774"/>
                  </a:lnTo>
                  <a:lnTo>
                    <a:pt x="38162" y="34714"/>
                  </a:lnTo>
                  <a:lnTo>
                    <a:pt x="40475" y="75211"/>
                  </a:lnTo>
                  <a:lnTo>
                    <a:pt x="47429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75" y="0"/>
                  </a:lnTo>
                  <a:lnTo>
                    <a:pt x="26598" y="0"/>
                  </a:lnTo>
                  <a:lnTo>
                    <a:pt x="21972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03" y="101814"/>
                  </a:lnTo>
                  <a:lnTo>
                    <a:pt x="18503" y="68272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536" y="75211"/>
                  </a:lnTo>
                  <a:lnTo>
                    <a:pt x="33536" y="57846"/>
                  </a:lnTo>
                  <a:lnTo>
                    <a:pt x="31224" y="59003"/>
                  </a:lnTo>
                  <a:lnTo>
                    <a:pt x="23128" y="59003"/>
                  </a:lnTo>
                  <a:close/>
                </a:path>
                <a:path w="56681" h="101814">
                  <a:moveTo>
                    <a:pt x="40475" y="75211"/>
                  </a:moveTo>
                  <a:lnTo>
                    <a:pt x="38162" y="34714"/>
                  </a:lnTo>
                  <a:lnTo>
                    <a:pt x="38162" y="46280"/>
                  </a:lnTo>
                  <a:lnTo>
                    <a:pt x="37006" y="52063"/>
                  </a:lnTo>
                  <a:lnTo>
                    <a:pt x="35849" y="54377"/>
                  </a:lnTo>
                  <a:lnTo>
                    <a:pt x="33536" y="57846"/>
                  </a:lnTo>
                  <a:lnTo>
                    <a:pt x="33536" y="75211"/>
                  </a:lnTo>
                  <a:lnTo>
                    <a:pt x="40475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4" name="object 1447">
              <a:extLst>
                <a:ext uri="{FF2B5EF4-FFF2-40B4-BE49-F238E27FC236}">
                  <a16:creationId xmlns:a16="http://schemas.microsoft.com/office/drawing/2014/main" id="{D63F386B-F9DC-4F2D-826E-6188D8AD0ADE}"/>
                </a:ext>
              </a:extLst>
            </p:cNvPr>
            <p:cNvSpPr/>
            <p:nvPr/>
          </p:nvSpPr>
          <p:spPr>
            <a:xfrm>
              <a:off x="2363472" y="3966356"/>
              <a:ext cx="35926" cy="74055"/>
            </a:xfrm>
            <a:custGeom>
              <a:avLst/>
              <a:gdLst/>
              <a:ahLst/>
              <a:cxnLst/>
              <a:rect l="l" t="t" r="r" b="b"/>
              <a:pathLst>
                <a:path w="3592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0816" y="20834"/>
                  </a:lnTo>
                  <a:lnTo>
                    <a:pt x="24362" y="18521"/>
                  </a:lnTo>
                  <a:lnTo>
                    <a:pt x="30067" y="18521"/>
                  </a:lnTo>
                  <a:lnTo>
                    <a:pt x="35926" y="19678"/>
                  </a:lnTo>
                  <a:lnTo>
                    <a:pt x="35926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5" name="object 1448">
              <a:extLst>
                <a:ext uri="{FF2B5EF4-FFF2-40B4-BE49-F238E27FC236}">
                  <a16:creationId xmlns:a16="http://schemas.microsoft.com/office/drawing/2014/main" id="{D216FBC4-8274-4DC3-B3F9-077BEDBDD170}"/>
                </a:ext>
              </a:extLst>
            </p:cNvPr>
            <p:cNvSpPr/>
            <p:nvPr/>
          </p:nvSpPr>
          <p:spPr>
            <a:xfrm>
              <a:off x="2408650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0" y="6939"/>
                  </a:move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2643" y="20819"/>
                  </a:lnTo>
                  <a:lnTo>
                    <a:pt x="16190" y="19662"/>
                  </a:lnTo>
                  <a:lnTo>
                    <a:pt x="19582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582" y="4626"/>
                  </a:lnTo>
                  <a:lnTo>
                    <a:pt x="16190" y="1156"/>
                  </a:lnTo>
                  <a:lnTo>
                    <a:pt x="12643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582" y="101814"/>
                  </a:lnTo>
                  <a:lnTo>
                    <a:pt x="19582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6" name="object 1449">
              <a:extLst>
                <a:ext uri="{FF2B5EF4-FFF2-40B4-BE49-F238E27FC236}">
                  <a16:creationId xmlns:a16="http://schemas.microsoft.com/office/drawing/2014/main" id="{B3C55BE4-815B-48E8-BCFB-62EAEE8DCEC6}"/>
                </a:ext>
              </a:extLst>
            </p:cNvPr>
            <p:cNvSpPr/>
            <p:nvPr/>
          </p:nvSpPr>
          <p:spPr>
            <a:xfrm>
              <a:off x="2438718" y="3966356"/>
              <a:ext cx="54275" cy="75211"/>
            </a:xfrm>
            <a:custGeom>
              <a:avLst/>
              <a:gdLst/>
              <a:ahLst/>
              <a:cxnLst/>
              <a:rect l="l" t="t" r="r" b="b"/>
              <a:pathLst>
                <a:path w="54275" h="75211">
                  <a:moveTo>
                    <a:pt x="18503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4275" y="60160"/>
                  </a:lnTo>
                  <a:lnTo>
                    <a:pt x="54275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6257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7754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5772" y="54377"/>
                  </a:lnTo>
                  <a:lnTo>
                    <a:pt x="35772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7" name="object 1450">
              <a:extLst>
                <a:ext uri="{FF2B5EF4-FFF2-40B4-BE49-F238E27FC236}">
                  <a16:creationId xmlns:a16="http://schemas.microsoft.com/office/drawing/2014/main" id="{D08B79F1-D11E-4AC5-AD6A-9F96D428E410}"/>
                </a:ext>
              </a:extLst>
            </p:cNvPr>
            <p:cNvSpPr/>
            <p:nvPr/>
          </p:nvSpPr>
          <p:spPr>
            <a:xfrm>
              <a:off x="250224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53196" y="68272"/>
                  </a:moveTo>
                  <a:lnTo>
                    <a:pt x="55509" y="64802"/>
                  </a:lnTo>
                  <a:lnTo>
                    <a:pt x="47491" y="53220"/>
                  </a:lnTo>
                  <a:lnTo>
                    <a:pt x="43944" y="57846"/>
                  </a:lnTo>
                  <a:lnTo>
                    <a:pt x="38239" y="59003"/>
                  </a:lnTo>
                  <a:lnTo>
                    <a:pt x="27754" y="59003"/>
                  </a:lnTo>
                  <a:lnTo>
                    <a:pt x="24362" y="57846"/>
                  </a:lnTo>
                  <a:lnTo>
                    <a:pt x="19736" y="53220"/>
                  </a:lnTo>
                  <a:lnTo>
                    <a:pt x="18503" y="49750"/>
                  </a:lnTo>
                  <a:lnTo>
                    <a:pt x="18503" y="25461"/>
                  </a:lnTo>
                  <a:lnTo>
                    <a:pt x="19736" y="21991"/>
                  </a:lnTo>
                  <a:lnTo>
                    <a:pt x="20816" y="19678"/>
                  </a:lnTo>
                  <a:lnTo>
                    <a:pt x="1973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210"/>
                  </a:lnTo>
                  <a:lnTo>
                    <a:pt x="2091" y="56762"/>
                  </a:lnTo>
                  <a:lnTo>
                    <a:pt x="8172" y="67115"/>
                  </a:lnTo>
                  <a:lnTo>
                    <a:pt x="12798" y="72898"/>
                  </a:lnTo>
                  <a:lnTo>
                    <a:pt x="20816" y="75211"/>
                  </a:lnTo>
                  <a:lnTo>
                    <a:pt x="35926" y="75211"/>
                  </a:lnTo>
                  <a:lnTo>
                    <a:pt x="40552" y="74055"/>
                  </a:lnTo>
                  <a:lnTo>
                    <a:pt x="45178" y="72898"/>
                  </a:lnTo>
                  <a:lnTo>
                    <a:pt x="49804" y="70585"/>
                  </a:lnTo>
                  <a:lnTo>
                    <a:pt x="53196" y="68272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7006" y="24304"/>
                  </a:lnTo>
                  <a:lnTo>
                    <a:pt x="38239" y="28931"/>
                  </a:lnTo>
                  <a:lnTo>
                    <a:pt x="38239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8" name="object 1451">
              <a:extLst>
                <a:ext uri="{FF2B5EF4-FFF2-40B4-BE49-F238E27FC236}">
                  <a16:creationId xmlns:a16="http://schemas.microsoft.com/office/drawing/2014/main" id="{5DD315E8-A6F6-4E45-8D82-980A8C943BD8}"/>
                </a:ext>
              </a:extLst>
            </p:cNvPr>
            <p:cNvSpPr/>
            <p:nvPr/>
          </p:nvSpPr>
          <p:spPr>
            <a:xfrm>
              <a:off x="2598308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618" y="87"/>
                  </a:lnTo>
                  <a:lnTo>
                    <a:pt x="18706" y="3286"/>
                  </a:lnTo>
                  <a:lnTo>
                    <a:pt x="9251" y="11566"/>
                  </a:lnTo>
                  <a:lnTo>
                    <a:pt x="5745" y="16663"/>
                  </a:lnTo>
                  <a:lnTo>
                    <a:pt x="1491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372" y="67263"/>
                  </a:lnTo>
                  <a:lnTo>
                    <a:pt x="3425" y="80217"/>
                  </a:lnTo>
                  <a:lnTo>
                    <a:pt x="9251" y="90248"/>
                  </a:lnTo>
                  <a:lnTo>
                    <a:pt x="22353" y="98609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135" y="96031"/>
                  </a:lnTo>
                  <a:lnTo>
                    <a:pt x="64761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3944" y="83292"/>
                  </a:lnTo>
                  <a:lnTo>
                    <a:pt x="4055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0816" y="74039"/>
                  </a:lnTo>
                  <a:lnTo>
                    <a:pt x="19736" y="68256"/>
                  </a:lnTo>
                  <a:lnTo>
                    <a:pt x="19736" y="32385"/>
                  </a:lnTo>
                  <a:lnTo>
                    <a:pt x="20816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39319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8570" y="32385"/>
                  </a:lnTo>
                  <a:lnTo>
                    <a:pt x="68307" y="32385"/>
                  </a:lnTo>
                  <a:lnTo>
                    <a:pt x="68221" y="31676"/>
                  </a:lnTo>
                  <a:lnTo>
                    <a:pt x="65258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9" name="object 1452">
              <a:extLst>
                <a:ext uri="{FF2B5EF4-FFF2-40B4-BE49-F238E27FC236}">
                  <a16:creationId xmlns:a16="http://schemas.microsoft.com/office/drawing/2014/main" id="{75753D28-2647-46F2-9DB6-CAAC16B60188}"/>
                </a:ext>
              </a:extLst>
            </p:cNvPr>
            <p:cNvSpPr/>
            <p:nvPr/>
          </p:nvSpPr>
          <p:spPr>
            <a:xfrm>
              <a:off x="2676946" y="3966356"/>
              <a:ext cx="59055" cy="75211"/>
            </a:xfrm>
            <a:custGeom>
              <a:avLst/>
              <a:gdLst/>
              <a:ahLst/>
              <a:cxnLst/>
              <a:rect l="l" t="t" r="r" b="b"/>
              <a:pathLst>
                <a:path w="59055" h="75211">
                  <a:moveTo>
                    <a:pt x="40" y="41957"/>
                  </a:moveTo>
                  <a:lnTo>
                    <a:pt x="2010" y="55830"/>
                  </a:lnTo>
                  <a:lnTo>
                    <a:pt x="6938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8239" y="75211"/>
                  </a:lnTo>
                  <a:lnTo>
                    <a:pt x="39319" y="54377"/>
                  </a:lnTo>
                  <a:lnTo>
                    <a:pt x="35926" y="59003"/>
                  </a:lnTo>
                  <a:lnTo>
                    <a:pt x="22049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close/>
                </a:path>
                <a:path w="59055" h="75211">
                  <a:moveTo>
                    <a:pt x="28988" y="0"/>
                  </a:moveTo>
                  <a:lnTo>
                    <a:pt x="19736" y="0"/>
                  </a:lnTo>
                  <a:lnTo>
                    <a:pt x="12798" y="3469"/>
                  </a:lnTo>
                  <a:lnTo>
                    <a:pt x="18503" y="28931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239" y="23148"/>
                  </a:lnTo>
                  <a:lnTo>
                    <a:pt x="39319" y="28931"/>
                  </a:lnTo>
                  <a:lnTo>
                    <a:pt x="39319" y="54377"/>
                  </a:lnTo>
                  <a:lnTo>
                    <a:pt x="38239" y="75211"/>
                  </a:lnTo>
                  <a:lnTo>
                    <a:pt x="45178" y="71741"/>
                  </a:lnTo>
                  <a:lnTo>
                    <a:pt x="50883" y="65958"/>
                  </a:lnTo>
                  <a:lnTo>
                    <a:pt x="51570" y="65060"/>
                  </a:lnTo>
                  <a:lnTo>
                    <a:pt x="56920" y="54300"/>
                  </a:lnTo>
                  <a:lnTo>
                    <a:pt x="59055" y="40497"/>
                  </a:lnTo>
                  <a:lnTo>
                    <a:pt x="58975" y="32879"/>
                  </a:lnTo>
                  <a:lnTo>
                    <a:pt x="56305" y="19235"/>
                  </a:lnTo>
                  <a:lnTo>
                    <a:pt x="50883" y="9253"/>
                  </a:lnTo>
                  <a:lnTo>
                    <a:pt x="45178" y="3469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0" name="object 1453">
              <a:extLst>
                <a:ext uri="{FF2B5EF4-FFF2-40B4-BE49-F238E27FC236}">
                  <a16:creationId xmlns:a16="http://schemas.microsoft.com/office/drawing/2014/main" id="{01C2BC1C-C837-4642-9C4A-46F5AC7097A4}"/>
                </a:ext>
              </a:extLst>
            </p:cNvPr>
            <p:cNvSpPr/>
            <p:nvPr/>
          </p:nvSpPr>
          <p:spPr>
            <a:xfrm>
              <a:off x="2744020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37006" y="74055"/>
                  </a:moveTo>
                  <a:lnTo>
                    <a:pt x="55509" y="74055"/>
                  </a:lnTo>
                  <a:lnTo>
                    <a:pt x="55509" y="72898"/>
                  </a:lnTo>
                  <a:lnTo>
                    <a:pt x="54430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7491" y="578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233" y="16208"/>
                  </a:lnTo>
                  <a:lnTo>
                    <a:pt x="1233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301" y="15051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736" y="30087"/>
                  </a:lnTo>
                  <a:lnTo>
                    <a:pt x="12798" y="31244"/>
                  </a:lnTo>
                  <a:lnTo>
                    <a:pt x="8172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5859" y="69428"/>
                  </a:lnTo>
                  <a:lnTo>
                    <a:pt x="10485" y="72898"/>
                  </a:lnTo>
                  <a:lnTo>
                    <a:pt x="15110" y="75211"/>
                  </a:lnTo>
                  <a:lnTo>
                    <a:pt x="19736" y="57846"/>
                  </a:lnTo>
                  <a:lnTo>
                    <a:pt x="19736" y="48593"/>
                  </a:lnTo>
                  <a:lnTo>
                    <a:pt x="22049" y="43967"/>
                  </a:lnTo>
                  <a:lnTo>
                    <a:pt x="26675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614" y="56690"/>
                  </a:lnTo>
                  <a:lnTo>
                    <a:pt x="30067" y="60160"/>
                  </a:lnTo>
                  <a:lnTo>
                    <a:pt x="22049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926" y="68272"/>
                  </a:lnTo>
                  <a:lnTo>
                    <a:pt x="35926" y="70585"/>
                  </a:lnTo>
                  <a:lnTo>
                    <a:pt x="37006" y="74055"/>
                  </a:lnTo>
                  <a:close/>
                </a:path>
                <a:path w="55509" h="75211">
                  <a:moveTo>
                    <a:pt x="22049" y="75211"/>
                  </a:moveTo>
                  <a:lnTo>
                    <a:pt x="27754" y="75211"/>
                  </a:lnTo>
                  <a:lnTo>
                    <a:pt x="22049" y="60160"/>
                  </a:lnTo>
                  <a:lnTo>
                    <a:pt x="19736" y="57846"/>
                  </a:lnTo>
                  <a:lnTo>
                    <a:pt x="15110" y="75211"/>
                  </a:lnTo>
                  <a:lnTo>
                    <a:pt x="22049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1" name="object 1454">
              <a:extLst>
                <a:ext uri="{FF2B5EF4-FFF2-40B4-BE49-F238E27FC236}">
                  <a16:creationId xmlns:a16="http://schemas.microsoft.com/office/drawing/2014/main" id="{7548CC79-6F45-4BA9-95CF-E101ABB588FF}"/>
                </a:ext>
              </a:extLst>
            </p:cNvPr>
            <p:cNvSpPr/>
            <p:nvPr/>
          </p:nvSpPr>
          <p:spPr>
            <a:xfrm>
              <a:off x="2820962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2" name="object 1455">
              <a:extLst>
                <a:ext uri="{FF2B5EF4-FFF2-40B4-BE49-F238E27FC236}">
                  <a16:creationId xmlns:a16="http://schemas.microsoft.com/office/drawing/2014/main" id="{EA990EF7-80E1-4CDB-9303-BC82727C376B}"/>
                </a:ext>
              </a:extLst>
            </p:cNvPr>
            <p:cNvSpPr/>
            <p:nvPr/>
          </p:nvSpPr>
          <p:spPr>
            <a:xfrm>
              <a:off x="2841162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546" y="31244"/>
                  </a:lnTo>
                  <a:lnTo>
                    <a:pt x="5859" y="34714"/>
                  </a:lnTo>
                  <a:lnTo>
                    <a:pt x="9251" y="38184"/>
                  </a:lnTo>
                  <a:lnTo>
                    <a:pt x="15110" y="41654"/>
                  </a:lnTo>
                  <a:lnTo>
                    <a:pt x="22049" y="43967"/>
                  </a:lnTo>
                  <a:lnTo>
                    <a:pt x="27754" y="46280"/>
                  </a:lnTo>
                  <a:lnTo>
                    <a:pt x="31301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362" y="61316"/>
                  </a:lnTo>
                  <a:lnTo>
                    <a:pt x="19736" y="59003"/>
                  </a:lnTo>
                  <a:lnTo>
                    <a:pt x="18503" y="54377"/>
                  </a:lnTo>
                  <a:lnTo>
                    <a:pt x="1742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2798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2117" y="43967"/>
                  </a:lnTo>
                  <a:lnTo>
                    <a:pt x="48570" y="40497"/>
                  </a:lnTo>
                  <a:lnTo>
                    <a:pt x="45178" y="37027"/>
                  </a:lnTo>
                  <a:lnTo>
                    <a:pt x="40552" y="33557"/>
                  </a:lnTo>
                  <a:lnTo>
                    <a:pt x="32380" y="30087"/>
                  </a:lnTo>
                  <a:lnTo>
                    <a:pt x="26675" y="27774"/>
                  </a:lnTo>
                  <a:lnTo>
                    <a:pt x="23128" y="26617"/>
                  </a:lnTo>
                  <a:lnTo>
                    <a:pt x="20816" y="24304"/>
                  </a:lnTo>
                  <a:lnTo>
                    <a:pt x="19736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1301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3" name="object 1456">
              <a:extLst>
                <a:ext uri="{FF2B5EF4-FFF2-40B4-BE49-F238E27FC236}">
                  <a16:creationId xmlns:a16="http://schemas.microsoft.com/office/drawing/2014/main" id="{2DE2858C-5672-4E58-AB75-1C08B2E7F883}"/>
                </a:ext>
              </a:extLst>
            </p:cNvPr>
            <p:cNvSpPr/>
            <p:nvPr/>
          </p:nvSpPr>
          <p:spPr>
            <a:xfrm>
              <a:off x="5035635" y="3942067"/>
              <a:ext cx="56588" cy="98344"/>
            </a:xfrm>
            <a:custGeom>
              <a:avLst/>
              <a:gdLst/>
              <a:ahLst/>
              <a:cxnLst/>
              <a:rect l="l" t="t" r="r" b="b"/>
              <a:pathLst>
                <a:path w="56588" h="98344">
                  <a:moveTo>
                    <a:pt x="19582" y="82136"/>
                  </a:moveTo>
                  <a:lnTo>
                    <a:pt x="19582" y="55533"/>
                  </a:lnTo>
                  <a:lnTo>
                    <a:pt x="50883" y="55533"/>
                  </a:lnTo>
                  <a:lnTo>
                    <a:pt x="50883" y="40497"/>
                  </a:lnTo>
                  <a:lnTo>
                    <a:pt x="19582" y="40497"/>
                  </a:lnTo>
                  <a:lnTo>
                    <a:pt x="19582" y="17349"/>
                  </a:lnTo>
                  <a:lnTo>
                    <a:pt x="55509" y="17349"/>
                  </a:lnTo>
                  <a:lnTo>
                    <a:pt x="5550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6588" y="98344"/>
                  </a:lnTo>
                  <a:lnTo>
                    <a:pt x="56588" y="82136"/>
                  </a:lnTo>
                  <a:lnTo>
                    <a:pt x="19582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4" name="object 1457">
              <a:extLst>
                <a:ext uri="{FF2B5EF4-FFF2-40B4-BE49-F238E27FC236}">
                  <a16:creationId xmlns:a16="http://schemas.microsoft.com/office/drawing/2014/main" id="{97D00D0F-1817-49B2-A0AE-23D4F0145B75}"/>
                </a:ext>
              </a:extLst>
            </p:cNvPr>
            <p:cNvSpPr/>
            <p:nvPr/>
          </p:nvSpPr>
          <p:spPr>
            <a:xfrm>
              <a:off x="5096849" y="3967513"/>
              <a:ext cx="57822" cy="72898"/>
            </a:xfrm>
            <a:custGeom>
              <a:avLst/>
              <a:gdLst/>
              <a:ahLst/>
              <a:cxnLst/>
              <a:rect l="l" t="t" r="r" b="b"/>
              <a:pathLst>
                <a:path w="57822" h="72898">
                  <a:moveTo>
                    <a:pt x="28988" y="21991"/>
                  </a:moveTo>
                  <a:lnTo>
                    <a:pt x="20816" y="0"/>
                  </a:lnTo>
                  <a:lnTo>
                    <a:pt x="0" y="0"/>
                  </a:lnTo>
                  <a:lnTo>
                    <a:pt x="17423" y="35870"/>
                  </a:lnTo>
                  <a:lnTo>
                    <a:pt x="0" y="72898"/>
                  </a:lnTo>
                  <a:lnTo>
                    <a:pt x="19736" y="72898"/>
                  </a:lnTo>
                  <a:lnTo>
                    <a:pt x="28988" y="49750"/>
                  </a:lnTo>
                  <a:lnTo>
                    <a:pt x="38239" y="72898"/>
                  </a:lnTo>
                  <a:lnTo>
                    <a:pt x="57822" y="72898"/>
                  </a:lnTo>
                  <a:lnTo>
                    <a:pt x="40552" y="35870"/>
                  </a:lnTo>
                  <a:lnTo>
                    <a:pt x="57822" y="0"/>
                  </a:lnTo>
                  <a:lnTo>
                    <a:pt x="37006" y="0"/>
                  </a:lnTo>
                  <a:lnTo>
                    <a:pt x="28988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5" name="object 1458">
              <a:extLst>
                <a:ext uri="{FF2B5EF4-FFF2-40B4-BE49-F238E27FC236}">
                  <a16:creationId xmlns:a16="http://schemas.microsoft.com/office/drawing/2014/main" id="{E03FDEFC-4460-44C0-BF84-5120480ED7B4}"/>
                </a:ext>
              </a:extLst>
            </p:cNvPr>
            <p:cNvSpPr/>
            <p:nvPr/>
          </p:nvSpPr>
          <p:spPr>
            <a:xfrm>
              <a:off x="5160531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1895" y="43967"/>
                  </a:move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4693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5509" y="74055"/>
                  </a:lnTo>
                  <a:lnTo>
                    <a:pt x="55509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079" y="16208"/>
                  </a:lnTo>
                  <a:lnTo>
                    <a:pt x="1079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28834" y="30087"/>
                  </a:lnTo>
                  <a:lnTo>
                    <a:pt x="21895" y="43967"/>
                  </a:lnTo>
                  <a:close/>
                </a:path>
                <a:path w="55509" h="75211">
                  <a:moveTo>
                    <a:pt x="2312" y="64802"/>
                  </a:moveTo>
                  <a:lnTo>
                    <a:pt x="5705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8834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6" name="object 1459">
              <a:extLst>
                <a:ext uri="{FF2B5EF4-FFF2-40B4-BE49-F238E27FC236}">
                  <a16:creationId xmlns:a16="http://schemas.microsoft.com/office/drawing/2014/main" id="{6465C157-49C2-4474-93C7-2EDCD7D8ABF9}"/>
                </a:ext>
              </a:extLst>
            </p:cNvPr>
            <p:cNvSpPr/>
            <p:nvPr/>
          </p:nvSpPr>
          <p:spPr>
            <a:xfrm>
              <a:off x="5226371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50883" y="9253"/>
                  </a:moveTo>
                  <a:lnTo>
                    <a:pt x="48570" y="3469"/>
                  </a:lnTo>
                  <a:lnTo>
                    <a:pt x="42865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lnTo>
                    <a:pt x="19736" y="20834"/>
                  </a:lnTo>
                  <a:lnTo>
                    <a:pt x="22049" y="17364"/>
                  </a:lnTo>
                  <a:lnTo>
                    <a:pt x="24362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4761" y="16208"/>
                  </a:lnTo>
                  <a:lnTo>
                    <a:pt x="68307" y="18521"/>
                  </a:lnTo>
                  <a:lnTo>
                    <a:pt x="69386" y="23148"/>
                  </a:lnTo>
                  <a:lnTo>
                    <a:pt x="69386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7192" y="16405"/>
                  </a:lnTo>
                  <a:lnTo>
                    <a:pt x="81274" y="4169"/>
                  </a:lnTo>
                  <a:lnTo>
                    <a:pt x="69386" y="0"/>
                  </a:lnTo>
                  <a:lnTo>
                    <a:pt x="61368" y="0"/>
                  </a:lnTo>
                  <a:lnTo>
                    <a:pt x="55509" y="3469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7" name="object 1460">
              <a:extLst>
                <a:ext uri="{FF2B5EF4-FFF2-40B4-BE49-F238E27FC236}">
                  <a16:creationId xmlns:a16="http://schemas.microsoft.com/office/drawing/2014/main" id="{BC740308-E159-46D9-AA2B-45342E5A334F}"/>
                </a:ext>
              </a:extLst>
            </p:cNvPr>
            <p:cNvSpPr/>
            <p:nvPr/>
          </p:nvSpPr>
          <p:spPr>
            <a:xfrm>
              <a:off x="5328293" y="3966356"/>
              <a:ext cx="56588" cy="101814"/>
            </a:xfrm>
            <a:custGeom>
              <a:avLst/>
              <a:gdLst/>
              <a:ahLst/>
              <a:cxnLst/>
              <a:rect l="l" t="t" r="r" b="b"/>
              <a:pathLst>
                <a:path w="56588" h="101814">
                  <a:moveTo>
                    <a:pt x="24208" y="59003"/>
                  </a:moveTo>
                  <a:lnTo>
                    <a:pt x="20816" y="57846"/>
                  </a:lnTo>
                  <a:lnTo>
                    <a:pt x="19582" y="54377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4208" y="16208"/>
                  </a:lnTo>
                  <a:lnTo>
                    <a:pt x="31146" y="16208"/>
                  </a:lnTo>
                  <a:lnTo>
                    <a:pt x="35772" y="19678"/>
                  </a:lnTo>
                  <a:lnTo>
                    <a:pt x="37006" y="23148"/>
                  </a:lnTo>
                  <a:lnTo>
                    <a:pt x="38085" y="27774"/>
                  </a:lnTo>
                  <a:lnTo>
                    <a:pt x="38085" y="46280"/>
                  </a:lnTo>
                  <a:lnTo>
                    <a:pt x="37006" y="52063"/>
                  </a:lnTo>
                  <a:lnTo>
                    <a:pt x="35772" y="54377"/>
                  </a:lnTo>
                  <a:lnTo>
                    <a:pt x="34693" y="57846"/>
                  </a:lnTo>
                  <a:lnTo>
                    <a:pt x="33459" y="75211"/>
                  </a:lnTo>
                  <a:lnTo>
                    <a:pt x="41632" y="75211"/>
                  </a:lnTo>
                  <a:lnTo>
                    <a:pt x="47337" y="71741"/>
                  </a:lnTo>
                  <a:lnTo>
                    <a:pt x="50883" y="65958"/>
                  </a:lnTo>
                  <a:lnTo>
                    <a:pt x="55203" y="53902"/>
                  </a:lnTo>
                  <a:lnTo>
                    <a:pt x="56588" y="39340"/>
                  </a:lnTo>
                  <a:lnTo>
                    <a:pt x="56558" y="32422"/>
                  </a:lnTo>
                  <a:lnTo>
                    <a:pt x="54801" y="18351"/>
                  </a:lnTo>
                  <a:lnTo>
                    <a:pt x="50883" y="8096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96"/>
                  </a:lnTo>
                  <a:lnTo>
                    <a:pt x="17269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9582" y="101814"/>
                  </a:lnTo>
                  <a:lnTo>
                    <a:pt x="19582" y="68272"/>
                  </a:lnTo>
                  <a:lnTo>
                    <a:pt x="23128" y="72898"/>
                  </a:lnTo>
                  <a:lnTo>
                    <a:pt x="24208" y="59003"/>
                  </a:lnTo>
                  <a:close/>
                </a:path>
                <a:path w="56588" h="101814">
                  <a:moveTo>
                    <a:pt x="34693" y="57846"/>
                  </a:moveTo>
                  <a:lnTo>
                    <a:pt x="31146" y="59003"/>
                  </a:lnTo>
                  <a:lnTo>
                    <a:pt x="24208" y="59003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459" y="75211"/>
                  </a:lnTo>
                  <a:lnTo>
                    <a:pt x="34693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8" name="object 1461">
              <a:extLst>
                <a:ext uri="{FF2B5EF4-FFF2-40B4-BE49-F238E27FC236}">
                  <a16:creationId xmlns:a16="http://schemas.microsoft.com/office/drawing/2014/main" id="{23DD2521-2592-49E0-894F-1983E43D8149}"/>
                </a:ext>
              </a:extLst>
            </p:cNvPr>
            <p:cNvSpPr/>
            <p:nvPr/>
          </p:nvSpPr>
          <p:spPr>
            <a:xfrm>
              <a:off x="5406315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9" name="object 1462">
              <a:extLst>
                <a:ext uri="{FF2B5EF4-FFF2-40B4-BE49-F238E27FC236}">
                  <a16:creationId xmlns:a16="http://schemas.microsoft.com/office/drawing/2014/main" id="{4CC93206-B5BC-4102-B584-77864B806A18}"/>
                </a:ext>
              </a:extLst>
            </p:cNvPr>
            <p:cNvSpPr/>
            <p:nvPr/>
          </p:nvSpPr>
          <p:spPr>
            <a:xfrm>
              <a:off x="5427747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18503" y="43967"/>
                  </a:moveTo>
                  <a:lnTo>
                    <a:pt x="56588" y="43967"/>
                  </a:lnTo>
                  <a:lnTo>
                    <a:pt x="38085" y="28931"/>
                  </a:lnTo>
                  <a:lnTo>
                    <a:pt x="38085" y="31244"/>
                  </a:lnTo>
                  <a:lnTo>
                    <a:pt x="18503" y="31244"/>
                  </a:lnTo>
                  <a:lnTo>
                    <a:pt x="19582" y="25461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6" y="43159"/>
                  </a:lnTo>
                  <a:lnTo>
                    <a:pt x="2062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772" y="75211"/>
                  </a:lnTo>
                  <a:lnTo>
                    <a:pt x="40398" y="74055"/>
                  </a:lnTo>
                  <a:lnTo>
                    <a:pt x="45024" y="72898"/>
                  </a:lnTo>
                  <a:lnTo>
                    <a:pt x="49650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8085" y="59003"/>
                  </a:lnTo>
                  <a:lnTo>
                    <a:pt x="27754" y="59003"/>
                  </a:lnTo>
                  <a:lnTo>
                    <a:pt x="24208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8503" y="43967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085" y="24304"/>
                  </a:lnTo>
                  <a:lnTo>
                    <a:pt x="38085" y="28931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0" name="object 1463">
              <a:extLst>
                <a:ext uri="{FF2B5EF4-FFF2-40B4-BE49-F238E27FC236}">
                  <a16:creationId xmlns:a16="http://schemas.microsoft.com/office/drawing/2014/main" id="{FABF790F-450A-4111-AB25-50F91DC1D62E}"/>
                </a:ext>
              </a:extLst>
            </p:cNvPr>
            <p:cNvSpPr/>
            <p:nvPr/>
          </p:nvSpPr>
          <p:spPr>
            <a:xfrm>
              <a:off x="5525968" y="3942067"/>
              <a:ext cx="88044" cy="98344"/>
            </a:xfrm>
            <a:custGeom>
              <a:avLst/>
              <a:gdLst/>
              <a:ahLst/>
              <a:cxnLst/>
              <a:rect l="l" t="t" r="r" b="b"/>
              <a:pathLst>
                <a:path w="88044" h="98344">
                  <a:moveTo>
                    <a:pt x="68307" y="71726"/>
                  </a:moveTo>
                  <a:lnTo>
                    <a:pt x="68307" y="98344"/>
                  </a:lnTo>
                  <a:lnTo>
                    <a:pt x="88044" y="98344"/>
                  </a:lnTo>
                  <a:lnTo>
                    <a:pt x="88044" y="0"/>
                  </a:lnTo>
                  <a:lnTo>
                    <a:pt x="62448" y="0"/>
                  </a:lnTo>
                  <a:lnTo>
                    <a:pt x="43944" y="71726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736" y="98344"/>
                  </a:lnTo>
                  <a:lnTo>
                    <a:pt x="19736" y="71726"/>
                  </a:lnTo>
                  <a:lnTo>
                    <a:pt x="17423" y="31229"/>
                  </a:lnTo>
                  <a:lnTo>
                    <a:pt x="37006" y="98344"/>
                  </a:lnTo>
                  <a:lnTo>
                    <a:pt x="50883" y="98344"/>
                  </a:lnTo>
                  <a:lnTo>
                    <a:pt x="70620" y="31229"/>
                  </a:lnTo>
                  <a:lnTo>
                    <a:pt x="68307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1" name="object 1464">
              <a:extLst>
                <a:ext uri="{FF2B5EF4-FFF2-40B4-BE49-F238E27FC236}">
                  <a16:creationId xmlns:a16="http://schemas.microsoft.com/office/drawing/2014/main" id="{56E9DA83-1723-4CCA-A5E2-F08BBF05F299}"/>
                </a:ext>
              </a:extLst>
            </p:cNvPr>
            <p:cNvSpPr/>
            <p:nvPr/>
          </p:nvSpPr>
          <p:spPr>
            <a:xfrm>
              <a:off x="562665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26" y="43210"/>
                  </a:moveTo>
                  <a:lnTo>
                    <a:pt x="2576" y="56762"/>
                  </a:lnTo>
                  <a:lnTo>
                    <a:pt x="8172" y="67115"/>
                  </a:lnTo>
                  <a:lnTo>
                    <a:pt x="13877" y="72898"/>
                  </a:lnTo>
                  <a:lnTo>
                    <a:pt x="22049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49804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736" y="49750"/>
                  </a:lnTo>
                  <a:lnTo>
                    <a:pt x="19736" y="25461"/>
                  </a:lnTo>
                  <a:lnTo>
                    <a:pt x="20816" y="21991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6710" y="10859"/>
                  </a:lnTo>
                  <a:lnTo>
                    <a:pt x="1560" y="21596"/>
                  </a:lnTo>
                  <a:lnTo>
                    <a:pt x="0" y="35870"/>
                  </a:lnTo>
                  <a:lnTo>
                    <a:pt x="26" y="43210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21991"/>
                  </a:lnTo>
                  <a:lnTo>
                    <a:pt x="22049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239" y="20834"/>
                  </a:lnTo>
                  <a:lnTo>
                    <a:pt x="38239" y="31244"/>
                  </a:lnTo>
                  <a:lnTo>
                    <a:pt x="19736" y="31244"/>
                  </a:lnTo>
                  <a:lnTo>
                    <a:pt x="19736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2" name="object 1465">
              <a:extLst>
                <a:ext uri="{FF2B5EF4-FFF2-40B4-BE49-F238E27FC236}">
                  <a16:creationId xmlns:a16="http://schemas.microsoft.com/office/drawing/2014/main" id="{C325D584-6ED5-4759-900E-6B22FF21F7B4}"/>
                </a:ext>
              </a:extLst>
            </p:cNvPr>
            <p:cNvSpPr/>
            <p:nvPr/>
          </p:nvSpPr>
          <p:spPr>
            <a:xfrm>
              <a:off x="5688025" y="3950163"/>
              <a:ext cx="38085" cy="91404"/>
            </a:xfrm>
            <a:custGeom>
              <a:avLst/>
              <a:gdLst/>
              <a:ahLst/>
              <a:cxnLst/>
              <a:rect l="l" t="t" r="r" b="b"/>
              <a:pathLst>
                <a:path w="38085" h="91404">
                  <a:moveTo>
                    <a:pt x="27754" y="17349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9251" y="31244"/>
                  </a:lnTo>
                  <a:lnTo>
                    <a:pt x="9251" y="70569"/>
                  </a:lnTo>
                  <a:lnTo>
                    <a:pt x="9386" y="74094"/>
                  </a:lnTo>
                  <a:lnTo>
                    <a:pt x="14544" y="87078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085" y="90248"/>
                  </a:lnTo>
                  <a:lnTo>
                    <a:pt x="38085" y="75196"/>
                  </a:lnTo>
                  <a:lnTo>
                    <a:pt x="31146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3" name="object 1466">
              <a:extLst>
                <a:ext uri="{FF2B5EF4-FFF2-40B4-BE49-F238E27FC236}">
                  <a16:creationId xmlns:a16="http://schemas.microsoft.com/office/drawing/2014/main" id="{AD69E2BC-0D57-4022-8F1E-8DE6E8E25733}"/>
                </a:ext>
              </a:extLst>
            </p:cNvPr>
            <p:cNvSpPr/>
            <p:nvPr/>
          </p:nvSpPr>
          <p:spPr>
            <a:xfrm>
              <a:off x="5734283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582" y="74055"/>
                  </a:moveTo>
                  <a:lnTo>
                    <a:pt x="19582" y="25461"/>
                  </a:lnTo>
                  <a:lnTo>
                    <a:pt x="21895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772" y="0"/>
                  </a:lnTo>
                  <a:lnTo>
                    <a:pt x="26521" y="0"/>
                  </a:lnTo>
                  <a:lnTo>
                    <a:pt x="21895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582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4" name="object 1467">
              <a:extLst>
                <a:ext uri="{FF2B5EF4-FFF2-40B4-BE49-F238E27FC236}">
                  <a16:creationId xmlns:a16="http://schemas.microsoft.com/office/drawing/2014/main" id="{2FF22234-97E8-4A8E-A632-952EBDF1BDC1}"/>
                </a:ext>
              </a:extLst>
            </p:cNvPr>
            <p:cNvSpPr/>
            <p:nvPr/>
          </p:nvSpPr>
          <p:spPr>
            <a:xfrm>
              <a:off x="5779307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850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546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5" name="object 1468">
              <a:extLst>
                <a:ext uri="{FF2B5EF4-FFF2-40B4-BE49-F238E27FC236}">
                  <a16:creationId xmlns:a16="http://schemas.microsoft.com/office/drawing/2014/main" id="{169E8334-9A79-41F4-9644-C44E46A41E20}"/>
                </a:ext>
              </a:extLst>
            </p:cNvPr>
            <p:cNvSpPr/>
            <p:nvPr/>
          </p:nvSpPr>
          <p:spPr>
            <a:xfrm>
              <a:off x="5810608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8834" y="59003"/>
                  </a:moveTo>
                  <a:lnTo>
                    <a:pt x="24208" y="59003"/>
                  </a:lnTo>
                  <a:lnTo>
                    <a:pt x="20816" y="55533"/>
                  </a:lnTo>
                  <a:lnTo>
                    <a:pt x="19582" y="50907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28834" y="16208"/>
                  </a:lnTo>
                  <a:lnTo>
                    <a:pt x="33459" y="17364"/>
                  </a:lnTo>
                  <a:lnTo>
                    <a:pt x="35772" y="20834"/>
                  </a:lnTo>
                  <a:lnTo>
                    <a:pt x="37006" y="24304"/>
                  </a:lnTo>
                  <a:lnTo>
                    <a:pt x="37006" y="28931"/>
                  </a:lnTo>
                  <a:lnTo>
                    <a:pt x="55509" y="28931"/>
                  </a:lnTo>
                  <a:lnTo>
                    <a:pt x="54275" y="19678"/>
                  </a:lnTo>
                  <a:lnTo>
                    <a:pt x="51963" y="12738"/>
                  </a:lnTo>
                  <a:lnTo>
                    <a:pt x="47337" y="6939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52" y="43439"/>
                  </a:lnTo>
                  <a:lnTo>
                    <a:pt x="2219" y="57114"/>
                  </a:lnTo>
                  <a:lnTo>
                    <a:pt x="8018" y="67115"/>
                  </a:lnTo>
                  <a:lnTo>
                    <a:pt x="12643" y="72898"/>
                  </a:lnTo>
                  <a:lnTo>
                    <a:pt x="19582" y="75211"/>
                  </a:lnTo>
                  <a:lnTo>
                    <a:pt x="37006" y="75211"/>
                  </a:lnTo>
                  <a:lnTo>
                    <a:pt x="42711" y="72898"/>
                  </a:lnTo>
                  <a:lnTo>
                    <a:pt x="47337" y="68272"/>
                  </a:lnTo>
                  <a:lnTo>
                    <a:pt x="51963" y="63645"/>
                  </a:lnTo>
                  <a:lnTo>
                    <a:pt x="54275" y="56690"/>
                  </a:lnTo>
                  <a:lnTo>
                    <a:pt x="55509" y="48593"/>
                  </a:lnTo>
                  <a:lnTo>
                    <a:pt x="37006" y="48593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28834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6" name="object 1469">
              <a:extLst>
                <a:ext uri="{FF2B5EF4-FFF2-40B4-BE49-F238E27FC236}">
                  <a16:creationId xmlns:a16="http://schemas.microsoft.com/office/drawing/2014/main" id="{F29FFD91-C9A9-4D43-98C6-ABA76A4EF03E}"/>
                </a:ext>
              </a:extLst>
            </p:cNvPr>
            <p:cNvSpPr/>
            <p:nvPr/>
          </p:nvSpPr>
          <p:spPr>
            <a:xfrm>
              <a:off x="5871823" y="3966356"/>
              <a:ext cx="54430" cy="75211"/>
            </a:xfrm>
            <a:custGeom>
              <a:avLst/>
              <a:gdLst/>
              <a:ahLst/>
              <a:cxnLst/>
              <a:rect l="l" t="t" r="r" b="b"/>
              <a:pathLst>
                <a:path w="54430" h="75211">
                  <a:moveTo>
                    <a:pt x="20816" y="59003"/>
                  </a:move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3877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5926" y="75211"/>
                  </a:lnTo>
                  <a:lnTo>
                    <a:pt x="41786" y="72898"/>
                  </a:lnTo>
                  <a:lnTo>
                    <a:pt x="47491" y="69428"/>
                  </a:lnTo>
                  <a:lnTo>
                    <a:pt x="52117" y="65958"/>
                  </a:lnTo>
                  <a:lnTo>
                    <a:pt x="54430" y="60160"/>
                  </a:lnTo>
                  <a:lnTo>
                    <a:pt x="54430" y="48593"/>
                  </a:lnTo>
                  <a:lnTo>
                    <a:pt x="53350" y="43967"/>
                  </a:lnTo>
                  <a:lnTo>
                    <a:pt x="49804" y="40497"/>
                  </a:lnTo>
                  <a:lnTo>
                    <a:pt x="46412" y="37027"/>
                  </a:lnTo>
                  <a:lnTo>
                    <a:pt x="40552" y="33557"/>
                  </a:lnTo>
                  <a:lnTo>
                    <a:pt x="33614" y="30087"/>
                  </a:lnTo>
                  <a:lnTo>
                    <a:pt x="27754" y="27774"/>
                  </a:lnTo>
                  <a:lnTo>
                    <a:pt x="24362" y="26617"/>
                  </a:lnTo>
                  <a:lnTo>
                    <a:pt x="22049" y="24304"/>
                  </a:lnTo>
                  <a:lnTo>
                    <a:pt x="20816" y="20834"/>
                  </a:lnTo>
                  <a:lnTo>
                    <a:pt x="20816" y="17364"/>
                  </a:lnTo>
                  <a:lnTo>
                    <a:pt x="24362" y="13894"/>
                  </a:lnTo>
                  <a:lnTo>
                    <a:pt x="32534" y="13894"/>
                  </a:lnTo>
                  <a:lnTo>
                    <a:pt x="34847" y="16208"/>
                  </a:lnTo>
                  <a:lnTo>
                    <a:pt x="34847" y="23148"/>
                  </a:lnTo>
                  <a:lnTo>
                    <a:pt x="54430" y="23148"/>
                  </a:lnTo>
                  <a:lnTo>
                    <a:pt x="54430" y="16208"/>
                  </a:lnTo>
                  <a:lnTo>
                    <a:pt x="52117" y="10409"/>
                  </a:lnTo>
                  <a:lnTo>
                    <a:pt x="47491" y="5783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546" y="31244"/>
                  </a:lnTo>
                  <a:lnTo>
                    <a:pt x="6938" y="34714"/>
                  </a:lnTo>
                  <a:lnTo>
                    <a:pt x="10485" y="38184"/>
                  </a:lnTo>
                  <a:lnTo>
                    <a:pt x="15110" y="41654"/>
                  </a:lnTo>
                  <a:lnTo>
                    <a:pt x="23128" y="43967"/>
                  </a:lnTo>
                  <a:lnTo>
                    <a:pt x="28988" y="46280"/>
                  </a:lnTo>
                  <a:lnTo>
                    <a:pt x="32534" y="48593"/>
                  </a:lnTo>
                  <a:lnTo>
                    <a:pt x="34847" y="50907"/>
                  </a:lnTo>
                  <a:lnTo>
                    <a:pt x="35926" y="54377"/>
                  </a:lnTo>
                  <a:lnTo>
                    <a:pt x="35926" y="59003"/>
                  </a:lnTo>
                  <a:lnTo>
                    <a:pt x="33614" y="61316"/>
                  </a:lnTo>
                  <a:lnTo>
                    <a:pt x="24362" y="61316"/>
                  </a:lnTo>
                  <a:lnTo>
                    <a:pt x="2081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7" name="object 1470">
              <a:extLst>
                <a:ext uri="{FF2B5EF4-FFF2-40B4-BE49-F238E27FC236}">
                  <a16:creationId xmlns:a16="http://schemas.microsoft.com/office/drawing/2014/main" id="{9DEA0B7D-C3EF-4C74-BA60-3D413BE7DAD6}"/>
                </a:ext>
              </a:extLst>
            </p:cNvPr>
            <p:cNvSpPr/>
            <p:nvPr/>
          </p:nvSpPr>
          <p:spPr>
            <a:xfrm>
              <a:off x="5963259" y="3935127"/>
              <a:ext cx="41632" cy="105284"/>
            </a:xfrm>
            <a:custGeom>
              <a:avLst/>
              <a:gdLst/>
              <a:ahLst/>
              <a:cxnLst/>
              <a:rect l="l" t="t" r="r" b="b"/>
              <a:pathLst>
                <a:path w="41632" h="105284">
                  <a:moveTo>
                    <a:pt x="9251" y="17349"/>
                  </a:moveTo>
                  <a:lnTo>
                    <a:pt x="9251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9251" y="46280"/>
                  </a:lnTo>
                  <a:lnTo>
                    <a:pt x="9251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9319" y="46280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1301" y="16192"/>
                  </a:lnTo>
                  <a:lnTo>
                    <a:pt x="35926" y="16192"/>
                  </a:lnTo>
                  <a:lnTo>
                    <a:pt x="40552" y="17349"/>
                  </a:lnTo>
                  <a:lnTo>
                    <a:pt x="41632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9251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8" name="object 1471">
              <a:extLst>
                <a:ext uri="{FF2B5EF4-FFF2-40B4-BE49-F238E27FC236}">
                  <a16:creationId xmlns:a16="http://schemas.microsoft.com/office/drawing/2014/main" id="{812C794F-FD7F-42FB-8A85-EC05595DA3A5}"/>
                </a:ext>
              </a:extLst>
            </p:cNvPr>
            <p:cNvSpPr/>
            <p:nvPr/>
          </p:nvSpPr>
          <p:spPr>
            <a:xfrm>
              <a:off x="6009517" y="3966356"/>
              <a:ext cx="39319" cy="75211"/>
            </a:xfrm>
            <a:custGeom>
              <a:avLst/>
              <a:gdLst/>
              <a:ahLst/>
              <a:cxnLst/>
              <a:rect l="l" t="t" r="r" b="b"/>
              <a:pathLst>
                <a:path w="39319" h="75211">
                  <a:moveTo>
                    <a:pt x="39319" y="54377"/>
                  </a:moveTo>
                  <a:lnTo>
                    <a:pt x="35926" y="59003"/>
                  </a:lnTo>
                  <a:lnTo>
                    <a:pt x="23128" y="59003"/>
                  </a:lnTo>
                  <a:lnTo>
                    <a:pt x="19736" y="53220"/>
                  </a:lnTo>
                  <a:lnTo>
                    <a:pt x="30067" y="75211"/>
                  </a:lnTo>
                  <a:lnTo>
                    <a:pt x="39319" y="75211"/>
                  </a:lnTo>
                  <a:lnTo>
                    <a:pt x="39319" y="54377"/>
                  </a:lnTo>
                  <a:close/>
                </a:path>
                <a:path w="39319" h="75211">
                  <a:moveTo>
                    <a:pt x="19736" y="0"/>
                  </a:moveTo>
                  <a:lnTo>
                    <a:pt x="12798" y="3469"/>
                  </a:lnTo>
                  <a:lnTo>
                    <a:pt x="8172" y="9253"/>
                  </a:lnTo>
                  <a:lnTo>
                    <a:pt x="7317" y="10150"/>
                  </a:lnTo>
                  <a:lnTo>
                    <a:pt x="1697" y="20911"/>
                  </a:lnTo>
                  <a:lnTo>
                    <a:pt x="0" y="34714"/>
                  </a:lnTo>
                  <a:lnTo>
                    <a:pt x="54" y="42332"/>
                  </a:lnTo>
                  <a:lnTo>
                    <a:pt x="2251" y="55976"/>
                  </a:lnTo>
                  <a:lnTo>
                    <a:pt x="8172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0067" y="75211"/>
                  </a:lnTo>
                  <a:lnTo>
                    <a:pt x="19736" y="53220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6675" y="16208"/>
                  </a:lnTo>
                  <a:lnTo>
                    <a:pt x="32380" y="16208"/>
                  </a:lnTo>
                  <a:lnTo>
                    <a:pt x="35926" y="17364"/>
                  </a:lnTo>
                  <a:lnTo>
                    <a:pt x="37006" y="20834"/>
                  </a:lnTo>
                  <a:lnTo>
                    <a:pt x="39319" y="23148"/>
                  </a:lnTo>
                  <a:lnTo>
                    <a:pt x="40552" y="28931"/>
                  </a:lnTo>
                  <a:lnTo>
                    <a:pt x="40552" y="34714"/>
                  </a:lnTo>
                  <a:lnTo>
                    <a:pt x="39319" y="42810"/>
                  </a:lnTo>
                  <a:lnTo>
                    <a:pt x="39319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738" y="65060"/>
                  </a:lnTo>
                  <a:lnTo>
                    <a:pt x="57358" y="54300"/>
                  </a:lnTo>
                  <a:lnTo>
                    <a:pt x="59055" y="40497"/>
                  </a:lnTo>
                  <a:lnTo>
                    <a:pt x="59001" y="32879"/>
                  </a:lnTo>
                  <a:lnTo>
                    <a:pt x="56804" y="19235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239" y="0"/>
                  </a:lnTo>
                  <a:lnTo>
                    <a:pt x="19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9" name="object 1472">
              <a:extLst>
                <a:ext uri="{FF2B5EF4-FFF2-40B4-BE49-F238E27FC236}">
                  <a16:creationId xmlns:a16="http://schemas.microsoft.com/office/drawing/2014/main" id="{72B2B72F-DB13-47E3-993A-ABBEBE96586E}"/>
                </a:ext>
              </a:extLst>
            </p:cNvPr>
            <p:cNvSpPr/>
            <p:nvPr/>
          </p:nvSpPr>
          <p:spPr>
            <a:xfrm>
              <a:off x="6078904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2049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926" y="0"/>
                  </a:lnTo>
                  <a:lnTo>
                    <a:pt x="26675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0" name="object 1473">
              <a:extLst>
                <a:ext uri="{FF2B5EF4-FFF2-40B4-BE49-F238E27FC236}">
                  <a16:creationId xmlns:a16="http://schemas.microsoft.com/office/drawing/2014/main" id="{24DBCB7E-9D66-49EA-99B1-EF64F1F3908B}"/>
                </a:ext>
              </a:extLst>
            </p:cNvPr>
            <p:cNvSpPr/>
            <p:nvPr/>
          </p:nvSpPr>
          <p:spPr>
            <a:xfrm>
              <a:off x="6149524" y="3942067"/>
              <a:ext cx="78638" cy="98344"/>
            </a:xfrm>
            <a:custGeom>
              <a:avLst/>
              <a:gdLst/>
              <a:ahLst/>
              <a:cxnLst/>
              <a:rect l="l" t="t" r="r" b="b"/>
              <a:pathLst>
                <a:path w="78638" h="98344">
                  <a:moveTo>
                    <a:pt x="30067" y="61316"/>
                  </a:moveTo>
                  <a:lnTo>
                    <a:pt x="53196" y="78666"/>
                  </a:lnTo>
                  <a:lnTo>
                    <a:pt x="57822" y="98344"/>
                  </a:lnTo>
                  <a:lnTo>
                    <a:pt x="78638" y="98344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44"/>
                  </a:lnTo>
                  <a:lnTo>
                    <a:pt x="20816" y="98344"/>
                  </a:lnTo>
                  <a:lnTo>
                    <a:pt x="25441" y="78666"/>
                  </a:lnTo>
                  <a:lnTo>
                    <a:pt x="53196" y="78666"/>
                  </a:lnTo>
                  <a:lnTo>
                    <a:pt x="30067" y="61316"/>
                  </a:lnTo>
                  <a:lnTo>
                    <a:pt x="39319" y="26602"/>
                  </a:lnTo>
                  <a:lnTo>
                    <a:pt x="48570" y="61316"/>
                  </a:lnTo>
                  <a:lnTo>
                    <a:pt x="30067" y="613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1" name="object 1474">
              <a:extLst>
                <a:ext uri="{FF2B5EF4-FFF2-40B4-BE49-F238E27FC236}">
                  <a16:creationId xmlns:a16="http://schemas.microsoft.com/office/drawing/2014/main" id="{E7BDFAA3-5D02-4FD4-9255-609D947FC1BB}"/>
                </a:ext>
              </a:extLst>
            </p:cNvPr>
            <p:cNvSpPr/>
            <p:nvPr/>
          </p:nvSpPr>
          <p:spPr>
            <a:xfrm>
              <a:off x="6246666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2" name="object 1475">
              <a:extLst>
                <a:ext uri="{FF2B5EF4-FFF2-40B4-BE49-F238E27FC236}">
                  <a16:creationId xmlns:a16="http://schemas.microsoft.com/office/drawing/2014/main" id="{BFF7F984-3993-4232-9C40-4A0E2F442339}"/>
                </a:ext>
              </a:extLst>
            </p:cNvPr>
            <p:cNvSpPr/>
            <p:nvPr/>
          </p:nvSpPr>
          <p:spPr>
            <a:xfrm>
              <a:off x="6269795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742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3" name="object 1476">
              <a:extLst>
                <a:ext uri="{FF2B5EF4-FFF2-40B4-BE49-F238E27FC236}">
                  <a16:creationId xmlns:a16="http://schemas.microsoft.com/office/drawing/2014/main" id="{1E98BCCF-E479-4B67-8C5D-DCB209575559}"/>
                </a:ext>
              </a:extLst>
            </p:cNvPr>
            <p:cNvSpPr/>
            <p:nvPr/>
          </p:nvSpPr>
          <p:spPr>
            <a:xfrm>
              <a:off x="6301096" y="3966356"/>
              <a:ext cx="57822" cy="102970"/>
            </a:xfrm>
            <a:custGeom>
              <a:avLst/>
              <a:gdLst/>
              <a:ahLst/>
              <a:cxnLst/>
              <a:rect l="l" t="t" r="r" b="b"/>
              <a:pathLst>
                <a:path w="57822" h="102970">
                  <a:moveTo>
                    <a:pt x="21895" y="54377"/>
                  </a:moveTo>
                  <a:lnTo>
                    <a:pt x="19582" y="52063"/>
                  </a:lnTo>
                  <a:lnTo>
                    <a:pt x="18503" y="47437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6938" y="9253"/>
                  </a:lnTo>
                  <a:lnTo>
                    <a:pt x="5916" y="10627"/>
                  </a:lnTo>
                  <a:lnTo>
                    <a:pt x="1479" y="20978"/>
                  </a:lnTo>
                  <a:lnTo>
                    <a:pt x="0" y="35870"/>
                  </a:lnTo>
                  <a:lnTo>
                    <a:pt x="9" y="41784"/>
                  </a:lnTo>
                  <a:lnTo>
                    <a:pt x="1867" y="55859"/>
                  </a:lnTo>
                  <a:lnTo>
                    <a:pt x="6938" y="65958"/>
                  </a:lnTo>
                  <a:lnTo>
                    <a:pt x="10330" y="71741"/>
                  </a:lnTo>
                  <a:lnTo>
                    <a:pt x="16190" y="75211"/>
                  </a:lnTo>
                  <a:lnTo>
                    <a:pt x="24208" y="75211"/>
                  </a:lnTo>
                  <a:lnTo>
                    <a:pt x="21895" y="54377"/>
                  </a:lnTo>
                  <a:close/>
                </a:path>
                <a:path w="57822" h="102970">
                  <a:moveTo>
                    <a:pt x="6938" y="96031"/>
                  </a:moveTo>
                  <a:lnTo>
                    <a:pt x="10330" y="98344"/>
                  </a:lnTo>
                  <a:lnTo>
                    <a:pt x="14956" y="100657"/>
                  </a:lnTo>
                  <a:lnTo>
                    <a:pt x="19582" y="101814"/>
                  </a:lnTo>
                  <a:lnTo>
                    <a:pt x="23128" y="102970"/>
                  </a:lnTo>
                  <a:lnTo>
                    <a:pt x="37006" y="102970"/>
                  </a:lnTo>
                  <a:lnTo>
                    <a:pt x="45024" y="100657"/>
                  </a:lnTo>
                  <a:lnTo>
                    <a:pt x="49650" y="94874"/>
                  </a:lnTo>
                  <a:lnTo>
                    <a:pt x="55509" y="90248"/>
                  </a:lnTo>
                  <a:lnTo>
                    <a:pt x="57822" y="83308"/>
                  </a:lnTo>
                  <a:lnTo>
                    <a:pt x="57822" y="1156"/>
                  </a:lnTo>
                  <a:lnTo>
                    <a:pt x="40398" y="1156"/>
                  </a:lnTo>
                  <a:lnTo>
                    <a:pt x="39319" y="8096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3459" y="16208"/>
                  </a:lnTo>
                  <a:lnTo>
                    <a:pt x="37006" y="17364"/>
                  </a:lnTo>
                  <a:lnTo>
                    <a:pt x="38085" y="20834"/>
                  </a:lnTo>
                  <a:lnTo>
                    <a:pt x="38085" y="55533"/>
                  </a:lnTo>
                  <a:lnTo>
                    <a:pt x="37006" y="57846"/>
                  </a:lnTo>
                  <a:lnTo>
                    <a:pt x="33459" y="59003"/>
                  </a:lnTo>
                  <a:lnTo>
                    <a:pt x="26521" y="59003"/>
                  </a:lnTo>
                  <a:lnTo>
                    <a:pt x="23128" y="57846"/>
                  </a:lnTo>
                  <a:lnTo>
                    <a:pt x="21895" y="54377"/>
                  </a:lnTo>
                  <a:lnTo>
                    <a:pt x="24208" y="75211"/>
                  </a:lnTo>
                  <a:lnTo>
                    <a:pt x="30067" y="75211"/>
                  </a:lnTo>
                  <a:lnTo>
                    <a:pt x="34693" y="72898"/>
                  </a:lnTo>
                  <a:lnTo>
                    <a:pt x="38085" y="68272"/>
                  </a:lnTo>
                  <a:lnTo>
                    <a:pt x="38085" y="82151"/>
                  </a:lnTo>
                  <a:lnTo>
                    <a:pt x="35772" y="84464"/>
                  </a:lnTo>
                  <a:lnTo>
                    <a:pt x="31146" y="86778"/>
                  </a:lnTo>
                  <a:lnTo>
                    <a:pt x="20816" y="86778"/>
                  </a:lnTo>
                  <a:lnTo>
                    <a:pt x="18503" y="85621"/>
                  </a:lnTo>
                  <a:lnTo>
                    <a:pt x="14956" y="84464"/>
                  </a:lnTo>
                  <a:lnTo>
                    <a:pt x="11564" y="80994"/>
                  </a:lnTo>
                  <a:lnTo>
                    <a:pt x="4625" y="93717"/>
                  </a:lnTo>
                  <a:lnTo>
                    <a:pt x="6938" y="96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4" name="object 1477">
              <a:extLst>
                <a:ext uri="{FF2B5EF4-FFF2-40B4-BE49-F238E27FC236}">
                  <a16:creationId xmlns:a16="http://schemas.microsoft.com/office/drawing/2014/main" id="{5E5E0081-4F3A-4193-89C4-412E92BDA130}"/>
                </a:ext>
              </a:extLst>
            </p:cNvPr>
            <p:cNvSpPr/>
            <p:nvPr/>
          </p:nvSpPr>
          <p:spPr>
            <a:xfrm>
              <a:off x="6371562" y="3966356"/>
              <a:ext cx="54430" cy="74055"/>
            </a:xfrm>
            <a:custGeom>
              <a:avLst/>
              <a:gdLst/>
              <a:ahLst/>
              <a:cxnLst/>
              <a:rect l="l" t="t" r="r" b="b"/>
              <a:pathLst>
                <a:path w="54430" h="74055">
                  <a:moveTo>
                    <a:pt x="18503" y="74055"/>
                  </a:move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6617"/>
                  </a:lnTo>
                  <a:lnTo>
                    <a:pt x="53309" y="15319"/>
                  </a:lnTo>
                  <a:lnTo>
                    <a:pt x="46765" y="3698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5" name="object 1478">
              <a:extLst>
                <a:ext uri="{FF2B5EF4-FFF2-40B4-BE49-F238E27FC236}">
                  <a16:creationId xmlns:a16="http://schemas.microsoft.com/office/drawing/2014/main" id="{76EFBD5C-AF48-4FF1-B374-246B464E6641}"/>
                </a:ext>
              </a:extLst>
            </p:cNvPr>
            <p:cNvSpPr/>
            <p:nvPr/>
          </p:nvSpPr>
          <p:spPr>
            <a:xfrm>
              <a:off x="6438636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47491" y="3469"/>
                  </a:moveTo>
                  <a:lnTo>
                    <a:pt x="42865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3681" y="16208"/>
                  </a:lnTo>
                  <a:lnTo>
                    <a:pt x="67228" y="18521"/>
                  </a:lnTo>
                  <a:lnTo>
                    <a:pt x="69540" y="23148"/>
                  </a:lnTo>
                  <a:lnTo>
                    <a:pt x="69540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6923" y="15795"/>
                  </a:lnTo>
                  <a:lnTo>
                    <a:pt x="80379" y="401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469"/>
                  </a:lnTo>
                  <a:lnTo>
                    <a:pt x="50883" y="9253"/>
                  </a:lnTo>
                  <a:lnTo>
                    <a:pt x="47491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6" name="object 1479">
              <a:extLst>
                <a:ext uri="{FF2B5EF4-FFF2-40B4-BE49-F238E27FC236}">
                  <a16:creationId xmlns:a16="http://schemas.microsoft.com/office/drawing/2014/main" id="{493C80A2-38F9-48D9-8775-D4D8C1C18229}"/>
                </a:ext>
              </a:extLst>
            </p:cNvPr>
            <p:cNvSpPr/>
            <p:nvPr/>
          </p:nvSpPr>
          <p:spPr>
            <a:xfrm>
              <a:off x="6538245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23" y="43159"/>
                  </a:moveTo>
                  <a:lnTo>
                    <a:pt x="2485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1895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50883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9582" y="25461"/>
                  </a:lnTo>
                  <a:lnTo>
                    <a:pt x="20816" y="21991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6615" y="10830"/>
                  </a:lnTo>
                  <a:lnTo>
                    <a:pt x="1551" y="21576"/>
                  </a:lnTo>
                  <a:lnTo>
                    <a:pt x="0" y="35870"/>
                  </a:lnTo>
                  <a:lnTo>
                    <a:pt x="23" y="43159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0816" y="21991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085" y="20834"/>
                  </a:lnTo>
                  <a:lnTo>
                    <a:pt x="38085" y="31244"/>
                  </a:lnTo>
                  <a:lnTo>
                    <a:pt x="19582" y="31244"/>
                  </a:lnTo>
                  <a:lnTo>
                    <a:pt x="19582" y="43967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7" name="object 1480">
              <a:extLst>
                <a:ext uri="{FF2B5EF4-FFF2-40B4-BE49-F238E27FC236}">
                  <a16:creationId xmlns:a16="http://schemas.microsoft.com/office/drawing/2014/main" id="{8CE20594-B6D4-4624-99FC-7C95D1CBB108}"/>
                </a:ext>
              </a:extLst>
            </p:cNvPr>
            <p:cNvSpPr/>
            <p:nvPr/>
          </p:nvSpPr>
          <p:spPr>
            <a:xfrm>
              <a:off x="6605318" y="3966356"/>
              <a:ext cx="54275" cy="74055"/>
            </a:xfrm>
            <a:custGeom>
              <a:avLst/>
              <a:gdLst/>
              <a:ahLst/>
              <a:cxnLst/>
              <a:rect l="l" t="t" r="r" b="b"/>
              <a:pathLst>
                <a:path w="54275" h="74055">
                  <a:moveTo>
                    <a:pt x="17269" y="8096"/>
                  </a:moveTo>
                  <a:lnTo>
                    <a:pt x="17269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275" y="74055"/>
                  </a:lnTo>
                  <a:lnTo>
                    <a:pt x="54275" y="26617"/>
                  </a:lnTo>
                  <a:lnTo>
                    <a:pt x="52734" y="15407"/>
                  </a:lnTo>
                  <a:lnTo>
                    <a:pt x="46378" y="371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7269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8" name="object 1481">
              <a:extLst>
                <a:ext uri="{FF2B5EF4-FFF2-40B4-BE49-F238E27FC236}">
                  <a16:creationId xmlns:a16="http://schemas.microsoft.com/office/drawing/2014/main" id="{C39EA1E8-829F-4C19-8BEF-BD6ABFDE5D6C}"/>
                </a:ext>
              </a:extLst>
            </p:cNvPr>
            <p:cNvSpPr/>
            <p:nvPr/>
          </p:nvSpPr>
          <p:spPr>
            <a:xfrm>
              <a:off x="6666533" y="3950163"/>
              <a:ext cx="38239" cy="91404"/>
            </a:xfrm>
            <a:custGeom>
              <a:avLst/>
              <a:gdLst/>
              <a:ahLst/>
              <a:cxnLst/>
              <a:rect l="l" t="t" r="r" b="b"/>
              <a:pathLst>
                <a:path w="38239" h="91404">
                  <a:moveTo>
                    <a:pt x="27754" y="17349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172" y="31244"/>
                  </a:lnTo>
                  <a:lnTo>
                    <a:pt x="8172" y="70569"/>
                  </a:lnTo>
                  <a:lnTo>
                    <a:pt x="8715" y="74964"/>
                  </a:lnTo>
                  <a:lnTo>
                    <a:pt x="14746" y="87296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239" y="90248"/>
                  </a:lnTo>
                  <a:lnTo>
                    <a:pt x="38239" y="75196"/>
                  </a:lnTo>
                  <a:lnTo>
                    <a:pt x="31301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9" name="object 1482">
              <a:extLst>
                <a:ext uri="{FF2B5EF4-FFF2-40B4-BE49-F238E27FC236}">
                  <a16:creationId xmlns:a16="http://schemas.microsoft.com/office/drawing/2014/main" id="{D842F2D8-97AB-43BC-96B3-4F38DB15A6AA}"/>
                </a:ext>
              </a:extLst>
            </p:cNvPr>
            <p:cNvSpPr/>
            <p:nvPr/>
          </p:nvSpPr>
          <p:spPr>
            <a:xfrm>
              <a:off x="6742859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896" y="87"/>
                  </a:lnTo>
                  <a:lnTo>
                    <a:pt x="19123" y="3286"/>
                  </a:lnTo>
                  <a:lnTo>
                    <a:pt x="9251" y="11566"/>
                  </a:lnTo>
                  <a:lnTo>
                    <a:pt x="5807" y="16663"/>
                  </a:lnTo>
                  <a:lnTo>
                    <a:pt x="1533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913" y="67606"/>
                  </a:lnTo>
                  <a:lnTo>
                    <a:pt x="4168" y="80357"/>
                  </a:lnTo>
                  <a:lnTo>
                    <a:pt x="10485" y="90248"/>
                  </a:lnTo>
                  <a:lnTo>
                    <a:pt x="22412" y="98435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289" y="96031"/>
                  </a:lnTo>
                  <a:lnTo>
                    <a:pt x="64915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7491" y="82136"/>
                  </a:lnTo>
                  <a:lnTo>
                    <a:pt x="43944" y="83292"/>
                  </a:lnTo>
                  <a:lnTo>
                    <a:pt x="4163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2049" y="74039"/>
                  </a:lnTo>
                  <a:lnTo>
                    <a:pt x="19736" y="68256"/>
                  </a:lnTo>
                  <a:lnTo>
                    <a:pt x="19736" y="40497"/>
                  </a:lnTo>
                  <a:lnTo>
                    <a:pt x="20816" y="32385"/>
                  </a:lnTo>
                  <a:lnTo>
                    <a:pt x="22049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9804" y="32385"/>
                  </a:lnTo>
                  <a:lnTo>
                    <a:pt x="68307" y="32385"/>
                  </a:lnTo>
                  <a:lnTo>
                    <a:pt x="68231" y="31676"/>
                  </a:lnTo>
                  <a:lnTo>
                    <a:pt x="65374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0" name="object 1483">
              <a:extLst>
                <a:ext uri="{FF2B5EF4-FFF2-40B4-BE49-F238E27FC236}">
                  <a16:creationId xmlns:a16="http://schemas.microsoft.com/office/drawing/2014/main" id="{532C7A59-1557-4458-8362-0B002FF24CB1}"/>
                </a:ext>
              </a:extLst>
            </p:cNvPr>
            <p:cNvSpPr/>
            <p:nvPr/>
          </p:nvSpPr>
          <p:spPr>
            <a:xfrm>
              <a:off x="6821651" y="3966356"/>
              <a:ext cx="58901" cy="75211"/>
            </a:xfrm>
            <a:custGeom>
              <a:avLst/>
              <a:gdLst/>
              <a:ahLst/>
              <a:cxnLst/>
              <a:rect l="l" t="t" r="r" b="b"/>
              <a:pathLst>
                <a:path w="58901" h="75211">
                  <a:moveTo>
                    <a:pt x="19582" y="75211"/>
                  </a:moveTo>
                  <a:lnTo>
                    <a:pt x="38085" y="75211"/>
                  </a:lnTo>
                  <a:lnTo>
                    <a:pt x="39319" y="54377"/>
                  </a:lnTo>
                  <a:lnTo>
                    <a:pt x="35772" y="59003"/>
                  </a:lnTo>
                  <a:lnTo>
                    <a:pt x="21895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12" y="10120"/>
                  </a:lnTo>
                  <a:lnTo>
                    <a:pt x="1686" y="20889"/>
                  </a:lnTo>
                  <a:lnTo>
                    <a:pt x="0" y="34714"/>
                  </a:lnTo>
                  <a:lnTo>
                    <a:pt x="52" y="42283"/>
                  </a:lnTo>
                  <a:lnTo>
                    <a:pt x="2219" y="55957"/>
                  </a:lnTo>
                  <a:lnTo>
                    <a:pt x="8018" y="65958"/>
                  </a:lnTo>
                  <a:lnTo>
                    <a:pt x="12643" y="71741"/>
                  </a:lnTo>
                  <a:lnTo>
                    <a:pt x="19582" y="75211"/>
                  </a:lnTo>
                  <a:close/>
                </a:path>
                <a:path w="58901" h="75211">
                  <a:moveTo>
                    <a:pt x="39319" y="23148"/>
                  </a:moveTo>
                  <a:lnTo>
                    <a:pt x="39319" y="54377"/>
                  </a:lnTo>
                  <a:lnTo>
                    <a:pt x="38085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689" y="65091"/>
                  </a:lnTo>
                  <a:lnTo>
                    <a:pt x="57214" y="54322"/>
                  </a:lnTo>
                  <a:lnTo>
                    <a:pt x="58901" y="40497"/>
                  </a:lnTo>
                  <a:lnTo>
                    <a:pt x="58849" y="32928"/>
                  </a:lnTo>
                  <a:lnTo>
                    <a:pt x="56681" y="19254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9319" y="23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1" name="object 1484">
              <a:extLst>
                <a:ext uri="{FF2B5EF4-FFF2-40B4-BE49-F238E27FC236}">
                  <a16:creationId xmlns:a16="http://schemas.microsoft.com/office/drawing/2014/main" id="{B2873188-ED16-4187-BFF6-52952B95CD12}"/>
                </a:ext>
              </a:extLst>
            </p:cNvPr>
            <p:cNvSpPr/>
            <p:nvPr/>
          </p:nvSpPr>
          <p:spPr>
            <a:xfrm>
              <a:off x="6888725" y="3966356"/>
              <a:ext cx="27754" cy="75211"/>
            </a:xfrm>
            <a:custGeom>
              <a:avLst/>
              <a:gdLst/>
              <a:ahLst/>
              <a:cxnLst/>
              <a:rect l="l" t="t" r="r" b="b"/>
              <a:pathLst>
                <a:path w="27754" h="75211">
                  <a:moveTo>
                    <a:pt x="21895" y="75211"/>
                  </a:moveTo>
                  <a:lnTo>
                    <a:pt x="27754" y="75211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1895" y="75211"/>
                  </a:lnTo>
                  <a:close/>
                </a:path>
                <a:path w="27754" h="75211">
                  <a:moveTo>
                    <a:pt x="53196" y="16208"/>
                  </a:moveTo>
                  <a:lnTo>
                    <a:pt x="50883" y="10409"/>
                  </a:lnTo>
                  <a:lnTo>
                    <a:pt x="47337" y="5783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6208"/>
                  </a:lnTo>
                  <a:lnTo>
                    <a:pt x="2312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339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6938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772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6588" y="74055"/>
                  </a:lnTo>
                  <a:lnTo>
                    <a:pt x="56588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2" name="object 1485">
              <a:extLst>
                <a:ext uri="{FF2B5EF4-FFF2-40B4-BE49-F238E27FC236}">
                  <a16:creationId xmlns:a16="http://schemas.microsoft.com/office/drawing/2014/main" id="{7A26A7F6-34E3-40A8-B6D7-E6E4437AA086}"/>
                </a:ext>
              </a:extLst>
            </p:cNvPr>
            <p:cNvSpPr/>
            <p:nvPr/>
          </p:nvSpPr>
          <p:spPr>
            <a:xfrm>
              <a:off x="6965590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3" name="object 1486">
              <a:extLst>
                <a:ext uri="{FF2B5EF4-FFF2-40B4-BE49-F238E27FC236}">
                  <a16:creationId xmlns:a16="http://schemas.microsoft.com/office/drawing/2014/main" id="{C540083E-7414-4D6A-834B-599E32B8F121}"/>
                </a:ext>
              </a:extLst>
            </p:cNvPr>
            <p:cNvSpPr/>
            <p:nvPr/>
          </p:nvSpPr>
          <p:spPr>
            <a:xfrm>
              <a:off x="6985867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5024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6521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4" name="object 1487">
              <a:extLst>
                <a:ext uri="{FF2B5EF4-FFF2-40B4-BE49-F238E27FC236}">
                  <a16:creationId xmlns:a16="http://schemas.microsoft.com/office/drawing/2014/main" id="{9CE8C922-0EDD-420C-8583-F3D289F5CB50}"/>
                </a:ext>
              </a:extLst>
            </p:cNvPr>
            <p:cNvSpPr/>
            <p:nvPr/>
          </p:nvSpPr>
          <p:spPr>
            <a:xfrm>
              <a:off x="6875927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5" name="object 1488">
              <a:extLst>
                <a:ext uri="{FF2B5EF4-FFF2-40B4-BE49-F238E27FC236}">
                  <a16:creationId xmlns:a16="http://schemas.microsoft.com/office/drawing/2014/main" id="{6616EC3F-740C-4B32-8FC4-CE36AFB5850E}"/>
                </a:ext>
              </a:extLst>
            </p:cNvPr>
            <p:cNvSpPr/>
            <p:nvPr/>
          </p:nvSpPr>
          <p:spPr>
            <a:xfrm>
              <a:off x="6943001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6" name="object 1489">
              <a:extLst>
                <a:ext uri="{FF2B5EF4-FFF2-40B4-BE49-F238E27FC236}">
                  <a16:creationId xmlns:a16="http://schemas.microsoft.com/office/drawing/2014/main" id="{5009A41A-A763-472C-BED3-3CC398EB4725}"/>
                </a:ext>
              </a:extLst>
            </p:cNvPr>
            <p:cNvSpPr/>
            <p:nvPr/>
          </p:nvSpPr>
          <p:spPr>
            <a:xfrm>
              <a:off x="7010075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7" name="object 1490">
              <a:extLst>
                <a:ext uri="{FF2B5EF4-FFF2-40B4-BE49-F238E27FC236}">
                  <a16:creationId xmlns:a16="http://schemas.microsoft.com/office/drawing/2014/main" id="{55407D22-1717-4AA1-8D9C-EE21466B6FD6}"/>
                </a:ext>
              </a:extLst>
            </p:cNvPr>
            <p:cNvSpPr/>
            <p:nvPr/>
          </p:nvSpPr>
          <p:spPr>
            <a:xfrm>
              <a:off x="7084165" y="5243661"/>
              <a:ext cx="0" cy="104126"/>
            </a:xfrm>
            <a:custGeom>
              <a:avLst/>
              <a:gdLst/>
              <a:ahLst/>
              <a:cxnLst/>
              <a:rect l="l" t="t" r="r" b="b"/>
              <a:pathLst>
                <a:path h="104126">
                  <a:moveTo>
                    <a:pt x="0" y="0"/>
                  </a:moveTo>
                  <a:lnTo>
                    <a:pt x="0" y="10412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8" name="object 1491">
              <a:extLst>
                <a:ext uri="{FF2B5EF4-FFF2-40B4-BE49-F238E27FC236}">
                  <a16:creationId xmlns:a16="http://schemas.microsoft.com/office/drawing/2014/main" id="{036E5B28-8E62-4FA2-9A18-F8A9A41262D3}"/>
                </a:ext>
              </a:extLst>
            </p:cNvPr>
            <p:cNvSpPr/>
            <p:nvPr/>
          </p:nvSpPr>
          <p:spPr>
            <a:xfrm>
              <a:off x="7107371" y="5248288"/>
              <a:ext cx="12643" cy="99499"/>
            </a:xfrm>
            <a:custGeom>
              <a:avLst/>
              <a:gdLst/>
              <a:ahLst/>
              <a:cxnLst/>
              <a:rect l="l" t="t" r="r" b="b"/>
              <a:pathLst>
                <a:path w="12643" h="99499">
                  <a:moveTo>
                    <a:pt x="1079" y="26617"/>
                  </a:moveTo>
                  <a:lnTo>
                    <a:pt x="1079" y="99499"/>
                  </a:lnTo>
                  <a:lnTo>
                    <a:pt x="12643" y="99499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49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3877" y="6939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9" name="object 1492">
              <a:extLst>
                <a:ext uri="{FF2B5EF4-FFF2-40B4-BE49-F238E27FC236}">
                  <a16:creationId xmlns:a16="http://schemas.microsoft.com/office/drawing/2014/main" id="{CF9DB0B2-6363-41CB-86CF-E62EBDB2DF48}"/>
                </a:ext>
              </a:extLst>
            </p:cNvPr>
            <p:cNvSpPr/>
            <p:nvPr/>
          </p:nvSpPr>
          <p:spPr>
            <a:xfrm>
              <a:off x="7135125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18503" y="63625"/>
                  </a:moveTo>
                  <a:lnTo>
                    <a:pt x="16190" y="60155"/>
                  </a:lnTo>
                  <a:lnTo>
                    <a:pt x="13877" y="55527"/>
                  </a:lnTo>
                  <a:lnTo>
                    <a:pt x="11564" y="49742"/>
                  </a:lnTo>
                  <a:lnTo>
                    <a:pt x="11564" y="32387"/>
                  </a:lnTo>
                  <a:lnTo>
                    <a:pt x="12643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7006" y="61312"/>
                  </a:lnTo>
                  <a:lnTo>
                    <a:pt x="32380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0" name="object 1493">
              <a:extLst>
                <a:ext uri="{FF2B5EF4-FFF2-40B4-BE49-F238E27FC236}">
                  <a16:creationId xmlns:a16="http://schemas.microsoft.com/office/drawing/2014/main" id="{7FE8B8A1-7348-4FE9-8FE0-D7C8A33DB228}"/>
                </a:ext>
              </a:extLst>
            </p:cNvPr>
            <p:cNvSpPr/>
            <p:nvPr/>
          </p:nvSpPr>
          <p:spPr>
            <a:xfrm>
              <a:off x="7198653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1" name="object 1494">
              <a:extLst>
                <a:ext uri="{FF2B5EF4-FFF2-40B4-BE49-F238E27FC236}">
                  <a16:creationId xmlns:a16="http://schemas.microsoft.com/office/drawing/2014/main" id="{F9C71B6A-0C5F-41D2-AFCA-3EAAF639C511}"/>
                </a:ext>
              </a:extLst>
            </p:cNvPr>
            <p:cNvSpPr/>
            <p:nvPr/>
          </p:nvSpPr>
          <p:spPr>
            <a:xfrm>
              <a:off x="7257709" y="5257541"/>
              <a:ext cx="34693" cy="91403"/>
            </a:xfrm>
            <a:custGeom>
              <a:avLst/>
              <a:gdLst/>
              <a:ahLst/>
              <a:cxnLst/>
              <a:rect l="l" t="t" r="r" b="b"/>
              <a:pathLst>
                <a:path w="34693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6521" y="91403"/>
                  </a:lnTo>
                  <a:lnTo>
                    <a:pt x="31146" y="90246"/>
                  </a:lnTo>
                  <a:lnTo>
                    <a:pt x="34693" y="90246"/>
                  </a:lnTo>
                  <a:lnTo>
                    <a:pt x="34693" y="79833"/>
                  </a:lnTo>
                  <a:lnTo>
                    <a:pt x="31146" y="80991"/>
                  </a:lnTo>
                  <a:lnTo>
                    <a:pt x="2775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2" name="object 1495">
              <a:extLst>
                <a:ext uri="{FF2B5EF4-FFF2-40B4-BE49-F238E27FC236}">
                  <a16:creationId xmlns:a16="http://schemas.microsoft.com/office/drawing/2014/main" id="{F1835C67-AC48-41EF-BF46-0E7389F73828}"/>
                </a:ext>
              </a:extLst>
            </p:cNvPr>
            <p:cNvSpPr/>
            <p:nvPr/>
          </p:nvSpPr>
          <p:spPr>
            <a:xfrm>
              <a:off x="7305046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1233" y="26617"/>
                  </a:moveTo>
                  <a:lnTo>
                    <a:pt x="1233" y="99499"/>
                  </a:lnTo>
                  <a:lnTo>
                    <a:pt x="12798" y="99499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499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3" name="object 1496">
              <a:extLst>
                <a:ext uri="{FF2B5EF4-FFF2-40B4-BE49-F238E27FC236}">
                  <a16:creationId xmlns:a16="http://schemas.microsoft.com/office/drawing/2014/main" id="{5495BA30-4155-4464-BFE8-B88A06C20B0E}"/>
                </a:ext>
              </a:extLst>
            </p:cNvPr>
            <p:cNvSpPr/>
            <p:nvPr/>
          </p:nvSpPr>
          <p:spPr>
            <a:xfrm>
              <a:off x="7332801" y="5273749"/>
              <a:ext cx="56742" cy="75194"/>
            </a:xfrm>
            <a:custGeom>
              <a:avLst/>
              <a:gdLst/>
              <a:ahLst/>
              <a:cxnLst/>
              <a:rect l="l" t="t" r="r" b="b"/>
              <a:pathLst>
                <a:path w="56742" h="75194">
                  <a:moveTo>
                    <a:pt x="19736" y="62468"/>
                  </a:moveTo>
                  <a:lnTo>
                    <a:pt x="16190" y="58997"/>
                  </a:lnTo>
                  <a:lnTo>
                    <a:pt x="13877" y="54370"/>
                  </a:lnTo>
                  <a:lnTo>
                    <a:pt x="11564" y="48584"/>
                  </a:lnTo>
                  <a:lnTo>
                    <a:pt x="11564" y="26602"/>
                  </a:lnTo>
                  <a:lnTo>
                    <a:pt x="13877" y="20817"/>
                  </a:lnTo>
                  <a:lnTo>
                    <a:pt x="16190" y="16189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89"/>
                  </a:lnTo>
                  <a:lnTo>
                    <a:pt x="42865" y="20817"/>
                  </a:lnTo>
                  <a:lnTo>
                    <a:pt x="43944" y="26602"/>
                  </a:lnTo>
                  <a:lnTo>
                    <a:pt x="43944" y="41643"/>
                  </a:lnTo>
                  <a:lnTo>
                    <a:pt x="43802" y="46254"/>
                  </a:lnTo>
                  <a:lnTo>
                    <a:pt x="39356" y="60361"/>
                  </a:lnTo>
                  <a:lnTo>
                    <a:pt x="43944" y="71724"/>
                  </a:lnTo>
                  <a:lnTo>
                    <a:pt x="48570" y="65940"/>
                  </a:lnTo>
                  <a:lnTo>
                    <a:pt x="49421" y="65049"/>
                  </a:lnTo>
                  <a:lnTo>
                    <a:pt x="55044" y="54295"/>
                  </a:lnTo>
                  <a:lnTo>
                    <a:pt x="56742" y="40486"/>
                  </a:lnTo>
                  <a:lnTo>
                    <a:pt x="56716" y="32009"/>
                  </a:lnTo>
                  <a:lnTo>
                    <a:pt x="54168" y="18896"/>
                  </a:lnTo>
                  <a:lnTo>
                    <a:pt x="48570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5" y="9409"/>
                  </a:lnTo>
                  <a:lnTo>
                    <a:pt x="1853" y="19772"/>
                  </a:lnTo>
                  <a:lnTo>
                    <a:pt x="0" y="33545"/>
                  </a:lnTo>
                  <a:lnTo>
                    <a:pt x="0" y="41928"/>
                  </a:lnTo>
                  <a:lnTo>
                    <a:pt x="2391" y="55638"/>
                  </a:lnTo>
                  <a:lnTo>
                    <a:pt x="8172" y="65940"/>
                  </a:lnTo>
                  <a:lnTo>
                    <a:pt x="12798" y="71724"/>
                  </a:lnTo>
                  <a:lnTo>
                    <a:pt x="19736" y="75194"/>
                  </a:lnTo>
                  <a:lnTo>
                    <a:pt x="27754" y="75194"/>
                  </a:lnTo>
                  <a:lnTo>
                    <a:pt x="19736" y="62468"/>
                  </a:lnTo>
                  <a:close/>
                </a:path>
                <a:path w="56742" h="75194">
                  <a:moveTo>
                    <a:pt x="43944" y="71724"/>
                  </a:moveTo>
                  <a:lnTo>
                    <a:pt x="39356" y="60361"/>
                  </a:lnTo>
                  <a:lnTo>
                    <a:pt x="27754" y="64783"/>
                  </a:lnTo>
                  <a:lnTo>
                    <a:pt x="23128" y="64783"/>
                  </a:lnTo>
                  <a:lnTo>
                    <a:pt x="19736" y="62468"/>
                  </a:lnTo>
                  <a:lnTo>
                    <a:pt x="27754" y="75194"/>
                  </a:lnTo>
                  <a:lnTo>
                    <a:pt x="37006" y="75194"/>
                  </a:lnTo>
                  <a:lnTo>
                    <a:pt x="43944" y="71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4" name="object 1497">
              <a:extLst>
                <a:ext uri="{FF2B5EF4-FFF2-40B4-BE49-F238E27FC236}">
                  <a16:creationId xmlns:a16="http://schemas.microsoft.com/office/drawing/2014/main" id="{F18137F7-9D4E-41DE-814F-0D8167B01C28}"/>
                </a:ext>
              </a:extLst>
            </p:cNvPr>
            <p:cNvSpPr/>
            <p:nvPr/>
          </p:nvSpPr>
          <p:spPr>
            <a:xfrm>
              <a:off x="7403421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2798" y="74038"/>
                  </a:moveTo>
                  <a:lnTo>
                    <a:pt x="12798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925" y="16439"/>
                  </a:lnTo>
                  <a:lnTo>
                    <a:pt x="42189" y="4033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798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5" name="object 1498">
              <a:extLst>
                <a:ext uri="{FF2B5EF4-FFF2-40B4-BE49-F238E27FC236}">
                  <a16:creationId xmlns:a16="http://schemas.microsoft.com/office/drawing/2014/main" id="{87FD9443-83FD-4BCE-9F37-D66ABE89793C}"/>
                </a:ext>
              </a:extLst>
            </p:cNvPr>
            <p:cNvSpPr/>
            <p:nvPr/>
          </p:nvSpPr>
          <p:spPr>
            <a:xfrm>
              <a:off x="7467103" y="5273749"/>
              <a:ext cx="49650" cy="75194"/>
            </a:xfrm>
            <a:custGeom>
              <a:avLst/>
              <a:gdLst/>
              <a:ahLst/>
              <a:cxnLst/>
              <a:rect l="l" t="t" r="r" b="b"/>
              <a:pathLst>
                <a:path w="49650" h="75194">
                  <a:moveTo>
                    <a:pt x="18503" y="63625"/>
                  </a:moveTo>
                  <a:lnTo>
                    <a:pt x="13877" y="58997"/>
                  </a:lnTo>
                  <a:lnTo>
                    <a:pt x="12643" y="55527"/>
                  </a:lnTo>
                  <a:lnTo>
                    <a:pt x="12643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8503" y="75194"/>
                  </a:lnTo>
                  <a:lnTo>
                    <a:pt x="33459" y="75194"/>
                  </a:lnTo>
                  <a:lnTo>
                    <a:pt x="39319" y="72881"/>
                  </a:lnTo>
                  <a:lnTo>
                    <a:pt x="42711" y="69410"/>
                  </a:lnTo>
                  <a:lnTo>
                    <a:pt x="47337" y="65940"/>
                  </a:lnTo>
                  <a:lnTo>
                    <a:pt x="49650" y="60155"/>
                  </a:lnTo>
                  <a:lnTo>
                    <a:pt x="49650" y="49742"/>
                  </a:lnTo>
                  <a:lnTo>
                    <a:pt x="48570" y="45114"/>
                  </a:lnTo>
                  <a:lnTo>
                    <a:pt x="45024" y="41643"/>
                  </a:lnTo>
                  <a:lnTo>
                    <a:pt x="41632" y="38171"/>
                  </a:lnTo>
                  <a:lnTo>
                    <a:pt x="35772" y="34701"/>
                  </a:lnTo>
                  <a:lnTo>
                    <a:pt x="26521" y="31230"/>
                  </a:lnTo>
                  <a:lnTo>
                    <a:pt x="21895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3"/>
                  </a:lnTo>
                  <a:lnTo>
                    <a:pt x="37006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8018" y="33545"/>
                  </a:lnTo>
                  <a:lnTo>
                    <a:pt x="12643" y="37015"/>
                  </a:lnTo>
                  <a:lnTo>
                    <a:pt x="17269" y="39330"/>
                  </a:lnTo>
                  <a:lnTo>
                    <a:pt x="24208" y="41643"/>
                  </a:lnTo>
                  <a:lnTo>
                    <a:pt x="28834" y="43958"/>
                  </a:lnTo>
                  <a:lnTo>
                    <a:pt x="33459" y="46271"/>
                  </a:lnTo>
                  <a:lnTo>
                    <a:pt x="34693" y="48584"/>
                  </a:lnTo>
                  <a:lnTo>
                    <a:pt x="38085" y="52056"/>
                  </a:lnTo>
                  <a:lnTo>
                    <a:pt x="38085" y="57840"/>
                  </a:lnTo>
                  <a:lnTo>
                    <a:pt x="34693" y="62468"/>
                  </a:lnTo>
                  <a:lnTo>
                    <a:pt x="30067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6" name="object 929">
              <a:extLst>
                <a:ext uri="{FF2B5EF4-FFF2-40B4-BE49-F238E27FC236}">
                  <a16:creationId xmlns:a16="http://schemas.microsoft.com/office/drawing/2014/main" id="{25FA9CCA-FA34-468C-8484-9140B8D3DC00}"/>
                </a:ext>
              </a:extLst>
            </p:cNvPr>
            <p:cNvSpPr/>
            <p:nvPr/>
          </p:nvSpPr>
          <p:spPr>
            <a:xfrm>
              <a:off x="895577" y="2269009"/>
              <a:ext cx="82132" cy="97311"/>
            </a:xfrm>
            <a:custGeom>
              <a:avLst/>
              <a:gdLst/>
              <a:ahLst/>
              <a:cxnLst/>
              <a:rect l="l" t="t" r="r" b="b"/>
              <a:pathLst>
                <a:path w="82132" h="97311">
                  <a:moveTo>
                    <a:pt x="0" y="97311"/>
                  </a:moveTo>
                  <a:lnTo>
                    <a:pt x="11567" y="97311"/>
                  </a:lnTo>
                  <a:lnTo>
                    <a:pt x="11567" y="22053"/>
                  </a:lnTo>
                  <a:lnTo>
                    <a:pt x="37015" y="97311"/>
                  </a:lnTo>
                  <a:lnTo>
                    <a:pt x="46270" y="97311"/>
                  </a:lnTo>
                  <a:lnTo>
                    <a:pt x="71724" y="20819"/>
                  </a:lnTo>
                  <a:lnTo>
                    <a:pt x="70561" y="59065"/>
                  </a:lnTo>
                  <a:lnTo>
                    <a:pt x="70561" y="97311"/>
                  </a:lnTo>
                  <a:lnTo>
                    <a:pt x="82132" y="97311"/>
                  </a:lnTo>
                  <a:lnTo>
                    <a:pt x="82132" y="0"/>
                  </a:lnTo>
                  <a:lnTo>
                    <a:pt x="67090" y="0"/>
                  </a:lnTo>
                  <a:lnTo>
                    <a:pt x="41642" y="79884"/>
                  </a:lnTo>
                  <a:lnTo>
                    <a:pt x="16194" y="0"/>
                  </a:lnTo>
                  <a:lnTo>
                    <a:pt x="0" y="0"/>
                  </a:lnTo>
                  <a:lnTo>
                    <a:pt x="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7" name="object 930">
              <a:extLst>
                <a:ext uri="{FF2B5EF4-FFF2-40B4-BE49-F238E27FC236}">
                  <a16:creationId xmlns:a16="http://schemas.microsoft.com/office/drawing/2014/main" id="{BD04D7A2-0754-4331-A982-670F1A672970}"/>
                </a:ext>
              </a:extLst>
            </p:cNvPr>
            <p:cNvSpPr/>
            <p:nvPr/>
          </p:nvSpPr>
          <p:spPr>
            <a:xfrm>
              <a:off x="996213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78" y="2467"/>
                  </a:lnTo>
                  <a:lnTo>
                    <a:pt x="33552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612"/>
                  </a:lnTo>
                  <a:lnTo>
                    <a:pt x="27770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8" name="object 931">
              <a:extLst>
                <a:ext uri="{FF2B5EF4-FFF2-40B4-BE49-F238E27FC236}">
                  <a16:creationId xmlns:a16="http://schemas.microsoft.com/office/drawing/2014/main" id="{35709554-6CD5-4A46-8187-26B5F97BABFF}"/>
                </a:ext>
              </a:extLst>
            </p:cNvPr>
            <p:cNvSpPr/>
            <p:nvPr/>
          </p:nvSpPr>
          <p:spPr>
            <a:xfrm>
              <a:off x="1062146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033" y="16347"/>
                  </a:lnTo>
                  <a:lnTo>
                    <a:pt x="19675" y="11720"/>
                  </a:lnTo>
                  <a:lnTo>
                    <a:pt x="23144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4708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9" name="object 932">
              <a:extLst>
                <a:ext uri="{FF2B5EF4-FFF2-40B4-BE49-F238E27FC236}">
                  <a16:creationId xmlns:a16="http://schemas.microsoft.com/office/drawing/2014/main" id="{8172540A-DB57-477C-A167-B78A962B8499}"/>
                </a:ext>
              </a:extLst>
            </p:cNvPr>
            <p:cNvSpPr/>
            <p:nvPr/>
          </p:nvSpPr>
          <p:spPr>
            <a:xfrm>
              <a:off x="1126922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3877" y="16347"/>
                  </a:lnTo>
                  <a:lnTo>
                    <a:pt x="18518" y="11720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75" y="30226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925"/>
                  </a:lnTo>
                  <a:lnTo>
                    <a:pt x="18518" y="64925"/>
                  </a:lnTo>
                  <a:lnTo>
                    <a:pt x="16205" y="63691"/>
                  </a:lnTo>
                  <a:lnTo>
                    <a:pt x="13877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205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205" y="42872"/>
                  </a:lnTo>
                  <a:lnTo>
                    <a:pt x="19675" y="30226"/>
                  </a:ln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0" name="object 933">
              <a:extLst>
                <a:ext uri="{FF2B5EF4-FFF2-40B4-BE49-F238E27FC236}">
                  <a16:creationId xmlns:a16="http://schemas.microsoft.com/office/drawing/2014/main" id="{17692EA9-F6A5-4B0A-B929-26D9EE190A8E}"/>
                </a:ext>
              </a:extLst>
            </p:cNvPr>
            <p:cNvSpPr/>
            <p:nvPr/>
          </p:nvSpPr>
          <p:spPr>
            <a:xfrm>
              <a:off x="1190542" y="2295688"/>
              <a:ext cx="53211" cy="72944"/>
            </a:xfrm>
            <a:custGeom>
              <a:avLst/>
              <a:gdLst/>
              <a:ahLst/>
              <a:cxnLst/>
              <a:rect l="l" t="t" r="r" b="b"/>
              <a:pathLst>
                <a:path w="53211" h="72944">
                  <a:moveTo>
                    <a:pt x="2312" y="57831"/>
                  </a:moveTo>
                  <a:lnTo>
                    <a:pt x="6938" y="63691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08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831"/>
                  </a:lnTo>
                  <a:close/>
                </a:path>
                <a:path w="53211" h="72944">
                  <a:moveTo>
                    <a:pt x="15049" y="97156"/>
                  </a:moveTo>
                  <a:lnTo>
                    <a:pt x="18518" y="98390"/>
                  </a:lnTo>
                  <a:lnTo>
                    <a:pt x="23144" y="99470"/>
                  </a:lnTo>
                  <a:lnTo>
                    <a:pt x="34708" y="99470"/>
                  </a:lnTo>
                  <a:lnTo>
                    <a:pt x="41647" y="97156"/>
                  </a:lnTo>
                  <a:lnTo>
                    <a:pt x="46273" y="92530"/>
                  </a:lnTo>
                  <a:lnTo>
                    <a:pt x="50899" y="87903"/>
                  </a:lnTo>
                  <a:lnTo>
                    <a:pt x="53211" y="80964"/>
                  </a:lnTo>
                  <a:lnTo>
                    <a:pt x="53211" y="-2313"/>
                  </a:lnTo>
                  <a:lnTo>
                    <a:pt x="41647" y="-2313"/>
                  </a:lnTo>
                  <a:lnTo>
                    <a:pt x="41647" y="5860"/>
                  </a:lnTo>
                  <a:lnTo>
                    <a:pt x="37021" y="0"/>
                  </a:lnTo>
                  <a:lnTo>
                    <a:pt x="32395" y="-3546"/>
                  </a:lnTo>
                  <a:lnTo>
                    <a:pt x="16205" y="-3546"/>
                  </a:lnTo>
                  <a:lnTo>
                    <a:pt x="10408" y="0"/>
                  </a:lnTo>
                  <a:lnTo>
                    <a:pt x="12736" y="23132"/>
                  </a:lnTo>
                  <a:lnTo>
                    <a:pt x="13892" y="17426"/>
                  </a:lnTo>
                  <a:lnTo>
                    <a:pt x="16205" y="12800"/>
                  </a:lnTo>
                  <a:lnTo>
                    <a:pt x="18518" y="9253"/>
                  </a:lnTo>
                  <a:lnTo>
                    <a:pt x="21987" y="6939"/>
                  </a:lnTo>
                  <a:lnTo>
                    <a:pt x="33552" y="6939"/>
                  </a:lnTo>
                  <a:lnTo>
                    <a:pt x="38178" y="10486"/>
                  </a:lnTo>
                  <a:lnTo>
                    <a:pt x="40491" y="16192"/>
                  </a:lnTo>
                  <a:lnTo>
                    <a:pt x="40491" y="52125"/>
                  </a:lnTo>
                  <a:lnTo>
                    <a:pt x="38178" y="59065"/>
                  </a:lnTo>
                  <a:lnTo>
                    <a:pt x="33552" y="61378"/>
                  </a:lnTo>
                  <a:lnTo>
                    <a:pt x="21987" y="61378"/>
                  </a:lnTo>
                  <a:lnTo>
                    <a:pt x="18518" y="60144"/>
                  </a:lnTo>
                  <a:lnTo>
                    <a:pt x="16205" y="55518"/>
                  </a:lnTo>
                  <a:lnTo>
                    <a:pt x="13892" y="52125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1711"/>
                  </a:lnTo>
                  <a:lnTo>
                    <a:pt x="31239" y="71711"/>
                  </a:lnTo>
                  <a:lnTo>
                    <a:pt x="37021" y="69397"/>
                  </a:lnTo>
                  <a:lnTo>
                    <a:pt x="40491" y="63691"/>
                  </a:lnTo>
                  <a:lnTo>
                    <a:pt x="40491" y="84511"/>
                  </a:lnTo>
                  <a:lnTo>
                    <a:pt x="35865" y="89137"/>
                  </a:lnTo>
                  <a:lnTo>
                    <a:pt x="19675" y="89137"/>
                  </a:lnTo>
                  <a:lnTo>
                    <a:pt x="13892" y="86824"/>
                  </a:lnTo>
                  <a:lnTo>
                    <a:pt x="9251" y="82197"/>
                  </a:lnTo>
                  <a:lnTo>
                    <a:pt x="4625" y="90217"/>
                  </a:lnTo>
                  <a:lnTo>
                    <a:pt x="6938" y="92530"/>
                  </a:lnTo>
                  <a:lnTo>
                    <a:pt x="10408" y="94843"/>
                  </a:lnTo>
                  <a:lnTo>
                    <a:pt x="15049" y="97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1" name="object 934">
              <a:extLst>
                <a:ext uri="{FF2B5EF4-FFF2-40B4-BE49-F238E27FC236}">
                  <a16:creationId xmlns:a16="http://schemas.microsoft.com/office/drawing/2014/main" id="{9A7916BF-CD43-44D3-A514-A8293E3F05C6}"/>
                </a:ext>
              </a:extLst>
            </p:cNvPr>
            <p:cNvSpPr/>
            <p:nvPr/>
          </p:nvSpPr>
          <p:spPr>
            <a:xfrm>
              <a:off x="1257631" y="2292141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46" y="10184"/>
                  </a:moveTo>
                  <a:lnTo>
                    <a:pt x="1610" y="21267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110" y="67238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9334" y="75258"/>
                  </a:lnTo>
                  <a:lnTo>
                    <a:pt x="47429" y="71865"/>
                  </a:lnTo>
                  <a:lnTo>
                    <a:pt x="52055" y="64925"/>
                  </a:lnTo>
                  <a:lnTo>
                    <a:pt x="46273" y="56751"/>
                  </a:lnTo>
                  <a:lnTo>
                    <a:pt x="43960" y="60298"/>
                  </a:lnTo>
                  <a:lnTo>
                    <a:pt x="41647" y="62612"/>
                  </a:lnTo>
                  <a:lnTo>
                    <a:pt x="38178" y="63691"/>
                  </a:lnTo>
                  <a:lnTo>
                    <a:pt x="35865" y="64925"/>
                  </a:lnTo>
                  <a:lnTo>
                    <a:pt x="32395" y="66005"/>
                  </a:lnTo>
                  <a:lnTo>
                    <a:pt x="24300" y="66005"/>
                  </a:lnTo>
                  <a:lnTo>
                    <a:pt x="19675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8660"/>
                  </a:lnTo>
                  <a:lnTo>
                    <a:pt x="16205" y="15113"/>
                  </a:lnTo>
                  <a:lnTo>
                    <a:pt x="18518" y="12800"/>
                  </a:lnTo>
                  <a:lnTo>
                    <a:pt x="21987" y="10486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546"/>
                  </a:lnTo>
                  <a:lnTo>
                    <a:pt x="6954" y="9407"/>
                  </a:lnTo>
                  <a:lnTo>
                    <a:pt x="6446" y="10184"/>
                  </a:lnTo>
                  <a:close/>
                </a:path>
                <a:path w="53211" h="75258">
                  <a:moveTo>
                    <a:pt x="41647" y="3546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2736" y="31306"/>
                  </a:lnTo>
                  <a:lnTo>
                    <a:pt x="12736" y="41792"/>
                  </a:lnTo>
                  <a:lnTo>
                    <a:pt x="53211" y="41792"/>
                  </a:lnTo>
                  <a:lnTo>
                    <a:pt x="53202" y="32351"/>
                  </a:lnTo>
                  <a:lnTo>
                    <a:pt x="51346" y="18295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2" name="object 935">
              <a:extLst>
                <a:ext uri="{FF2B5EF4-FFF2-40B4-BE49-F238E27FC236}">
                  <a16:creationId xmlns:a16="http://schemas.microsoft.com/office/drawing/2014/main" id="{C065EFE1-C855-4658-99F8-77DBC8A4DA52}"/>
                </a:ext>
              </a:extLst>
            </p:cNvPr>
            <p:cNvSpPr/>
            <p:nvPr/>
          </p:nvSpPr>
          <p:spPr>
            <a:xfrm>
              <a:off x="1122296" y="2421838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0332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332"/>
                  </a:lnTo>
                  <a:lnTo>
                    <a:pt x="13877" y="3392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3" name="object 936">
              <a:extLst>
                <a:ext uri="{FF2B5EF4-FFF2-40B4-BE49-F238E27FC236}">
                  <a16:creationId xmlns:a16="http://schemas.microsoft.com/office/drawing/2014/main" id="{7D37FF0B-03AF-45A6-BCF1-F86D0A2B2A6B}"/>
                </a:ext>
              </a:extLst>
            </p:cNvPr>
            <p:cNvSpPr/>
            <p:nvPr/>
          </p:nvSpPr>
          <p:spPr>
            <a:xfrm>
              <a:off x="1152379" y="244728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0" y="1079"/>
                  </a:moveTo>
                  <a:lnTo>
                    <a:pt x="0" y="74024"/>
                  </a:lnTo>
                  <a:lnTo>
                    <a:pt x="12720" y="74024"/>
                  </a:lnTo>
                  <a:lnTo>
                    <a:pt x="12720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69" y="15685"/>
                  </a:lnTo>
                  <a:lnTo>
                    <a:pt x="42033" y="3835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4" name="object 937">
              <a:extLst>
                <a:ext uri="{FF2B5EF4-FFF2-40B4-BE49-F238E27FC236}">
                  <a16:creationId xmlns:a16="http://schemas.microsoft.com/office/drawing/2014/main" id="{28CB226C-3D2A-4708-89EC-3CF2CF4B75C6}"/>
                </a:ext>
              </a:extLst>
            </p:cNvPr>
            <p:cNvSpPr/>
            <p:nvPr/>
          </p:nvSpPr>
          <p:spPr>
            <a:xfrm>
              <a:off x="1214843" y="2415978"/>
              <a:ext cx="37006" cy="105330"/>
            </a:xfrm>
            <a:custGeom>
              <a:avLst/>
              <a:gdLst/>
              <a:ahLst/>
              <a:cxnLst/>
              <a:rect l="l" t="t" r="r" b="b"/>
              <a:pathLst>
                <a:path w="37006" h="105330">
                  <a:moveTo>
                    <a:pt x="20816" y="32385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3536" y="10486"/>
                  </a:lnTo>
                  <a:lnTo>
                    <a:pt x="37006" y="1156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5330"/>
                  </a:lnTo>
                  <a:lnTo>
                    <a:pt x="20816" y="105330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2385"/>
                  </a:lnTo>
                  <a:lnTo>
                    <a:pt x="20816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5" name="object 938">
              <a:extLst>
                <a:ext uri="{FF2B5EF4-FFF2-40B4-BE49-F238E27FC236}">
                  <a16:creationId xmlns:a16="http://schemas.microsoft.com/office/drawing/2014/main" id="{4790264A-3694-4272-A299-8DD4D0A5D069}"/>
                </a:ext>
              </a:extLst>
            </p:cNvPr>
            <p:cNvSpPr/>
            <p:nvPr/>
          </p:nvSpPr>
          <p:spPr>
            <a:xfrm>
              <a:off x="1261101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6" name="object 939">
              <a:extLst>
                <a:ext uri="{FF2B5EF4-FFF2-40B4-BE49-F238E27FC236}">
                  <a16:creationId xmlns:a16="http://schemas.microsoft.com/office/drawing/2014/main" id="{023D8379-4D82-4C50-8582-78D87783F76A}"/>
                </a:ext>
              </a:extLst>
            </p:cNvPr>
            <p:cNvSpPr/>
            <p:nvPr/>
          </p:nvSpPr>
          <p:spPr>
            <a:xfrm>
              <a:off x="1298122" y="2447284"/>
              <a:ext cx="50899" cy="75103"/>
            </a:xfrm>
            <a:custGeom>
              <a:avLst/>
              <a:gdLst/>
              <a:ahLst/>
              <a:cxnLst/>
              <a:rect l="l" t="t" r="r" b="b"/>
              <a:pathLst>
                <a:path w="50899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82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346" y="41638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99" h="75103">
                  <a:moveTo>
                    <a:pt x="48586" y="13879"/>
                  </a:moveTo>
                  <a:lnTo>
                    <a:pt x="46273" y="9253"/>
                  </a:lnTo>
                  <a:lnTo>
                    <a:pt x="42803" y="4626"/>
                  </a:lnTo>
                  <a:lnTo>
                    <a:pt x="39334" y="1079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3879"/>
                  </a:lnTo>
                  <a:lnTo>
                    <a:pt x="37021" y="17272"/>
                  </a:lnTo>
                  <a:lnTo>
                    <a:pt x="37021" y="28838"/>
                  </a:lnTo>
                  <a:lnTo>
                    <a:pt x="27770" y="28838"/>
                  </a:lnTo>
                  <a:lnTo>
                    <a:pt x="19659" y="30072"/>
                  </a:lnTo>
                  <a:lnTo>
                    <a:pt x="17346" y="41638"/>
                  </a:lnTo>
                  <a:lnTo>
                    <a:pt x="19659" y="39325"/>
                  </a:lnTo>
                  <a:lnTo>
                    <a:pt x="24300" y="38091"/>
                  </a:lnTo>
                  <a:lnTo>
                    <a:pt x="37021" y="38091"/>
                  </a:lnTo>
                  <a:lnTo>
                    <a:pt x="37021" y="55518"/>
                  </a:lnTo>
                  <a:lnTo>
                    <a:pt x="33552" y="60144"/>
                  </a:lnTo>
                  <a:lnTo>
                    <a:pt x="28926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70" y="75103"/>
                  </a:lnTo>
                  <a:lnTo>
                    <a:pt x="32395" y="71711"/>
                  </a:lnTo>
                  <a:lnTo>
                    <a:pt x="37021" y="65850"/>
                  </a:lnTo>
                  <a:lnTo>
                    <a:pt x="37021" y="69397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790"/>
                  </a:lnTo>
                  <a:lnTo>
                    <a:pt x="49742" y="68164"/>
                  </a:lnTo>
                  <a:lnTo>
                    <a:pt x="48586" y="63537"/>
                  </a:lnTo>
                  <a:lnTo>
                    <a:pt x="4858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7" name="object 940">
              <a:extLst>
                <a:ext uri="{FF2B5EF4-FFF2-40B4-BE49-F238E27FC236}">
                  <a16:creationId xmlns:a16="http://schemas.microsoft.com/office/drawing/2014/main" id="{1AC6DBC7-3D98-4D28-B470-3A7E6A9DE9DC}"/>
                </a:ext>
              </a:extLst>
            </p:cNvPr>
            <p:cNvSpPr/>
            <p:nvPr/>
          </p:nvSpPr>
          <p:spPr>
            <a:xfrm>
              <a:off x="1361742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25457" y="64771"/>
                  </a:moveTo>
                  <a:lnTo>
                    <a:pt x="21987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20" y="55518"/>
                  </a:lnTo>
                  <a:lnTo>
                    <a:pt x="12720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95" y="68164"/>
                  </a:lnTo>
                  <a:lnTo>
                    <a:pt x="12720" y="72790"/>
                  </a:ln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8586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613" y="31151"/>
                  </a:lnTo>
                  <a:lnTo>
                    <a:pt x="21987" y="28838"/>
                  </a:lnTo>
                  <a:lnTo>
                    <a:pt x="18503" y="26525"/>
                  </a:lnTo>
                  <a:lnTo>
                    <a:pt x="15033" y="24212"/>
                  </a:lnTo>
                  <a:lnTo>
                    <a:pt x="15033" y="16192"/>
                  </a:lnTo>
                  <a:lnTo>
                    <a:pt x="17346" y="12645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9742" y="21898"/>
                  </a:lnTo>
                  <a:lnTo>
                    <a:pt x="49742" y="14959"/>
                  </a:lnTo>
                  <a:lnTo>
                    <a:pt x="47429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525"/>
                  </a:lnTo>
                  <a:lnTo>
                    <a:pt x="4625" y="28838"/>
                  </a:lnTo>
                  <a:lnTo>
                    <a:pt x="8095" y="33465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657"/>
                  </a:lnTo>
                  <a:lnTo>
                    <a:pt x="38178" y="54284"/>
                  </a:lnTo>
                  <a:lnTo>
                    <a:pt x="38178" y="57831"/>
                  </a:lnTo>
                  <a:lnTo>
                    <a:pt x="34708" y="62458"/>
                  </a:lnTo>
                  <a:lnTo>
                    <a:pt x="30083" y="64771"/>
                  </a:lnTo>
                  <a:lnTo>
                    <a:pt x="25457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8" name="object 941">
              <a:extLst>
                <a:ext uri="{FF2B5EF4-FFF2-40B4-BE49-F238E27FC236}">
                  <a16:creationId xmlns:a16="http://schemas.microsoft.com/office/drawing/2014/main" id="{1FCAEBD0-6ABF-4F37-940B-D3298AFF8429}"/>
                </a:ext>
              </a:extLst>
            </p:cNvPr>
            <p:cNvSpPr/>
            <p:nvPr/>
          </p:nvSpPr>
          <p:spPr>
            <a:xfrm>
              <a:off x="1419580" y="2429857"/>
              <a:ext cx="33552" cy="92530"/>
            </a:xfrm>
            <a:custGeom>
              <a:avLst/>
              <a:gdLst/>
              <a:ahLst/>
              <a:cxnLst/>
              <a:rect l="l" t="t" r="r" b="b"/>
              <a:pathLst>
                <a:path w="33552" h="92530">
                  <a:moveTo>
                    <a:pt x="21987" y="18506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57" y="92530"/>
                  </a:lnTo>
                  <a:lnTo>
                    <a:pt x="30083" y="91450"/>
                  </a:lnTo>
                  <a:lnTo>
                    <a:pt x="33552" y="91450"/>
                  </a:lnTo>
                  <a:lnTo>
                    <a:pt x="33552" y="80964"/>
                  </a:lnTo>
                  <a:lnTo>
                    <a:pt x="28926" y="82197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8506"/>
                  </a:lnTo>
                  <a:lnTo>
                    <a:pt x="2198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9" name="object 942">
              <a:extLst>
                <a:ext uri="{FF2B5EF4-FFF2-40B4-BE49-F238E27FC236}">
                  <a16:creationId xmlns:a16="http://schemas.microsoft.com/office/drawing/2014/main" id="{2841F128-CFDA-45BF-843C-5CE192F5FCDE}"/>
                </a:ext>
              </a:extLst>
            </p:cNvPr>
            <p:cNvSpPr/>
            <p:nvPr/>
          </p:nvSpPr>
          <p:spPr>
            <a:xfrm>
              <a:off x="1465853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0" name="object 943">
              <a:extLst>
                <a:ext uri="{FF2B5EF4-FFF2-40B4-BE49-F238E27FC236}">
                  <a16:creationId xmlns:a16="http://schemas.microsoft.com/office/drawing/2014/main" id="{FC5A9105-C98F-4599-A69E-8C3603C165FA}"/>
                </a:ext>
              </a:extLst>
            </p:cNvPr>
            <p:cNvSpPr/>
            <p:nvPr/>
          </p:nvSpPr>
          <p:spPr>
            <a:xfrm>
              <a:off x="1506344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536" y="71711"/>
                  </a:lnTo>
                  <a:lnTo>
                    <a:pt x="37006" y="66005"/>
                  </a:lnTo>
                  <a:lnTo>
                    <a:pt x="38162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11" y="63691"/>
                  </a:lnTo>
                  <a:lnTo>
                    <a:pt x="15033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1" name="object 944">
              <a:extLst>
                <a:ext uri="{FF2B5EF4-FFF2-40B4-BE49-F238E27FC236}">
                  <a16:creationId xmlns:a16="http://schemas.microsoft.com/office/drawing/2014/main" id="{97081DE4-A199-4057-B1D0-A1F8E73A32A1}"/>
                </a:ext>
              </a:extLst>
            </p:cNvPr>
            <p:cNvSpPr/>
            <p:nvPr/>
          </p:nvSpPr>
          <p:spPr>
            <a:xfrm>
              <a:off x="1569964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1564" y="71711"/>
                  </a:ln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27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32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1632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27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2" name="object 945">
              <a:extLst>
                <a:ext uri="{FF2B5EF4-FFF2-40B4-BE49-F238E27FC236}">
                  <a16:creationId xmlns:a16="http://schemas.microsoft.com/office/drawing/2014/main" id="{ACEB4D08-9FA6-4325-9CF9-C9F44FBC1038}"/>
                </a:ext>
              </a:extLst>
            </p:cNvPr>
            <p:cNvSpPr/>
            <p:nvPr/>
          </p:nvSpPr>
          <p:spPr>
            <a:xfrm>
              <a:off x="1627802" y="2429857"/>
              <a:ext cx="33536" cy="92530"/>
            </a:xfrm>
            <a:custGeom>
              <a:avLst/>
              <a:gdLst/>
              <a:ahLst/>
              <a:cxnLst/>
              <a:rect l="l" t="t" r="r" b="b"/>
              <a:pathLst>
                <a:path w="33536" h="92530">
                  <a:moveTo>
                    <a:pt x="33536" y="80964"/>
                  </a:moveTo>
                  <a:lnTo>
                    <a:pt x="32380" y="80964"/>
                  </a:lnTo>
                  <a:lnTo>
                    <a:pt x="28911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36" y="27759"/>
                  </a:lnTo>
                  <a:lnTo>
                    <a:pt x="33536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2530"/>
                  </a:lnTo>
                  <a:lnTo>
                    <a:pt x="28911" y="92530"/>
                  </a:lnTo>
                  <a:lnTo>
                    <a:pt x="33536" y="91450"/>
                  </a:lnTo>
                  <a:lnTo>
                    <a:pt x="33536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3" name="object 946">
              <a:extLst>
                <a:ext uri="{FF2B5EF4-FFF2-40B4-BE49-F238E27FC236}">
                  <a16:creationId xmlns:a16="http://schemas.microsoft.com/office/drawing/2014/main" id="{EB1CA7C1-9175-4C02-8FF9-C793ABB0A344}"/>
                </a:ext>
              </a:extLst>
            </p:cNvPr>
            <p:cNvSpPr/>
            <p:nvPr/>
          </p:nvSpPr>
          <p:spPr>
            <a:xfrm>
              <a:off x="1674060" y="244836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66" y="71711"/>
                  </a:lnTo>
                  <a:lnTo>
                    <a:pt x="13892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8178" y="66005"/>
                  </a:lnTo>
                  <a:lnTo>
                    <a:pt x="38178" y="72944"/>
                  </a:lnTo>
                  <a:lnTo>
                    <a:pt x="49742" y="72944"/>
                  </a:lnTo>
                  <a:lnTo>
                    <a:pt x="49742" y="0"/>
                  </a:lnTo>
                  <a:lnTo>
                    <a:pt x="37021" y="0"/>
                  </a:lnTo>
                  <a:lnTo>
                    <a:pt x="37021" y="53204"/>
                  </a:lnTo>
                  <a:lnTo>
                    <a:pt x="34708" y="60144"/>
                  </a:lnTo>
                  <a:lnTo>
                    <a:pt x="30083" y="63691"/>
                  </a:lnTo>
                  <a:lnTo>
                    <a:pt x="16205" y="63691"/>
                  </a:lnTo>
                  <a:lnTo>
                    <a:pt x="12736" y="57831"/>
                  </a:lnTo>
                  <a:lnTo>
                    <a:pt x="12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4" name="object 947">
              <a:extLst>
                <a:ext uri="{FF2B5EF4-FFF2-40B4-BE49-F238E27FC236}">
                  <a16:creationId xmlns:a16="http://schemas.microsoft.com/office/drawing/2014/main" id="{9F5764D4-D413-4F59-9D78-78D06585007B}"/>
                </a:ext>
              </a:extLst>
            </p:cNvPr>
            <p:cNvSpPr/>
            <p:nvPr/>
          </p:nvSpPr>
          <p:spPr>
            <a:xfrm>
              <a:off x="1739993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36" y="74024"/>
                  </a:moveTo>
                  <a:lnTo>
                    <a:pt x="12736" y="21898"/>
                  </a:lnTo>
                  <a:lnTo>
                    <a:pt x="15049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5" name="object 948">
              <a:extLst>
                <a:ext uri="{FF2B5EF4-FFF2-40B4-BE49-F238E27FC236}">
                  <a16:creationId xmlns:a16="http://schemas.microsoft.com/office/drawing/2014/main" id="{39F8E25C-9390-4526-94DD-66C30E3C064B}"/>
                </a:ext>
              </a:extLst>
            </p:cNvPr>
            <p:cNvSpPr/>
            <p:nvPr/>
          </p:nvSpPr>
          <p:spPr>
            <a:xfrm>
              <a:off x="1778171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23" y="75100"/>
                  </a:lnTo>
                  <a:lnTo>
                    <a:pt x="41710" y="72285"/>
                  </a:lnTo>
                  <a:lnTo>
                    <a:pt x="50899" y="63537"/>
                  </a:lnTo>
                  <a:lnTo>
                    <a:pt x="45116" y="56597"/>
                  </a:lnTo>
                  <a:lnTo>
                    <a:pt x="42803" y="58911"/>
                  </a:lnTo>
                  <a:lnTo>
                    <a:pt x="38178" y="62458"/>
                  </a:lnTo>
                  <a:lnTo>
                    <a:pt x="34708" y="63537"/>
                  </a:lnTo>
                  <a:lnTo>
                    <a:pt x="32395" y="64771"/>
                  </a:lnTo>
                  <a:lnTo>
                    <a:pt x="23144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7346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272"/>
                  </a:lnTo>
                  <a:lnTo>
                    <a:pt x="39334" y="21898"/>
                  </a:lnTo>
                  <a:lnTo>
                    <a:pt x="40491" y="28838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055" y="40404"/>
                  </a:lnTo>
                  <a:lnTo>
                    <a:pt x="52055" y="21898"/>
                  </a:lnTo>
                  <a:lnTo>
                    <a:pt x="49742" y="12645"/>
                  </a:lnTo>
                  <a:lnTo>
                    <a:pt x="45116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6" name="object 949">
              <a:extLst>
                <a:ext uri="{FF2B5EF4-FFF2-40B4-BE49-F238E27FC236}">
                  <a16:creationId xmlns:a16="http://schemas.microsoft.com/office/drawing/2014/main" id="{FA2D7A54-55B4-4BE0-AF8F-9B0F8F6792FA}"/>
                </a:ext>
              </a:extLst>
            </p:cNvPr>
            <p:cNvSpPr/>
            <p:nvPr/>
          </p:nvSpPr>
          <p:spPr>
            <a:xfrm>
              <a:off x="1844104" y="2506195"/>
              <a:ext cx="16205" cy="15113"/>
            </a:xfrm>
            <a:custGeom>
              <a:avLst/>
              <a:gdLst/>
              <a:ahLst/>
              <a:cxnLst/>
              <a:rect l="l" t="t" r="r" b="b"/>
              <a:pathLst>
                <a:path w="16205" h="15113">
                  <a:moveTo>
                    <a:pt x="0" y="8173"/>
                  </a:moveTo>
                  <a:lnTo>
                    <a:pt x="1156" y="11566"/>
                  </a:lnTo>
                  <a:lnTo>
                    <a:pt x="3469" y="15113"/>
                  </a:lnTo>
                  <a:lnTo>
                    <a:pt x="12720" y="15113"/>
                  </a:lnTo>
                  <a:lnTo>
                    <a:pt x="15033" y="11566"/>
                  </a:lnTo>
                  <a:lnTo>
                    <a:pt x="16205" y="8173"/>
                  </a:lnTo>
                  <a:lnTo>
                    <a:pt x="15033" y="4626"/>
                  </a:lnTo>
                  <a:lnTo>
                    <a:pt x="12720" y="1233"/>
                  </a:lnTo>
                  <a:lnTo>
                    <a:pt x="8095" y="0"/>
                  </a:lnTo>
                  <a:lnTo>
                    <a:pt x="3469" y="1233"/>
                  </a:lnTo>
                  <a:lnTo>
                    <a:pt x="1156" y="462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7" name="object 926">
              <a:extLst>
                <a:ext uri="{FF2B5EF4-FFF2-40B4-BE49-F238E27FC236}">
                  <a16:creationId xmlns:a16="http://schemas.microsoft.com/office/drawing/2014/main" id="{15F40591-A648-4E60-9614-86433E5DEC04}"/>
                </a:ext>
              </a:extLst>
            </p:cNvPr>
            <p:cNvSpPr/>
            <p:nvPr/>
          </p:nvSpPr>
          <p:spPr>
            <a:xfrm>
              <a:off x="1352491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4708" y="61378"/>
                  </a:lnTo>
                  <a:lnTo>
                    <a:pt x="31239" y="62612"/>
                  </a:lnTo>
                  <a:lnTo>
                    <a:pt x="26598" y="64925"/>
                  </a:lnTo>
                  <a:lnTo>
                    <a:pt x="19659" y="64925"/>
                  </a:lnTo>
                  <a:lnTo>
                    <a:pt x="16190" y="63691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8178" y="70631"/>
                  </a:lnTo>
                  <a:lnTo>
                    <a:pt x="39334" y="74178"/>
                  </a:lnTo>
                  <a:lnTo>
                    <a:pt x="52055" y="74178"/>
                  </a:lnTo>
                  <a:lnTo>
                    <a:pt x="52055" y="72944"/>
                  </a:lnTo>
                  <a:lnTo>
                    <a:pt x="49742" y="69552"/>
                  </a:lnTo>
                  <a:lnTo>
                    <a:pt x="49742" y="22053"/>
                  </a:lnTo>
                  <a:lnTo>
                    <a:pt x="48586" y="15113"/>
                  </a:lnTo>
                  <a:lnTo>
                    <a:pt x="47429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1972" y="0"/>
                  </a:lnTo>
                  <a:lnTo>
                    <a:pt x="17346" y="1233"/>
                  </a:lnTo>
                  <a:lnTo>
                    <a:pt x="13877" y="3546"/>
                  </a:lnTo>
                  <a:lnTo>
                    <a:pt x="10408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30083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3877" y="45185"/>
                  </a:lnTo>
                  <a:lnTo>
                    <a:pt x="17346" y="42872"/>
                  </a:lnTo>
                  <a:lnTo>
                    <a:pt x="20816" y="40559"/>
                  </a:lnTo>
                  <a:close/>
                </a:path>
                <a:path w="52055" h="75258">
                  <a:moveTo>
                    <a:pt x="2312" y="66005"/>
                  </a:moveTo>
                  <a:lnTo>
                    <a:pt x="5782" y="70631"/>
                  </a:lnTo>
                  <a:lnTo>
                    <a:pt x="9251" y="74178"/>
                  </a:lnTo>
                  <a:lnTo>
                    <a:pt x="15033" y="75258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2720" y="48732"/>
                  </a:lnTo>
                  <a:lnTo>
                    <a:pt x="13877" y="45185"/>
                  </a:lnTo>
                  <a:lnTo>
                    <a:pt x="12720" y="32539"/>
                  </a:lnTo>
                  <a:lnTo>
                    <a:pt x="8095" y="37166"/>
                  </a:lnTo>
                  <a:lnTo>
                    <a:pt x="3469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8" name="object 927">
              <a:extLst>
                <a:ext uri="{FF2B5EF4-FFF2-40B4-BE49-F238E27FC236}">
                  <a16:creationId xmlns:a16="http://schemas.microsoft.com/office/drawing/2014/main" id="{599929F2-9A5D-4266-B243-9DC3A7E9DBDD}"/>
                </a:ext>
              </a:extLst>
            </p:cNvPr>
            <p:cNvSpPr/>
            <p:nvPr/>
          </p:nvSpPr>
          <p:spPr>
            <a:xfrm>
              <a:off x="1426519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9" name="object 928">
              <a:extLst>
                <a:ext uri="{FF2B5EF4-FFF2-40B4-BE49-F238E27FC236}">
                  <a16:creationId xmlns:a16="http://schemas.microsoft.com/office/drawing/2014/main" id="{7E49E72A-0EF2-4AF9-A063-BFFC1AD8D761}"/>
                </a:ext>
              </a:extLst>
            </p:cNvPr>
            <p:cNvSpPr/>
            <p:nvPr/>
          </p:nvSpPr>
          <p:spPr>
            <a:xfrm>
              <a:off x="1456602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0" name="object 919">
              <a:extLst>
                <a:ext uri="{FF2B5EF4-FFF2-40B4-BE49-F238E27FC236}">
                  <a16:creationId xmlns:a16="http://schemas.microsoft.com/office/drawing/2014/main" id="{AF9A82DF-FD48-4057-9BB6-88EBA4626751}"/>
                </a:ext>
              </a:extLst>
            </p:cNvPr>
            <p:cNvSpPr/>
            <p:nvPr/>
          </p:nvSpPr>
          <p:spPr>
            <a:xfrm>
              <a:off x="150750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20" y="51045"/>
                  </a:moveTo>
                  <a:lnTo>
                    <a:pt x="12720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1720"/>
                  </a:lnTo>
                  <a:lnTo>
                    <a:pt x="38162" y="15113"/>
                  </a:lnTo>
                  <a:lnTo>
                    <a:pt x="40475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040" y="18660"/>
                  </a:lnTo>
                  <a:lnTo>
                    <a:pt x="49727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407"/>
                  </a:lnTo>
                  <a:lnTo>
                    <a:pt x="2290" y="19840"/>
                  </a:lnTo>
                  <a:lnTo>
                    <a:pt x="0" y="33619"/>
                  </a:lnTo>
                  <a:lnTo>
                    <a:pt x="24" y="43460"/>
                  </a:lnTo>
                  <a:lnTo>
                    <a:pt x="2528" y="57262"/>
                  </a:lnTo>
                  <a:lnTo>
                    <a:pt x="8095" y="67238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27" y="63691"/>
                  </a:lnTo>
                  <a:lnTo>
                    <a:pt x="52040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475" y="59065"/>
                  </a:lnTo>
                  <a:lnTo>
                    <a:pt x="38162" y="61378"/>
                  </a:lnTo>
                  <a:lnTo>
                    <a:pt x="35849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20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1" name="object 920">
              <a:extLst>
                <a:ext uri="{FF2B5EF4-FFF2-40B4-BE49-F238E27FC236}">
                  <a16:creationId xmlns:a16="http://schemas.microsoft.com/office/drawing/2014/main" id="{84F1B1B6-4207-4332-84FA-82615DAD4A7C}"/>
                </a:ext>
              </a:extLst>
            </p:cNvPr>
            <p:cNvSpPr/>
            <p:nvPr/>
          </p:nvSpPr>
          <p:spPr>
            <a:xfrm>
              <a:off x="1573434" y="2263303"/>
              <a:ext cx="48586" cy="103017"/>
            </a:xfrm>
            <a:custGeom>
              <a:avLst/>
              <a:gdLst/>
              <a:ahLst/>
              <a:cxnLst/>
              <a:rect l="l" t="t" r="r" b="b"/>
              <a:pathLst>
                <a:path w="48586" h="103017">
                  <a:moveTo>
                    <a:pt x="41173" y="33045"/>
                  </a:moveTo>
                  <a:lnTo>
                    <a:pt x="28911" y="28838"/>
                  </a:lnTo>
                  <a:lnTo>
                    <a:pt x="21972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2720" y="47498"/>
                  </a:lnTo>
                  <a:lnTo>
                    <a:pt x="17346" y="42872"/>
                  </a:lnTo>
                  <a:lnTo>
                    <a:pt x="21972" y="39325"/>
                  </a:lnTo>
                  <a:lnTo>
                    <a:pt x="28911" y="39325"/>
                  </a:lnTo>
                  <a:lnTo>
                    <a:pt x="32380" y="40559"/>
                  </a:lnTo>
                  <a:lnTo>
                    <a:pt x="33536" y="42872"/>
                  </a:lnTo>
                  <a:lnTo>
                    <a:pt x="35849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86" y="103017"/>
                  </a:lnTo>
                  <a:lnTo>
                    <a:pt x="48586" y="54438"/>
                  </a:lnTo>
                  <a:lnTo>
                    <a:pt x="47648" y="45028"/>
                  </a:lnTo>
                  <a:lnTo>
                    <a:pt x="41173" y="33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2" name="object 921">
              <a:extLst>
                <a:ext uri="{FF2B5EF4-FFF2-40B4-BE49-F238E27FC236}">
                  <a16:creationId xmlns:a16="http://schemas.microsoft.com/office/drawing/2014/main" id="{A352EE46-BE86-4706-A400-4F5B957E8249}"/>
                </a:ext>
              </a:extLst>
            </p:cNvPr>
            <p:cNvSpPr/>
            <p:nvPr/>
          </p:nvSpPr>
          <p:spPr>
            <a:xfrm>
              <a:off x="1638210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" y="66005"/>
                  </a:moveTo>
                  <a:lnTo>
                    <a:pt x="4625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5033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5849" y="39479"/>
                  </a:lnTo>
                  <a:lnTo>
                    <a:pt x="35849" y="56751"/>
                  </a:lnTo>
                  <a:lnTo>
                    <a:pt x="33536" y="61378"/>
                  </a:lnTo>
                  <a:lnTo>
                    <a:pt x="30067" y="62612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6598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8586" y="69552"/>
                  </a:lnTo>
                  <a:lnTo>
                    <a:pt x="48586" y="15113"/>
                  </a:ln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5782" y="8173"/>
                  </a:lnTo>
                  <a:lnTo>
                    <a:pt x="3469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5849" y="30226"/>
                  </a:lnTo>
                  <a:lnTo>
                    <a:pt x="18503" y="30226"/>
                  </a:lnTo>
                  <a:lnTo>
                    <a:pt x="11564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close/>
                </a:path>
                <a:path w="50899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5033" y="63691"/>
                  </a:lnTo>
                  <a:lnTo>
                    <a:pt x="13877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3" name="object 922">
              <a:extLst>
                <a:ext uri="{FF2B5EF4-FFF2-40B4-BE49-F238E27FC236}">
                  <a16:creationId xmlns:a16="http://schemas.microsoft.com/office/drawing/2014/main" id="{975F9A15-7274-48AC-87DE-ED7E8138984A}"/>
                </a:ext>
              </a:extLst>
            </p:cNvPr>
            <p:cNvSpPr/>
            <p:nvPr/>
          </p:nvSpPr>
          <p:spPr>
            <a:xfrm>
              <a:off x="1704143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41179" y="4206"/>
                  </a:moveTo>
                  <a:lnTo>
                    <a:pt x="2891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720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28911" y="10486"/>
                  </a:lnTo>
                  <a:lnTo>
                    <a:pt x="32380" y="11720"/>
                  </a:lnTo>
                  <a:lnTo>
                    <a:pt x="33536" y="14033"/>
                  </a:lnTo>
                  <a:lnTo>
                    <a:pt x="35849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0" y="16189"/>
                  </a:lnTo>
                  <a:lnTo>
                    <a:pt x="41179" y="42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4" name="object 923">
              <a:extLst>
                <a:ext uri="{FF2B5EF4-FFF2-40B4-BE49-F238E27FC236}">
                  <a16:creationId xmlns:a16="http://schemas.microsoft.com/office/drawing/2014/main" id="{C31B0415-C38B-4069-A8DB-2939A4C0D7ED}"/>
                </a:ext>
              </a:extLst>
            </p:cNvPr>
            <p:cNvSpPr/>
            <p:nvPr/>
          </p:nvSpPr>
          <p:spPr>
            <a:xfrm>
              <a:off x="1767763" y="2292141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1972" y="103017"/>
                  </a:lnTo>
                  <a:lnTo>
                    <a:pt x="34708" y="103017"/>
                  </a:lnTo>
                  <a:lnTo>
                    <a:pt x="40491" y="100703"/>
                  </a:lnTo>
                  <a:lnTo>
                    <a:pt x="45116" y="96077"/>
                  </a:lnTo>
                  <a:lnTo>
                    <a:pt x="49742" y="91450"/>
                  </a:lnTo>
                  <a:lnTo>
                    <a:pt x="52055" y="84511"/>
                  </a:lnTo>
                  <a:lnTo>
                    <a:pt x="52055" y="1233"/>
                  </a:lnTo>
                  <a:lnTo>
                    <a:pt x="41647" y="1233"/>
                  </a:lnTo>
                  <a:lnTo>
                    <a:pt x="40491" y="9407"/>
                  </a:lnTo>
                  <a:lnTo>
                    <a:pt x="37021" y="3546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7346" y="12800"/>
                  </a:lnTo>
                  <a:lnTo>
                    <a:pt x="21972" y="10486"/>
                  </a:lnTo>
                  <a:lnTo>
                    <a:pt x="32395" y="10486"/>
                  </a:lnTo>
                  <a:lnTo>
                    <a:pt x="37021" y="14033"/>
                  </a:lnTo>
                  <a:lnTo>
                    <a:pt x="40491" y="19739"/>
                  </a:lnTo>
                  <a:lnTo>
                    <a:pt x="40491" y="55672"/>
                  </a:lnTo>
                  <a:lnTo>
                    <a:pt x="37021" y="62612"/>
                  </a:lnTo>
                  <a:lnTo>
                    <a:pt x="32395" y="64925"/>
                  </a:lnTo>
                  <a:lnTo>
                    <a:pt x="21972" y="64925"/>
                  </a:lnTo>
                  <a:lnTo>
                    <a:pt x="17346" y="63691"/>
                  </a:lnTo>
                  <a:lnTo>
                    <a:pt x="15033" y="59065"/>
                  </a:lnTo>
                  <a:lnTo>
                    <a:pt x="12720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08" y="3546"/>
                  </a:lnTo>
                  <a:lnTo>
                    <a:pt x="5782" y="9407"/>
                  </a:lnTo>
                  <a:lnTo>
                    <a:pt x="5420" y="9868"/>
                  </a:lnTo>
                  <a:lnTo>
                    <a:pt x="1088" y="20269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82" y="67238"/>
                  </a:lnTo>
                  <a:lnTo>
                    <a:pt x="10408" y="72944"/>
                  </a:lnTo>
                  <a:lnTo>
                    <a:pt x="16190" y="75258"/>
                  </a:lnTo>
                  <a:lnTo>
                    <a:pt x="31224" y="75258"/>
                  </a:lnTo>
                  <a:lnTo>
                    <a:pt x="35865" y="72944"/>
                  </a:lnTo>
                  <a:lnTo>
                    <a:pt x="40491" y="67238"/>
                  </a:lnTo>
                  <a:lnTo>
                    <a:pt x="40491" y="88058"/>
                  </a:lnTo>
                  <a:lnTo>
                    <a:pt x="34708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095" y="85744"/>
                  </a:lnTo>
                  <a:lnTo>
                    <a:pt x="3469" y="93764"/>
                  </a:lnTo>
                  <a:lnTo>
                    <a:pt x="5782" y="96077"/>
                  </a:lnTo>
                  <a:lnTo>
                    <a:pt x="9251" y="98390"/>
                  </a:lnTo>
                  <a:close/>
                </a:path>
                <a:path w="52055" h="103017">
                  <a:moveTo>
                    <a:pt x="16190" y="0"/>
                  </a:moveTo>
                  <a:lnTo>
                    <a:pt x="10408" y="3546"/>
                  </a:lnTo>
                  <a:lnTo>
                    <a:pt x="11564" y="26679"/>
                  </a:lnTo>
                  <a:lnTo>
                    <a:pt x="12720" y="20973"/>
                  </a:lnTo>
                  <a:lnTo>
                    <a:pt x="15033" y="16347"/>
                  </a:lnTo>
                  <a:lnTo>
                    <a:pt x="17346" y="12800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5" name="object 924">
              <a:extLst>
                <a:ext uri="{FF2B5EF4-FFF2-40B4-BE49-F238E27FC236}">
                  <a16:creationId xmlns:a16="http://schemas.microsoft.com/office/drawing/2014/main" id="{A8B2F29A-1D40-482D-A4BD-97B66D9684A4}"/>
                </a:ext>
              </a:extLst>
            </p:cNvPr>
            <p:cNvSpPr/>
            <p:nvPr/>
          </p:nvSpPr>
          <p:spPr>
            <a:xfrm>
              <a:off x="1834852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934" y="75243"/>
                  </a:lnTo>
                  <a:lnTo>
                    <a:pt x="42101" y="72497"/>
                  </a:lnTo>
                  <a:lnTo>
                    <a:pt x="52055" y="64925"/>
                  </a:lnTo>
                  <a:lnTo>
                    <a:pt x="45116" y="56751"/>
                  </a:lnTo>
                  <a:lnTo>
                    <a:pt x="42803" y="60298"/>
                  </a:lnTo>
                  <a:lnTo>
                    <a:pt x="38178" y="63691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20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20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47" y="3546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72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8178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055" y="41792"/>
                  </a:lnTo>
                  <a:lnTo>
                    <a:pt x="52050" y="32703"/>
                  </a:lnTo>
                  <a:lnTo>
                    <a:pt x="50383" y="18424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6" name="object 925">
              <a:extLst>
                <a:ext uri="{FF2B5EF4-FFF2-40B4-BE49-F238E27FC236}">
                  <a16:creationId xmlns:a16="http://schemas.microsoft.com/office/drawing/2014/main" id="{3E4586B3-6740-47CB-B58A-59B996B7B88D}"/>
                </a:ext>
              </a:extLst>
            </p:cNvPr>
            <p:cNvSpPr/>
            <p:nvPr/>
          </p:nvSpPr>
          <p:spPr>
            <a:xfrm>
              <a:off x="1898472" y="2292141"/>
              <a:ext cx="48586" cy="75258"/>
            </a:xfrm>
            <a:custGeom>
              <a:avLst/>
              <a:gdLst/>
              <a:ahLst/>
              <a:cxnLst/>
              <a:rect l="l" t="t" r="r" b="b"/>
              <a:pathLst>
                <a:path w="48586" h="75258">
                  <a:moveTo>
                    <a:pt x="18503" y="0"/>
                  </a:moveTo>
                  <a:lnTo>
                    <a:pt x="12720" y="2467"/>
                  </a:lnTo>
                  <a:lnTo>
                    <a:pt x="8095" y="5860"/>
                  </a:lnTo>
                  <a:lnTo>
                    <a:pt x="3469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469" y="28992"/>
                  </a:lnTo>
                  <a:lnTo>
                    <a:pt x="4625" y="32539"/>
                  </a:lnTo>
                  <a:lnTo>
                    <a:pt x="9251" y="35932"/>
                  </a:lnTo>
                  <a:lnTo>
                    <a:pt x="12720" y="38245"/>
                  </a:lnTo>
                  <a:lnTo>
                    <a:pt x="17346" y="40559"/>
                  </a:lnTo>
                  <a:lnTo>
                    <a:pt x="23144" y="42872"/>
                  </a:lnTo>
                  <a:lnTo>
                    <a:pt x="28926" y="45185"/>
                  </a:lnTo>
                  <a:lnTo>
                    <a:pt x="32395" y="47498"/>
                  </a:lnTo>
                  <a:lnTo>
                    <a:pt x="35865" y="51045"/>
                  </a:lnTo>
                  <a:lnTo>
                    <a:pt x="37021" y="55672"/>
                  </a:lnTo>
                  <a:lnTo>
                    <a:pt x="37021" y="59065"/>
                  </a:lnTo>
                  <a:lnTo>
                    <a:pt x="35865" y="61378"/>
                  </a:lnTo>
                  <a:lnTo>
                    <a:pt x="32395" y="64925"/>
                  </a:lnTo>
                  <a:lnTo>
                    <a:pt x="28926" y="66005"/>
                  </a:lnTo>
                  <a:lnTo>
                    <a:pt x="20816" y="66005"/>
                  </a:lnTo>
                  <a:lnTo>
                    <a:pt x="17346" y="64925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346" y="75258"/>
                  </a:lnTo>
                  <a:lnTo>
                    <a:pt x="32395" y="75258"/>
                  </a:lnTo>
                  <a:lnTo>
                    <a:pt x="38178" y="74178"/>
                  </a:lnTo>
                  <a:lnTo>
                    <a:pt x="42803" y="69552"/>
                  </a:lnTo>
                  <a:lnTo>
                    <a:pt x="47429" y="66005"/>
                  </a:lnTo>
                  <a:lnTo>
                    <a:pt x="48586" y="61378"/>
                  </a:lnTo>
                  <a:lnTo>
                    <a:pt x="48586" y="49812"/>
                  </a:lnTo>
                  <a:lnTo>
                    <a:pt x="47429" y="45185"/>
                  </a:lnTo>
                  <a:lnTo>
                    <a:pt x="43960" y="42872"/>
                  </a:lnTo>
                  <a:lnTo>
                    <a:pt x="41647" y="39479"/>
                  </a:lnTo>
                  <a:lnTo>
                    <a:pt x="34708" y="35932"/>
                  </a:lnTo>
                  <a:lnTo>
                    <a:pt x="26613" y="32539"/>
                  </a:lnTo>
                  <a:lnTo>
                    <a:pt x="20816" y="30226"/>
                  </a:lnTo>
                  <a:lnTo>
                    <a:pt x="17346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70" y="10486"/>
                  </a:lnTo>
                  <a:lnTo>
                    <a:pt x="31239" y="11720"/>
                  </a:lnTo>
                  <a:lnTo>
                    <a:pt x="33552" y="14033"/>
                  </a:lnTo>
                  <a:lnTo>
                    <a:pt x="37021" y="18660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347"/>
                  </a:lnTo>
                  <a:lnTo>
                    <a:pt x="46273" y="10486"/>
                  </a:lnTo>
                  <a:lnTo>
                    <a:pt x="41647" y="7093"/>
                  </a:lnTo>
                  <a:lnTo>
                    <a:pt x="38178" y="2467"/>
                  </a:lnTo>
                  <a:lnTo>
                    <a:pt x="3239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7" name="object 917">
              <a:extLst>
                <a:ext uri="{FF2B5EF4-FFF2-40B4-BE49-F238E27FC236}">
                  <a16:creationId xmlns:a16="http://schemas.microsoft.com/office/drawing/2014/main" id="{488600BB-1F00-4A89-8F03-2E853E8F0BA2}"/>
                </a:ext>
              </a:extLst>
            </p:cNvPr>
            <p:cNvSpPr/>
            <p:nvPr/>
          </p:nvSpPr>
          <p:spPr>
            <a:xfrm>
              <a:off x="1993332" y="2266695"/>
              <a:ext cx="12720" cy="99624"/>
            </a:xfrm>
            <a:custGeom>
              <a:avLst/>
              <a:gdLst/>
              <a:ahLst/>
              <a:cxnLst/>
              <a:rect l="l" t="t" r="r" b="b"/>
              <a:pathLst>
                <a:path w="12720" h="99624">
                  <a:moveTo>
                    <a:pt x="0" y="8173"/>
                  </a:moveTo>
                  <a:lnTo>
                    <a:pt x="0" y="11566"/>
                  </a:lnTo>
                  <a:lnTo>
                    <a:pt x="3469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720" h="99624">
                  <a:moveTo>
                    <a:pt x="0" y="26679"/>
                  </a:moveTo>
                  <a:lnTo>
                    <a:pt x="0" y="99624"/>
                  </a:lnTo>
                  <a:lnTo>
                    <a:pt x="11564" y="99624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8" name="object 918">
              <a:extLst>
                <a:ext uri="{FF2B5EF4-FFF2-40B4-BE49-F238E27FC236}">
                  <a16:creationId xmlns:a16="http://schemas.microsoft.com/office/drawing/2014/main" id="{07A5D84E-BC64-444F-9810-5E1CF27A3BE2}"/>
                </a:ext>
              </a:extLst>
            </p:cNvPr>
            <p:cNvSpPr/>
            <p:nvPr/>
          </p:nvSpPr>
          <p:spPr>
            <a:xfrm>
              <a:off x="2023400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20" y="18660"/>
                  </a:lnTo>
                  <a:lnTo>
                    <a:pt x="17362" y="14033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3552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08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9" name="object 914">
              <a:extLst>
                <a:ext uri="{FF2B5EF4-FFF2-40B4-BE49-F238E27FC236}">
                  <a16:creationId xmlns:a16="http://schemas.microsoft.com/office/drawing/2014/main" id="{2D3E659D-7F0B-4DBF-87C7-CE019B94436E}"/>
                </a:ext>
              </a:extLst>
            </p:cNvPr>
            <p:cNvSpPr/>
            <p:nvPr/>
          </p:nvSpPr>
          <p:spPr>
            <a:xfrm>
              <a:off x="2118259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612"/>
                  </a:lnTo>
                  <a:lnTo>
                    <a:pt x="27754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0" name="object 915">
              <a:extLst>
                <a:ext uri="{FF2B5EF4-FFF2-40B4-BE49-F238E27FC236}">
                  <a16:creationId xmlns:a16="http://schemas.microsoft.com/office/drawing/2014/main" id="{D119C9DA-1EF7-4A5B-ACC1-5C95A74317C6}"/>
                </a:ext>
              </a:extLst>
            </p:cNvPr>
            <p:cNvSpPr/>
            <p:nvPr/>
          </p:nvSpPr>
          <p:spPr>
            <a:xfrm>
              <a:off x="2211947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79" y="72944"/>
                  </a:lnTo>
                  <a:lnTo>
                    <a:pt x="18518" y="75258"/>
                  </a:lnTo>
                  <a:lnTo>
                    <a:pt x="34708" y="75258"/>
                  </a:lnTo>
                  <a:lnTo>
                    <a:pt x="40491" y="72944"/>
                  </a:lnTo>
                  <a:lnTo>
                    <a:pt x="45116" y="68318"/>
                  </a:lnTo>
                  <a:lnTo>
                    <a:pt x="49742" y="63691"/>
                  </a:lnTo>
                  <a:lnTo>
                    <a:pt x="52055" y="57985"/>
                  </a:lnTo>
                  <a:lnTo>
                    <a:pt x="52055" y="51045"/>
                  </a:lnTo>
                  <a:lnTo>
                    <a:pt x="41647" y="51045"/>
                  </a:lnTo>
                  <a:lnTo>
                    <a:pt x="41647" y="55672"/>
                  </a:lnTo>
                  <a:lnTo>
                    <a:pt x="39334" y="59065"/>
                  </a:lnTo>
                  <a:lnTo>
                    <a:pt x="37021" y="61378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1987" y="66005"/>
                  </a:lnTo>
                  <a:lnTo>
                    <a:pt x="18518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9739"/>
                  </a:lnTo>
                  <a:lnTo>
                    <a:pt x="16205" y="16347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1647" y="20973"/>
                  </a:lnTo>
                  <a:lnTo>
                    <a:pt x="41647" y="26679"/>
                  </a:lnTo>
                  <a:lnTo>
                    <a:pt x="52055" y="26679"/>
                  </a:lnTo>
                  <a:lnTo>
                    <a:pt x="52055" y="18660"/>
                  </a:lnTo>
                  <a:lnTo>
                    <a:pt x="49742" y="11720"/>
                  </a:lnTo>
                  <a:lnTo>
                    <a:pt x="45116" y="7093"/>
                  </a:lnTo>
                  <a:lnTo>
                    <a:pt x="41647" y="2467"/>
                  </a:lnTo>
                  <a:lnTo>
                    <a:pt x="35865" y="0"/>
                  </a:lnTo>
                  <a:lnTo>
                    <a:pt x="18518" y="0"/>
                  </a:lnTo>
                  <a:lnTo>
                    <a:pt x="11579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1" name="object 916">
              <a:extLst>
                <a:ext uri="{FF2B5EF4-FFF2-40B4-BE49-F238E27FC236}">
                  <a16:creationId xmlns:a16="http://schemas.microsoft.com/office/drawing/2014/main" id="{3FAF3743-2D8C-4013-AD6B-E92A732F49B6}"/>
                </a:ext>
              </a:extLst>
            </p:cNvPr>
            <p:cNvSpPr/>
            <p:nvPr/>
          </p:nvSpPr>
          <p:spPr>
            <a:xfrm>
              <a:off x="2274410" y="2292141"/>
              <a:ext cx="28926" cy="75258"/>
            </a:xfrm>
            <a:custGeom>
              <a:avLst/>
              <a:gdLst/>
              <a:ahLst/>
              <a:cxnLst/>
              <a:rect l="l" t="t" r="r" b="b"/>
              <a:pathLst>
                <a:path w="28926" h="75258">
                  <a:moveTo>
                    <a:pt x="19675" y="63691"/>
                  </a:moveTo>
                  <a:lnTo>
                    <a:pt x="17362" y="59065"/>
                  </a:lnTo>
                  <a:lnTo>
                    <a:pt x="19675" y="75258"/>
                  </a:lnTo>
                  <a:lnTo>
                    <a:pt x="28926" y="75258"/>
                  </a:lnTo>
                  <a:lnTo>
                    <a:pt x="23144" y="66005"/>
                  </a:lnTo>
                  <a:lnTo>
                    <a:pt x="19675" y="63691"/>
                  </a:lnTo>
                  <a:close/>
                </a:path>
                <a:path w="28926" h="75258">
                  <a:moveTo>
                    <a:pt x="38" y="43215"/>
                  </a:moveTo>
                  <a:lnTo>
                    <a:pt x="2791" y="56923"/>
                  </a:lnTo>
                  <a:lnTo>
                    <a:pt x="8110" y="67238"/>
                  </a:lnTo>
                  <a:lnTo>
                    <a:pt x="13892" y="72944"/>
                  </a:lnTo>
                  <a:lnTo>
                    <a:pt x="19675" y="75258"/>
                  </a:lnTo>
                  <a:lnTo>
                    <a:pt x="17362" y="59065"/>
                  </a:lnTo>
                  <a:lnTo>
                    <a:pt x="13892" y="54438"/>
                  </a:lnTo>
                  <a:lnTo>
                    <a:pt x="12736" y="48732"/>
                  </a:lnTo>
                  <a:lnTo>
                    <a:pt x="12736" y="26679"/>
                  </a:lnTo>
                  <a:lnTo>
                    <a:pt x="13892" y="20973"/>
                  </a:lnTo>
                  <a:lnTo>
                    <a:pt x="17362" y="17426"/>
                  </a:lnTo>
                  <a:lnTo>
                    <a:pt x="19675" y="12800"/>
                  </a:lnTo>
                  <a:lnTo>
                    <a:pt x="23144" y="10486"/>
                  </a:lnTo>
                  <a:lnTo>
                    <a:pt x="33552" y="10486"/>
                  </a:lnTo>
                  <a:lnTo>
                    <a:pt x="37021" y="12800"/>
                  </a:lnTo>
                  <a:lnTo>
                    <a:pt x="40491" y="17426"/>
                  </a:lnTo>
                  <a:lnTo>
                    <a:pt x="42803" y="20973"/>
                  </a:lnTo>
                  <a:lnTo>
                    <a:pt x="45116" y="26679"/>
                  </a:lnTo>
                  <a:lnTo>
                    <a:pt x="45116" y="42872"/>
                  </a:lnTo>
                  <a:lnTo>
                    <a:pt x="44661" y="47210"/>
                  </a:lnTo>
                  <a:lnTo>
                    <a:pt x="39671" y="61222"/>
                  </a:lnTo>
                  <a:lnTo>
                    <a:pt x="28926" y="66005"/>
                  </a:lnTo>
                  <a:lnTo>
                    <a:pt x="23144" y="66005"/>
                  </a:lnTo>
                  <a:lnTo>
                    <a:pt x="28926" y="75258"/>
                  </a:lnTo>
                  <a:lnTo>
                    <a:pt x="37021" y="75258"/>
                  </a:lnTo>
                  <a:lnTo>
                    <a:pt x="43960" y="72944"/>
                  </a:lnTo>
                  <a:lnTo>
                    <a:pt x="48586" y="66005"/>
                  </a:lnTo>
                  <a:lnTo>
                    <a:pt x="54821" y="55572"/>
                  </a:lnTo>
                  <a:lnTo>
                    <a:pt x="56681" y="41792"/>
                  </a:lnTo>
                  <a:lnTo>
                    <a:pt x="56681" y="33462"/>
                  </a:lnTo>
                  <a:lnTo>
                    <a:pt x="54782" y="19716"/>
                  </a:lnTo>
                  <a:lnTo>
                    <a:pt x="48586" y="9407"/>
                  </a:lnTo>
                  <a:lnTo>
                    <a:pt x="43960" y="3546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3892" y="3546"/>
                  </a:lnTo>
                  <a:lnTo>
                    <a:pt x="8110" y="9407"/>
                  </a:lnTo>
                  <a:lnTo>
                    <a:pt x="2106" y="21417"/>
                  </a:lnTo>
                  <a:lnTo>
                    <a:pt x="0" y="34853"/>
                  </a:lnTo>
                  <a:lnTo>
                    <a:pt x="38" y="432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2" name="object 906">
              <a:extLst>
                <a:ext uri="{FF2B5EF4-FFF2-40B4-BE49-F238E27FC236}">
                  <a16:creationId xmlns:a16="http://schemas.microsoft.com/office/drawing/2014/main" id="{E4AC7C47-8A4F-4A9E-BE60-788BFAF1162B}"/>
                </a:ext>
              </a:extLst>
            </p:cNvPr>
            <p:cNvSpPr/>
            <p:nvPr/>
          </p:nvSpPr>
          <p:spPr>
            <a:xfrm>
              <a:off x="2346141" y="2292141"/>
              <a:ext cx="48632" cy="74178"/>
            </a:xfrm>
            <a:custGeom>
              <a:avLst/>
              <a:gdLst/>
              <a:ahLst/>
              <a:cxnLst/>
              <a:rect l="l" t="t" r="r" b="b"/>
              <a:pathLst>
                <a:path w="48632" h="74178">
                  <a:moveTo>
                    <a:pt x="11626" y="74178"/>
                  </a:moveTo>
                  <a:lnTo>
                    <a:pt x="11626" y="22053"/>
                  </a:lnTo>
                  <a:lnTo>
                    <a:pt x="12705" y="18660"/>
                  </a:lnTo>
                  <a:lnTo>
                    <a:pt x="17331" y="14033"/>
                  </a:lnTo>
                  <a:lnTo>
                    <a:pt x="21957" y="10486"/>
                  </a:lnTo>
                  <a:lnTo>
                    <a:pt x="28895" y="10486"/>
                  </a:lnTo>
                  <a:lnTo>
                    <a:pt x="33521" y="14033"/>
                  </a:lnTo>
                  <a:lnTo>
                    <a:pt x="35834" y="17426"/>
                  </a:lnTo>
                  <a:lnTo>
                    <a:pt x="37067" y="20973"/>
                  </a:lnTo>
                  <a:lnTo>
                    <a:pt x="37067" y="74178"/>
                  </a:lnTo>
                  <a:lnTo>
                    <a:pt x="48632" y="74178"/>
                  </a:lnTo>
                  <a:lnTo>
                    <a:pt x="48632" y="25600"/>
                  </a:lnTo>
                  <a:lnTo>
                    <a:pt x="47687" y="16153"/>
                  </a:lnTo>
                  <a:lnTo>
                    <a:pt x="41201" y="4197"/>
                  </a:lnTo>
                  <a:lnTo>
                    <a:pt x="28895" y="0"/>
                  </a:lnTo>
                  <a:lnTo>
                    <a:pt x="21957" y="0"/>
                  </a:lnTo>
                  <a:lnTo>
                    <a:pt x="16251" y="3546"/>
                  </a:lnTo>
                  <a:lnTo>
                    <a:pt x="11626" y="9407"/>
                  </a:lnTo>
                  <a:lnTo>
                    <a:pt x="10392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626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3" name="object 907">
              <a:extLst>
                <a:ext uri="{FF2B5EF4-FFF2-40B4-BE49-F238E27FC236}">
                  <a16:creationId xmlns:a16="http://schemas.microsoft.com/office/drawing/2014/main" id="{768641B3-16F5-4347-80CC-4F5491C72F72}"/>
                </a:ext>
              </a:extLst>
            </p:cNvPr>
            <p:cNvSpPr/>
            <p:nvPr/>
          </p:nvSpPr>
          <p:spPr>
            <a:xfrm>
              <a:off x="2404025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1118"/>
                  </a:move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371"/>
                  </a:lnTo>
                  <a:lnTo>
                    <a:pt x="34693" y="811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4" name="object 908">
              <a:extLst>
                <a:ext uri="{FF2B5EF4-FFF2-40B4-BE49-F238E27FC236}">
                  <a16:creationId xmlns:a16="http://schemas.microsoft.com/office/drawing/2014/main" id="{07E567E6-0955-45AF-B0A6-433C28BA5E5D}"/>
                </a:ext>
              </a:extLst>
            </p:cNvPr>
            <p:cNvSpPr/>
            <p:nvPr/>
          </p:nvSpPr>
          <p:spPr>
            <a:xfrm>
              <a:off x="245136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5" name="object 909">
              <a:extLst>
                <a:ext uri="{FF2B5EF4-FFF2-40B4-BE49-F238E27FC236}">
                  <a16:creationId xmlns:a16="http://schemas.microsoft.com/office/drawing/2014/main" id="{1C2C854E-793F-494B-BE07-D4E5B1A44679}"/>
                </a:ext>
              </a:extLst>
            </p:cNvPr>
            <p:cNvSpPr/>
            <p:nvPr/>
          </p:nvSpPr>
          <p:spPr>
            <a:xfrm>
              <a:off x="2488368" y="2292141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2798" y="72944"/>
                  </a:moveTo>
                  <a:lnTo>
                    <a:pt x="19736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98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2798" y="20973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210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298"/>
                  </a:lnTo>
                  <a:lnTo>
                    <a:pt x="55509" y="52125"/>
                  </a:lnTo>
                  <a:lnTo>
                    <a:pt x="55509" y="33619"/>
                  </a:lnTo>
                  <a:lnTo>
                    <a:pt x="53623" y="19728"/>
                  </a:lnTo>
                  <a:lnTo>
                    <a:pt x="47491" y="9407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2798" y="72944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6" name="object 910">
              <a:extLst>
                <a:ext uri="{FF2B5EF4-FFF2-40B4-BE49-F238E27FC236}">
                  <a16:creationId xmlns:a16="http://schemas.microsoft.com/office/drawing/2014/main" id="{57080299-3756-4067-B957-796ADA41346E}"/>
                </a:ext>
              </a:extLst>
            </p:cNvPr>
            <p:cNvSpPr/>
            <p:nvPr/>
          </p:nvSpPr>
          <p:spPr>
            <a:xfrm>
              <a:off x="256585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7" name="object 911">
              <a:extLst>
                <a:ext uri="{FF2B5EF4-FFF2-40B4-BE49-F238E27FC236}">
                  <a16:creationId xmlns:a16="http://schemas.microsoft.com/office/drawing/2014/main" id="{A3F0F2C8-8319-44E3-B3A9-9446A19A3D6F}"/>
                </a:ext>
              </a:extLst>
            </p:cNvPr>
            <p:cNvSpPr/>
            <p:nvPr/>
          </p:nvSpPr>
          <p:spPr>
            <a:xfrm>
              <a:off x="2595918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8" name="object 912">
              <a:extLst>
                <a:ext uri="{FF2B5EF4-FFF2-40B4-BE49-F238E27FC236}">
                  <a16:creationId xmlns:a16="http://schemas.microsoft.com/office/drawing/2014/main" id="{423F3CAF-200B-4C43-B9E6-7C0B009A3E74}"/>
                </a:ext>
              </a:extLst>
            </p:cNvPr>
            <p:cNvSpPr/>
            <p:nvPr/>
          </p:nvSpPr>
          <p:spPr>
            <a:xfrm>
              <a:off x="261681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9" name="object 913">
              <a:extLst>
                <a:ext uri="{FF2B5EF4-FFF2-40B4-BE49-F238E27FC236}">
                  <a16:creationId xmlns:a16="http://schemas.microsoft.com/office/drawing/2014/main" id="{7BA7CF85-3512-4567-8ABE-DD2EE3459FEC}"/>
                </a:ext>
              </a:extLst>
            </p:cNvPr>
            <p:cNvSpPr/>
            <p:nvPr/>
          </p:nvSpPr>
          <p:spPr>
            <a:xfrm>
              <a:off x="2680493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1564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1564" y="63691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0" name="object 899">
              <a:extLst>
                <a:ext uri="{FF2B5EF4-FFF2-40B4-BE49-F238E27FC236}">
                  <a16:creationId xmlns:a16="http://schemas.microsoft.com/office/drawing/2014/main" id="{BE26450A-9700-4073-9F1B-D2BBE7440174}"/>
                </a:ext>
              </a:extLst>
            </p:cNvPr>
            <p:cNvSpPr/>
            <p:nvPr/>
          </p:nvSpPr>
          <p:spPr>
            <a:xfrm>
              <a:off x="2781026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50883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1" name="object 900">
              <a:extLst>
                <a:ext uri="{FF2B5EF4-FFF2-40B4-BE49-F238E27FC236}">
                  <a16:creationId xmlns:a16="http://schemas.microsoft.com/office/drawing/2014/main" id="{4DE94818-DC31-4986-B209-83850DFDD31A}"/>
                </a:ext>
              </a:extLst>
            </p:cNvPr>
            <p:cNvSpPr/>
            <p:nvPr/>
          </p:nvSpPr>
          <p:spPr>
            <a:xfrm>
              <a:off x="2882794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2" name="object 901">
              <a:extLst>
                <a:ext uri="{FF2B5EF4-FFF2-40B4-BE49-F238E27FC236}">
                  <a16:creationId xmlns:a16="http://schemas.microsoft.com/office/drawing/2014/main" id="{F90F2341-5D02-4CB9-9F7C-970318C9AE00}"/>
                </a:ext>
              </a:extLst>
            </p:cNvPr>
            <p:cNvSpPr/>
            <p:nvPr/>
          </p:nvSpPr>
          <p:spPr>
            <a:xfrm>
              <a:off x="2948788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3" name="object 902">
              <a:extLst>
                <a:ext uri="{FF2B5EF4-FFF2-40B4-BE49-F238E27FC236}">
                  <a16:creationId xmlns:a16="http://schemas.microsoft.com/office/drawing/2014/main" id="{3DE229F2-4F07-4439-BBCF-2FD2DE00E93A}"/>
                </a:ext>
              </a:extLst>
            </p:cNvPr>
            <p:cNvSpPr/>
            <p:nvPr/>
          </p:nvSpPr>
          <p:spPr>
            <a:xfrm>
              <a:off x="3014783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4" name="object 903">
              <a:extLst>
                <a:ext uri="{FF2B5EF4-FFF2-40B4-BE49-F238E27FC236}">
                  <a16:creationId xmlns:a16="http://schemas.microsoft.com/office/drawing/2014/main" id="{09F3B110-F14F-4586-9FDE-8E85E9EF22A0}"/>
                </a:ext>
              </a:extLst>
            </p:cNvPr>
            <p:cNvSpPr/>
            <p:nvPr/>
          </p:nvSpPr>
          <p:spPr>
            <a:xfrm>
              <a:off x="3078310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26" y="75241"/>
                  </a:lnTo>
                  <a:lnTo>
                    <a:pt x="42543" y="72483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552" y="62612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5" name="object 904">
              <a:extLst>
                <a:ext uri="{FF2B5EF4-FFF2-40B4-BE49-F238E27FC236}">
                  <a16:creationId xmlns:a16="http://schemas.microsoft.com/office/drawing/2014/main" id="{0203A1C1-6805-4AC9-9D91-12263D41D054}"/>
                </a:ext>
              </a:extLst>
            </p:cNvPr>
            <p:cNvSpPr/>
            <p:nvPr/>
          </p:nvSpPr>
          <p:spPr>
            <a:xfrm>
              <a:off x="314430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6" name="object 905">
              <a:extLst>
                <a:ext uri="{FF2B5EF4-FFF2-40B4-BE49-F238E27FC236}">
                  <a16:creationId xmlns:a16="http://schemas.microsoft.com/office/drawing/2014/main" id="{7B5407D2-9948-41E3-9FFF-A5ADC8566D7C}"/>
                </a:ext>
              </a:extLst>
            </p:cNvPr>
            <p:cNvSpPr/>
            <p:nvPr/>
          </p:nvSpPr>
          <p:spPr>
            <a:xfrm>
              <a:off x="3169747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272"/>
                  </a:lnTo>
                  <a:lnTo>
                    <a:pt x="4625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7" name="object 893">
              <a:extLst>
                <a:ext uri="{FF2B5EF4-FFF2-40B4-BE49-F238E27FC236}">
                  <a16:creationId xmlns:a16="http://schemas.microsoft.com/office/drawing/2014/main" id="{1B2A845E-527B-43D2-B40C-D1BA4B2F3037}"/>
                </a:ext>
              </a:extLst>
            </p:cNvPr>
            <p:cNvSpPr/>
            <p:nvPr/>
          </p:nvSpPr>
          <p:spPr>
            <a:xfrm>
              <a:off x="323342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624">
                  <a:moveTo>
                    <a:pt x="13877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8" name="object 894">
              <a:extLst>
                <a:ext uri="{FF2B5EF4-FFF2-40B4-BE49-F238E27FC236}">
                  <a16:creationId xmlns:a16="http://schemas.microsoft.com/office/drawing/2014/main" id="{4C0565C2-2870-4DA2-8E6B-C8606A63D332}"/>
                </a:ext>
              </a:extLst>
            </p:cNvPr>
            <p:cNvSpPr/>
            <p:nvPr/>
          </p:nvSpPr>
          <p:spPr>
            <a:xfrm>
              <a:off x="326349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139" y="4197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9" name="object 895">
              <a:extLst>
                <a:ext uri="{FF2B5EF4-FFF2-40B4-BE49-F238E27FC236}">
                  <a16:creationId xmlns:a16="http://schemas.microsoft.com/office/drawing/2014/main" id="{DE520863-81BE-4903-8B16-FE0EC919F81E}"/>
                </a:ext>
              </a:extLst>
            </p:cNvPr>
            <p:cNvSpPr/>
            <p:nvPr/>
          </p:nvSpPr>
          <p:spPr>
            <a:xfrm>
              <a:off x="332702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0" name="object 896">
              <a:extLst>
                <a:ext uri="{FF2B5EF4-FFF2-40B4-BE49-F238E27FC236}">
                  <a16:creationId xmlns:a16="http://schemas.microsoft.com/office/drawing/2014/main" id="{F7A87BC7-7F2E-4EED-BAF4-492FA9114E09}"/>
                </a:ext>
              </a:extLst>
            </p:cNvPr>
            <p:cNvSpPr/>
            <p:nvPr/>
          </p:nvSpPr>
          <p:spPr>
            <a:xfrm>
              <a:off x="339880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1" name="object 897">
              <a:extLst>
                <a:ext uri="{FF2B5EF4-FFF2-40B4-BE49-F238E27FC236}">
                  <a16:creationId xmlns:a16="http://schemas.microsoft.com/office/drawing/2014/main" id="{6E1375D1-4D8A-4D75-80A9-2E5AA993A3FA}"/>
                </a:ext>
              </a:extLst>
            </p:cNvPr>
            <p:cNvSpPr/>
            <p:nvPr/>
          </p:nvSpPr>
          <p:spPr>
            <a:xfrm>
              <a:off x="3421852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859" y="68318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7084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2" name="object 898">
              <a:extLst>
                <a:ext uri="{FF2B5EF4-FFF2-40B4-BE49-F238E27FC236}">
                  <a16:creationId xmlns:a16="http://schemas.microsoft.com/office/drawing/2014/main" id="{C1DF7E74-5D90-4EB9-8690-EB7B558B7591}"/>
                </a:ext>
              </a:extLst>
            </p:cNvPr>
            <p:cNvSpPr/>
            <p:nvPr/>
          </p:nvSpPr>
          <p:spPr>
            <a:xfrm>
              <a:off x="348553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330" y="32385"/>
                  </a:moveTo>
                  <a:lnTo>
                    <a:pt x="5705" y="38245"/>
                  </a:lnTo>
                  <a:lnTo>
                    <a:pt x="5442" y="38695"/>
                  </a:lnTo>
                  <a:lnTo>
                    <a:pt x="1503" y="49100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812"/>
                  </a:lnTo>
                  <a:lnTo>
                    <a:pt x="14956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269" y="92530"/>
                  </a:lnTo>
                  <a:lnTo>
                    <a:pt x="14956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330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3" name="object 890">
              <a:extLst>
                <a:ext uri="{FF2B5EF4-FFF2-40B4-BE49-F238E27FC236}">
                  <a16:creationId xmlns:a16="http://schemas.microsoft.com/office/drawing/2014/main" id="{A4D9FF2C-8E49-4803-B2DE-123439059CFC}"/>
                </a:ext>
              </a:extLst>
            </p:cNvPr>
            <p:cNvSpPr/>
            <p:nvPr/>
          </p:nvSpPr>
          <p:spPr>
            <a:xfrm>
              <a:off x="3556154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12800"/>
                  </a:moveTo>
                  <a:lnTo>
                    <a:pt x="4625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close/>
                </a:path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4" name="object 891">
              <a:extLst>
                <a:ext uri="{FF2B5EF4-FFF2-40B4-BE49-F238E27FC236}">
                  <a16:creationId xmlns:a16="http://schemas.microsoft.com/office/drawing/2014/main" id="{E97331E6-120A-4F58-A4FE-8108101482FE}"/>
                </a:ext>
              </a:extLst>
            </p:cNvPr>
            <p:cNvSpPr/>
            <p:nvPr/>
          </p:nvSpPr>
          <p:spPr>
            <a:xfrm>
              <a:off x="3586222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5" name="object 892">
              <a:extLst>
                <a:ext uri="{FF2B5EF4-FFF2-40B4-BE49-F238E27FC236}">
                  <a16:creationId xmlns:a16="http://schemas.microsoft.com/office/drawing/2014/main" id="{A4DABA0C-B711-4969-BE3C-7EE6D602D24D}"/>
                </a:ext>
              </a:extLst>
            </p:cNvPr>
            <p:cNvSpPr/>
            <p:nvPr/>
          </p:nvSpPr>
          <p:spPr>
            <a:xfrm>
              <a:off x="3649749" y="2292141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8172" y="85744"/>
                  </a:moveTo>
                  <a:lnTo>
                    <a:pt x="3546" y="93764"/>
                  </a:lnTo>
                  <a:lnTo>
                    <a:pt x="5859" y="96077"/>
                  </a:ln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2049" y="103017"/>
                  </a:lnTo>
                  <a:lnTo>
                    <a:pt x="33614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407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552" y="19739"/>
                  </a:lnTo>
                  <a:lnTo>
                    <a:pt x="40552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0816" y="64925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407"/>
                  </a:lnTo>
                  <a:lnTo>
                    <a:pt x="5488" y="9879"/>
                  </a:lnTo>
                  <a:lnTo>
                    <a:pt x="1123" y="20277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859" y="67238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238"/>
                  </a:lnTo>
                  <a:lnTo>
                    <a:pt x="40552" y="76491"/>
                  </a:lnTo>
                  <a:lnTo>
                    <a:pt x="39319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172" y="85744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1564" y="26679"/>
                  </a:lnTo>
                  <a:lnTo>
                    <a:pt x="12798" y="20973"/>
                  </a:lnTo>
                  <a:lnTo>
                    <a:pt x="15110" y="16347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6" name="object 882">
              <a:extLst>
                <a:ext uri="{FF2B5EF4-FFF2-40B4-BE49-F238E27FC236}">
                  <a16:creationId xmlns:a16="http://schemas.microsoft.com/office/drawing/2014/main" id="{70FAF7FF-8830-4B92-BDAA-93E56880B023}"/>
                </a:ext>
              </a:extLst>
            </p:cNvPr>
            <p:cNvSpPr/>
            <p:nvPr/>
          </p:nvSpPr>
          <p:spPr>
            <a:xfrm>
              <a:off x="3746891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7" name="object 883">
              <a:extLst>
                <a:ext uri="{FF2B5EF4-FFF2-40B4-BE49-F238E27FC236}">
                  <a16:creationId xmlns:a16="http://schemas.microsoft.com/office/drawing/2014/main" id="{A995F8E0-F1BF-4807-9B56-76ECF11C29F5}"/>
                </a:ext>
              </a:extLst>
            </p:cNvPr>
            <p:cNvSpPr/>
            <p:nvPr/>
          </p:nvSpPr>
          <p:spPr>
            <a:xfrm>
              <a:off x="3803634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0485" y="27913"/>
                  </a:lnTo>
                  <a:lnTo>
                    <a:pt x="10485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8" name="object 884">
              <a:extLst>
                <a:ext uri="{FF2B5EF4-FFF2-40B4-BE49-F238E27FC236}">
                  <a16:creationId xmlns:a16="http://schemas.microsoft.com/office/drawing/2014/main" id="{A39E2CFA-7AD8-4357-9DA5-B6A44FCE834A}"/>
                </a:ext>
              </a:extLst>
            </p:cNvPr>
            <p:cNvSpPr/>
            <p:nvPr/>
          </p:nvSpPr>
          <p:spPr>
            <a:xfrm>
              <a:off x="384881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9" name="object 885">
              <a:extLst>
                <a:ext uri="{FF2B5EF4-FFF2-40B4-BE49-F238E27FC236}">
                  <a16:creationId xmlns:a16="http://schemas.microsoft.com/office/drawing/2014/main" id="{7CB7D54A-F844-484D-A5E6-E622E16AA30C}"/>
                </a:ext>
              </a:extLst>
            </p:cNvPr>
            <p:cNvSpPr/>
            <p:nvPr/>
          </p:nvSpPr>
          <p:spPr>
            <a:xfrm>
              <a:off x="39158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0" name="object 886">
              <a:extLst>
                <a:ext uri="{FF2B5EF4-FFF2-40B4-BE49-F238E27FC236}">
                  <a16:creationId xmlns:a16="http://schemas.microsoft.com/office/drawing/2014/main" id="{1EB59E38-5DAB-4627-8934-73D3B14A9EA0}"/>
                </a:ext>
              </a:extLst>
            </p:cNvPr>
            <p:cNvSpPr/>
            <p:nvPr/>
          </p:nvSpPr>
          <p:spPr>
            <a:xfrm>
              <a:off x="3978334" y="2295688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9" y="39514"/>
                  </a:moveTo>
                  <a:lnTo>
                    <a:pt x="1865" y="53569"/>
                  </a:lnTo>
                  <a:lnTo>
                    <a:pt x="6938" y="63691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23132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2125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7006" y="69397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546"/>
                  </a:lnTo>
                  <a:lnTo>
                    <a:pt x="17269" y="-3546"/>
                  </a:lnTo>
                  <a:lnTo>
                    <a:pt x="10330" y="0"/>
                  </a:lnTo>
                  <a:lnTo>
                    <a:pt x="12643" y="23132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1" name="object 887">
              <a:extLst>
                <a:ext uri="{FF2B5EF4-FFF2-40B4-BE49-F238E27FC236}">
                  <a16:creationId xmlns:a16="http://schemas.microsoft.com/office/drawing/2014/main" id="{7059A395-23FE-4624-B739-AF900B43B4CE}"/>
                </a:ext>
              </a:extLst>
            </p:cNvPr>
            <p:cNvSpPr/>
            <p:nvPr/>
          </p:nvSpPr>
          <p:spPr>
            <a:xfrm>
              <a:off x="4047721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732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6257" y="9407"/>
                  </a:lnTo>
                  <a:lnTo>
                    <a:pt x="42711" y="5860"/>
                  </a:lnTo>
                  <a:lnTo>
                    <a:pt x="38085" y="2467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17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2" name="object 888">
              <a:extLst>
                <a:ext uri="{FF2B5EF4-FFF2-40B4-BE49-F238E27FC236}">
                  <a16:creationId xmlns:a16="http://schemas.microsoft.com/office/drawing/2014/main" id="{F62B5466-8C86-4B43-ABBF-9E41826DB7E9}"/>
                </a:ext>
              </a:extLst>
            </p:cNvPr>
            <p:cNvSpPr/>
            <p:nvPr/>
          </p:nvSpPr>
          <p:spPr>
            <a:xfrm>
              <a:off x="411371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3" name="object 889">
              <a:extLst>
                <a:ext uri="{FF2B5EF4-FFF2-40B4-BE49-F238E27FC236}">
                  <a16:creationId xmlns:a16="http://schemas.microsoft.com/office/drawing/2014/main" id="{B0B02F71-17B3-4537-8694-728EFBB35A6E}"/>
                </a:ext>
              </a:extLst>
            </p:cNvPr>
            <p:cNvSpPr/>
            <p:nvPr/>
          </p:nvSpPr>
          <p:spPr>
            <a:xfrm>
              <a:off x="4150722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4" name="object 869">
              <a:extLst>
                <a:ext uri="{FF2B5EF4-FFF2-40B4-BE49-F238E27FC236}">
                  <a16:creationId xmlns:a16="http://schemas.microsoft.com/office/drawing/2014/main" id="{6A2093AF-F461-4D5A-A120-384A5F92110D}"/>
                </a:ext>
              </a:extLst>
            </p:cNvPr>
            <p:cNvSpPr/>
            <p:nvPr/>
          </p:nvSpPr>
          <p:spPr>
            <a:xfrm>
              <a:off x="424894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5" name="object 870">
              <a:extLst>
                <a:ext uri="{FF2B5EF4-FFF2-40B4-BE49-F238E27FC236}">
                  <a16:creationId xmlns:a16="http://schemas.microsoft.com/office/drawing/2014/main" id="{33A7906B-2BB8-42DE-AAA2-4F8EC2C4F18F}"/>
                </a:ext>
              </a:extLst>
            </p:cNvPr>
            <p:cNvSpPr/>
            <p:nvPr/>
          </p:nvSpPr>
          <p:spPr>
            <a:xfrm>
              <a:off x="4313704" y="226330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737" y="33059"/>
                  </a:moveTo>
                  <a:lnTo>
                    <a:pt x="28988" y="28838"/>
                  </a:lnTo>
                  <a:lnTo>
                    <a:pt x="22049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3877" y="47498"/>
                  </a:lnTo>
                  <a:lnTo>
                    <a:pt x="15110" y="45185"/>
                  </a:lnTo>
                  <a:lnTo>
                    <a:pt x="19736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926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78" y="45082"/>
                  </a:lnTo>
                  <a:lnTo>
                    <a:pt x="41737" y="33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6" name="object 871">
              <a:extLst>
                <a:ext uri="{FF2B5EF4-FFF2-40B4-BE49-F238E27FC236}">
                  <a16:creationId xmlns:a16="http://schemas.microsoft.com/office/drawing/2014/main" id="{4A05D1D8-B973-4B3B-8208-D9719B1E05AB}"/>
                </a:ext>
              </a:extLst>
            </p:cNvPr>
            <p:cNvSpPr/>
            <p:nvPr/>
          </p:nvSpPr>
          <p:spPr>
            <a:xfrm>
              <a:off x="43784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7" name="object 872">
              <a:extLst>
                <a:ext uri="{FF2B5EF4-FFF2-40B4-BE49-F238E27FC236}">
                  <a16:creationId xmlns:a16="http://schemas.microsoft.com/office/drawing/2014/main" id="{F7B8782D-E3A0-4770-BE0E-F16A2719922B}"/>
                </a:ext>
              </a:extLst>
            </p:cNvPr>
            <p:cNvSpPr/>
            <p:nvPr/>
          </p:nvSpPr>
          <p:spPr>
            <a:xfrm>
              <a:off x="44444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8" name="object 873">
              <a:extLst>
                <a:ext uri="{FF2B5EF4-FFF2-40B4-BE49-F238E27FC236}">
                  <a16:creationId xmlns:a16="http://schemas.microsoft.com/office/drawing/2014/main" id="{C7EC15C1-E3E9-4A9D-94F3-A9C6D2106EA3}"/>
                </a:ext>
              </a:extLst>
            </p:cNvPr>
            <p:cNvSpPr/>
            <p:nvPr/>
          </p:nvSpPr>
          <p:spPr>
            <a:xfrm>
              <a:off x="4508141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10330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2643" y="20973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8085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0330" y="72944"/>
                  </a:lnTo>
                  <a:lnTo>
                    <a:pt x="17269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5772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330" y="98390"/>
                  </a:lnTo>
                  <a:close/>
                </a:path>
                <a:path w="51963" h="103017">
                  <a:moveTo>
                    <a:pt x="2312" y="61378"/>
                  </a:moveTo>
                  <a:lnTo>
                    <a:pt x="6938" y="67238"/>
                  </a:lnTo>
                  <a:lnTo>
                    <a:pt x="10330" y="72944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6190" y="0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9" name="object 874">
              <a:extLst>
                <a:ext uri="{FF2B5EF4-FFF2-40B4-BE49-F238E27FC236}">
                  <a16:creationId xmlns:a16="http://schemas.microsoft.com/office/drawing/2014/main" id="{F4E3E558-EC40-47D3-916C-E27E423246AC}"/>
                </a:ext>
              </a:extLst>
            </p:cNvPr>
            <p:cNvSpPr/>
            <p:nvPr/>
          </p:nvSpPr>
          <p:spPr>
            <a:xfrm>
              <a:off x="4575215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181"/>
                  </a:move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0" name="object 875">
              <a:extLst>
                <a:ext uri="{FF2B5EF4-FFF2-40B4-BE49-F238E27FC236}">
                  <a16:creationId xmlns:a16="http://schemas.microsoft.com/office/drawing/2014/main" id="{89516388-C09B-4DC2-90B0-3B7D017EA7BE}"/>
                </a:ext>
              </a:extLst>
            </p:cNvPr>
            <p:cNvSpPr/>
            <p:nvPr/>
          </p:nvSpPr>
          <p:spPr>
            <a:xfrm>
              <a:off x="4638742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1564" y="52125"/>
                  </a:move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931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1" name="object 876">
              <a:extLst>
                <a:ext uri="{FF2B5EF4-FFF2-40B4-BE49-F238E27FC236}">
                  <a16:creationId xmlns:a16="http://schemas.microsoft.com/office/drawing/2014/main" id="{979875DA-4A9F-4EF4-A225-E528DD0809A9}"/>
                </a:ext>
              </a:extLst>
            </p:cNvPr>
            <p:cNvSpPr/>
            <p:nvPr/>
          </p:nvSpPr>
          <p:spPr>
            <a:xfrm>
              <a:off x="4512767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2643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2643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2" name="object 877">
              <a:extLst>
                <a:ext uri="{FF2B5EF4-FFF2-40B4-BE49-F238E27FC236}">
                  <a16:creationId xmlns:a16="http://schemas.microsoft.com/office/drawing/2014/main" id="{100A14F2-1566-4FD0-A333-EFD322773AA7}"/>
                </a:ext>
              </a:extLst>
            </p:cNvPr>
            <p:cNvSpPr/>
            <p:nvPr/>
          </p:nvSpPr>
          <p:spPr>
            <a:xfrm>
              <a:off x="4542834" y="2447284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650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650" y="17272"/>
                  </a:lnTo>
                  <a:lnTo>
                    <a:pt x="51963" y="13879"/>
                  </a:lnTo>
                  <a:lnTo>
                    <a:pt x="54275" y="11566"/>
                  </a:lnTo>
                  <a:lnTo>
                    <a:pt x="57822" y="10332"/>
                  </a:lnTo>
                  <a:lnTo>
                    <a:pt x="65840" y="10332"/>
                  </a:lnTo>
                  <a:lnTo>
                    <a:pt x="69386" y="11566"/>
                  </a:lnTo>
                  <a:lnTo>
                    <a:pt x="72779" y="1619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4212"/>
                  </a:lnTo>
                  <a:lnTo>
                    <a:pt x="84706" y="15301"/>
                  </a:lnTo>
                  <a:lnTo>
                    <a:pt x="78026" y="3815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3" name="object 878">
              <a:extLst>
                <a:ext uri="{FF2B5EF4-FFF2-40B4-BE49-F238E27FC236}">
                  <a16:creationId xmlns:a16="http://schemas.microsoft.com/office/drawing/2014/main" id="{00CEE975-C721-472E-9474-14F99436DB9F}"/>
                </a:ext>
              </a:extLst>
            </p:cNvPr>
            <p:cNvSpPr/>
            <p:nvPr/>
          </p:nvSpPr>
          <p:spPr>
            <a:xfrm>
              <a:off x="4645681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24362" y="64771"/>
                  </a:lnTo>
                  <a:lnTo>
                    <a:pt x="18503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24362" y="6477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4" name="object 879">
              <a:extLst>
                <a:ext uri="{FF2B5EF4-FFF2-40B4-BE49-F238E27FC236}">
                  <a16:creationId xmlns:a16="http://schemas.microsoft.com/office/drawing/2014/main" id="{D4D3F4B8-96A7-46EA-A6C6-865D8367C2DF}"/>
                </a:ext>
              </a:extLst>
            </p:cNvPr>
            <p:cNvSpPr/>
            <p:nvPr/>
          </p:nvSpPr>
          <p:spPr>
            <a:xfrm>
              <a:off x="4711676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22049" y="63537"/>
                  </a:lnTo>
                  <a:lnTo>
                    <a:pt x="20816" y="75103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5" name="object 880">
              <a:extLst>
                <a:ext uri="{FF2B5EF4-FFF2-40B4-BE49-F238E27FC236}">
                  <a16:creationId xmlns:a16="http://schemas.microsoft.com/office/drawing/2014/main" id="{804CD957-0BD6-4CE4-9557-D568CFA90874}"/>
                </a:ext>
              </a:extLst>
            </p:cNvPr>
            <p:cNvSpPr/>
            <p:nvPr/>
          </p:nvSpPr>
          <p:spPr>
            <a:xfrm>
              <a:off x="4775357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6" name="object 881">
              <a:extLst>
                <a:ext uri="{FF2B5EF4-FFF2-40B4-BE49-F238E27FC236}">
                  <a16:creationId xmlns:a16="http://schemas.microsoft.com/office/drawing/2014/main" id="{6C7245D4-41AD-4582-8E07-94494E226488}"/>
                </a:ext>
              </a:extLst>
            </p:cNvPr>
            <p:cNvSpPr/>
            <p:nvPr/>
          </p:nvSpPr>
          <p:spPr>
            <a:xfrm>
              <a:off x="4833180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7754" y="92530"/>
                  </a:lnTo>
                  <a:lnTo>
                    <a:pt x="31146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7" name="object 866">
              <a:extLst>
                <a:ext uri="{FF2B5EF4-FFF2-40B4-BE49-F238E27FC236}">
                  <a16:creationId xmlns:a16="http://schemas.microsoft.com/office/drawing/2014/main" id="{BEE26EE9-AF29-4A7C-95D0-4BF45AC423A7}"/>
                </a:ext>
              </a:extLst>
            </p:cNvPr>
            <p:cNvSpPr/>
            <p:nvPr/>
          </p:nvSpPr>
          <p:spPr>
            <a:xfrm>
              <a:off x="473249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8" name="object 867">
              <a:extLst>
                <a:ext uri="{FF2B5EF4-FFF2-40B4-BE49-F238E27FC236}">
                  <a16:creationId xmlns:a16="http://schemas.microsoft.com/office/drawing/2014/main" id="{D885ED7F-A221-4F65-8FA9-565664415236}"/>
                </a:ext>
              </a:extLst>
            </p:cNvPr>
            <p:cNvSpPr/>
            <p:nvPr/>
          </p:nvSpPr>
          <p:spPr>
            <a:xfrm>
              <a:off x="47984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9" name="object 868">
              <a:extLst>
                <a:ext uri="{FF2B5EF4-FFF2-40B4-BE49-F238E27FC236}">
                  <a16:creationId xmlns:a16="http://schemas.microsoft.com/office/drawing/2014/main" id="{9D831CAD-981F-4E19-885A-9481583603D4}"/>
                </a:ext>
              </a:extLst>
            </p:cNvPr>
            <p:cNvSpPr/>
            <p:nvPr/>
          </p:nvSpPr>
          <p:spPr>
            <a:xfrm>
              <a:off x="486201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511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245"/>
                  </a:lnTo>
                  <a:lnTo>
                    <a:pt x="5572" y="38718"/>
                  </a:lnTo>
                  <a:lnTo>
                    <a:pt x="1517" y="49116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812"/>
                  </a:lnTo>
                  <a:lnTo>
                    <a:pt x="15110" y="45185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0" name="object 846">
              <a:extLst>
                <a:ext uri="{FF2B5EF4-FFF2-40B4-BE49-F238E27FC236}">
                  <a16:creationId xmlns:a16="http://schemas.microsoft.com/office/drawing/2014/main" id="{78AC1A96-1669-4160-894A-0F7E94CE87F4}"/>
                </a:ext>
              </a:extLst>
            </p:cNvPr>
            <p:cNvSpPr/>
            <p:nvPr/>
          </p:nvSpPr>
          <p:spPr>
            <a:xfrm>
              <a:off x="4960389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711" y="60298"/>
                  </a:lnTo>
                  <a:lnTo>
                    <a:pt x="38085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085" y="17426"/>
                  </a:lnTo>
                  <a:lnTo>
                    <a:pt x="39319" y="23286"/>
                  </a:lnTo>
                  <a:lnTo>
                    <a:pt x="40398" y="3022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1" name="object 847">
              <a:extLst>
                <a:ext uri="{FF2B5EF4-FFF2-40B4-BE49-F238E27FC236}">
                  <a16:creationId xmlns:a16="http://schemas.microsoft.com/office/drawing/2014/main" id="{A0BAB7F6-A010-45D2-86FE-656DD81F2B8C}"/>
                </a:ext>
              </a:extLst>
            </p:cNvPr>
            <p:cNvSpPr/>
            <p:nvPr/>
          </p:nvSpPr>
          <p:spPr>
            <a:xfrm>
              <a:off x="5026383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5024" y="10486"/>
                  </a:moveTo>
                  <a:lnTo>
                    <a:pt x="42711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817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772" y="16347"/>
                  </a:lnTo>
                  <a:lnTo>
                    <a:pt x="35772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650" y="17426"/>
                  </a:lnTo>
                  <a:lnTo>
                    <a:pt x="54275" y="12800"/>
                  </a:lnTo>
                  <a:lnTo>
                    <a:pt x="57822" y="10486"/>
                  </a:lnTo>
                  <a:lnTo>
                    <a:pt x="65840" y="10486"/>
                  </a:lnTo>
                  <a:lnTo>
                    <a:pt x="68153" y="11720"/>
                  </a:lnTo>
                  <a:lnTo>
                    <a:pt x="70466" y="15113"/>
                  </a:lnTo>
                  <a:lnTo>
                    <a:pt x="72779" y="17426"/>
                  </a:lnTo>
                  <a:lnTo>
                    <a:pt x="72779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3818" y="15023"/>
                  </a:lnTo>
                  <a:lnTo>
                    <a:pt x="76825" y="3694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546"/>
                  </a:lnTo>
                  <a:lnTo>
                    <a:pt x="45024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2" name="object 848">
              <a:extLst>
                <a:ext uri="{FF2B5EF4-FFF2-40B4-BE49-F238E27FC236}">
                  <a16:creationId xmlns:a16="http://schemas.microsoft.com/office/drawing/2014/main" id="{127470F7-A51C-4086-93F6-B30C255F93D9}"/>
                </a:ext>
              </a:extLst>
            </p:cNvPr>
            <p:cNvSpPr/>
            <p:nvPr/>
          </p:nvSpPr>
          <p:spPr>
            <a:xfrm>
              <a:off x="5126917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3" name="object 849">
              <a:extLst>
                <a:ext uri="{FF2B5EF4-FFF2-40B4-BE49-F238E27FC236}">
                  <a16:creationId xmlns:a16="http://schemas.microsoft.com/office/drawing/2014/main" id="{4F80B947-6550-4E8D-A287-B45BDFE69A8F}"/>
                </a:ext>
              </a:extLst>
            </p:cNvPr>
            <p:cNvSpPr/>
            <p:nvPr/>
          </p:nvSpPr>
          <p:spPr>
            <a:xfrm>
              <a:off x="519291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4" name="object 850">
              <a:extLst>
                <a:ext uri="{FF2B5EF4-FFF2-40B4-BE49-F238E27FC236}">
                  <a16:creationId xmlns:a16="http://schemas.microsoft.com/office/drawing/2014/main" id="{26E460A4-22F3-45F4-9B30-5590DEB30FED}"/>
                </a:ext>
              </a:extLst>
            </p:cNvPr>
            <p:cNvSpPr/>
            <p:nvPr/>
          </p:nvSpPr>
          <p:spPr>
            <a:xfrm>
              <a:off x="5229918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0398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05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5" name="object 851">
              <a:extLst>
                <a:ext uri="{FF2B5EF4-FFF2-40B4-BE49-F238E27FC236}">
                  <a16:creationId xmlns:a16="http://schemas.microsoft.com/office/drawing/2014/main" id="{A8A048B1-BB84-4B4E-8E06-5CCBC2BC1E17}"/>
                </a:ext>
              </a:extLst>
            </p:cNvPr>
            <p:cNvSpPr/>
            <p:nvPr/>
          </p:nvSpPr>
          <p:spPr>
            <a:xfrm>
              <a:off x="5296992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6" name="object 852">
              <a:extLst>
                <a:ext uri="{FF2B5EF4-FFF2-40B4-BE49-F238E27FC236}">
                  <a16:creationId xmlns:a16="http://schemas.microsoft.com/office/drawing/2014/main" id="{16B1862E-FAB2-475B-8BB7-900F71B637E3}"/>
                </a:ext>
              </a:extLst>
            </p:cNvPr>
            <p:cNvSpPr/>
            <p:nvPr/>
          </p:nvSpPr>
          <p:spPr>
            <a:xfrm>
              <a:off x="53629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7" name="object 853">
              <a:extLst>
                <a:ext uri="{FF2B5EF4-FFF2-40B4-BE49-F238E27FC236}">
                  <a16:creationId xmlns:a16="http://schemas.microsoft.com/office/drawing/2014/main" id="{044925D8-A3DA-46EF-984A-F0A96A436FB4}"/>
                </a:ext>
              </a:extLst>
            </p:cNvPr>
            <p:cNvSpPr/>
            <p:nvPr/>
          </p:nvSpPr>
          <p:spPr>
            <a:xfrm>
              <a:off x="5425434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643" y="51045"/>
                  </a:move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772" y="11720"/>
                  </a:lnTo>
                  <a:lnTo>
                    <a:pt x="38085" y="15113"/>
                  </a:lnTo>
                  <a:lnTo>
                    <a:pt x="40398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2256" y="19828"/>
                  </a:lnTo>
                  <a:lnTo>
                    <a:pt x="0" y="33619"/>
                  </a:lnTo>
                  <a:lnTo>
                    <a:pt x="23" y="43432"/>
                  </a:lnTo>
                  <a:lnTo>
                    <a:pt x="2483" y="5725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398" y="59065"/>
                  </a:lnTo>
                  <a:lnTo>
                    <a:pt x="38085" y="61378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643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8" name="object 854">
              <a:extLst>
                <a:ext uri="{FF2B5EF4-FFF2-40B4-BE49-F238E27FC236}">
                  <a16:creationId xmlns:a16="http://schemas.microsoft.com/office/drawing/2014/main" id="{C64C2022-1130-4038-BC9C-19CBC9F26530}"/>
                </a:ext>
              </a:extLst>
            </p:cNvPr>
            <p:cNvSpPr/>
            <p:nvPr/>
          </p:nvSpPr>
          <p:spPr>
            <a:xfrm>
              <a:off x="5484336" y="229337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783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0964"/>
                  </a:lnTo>
                  <a:lnTo>
                    <a:pt x="18503" y="84511"/>
                  </a:lnTo>
                  <a:lnTo>
                    <a:pt x="16190" y="87903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783"/>
                  </a:lnTo>
                  <a:lnTo>
                    <a:pt x="5859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9" name="object 855">
              <a:extLst>
                <a:ext uri="{FF2B5EF4-FFF2-40B4-BE49-F238E27FC236}">
                  <a16:creationId xmlns:a16="http://schemas.microsoft.com/office/drawing/2014/main" id="{75B1FDA0-9F1C-4E43-ABFC-C143091580FC}"/>
                </a:ext>
              </a:extLst>
            </p:cNvPr>
            <p:cNvSpPr/>
            <p:nvPr/>
          </p:nvSpPr>
          <p:spPr>
            <a:xfrm>
              <a:off x="490950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643" y="311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7754" y="63537"/>
                  </a:lnTo>
                  <a:lnTo>
                    <a:pt x="21895" y="63537"/>
                  </a:lnTo>
                  <a:lnTo>
                    <a:pt x="20816" y="75103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079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1895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0" name="object 856">
              <a:extLst>
                <a:ext uri="{FF2B5EF4-FFF2-40B4-BE49-F238E27FC236}">
                  <a16:creationId xmlns:a16="http://schemas.microsoft.com/office/drawing/2014/main" id="{C5B25975-C9DD-47BE-8274-FB9145FA4C94}"/>
                </a:ext>
              </a:extLst>
            </p:cNvPr>
            <p:cNvSpPr/>
            <p:nvPr/>
          </p:nvSpPr>
          <p:spPr>
            <a:xfrm>
              <a:off x="4973032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18503" y="0"/>
                  </a:moveTo>
                  <a:lnTo>
                    <a:pt x="12798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7160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847" y="62458"/>
                  </a:lnTo>
                  <a:lnTo>
                    <a:pt x="30067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850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786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160" y="18506"/>
                  </a:lnTo>
                  <a:lnTo>
                    <a:pt x="37160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534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1" name="object 857">
              <a:extLst>
                <a:ext uri="{FF2B5EF4-FFF2-40B4-BE49-F238E27FC236}">
                  <a16:creationId xmlns:a16="http://schemas.microsoft.com/office/drawing/2014/main" id="{ACCB6D3D-B7F5-44CD-A5D9-B624C3929F3A}"/>
                </a:ext>
              </a:extLst>
            </p:cNvPr>
            <p:cNvSpPr/>
            <p:nvPr/>
          </p:nvSpPr>
          <p:spPr>
            <a:xfrm>
              <a:off x="5035635" y="2447284"/>
              <a:ext cx="48570" cy="75103"/>
            </a:xfrm>
            <a:custGeom>
              <a:avLst/>
              <a:gdLst/>
              <a:ahLst/>
              <a:cxnLst/>
              <a:rect l="l" t="t" r="r" b="b"/>
              <a:pathLst>
                <a:path w="4857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4698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5772" y="49657"/>
                  </a:lnTo>
                  <a:lnTo>
                    <a:pt x="37006" y="54284"/>
                  </a:lnTo>
                  <a:lnTo>
                    <a:pt x="37006" y="57831"/>
                  </a:lnTo>
                  <a:lnTo>
                    <a:pt x="35772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7269" y="63537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6257" y="65850"/>
                  </a:lnTo>
                  <a:lnTo>
                    <a:pt x="48570" y="60144"/>
                  </a:lnTo>
                  <a:lnTo>
                    <a:pt x="48570" y="48578"/>
                  </a:lnTo>
                  <a:lnTo>
                    <a:pt x="47337" y="45031"/>
                  </a:lnTo>
                  <a:lnTo>
                    <a:pt x="43944" y="41638"/>
                  </a:lnTo>
                  <a:lnTo>
                    <a:pt x="41632" y="38091"/>
                  </a:lnTo>
                  <a:lnTo>
                    <a:pt x="34693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3877" y="24212"/>
                  </a:lnTo>
                  <a:lnTo>
                    <a:pt x="13877" y="1619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1632" y="5706"/>
                  </a:lnTo>
                  <a:lnTo>
                    <a:pt x="37006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2" name="object 858">
              <a:extLst>
                <a:ext uri="{FF2B5EF4-FFF2-40B4-BE49-F238E27FC236}">
                  <a16:creationId xmlns:a16="http://schemas.microsoft.com/office/drawing/2014/main" id="{499E6134-499E-4A08-949F-F8A21E689C14}"/>
                </a:ext>
              </a:extLst>
            </p:cNvPr>
            <p:cNvSpPr/>
            <p:nvPr/>
          </p:nvSpPr>
          <p:spPr>
            <a:xfrm>
              <a:off x="5096849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2798" y="71711"/>
                  </a:move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3" name="object 859">
              <a:extLst>
                <a:ext uri="{FF2B5EF4-FFF2-40B4-BE49-F238E27FC236}">
                  <a16:creationId xmlns:a16="http://schemas.microsoft.com/office/drawing/2014/main" id="{76D7365B-2EC9-4FDA-BA5D-EFC3B831D825}"/>
                </a:ext>
              </a:extLst>
            </p:cNvPr>
            <p:cNvSpPr/>
            <p:nvPr/>
          </p:nvSpPr>
          <p:spPr>
            <a:xfrm>
              <a:off x="516053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6190" y="61224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7337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4956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4" name="object 860">
              <a:extLst>
                <a:ext uri="{FF2B5EF4-FFF2-40B4-BE49-F238E27FC236}">
                  <a16:creationId xmlns:a16="http://schemas.microsoft.com/office/drawing/2014/main" id="{155E65E6-9F67-40EF-BFC6-41CCB9959E3F}"/>
                </a:ext>
              </a:extLst>
            </p:cNvPr>
            <p:cNvSpPr/>
            <p:nvPr/>
          </p:nvSpPr>
          <p:spPr>
            <a:xfrm>
              <a:off x="522174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28988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5" name="object 861">
              <a:extLst>
                <a:ext uri="{FF2B5EF4-FFF2-40B4-BE49-F238E27FC236}">
                  <a16:creationId xmlns:a16="http://schemas.microsoft.com/office/drawing/2014/main" id="{D5C4456D-CFA9-47B4-9C8B-334B5A6D0060}"/>
                </a:ext>
              </a:extLst>
            </p:cNvPr>
            <p:cNvSpPr/>
            <p:nvPr/>
          </p:nvSpPr>
          <p:spPr>
            <a:xfrm>
              <a:off x="5286507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51037" y="3392"/>
                  </a:moveTo>
                  <a:lnTo>
                    <a:pt x="46412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2049" y="0"/>
                  </a:lnTo>
                  <a:lnTo>
                    <a:pt x="16344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657" y="10332"/>
                  </a:lnTo>
                  <a:lnTo>
                    <a:pt x="32534" y="10332"/>
                  </a:lnTo>
                  <a:lnTo>
                    <a:pt x="37160" y="14959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9540" y="11566"/>
                  </a:lnTo>
                  <a:lnTo>
                    <a:pt x="72933" y="16192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860" y="15301"/>
                  </a:lnTo>
                  <a:lnTo>
                    <a:pt x="78180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5103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6" name="object 862">
              <a:extLst>
                <a:ext uri="{FF2B5EF4-FFF2-40B4-BE49-F238E27FC236}">
                  <a16:creationId xmlns:a16="http://schemas.microsoft.com/office/drawing/2014/main" id="{A9ABE7FC-A316-4104-8D31-F1BF6005B654}"/>
                </a:ext>
              </a:extLst>
            </p:cNvPr>
            <p:cNvSpPr/>
            <p:nvPr/>
          </p:nvSpPr>
          <p:spPr>
            <a:xfrm>
              <a:off x="5387195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7" name="object 863">
              <a:extLst>
                <a:ext uri="{FF2B5EF4-FFF2-40B4-BE49-F238E27FC236}">
                  <a16:creationId xmlns:a16="http://schemas.microsoft.com/office/drawing/2014/main" id="{55DACC66-F398-4FF7-9752-2648CB8F6671}"/>
                </a:ext>
              </a:extLst>
            </p:cNvPr>
            <p:cNvSpPr/>
            <p:nvPr/>
          </p:nvSpPr>
          <p:spPr>
            <a:xfrm>
              <a:off x="5453189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8" name="object 864">
              <a:extLst>
                <a:ext uri="{FF2B5EF4-FFF2-40B4-BE49-F238E27FC236}">
                  <a16:creationId xmlns:a16="http://schemas.microsoft.com/office/drawing/2014/main" id="{465E8010-6ACA-49C3-9484-EF3D433D1F6B}"/>
                </a:ext>
              </a:extLst>
            </p:cNvPr>
            <p:cNvSpPr/>
            <p:nvPr/>
          </p:nvSpPr>
          <p:spPr>
            <a:xfrm>
              <a:off x="551101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834" y="92530"/>
                  </a:lnTo>
                  <a:lnTo>
                    <a:pt x="31146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9" name="object 865">
              <a:extLst>
                <a:ext uri="{FF2B5EF4-FFF2-40B4-BE49-F238E27FC236}">
                  <a16:creationId xmlns:a16="http://schemas.microsoft.com/office/drawing/2014/main" id="{36F845B2-54D7-43C6-900D-E623890B72FF}"/>
                </a:ext>
              </a:extLst>
            </p:cNvPr>
            <p:cNvSpPr/>
            <p:nvPr/>
          </p:nvSpPr>
          <p:spPr>
            <a:xfrm>
              <a:off x="5551410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0" name="object 835">
              <a:extLst>
                <a:ext uri="{FF2B5EF4-FFF2-40B4-BE49-F238E27FC236}">
                  <a16:creationId xmlns:a16="http://schemas.microsoft.com/office/drawing/2014/main" id="{37794126-C3B8-433A-9062-85C9EE6E533F}"/>
                </a:ext>
              </a:extLst>
            </p:cNvPr>
            <p:cNvSpPr/>
            <p:nvPr/>
          </p:nvSpPr>
          <p:spPr>
            <a:xfrm>
              <a:off x="5578085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1" name="object 836">
              <a:extLst>
                <a:ext uri="{FF2B5EF4-FFF2-40B4-BE49-F238E27FC236}">
                  <a16:creationId xmlns:a16="http://schemas.microsoft.com/office/drawing/2014/main" id="{EC359CB5-1EB5-4704-B3E8-AA802539B1CD}"/>
                </a:ext>
              </a:extLst>
            </p:cNvPr>
            <p:cNvSpPr/>
            <p:nvPr/>
          </p:nvSpPr>
          <p:spPr>
            <a:xfrm>
              <a:off x="5679853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2" name="object 837">
              <a:extLst>
                <a:ext uri="{FF2B5EF4-FFF2-40B4-BE49-F238E27FC236}">
                  <a16:creationId xmlns:a16="http://schemas.microsoft.com/office/drawing/2014/main" id="{FCA480BD-1676-4AE4-A074-76DAF6C355BA}"/>
                </a:ext>
              </a:extLst>
            </p:cNvPr>
            <p:cNvSpPr/>
            <p:nvPr/>
          </p:nvSpPr>
          <p:spPr>
            <a:xfrm>
              <a:off x="5745847" y="2266695"/>
              <a:ext cx="13877" cy="99624"/>
            </a:xfrm>
            <a:custGeom>
              <a:avLst/>
              <a:gdLst/>
              <a:ahLst/>
              <a:cxnLst/>
              <a:rect l="l" t="t" r="r" b="b"/>
              <a:pathLst>
                <a:path w="13877" h="99624">
                  <a:moveTo>
                    <a:pt x="13877" y="11566"/>
                  </a:moveTo>
                  <a:lnTo>
                    <a:pt x="13877" y="5860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3877" y="11566"/>
                  </a:lnTo>
                  <a:close/>
                </a:path>
                <a:path w="13877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3" name="object 838">
              <a:extLst>
                <a:ext uri="{FF2B5EF4-FFF2-40B4-BE49-F238E27FC236}">
                  <a16:creationId xmlns:a16="http://schemas.microsoft.com/office/drawing/2014/main" id="{D309696D-BCEF-4F59-9E85-FA58CCC8894A}"/>
                </a:ext>
              </a:extLst>
            </p:cNvPr>
            <p:cNvSpPr/>
            <p:nvPr/>
          </p:nvSpPr>
          <p:spPr>
            <a:xfrm>
              <a:off x="5775915" y="2292141"/>
              <a:ext cx="49650" cy="74178"/>
            </a:xfrm>
            <a:custGeom>
              <a:avLst/>
              <a:gdLst/>
              <a:ahLst/>
              <a:cxnLst/>
              <a:rect l="l" t="t" r="r" b="b"/>
              <a:pathLst>
                <a:path w="49650" h="74178">
                  <a:moveTo>
                    <a:pt x="13877" y="18660"/>
                  </a:moveTo>
                  <a:lnTo>
                    <a:pt x="16190" y="16347"/>
                  </a:lnTo>
                  <a:lnTo>
                    <a:pt x="20816" y="11720"/>
                  </a:lnTo>
                  <a:lnTo>
                    <a:pt x="25441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650" y="74178"/>
                  </a:lnTo>
                  <a:lnTo>
                    <a:pt x="49650" y="25600"/>
                  </a:lnTo>
                  <a:lnTo>
                    <a:pt x="48300" y="16243"/>
                  </a:lnTo>
                  <a:lnTo>
                    <a:pt x="41976" y="4221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2643" y="74178"/>
                  </a:lnTo>
                  <a:lnTo>
                    <a:pt x="12643" y="22053"/>
                  </a:lnTo>
                  <a:lnTo>
                    <a:pt x="13877" y="186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4" name="object 839">
              <a:extLst>
                <a:ext uri="{FF2B5EF4-FFF2-40B4-BE49-F238E27FC236}">
                  <a16:creationId xmlns:a16="http://schemas.microsoft.com/office/drawing/2014/main" id="{AD56BC58-385B-426D-A6FB-34EF408C8DA0}"/>
                </a:ext>
              </a:extLst>
            </p:cNvPr>
            <p:cNvSpPr/>
            <p:nvPr/>
          </p:nvSpPr>
          <p:spPr>
            <a:xfrm>
              <a:off x="5834817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5" name="object 840">
              <a:extLst>
                <a:ext uri="{FF2B5EF4-FFF2-40B4-BE49-F238E27FC236}">
                  <a16:creationId xmlns:a16="http://schemas.microsoft.com/office/drawing/2014/main" id="{C1E410E1-A3EB-42FE-B307-4D1291C402FF}"/>
                </a:ext>
              </a:extLst>
            </p:cNvPr>
            <p:cNvSpPr/>
            <p:nvPr/>
          </p:nvSpPr>
          <p:spPr>
            <a:xfrm>
              <a:off x="5879995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675" y="0"/>
                  </a:lnTo>
                  <a:lnTo>
                    <a:pt x="17269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1895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6" name="object 841">
              <a:extLst>
                <a:ext uri="{FF2B5EF4-FFF2-40B4-BE49-F238E27FC236}">
                  <a16:creationId xmlns:a16="http://schemas.microsoft.com/office/drawing/2014/main" id="{CF29AD6D-216A-4604-B48B-739FF0A1760E}"/>
                </a:ext>
              </a:extLst>
            </p:cNvPr>
            <p:cNvSpPr/>
            <p:nvPr/>
          </p:nvSpPr>
          <p:spPr>
            <a:xfrm>
              <a:off x="5944756" y="2292141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0" y="1233"/>
                  </a:move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8503" y="14033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804" y="74178"/>
                  </a:lnTo>
                  <a:lnTo>
                    <a:pt x="49804" y="25600"/>
                  </a:lnTo>
                  <a:lnTo>
                    <a:pt x="48370" y="16153"/>
                  </a:lnTo>
                  <a:lnTo>
                    <a:pt x="42026" y="419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7" name="object 842">
              <a:extLst>
                <a:ext uri="{FF2B5EF4-FFF2-40B4-BE49-F238E27FC236}">
                  <a16:creationId xmlns:a16="http://schemas.microsoft.com/office/drawing/2014/main" id="{9749B1FF-658C-466A-83E4-652FE4E934E5}"/>
                </a:ext>
              </a:extLst>
            </p:cNvPr>
            <p:cNvSpPr/>
            <p:nvPr/>
          </p:nvSpPr>
          <p:spPr>
            <a:xfrm>
              <a:off x="6009517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7491" y="9407"/>
                  </a:lnTo>
                  <a:lnTo>
                    <a:pt x="42865" y="5860"/>
                  </a:lnTo>
                  <a:lnTo>
                    <a:pt x="39319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8" name="object 843">
              <a:extLst>
                <a:ext uri="{FF2B5EF4-FFF2-40B4-BE49-F238E27FC236}">
                  <a16:creationId xmlns:a16="http://schemas.microsoft.com/office/drawing/2014/main" id="{D26BE9CF-413C-4397-9CAD-14CDBBB793B5}"/>
                </a:ext>
              </a:extLst>
            </p:cNvPr>
            <p:cNvSpPr/>
            <p:nvPr/>
          </p:nvSpPr>
          <p:spPr>
            <a:xfrm>
              <a:off x="6076591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98" y="18660"/>
                  </a:lnTo>
                  <a:lnTo>
                    <a:pt x="17423" y="14033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47" y="16243"/>
                  </a:lnTo>
                  <a:lnTo>
                    <a:pt x="41201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9" name="object 844">
              <a:extLst>
                <a:ext uri="{FF2B5EF4-FFF2-40B4-BE49-F238E27FC236}">
                  <a16:creationId xmlns:a16="http://schemas.microsoft.com/office/drawing/2014/main" id="{08990563-F226-45C2-8356-E7C4F162C0BD}"/>
                </a:ext>
              </a:extLst>
            </p:cNvPr>
            <p:cNvSpPr/>
            <p:nvPr/>
          </p:nvSpPr>
          <p:spPr>
            <a:xfrm>
              <a:off x="613903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1045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926" y="11720"/>
                  </a:lnTo>
                  <a:lnTo>
                    <a:pt x="38239" y="15113"/>
                  </a:lnTo>
                  <a:lnTo>
                    <a:pt x="40552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17" y="43488"/>
                  </a:lnTo>
                  <a:lnTo>
                    <a:pt x="2089" y="5727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0" name="object 845">
              <a:extLst>
                <a:ext uri="{FF2B5EF4-FFF2-40B4-BE49-F238E27FC236}">
                  <a16:creationId xmlns:a16="http://schemas.microsoft.com/office/drawing/2014/main" id="{6C95B786-C0F2-4B0A-8F1B-23DA6A1BCBEB}"/>
                </a:ext>
              </a:extLst>
            </p:cNvPr>
            <p:cNvSpPr/>
            <p:nvPr/>
          </p:nvSpPr>
          <p:spPr>
            <a:xfrm>
              <a:off x="620272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1" name="object 827">
              <a:extLst>
                <a:ext uri="{FF2B5EF4-FFF2-40B4-BE49-F238E27FC236}">
                  <a16:creationId xmlns:a16="http://schemas.microsoft.com/office/drawing/2014/main" id="{316E176C-2452-40B4-A2F1-242D98DB4680}"/>
                </a:ext>
              </a:extLst>
            </p:cNvPr>
            <p:cNvSpPr/>
            <p:nvPr/>
          </p:nvSpPr>
          <p:spPr>
            <a:xfrm>
              <a:off x="6298783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2" name="object 828">
              <a:extLst>
                <a:ext uri="{FF2B5EF4-FFF2-40B4-BE49-F238E27FC236}">
                  <a16:creationId xmlns:a16="http://schemas.microsoft.com/office/drawing/2014/main" id="{B351E823-155E-4493-8EF4-D22EB28AC541}"/>
                </a:ext>
              </a:extLst>
            </p:cNvPr>
            <p:cNvSpPr/>
            <p:nvPr/>
          </p:nvSpPr>
          <p:spPr>
            <a:xfrm>
              <a:off x="633578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085" y="63691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41792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7754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2643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3" name="object 829">
              <a:extLst>
                <a:ext uri="{FF2B5EF4-FFF2-40B4-BE49-F238E27FC236}">
                  <a16:creationId xmlns:a16="http://schemas.microsoft.com/office/drawing/2014/main" id="{913C7D37-E842-4035-A1AE-20CA9D709B3D}"/>
                </a:ext>
              </a:extLst>
            </p:cNvPr>
            <p:cNvSpPr/>
            <p:nvPr/>
          </p:nvSpPr>
          <p:spPr>
            <a:xfrm>
              <a:off x="6408645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4" name="object 830">
              <a:extLst>
                <a:ext uri="{FF2B5EF4-FFF2-40B4-BE49-F238E27FC236}">
                  <a16:creationId xmlns:a16="http://schemas.microsoft.com/office/drawing/2014/main" id="{C835942E-5A78-493E-A698-34E5B6F04ADF}"/>
                </a:ext>
              </a:extLst>
            </p:cNvPr>
            <p:cNvSpPr/>
            <p:nvPr/>
          </p:nvSpPr>
          <p:spPr>
            <a:xfrm>
              <a:off x="6430618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5" name="object 831">
              <a:extLst>
                <a:ext uri="{FF2B5EF4-FFF2-40B4-BE49-F238E27FC236}">
                  <a16:creationId xmlns:a16="http://schemas.microsoft.com/office/drawing/2014/main" id="{FAC1D6D0-61AD-44D8-AC78-07F87499DAC2}"/>
                </a:ext>
              </a:extLst>
            </p:cNvPr>
            <p:cNvSpPr/>
            <p:nvPr/>
          </p:nvSpPr>
          <p:spPr>
            <a:xfrm>
              <a:off x="6489520" y="2275949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426"/>
                  </a:moveTo>
                  <a:lnTo>
                    <a:pt x="23283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371"/>
                  </a:lnTo>
                  <a:lnTo>
                    <a:pt x="34847" y="81118"/>
                  </a:lnTo>
                  <a:lnTo>
                    <a:pt x="25596" y="81118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913"/>
                  </a:lnTo>
                  <a:lnTo>
                    <a:pt x="34847" y="27913"/>
                  </a:lnTo>
                  <a:lnTo>
                    <a:pt x="34847" y="17426"/>
                  </a:lnTo>
                  <a:lnTo>
                    <a:pt x="2328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6" name="object 832">
              <a:extLst>
                <a:ext uri="{FF2B5EF4-FFF2-40B4-BE49-F238E27FC236}">
                  <a16:creationId xmlns:a16="http://schemas.microsoft.com/office/drawing/2014/main" id="{EFB1FC40-CBFA-4B21-B800-68119100F4D5}"/>
                </a:ext>
              </a:extLst>
            </p:cNvPr>
            <p:cNvSpPr/>
            <p:nvPr/>
          </p:nvSpPr>
          <p:spPr>
            <a:xfrm>
              <a:off x="6537011" y="2266695"/>
              <a:ext cx="12798" cy="99624"/>
            </a:xfrm>
            <a:custGeom>
              <a:avLst/>
              <a:gdLst/>
              <a:ahLst/>
              <a:cxnLst/>
              <a:rect l="l" t="t" r="r" b="b"/>
              <a:pathLst>
                <a:path w="12798" h="99624">
                  <a:moveTo>
                    <a:pt x="1233" y="26679"/>
                  </a:moveTo>
                  <a:lnTo>
                    <a:pt x="1233" y="99624"/>
                  </a:lnTo>
                  <a:lnTo>
                    <a:pt x="12798" y="99624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624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7" name="object 833">
              <a:extLst>
                <a:ext uri="{FF2B5EF4-FFF2-40B4-BE49-F238E27FC236}">
                  <a16:creationId xmlns:a16="http://schemas.microsoft.com/office/drawing/2014/main" id="{0F1D69D2-F11F-4520-B2A3-20AE7D015ACF}"/>
                </a:ext>
              </a:extLst>
            </p:cNvPr>
            <p:cNvSpPr/>
            <p:nvPr/>
          </p:nvSpPr>
          <p:spPr>
            <a:xfrm>
              <a:off x="656707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737" y="4221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8" name="object 834">
              <a:extLst>
                <a:ext uri="{FF2B5EF4-FFF2-40B4-BE49-F238E27FC236}">
                  <a16:creationId xmlns:a16="http://schemas.microsoft.com/office/drawing/2014/main" id="{75BB1EBA-77C0-4B42-BAB8-8DF27994F7C1}"/>
                </a:ext>
              </a:extLst>
            </p:cNvPr>
            <p:cNvSpPr/>
            <p:nvPr/>
          </p:nvSpPr>
          <p:spPr>
            <a:xfrm>
              <a:off x="6630760" y="2292141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9" name="object 825">
              <a:extLst>
                <a:ext uri="{FF2B5EF4-FFF2-40B4-BE49-F238E27FC236}">
                  <a16:creationId xmlns:a16="http://schemas.microsoft.com/office/drawing/2014/main" id="{9326F9E2-9200-49EB-81ED-5D1DEA120ADD}"/>
                </a:ext>
              </a:extLst>
            </p:cNvPr>
            <p:cNvSpPr/>
            <p:nvPr/>
          </p:nvSpPr>
          <p:spPr>
            <a:xfrm>
              <a:off x="6723276" y="227594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371"/>
                  </a:lnTo>
                  <a:lnTo>
                    <a:pt x="33459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0" name="object 826">
              <a:extLst>
                <a:ext uri="{FF2B5EF4-FFF2-40B4-BE49-F238E27FC236}">
                  <a16:creationId xmlns:a16="http://schemas.microsoft.com/office/drawing/2014/main" id="{81521D6F-2823-4308-A95B-1946ABA4DBE9}"/>
                </a:ext>
              </a:extLst>
            </p:cNvPr>
            <p:cNvSpPr/>
            <p:nvPr/>
          </p:nvSpPr>
          <p:spPr>
            <a:xfrm>
              <a:off x="6765987" y="2292141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3128" y="66005"/>
                  </a:moveTo>
                  <a:lnTo>
                    <a:pt x="19736" y="63691"/>
                  </a:lnTo>
                  <a:lnTo>
                    <a:pt x="16190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54889" y="55583"/>
                  </a:lnTo>
                  <a:lnTo>
                    <a:pt x="56742" y="41792"/>
                  </a:lnTo>
                  <a:lnTo>
                    <a:pt x="56742" y="33619"/>
                  </a:lnTo>
                  <a:lnTo>
                    <a:pt x="54857" y="19728"/>
                  </a:lnTo>
                  <a:lnTo>
                    <a:pt x="48724" y="9407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1" y="43238"/>
                  </a:lnTo>
                  <a:lnTo>
                    <a:pt x="2403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2798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210"/>
                  </a:lnTo>
                  <a:lnTo>
                    <a:pt x="39790" y="61222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732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1" name="object 817">
              <a:extLst>
                <a:ext uri="{FF2B5EF4-FFF2-40B4-BE49-F238E27FC236}">
                  <a16:creationId xmlns:a16="http://schemas.microsoft.com/office/drawing/2014/main" id="{43EDD503-0A11-4479-8288-4A0419928958}"/>
                </a:ext>
              </a:extLst>
            </p:cNvPr>
            <p:cNvSpPr/>
            <p:nvPr/>
          </p:nvSpPr>
          <p:spPr>
            <a:xfrm>
              <a:off x="6867909" y="226330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511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6077"/>
                  </a:lnTo>
                  <a:lnTo>
                    <a:pt x="50910" y="85166"/>
                  </a:lnTo>
                  <a:lnTo>
                    <a:pt x="51963" y="70631"/>
                  </a:lnTo>
                  <a:lnTo>
                    <a:pt x="51960" y="62794"/>
                  </a:lnTo>
                  <a:lnTo>
                    <a:pt x="50777" y="48030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2" name="object 818">
              <a:extLst>
                <a:ext uri="{FF2B5EF4-FFF2-40B4-BE49-F238E27FC236}">
                  <a16:creationId xmlns:a16="http://schemas.microsoft.com/office/drawing/2014/main" id="{D2CE4A61-3E3C-4DD3-B028-3599E97A6B57}"/>
                </a:ext>
              </a:extLst>
            </p:cNvPr>
            <p:cNvSpPr/>
            <p:nvPr/>
          </p:nvSpPr>
          <p:spPr>
            <a:xfrm>
              <a:off x="6934983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1079" y="63691"/>
                  </a:lnTo>
                  <a:lnTo>
                    <a:pt x="4625" y="68318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6521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5772" y="0"/>
                  </a:lnTo>
                  <a:lnTo>
                    <a:pt x="35772" y="54438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14956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3" name="object 819">
              <a:extLst>
                <a:ext uri="{FF2B5EF4-FFF2-40B4-BE49-F238E27FC236}">
                  <a16:creationId xmlns:a16="http://schemas.microsoft.com/office/drawing/2014/main" id="{BA21AAA5-8BE5-414C-9427-4CF76850F1A8}"/>
                </a:ext>
              </a:extLst>
            </p:cNvPr>
            <p:cNvSpPr/>
            <p:nvPr/>
          </p:nvSpPr>
          <p:spPr>
            <a:xfrm>
              <a:off x="6998510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467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4" name="object 820">
              <a:extLst>
                <a:ext uri="{FF2B5EF4-FFF2-40B4-BE49-F238E27FC236}">
                  <a16:creationId xmlns:a16="http://schemas.microsoft.com/office/drawing/2014/main" id="{065A57DF-E9EE-480D-B50A-C87BC8184A71}"/>
                </a:ext>
              </a:extLst>
            </p:cNvPr>
            <p:cNvSpPr/>
            <p:nvPr/>
          </p:nvSpPr>
          <p:spPr>
            <a:xfrm>
              <a:off x="7062192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5" name="object 821">
              <a:extLst>
                <a:ext uri="{FF2B5EF4-FFF2-40B4-BE49-F238E27FC236}">
                  <a16:creationId xmlns:a16="http://schemas.microsoft.com/office/drawing/2014/main" id="{E7EB1377-7509-4DA5-8AF4-E40C32676B29}"/>
                </a:ext>
              </a:extLst>
            </p:cNvPr>
            <p:cNvSpPr/>
            <p:nvPr/>
          </p:nvSpPr>
          <p:spPr>
            <a:xfrm>
              <a:off x="7092260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6" name="object 822">
              <a:extLst>
                <a:ext uri="{FF2B5EF4-FFF2-40B4-BE49-F238E27FC236}">
                  <a16:creationId xmlns:a16="http://schemas.microsoft.com/office/drawing/2014/main" id="{E857FB94-F6A6-4449-80C5-30FBCB0DC7AB}"/>
                </a:ext>
              </a:extLst>
            </p:cNvPr>
            <p:cNvSpPr/>
            <p:nvPr/>
          </p:nvSpPr>
          <p:spPr>
            <a:xfrm>
              <a:off x="7155941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8952" y="75245"/>
                  </a:lnTo>
                  <a:lnTo>
                    <a:pt x="42462" y="72510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7" name="object 823">
              <a:extLst>
                <a:ext uri="{FF2B5EF4-FFF2-40B4-BE49-F238E27FC236}">
                  <a16:creationId xmlns:a16="http://schemas.microsoft.com/office/drawing/2014/main" id="{A1DA2CE5-3959-4E8A-B23A-55C49885929C}"/>
                </a:ext>
              </a:extLst>
            </p:cNvPr>
            <p:cNvSpPr/>
            <p:nvPr/>
          </p:nvSpPr>
          <p:spPr>
            <a:xfrm>
              <a:off x="7219469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312" y="64925"/>
                  </a:move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8" name="object 824">
              <a:extLst>
                <a:ext uri="{FF2B5EF4-FFF2-40B4-BE49-F238E27FC236}">
                  <a16:creationId xmlns:a16="http://schemas.microsoft.com/office/drawing/2014/main" id="{295BDF91-5984-458F-B31B-328963F5F00E}"/>
                </a:ext>
              </a:extLst>
            </p:cNvPr>
            <p:cNvSpPr/>
            <p:nvPr/>
          </p:nvSpPr>
          <p:spPr>
            <a:xfrm>
              <a:off x="728083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7754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9" name="object 807">
              <a:extLst>
                <a:ext uri="{FF2B5EF4-FFF2-40B4-BE49-F238E27FC236}">
                  <a16:creationId xmlns:a16="http://schemas.microsoft.com/office/drawing/2014/main" id="{27D52715-BCE7-431D-966B-5C3DA3FC8F9D}"/>
                </a:ext>
              </a:extLst>
            </p:cNvPr>
            <p:cNvSpPr/>
            <p:nvPr/>
          </p:nvSpPr>
          <p:spPr>
            <a:xfrm>
              <a:off x="7375666" y="2292141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40552" y="26679"/>
                  </a:moveTo>
                  <a:lnTo>
                    <a:pt x="40552" y="49812"/>
                  </a:lnTo>
                  <a:lnTo>
                    <a:pt x="39319" y="55672"/>
                  </a:lnTo>
                  <a:lnTo>
                    <a:pt x="37006" y="6029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6257" y="67238"/>
                  </a:lnTo>
                  <a:lnTo>
                    <a:pt x="46761" y="66579"/>
                  </a:lnTo>
                  <a:lnTo>
                    <a:pt x="51587" y="56188"/>
                  </a:lnTo>
                  <a:lnTo>
                    <a:pt x="53196" y="41792"/>
                  </a:lnTo>
                  <a:lnTo>
                    <a:pt x="53076" y="32351"/>
                  </a:lnTo>
                  <a:lnTo>
                    <a:pt x="50942" y="18295"/>
                  </a:lnTo>
                  <a:lnTo>
                    <a:pt x="46257" y="8173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6190" y="72944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4956" y="14033"/>
                  </a:lnTo>
                  <a:lnTo>
                    <a:pt x="19582" y="10486"/>
                  </a:lnTo>
                  <a:lnTo>
                    <a:pt x="30067" y="10486"/>
                  </a:lnTo>
                  <a:lnTo>
                    <a:pt x="34693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552" y="26679"/>
                  </a:lnTo>
                  <a:close/>
                </a:path>
                <a:path w="53196" h="101937">
                  <a:moveTo>
                    <a:pt x="37006" y="60298"/>
                  </a:moveTo>
                  <a:lnTo>
                    <a:pt x="34693" y="63691"/>
                  </a:lnTo>
                  <a:lnTo>
                    <a:pt x="30067" y="66005"/>
                  </a:lnTo>
                  <a:lnTo>
                    <a:pt x="19582" y="66005"/>
                  </a:lnTo>
                  <a:lnTo>
                    <a:pt x="14956" y="62612"/>
                  </a:lnTo>
                  <a:lnTo>
                    <a:pt x="11564" y="56751"/>
                  </a:lnTo>
                  <a:lnTo>
                    <a:pt x="16190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37006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0" name="object 808">
              <a:extLst>
                <a:ext uri="{FF2B5EF4-FFF2-40B4-BE49-F238E27FC236}">
                  <a16:creationId xmlns:a16="http://schemas.microsoft.com/office/drawing/2014/main" id="{D8ACC540-F264-45DC-8150-EE008966D450}"/>
                </a:ext>
              </a:extLst>
            </p:cNvPr>
            <p:cNvSpPr/>
            <p:nvPr/>
          </p:nvSpPr>
          <p:spPr>
            <a:xfrm>
              <a:off x="7442740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1" name="object 809">
              <a:extLst>
                <a:ext uri="{FF2B5EF4-FFF2-40B4-BE49-F238E27FC236}">
                  <a16:creationId xmlns:a16="http://schemas.microsoft.com/office/drawing/2014/main" id="{77761F23-E3FE-460E-82C7-252ED5178E02}"/>
                </a:ext>
              </a:extLst>
            </p:cNvPr>
            <p:cNvSpPr/>
            <p:nvPr/>
          </p:nvSpPr>
          <p:spPr>
            <a:xfrm>
              <a:off x="7479746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43944" y="26679"/>
                  </a:moveTo>
                  <a:lnTo>
                    <a:pt x="43944" y="42872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26679"/>
                  </a:lnTo>
                  <a:close/>
                </a:path>
                <a:path w="48570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8570" y="66005"/>
                  </a:lnTo>
                  <a:lnTo>
                    <a:pt x="54417" y="55560"/>
                  </a:lnTo>
                  <a:lnTo>
                    <a:pt x="56742" y="41792"/>
                  </a:lnTo>
                  <a:lnTo>
                    <a:pt x="56742" y="33432"/>
                  </a:lnTo>
                  <a:lnTo>
                    <a:pt x="54364" y="19705"/>
                  </a:lnTo>
                  <a:lnTo>
                    <a:pt x="48570" y="9407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3238"/>
                  </a:lnTo>
                  <a:lnTo>
                    <a:pt x="1935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2" name="object 810">
              <a:extLst>
                <a:ext uri="{FF2B5EF4-FFF2-40B4-BE49-F238E27FC236}">
                  <a16:creationId xmlns:a16="http://schemas.microsoft.com/office/drawing/2014/main" id="{666DFEDB-0725-4AA9-8AC5-5E83689B7DF1}"/>
                </a:ext>
              </a:extLst>
            </p:cNvPr>
            <p:cNvSpPr/>
            <p:nvPr/>
          </p:nvSpPr>
          <p:spPr>
            <a:xfrm>
              <a:off x="7548054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2539"/>
                  </a:ln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163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3" name="object 811">
              <a:extLst>
                <a:ext uri="{FF2B5EF4-FFF2-40B4-BE49-F238E27FC236}">
                  <a16:creationId xmlns:a16="http://schemas.microsoft.com/office/drawing/2014/main" id="{FFC83C49-03B1-4383-B2C0-C37D4D7976B1}"/>
                </a:ext>
              </a:extLst>
            </p:cNvPr>
            <p:cNvSpPr/>
            <p:nvPr/>
          </p:nvSpPr>
          <p:spPr>
            <a:xfrm>
              <a:off x="761158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4" name="object 812">
              <a:extLst>
                <a:ext uri="{FF2B5EF4-FFF2-40B4-BE49-F238E27FC236}">
                  <a16:creationId xmlns:a16="http://schemas.microsoft.com/office/drawing/2014/main" id="{6BD96F1D-FE4A-48AF-B666-C6367A1A54F8}"/>
                </a:ext>
              </a:extLst>
            </p:cNvPr>
            <p:cNvSpPr/>
            <p:nvPr/>
          </p:nvSpPr>
          <p:spPr>
            <a:xfrm>
              <a:off x="7675263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8018" y="5860"/>
                  </a:move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5" name="object 813">
              <a:extLst>
                <a:ext uri="{FF2B5EF4-FFF2-40B4-BE49-F238E27FC236}">
                  <a16:creationId xmlns:a16="http://schemas.microsoft.com/office/drawing/2014/main" id="{A390CFDA-589B-49E7-8CDC-FBFA546E6C23}"/>
                </a:ext>
              </a:extLst>
            </p:cNvPr>
            <p:cNvSpPr/>
            <p:nvPr/>
          </p:nvSpPr>
          <p:spPr>
            <a:xfrm>
              <a:off x="7736632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178"/>
                  </a:lnTo>
                  <a:lnTo>
                    <a:pt x="42711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6" name="object 814">
              <a:extLst>
                <a:ext uri="{FF2B5EF4-FFF2-40B4-BE49-F238E27FC236}">
                  <a16:creationId xmlns:a16="http://schemas.microsoft.com/office/drawing/2014/main" id="{8755EFA7-EEF6-43D6-997A-EF9A87A1AB17}"/>
                </a:ext>
              </a:extLst>
            </p:cNvPr>
            <p:cNvSpPr/>
            <p:nvPr/>
          </p:nvSpPr>
          <p:spPr>
            <a:xfrm>
              <a:off x="7797846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7" name="object 815">
              <a:extLst>
                <a:ext uri="{FF2B5EF4-FFF2-40B4-BE49-F238E27FC236}">
                  <a16:creationId xmlns:a16="http://schemas.microsoft.com/office/drawing/2014/main" id="{3536EC60-1CC0-4A2F-864C-4FF877F804F7}"/>
                </a:ext>
              </a:extLst>
            </p:cNvPr>
            <p:cNvSpPr/>
            <p:nvPr/>
          </p:nvSpPr>
          <p:spPr>
            <a:xfrm>
              <a:off x="786152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8" name="object 816">
              <a:extLst>
                <a:ext uri="{FF2B5EF4-FFF2-40B4-BE49-F238E27FC236}">
                  <a16:creationId xmlns:a16="http://schemas.microsoft.com/office/drawing/2014/main" id="{135AD602-92C4-4319-A301-E3209F8D7D2E}"/>
                </a:ext>
              </a:extLst>
            </p:cNvPr>
            <p:cNvSpPr/>
            <p:nvPr/>
          </p:nvSpPr>
          <p:spPr>
            <a:xfrm>
              <a:off x="7919350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5705" y="0"/>
                  </a:lnTo>
                  <a:lnTo>
                    <a:pt x="5705" y="17272"/>
                  </a:lnTo>
                  <a:lnTo>
                    <a:pt x="3392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9" name="object 795">
              <a:extLst>
                <a:ext uri="{FF2B5EF4-FFF2-40B4-BE49-F238E27FC236}">
                  <a16:creationId xmlns:a16="http://schemas.microsoft.com/office/drawing/2014/main" id="{557FBB38-E5AD-46F6-A032-17F84EB3BD5C}"/>
                </a:ext>
              </a:extLst>
            </p:cNvPr>
            <p:cNvSpPr/>
            <p:nvPr/>
          </p:nvSpPr>
          <p:spPr>
            <a:xfrm>
              <a:off x="79805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20970" y="40559"/>
                  </a:move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908" y="75258"/>
                  </a:lnTo>
                  <a:lnTo>
                    <a:pt x="33614" y="72944"/>
                  </a:lnTo>
                  <a:lnTo>
                    <a:pt x="37160" y="66005"/>
                  </a:lnTo>
                  <a:lnTo>
                    <a:pt x="38239" y="70631"/>
                  </a:lnTo>
                  <a:lnTo>
                    <a:pt x="39473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lnTo>
                    <a:pt x="47491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657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970" y="40559"/>
                  </a:lnTo>
                  <a:close/>
                </a:path>
                <a:path w="51037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0" name="object 796">
              <a:extLst>
                <a:ext uri="{FF2B5EF4-FFF2-40B4-BE49-F238E27FC236}">
                  <a16:creationId xmlns:a16="http://schemas.microsoft.com/office/drawing/2014/main" id="{3E31A7BF-DFDF-49E4-A82E-4082DAEF9472}"/>
                </a:ext>
              </a:extLst>
            </p:cNvPr>
            <p:cNvSpPr/>
            <p:nvPr/>
          </p:nvSpPr>
          <p:spPr>
            <a:xfrm>
              <a:off x="8047793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1" name="object 797">
              <a:extLst>
                <a:ext uri="{FF2B5EF4-FFF2-40B4-BE49-F238E27FC236}">
                  <a16:creationId xmlns:a16="http://schemas.microsoft.com/office/drawing/2014/main" id="{8B52E085-C1E4-418F-BCCF-643663C18103}"/>
                </a:ext>
              </a:extLst>
            </p:cNvPr>
            <p:cNvSpPr/>
            <p:nvPr/>
          </p:nvSpPr>
          <p:spPr>
            <a:xfrm>
              <a:off x="8114867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2" name="object 798">
              <a:extLst>
                <a:ext uri="{FF2B5EF4-FFF2-40B4-BE49-F238E27FC236}">
                  <a16:creationId xmlns:a16="http://schemas.microsoft.com/office/drawing/2014/main" id="{78CE1722-F8F9-47F2-93AC-D6058357499D}"/>
                </a:ext>
              </a:extLst>
            </p:cNvPr>
            <p:cNvSpPr/>
            <p:nvPr/>
          </p:nvSpPr>
          <p:spPr>
            <a:xfrm>
              <a:off x="8188263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3" name="object 799">
              <a:extLst>
                <a:ext uri="{FF2B5EF4-FFF2-40B4-BE49-F238E27FC236}">
                  <a16:creationId xmlns:a16="http://schemas.microsoft.com/office/drawing/2014/main" id="{1821990F-765A-4EA0-AE04-F73E73945358}"/>
                </a:ext>
              </a:extLst>
            </p:cNvPr>
            <p:cNvSpPr/>
            <p:nvPr/>
          </p:nvSpPr>
          <p:spPr>
            <a:xfrm>
              <a:off x="821200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4" name="object 800">
              <a:extLst>
                <a:ext uri="{FF2B5EF4-FFF2-40B4-BE49-F238E27FC236}">
                  <a16:creationId xmlns:a16="http://schemas.microsoft.com/office/drawing/2014/main" id="{BC7745C7-AFA2-41CE-B17A-FB1B3B95658C}"/>
                </a:ext>
              </a:extLst>
            </p:cNvPr>
            <p:cNvSpPr/>
            <p:nvPr/>
          </p:nvSpPr>
          <p:spPr>
            <a:xfrm>
              <a:off x="8239763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0398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5" name="object 801">
              <a:extLst>
                <a:ext uri="{FF2B5EF4-FFF2-40B4-BE49-F238E27FC236}">
                  <a16:creationId xmlns:a16="http://schemas.microsoft.com/office/drawing/2014/main" id="{AD0858F8-B363-41F8-8BB8-E3E0AC6EA4F2}"/>
                </a:ext>
              </a:extLst>
            </p:cNvPr>
            <p:cNvSpPr/>
            <p:nvPr/>
          </p:nvSpPr>
          <p:spPr>
            <a:xfrm>
              <a:off x="8303445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6" name="object 802">
              <a:extLst>
                <a:ext uri="{FF2B5EF4-FFF2-40B4-BE49-F238E27FC236}">
                  <a16:creationId xmlns:a16="http://schemas.microsoft.com/office/drawing/2014/main" id="{09C33CC8-47A3-4FFA-9957-06BFA5556C96}"/>
                </a:ext>
              </a:extLst>
            </p:cNvPr>
            <p:cNvSpPr/>
            <p:nvPr/>
          </p:nvSpPr>
          <p:spPr>
            <a:xfrm>
              <a:off x="8362346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371"/>
                  </a:lnTo>
                  <a:lnTo>
                    <a:pt x="34693" y="81118"/>
                  </a:lnTo>
                  <a:lnTo>
                    <a:pt x="25441" y="81118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913"/>
                  </a:lnTo>
                  <a:lnTo>
                    <a:pt x="34693" y="27913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7" name="object 803">
              <a:extLst>
                <a:ext uri="{FF2B5EF4-FFF2-40B4-BE49-F238E27FC236}">
                  <a16:creationId xmlns:a16="http://schemas.microsoft.com/office/drawing/2014/main" id="{FBF20827-5B39-41BB-8858-0FED80A28A60}"/>
                </a:ext>
              </a:extLst>
            </p:cNvPr>
            <p:cNvSpPr/>
            <p:nvPr/>
          </p:nvSpPr>
          <p:spPr>
            <a:xfrm>
              <a:off x="840983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8" name="object 804">
              <a:extLst>
                <a:ext uri="{FF2B5EF4-FFF2-40B4-BE49-F238E27FC236}">
                  <a16:creationId xmlns:a16="http://schemas.microsoft.com/office/drawing/2014/main" id="{9ACDBA86-F54A-4F3A-B835-F54B5AAE685E}"/>
                </a:ext>
              </a:extLst>
            </p:cNvPr>
            <p:cNvSpPr/>
            <p:nvPr/>
          </p:nvSpPr>
          <p:spPr>
            <a:xfrm>
              <a:off x="8437593" y="2292141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9582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11" y="20973"/>
                  </a:lnTo>
                  <a:lnTo>
                    <a:pt x="43944" y="26679"/>
                  </a:lnTo>
                  <a:lnTo>
                    <a:pt x="43944" y="34853"/>
                  </a:lnTo>
                  <a:lnTo>
                    <a:pt x="48570" y="66005"/>
                  </a:lnTo>
                  <a:lnTo>
                    <a:pt x="54332" y="55583"/>
                  </a:lnTo>
                  <a:lnTo>
                    <a:pt x="56588" y="41792"/>
                  </a:lnTo>
                  <a:lnTo>
                    <a:pt x="56588" y="33619"/>
                  </a:lnTo>
                  <a:lnTo>
                    <a:pt x="53893" y="19728"/>
                  </a:lnTo>
                  <a:lnTo>
                    <a:pt x="48570" y="9407"/>
                  </a:lnTo>
                  <a:lnTo>
                    <a:pt x="42711" y="3546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7220" y="10413"/>
                  </a:lnTo>
                  <a:lnTo>
                    <a:pt x="1688" y="21404"/>
                  </a:lnTo>
                  <a:lnTo>
                    <a:pt x="0" y="34853"/>
                  </a:lnTo>
                  <a:lnTo>
                    <a:pt x="0" y="43180"/>
                  </a:lnTo>
                  <a:lnTo>
                    <a:pt x="1907" y="56909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582" y="63691"/>
                  </a:lnTo>
                  <a:close/>
                </a:path>
                <a:path w="56588" h="75258">
                  <a:moveTo>
                    <a:pt x="43944" y="42872"/>
                  </a:moveTo>
                  <a:lnTo>
                    <a:pt x="43769" y="47210"/>
                  </a:lnTo>
                  <a:lnTo>
                    <a:pt x="38854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34853"/>
                  </a:lnTo>
                  <a:lnTo>
                    <a:pt x="43944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9" name="object 805">
              <a:extLst>
                <a:ext uri="{FF2B5EF4-FFF2-40B4-BE49-F238E27FC236}">
                  <a16:creationId xmlns:a16="http://schemas.microsoft.com/office/drawing/2014/main" id="{D1D0ED95-B3B5-43E6-AEE2-9DE9349AF80C}"/>
                </a:ext>
              </a:extLst>
            </p:cNvPr>
            <p:cNvSpPr/>
            <p:nvPr/>
          </p:nvSpPr>
          <p:spPr>
            <a:xfrm>
              <a:off x="85080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0" name="object 806">
              <a:extLst>
                <a:ext uri="{FF2B5EF4-FFF2-40B4-BE49-F238E27FC236}">
                  <a16:creationId xmlns:a16="http://schemas.microsoft.com/office/drawing/2014/main" id="{93F18E28-0D85-487E-B840-25914CAF3229}"/>
                </a:ext>
              </a:extLst>
            </p:cNvPr>
            <p:cNvSpPr/>
            <p:nvPr/>
          </p:nvSpPr>
          <p:spPr>
            <a:xfrm>
              <a:off x="8571740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1" name="object 792">
              <a:extLst>
                <a:ext uri="{FF2B5EF4-FFF2-40B4-BE49-F238E27FC236}">
                  <a16:creationId xmlns:a16="http://schemas.microsoft.com/office/drawing/2014/main" id="{BA97C886-8459-4E5C-8F81-87325BA50B87}"/>
                </a:ext>
              </a:extLst>
            </p:cNvPr>
            <p:cNvSpPr/>
            <p:nvPr/>
          </p:nvSpPr>
          <p:spPr>
            <a:xfrm>
              <a:off x="892106" y="2447284"/>
              <a:ext cx="50897" cy="75103"/>
            </a:xfrm>
            <a:custGeom>
              <a:avLst/>
              <a:gdLst/>
              <a:ahLst/>
              <a:cxnLst/>
              <a:rect l="l" t="t" r="r" b="b"/>
              <a:pathLst>
                <a:path w="50897" h="75103">
                  <a:moveTo>
                    <a:pt x="20822" y="39325"/>
                  </a:moveTo>
                  <a:lnTo>
                    <a:pt x="25449" y="38091"/>
                  </a:lnTo>
                  <a:lnTo>
                    <a:pt x="37017" y="38091"/>
                  </a:lnTo>
                  <a:lnTo>
                    <a:pt x="37017" y="55518"/>
                  </a:lnTo>
                  <a:lnTo>
                    <a:pt x="34702" y="60144"/>
                  </a:lnTo>
                  <a:lnTo>
                    <a:pt x="31233" y="61224"/>
                  </a:lnTo>
                  <a:lnTo>
                    <a:pt x="26605" y="63537"/>
                  </a:lnTo>
                  <a:lnTo>
                    <a:pt x="16194" y="63537"/>
                  </a:lnTo>
                  <a:lnTo>
                    <a:pt x="15038" y="61224"/>
                  </a:lnTo>
                  <a:lnTo>
                    <a:pt x="15038" y="75103"/>
                  </a:lnTo>
                  <a:lnTo>
                    <a:pt x="27762" y="75103"/>
                  </a:lnTo>
                  <a:lnTo>
                    <a:pt x="33546" y="71711"/>
                  </a:lnTo>
                  <a:lnTo>
                    <a:pt x="37017" y="65850"/>
                  </a:lnTo>
                  <a:lnTo>
                    <a:pt x="38173" y="69397"/>
                  </a:lnTo>
                  <a:lnTo>
                    <a:pt x="39329" y="74024"/>
                  </a:lnTo>
                  <a:lnTo>
                    <a:pt x="50897" y="74024"/>
                  </a:lnTo>
                  <a:lnTo>
                    <a:pt x="50897" y="72790"/>
                  </a:lnTo>
                  <a:lnTo>
                    <a:pt x="49741" y="68164"/>
                  </a:lnTo>
                  <a:lnTo>
                    <a:pt x="49741" y="63537"/>
                  </a:lnTo>
                  <a:lnTo>
                    <a:pt x="48583" y="57831"/>
                  </a:lnTo>
                  <a:lnTo>
                    <a:pt x="48583" y="13879"/>
                  </a:lnTo>
                  <a:lnTo>
                    <a:pt x="47426" y="9253"/>
                  </a:lnTo>
                  <a:lnTo>
                    <a:pt x="42799" y="4626"/>
                  </a:lnTo>
                  <a:lnTo>
                    <a:pt x="39329" y="1079"/>
                  </a:lnTo>
                  <a:lnTo>
                    <a:pt x="33546" y="0"/>
                  </a:lnTo>
                  <a:lnTo>
                    <a:pt x="17351" y="0"/>
                  </a:lnTo>
                  <a:lnTo>
                    <a:pt x="13881" y="2313"/>
                  </a:lnTo>
                  <a:lnTo>
                    <a:pt x="10411" y="4626"/>
                  </a:lnTo>
                  <a:lnTo>
                    <a:pt x="6940" y="6939"/>
                  </a:lnTo>
                  <a:lnTo>
                    <a:pt x="4627" y="10332"/>
                  </a:lnTo>
                  <a:lnTo>
                    <a:pt x="2314" y="13879"/>
                  </a:lnTo>
                  <a:lnTo>
                    <a:pt x="1157" y="17272"/>
                  </a:lnTo>
                  <a:lnTo>
                    <a:pt x="1157" y="20819"/>
                  </a:lnTo>
                  <a:lnTo>
                    <a:pt x="13881" y="20819"/>
                  </a:lnTo>
                  <a:lnTo>
                    <a:pt x="13881" y="17272"/>
                  </a:lnTo>
                  <a:lnTo>
                    <a:pt x="17351" y="12645"/>
                  </a:lnTo>
                  <a:lnTo>
                    <a:pt x="21978" y="9253"/>
                  </a:lnTo>
                  <a:lnTo>
                    <a:pt x="30075" y="9253"/>
                  </a:lnTo>
                  <a:lnTo>
                    <a:pt x="32389" y="10332"/>
                  </a:lnTo>
                  <a:lnTo>
                    <a:pt x="35859" y="13879"/>
                  </a:lnTo>
                  <a:lnTo>
                    <a:pt x="37017" y="17272"/>
                  </a:lnTo>
                  <a:lnTo>
                    <a:pt x="37017" y="28838"/>
                  </a:lnTo>
                  <a:lnTo>
                    <a:pt x="28918" y="28838"/>
                  </a:lnTo>
                  <a:lnTo>
                    <a:pt x="19665" y="30072"/>
                  </a:lnTo>
                  <a:lnTo>
                    <a:pt x="12723" y="31151"/>
                  </a:lnTo>
                  <a:lnTo>
                    <a:pt x="13881" y="43951"/>
                  </a:lnTo>
                  <a:lnTo>
                    <a:pt x="17351" y="41638"/>
                  </a:lnTo>
                  <a:lnTo>
                    <a:pt x="20822" y="39325"/>
                  </a:lnTo>
                  <a:close/>
                </a:path>
                <a:path w="50897" h="75103">
                  <a:moveTo>
                    <a:pt x="2314" y="65850"/>
                  </a:moveTo>
                  <a:lnTo>
                    <a:pt x="5783" y="69397"/>
                  </a:lnTo>
                  <a:lnTo>
                    <a:pt x="9254" y="72790"/>
                  </a:lnTo>
                  <a:lnTo>
                    <a:pt x="15038" y="75103"/>
                  </a:lnTo>
                  <a:lnTo>
                    <a:pt x="15038" y="61224"/>
                  </a:lnTo>
                  <a:lnTo>
                    <a:pt x="12723" y="56597"/>
                  </a:lnTo>
                  <a:lnTo>
                    <a:pt x="12723" y="47344"/>
                  </a:lnTo>
                  <a:lnTo>
                    <a:pt x="13881" y="43951"/>
                  </a:lnTo>
                  <a:lnTo>
                    <a:pt x="12723" y="31151"/>
                  </a:lnTo>
                  <a:lnTo>
                    <a:pt x="8098" y="35778"/>
                  </a:lnTo>
                  <a:lnTo>
                    <a:pt x="3470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4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2" name="object 793">
              <a:extLst>
                <a:ext uri="{FF2B5EF4-FFF2-40B4-BE49-F238E27FC236}">
                  <a16:creationId xmlns:a16="http://schemas.microsoft.com/office/drawing/2014/main" id="{59E3963F-6307-48F0-A521-888872C1A6DD}"/>
                </a:ext>
              </a:extLst>
            </p:cNvPr>
            <p:cNvSpPr/>
            <p:nvPr/>
          </p:nvSpPr>
          <p:spPr>
            <a:xfrm>
              <a:off x="959199" y="2447284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11572" y="74024"/>
                  </a:moveTo>
                  <a:lnTo>
                    <a:pt x="11572" y="20819"/>
                  </a:lnTo>
                  <a:lnTo>
                    <a:pt x="12728" y="17272"/>
                  </a:lnTo>
                  <a:lnTo>
                    <a:pt x="17354" y="12645"/>
                  </a:lnTo>
                  <a:lnTo>
                    <a:pt x="21980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5857" y="16192"/>
                  </a:lnTo>
                  <a:lnTo>
                    <a:pt x="37014" y="19585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5695"/>
                  </a:lnTo>
                  <a:lnTo>
                    <a:pt x="41214" y="3838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2313"/>
                  </a:lnTo>
                  <a:lnTo>
                    <a:pt x="11572" y="8019"/>
                  </a:lnTo>
                  <a:lnTo>
                    <a:pt x="1041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3" name="object 794">
              <a:extLst>
                <a:ext uri="{FF2B5EF4-FFF2-40B4-BE49-F238E27FC236}">
                  <a16:creationId xmlns:a16="http://schemas.microsoft.com/office/drawing/2014/main" id="{CE6F1910-5C76-4751-9598-D3C2C924DB29}"/>
                </a:ext>
              </a:extLst>
            </p:cNvPr>
            <p:cNvSpPr/>
            <p:nvPr/>
          </p:nvSpPr>
          <p:spPr>
            <a:xfrm>
              <a:off x="1021655" y="2449597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2328" y="57831"/>
                  </a:moveTo>
                  <a:lnTo>
                    <a:pt x="6954" y="63537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23" y="0"/>
                  </a:lnTo>
                  <a:lnTo>
                    <a:pt x="6954" y="5706"/>
                  </a:lnTo>
                  <a:lnTo>
                    <a:pt x="6448" y="6372"/>
                  </a:lnTo>
                  <a:lnTo>
                    <a:pt x="1615" y="17237"/>
                  </a:lnTo>
                  <a:lnTo>
                    <a:pt x="0" y="31151"/>
                  </a:lnTo>
                  <a:lnTo>
                    <a:pt x="0" y="49657"/>
                  </a:lnTo>
                  <a:lnTo>
                    <a:pt x="2328" y="57831"/>
                  </a:lnTo>
                  <a:close/>
                </a:path>
                <a:path w="53211" h="101783">
                  <a:moveTo>
                    <a:pt x="18518" y="9253"/>
                  </a:moveTo>
                  <a:lnTo>
                    <a:pt x="21987" y="8019"/>
                  </a:lnTo>
                  <a:lnTo>
                    <a:pt x="33552" y="8019"/>
                  </a:lnTo>
                  <a:lnTo>
                    <a:pt x="38178" y="10332"/>
                  </a:lnTo>
                  <a:lnTo>
                    <a:pt x="41647" y="16192"/>
                  </a:lnTo>
                  <a:lnTo>
                    <a:pt x="41647" y="53204"/>
                  </a:lnTo>
                  <a:lnTo>
                    <a:pt x="38178" y="58911"/>
                  </a:lnTo>
                  <a:lnTo>
                    <a:pt x="33552" y="62458"/>
                  </a:lnTo>
                  <a:lnTo>
                    <a:pt x="21987" y="62458"/>
                  </a:lnTo>
                  <a:lnTo>
                    <a:pt x="18518" y="60144"/>
                  </a:lnTo>
                  <a:lnTo>
                    <a:pt x="16205" y="56597"/>
                  </a:lnTo>
                  <a:lnTo>
                    <a:pt x="13892" y="51971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2790"/>
                  </a:lnTo>
                  <a:lnTo>
                    <a:pt x="32395" y="72790"/>
                  </a:lnTo>
                  <a:lnTo>
                    <a:pt x="37021" y="69397"/>
                  </a:lnTo>
                  <a:lnTo>
                    <a:pt x="41647" y="63537"/>
                  </a:lnTo>
                  <a:lnTo>
                    <a:pt x="41647" y="71711"/>
                  </a:lnTo>
                  <a:lnTo>
                    <a:pt x="53211" y="71711"/>
                  </a:lnTo>
                  <a:lnTo>
                    <a:pt x="53211" y="-32385"/>
                  </a:lnTo>
                  <a:lnTo>
                    <a:pt x="41647" y="-32385"/>
                  </a:lnTo>
                  <a:lnTo>
                    <a:pt x="41647" y="5706"/>
                  </a:lnTo>
                  <a:lnTo>
                    <a:pt x="37021" y="0"/>
                  </a:lnTo>
                  <a:lnTo>
                    <a:pt x="31239" y="-2313"/>
                  </a:lnTo>
                  <a:lnTo>
                    <a:pt x="17362" y="-2313"/>
                  </a:lnTo>
                  <a:lnTo>
                    <a:pt x="10423" y="0"/>
                  </a:lnTo>
                  <a:lnTo>
                    <a:pt x="12736" y="23132"/>
                  </a:lnTo>
                  <a:lnTo>
                    <a:pt x="13892" y="17272"/>
                  </a:lnTo>
                  <a:lnTo>
                    <a:pt x="16205" y="13879"/>
                  </a:lnTo>
                  <a:lnTo>
                    <a:pt x="18518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4" name="object 788">
              <a:extLst>
                <a:ext uri="{FF2B5EF4-FFF2-40B4-BE49-F238E27FC236}">
                  <a16:creationId xmlns:a16="http://schemas.microsoft.com/office/drawing/2014/main" id="{BF53FA54-4751-415C-AA46-8C121A129049}"/>
                </a:ext>
              </a:extLst>
            </p:cNvPr>
            <p:cNvSpPr/>
            <p:nvPr/>
          </p:nvSpPr>
          <p:spPr>
            <a:xfrm>
              <a:off x="1901942" y="2422918"/>
              <a:ext cx="63619" cy="98390"/>
            </a:xfrm>
            <a:custGeom>
              <a:avLst/>
              <a:gdLst/>
              <a:ahLst/>
              <a:cxnLst/>
              <a:rect l="l" t="t" r="r" b="b"/>
              <a:pathLst>
                <a:path w="63619" h="98390">
                  <a:moveTo>
                    <a:pt x="25457" y="98390"/>
                  </a:moveTo>
                  <a:lnTo>
                    <a:pt x="37021" y="98390"/>
                  </a:lnTo>
                  <a:lnTo>
                    <a:pt x="37021" y="10486"/>
                  </a:lnTo>
                  <a:lnTo>
                    <a:pt x="63619" y="10486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25457" y="10486"/>
                  </a:lnTo>
                  <a:lnTo>
                    <a:pt x="25457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5" name="object 789">
              <a:extLst>
                <a:ext uri="{FF2B5EF4-FFF2-40B4-BE49-F238E27FC236}">
                  <a16:creationId xmlns:a16="http://schemas.microsoft.com/office/drawing/2014/main" id="{8A33F95D-3B39-49CA-B672-B512C93652C9}"/>
                </a:ext>
              </a:extLst>
            </p:cNvPr>
            <p:cNvSpPr/>
            <p:nvPr/>
          </p:nvSpPr>
          <p:spPr>
            <a:xfrm>
              <a:off x="1977126" y="2417212"/>
              <a:ext cx="48586" cy="104096"/>
            </a:xfrm>
            <a:custGeom>
              <a:avLst/>
              <a:gdLst/>
              <a:ahLst/>
              <a:cxnLst/>
              <a:rect l="l" t="t" r="r" b="b"/>
              <a:pathLst>
                <a:path w="48586" h="104096">
                  <a:moveTo>
                    <a:pt x="41221" y="33910"/>
                  </a:moveTo>
                  <a:lnTo>
                    <a:pt x="28926" y="30072"/>
                  </a:lnTo>
                  <a:lnTo>
                    <a:pt x="21987" y="30072"/>
                  </a:lnTo>
                  <a:lnTo>
                    <a:pt x="16205" y="32385"/>
                  </a:lnTo>
                  <a:lnTo>
                    <a:pt x="11579" y="38091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79" y="104096"/>
                  </a:lnTo>
                  <a:lnTo>
                    <a:pt x="11579" y="50891"/>
                  </a:lnTo>
                  <a:lnTo>
                    <a:pt x="12736" y="47344"/>
                  </a:lnTo>
                  <a:lnTo>
                    <a:pt x="17362" y="42718"/>
                  </a:lnTo>
                  <a:lnTo>
                    <a:pt x="21987" y="40404"/>
                  </a:lnTo>
                  <a:lnTo>
                    <a:pt x="28926" y="40404"/>
                  </a:lnTo>
                  <a:lnTo>
                    <a:pt x="32395" y="41638"/>
                  </a:lnTo>
                  <a:lnTo>
                    <a:pt x="35865" y="46265"/>
                  </a:lnTo>
                  <a:lnTo>
                    <a:pt x="37021" y="49657"/>
                  </a:lnTo>
                  <a:lnTo>
                    <a:pt x="37021" y="104096"/>
                  </a:lnTo>
                  <a:lnTo>
                    <a:pt x="48586" y="104096"/>
                  </a:lnTo>
                  <a:lnTo>
                    <a:pt x="48586" y="55518"/>
                  </a:lnTo>
                  <a:lnTo>
                    <a:pt x="47678" y="45767"/>
                  </a:lnTo>
                  <a:lnTo>
                    <a:pt x="41221" y="339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6" name="object 790">
              <a:extLst>
                <a:ext uri="{FF2B5EF4-FFF2-40B4-BE49-F238E27FC236}">
                  <a16:creationId xmlns:a16="http://schemas.microsoft.com/office/drawing/2014/main" id="{2E283EC3-E3F1-45EB-B0AA-B97DA57A8168}"/>
                </a:ext>
              </a:extLst>
            </p:cNvPr>
            <p:cNvSpPr/>
            <p:nvPr/>
          </p:nvSpPr>
          <p:spPr>
            <a:xfrm>
              <a:off x="204307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7" name="object 791">
              <a:extLst>
                <a:ext uri="{FF2B5EF4-FFF2-40B4-BE49-F238E27FC236}">
                  <a16:creationId xmlns:a16="http://schemas.microsoft.com/office/drawing/2014/main" id="{DD9CF8FE-62A1-405E-8681-0008269686CB}"/>
                </a:ext>
              </a:extLst>
            </p:cNvPr>
            <p:cNvSpPr/>
            <p:nvPr/>
          </p:nvSpPr>
          <p:spPr>
            <a:xfrm>
              <a:off x="2070829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32395" y="63537"/>
                  </a:moveTo>
                  <a:lnTo>
                    <a:pt x="28926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7429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598" y="31151"/>
                  </a:lnTo>
                  <a:lnTo>
                    <a:pt x="20816" y="28838"/>
                  </a:lnTo>
                  <a:lnTo>
                    <a:pt x="17346" y="26525"/>
                  </a:lnTo>
                  <a:lnTo>
                    <a:pt x="15033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033" y="1387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1239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08" y="3469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28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657"/>
                  </a:lnTo>
                  <a:lnTo>
                    <a:pt x="37021" y="60144"/>
                  </a:lnTo>
                  <a:lnTo>
                    <a:pt x="32395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8" name="object 780">
              <a:extLst>
                <a:ext uri="{FF2B5EF4-FFF2-40B4-BE49-F238E27FC236}">
                  <a16:creationId xmlns:a16="http://schemas.microsoft.com/office/drawing/2014/main" id="{5D59FFD1-B361-4048-95FE-F09AC4FA798C}"/>
                </a:ext>
              </a:extLst>
            </p:cNvPr>
            <p:cNvSpPr/>
            <p:nvPr/>
          </p:nvSpPr>
          <p:spPr>
            <a:xfrm>
              <a:off x="2165689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9" name="object 781">
              <a:extLst>
                <a:ext uri="{FF2B5EF4-FFF2-40B4-BE49-F238E27FC236}">
                  <a16:creationId xmlns:a16="http://schemas.microsoft.com/office/drawing/2014/main" id="{797EE595-CD0A-4B39-AC49-C73C305AAB83}"/>
                </a:ext>
              </a:extLst>
            </p:cNvPr>
            <p:cNvSpPr/>
            <p:nvPr/>
          </p:nvSpPr>
          <p:spPr>
            <a:xfrm>
              <a:off x="2195756" y="2447284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1221" y="3838"/>
                  </a:moveTo>
                  <a:lnTo>
                    <a:pt x="28926" y="0"/>
                  </a:lnTo>
                  <a:lnTo>
                    <a:pt x="21972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20" y="17272"/>
                  </a:lnTo>
                  <a:lnTo>
                    <a:pt x="17346" y="12645"/>
                  </a:lnTo>
                  <a:lnTo>
                    <a:pt x="21972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585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0" name="object 782">
              <a:extLst>
                <a:ext uri="{FF2B5EF4-FFF2-40B4-BE49-F238E27FC236}">
                  <a16:creationId xmlns:a16="http://schemas.microsoft.com/office/drawing/2014/main" id="{41EBCF01-D43D-448C-B4F4-787DB06B4D41}"/>
                </a:ext>
              </a:extLst>
            </p:cNvPr>
            <p:cNvSpPr/>
            <p:nvPr/>
          </p:nvSpPr>
          <p:spPr>
            <a:xfrm>
              <a:off x="2259376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91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lnTo>
                    <a:pt x="31239" y="64771"/>
                  </a:lnTo>
                  <a:lnTo>
                    <a:pt x="21987" y="64771"/>
                  </a:lnTo>
                  <a:lnTo>
                    <a:pt x="17346" y="62458"/>
                  </a:lnTo>
                  <a:lnTo>
                    <a:pt x="15033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8503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1" name="object 783">
              <a:extLst>
                <a:ext uri="{FF2B5EF4-FFF2-40B4-BE49-F238E27FC236}">
                  <a16:creationId xmlns:a16="http://schemas.microsoft.com/office/drawing/2014/main" id="{9509CA74-1ADF-4160-A091-6B1E23ACB535}"/>
                </a:ext>
              </a:extLst>
            </p:cNvPr>
            <p:cNvSpPr/>
            <p:nvPr/>
          </p:nvSpPr>
          <p:spPr>
            <a:xfrm>
              <a:off x="2331091" y="2417212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2" name="object 784">
              <a:extLst>
                <a:ext uri="{FF2B5EF4-FFF2-40B4-BE49-F238E27FC236}">
                  <a16:creationId xmlns:a16="http://schemas.microsoft.com/office/drawing/2014/main" id="{60B394CB-7390-438B-BBAF-9E360F66A0BE}"/>
                </a:ext>
              </a:extLst>
            </p:cNvPr>
            <p:cNvSpPr/>
            <p:nvPr/>
          </p:nvSpPr>
          <p:spPr>
            <a:xfrm>
              <a:off x="2354220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859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3" name="object 785">
              <a:extLst>
                <a:ext uri="{FF2B5EF4-FFF2-40B4-BE49-F238E27FC236}">
                  <a16:creationId xmlns:a16="http://schemas.microsoft.com/office/drawing/2014/main" id="{84FCB11B-3598-4005-AB04-E418350A47AE}"/>
                </a:ext>
              </a:extLst>
            </p:cNvPr>
            <p:cNvSpPr/>
            <p:nvPr/>
          </p:nvSpPr>
          <p:spPr>
            <a:xfrm>
              <a:off x="2417902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10330" y="32385"/>
                  </a:moveTo>
                  <a:lnTo>
                    <a:pt x="5705" y="38091"/>
                  </a:lnTo>
                  <a:lnTo>
                    <a:pt x="5442" y="38555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4956" y="46265"/>
                  </a:lnTo>
                  <a:lnTo>
                    <a:pt x="17269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7006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7006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7269" y="92530"/>
                  </a:lnTo>
                  <a:lnTo>
                    <a:pt x="14956" y="88983"/>
                  </a:lnTo>
                  <a:lnTo>
                    <a:pt x="16190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0398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close/>
                </a:path>
                <a:path w="51963" h="105176">
                  <a:moveTo>
                    <a:pt x="16190" y="105176"/>
                  </a:moveTo>
                  <a:lnTo>
                    <a:pt x="14956" y="889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4" name="object 786">
              <a:extLst>
                <a:ext uri="{FF2B5EF4-FFF2-40B4-BE49-F238E27FC236}">
                  <a16:creationId xmlns:a16="http://schemas.microsoft.com/office/drawing/2014/main" id="{4D621135-F613-4242-AAD8-020137722E3F}"/>
                </a:ext>
              </a:extLst>
            </p:cNvPr>
            <p:cNvSpPr/>
            <p:nvPr/>
          </p:nvSpPr>
          <p:spPr>
            <a:xfrm>
              <a:off x="248497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19582" y="62458"/>
                  </a:move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090"/>
                  </a:lnTo>
                  <a:lnTo>
                    <a:pt x="1688" y="20387"/>
                  </a:lnTo>
                  <a:lnTo>
                    <a:pt x="0" y="34698"/>
                  </a:lnTo>
                  <a:lnTo>
                    <a:pt x="32" y="43026"/>
                  </a:lnTo>
                  <a:lnTo>
                    <a:pt x="2717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9390" y="75100"/>
                  </a:lnTo>
                  <a:lnTo>
                    <a:pt x="42802" y="72285"/>
                  </a:lnTo>
                  <a:lnTo>
                    <a:pt x="51963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085" y="62458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4208" y="64771"/>
                  </a:lnTo>
                  <a:lnTo>
                    <a:pt x="19582" y="62458"/>
                  </a:lnTo>
                  <a:close/>
                </a:path>
                <a:path w="53196" h="75103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5" name="object 787">
              <a:extLst>
                <a:ext uri="{FF2B5EF4-FFF2-40B4-BE49-F238E27FC236}">
                  <a16:creationId xmlns:a16="http://schemas.microsoft.com/office/drawing/2014/main" id="{FC6D385D-20EF-443C-BAEB-713F01BA441C}"/>
                </a:ext>
              </a:extLst>
            </p:cNvPr>
            <p:cNvSpPr/>
            <p:nvPr/>
          </p:nvSpPr>
          <p:spPr>
            <a:xfrm>
              <a:off x="2548503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172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804" y="21898"/>
                  </a:lnTo>
                  <a:lnTo>
                    <a:pt x="49804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30067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6" name="object 774">
              <a:extLst>
                <a:ext uri="{FF2B5EF4-FFF2-40B4-BE49-F238E27FC236}">
                  <a16:creationId xmlns:a16="http://schemas.microsoft.com/office/drawing/2014/main" id="{6440BD6A-AB30-4CD8-9C01-3E768B41FFC1}"/>
                </a:ext>
              </a:extLst>
            </p:cNvPr>
            <p:cNvSpPr/>
            <p:nvPr/>
          </p:nvSpPr>
          <p:spPr>
            <a:xfrm>
              <a:off x="2641173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7" name="object 775">
              <a:extLst>
                <a:ext uri="{FF2B5EF4-FFF2-40B4-BE49-F238E27FC236}">
                  <a16:creationId xmlns:a16="http://schemas.microsoft.com/office/drawing/2014/main" id="{0D1EF3D3-0149-46AE-B4F8-95DBBFB23A00}"/>
                </a:ext>
              </a:extLst>
            </p:cNvPr>
            <p:cNvSpPr/>
            <p:nvPr/>
          </p:nvSpPr>
          <p:spPr>
            <a:xfrm>
              <a:off x="2705934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2643" y="104096"/>
                  </a:lnTo>
                  <a:lnTo>
                    <a:pt x="12643" y="50891"/>
                  </a:lnTo>
                  <a:lnTo>
                    <a:pt x="13877" y="47344"/>
                  </a:lnTo>
                  <a:lnTo>
                    <a:pt x="14956" y="45031"/>
                  </a:lnTo>
                  <a:lnTo>
                    <a:pt x="19582" y="41638"/>
                  </a:lnTo>
                  <a:lnTo>
                    <a:pt x="23128" y="40404"/>
                  </a:lnTo>
                  <a:lnTo>
                    <a:pt x="30067" y="40404"/>
                  </a:lnTo>
                  <a:lnTo>
                    <a:pt x="32380" y="41638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911" y="46482"/>
                  </a:lnTo>
                  <a:lnTo>
                    <a:pt x="42123" y="34083"/>
                  </a:lnTo>
                  <a:lnTo>
                    <a:pt x="30067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2643" y="38091"/>
                  </a:lnTo>
                  <a:lnTo>
                    <a:pt x="126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8" name="object 776">
              <a:extLst>
                <a:ext uri="{FF2B5EF4-FFF2-40B4-BE49-F238E27FC236}">
                  <a16:creationId xmlns:a16="http://schemas.microsoft.com/office/drawing/2014/main" id="{2BFF755F-C751-4CB4-9A85-98B2C6C9F555}"/>
                </a:ext>
              </a:extLst>
            </p:cNvPr>
            <p:cNvSpPr/>
            <p:nvPr/>
          </p:nvSpPr>
          <p:spPr>
            <a:xfrm>
              <a:off x="277069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0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6190" y="416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582" y="30072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459" y="60144"/>
                  </a:lnTo>
                  <a:lnTo>
                    <a:pt x="2883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9" name="object 777">
              <a:extLst>
                <a:ext uri="{FF2B5EF4-FFF2-40B4-BE49-F238E27FC236}">
                  <a16:creationId xmlns:a16="http://schemas.microsoft.com/office/drawing/2014/main" id="{CB886F1C-1D15-4049-831F-87CC6D087452}"/>
                </a:ext>
              </a:extLst>
            </p:cNvPr>
            <p:cNvSpPr/>
            <p:nvPr/>
          </p:nvSpPr>
          <p:spPr>
            <a:xfrm>
              <a:off x="2836536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2798" y="74024"/>
                  </a:moveTo>
                  <a:lnTo>
                    <a:pt x="12798" y="20819"/>
                  </a:lnTo>
                  <a:lnTo>
                    <a:pt x="13877" y="17272"/>
                  </a:lnTo>
                  <a:lnTo>
                    <a:pt x="17423" y="12645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410"/>
                  </a:lnTo>
                  <a:lnTo>
                    <a:pt x="42189" y="401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0" name="object 778">
              <a:extLst>
                <a:ext uri="{FF2B5EF4-FFF2-40B4-BE49-F238E27FC236}">
                  <a16:creationId xmlns:a16="http://schemas.microsoft.com/office/drawing/2014/main" id="{4144C596-EE1F-4861-B217-32161737E9DA}"/>
                </a:ext>
              </a:extLst>
            </p:cNvPr>
            <p:cNvSpPr/>
            <p:nvPr/>
          </p:nvSpPr>
          <p:spPr>
            <a:xfrm>
              <a:off x="2900217" y="2447284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0485" y="97156"/>
                  </a:move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1632" y="99470"/>
                  </a:lnTo>
                  <a:lnTo>
                    <a:pt x="46257" y="94843"/>
                  </a:lnTo>
                  <a:lnTo>
                    <a:pt x="50883" y="90217"/>
                  </a:lnTo>
                  <a:lnTo>
                    <a:pt x="53196" y="83277"/>
                  </a:lnTo>
                  <a:lnTo>
                    <a:pt x="53196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3877" y="19585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4284"/>
                  </a:lnTo>
                  <a:lnTo>
                    <a:pt x="10485" y="71711"/>
                  </a:lnTo>
                  <a:lnTo>
                    <a:pt x="17423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lnTo>
                    <a:pt x="10485" y="97156"/>
                  </a:lnTo>
                  <a:close/>
                </a:path>
                <a:path w="53196" h="101783">
                  <a:moveTo>
                    <a:pt x="2312" y="60144"/>
                  </a:moveTo>
                  <a:lnTo>
                    <a:pt x="6938" y="65850"/>
                  </a:lnTo>
                  <a:lnTo>
                    <a:pt x="10485" y="717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3877" y="19585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705" y="8019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1" name="object 779">
              <a:extLst>
                <a:ext uri="{FF2B5EF4-FFF2-40B4-BE49-F238E27FC236}">
                  <a16:creationId xmlns:a16="http://schemas.microsoft.com/office/drawing/2014/main" id="{E1F34751-5855-46E7-8071-5364E84ECA32}"/>
                </a:ext>
              </a:extLst>
            </p:cNvPr>
            <p:cNvSpPr/>
            <p:nvPr/>
          </p:nvSpPr>
          <p:spPr>
            <a:xfrm>
              <a:off x="2967291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84"/>
                  </a:lnTo>
                  <a:lnTo>
                    <a:pt x="1935" y="56777"/>
                  </a:lnTo>
                  <a:lnTo>
                    <a:pt x="8172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3944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3196" y="40404"/>
                  </a:lnTo>
                  <a:lnTo>
                    <a:pt x="53196" y="32385"/>
                  </a:lnTo>
                  <a:lnTo>
                    <a:pt x="52117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2" name="object 769">
              <a:extLst>
                <a:ext uri="{FF2B5EF4-FFF2-40B4-BE49-F238E27FC236}">
                  <a16:creationId xmlns:a16="http://schemas.microsoft.com/office/drawing/2014/main" id="{00E6025B-F022-4BFA-AC74-30D233F5765A}"/>
                </a:ext>
              </a:extLst>
            </p:cNvPr>
            <p:cNvSpPr/>
            <p:nvPr/>
          </p:nvSpPr>
          <p:spPr>
            <a:xfrm>
              <a:off x="306104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3" name="object 770">
              <a:extLst>
                <a:ext uri="{FF2B5EF4-FFF2-40B4-BE49-F238E27FC236}">
                  <a16:creationId xmlns:a16="http://schemas.microsoft.com/office/drawing/2014/main" id="{153BD0E8-AE2C-4D3B-876B-E0B6A19D2363}"/>
                </a:ext>
              </a:extLst>
            </p:cNvPr>
            <p:cNvSpPr/>
            <p:nvPr/>
          </p:nvSpPr>
          <p:spPr>
            <a:xfrm>
              <a:off x="3118863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4" name="object 771">
              <a:extLst>
                <a:ext uri="{FF2B5EF4-FFF2-40B4-BE49-F238E27FC236}">
                  <a16:creationId xmlns:a16="http://schemas.microsoft.com/office/drawing/2014/main" id="{A9AC2D6D-00DD-40A1-8964-C47517C9BAAF}"/>
                </a:ext>
              </a:extLst>
            </p:cNvPr>
            <p:cNvSpPr/>
            <p:nvPr/>
          </p:nvSpPr>
          <p:spPr>
            <a:xfrm>
              <a:off x="3163887" y="2447284"/>
              <a:ext cx="51037" cy="75103"/>
            </a:xfrm>
            <a:custGeom>
              <a:avLst/>
              <a:gdLst/>
              <a:ahLst/>
              <a:cxnLst/>
              <a:rect l="l" t="t" r="r" b="b"/>
              <a:pathLst>
                <a:path w="51037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1037" h="75103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1037" y="74024"/>
                  </a:lnTo>
                  <a:lnTo>
                    <a:pt x="51037" y="72790"/>
                  </a:lnTo>
                  <a:lnTo>
                    <a:pt x="49804" y="68164"/>
                  </a:lnTo>
                  <a:lnTo>
                    <a:pt x="48724" y="63537"/>
                  </a:lnTo>
                  <a:lnTo>
                    <a:pt x="48724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5" name="object 772">
              <a:extLst>
                <a:ext uri="{FF2B5EF4-FFF2-40B4-BE49-F238E27FC236}">
                  <a16:creationId xmlns:a16="http://schemas.microsoft.com/office/drawing/2014/main" id="{491C9775-2BA3-4E5D-87D7-1AE14DD2DC6F}"/>
                </a:ext>
              </a:extLst>
            </p:cNvPr>
            <p:cNvSpPr/>
            <p:nvPr/>
          </p:nvSpPr>
          <p:spPr>
            <a:xfrm>
              <a:off x="3229882" y="2447284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399" y="15648"/>
                  </a:lnTo>
                  <a:lnTo>
                    <a:pt x="42060" y="3826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6" name="object 773">
              <a:extLst>
                <a:ext uri="{FF2B5EF4-FFF2-40B4-BE49-F238E27FC236}">
                  <a16:creationId xmlns:a16="http://schemas.microsoft.com/office/drawing/2014/main" id="{A64D8A39-0A8C-4E61-B140-49A21FDBDC7B}"/>
                </a:ext>
              </a:extLst>
            </p:cNvPr>
            <p:cNvSpPr/>
            <p:nvPr/>
          </p:nvSpPr>
          <p:spPr>
            <a:xfrm>
              <a:off x="3293563" y="2417212"/>
              <a:ext cx="24208" cy="105176"/>
            </a:xfrm>
            <a:custGeom>
              <a:avLst/>
              <a:gdLst/>
              <a:ahLst/>
              <a:cxnLst/>
              <a:rect l="l" t="t" r="r" b="b"/>
              <a:pathLst>
                <a:path w="24208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  <a:path w="24208" h="105176">
                  <a:moveTo>
                    <a:pt x="1608" y="49620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7" name="object 765">
              <a:extLst>
                <a:ext uri="{FF2B5EF4-FFF2-40B4-BE49-F238E27FC236}">
                  <a16:creationId xmlns:a16="http://schemas.microsoft.com/office/drawing/2014/main" id="{874F1E76-E0C3-4B03-ADA1-91421E5254E1}"/>
                </a:ext>
              </a:extLst>
            </p:cNvPr>
            <p:cNvSpPr/>
            <p:nvPr/>
          </p:nvSpPr>
          <p:spPr>
            <a:xfrm>
              <a:off x="336295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1895" y="63537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5772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3537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8" name="object 766">
              <a:extLst>
                <a:ext uri="{FF2B5EF4-FFF2-40B4-BE49-F238E27FC236}">
                  <a16:creationId xmlns:a16="http://schemas.microsoft.com/office/drawing/2014/main" id="{864ADCEC-AA04-4BFE-9167-10A0E4D84AE2}"/>
                </a:ext>
              </a:extLst>
            </p:cNvPr>
            <p:cNvSpPr/>
            <p:nvPr/>
          </p:nvSpPr>
          <p:spPr>
            <a:xfrm>
              <a:off x="3428791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9" name="object 767">
              <a:extLst>
                <a:ext uri="{FF2B5EF4-FFF2-40B4-BE49-F238E27FC236}">
                  <a16:creationId xmlns:a16="http://schemas.microsoft.com/office/drawing/2014/main" id="{FB4FF760-E024-469C-92A8-A805592D4016}"/>
                </a:ext>
              </a:extLst>
            </p:cNvPr>
            <p:cNvSpPr/>
            <p:nvPr/>
          </p:nvSpPr>
          <p:spPr>
            <a:xfrm>
              <a:off x="3465797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8"/>
                  </a:lnTo>
                  <a:lnTo>
                    <a:pt x="1517" y="49493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lnTo>
                    <a:pt x="22049" y="40404"/>
                  </a:lnTo>
                  <a:lnTo>
                    <a:pt x="33614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786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close/>
                </a:path>
                <a:path w="52117" h="105176">
                  <a:moveTo>
                    <a:pt x="16190" y="105176"/>
                  </a:move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0" name="object 768">
              <a:extLst>
                <a:ext uri="{FF2B5EF4-FFF2-40B4-BE49-F238E27FC236}">
                  <a16:creationId xmlns:a16="http://schemas.microsoft.com/office/drawing/2014/main" id="{B1F2BDA4-5942-4890-A7F0-3E6D3BAEFB71}"/>
                </a:ext>
              </a:extLst>
            </p:cNvPr>
            <p:cNvSpPr/>
            <p:nvPr/>
          </p:nvSpPr>
          <p:spPr>
            <a:xfrm>
              <a:off x="3533025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1" name="object 762">
              <a:extLst>
                <a:ext uri="{FF2B5EF4-FFF2-40B4-BE49-F238E27FC236}">
                  <a16:creationId xmlns:a16="http://schemas.microsoft.com/office/drawing/2014/main" id="{C6295673-10F8-4BC0-B922-223E0022A9BF}"/>
                </a:ext>
              </a:extLst>
            </p:cNvPr>
            <p:cNvSpPr/>
            <p:nvPr/>
          </p:nvSpPr>
          <p:spPr>
            <a:xfrm>
              <a:off x="362662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2" name="object 763">
              <a:extLst>
                <a:ext uri="{FF2B5EF4-FFF2-40B4-BE49-F238E27FC236}">
                  <a16:creationId xmlns:a16="http://schemas.microsoft.com/office/drawing/2014/main" id="{10FE218D-AC0A-49F2-B3B0-BE7C2BEDB652}"/>
                </a:ext>
              </a:extLst>
            </p:cNvPr>
            <p:cNvSpPr/>
            <p:nvPr/>
          </p:nvSpPr>
          <p:spPr>
            <a:xfrm>
              <a:off x="3692615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0" y="1079"/>
                  </a:move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3" name="object 764">
              <a:extLst>
                <a:ext uri="{FF2B5EF4-FFF2-40B4-BE49-F238E27FC236}">
                  <a16:creationId xmlns:a16="http://schemas.microsoft.com/office/drawing/2014/main" id="{3B854BDB-DF98-43B5-8202-491F862D12A3}"/>
                </a:ext>
              </a:extLst>
            </p:cNvPr>
            <p:cNvSpPr/>
            <p:nvPr/>
          </p:nvSpPr>
          <p:spPr>
            <a:xfrm>
              <a:off x="3756142" y="2417212"/>
              <a:ext cx="53350" cy="105176"/>
            </a:xfrm>
            <a:custGeom>
              <a:avLst/>
              <a:gdLst/>
              <a:ahLst/>
              <a:cxnLst/>
              <a:rect l="l" t="t" r="r" b="b"/>
              <a:pathLst>
                <a:path w="53350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1564" y="101783"/>
                  </a:lnTo>
                  <a:lnTo>
                    <a:pt x="17423" y="105176"/>
                  </a:lnTo>
                  <a:lnTo>
                    <a:pt x="24362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3877" y="84356"/>
                  </a:lnTo>
                  <a:lnTo>
                    <a:pt x="11564" y="78650"/>
                  </a:lnTo>
                  <a:lnTo>
                    <a:pt x="11564" y="63537"/>
                  </a:lnTo>
                  <a:lnTo>
                    <a:pt x="10485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3350" h="105176">
                  <a:moveTo>
                    <a:pt x="18503" y="41638"/>
                  </a:moveTo>
                  <a:lnTo>
                    <a:pt x="22049" y="40404"/>
                  </a:lnTo>
                  <a:lnTo>
                    <a:pt x="33614" y="40404"/>
                  </a:lnTo>
                  <a:lnTo>
                    <a:pt x="38239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8503" y="92530"/>
                  </a:lnTo>
                  <a:lnTo>
                    <a:pt x="24362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3350" y="104096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63537"/>
                  </a:lnTo>
                  <a:lnTo>
                    <a:pt x="12798" y="55518"/>
                  </a:lnTo>
                  <a:lnTo>
                    <a:pt x="13877" y="49657"/>
                  </a:lnTo>
                  <a:lnTo>
                    <a:pt x="16190" y="4626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4" name="object 751">
              <a:extLst>
                <a:ext uri="{FF2B5EF4-FFF2-40B4-BE49-F238E27FC236}">
                  <a16:creationId xmlns:a16="http://schemas.microsoft.com/office/drawing/2014/main" id="{7C0CA8E9-195E-4CFF-9806-EF4A7BEAF6DE}"/>
                </a:ext>
              </a:extLst>
            </p:cNvPr>
            <p:cNvSpPr/>
            <p:nvPr/>
          </p:nvSpPr>
          <p:spPr>
            <a:xfrm>
              <a:off x="385683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1711"/>
                  </a:lnTo>
                  <a:lnTo>
                    <a:pt x="19736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9736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46628" y="65462"/>
                  </a:lnTo>
                  <a:lnTo>
                    <a:pt x="50993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4693" y="62458"/>
                  </a:lnTo>
                  <a:lnTo>
                    <a:pt x="30067" y="64771"/>
                  </a:lnTo>
                  <a:lnTo>
                    <a:pt x="19736" y="64771"/>
                  </a:lnTo>
                  <a:lnTo>
                    <a:pt x="1619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5" name="object 752">
              <a:extLst>
                <a:ext uri="{FF2B5EF4-FFF2-40B4-BE49-F238E27FC236}">
                  <a16:creationId xmlns:a16="http://schemas.microsoft.com/office/drawing/2014/main" id="{46558165-F44F-49CE-9381-8160F1362742}"/>
                </a:ext>
              </a:extLst>
            </p:cNvPr>
            <p:cNvSpPr/>
            <p:nvPr/>
          </p:nvSpPr>
          <p:spPr>
            <a:xfrm>
              <a:off x="3923904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6" name="object 753">
              <a:extLst>
                <a:ext uri="{FF2B5EF4-FFF2-40B4-BE49-F238E27FC236}">
                  <a16:creationId xmlns:a16="http://schemas.microsoft.com/office/drawing/2014/main" id="{080B2A70-581A-40E5-BA4A-30A6E51A5FA5}"/>
                </a:ext>
              </a:extLst>
            </p:cNvPr>
            <p:cNvSpPr/>
            <p:nvPr/>
          </p:nvSpPr>
          <p:spPr>
            <a:xfrm>
              <a:off x="3960910" y="2447284"/>
              <a:ext cx="43773" cy="75103"/>
            </a:xfrm>
            <a:custGeom>
              <a:avLst/>
              <a:gdLst/>
              <a:ahLst/>
              <a:cxnLst/>
              <a:rect l="l" t="t" r="r" b="b"/>
              <a:pathLst>
                <a:path w="43773" h="75103">
                  <a:moveTo>
                    <a:pt x="18503" y="62458"/>
                  </a:moveTo>
                  <a:lnTo>
                    <a:pt x="19736" y="75103"/>
                  </a:lnTo>
                  <a:lnTo>
                    <a:pt x="37006" y="75103"/>
                  </a:lnTo>
                  <a:lnTo>
                    <a:pt x="42865" y="71711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773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42865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7" name="object 754">
              <a:extLst>
                <a:ext uri="{FF2B5EF4-FFF2-40B4-BE49-F238E27FC236}">
                  <a16:creationId xmlns:a16="http://schemas.microsoft.com/office/drawing/2014/main" id="{9AA07323-D907-40D4-B8F0-77C130C20F03}"/>
                </a:ext>
              </a:extLst>
            </p:cNvPr>
            <p:cNvSpPr/>
            <p:nvPr/>
          </p:nvSpPr>
          <p:spPr>
            <a:xfrm>
              <a:off x="4029218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8" name="object 755">
              <a:extLst>
                <a:ext uri="{FF2B5EF4-FFF2-40B4-BE49-F238E27FC236}">
                  <a16:creationId xmlns:a16="http://schemas.microsoft.com/office/drawing/2014/main" id="{3F97C1ED-3DD4-4EFA-94B5-9319ADE481C1}"/>
                </a:ext>
              </a:extLst>
            </p:cNvPr>
            <p:cNvSpPr/>
            <p:nvPr/>
          </p:nvSpPr>
          <p:spPr>
            <a:xfrm>
              <a:off x="409166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26"/>
                  </a:lnTo>
                  <a:lnTo>
                    <a:pt x="2316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239" y="62458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4362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9" name="object 756">
              <a:extLst>
                <a:ext uri="{FF2B5EF4-FFF2-40B4-BE49-F238E27FC236}">
                  <a16:creationId xmlns:a16="http://schemas.microsoft.com/office/drawing/2014/main" id="{4561ACB7-A518-4895-8D16-6BF84991126E}"/>
                </a:ext>
              </a:extLst>
            </p:cNvPr>
            <p:cNvSpPr/>
            <p:nvPr/>
          </p:nvSpPr>
          <p:spPr>
            <a:xfrm>
              <a:off x="4155348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5705" y="38091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1963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4956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0" name="object 757">
              <a:extLst>
                <a:ext uri="{FF2B5EF4-FFF2-40B4-BE49-F238E27FC236}">
                  <a16:creationId xmlns:a16="http://schemas.microsoft.com/office/drawing/2014/main" id="{EBE11E9D-73E5-4E70-ACD5-6646AC9BE0A9}"/>
                </a:ext>
              </a:extLst>
            </p:cNvPr>
            <p:cNvSpPr/>
            <p:nvPr/>
          </p:nvSpPr>
          <p:spPr>
            <a:xfrm>
              <a:off x="4224734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1" name="object 758">
              <a:extLst>
                <a:ext uri="{FF2B5EF4-FFF2-40B4-BE49-F238E27FC236}">
                  <a16:creationId xmlns:a16="http://schemas.microsoft.com/office/drawing/2014/main" id="{F965E04F-129B-4537-AAE1-F9C75C0FC6F6}"/>
                </a:ext>
              </a:extLst>
            </p:cNvPr>
            <p:cNvSpPr/>
            <p:nvPr/>
          </p:nvSpPr>
          <p:spPr>
            <a:xfrm>
              <a:off x="429057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798" y="74024"/>
                  </a:moveTo>
                  <a:lnTo>
                    <a:pt x="12798" y="21898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2" name="object 759">
              <a:extLst>
                <a:ext uri="{FF2B5EF4-FFF2-40B4-BE49-F238E27FC236}">
                  <a16:creationId xmlns:a16="http://schemas.microsoft.com/office/drawing/2014/main" id="{C4E3C04B-F807-43DC-BE18-687ACC064A9E}"/>
                </a:ext>
              </a:extLst>
            </p:cNvPr>
            <p:cNvSpPr/>
            <p:nvPr/>
          </p:nvSpPr>
          <p:spPr>
            <a:xfrm>
              <a:off x="432881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03" y="75100"/>
                  </a:lnTo>
                  <a:lnTo>
                    <a:pt x="41666" y="72285"/>
                  </a:lnTo>
                  <a:lnTo>
                    <a:pt x="5088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3" name="object 760">
              <a:extLst>
                <a:ext uri="{FF2B5EF4-FFF2-40B4-BE49-F238E27FC236}">
                  <a16:creationId xmlns:a16="http://schemas.microsoft.com/office/drawing/2014/main" id="{785FD197-E099-4587-AEBA-E3BBEFBBBB40}"/>
                </a:ext>
              </a:extLst>
            </p:cNvPr>
            <p:cNvSpPr/>
            <p:nvPr/>
          </p:nvSpPr>
          <p:spPr>
            <a:xfrm>
              <a:off x="4392342" y="2447284"/>
              <a:ext cx="48724" cy="75103"/>
            </a:xfrm>
            <a:custGeom>
              <a:avLst/>
              <a:gdLst/>
              <a:ahLst/>
              <a:cxnLst/>
              <a:rect l="l" t="t" r="r" b="b"/>
              <a:pathLst>
                <a:path w="48724" h="75103">
                  <a:moveTo>
                    <a:pt x="18657" y="0"/>
                  </a:moveTo>
                  <a:lnTo>
                    <a:pt x="12798" y="1079"/>
                  </a:lnTo>
                  <a:lnTo>
                    <a:pt x="8172" y="5706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525"/>
                  </a:lnTo>
                  <a:lnTo>
                    <a:pt x="3546" y="28838"/>
                  </a:lnTo>
                  <a:lnTo>
                    <a:pt x="6938" y="33465"/>
                  </a:lnTo>
                  <a:lnTo>
                    <a:pt x="11564" y="37012"/>
                  </a:lnTo>
                  <a:lnTo>
                    <a:pt x="16344" y="39325"/>
                  </a:lnTo>
                  <a:lnTo>
                    <a:pt x="23283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5926" y="49657"/>
                  </a:lnTo>
                  <a:lnTo>
                    <a:pt x="37160" y="54284"/>
                  </a:lnTo>
                  <a:lnTo>
                    <a:pt x="37160" y="57831"/>
                  </a:lnTo>
                  <a:lnTo>
                    <a:pt x="35926" y="60144"/>
                  </a:lnTo>
                  <a:lnTo>
                    <a:pt x="32534" y="63537"/>
                  </a:lnTo>
                  <a:lnTo>
                    <a:pt x="28988" y="64771"/>
                  </a:lnTo>
                  <a:lnTo>
                    <a:pt x="20970" y="64771"/>
                  </a:lnTo>
                  <a:lnTo>
                    <a:pt x="17423" y="63537"/>
                  </a:lnTo>
                  <a:lnTo>
                    <a:pt x="12798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6412" y="65850"/>
                  </a:lnTo>
                  <a:lnTo>
                    <a:pt x="48724" y="60144"/>
                  </a:lnTo>
                  <a:lnTo>
                    <a:pt x="48724" y="48578"/>
                  </a:lnTo>
                  <a:lnTo>
                    <a:pt x="47491" y="45031"/>
                  </a:lnTo>
                  <a:lnTo>
                    <a:pt x="44099" y="41638"/>
                  </a:lnTo>
                  <a:lnTo>
                    <a:pt x="40552" y="38091"/>
                  </a:lnTo>
                  <a:lnTo>
                    <a:pt x="34847" y="34698"/>
                  </a:lnTo>
                  <a:lnTo>
                    <a:pt x="26675" y="31151"/>
                  </a:lnTo>
                  <a:lnTo>
                    <a:pt x="20970" y="28838"/>
                  </a:lnTo>
                  <a:lnTo>
                    <a:pt x="17423" y="26525"/>
                  </a:lnTo>
                  <a:lnTo>
                    <a:pt x="14031" y="24212"/>
                  </a:lnTo>
                  <a:lnTo>
                    <a:pt x="14031" y="16192"/>
                  </a:lnTo>
                  <a:lnTo>
                    <a:pt x="16344" y="12645"/>
                  </a:lnTo>
                  <a:lnTo>
                    <a:pt x="20970" y="9253"/>
                  </a:lnTo>
                  <a:lnTo>
                    <a:pt x="27908" y="9253"/>
                  </a:lnTo>
                  <a:lnTo>
                    <a:pt x="31301" y="10332"/>
                  </a:lnTo>
                  <a:lnTo>
                    <a:pt x="34847" y="14959"/>
                  </a:lnTo>
                  <a:lnTo>
                    <a:pt x="35926" y="18506"/>
                  </a:lnTo>
                  <a:lnTo>
                    <a:pt x="35926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1786" y="5706"/>
                  </a:lnTo>
                  <a:lnTo>
                    <a:pt x="37160" y="1079"/>
                  </a:lnTo>
                  <a:lnTo>
                    <a:pt x="31301" y="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4" name="object 761">
              <a:extLst>
                <a:ext uri="{FF2B5EF4-FFF2-40B4-BE49-F238E27FC236}">
                  <a16:creationId xmlns:a16="http://schemas.microsoft.com/office/drawing/2014/main" id="{3C467D91-8734-4135-96C1-3010C8BB7AA4}"/>
                </a:ext>
              </a:extLst>
            </p:cNvPr>
            <p:cNvSpPr/>
            <p:nvPr/>
          </p:nvSpPr>
          <p:spPr>
            <a:xfrm>
              <a:off x="4449085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3546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5" name="object 737">
              <a:extLst>
                <a:ext uri="{FF2B5EF4-FFF2-40B4-BE49-F238E27FC236}">
                  <a16:creationId xmlns:a16="http://schemas.microsoft.com/office/drawing/2014/main" id="{C0B7B907-BDB2-4B47-A0D8-98E337BEB75A}"/>
                </a:ext>
              </a:extLst>
            </p:cNvPr>
            <p:cNvSpPr/>
            <p:nvPr/>
          </p:nvSpPr>
          <p:spPr>
            <a:xfrm>
              <a:off x="5615092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503" y="64771"/>
                  </a:moveTo>
                  <a:lnTo>
                    <a:pt x="13877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3614" y="11566"/>
                  </a:lnTo>
                  <a:lnTo>
                    <a:pt x="3592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592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5110" y="71711"/>
                  </a:lnTo>
                  <a:lnTo>
                    <a:pt x="18503" y="64771"/>
                  </a:lnTo>
                  <a:close/>
                </a:path>
                <a:path w="52117" h="101783">
                  <a:moveTo>
                    <a:pt x="3592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18503" y="64771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592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6" name="object 738">
              <a:extLst>
                <a:ext uri="{FF2B5EF4-FFF2-40B4-BE49-F238E27FC236}">
                  <a16:creationId xmlns:a16="http://schemas.microsoft.com/office/drawing/2014/main" id="{A67A65AE-EDCB-4A01-975D-AA318528569E}"/>
                </a:ext>
              </a:extLst>
            </p:cNvPr>
            <p:cNvSpPr/>
            <p:nvPr/>
          </p:nvSpPr>
          <p:spPr>
            <a:xfrm>
              <a:off x="5681086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7" name="object 739">
              <a:extLst>
                <a:ext uri="{FF2B5EF4-FFF2-40B4-BE49-F238E27FC236}">
                  <a16:creationId xmlns:a16="http://schemas.microsoft.com/office/drawing/2014/main" id="{DFECC32D-797C-471B-B859-2945A6F25D8F}"/>
                </a:ext>
              </a:extLst>
            </p:cNvPr>
            <p:cNvSpPr/>
            <p:nvPr/>
          </p:nvSpPr>
          <p:spPr>
            <a:xfrm>
              <a:off x="5722718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8" name="object 740">
              <a:extLst>
                <a:ext uri="{FF2B5EF4-FFF2-40B4-BE49-F238E27FC236}">
                  <a16:creationId xmlns:a16="http://schemas.microsoft.com/office/drawing/2014/main" id="{97ABD0F0-8D4E-4F97-9B39-7999D6E1070E}"/>
                </a:ext>
              </a:extLst>
            </p:cNvPr>
            <p:cNvSpPr/>
            <p:nvPr/>
          </p:nvSpPr>
          <p:spPr>
            <a:xfrm>
              <a:off x="5750473" y="2447284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0" y="33465"/>
                  </a:moveTo>
                  <a:lnTo>
                    <a:pt x="0" y="41638"/>
                  </a:lnTo>
                  <a:lnTo>
                    <a:pt x="1885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69" y="459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  <a:path w="55509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7006" y="75103"/>
                  </a:lnTo>
                  <a:lnTo>
                    <a:pt x="42711" y="71711"/>
                  </a:lnTo>
                  <a:lnTo>
                    <a:pt x="43769" y="45938"/>
                  </a:lnTo>
                  <a:lnTo>
                    <a:pt x="38854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9" name="object 741">
              <a:extLst>
                <a:ext uri="{FF2B5EF4-FFF2-40B4-BE49-F238E27FC236}">
                  <a16:creationId xmlns:a16="http://schemas.microsoft.com/office/drawing/2014/main" id="{10BDD905-0ECF-4BB5-81D1-EB58C6133584}"/>
                </a:ext>
              </a:extLst>
            </p:cNvPr>
            <p:cNvSpPr/>
            <p:nvPr/>
          </p:nvSpPr>
          <p:spPr>
            <a:xfrm>
              <a:off x="5820939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0" name="object 742">
              <a:extLst>
                <a:ext uri="{FF2B5EF4-FFF2-40B4-BE49-F238E27FC236}">
                  <a16:creationId xmlns:a16="http://schemas.microsoft.com/office/drawing/2014/main" id="{138D182C-46DD-4157-BAD8-F275723CBB2F}"/>
                </a:ext>
              </a:extLst>
            </p:cNvPr>
            <p:cNvSpPr/>
            <p:nvPr/>
          </p:nvSpPr>
          <p:spPr>
            <a:xfrm>
              <a:off x="5862571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798" y="6939"/>
                  </a:moveTo>
                  <a:lnTo>
                    <a:pt x="12798" y="3392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332"/>
                  </a:lnTo>
                  <a:lnTo>
                    <a:pt x="12798" y="6939"/>
                  </a:lnTo>
                  <a:close/>
                </a:path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1" name="object 743">
              <a:extLst>
                <a:ext uri="{FF2B5EF4-FFF2-40B4-BE49-F238E27FC236}">
                  <a16:creationId xmlns:a16="http://schemas.microsoft.com/office/drawing/2014/main" id="{71A4C500-23B0-437A-ADF4-C8A2550BBFC3}"/>
                </a:ext>
              </a:extLst>
            </p:cNvPr>
            <p:cNvSpPr/>
            <p:nvPr/>
          </p:nvSpPr>
          <p:spPr>
            <a:xfrm>
              <a:off x="588462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2" name="object 744">
              <a:extLst>
                <a:ext uri="{FF2B5EF4-FFF2-40B4-BE49-F238E27FC236}">
                  <a16:creationId xmlns:a16="http://schemas.microsoft.com/office/drawing/2014/main" id="{DC1B815D-14D7-49F8-BD15-3F954E45FFEA}"/>
                </a:ext>
              </a:extLst>
            </p:cNvPr>
            <p:cNvSpPr/>
            <p:nvPr/>
          </p:nvSpPr>
          <p:spPr>
            <a:xfrm>
              <a:off x="5932112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6939"/>
                  </a:moveTo>
                  <a:lnTo>
                    <a:pt x="1079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3" name="object 745">
              <a:extLst>
                <a:ext uri="{FF2B5EF4-FFF2-40B4-BE49-F238E27FC236}">
                  <a16:creationId xmlns:a16="http://schemas.microsoft.com/office/drawing/2014/main" id="{61562E6A-8C16-426A-81A1-1D96B8AE8B55}"/>
                </a:ext>
              </a:extLst>
            </p:cNvPr>
            <p:cNvSpPr/>
            <p:nvPr/>
          </p:nvSpPr>
          <p:spPr>
            <a:xfrm>
              <a:off x="5959867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3877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3877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4" name="object 746">
              <a:extLst>
                <a:ext uri="{FF2B5EF4-FFF2-40B4-BE49-F238E27FC236}">
                  <a16:creationId xmlns:a16="http://schemas.microsoft.com/office/drawing/2014/main" id="{B9B11D30-065C-4C84-AEF0-67D5EFCDD60D}"/>
                </a:ext>
              </a:extLst>
            </p:cNvPr>
            <p:cNvSpPr/>
            <p:nvPr/>
          </p:nvSpPr>
          <p:spPr>
            <a:xfrm>
              <a:off x="6021082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233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5926" y="38091"/>
                  </a:lnTo>
                  <a:lnTo>
                    <a:pt x="35926" y="55518"/>
                  </a:lnTo>
                  <a:lnTo>
                    <a:pt x="33614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2049" y="63537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592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233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675" y="75103"/>
                  </a:lnTo>
                  <a:lnTo>
                    <a:pt x="22049" y="63537"/>
                  </a:lnTo>
                  <a:lnTo>
                    <a:pt x="15110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5" name="object 747">
              <a:extLst>
                <a:ext uri="{FF2B5EF4-FFF2-40B4-BE49-F238E27FC236}">
                  <a16:creationId xmlns:a16="http://schemas.microsoft.com/office/drawing/2014/main" id="{F7D50BC4-CFD6-4938-83C7-C6831D5EA6D6}"/>
                </a:ext>
              </a:extLst>
            </p:cNvPr>
            <p:cNvSpPr/>
            <p:nvPr/>
          </p:nvSpPr>
          <p:spPr>
            <a:xfrm>
              <a:off x="6080137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6" name="object 748">
              <a:extLst>
                <a:ext uri="{FF2B5EF4-FFF2-40B4-BE49-F238E27FC236}">
                  <a16:creationId xmlns:a16="http://schemas.microsoft.com/office/drawing/2014/main" id="{C716839B-AAC5-4A5D-ABF4-C706A2612A26}"/>
                </a:ext>
              </a:extLst>
            </p:cNvPr>
            <p:cNvSpPr/>
            <p:nvPr/>
          </p:nvSpPr>
          <p:spPr>
            <a:xfrm>
              <a:off x="612639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2643" y="3392"/>
                  </a:move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lnTo>
                    <a:pt x="1079" y="10332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7" name="object 749">
              <a:extLst>
                <a:ext uri="{FF2B5EF4-FFF2-40B4-BE49-F238E27FC236}">
                  <a16:creationId xmlns:a16="http://schemas.microsoft.com/office/drawing/2014/main" id="{30D79D80-9BFA-46F1-B2D8-F7E04E0466A7}"/>
                </a:ext>
              </a:extLst>
            </p:cNvPr>
            <p:cNvSpPr/>
            <p:nvPr/>
          </p:nvSpPr>
          <p:spPr>
            <a:xfrm>
              <a:off x="6154150" y="2447284"/>
              <a:ext cx="44589" cy="75103"/>
            </a:xfrm>
            <a:custGeom>
              <a:avLst/>
              <a:gdLst/>
              <a:ahLst/>
              <a:cxnLst/>
              <a:rect l="l" t="t" r="r" b="b"/>
              <a:pathLst>
                <a:path w="44589" h="75103">
                  <a:moveTo>
                    <a:pt x="23128" y="64771"/>
                  </a:moveTo>
                  <a:lnTo>
                    <a:pt x="28834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589" y="45938"/>
                  </a:lnTo>
                  <a:lnTo>
                    <a:pt x="39636" y="59936"/>
                  </a:lnTo>
                  <a:lnTo>
                    <a:pt x="28834" y="64771"/>
                  </a:lnTo>
                  <a:lnTo>
                    <a:pt x="23128" y="64771"/>
                  </a:lnTo>
                  <a:close/>
                </a:path>
                <a:path w="44589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8834" y="75103"/>
                  </a:lnTo>
                  <a:lnTo>
                    <a:pt x="23128" y="64771"/>
                  </a:lnTo>
                  <a:lnTo>
                    <a:pt x="19582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525"/>
                  </a:lnTo>
                  <a:lnTo>
                    <a:pt x="45024" y="41638"/>
                  </a:lnTo>
                  <a:lnTo>
                    <a:pt x="44589" y="459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8" name="object 750">
              <a:extLst>
                <a:ext uri="{FF2B5EF4-FFF2-40B4-BE49-F238E27FC236}">
                  <a16:creationId xmlns:a16="http://schemas.microsoft.com/office/drawing/2014/main" id="{7EAB5115-8BE5-44C1-8B66-11F55D493397}"/>
                </a:ext>
              </a:extLst>
            </p:cNvPr>
            <p:cNvSpPr/>
            <p:nvPr/>
          </p:nvSpPr>
          <p:spPr>
            <a:xfrm>
              <a:off x="6224770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9" name="object 734">
              <a:extLst>
                <a:ext uri="{FF2B5EF4-FFF2-40B4-BE49-F238E27FC236}">
                  <a16:creationId xmlns:a16="http://schemas.microsoft.com/office/drawing/2014/main" id="{42EEFFA5-2E3A-414C-A356-CA0A8A00E749}"/>
                </a:ext>
              </a:extLst>
            </p:cNvPr>
            <p:cNvSpPr/>
            <p:nvPr/>
          </p:nvSpPr>
          <p:spPr>
            <a:xfrm>
              <a:off x="6319599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4693" y="60144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23128" y="63537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8085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790"/>
                  </a:lnTo>
                  <a:lnTo>
                    <a:pt x="49650" y="68164"/>
                  </a:lnTo>
                  <a:lnTo>
                    <a:pt x="49650" y="13879"/>
                  </a:ln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  <a:path w="51963" h="75103">
                  <a:moveTo>
                    <a:pt x="21895" y="75103"/>
                  </a:moveTo>
                  <a:lnTo>
                    <a:pt x="27754" y="75103"/>
                  </a:lnTo>
                  <a:lnTo>
                    <a:pt x="23128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1895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0" name="object 735">
              <a:extLst>
                <a:ext uri="{FF2B5EF4-FFF2-40B4-BE49-F238E27FC236}">
                  <a16:creationId xmlns:a16="http://schemas.microsoft.com/office/drawing/2014/main" id="{806ECD05-F0E9-4877-A9F0-E3E02CE88A2E}"/>
                </a:ext>
              </a:extLst>
            </p:cNvPr>
            <p:cNvSpPr/>
            <p:nvPr/>
          </p:nvSpPr>
          <p:spPr>
            <a:xfrm>
              <a:off x="638667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1" name="object 736">
              <a:extLst>
                <a:ext uri="{FF2B5EF4-FFF2-40B4-BE49-F238E27FC236}">
                  <a16:creationId xmlns:a16="http://schemas.microsoft.com/office/drawing/2014/main" id="{0A03112C-A343-4573-83DF-A7A1DFA10F2A}"/>
                </a:ext>
              </a:extLst>
            </p:cNvPr>
            <p:cNvSpPr/>
            <p:nvPr/>
          </p:nvSpPr>
          <p:spPr>
            <a:xfrm>
              <a:off x="6450200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7423" y="41638"/>
                  </a:moveTo>
                  <a:lnTo>
                    <a:pt x="22049" y="40404"/>
                  </a:lnTo>
                  <a:lnTo>
                    <a:pt x="32380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2380" y="94843"/>
                  </a:lnTo>
                  <a:lnTo>
                    <a:pt x="20816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592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close/>
                </a:path>
                <a:path w="52117" h="105176">
                  <a:moveTo>
                    <a:pt x="1123" y="49493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5859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0485" y="32385"/>
                  </a:lnTo>
                  <a:lnTo>
                    <a:pt x="5859" y="38091"/>
                  </a:lnTo>
                  <a:lnTo>
                    <a:pt x="5488" y="38578"/>
                  </a:lnTo>
                  <a:lnTo>
                    <a:pt x="1123" y="494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2" name="object 720">
              <a:extLst>
                <a:ext uri="{FF2B5EF4-FFF2-40B4-BE49-F238E27FC236}">
                  <a16:creationId xmlns:a16="http://schemas.microsoft.com/office/drawing/2014/main" id="{799546E0-8962-49EC-A5B6-1CEBFBCBE7AB}"/>
                </a:ext>
              </a:extLst>
            </p:cNvPr>
            <p:cNvSpPr/>
            <p:nvPr/>
          </p:nvSpPr>
          <p:spPr>
            <a:xfrm>
              <a:off x="654857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491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5110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988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2081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6190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8239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2798" y="56597"/>
                  </a:lnTo>
                  <a:lnTo>
                    <a:pt x="12798" y="47344"/>
                  </a:lnTo>
                  <a:lnTo>
                    <a:pt x="13877" y="43951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3" name="object 721">
              <a:extLst>
                <a:ext uri="{FF2B5EF4-FFF2-40B4-BE49-F238E27FC236}">
                  <a16:creationId xmlns:a16="http://schemas.microsoft.com/office/drawing/2014/main" id="{CC17519F-2921-4575-BB26-AE19DF16C53F}"/>
                </a:ext>
              </a:extLst>
            </p:cNvPr>
            <p:cNvSpPr/>
            <p:nvPr/>
          </p:nvSpPr>
          <p:spPr>
            <a:xfrm>
              <a:off x="6614570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4" name="object 722">
              <a:extLst>
                <a:ext uri="{FF2B5EF4-FFF2-40B4-BE49-F238E27FC236}">
                  <a16:creationId xmlns:a16="http://schemas.microsoft.com/office/drawing/2014/main" id="{F273D7AE-F651-4DB6-9592-CE553E39CF83}"/>
                </a:ext>
              </a:extLst>
            </p:cNvPr>
            <p:cNvSpPr/>
            <p:nvPr/>
          </p:nvSpPr>
          <p:spPr>
            <a:xfrm>
              <a:off x="6673472" y="2429857"/>
              <a:ext cx="33614" cy="92530"/>
            </a:xfrm>
            <a:custGeom>
              <a:avLst/>
              <a:gdLst/>
              <a:ahLst/>
              <a:cxnLst/>
              <a:rect l="l" t="t" r="r" b="b"/>
              <a:pathLst>
                <a:path w="33614" h="92530">
                  <a:moveTo>
                    <a:pt x="33614" y="80964"/>
                  </a:move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3614" y="91450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5" name="object 723">
              <a:extLst>
                <a:ext uri="{FF2B5EF4-FFF2-40B4-BE49-F238E27FC236}">
                  <a16:creationId xmlns:a16="http://schemas.microsoft.com/office/drawing/2014/main" id="{1F872117-BAFA-4169-8D46-3E5CF5C3A255}"/>
                </a:ext>
              </a:extLst>
            </p:cNvPr>
            <p:cNvSpPr/>
            <p:nvPr/>
          </p:nvSpPr>
          <p:spPr>
            <a:xfrm>
              <a:off x="6720963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25441" y="40404"/>
                  </a:moveTo>
                  <a:lnTo>
                    <a:pt x="28834" y="40404"/>
                  </a:lnTo>
                  <a:lnTo>
                    <a:pt x="31146" y="41638"/>
                  </a:lnTo>
                  <a:lnTo>
                    <a:pt x="35772" y="46265"/>
                  </a:lnTo>
                  <a:lnTo>
                    <a:pt x="35772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51" y="45720"/>
                  </a:lnTo>
                  <a:lnTo>
                    <a:pt x="41175" y="33899"/>
                  </a:lnTo>
                  <a:lnTo>
                    <a:pt x="28834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2643" y="47344"/>
                  </a:lnTo>
                  <a:lnTo>
                    <a:pt x="17269" y="42718"/>
                  </a:lnTo>
                  <a:lnTo>
                    <a:pt x="21895" y="40404"/>
                  </a:lnTo>
                  <a:lnTo>
                    <a:pt x="25441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6" name="object 724">
              <a:extLst>
                <a:ext uri="{FF2B5EF4-FFF2-40B4-BE49-F238E27FC236}">
                  <a16:creationId xmlns:a16="http://schemas.microsoft.com/office/drawing/2014/main" id="{AA119193-605F-4BB5-9F23-24B9599B86F2}"/>
                </a:ext>
              </a:extLst>
            </p:cNvPr>
            <p:cNvSpPr/>
            <p:nvPr/>
          </p:nvSpPr>
          <p:spPr>
            <a:xfrm>
              <a:off x="678341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9358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802" y="45938"/>
                  </a:lnTo>
                  <a:lnTo>
                    <a:pt x="39358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7" name="object 725">
              <a:extLst>
                <a:ext uri="{FF2B5EF4-FFF2-40B4-BE49-F238E27FC236}">
                  <a16:creationId xmlns:a16="http://schemas.microsoft.com/office/drawing/2014/main" id="{60DB088F-D664-44AC-8F48-CA53E5BBBD02}"/>
                </a:ext>
              </a:extLst>
            </p:cNvPr>
            <p:cNvSpPr/>
            <p:nvPr/>
          </p:nvSpPr>
          <p:spPr>
            <a:xfrm>
              <a:off x="6854032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8" name="object 726">
              <a:extLst>
                <a:ext uri="{FF2B5EF4-FFF2-40B4-BE49-F238E27FC236}">
                  <a16:creationId xmlns:a16="http://schemas.microsoft.com/office/drawing/2014/main" id="{82D8CBEB-FDBF-4942-AA1C-62FF0EAFD6A8}"/>
                </a:ext>
              </a:extLst>
            </p:cNvPr>
            <p:cNvSpPr/>
            <p:nvPr/>
          </p:nvSpPr>
          <p:spPr>
            <a:xfrm>
              <a:off x="6895664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9" name="object 727">
              <a:extLst>
                <a:ext uri="{FF2B5EF4-FFF2-40B4-BE49-F238E27FC236}">
                  <a16:creationId xmlns:a16="http://schemas.microsoft.com/office/drawing/2014/main" id="{240FAF3F-06A2-418C-AACF-9F85ED4C89C3}"/>
                </a:ext>
              </a:extLst>
            </p:cNvPr>
            <p:cNvSpPr/>
            <p:nvPr/>
          </p:nvSpPr>
          <p:spPr>
            <a:xfrm>
              <a:off x="6923418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2643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264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0" name="object 728">
              <a:extLst>
                <a:ext uri="{FF2B5EF4-FFF2-40B4-BE49-F238E27FC236}">
                  <a16:creationId xmlns:a16="http://schemas.microsoft.com/office/drawing/2014/main" id="{6F04324E-21BE-4028-A10E-A6142025FFE3}"/>
                </a:ext>
              </a:extLst>
            </p:cNvPr>
            <p:cNvSpPr/>
            <p:nvPr/>
          </p:nvSpPr>
          <p:spPr>
            <a:xfrm>
              <a:off x="6983554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7006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1" name="object 729">
              <a:extLst>
                <a:ext uri="{FF2B5EF4-FFF2-40B4-BE49-F238E27FC236}">
                  <a16:creationId xmlns:a16="http://schemas.microsoft.com/office/drawing/2014/main" id="{77EF50A1-EF59-4D41-95F7-9F59E9D5F5CD}"/>
                </a:ext>
              </a:extLst>
            </p:cNvPr>
            <p:cNvSpPr/>
            <p:nvPr/>
          </p:nvSpPr>
          <p:spPr>
            <a:xfrm>
              <a:off x="7042455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2" name="object 730">
              <a:extLst>
                <a:ext uri="{FF2B5EF4-FFF2-40B4-BE49-F238E27FC236}">
                  <a16:creationId xmlns:a16="http://schemas.microsoft.com/office/drawing/2014/main" id="{07FD73EA-BF1F-4DC1-A711-B5EDF50D04A3}"/>
                </a:ext>
              </a:extLst>
            </p:cNvPr>
            <p:cNvSpPr/>
            <p:nvPr/>
          </p:nvSpPr>
          <p:spPr>
            <a:xfrm>
              <a:off x="7089947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079" y="26525"/>
                  </a:moveTo>
                  <a:lnTo>
                    <a:pt x="1079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079" y="26525"/>
                  </a:lnTo>
                  <a:close/>
                </a:path>
                <a:path w="12798" h="99470">
                  <a:moveTo>
                    <a:pt x="0" y="6939"/>
                  </a:moveTo>
                  <a:lnTo>
                    <a:pt x="1079" y="10332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798" y="10332"/>
                  </a:lnTo>
                  <a:lnTo>
                    <a:pt x="13877" y="6939"/>
                  </a:lnTo>
                  <a:lnTo>
                    <a:pt x="12798" y="3392"/>
                  </a:ln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3" name="object 731">
              <a:extLst>
                <a:ext uri="{FF2B5EF4-FFF2-40B4-BE49-F238E27FC236}">
                  <a16:creationId xmlns:a16="http://schemas.microsoft.com/office/drawing/2014/main" id="{5DD4F522-21C9-4FC6-BB18-B0F50FC196A4}"/>
                </a:ext>
              </a:extLst>
            </p:cNvPr>
            <p:cNvSpPr/>
            <p:nvPr/>
          </p:nvSpPr>
          <p:spPr>
            <a:xfrm>
              <a:off x="711770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250" y="64809"/>
                  </a:lnTo>
                  <a:lnTo>
                    <a:pt x="54605" y="53832"/>
                  </a:lnTo>
                  <a:lnTo>
                    <a:pt x="56742" y="40404"/>
                  </a:lnTo>
                  <a:lnTo>
                    <a:pt x="56742" y="33465"/>
                  </a:lnTo>
                  <a:lnTo>
                    <a:pt x="53730" y="18847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1865" y="19697"/>
                  </a:lnTo>
                  <a:lnTo>
                    <a:pt x="0" y="33465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4" name="object 732">
              <a:extLst>
                <a:ext uri="{FF2B5EF4-FFF2-40B4-BE49-F238E27FC236}">
                  <a16:creationId xmlns:a16="http://schemas.microsoft.com/office/drawing/2014/main" id="{0AD24897-EE8F-46BD-961C-2280C1AE81B7}"/>
                </a:ext>
              </a:extLst>
            </p:cNvPr>
            <p:cNvSpPr/>
            <p:nvPr/>
          </p:nvSpPr>
          <p:spPr>
            <a:xfrm>
              <a:off x="7188322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5" name="object 733">
              <a:extLst>
                <a:ext uri="{FF2B5EF4-FFF2-40B4-BE49-F238E27FC236}">
                  <a16:creationId xmlns:a16="http://schemas.microsoft.com/office/drawing/2014/main" id="{2878F0BE-558D-4FDB-8DBC-4A6CDEA6565C}"/>
                </a:ext>
              </a:extLst>
            </p:cNvPr>
            <p:cNvSpPr/>
            <p:nvPr/>
          </p:nvSpPr>
          <p:spPr>
            <a:xfrm>
              <a:off x="7247223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6" name="object 711">
              <a:extLst>
                <a:ext uri="{FF2B5EF4-FFF2-40B4-BE49-F238E27FC236}">
                  <a16:creationId xmlns:a16="http://schemas.microsoft.com/office/drawing/2014/main" id="{BB8D5BDC-3F3E-407D-9B23-CC08D5DA4425}"/>
                </a:ext>
              </a:extLst>
            </p:cNvPr>
            <p:cNvSpPr/>
            <p:nvPr/>
          </p:nvSpPr>
          <p:spPr>
            <a:xfrm>
              <a:off x="7308592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7" name="object 712">
              <a:extLst>
                <a:ext uri="{FF2B5EF4-FFF2-40B4-BE49-F238E27FC236}">
                  <a16:creationId xmlns:a16="http://schemas.microsoft.com/office/drawing/2014/main" id="{6E8DCC9F-9ABD-44B8-9F9B-F8D59CA49775}"/>
                </a:ext>
              </a:extLst>
            </p:cNvPr>
            <p:cNvSpPr/>
            <p:nvPr/>
          </p:nvSpPr>
          <p:spPr>
            <a:xfrm>
              <a:off x="7374433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9804" y="3392"/>
                  </a:moveTo>
                  <a:lnTo>
                    <a:pt x="45178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534" y="10332"/>
                  </a:lnTo>
                  <a:lnTo>
                    <a:pt x="35926" y="14959"/>
                  </a:lnTo>
                  <a:lnTo>
                    <a:pt x="37160" y="25445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2933" y="16192"/>
                  </a:lnTo>
                  <a:lnTo>
                    <a:pt x="72933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258" y="15301"/>
                  </a:lnTo>
                  <a:lnTo>
                    <a:pt x="77294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8" name="object 713">
              <a:extLst>
                <a:ext uri="{FF2B5EF4-FFF2-40B4-BE49-F238E27FC236}">
                  <a16:creationId xmlns:a16="http://schemas.microsoft.com/office/drawing/2014/main" id="{805E9FAB-FD69-4294-8470-1E102740CC24}"/>
                </a:ext>
              </a:extLst>
            </p:cNvPr>
            <p:cNvSpPr/>
            <p:nvPr/>
          </p:nvSpPr>
          <p:spPr>
            <a:xfrm>
              <a:off x="7475121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2865" y="58911"/>
                  </a:lnTo>
                  <a:lnTo>
                    <a:pt x="38239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272"/>
                  </a:lnTo>
                  <a:lnTo>
                    <a:pt x="39319" y="21898"/>
                  </a:lnTo>
                  <a:lnTo>
                    <a:pt x="40552" y="2883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5178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9" name="object 714">
              <a:extLst>
                <a:ext uri="{FF2B5EF4-FFF2-40B4-BE49-F238E27FC236}">
                  <a16:creationId xmlns:a16="http://schemas.microsoft.com/office/drawing/2014/main" id="{90EFBF49-3555-4077-9BA9-5B5DB44023C6}"/>
                </a:ext>
              </a:extLst>
            </p:cNvPr>
            <p:cNvSpPr/>
            <p:nvPr/>
          </p:nvSpPr>
          <p:spPr>
            <a:xfrm>
              <a:off x="754111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0" name="object 715">
              <a:extLst>
                <a:ext uri="{FF2B5EF4-FFF2-40B4-BE49-F238E27FC236}">
                  <a16:creationId xmlns:a16="http://schemas.microsoft.com/office/drawing/2014/main" id="{C6F4CFDF-19E7-481E-8E33-A5E7FAF35BDB}"/>
                </a:ext>
              </a:extLst>
            </p:cNvPr>
            <p:cNvSpPr/>
            <p:nvPr/>
          </p:nvSpPr>
          <p:spPr>
            <a:xfrm>
              <a:off x="7578121" y="2447284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5705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398" y="99470"/>
                  </a:lnTo>
                  <a:lnTo>
                    <a:pt x="45024" y="94843"/>
                  </a:lnTo>
                  <a:lnTo>
                    <a:pt x="49650" y="90217"/>
                  </a:lnTo>
                  <a:lnTo>
                    <a:pt x="51963" y="83277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1566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40398" y="18506"/>
                  </a:lnTo>
                  <a:lnTo>
                    <a:pt x="40398" y="55518"/>
                  </a:lnTo>
                  <a:lnTo>
                    <a:pt x="37006" y="61224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2458"/>
                  </a:lnTo>
                  <a:lnTo>
                    <a:pt x="14956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330" y="2313"/>
                  </a:lnTo>
                  <a:lnTo>
                    <a:pt x="5705" y="8019"/>
                  </a:lnTo>
                  <a:lnTo>
                    <a:pt x="5442" y="8480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5705" y="65850"/>
                  </a:lnTo>
                  <a:lnTo>
                    <a:pt x="10330" y="71711"/>
                  </a:lnTo>
                  <a:lnTo>
                    <a:pt x="16190" y="75103"/>
                  </a:lnTo>
                  <a:lnTo>
                    <a:pt x="31146" y="75103"/>
                  </a:lnTo>
                  <a:lnTo>
                    <a:pt x="37006" y="71711"/>
                  </a:lnTo>
                  <a:lnTo>
                    <a:pt x="40398" y="65850"/>
                  </a:lnTo>
                  <a:lnTo>
                    <a:pt x="40398" y="86670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3392" y="92530"/>
                  </a:lnTo>
                  <a:lnTo>
                    <a:pt x="5705" y="95923"/>
                  </a:lnTo>
                  <a:close/>
                </a:path>
                <a:path w="51963" h="101783">
                  <a:moveTo>
                    <a:pt x="16190" y="0"/>
                  </a:moveTo>
                  <a:lnTo>
                    <a:pt x="10330" y="2313"/>
                  </a:lnTo>
                  <a:lnTo>
                    <a:pt x="11564" y="25445"/>
                  </a:lnTo>
                  <a:lnTo>
                    <a:pt x="12643" y="19585"/>
                  </a:lnTo>
                  <a:lnTo>
                    <a:pt x="14956" y="16192"/>
                  </a:lnTo>
                  <a:lnTo>
                    <a:pt x="17269" y="11566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1" name="object 716">
              <a:extLst>
                <a:ext uri="{FF2B5EF4-FFF2-40B4-BE49-F238E27FC236}">
                  <a16:creationId xmlns:a16="http://schemas.microsoft.com/office/drawing/2014/main" id="{A07022C5-2358-48CB-BB40-1D4772B0A2ED}"/>
                </a:ext>
              </a:extLst>
            </p:cNvPr>
            <p:cNvSpPr/>
            <p:nvPr/>
          </p:nvSpPr>
          <p:spPr>
            <a:xfrm>
              <a:off x="764519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0398" y="61224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2" name="object 717">
              <a:extLst>
                <a:ext uri="{FF2B5EF4-FFF2-40B4-BE49-F238E27FC236}">
                  <a16:creationId xmlns:a16="http://schemas.microsoft.com/office/drawing/2014/main" id="{8B36F8AA-F001-477A-A0C3-C2523C05F5B8}"/>
                </a:ext>
              </a:extLst>
            </p:cNvPr>
            <p:cNvSpPr/>
            <p:nvPr/>
          </p:nvSpPr>
          <p:spPr>
            <a:xfrm>
              <a:off x="7711190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3" name="object 718">
              <a:extLst>
                <a:ext uri="{FF2B5EF4-FFF2-40B4-BE49-F238E27FC236}">
                  <a16:creationId xmlns:a16="http://schemas.microsoft.com/office/drawing/2014/main" id="{F13DD489-D894-4E2F-9794-C622DB527D47}"/>
                </a:ext>
              </a:extLst>
            </p:cNvPr>
            <p:cNvSpPr/>
            <p:nvPr/>
          </p:nvSpPr>
          <p:spPr>
            <a:xfrm>
              <a:off x="7774717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0883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0883" y="17272"/>
                  </a:lnTo>
                  <a:lnTo>
                    <a:pt x="48570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4" name="object 719">
              <a:extLst>
                <a:ext uri="{FF2B5EF4-FFF2-40B4-BE49-F238E27FC236}">
                  <a16:creationId xmlns:a16="http://schemas.microsoft.com/office/drawing/2014/main" id="{1C769A9F-84D2-4774-9D61-1305251DF8B0}"/>
                </a:ext>
              </a:extLst>
            </p:cNvPr>
            <p:cNvSpPr/>
            <p:nvPr/>
          </p:nvSpPr>
          <p:spPr>
            <a:xfrm>
              <a:off x="7832540" y="244836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3546" y="90217"/>
                  </a:moveTo>
                  <a:lnTo>
                    <a:pt x="3546" y="100703"/>
                  </a:lnTo>
                  <a:lnTo>
                    <a:pt x="5859" y="101783"/>
                  </a:lnTo>
                  <a:lnTo>
                    <a:pt x="13877" y="101783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3764"/>
                  </a:lnTo>
                  <a:lnTo>
                    <a:pt x="26675" y="89137"/>
                  </a:lnTo>
                  <a:lnTo>
                    <a:pt x="28988" y="8219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2125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1711"/>
                  </a:lnTo>
                  <a:lnTo>
                    <a:pt x="19736" y="79884"/>
                  </a:lnTo>
                  <a:lnTo>
                    <a:pt x="18503" y="84511"/>
                  </a:lnTo>
                  <a:lnTo>
                    <a:pt x="15110" y="87903"/>
                  </a:lnTo>
                  <a:lnTo>
                    <a:pt x="10485" y="91450"/>
                  </a:lnTo>
                  <a:lnTo>
                    <a:pt x="6938" y="91450"/>
                  </a:lnTo>
                  <a:lnTo>
                    <a:pt x="3546" y="902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5" name="object 703">
              <a:extLst>
                <a:ext uri="{FF2B5EF4-FFF2-40B4-BE49-F238E27FC236}">
                  <a16:creationId xmlns:a16="http://schemas.microsoft.com/office/drawing/2014/main" id="{4DD9391B-6451-483B-92E1-80076D8D2A34}"/>
                </a:ext>
              </a:extLst>
            </p:cNvPr>
            <p:cNvSpPr/>
            <p:nvPr/>
          </p:nvSpPr>
          <p:spPr>
            <a:xfrm>
              <a:off x="7923976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39319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6" name="object 704">
              <a:extLst>
                <a:ext uri="{FF2B5EF4-FFF2-40B4-BE49-F238E27FC236}">
                  <a16:creationId xmlns:a16="http://schemas.microsoft.com/office/drawing/2014/main" id="{5ECA7ECD-1D69-47C1-BDCC-FDB0B4FB1788}"/>
                </a:ext>
              </a:extLst>
            </p:cNvPr>
            <p:cNvSpPr/>
            <p:nvPr/>
          </p:nvSpPr>
          <p:spPr>
            <a:xfrm>
              <a:off x="7988737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3877" y="47344"/>
                  </a:lnTo>
                  <a:lnTo>
                    <a:pt x="15110" y="45031"/>
                  </a:lnTo>
                  <a:lnTo>
                    <a:pt x="19736" y="41638"/>
                  </a:lnTo>
                  <a:lnTo>
                    <a:pt x="23128" y="40404"/>
                  </a:lnTo>
                  <a:lnTo>
                    <a:pt x="28988" y="40404"/>
                  </a:lnTo>
                  <a:lnTo>
                    <a:pt x="32380" y="41638"/>
                  </a:lnTo>
                  <a:lnTo>
                    <a:pt x="35926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73" y="45814"/>
                  </a:lnTo>
                  <a:lnTo>
                    <a:pt x="41237" y="33922"/>
                  </a:lnTo>
                  <a:lnTo>
                    <a:pt x="28988" y="30072"/>
                  </a:lnTo>
                  <a:lnTo>
                    <a:pt x="22049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7" name="object 705">
              <a:extLst>
                <a:ext uri="{FF2B5EF4-FFF2-40B4-BE49-F238E27FC236}">
                  <a16:creationId xmlns:a16="http://schemas.microsoft.com/office/drawing/2014/main" id="{83AC702E-7C25-436D-AB42-E6968FF0DE92}"/>
                </a:ext>
              </a:extLst>
            </p:cNvPr>
            <p:cNvSpPr/>
            <p:nvPr/>
          </p:nvSpPr>
          <p:spPr>
            <a:xfrm>
              <a:off x="8053498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8" name="object 706">
              <a:extLst>
                <a:ext uri="{FF2B5EF4-FFF2-40B4-BE49-F238E27FC236}">
                  <a16:creationId xmlns:a16="http://schemas.microsoft.com/office/drawing/2014/main" id="{545DA55B-58CA-4B58-937D-4FA5FD0E2D86}"/>
                </a:ext>
              </a:extLst>
            </p:cNvPr>
            <p:cNvSpPr/>
            <p:nvPr/>
          </p:nvSpPr>
          <p:spPr>
            <a:xfrm>
              <a:off x="811949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9" name="object 707">
              <a:extLst>
                <a:ext uri="{FF2B5EF4-FFF2-40B4-BE49-F238E27FC236}">
                  <a16:creationId xmlns:a16="http://schemas.microsoft.com/office/drawing/2014/main" id="{88922539-51AE-4668-8E83-8566AA36B9C5}"/>
                </a:ext>
              </a:extLst>
            </p:cNvPr>
            <p:cNvSpPr/>
            <p:nvPr/>
          </p:nvSpPr>
          <p:spPr>
            <a:xfrm>
              <a:off x="818302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6938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552" y="99470"/>
                  </a:lnTo>
                  <a:lnTo>
                    <a:pt x="45178" y="94843"/>
                  </a:lnTo>
                  <a:lnTo>
                    <a:pt x="49804" y="90217"/>
                  </a:lnTo>
                  <a:lnTo>
                    <a:pt x="52117" y="83277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19"/>
                  </a:lnTo>
                  <a:lnTo>
                    <a:pt x="5572" y="8503"/>
                  </a:lnTo>
                  <a:lnTo>
                    <a:pt x="1517" y="18946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0485" y="71711"/>
                  </a:lnTo>
                  <a:lnTo>
                    <a:pt x="16190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close/>
                </a:path>
                <a:path w="52117" h="101783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585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0" name="object 708">
              <a:extLst>
                <a:ext uri="{FF2B5EF4-FFF2-40B4-BE49-F238E27FC236}">
                  <a16:creationId xmlns:a16="http://schemas.microsoft.com/office/drawing/2014/main" id="{17C49BCF-CB41-44CB-B987-56DE5BAB379C}"/>
                </a:ext>
              </a:extLst>
            </p:cNvPr>
            <p:cNvSpPr/>
            <p:nvPr/>
          </p:nvSpPr>
          <p:spPr>
            <a:xfrm>
              <a:off x="8250094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0" y="42718"/>
                  </a:move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2865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718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1" name="object 709">
              <a:extLst>
                <a:ext uri="{FF2B5EF4-FFF2-40B4-BE49-F238E27FC236}">
                  <a16:creationId xmlns:a16="http://schemas.microsoft.com/office/drawing/2014/main" id="{1B3D0D74-2998-424D-A91A-C09A2BCC5F87}"/>
                </a:ext>
              </a:extLst>
            </p:cNvPr>
            <p:cNvSpPr/>
            <p:nvPr/>
          </p:nvSpPr>
          <p:spPr>
            <a:xfrm>
              <a:off x="831377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32380" y="63537"/>
                  </a:moveTo>
                  <a:lnTo>
                    <a:pt x="28988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380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079"/>
                  </a:lnTo>
                  <a:lnTo>
                    <a:pt x="8172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2" name="object 710">
              <a:extLst>
                <a:ext uri="{FF2B5EF4-FFF2-40B4-BE49-F238E27FC236}">
                  <a16:creationId xmlns:a16="http://schemas.microsoft.com/office/drawing/2014/main" id="{4D37D518-9E6F-4EE2-A8B6-849A38442FA3}"/>
                </a:ext>
              </a:extLst>
            </p:cNvPr>
            <p:cNvSpPr/>
            <p:nvPr/>
          </p:nvSpPr>
          <p:spPr>
            <a:xfrm>
              <a:off x="8370519" y="2506195"/>
              <a:ext cx="19582" cy="33619"/>
            </a:xfrm>
            <a:custGeom>
              <a:avLst/>
              <a:gdLst/>
              <a:ahLst/>
              <a:cxnLst/>
              <a:rect l="l" t="t" r="r" b="b"/>
              <a:pathLst>
                <a:path w="19582" h="33619">
                  <a:moveTo>
                    <a:pt x="8018" y="33619"/>
                  </a:moveTo>
                  <a:lnTo>
                    <a:pt x="10330" y="31306"/>
                  </a:lnTo>
                  <a:lnTo>
                    <a:pt x="13877" y="27759"/>
                  </a:lnTo>
                  <a:lnTo>
                    <a:pt x="16190" y="23132"/>
                  </a:lnTo>
                  <a:lnTo>
                    <a:pt x="18503" y="18506"/>
                  </a:lnTo>
                  <a:lnTo>
                    <a:pt x="19582" y="13879"/>
                  </a:lnTo>
                  <a:lnTo>
                    <a:pt x="19582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801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3" name="object 695">
              <a:extLst>
                <a:ext uri="{FF2B5EF4-FFF2-40B4-BE49-F238E27FC236}">
                  <a16:creationId xmlns:a16="http://schemas.microsoft.com/office/drawing/2014/main" id="{576871E2-0FCF-4A08-82AB-AA5F06461E2A}"/>
                </a:ext>
              </a:extLst>
            </p:cNvPr>
            <p:cNvSpPr/>
            <p:nvPr/>
          </p:nvSpPr>
          <p:spPr>
            <a:xfrm>
              <a:off x="1919288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34708" y="63537"/>
                  </a:moveTo>
                  <a:lnTo>
                    <a:pt x="31239" y="64771"/>
                  </a:lnTo>
                  <a:lnTo>
                    <a:pt x="21987" y="64771"/>
                  </a:lnTo>
                  <a:lnTo>
                    <a:pt x="18518" y="63537"/>
                  </a:lnTo>
                  <a:lnTo>
                    <a:pt x="16205" y="60144"/>
                  </a:lnTo>
                  <a:lnTo>
                    <a:pt x="12736" y="56597"/>
                  </a:lnTo>
                  <a:lnTo>
                    <a:pt x="11579" y="49657"/>
                  </a:lnTo>
                  <a:lnTo>
                    <a:pt x="11579" y="24212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8019"/>
                  </a:lnTo>
                  <a:lnTo>
                    <a:pt x="1615" y="19071"/>
                  </a:lnTo>
                  <a:lnTo>
                    <a:pt x="0" y="33465"/>
                  </a:lnTo>
                  <a:lnTo>
                    <a:pt x="9" y="42911"/>
                  </a:lnTo>
                  <a:lnTo>
                    <a:pt x="1873" y="56964"/>
                  </a:lnTo>
                  <a:lnTo>
                    <a:pt x="6954" y="67084"/>
                  </a:lnTo>
                  <a:lnTo>
                    <a:pt x="11579" y="72790"/>
                  </a:lnTo>
                  <a:lnTo>
                    <a:pt x="18518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5116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47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4" name="object 696">
              <a:extLst>
                <a:ext uri="{FF2B5EF4-FFF2-40B4-BE49-F238E27FC236}">
                  <a16:creationId xmlns:a16="http://schemas.microsoft.com/office/drawing/2014/main" id="{75DC8DC1-D6F5-4955-B3E3-DEAA9DC8C7A0}"/>
                </a:ext>
              </a:extLst>
            </p:cNvPr>
            <p:cNvSpPr/>
            <p:nvPr/>
          </p:nvSpPr>
          <p:spPr>
            <a:xfrm>
              <a:off x="1991019" y="2572200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5" name="object 697">
              <a:extLst>
                <a:ext uri="{FF2B5EF4-FFF2-40B4-BE49-F238E27FC236}">
                  <a16:creationId xmlns:a16="http://schemas.microsoft.com/office/drawing/2014/main" id="{727C951A-A572-45F7-B8BD-8CB30C2B96F8}"/>
                </a:ext>
              </a:extLst>
            </p:cNvPr>
            <p:cNvSpPr/>
            <p:nvPr/>
          </p:nvSpPr>
          <p:spPr>
            <a:xfrm>
              <a:off x="2011835" y="2601193"/>
              <a:ext cx="45028" cy="75103"/>
            </a:xfrm>
            <a:custGeom>
              <a:avLst/>
              <a:gdLst/>
              <a:ahLst/>
              <a:cxnLst/>
              <a:rect l="l" t="t" r="r" b="b"/>
              <a:pathLst>
                <a:path w="45028" h="75103">
                  <a:moveTo>
                    <a:pt x="19659" y="62458"/>
                  </a:moveTo>
                  <a:lnTo>
                    <a:pt x="20816" y="75103"/>
                  </a:lnTo>
                  <a:lnTo>
                    <a:pt x="37021" y="75103"/>
                  </a:lnTo>
                  <a:lnTo>
                    <a:pt x="43960" y="71711"/>
                  </a:lnTo>
                  <a:lnTo>
                    <a:pt x="45028" y="45838"/>
                  </a:lnTo>
                  <a:lnTo>
                    <a:pt x="40315" y="60161"/>
                  </a:lnTo>
                  <a:lnTo>
                    <a:pt x="28926" y="64771"/>
                  </a:lnTo>
                  <a:lnTo>
                    <a:pt x="24285" y="64771"/>
                  </a:lnTo>
                  <a:lnTo>
                    <a:pt x="19659" y="62458"/>
                  </a:lnTo>
                  <a:close/>
                </a:path>
                <a:path w="45028" h="75103">
                  <a:moveTo>
                    <a:pt x="17" y="41795"/>
                  </a:moveTo>
                  <a:lnTo>
                    <a:pt x="2766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19659" y="62458"/>
                  </a:lnTo>
                  <a:lnTo>
                    <a:pt x="17346" y="58911"/>
                  </a:lnTo>
                  <a:lnTo>
                    <a:pt x="13877" y="54284"/>
                  </a:lnTo>
                  <a:lnTo>
                    <a:pt x="12720" y="48578"/>
                  </a:lnTo>
                  <a:lnTo>
                    <a:pt x="12720" y="26525"/>
                  </a:lnTo>
                  <a:lnTo>
                    <a:pt x="13877" y="20819"/>
                  </a:lnTo>
                  <a:lnTo>
                    <a:pt x="17346" y="16192"/>
                  </a:lnTo>
                  <a:lnTo>
                    <a:pt x="19659" y="12645"/>
                  </a:lnTo>
                  <a:lnTo>
                    <a:pt x="24285" y="10332"/>
                  </a:lnTo>
                  <a:lnTo>
                    <a:pt x="33552" y="10332"/>
                  </a:lnTo>
                  <a:lnTo>
                    <a:pt x="37021" y="12645"/>
                  </a:lnTo>
                  <a:lnTo>
                    <a:pt x="40491" y="16192"/>
                  </a:lnTo>
                  <a:lnTo>
                    <a:pt x="43960" y="20819"/>
                  </a:lnTo>
                  <a:lnTo>
                    <a:pt x="45116" y="26525"/>
                  </a:lnTo>
                  <a:lnTo>
                    <a:pt x="45028" y="45838"/>
                  </a:lnTo>
                  <a:lnTo>
                    <a:pt x="43960" y="71711"/>
                  </a:lnTo>
                  <a:lnTo>
                    <a:pt x="49742" y="65850"/>
                  </a:lnTo>
                  <a:lnTo>
                    <a:pt x="50246" y="65207"/>
                  </a:lnTo>
                  <a:lnTo>
                    <a:pt x="55072" y="54856"/>
                  </a:lnTo>
                  <a:lnTo>
                    <a:pt x="56681" y="40404"/>
                  </a:lnTo>
                  <a:lnTo>
                    <a:pt x="56681" y="33308"/>
                  </a:lnTo>
                  <a:lnTo>
                    <a:pt x="54782" y="19562"/>
                  </a:lnTo>
                  <a:lnTo>
                    <a:pt x="48586" y="9253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3877" y="3392"/>
                  </a:lnTo>
                  <a:lnTo>
                    <a:pt x="8095" y="9253"/>
                  </a:lnTo>
                  <a:lnTo>
                    <a:pt x="2105" y="20398"/>
                  </a:lnTo>
                  <a:lnTo>
                    <a:pt x="0" y="34698"/>
                  </a:lnTo>
                  <a:lnTo>
                    <a:pt x="17" y="41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6" name="object 698">
              <a:extLst>
                <a:ext uri="{FF2B5EF4-FFF2-40B4-BE49-F238E27FC236}">
                  <a16:creationId xmlns:a16="http://schemas.microsoft.com/office/drawing/2014/main" id="{7F13E619-B67B-4D32-94B1-3B1386A9A2B0}"/>
                </a:ext>
              </a:extLst>
            </p:cNvPr>
            <p:cNvSpPr/>
            <p:nvPr/>
          </p:nvSpPr>
          <p:spPr>
            <a:xfrm>
              <a:off x="2081237" y="2601193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13877" y="19585"/>
                  </a:moveTo>
                  <a:lnTo>
                    <a:pt x="15033" y="14959"/>
                  </a:lnTo>
                  <a:lnTo>
                    <a:pt x="18518" y="10332"/>
                  </a:lnTo>
                  <a:lnTo>
                    <a:pt x="28926" y="10332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10332"/>
                  </a:lnTo>
                  <a:lnTo>
                    <a:pt x="41647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8095" y="5706"/>
                  </a:lnTo>
                  <a:lnTo>
                    <a:pt x="3469" y="9253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577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44" y="42718"/>
                  </a:lnTo>
                  <a:lnTo>
                    <a:pt x="28926" y="45031"/>
                  </a:lnTo>
                  <a:lnTo>
                    <a:pt x="32395" y="47344"/>
                  </a:lnTo>
                  <a:lnTo>
                    <a:pt x="35865" y="50891"/>
                  </a:lnTo>
                  <a:lnTo>
                    <a:pt x="37021" y="55518"/>
                  </a:lnTo>
                  <a:lnTo>
                    <a:pt x="35865" y="6014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46" y="63537"/>
                  </a:lnTo>
                  <a:lnTo>
                    <a:pt x="15033" y="61224"/>
                  </a:lnTo>
                  <a:lnTo>
                    <a:pt x="11564" y="56597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4771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1224"/>
                  </a:lnTo>
                  <a:lnTo>
                    <a:pt x="49742" y="49657"/>
                  </a:lnTo>
                  <a:lnTo>
                    <a:pt x="47429" y="45031"/>
                  </a:lnTo>
                  <a:lnTo>
                    <a:pt x="43960" y="41638"/>
                  </a:lnTo>
                  <a:lnTo>
                    <a:pt x="41647" y="38091"/>
                  </a:lnTo>
                  <a:lnTo>
                    <a:pt x="34708" y="34698"/>
                  </a:lnTo>
                  <a:lnTo>
                    <a:pt x="26613" y="31151"/>
                  </a:lnTo>
                  <a:lnTo>
                    <a:pt x="20831" y="28838"/>
                  </a:lnTo>
                  <a:lnTo>
                    <a:pt x="17346" y="27759"/>
                  </a:lnTo>
                  <a:lnTo>
                    <a:pt x="13877" y="24212"/>
                  </a:lnTo>
                  <a:lnTo>
                    <a:pt x="13877" y="195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7" name="object 699">
              <a:extLst>
                <a:ext uri="{FF2B5EF4-FFF2-40B4-BE49-F238E27FC236}">
                  <a16:creationId xmlns:a16="http://schemas.microsoft.com/office/drawing/2014/main" id="{EDB584B2-3308-4B3F-B25E-655BBFB3C7D6}"/>
                </a:ext>
              </a:extLst>
            </p:cNvPr>
            <p:cNvSpPr/>
            <p:nvPr/>
          </p:nvSpPr>
          <p:spPr>
            <a:xfrm>
              <a:off x="2144857" y="2602272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8586" y="72944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4438"/>
                  </a:lnTo>
                  <a:lnTo>
                    <a:pt x="34708" y="60144"/>
                  </a:lnTo>
                  <a:lnTo>
                    <a:pt x="28926" y="63691"/>
                  </a:lnTo>
                  <a:lnTo>
                    <a:pt x="15049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7021" y="66005"/>
                  </a:lnTo>
                  <a:lnTo>
                    <a:pt x="37021" y="72944"/>
                  </a:lnTo>
                  <a:lnTo>
                    <a:pt x="48586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8" name="object 700">
              <a:extLst>
                <a:ext uri="{FF2B5EF4-FFF2-40B4-BE49-F238E27FC236}">
                  <a16:creationId xmlns:a16="http://schemas.microsoft.com/office/drawing/2014/main" id="{9B28D183-E7E0-42FF-B475-A38CBA692B0A}"/>
                </a:ext>
              </a:extLst>
            </p:cNvPr>
            <p:cNvSpPr/>
            <p:nvPr/>
          </p:nvSpPr>
          <p:spPr>
            <a:xfrm>
              <a:off x="2210790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9" name="object 701">
              <a:extLst>
                <a:ext uri="{FF2B5EF4-FFF2-40B4-BE49-F238E27FC236}">
                  <a16:creationId xmlns:a16="http://schemas.microsoft.com/office/drawing/2014/main" id="{A33FD2F7-ACEB-49B6-95B1-630F7154C1C9}"/>
                </a:ext>
              </a:extLst>
            </p:cNvPr>
            <p:cNvSpPr/>
            <p:nvPr/>
          </p:nvSpPr>
          <p:spPr>
            <a:xfrm>
              <a:off x="2247812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6435" y="9900"/>
                  </a:move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8095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3960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3" y="32549"/>
                  </a:lnTo>
                  <a:lnTo>
                    <a:pt x="50828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0" name="object 702">
              <a:extLst>
                <a:ext uri="{FF2B5EF4-FFF2-40B4-BE49-F238E27FC236}">
                  <a16:creationId xmlns:a16="http://schemas.microsoft.com/office/drawing/2014/main" id="{08B43881-8402-4DA9-8CD2-BEF511100BC6}"/>
                </a:ext>
              </a:extLst>
            </p:cNvPr>
            <p:cNvSpPr/>
            <p:nvPr/>
          </p:nvSpPr>
          <p:spPr>
            <a:xfrm>
              <a:off x="2306806" y="2660104"/>
              <a:ext cx="18503" cy="34698"/>
            </a:xfrm>
            <a:custGeom>
              <a:avLst/>
              <a:gdLst/>
              <a:ahLst/>
              <a:cxnLst/>
              <a:rect l="l" t="t" r="r" b="b"/>
              <a:pathLst>
                <a:path w="18503" h="34698">
                  <a:moveTo>
                    <a:pt x="6938" y="34698"/>
                  </a:moveTo>
                  <a:lnTo>
                    <a:pt x="10408" y="31306"/>
                  </a:lnTo>
                  <a:lnTo>
                    <a:pt x="12720" y="27759"/>
                  </a:lnTo>
                  <a:lnTo>
                    <a:pt x="15033" y="23132"/>
                  </a:lnTo>
                  <a:lnTo>
                    <a:pt x="17346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38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1" name="object 692">
              <a:extLst>
                <a:ext uri="{FF2B5EF4-FFF2-40B4-BE49-F238E27FC236}">
                  <a16:creationId xmlns:a16="http://schemas.microsoft.com/office/drawing/2014/main" id="{29A1D7EA-4C64-4848-AF1F-9047DF18EBD1}"/>
                </a:ext>
              </a:extLst>
            </p:cNvPr>
            <p:cNvSpPr/>
            <p:nvPr/>
          </p:nvSpPr>
          <p:spPr>
            <a:xfrm>
              <a:off x="236933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2643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643" y="45031"/>
                  </a:lnTo>
                  <a:lnTo>
                    <a:pt x="16190" y="42718"/>
                  </a:lnTo>
                  <a:lnTo>
                    <a:pt x="19582" y="40404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3459" y="12645"/>
                  </a:lnTo>
                  <a:lnTo>
                    <a:pt x="35772" y="17272"/>
                  </a:lnTo>
                  <a:lnTo>
                    <a:pt x="35772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2" name="object 693">
              <a:extLst>
                <a:ext uri="{FF2B5EF4-FFF2-40B4-BE49-F238E27FC236}">
                  <a16:creationId xmlns:a16="http://schemas.microsoft.com/office/drawing/2014/main" id="{05D23BF3-E98F-434B-8517-A28F9766CD81}"/>
                </a:ext>
              </a:extLst>
            </p:cNvPr>
            <p:cNvSpPr/>
            <p:nvPr/>
          </p:nvSpPr>
          <p:spPr>
            <a:xfrm>
              <a:off x="2435172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237" y="384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3" name="object 694">
              <a:extLst>
                <a:ext uri="{FF2B5EF4-FFF2-40B4-BE49-F238E27FC236}">
                  <a16:creationId xmlns:a16="http://schemas.microsoft.com/office/drawing/2014/main" id="{69F8D0C8-8D37-4BC8-AB34-D14281C9B311}"/>
                </a:ext>
              </a:extLst>
            </p:cNvPr>
            <p:cNvSpPr/>
            <p:nvPr/>
          </p:nvSpPr>
          <p:spPr>
            <a:xfrm>
              <a:off x="2498853" y="2572200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17269" y="41638"/>
                  </a:moveTo>
                  <a:lnTo>
                    <a:pt x="21895" y="39325"/>
                  </a:lnTo>
                  <a:lnTo>
                    <a:pt x="32380" y="39325"/>
                  </a:lnTo>
                  <a:lnTo>
                    <a:pt x="37006" y="41638"/>
                  </a:lnTo>
                  <a:lnTo>
                    <a:pt x="40398" y="48578"/>
                  </a:lnTo>
                  <a:lnTo>
                    <a:pt x="40398" y="84511"/>
                  </a:lnTo>
                  <a:lnTo>
                    <a:pt x="37006" y="90217"/>
                  </a:lnTo>
                  <a:lnTo>
                    <a:pt x="32380" y="93764"/>
                  </a:lnTo>
                  <a:lnTo>
                    <a:pt x="21895" y="93764"/>
                  </a:lnTo>
                  <a:lnTo>
                    <a:pt x="17269" y="91450"/>
                  </a:ln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1146" y="104096"/>
                  </a:lnTo>
                  <a:lnTo>
                    <a:pt x="37006" y="100703"/>
                  </a:lnTo>
                  <a:lnTo>
                    <a:pt x="40398" y="94843"/>
                  </a:lnTo>
                  <a:lnTo>
                    <a:pt x="41632" y="103017"/>
                  </a:lnTo>
                  <a:lnTo>
                    <a:pt x="51963" y="10301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7012"/>
                  </a:lnTo>
                  <a:lnTo>
                    <a:pt x="35772" y="31306"/>
                  </a:lnTo>
                  <a:lnTo>
                    <a:pt x="31146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11564" y="54438"/>
                  </a:lnTo>
                  <a:lnTo>
                    <a:pt x="12643" y="48578"/>
                  </a:lnTo>
                  <a:lnTo>
                    <a:pt x="14956" y="45185"/>
                  </a:lnTo>
                  <a:lnTo>
                    <a:pt x="17269" y="41638"/>
                  </a:lnTo>
                  <a:close/>
                </a:path>
                <a:path w="51963" h="104096">
                  <a:moveTo>
                    <a:pt x="950" y="49527"/>
                  </a:move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4438"/>
                  </a:lnTo>
                  <a:lnTo>
                    <a:pt x="10330" y="31306"/>
                  </a:lnTo>
                  <a:lnTo>
                    <a:pt x="5705" y="37012"/>
                  </a:lnTo>
                  <a:lnTo>
                    <a:pt x="4797" y="38467"/>
                  </a:lnTo>
                  <a:lnTo>
                    <a:pt x="950" y="495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4" name="object 678">
              <a:extLst>
                <a:ext uri="{FF2B5EF4-FFF2-40B4-BE49-F238E27FC236}">
                  <a16:creationId xmlns:a16="http://schemas.microsoft.com/office/drawing/2014/main" id="{67C41654-3D67-4BCC-9515-B04AB957411F}"/>
                </a:ext>
              </a:extLst>
            </p:cNvPr>
            <p:cNvSpPr/>
            <p:nvPr/>
          </p:nvSpPr>
          <p:spPr>
            <a:xfrm>
              <a:off x="2595995" y="2572200"/>
              <a:ext cx="53196" cy="104096"/>
            </a:xfrm>
            <a:custGeom>
              <a:avLst/>
              <a:gdLst/>
              <a:ahLst/>
              <a:cxnLst/>
              <a:rect l="l" t="t" r="r" b="b"/>
              <a:pathLst>
                <a:path w="53196" h="104096">
                  <a:moveTo>
                    <a:pt x="2312" y="89137"/>
                  </a:moveTo>
                  <a:lnTo>
                    <a:pt x="6938" y="94843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4438"/>
                  </a:lnTo>
                  <a:lnTo>
                    <a:pt x="13877" y="48578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8239" y="41638"/>
                  </a:lnTo>
                  <a:lnTo>
                    <a:pt x="40552" y="48578"/>
                  </a:lnTo>
                  <a:lnTo>
                    <a:pt x="40552" y="84511"/>
                  </a:lnTo>
                  <a:lnTo>
                    <a:pt x="38239" y="90217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8503" y="91450"/>
                  </a:lnTo>
                  <a:lnTo>
                    <a:pt x="24362" y="104096"/>
                  </a:lnTo>
                  <a:lnTo>
                    <a:pt x="31301" y="104096"/>
                  </a:lnTo>
                  <a:lnTo>
                    <a:pt x="37006" y="100703"/>
                  </a:lnTo>
                  <a:lnTo>
                    <a:pt x="41632" y="94843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12"/>
                  </a:lnTo>
                  <a:lnTo>
                    <a:pt x="37006" y="31306"/>
                  </a:lnTo>
                  <a:lnTo>
                    <a:pt x="31301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6938" y="37012"/>
                  </a:lnTo>
                  <a:lnTo>
                    <a:pt x="5890" y="38672"/>
                  </a:lnTo>
                  <a:lnTo>
                    <a:pt x="1472" y="49655"/>
                  </a:ln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close/>
                </a:path>
                <a:path w="53196" h="104096">
                  <a:moveTo>
                    <a:pt x="17423" y="104096"/>
                  </a:moveTo>
                  <a:lnTo>
                    <a:pt x="24362" y="104096"/>
                  </a:lnTo>
                  <a:lnTo>
                    <a:pt x="18503" y="9145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423" y="104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5" name="object 679">
              <a:extLst>
                <a:ext uri="{FF2B5EF4-FFF2-40B4-BE49-F238E27FC236}">
                  <a16:creationId xmlns:a16="http://schemas.microsoft.com/office/drawing/2014/main" id="{02963A95-D09B-4AE3-808E-1677071D858C}"/>
                </a:ext>
              </a:extLst>
            </p:cNvPr>
            <p:cNvSpPr/>
            <p:nvPr/>
          </p:nvSpPr>
          <p:spPr>
            <a:xfrm>
              <a:off x="2664302" y="2601193"/>
              <a:ext cx="43855" cy="75103"/>
            </a:xfrm>
            <a:custGeom>
              <a:avLst/>
              <a:gdLst/>
              <a:ahLst/>
              <a:cxnLst/>
              <a:rect l="l" t="t" r="r" b="b"/>
              <a:pathLst>
                <a:path w="43855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5772" y="75103"/>
                  </a:lnTo>
                  <a:lnTo>
                    <a:pt x="42711" y="71711"/>
                  </a:lnTo>
                  <a:lnTo>
                    <a:pt x="43855" y="45838"/>
                  </a:lnTo>
                  <a:lnTo>
                    <a:pt x="39112" y="60161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8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772" y="12645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855" y="458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207"/>
                  </a:lnTo>
                  <a:lnTo>
                    <a:pt x="53900" y="54856"/>
                  </a:lnTo>
                  <a:lnTo>
                    <a:pt x="55509" y="40404"/>
                  </a:lnTo>
                  <a:lnTo>
                    <a:pt x="55509" y="33278"/>
                  </a:lnTo>
                  <a:lnTo>
                    <a:pt x="53596" y="19550"/>
                  </a:lnTo>
                  <a:lnTo>
                    <a:pt x="47337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6" name="object 680">
              <a:extLst>
                <a:ext uri="{FF2B5EF4-FFF2-40B4-BE49-F238E27FC236}">
                  <a16:creationId xmlns:a16="http://schemas.microsoft.com/office/drawing/2014/main" id="{FF05908B-B3DA-4BFA-A029-B5671398E9B9}"/>
                </a:ext>
              </a:extLst>
            </p:cNvPr>
            <p:cNvSpPr/>
            <p:nvPr/>
          </p:nvSpPr>
          <p:spPr>
            <a:xfrm>
              <a:off x="2732456" y="2601193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3537"/>
                  </a:lnTo>
                  <a:lnTo>
                    <a:pt x="15110" y="60144"/>
                  </a:lnTo>
                  <a:lnTo>
                    <a:pt x="12798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525"/>
                  </a:lnTo>
                  <a:lnTo>
                    <a:pt x="52117" y="26525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7" name="object 681">
              <a:extLst>
                <a:ext uri="{FF2B5EF4-FFF2-40B4-BE49-F238E27FC236}">
                  <a16:creationId xmlns:a16="http://schemas.microsoft.com/office/drawing/2014/main" id="{BF33BD2E-D455-4D7D-AEA6-E60AD970FBEE}"/>
                </a:ext>
              </a:extLst>
            </p:cNvPr>
            <p:cNvSpPr/>
            <p:nvPr/>
          </p:nvSpPr>
          <p:spPr>
            <a:xfrm>
              <a:off x="2797217" y="260227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944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3614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48570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8" name="object 682">
              <a:extLst>
                <a:ext uri="{FF2B5EF4-FFF2-40B4-BE49-F238E27FC236}">
                  <a16:creationId xmlns:a16="http://schemas.microsoft.com/office/drawing/2014/main" id="{09D85F81-25E2-4A5A-8AB3-3B186A51088E}"/>
                </a:ext>
              </a:extLst>
            </p:cNvPr>
            <p:cNvSpPr/>
            <p:nvPr/>
          </p:nvSpPr>
          <p:spPr>
            <a:xfrm>
              <a:off x="2863211" y="2601193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804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585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272"/>
                  </a:lnTo>
                  <a:lnTo>
                    <a:pt x="52117" y="14959"/>
                  </a:lnTo>
                  <a:lnTo>
                    <a:pt x="54430" y="11566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27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500" y="15000"/>
                  </a:lnTo>
                  <a:lnTo>
                    <a:pt x="77737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9" name="object 683">
              <a:extLst>
                <a:ext uri="{FF2B5EF4-FFF2-40B4-BE49-F238E27FC236}">
                  <a16:creationId xmlns:a16="http://schemas.microsoft.com/office/drawing/2014/main" id="{82E5C062-6BE1-420F-809C-0231E378F384}"/>
                </a:ext>
              </a:extLst>
            </p:cNvPr>
            <p:cNvSpPr/>
            <p:nvPr/>
          </p:nvSpPr>
          <p:spPr>
            <a:xfrm>
              <a:off x="2963899" y="2601193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2790"/>
                  </a:moveTo>
                  <a:lnTo>
                    <a:pt x="18503" y="75103"/>
                  </a:lnTo>
                  <a:lnTo>
                    <a:pt x="28831" y="75091"/>
                  </a:lnTo>
                  <a:lnTo>
                    <a:pt x="42016" y="72356"/>
                  </a:lnTo>
                  <a:lnTo>
                    <a:pt x="51963" y="64771"/>
                  </a:lnTo>
                  <a:lnTo>
                    <a:pt x="45024" y="56597"/>
                  </a:lnTo>
                  <a:lnTo>
                    <a:pt x="42711" y="60144"/>
                  </a:lnTo>
                  <a:lnTo>
                    <a:pt x="40398" y="61224"/>
                  </a:lnTo>
                  <a:lnTo>
                    <a:pt x="35772" y="64771"/>
                  </a:lnTo>
                  <a:lnTo>
                    <a:pt x="23128" y="64771"/>
                  </a:lnTo>
                  <a:lnTo>
                    <a:pt x="18503" y="63537"/>
                  </a:lnTo>
                  <a:lnTo>
                    <a:pt x="16190" y="60144"/>
                  </a:lnTo>
                  <a:lnTo>
                    <a:pt x="12643" y="56597"/>
                  </a:lnTo>
                  <a:lnTo>
                    <a:pt x="11564" y="50891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570"/>
                  </a:lnTo>
                  <a:lnTo>
                    <a:pt x="50303" y="18277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0" name="object 684">
              <a:extLst>
                <a:ext uri="{FF2B5EF4-FFF2-40B4-BE49-F238E27FC236}">
                  <a16:creationId xmlns:a16="http://schemas.microsoft.com/office/drawing/2014/main" id="{D5D12E93-BE5A-4AB5-8BF5-D9FB4594023D}"/>
                </a:ext>
              </a:extLst>
            </p:cNvPr>
            <p:cNvSpPr/>
            <p:nvPr/>
          </p:nvSpPr>
          <p:spPr>
            <a:xfrm>
              <a:off x="3029739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1" name="object 685">
              <a:extLst>
                <a:ext uri="{FF2B5EF4-FFF2-40B4-BE49-F238E27FC236}">
                  <a16:creationId xmlns:a16="http://schemas.microsoft.com/office/drawing/2014/main" id="{E6BE5D5E-F31C-4B44-A2EA-F1AB0CEBDE1A}"/>
                </a:ext>
              </a:extLst>
            </p:cNvPr>
            <p:cNvSpPr/>
            <p:nvPr/>
          </p:nvSpPr>
          <p:spPr>
            <a:xfrm>
              <a:off x="3087562" y="2585000"/>
              <a:ext cx="34693" cy="91296"/>
            </a:xfrm>
            <a:custGeom>
              <a:avLst/>
              <a:gdLst/>
              <a:ahLst/>
              <a:cxnLst/>
              <a:rect l="l" t="t" r="r" b="b"/>
              <a:pathLst>
                <a:path w="34693" h="91296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4" y="26525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4693" y="90217"/>
                  </a:lnTo>
                  <a:lnTo>
                    <a:pt x="34693" y="79730"/>
                  </a:lnTo>
                  <a:lnTo>
                    <a:pt x="31301" y="80964"/>
                  </a:lnTo>
                  <a:lnTo>
                    <a:pt x="27754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4693" y="26525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2" name="object 686">
              <a:extLst>
                <a:ext uri="{FF2B5EF4-FFF2-40B4-BE49-F238E27FC236}">
                  <a16:creationId xmlns:a16="http://schemas.microsoft.com/office/drawing/2014/main" id="{AB3A2D0B-1FCB-403F-A5DD-6DD9AE82B8DD}"/>
                </a:ext>
              </a:extLst>
            </p:cNvPr>
            <p:cNvSpPr/>
            <p:nvPr/>
          </p:nvSpPr>
          <p:spPr>
            <a:xfrm>
              <a:off x="3133820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4959"/>
                  </a:move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079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32380" y="10332"/>
                  </a:lnTo>
                  <a:lnTo>
                    <a:pt x="33614" y="12645"/>
                  </a:lnTo>
                  <a:lnTo>
                    <a:pt x="37006" y="17272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78"/>
                  </a:lnTo>
                  <a:lnTo>
                    <a:pt x="12798" y="45031"/>
                  </a:lnTo>
                  <a:lnTo>
                    <a:pt x="16190" y="42718"/>
                  </a:lnTo>
                  <a:lnTo>
                    <a:pt x="19736" y="40404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2458"/>
                  </a:lnTo>
                  <a:lnTo>
                    <a:pt x="27754" y="63537"/>
                  </a:lnTo>
                  <a:lnTo>
                    <a:pt x="25441" y="64771"/>
                  </a:lnTo>
                  <a:lnTo>
                    <a:pt x="22049" y="64771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2790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4959"/>
                  </a:lnTo>
                  <a:close/>
                </a:path>
                <a:path w="50883" h="75103">
                  <a:moveTo>
                    <a:pt x="11564" y="48578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4771"/>
                  </a:lnTo>
                  <a:lnTo>
                    <a:pt x="18503" y="64771"/>
                  </a:lnTo>
                  <a:lnTo>
                    <a:pt x="16190" y="63537"/>
                  </a:lnTo>
                  <a:lnTo>
                    <a:pt x="12798" y="60144"/>
                  </a:lnTo>
                  <a:lnTo>
                    <a:pt x="11564" y="56597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3" name="object 687">
              <a:extLst>
                <a:ext uri="{FF2B5EF4-FFF2-40B4-BE49-F238E27FC236}">
                  <a16:creationId xmlns:a16="http://schemas.microsoft.com/office/drawing/2014/main" id="{F8D1085D-0E1B-4D73-986E-3B2FD536FEDD}"/>
                </a:ext>
              </a:extLst>
            </p:cNvPr>
            <p:cNvSpPr/>
            <p:nvPr/>
          </p:nvSpPr>
          <p:spPr>
            <a:xfrm>
              <a:off x="3192876" y="2585000"/>
              <a:ext cx="33614" cy="91296"/>
            </a:xfrm>
            <a:custGeom>
              <a:avLst/>
              <a:gdLst/>
              <a:ahLst/>
              <a:cxnLst/>
              <a:rect l="l" t="t" r="r" b="b"/>
              <a:pathLst>
                <a:path w="33614" h="91296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330" y="26525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3614" y="90217"/>
                  </a:lnTo>
                  <a:lnTo>
                    <a:pt x="33614" y="79730"/>
                  </a:lnTo>
                  <a:lnTo>
                    <a:pt x="32380" y="80964"/>
                  </a:lnTo>
                  <a:lnTo>
                    <a:pt x="28988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614" y="26525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4" name="object 688">
              <a:extLst>
                <a:ext uri="{FF2B5EF4-FFF2-40B4-BE49-F238E27FC236}">
                  <a16:creationId xmlns:a16="http://schemas.microsoft.com/office/drawing/2014/main" id="{1857BB8F-39A9-443D-87E2-AA5B8973636D}"/>
                </a:ext>
              </a:extLst>
            </p:cNvPr>
            <p:cNvSpPr/>
            <p:nvPr/>
          </p:nvSpPr>
          <p:spPr>
            <a:xfrm>
              <a:off x="3240367" y="2575747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6939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5" name="object 689">
              <a:extLst>
                <a:ext uri="{FF2B5EF4-FFF2-40B4-BE49-F238E27FC236}">
                  <a16:creationId xmlns:a16="http://schemas.microsoft.com/office/drawing/2014/main" id="{BD2FD4BA-0F8F-461A-AE3E-3440C5895F15}"/>
                </a:ext>
              </a:extLst>
            </p:cNvPr>
            <p:cNvSpPr/>
            <p:nvPr/>
          </p:nvSpPr>
          <p:spPr>
            <a:xfrm>
              <a:off x="3266888" y="2601193"/>
              <a:ext cx="56742" cy="75103"/>
            </a:xfrm>
            <a:custGeom>
              <a:avLst/>
              <a:gdLst/>
              <a:ahLst/>
              <a:cxnLst/>
              <a:rect l="l" t="t" r="r" b="b"/>
              <a:pathLst>
                <a:path w="56742" h="75103">
                  <a:moveTo>
                    <a:pt x="19736" y="62458"/>
                  </a:moveTo>
                  <a:lnTo>
                    <a:pt x="17423" y="58911"/>
                  </a:lnTo>
                  <a:lnTo>
                    <a:pt x="13877" y="54284"/>
                  </a:lnTo>
                  <a:lnTo>
                    <a:pt x="12798" y="48578"/>
                  </a:lnTo>
                  <a:lnTo>
                    <a:pt x="12798" y="26525"/>
                  </a:lnTo>
                  <a:lnTo>
                    <a:pt x="13877" y="20819"/>
                  </a:lnTo>
                  <a:lnTo>
                    <a:pt x="17423" y="16192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525"/>
                  </a:lnTo>
                  <a:lnTo>
                    <a:pt x="45178" y="42718"/>
                  </a:lnTo>
                  <a:lnTo>
                    <a:pt x="44860" y="458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983"/>
                  </a:lnTo>
                  <a:lnTo>
                    <a:pt x="55043" y="54694"/>
                  </a:lnTo>
                  <a:lnTo>
                    <a:pt x="56742" y="40404"/>
                  </a:lnTo>
                  <a:lnTo>
                    <a:pt x="56742" y="33278"/>
                  </a:lnTo>
                  <a:lnTo>
                    <a:pt x="54830" y="19550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392"/>
                  </a:lnTo>
                  <a:lnTo>
                    <a:pt x="8172" y="9253"/>
                  </a:lnTo>
                  <a:lnTo>
                    <a:pt x="2137" y="20409"/>
                  </a:lnTo>
                  <a:lnTo>
                    <a:pt x="0" y="34698"/>
                  </a:lnTo>
                  <a:lnTo>
                    <a:pt x="22" y="41825"/>
                  </a:lnTo>
                  <a:lnTo>
                    <a:pt x="2837" y="55552"/>
                  </a:lnTo>
                  <a:lnTo>
                    <a:pt x="8172" y="65850"/>
                  </a:lnTo>
                  <a:lnTo>
                    <a:pt x="13877" y="71711"/>
                  </a:lnTo>
                  <a:lnTo>
                    <a:pt x="19736" y="75103"/>
                  </a:lnTo>
                  <a:lnTo>
                    <a:pt x="28988" y="75103"/>
                  </a:lnTo>
                  <a:lnTo>
                    <a:pt x="23128" y="64771"/>
                  </a:lnTo>
                  <a:lnTo>
                    <a:pt x="19736" y="62458"/>
                  </a:lnTo>
                  <a:close/>
                </a:path>
                <a:path w="56742" h="75103">
                  <a:moveTo>
                    <a:pt x="23128" y="64771"/>
                  </a:moveTo>
                  <a:lnTo>
                    <a:pt x="28988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860" y="45838"/>
                  </a:lnTo>
                  <a:lnTo>
                    <a:pt x="39918" y="60161"/>
                  </a:lnTo>
                  <a:lnTo>
                    <a:pt x="28988" y="64771"/>
                  </a:lnTo>
                  <a:lnTo>
                    <a:pt x="23128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6" name="object 690">
              <a:extLst>
                <a:ext uri="{FF2B5EF4-FFF2-40B4-BE49-F238E27FC236}">
                  <a16:creationId xmlns:a16="http://schemas.microsoft.com/office/drawing/2014/main" id="{0EC240B6-FA2C-48A7-A864-4D86C569CC87}"/>
                </a:ext>
              </a:extLst>
            </p:cNvPr>
            <p:cNvSpPr/>
            <p:nvPr/>
          </p:nvSpPr>
          <p:spPr>
            <a:xfrm>
              <a:off x="3338588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7" name="object 691">
              <a:extLst>
                <a:ext uri="{FF2B5EF4-FFF2-40B4-BE49-F238E27FC236}">
                  <a16:creationId xmlns:a16="http://schemas.microsoft.com/office/drawing/2014/main" id="{20EAE957-E22F-4B36-9163-C7142DD00FEA}"/>
                </a:ext>
              </a:extLst>
            </p:cNvPr>
            <p:cNvSpPr/>
            <p:nvPr/>
          </p:nvSpPr>
          <p:spPr>
            <a:xfrm>
              <a:off x="3404582" y="2661338"/>
              <a:ext cx="16190" cy="14959"/>
            </a:xfrm>
            <a:custGeom>
              <a:avLst/>
              <a:gdLst/>
              <a:ahLst/>
              <a:cxnLst/>
              <a:rect l="l" t="t" r="r" b="b"/>
              <a:pathLst>
                <a:path w="16190" h="14959">
                  <a:moveTo>
                    <a:pt x="0" y="6939"/>
                  </a:moveTo>
                  <a:lnTo>
                    <a:pt x="0" y="9253"/>
                  </a:lnTo>
                  <a:lnTo>
                    <a:pt x="2312" y="12645"/>
                  </a:lnTo>
                  <a:lnTo>
                    <a:pt x="5705" y="14959"/>
                  </a:lnTo>
                  <a:lnTo>
                    <a:pt x="10330" y="14959"/>
                  </a:lnTo>
                  <a:lnTo>
                    <a:pt x="14956" y="11566"/>
                  </a:lnTo>
                  <a:lnTo>
                    <a:pt x="16190" y="6939"/>
                  </a:lnTo>
                  <a:lnTo>
                    <a:pt x="14956" y="3392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8" name="object 668">
              <a:extLst>
                <a:ext uri="{FF2B5EF4-FFF2-40B4-BE49-F238E27FC236}">
                  <a16:creationId xmlns:a16="http://schemas.microsoft.com/office/drawing/2014/main" id="{997D1458-711A-4C70-B27D-1DB302084AC4}"/>
                </a:ext>
              </a:extLst>
            </p:cNvPr>
            <p:cNvSpPr/>
            <p:nvPr/>
          </p:nvSpPr>
          <p:spPr>
            <a:xfrm>
              <a:off x="895577" y="3032693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1567" y="86824"/>
                  </a:moveTo>
                  <a:lnTo>
                    <a:pt x="11567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1567" y="41638"/>
                  </a:lnTo>
                  <a:lnTo>
                    <a:pt x="11567" y="10332"/>
                  </a:lnTo>
                  <a:lnTo>
                    <a:pt x="52053" y="10332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1567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9" name="object 669">
              <a:extLst>
                <a:ext uri="{FF2B5EF4-FFF2-40B4-BE49-F238E27FC236}">
                  <a16:creationId xmlns:a16="http://schemas.microsoft.com/office/drawing/2014/main" id="{925D90B6-08D0-4172-B74A-39F78FF835AB}"/>
                </a:ext>
              </a:extLst>
            </p:cNvPr>
            <p:cNvSpPr/>
            <p:nvPr/>
          </p:nvSpPr>
          <p:spPr>
            <a:xfrm>
              <a:off x="959199" y="3055826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0" y="1079"/>
                  </a:moveTo>
                  <a:lnTo>
                    <a:pt x="0" y="74024"/>
                  </a:lnTo>
                  <a:lnTo>
                    <a:pt x="11572" y="74024"/>
                  </a:lnTo>
                  <a:lnTo>
                    <a:pt x="11572" y="22053"/>
                  </a:lnTo>
                  <a:lnTo>
                    <a:pt x="13885" y="18506"/>
                  </a:lnTo>
                  <a:lnTo>
                    <a:pt x="15041" y="16192"/>
                  </a:lnTo>
                  <a:lnTo>
                    <a:pt x="19667" y="11566"/>
                  </a:lnTo>
                  <a:lnTo>
                    <a:pt x="23136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4701" y="13879"/>
                  </a:lnTo>
                  <a:lnTo>
                    <a:pt x="35857" y="17426"/>
                  </a:lnTo>
                  <a:lnTo>
                    <a:pt x="37014" y="20819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6180"/>
                  </a:lnTo>
                  <a:lnTo>
                    <a:pt x="41214" y="4187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3392"/>
                  </a:lnTo>
                  <a:lnTo>
                    <a:pt x="11572" y="9253"/>
                  </a:lnTo>
                  <a:lnTo>
                    <a:pt x="11572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0" name="object 670">
              <a:extLst>
                <a:ext uri="{FF2B5EF4-FFF2-40B4-BE49-F238E27FC236}">
                  <a16:creationId xmlns:a16="http://schemas.microsoft.com/office/drawing/2014/main" id="{76B26C81-4938-4DCC-B190-16E3F4EA07CE}"/>
                </a:ext>
              </a:extLst>
            </p:cNvPr>
            <p:cNvSpPr/>
            <p:nvPr/>
          </p:nvSpPr>
          <p:spPr>
            <a:xfrm>
              <a:off x="1021655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28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5049" y="75258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lnTo>
                    <a:pt x="13892" y="45185"/>
                  </a:lnTo>
                  <a:lnTo>
                    <a:pt x="17362" y="428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8110" y="37012"/>
                  </a:lnTo>
                  <a:lnTo>
                    <a:pt x="2328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3892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28" y="14959"/>
                  </a:lnTo>
                  <a:lnTo>
                    <a:pt x="1171" y="18506"/>
                  </a:lnTo>
                  <a:lnTo>
                    <a:pt x="1171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3892" y="16192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7362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5049" y="75258"/>
                  </a:lnTo>
                  <a:lnTo>
                    <a:pt x="27770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1" name="object 671">
              <a:extLst>
                <a:ext uri="{FF2B5EF4-FFF2-40B4-BE49-F238E27FC236}">
                  <a16:creationId xmlns:a16="http://schemas.microsoft.com/office/drawing/2014/main" id="{23EF1F35-A470-412B-9212-6E37F844ED61}"/>
                </a:ext>
              </a:extLst>
            </p:cNvPr>
            <p:cNvSpPr/>
            <p:nvPr/>
          </p:nvSpPr>
          <p:spPr>
            <a:xfrm>
              <a:off x="1086446" y="3026833"/>
              <a:ext cx="52040" cy="104250"/>
            </a:xfrm>
            <a:custGeom>
              <a:avLst/>
              <a:gdLst/>
              <a:ahLst/>
              <a:cxnLst/>
              <a:rect l="l" t="t" r="r" b="b"/>
              <a:pathLst>
                <a:path w="52040" h="104250">
                  <a:moveTo>
                    <a:pt x="40475" y="55672"/>
                  </a:moveTo>
                  <a:lnTo>
                    <a:pt x="40475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5849" y="104250"/>
                  </a:lnTo>
                  <a:lnTo>
                    <a:pt x="41632" y="101937"/>
                  </a:lnTo>
                  <a:lnTo>
                    <a:pt x="46257" y="96077"/>
                  </a:lnTo>
                  <a:lnTo>
                    <a:pt x="50529" y="85214"/>
                  </a:lnTo>
                  <a:lnTo>
                    <a:pt x="52040" y="70631"/>
                  </a:lnTo>
                  <a:lnTo>
                    <a:pt x="52035" y="62773"/>
                  </a:lnTo>
                  <a:lnTo>
                    <a:pt x="50368" y="48021"/>
                  </a:lnTo>
                  <a:lnTo>
                    <a:pt x="46257" y="38245"/>
                  </a:lnTo>
                  <a:lnTo>
                    <a:pt x="41632" y="32385"/>
                  </a:lnTo>
                  <a:lnTo>
                    <a:pt x="35849" y="28992"/>
                  </a:lnTo>
                  <a:lnTo>
                    <a:pt x="20816" y="28992"/>
                  </a:lnTo>
                  <a:lnTo>
                    <a:pt x="15033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408" y="103017"/>
                  </a:lnTo>
                  <a:lnTo>
                    <a:pt x="11564" y="94997"/>
                  </a:lnTo>
                  <a:lnTo>
                    <a:pt x="15033" y="101937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3877" y="42872"/>
                  </a:lnTo>
                  <a:lnTo>
                    <a:pt x="18503" y="39325"/>
                  </a:lnTo>
                  <a:lnTo>
                    <a:pt x="30067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475" y="55672"/>
                  </a:lnTo>
                  <a:close/>
                </a:path>
                <a:path w="52040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224" y="93764"/>
                  </a:lnTo>
                  <a:lnTo>
                    <a:pt x="18503" y="93764"/>
                  </a:lnTo>
                  <a:lnTo>
                    <a:pt x="13877" y="91450"/>
                  </a:lnTo>
                  <a:lnTo>
                    <a:pt x="11564" y="84511"/>
                  </a:lnTo>
                  <a:lnTo>
                    <a:pt x="15033" y="101937"/>
                  </a:lnTo>
                  <a:lnTo>
                    <a:pt x="20816" y="104250"/>
                  </a:lnTo>
                  <a:lnTo>
                    <a:pt x="35849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2" name="object 672">
              <a:extLst>
                <a:ext uri="{FF2B5EF4-FFF2-40B4-BE49-F238E27FC236}">
                  <a16:creationId xmlns:a16="http://schemas.microsoft.com/office/drawing/2014/main" id="{9592839B-7A3D-4B86-AD75-886C9C3C8239}"/>
                </a:ext>
              </a:extLst>
            </p:cNvPr>
            <p:cNvSpPr/>
            <p:nvPr/>
          </p:nvSpPr>
          <p:spPr>
            <a:xfrm>
              <a:off x="1158162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3" name="object 673">
              <a:extLst>
                <a:ext uri="{FF2B5EF4-FFF2-40B4-BE49-F238E27FC236}">
                  <a16:creationId xmlns:a16="http://schemas.microsoft.com/office/drawing/2014/main" id="{F2BE6C02-22F4-446F-82A1-EEFD9F612F16}"/>
                </a:ext>
              </a:extLst>
            </p:cNvPr>
            <p:cNvSpPr/>
            <p:nvPr/>
          </p:nvSpPr>
          <p:spPr>
            <a:xfrm>
              <a:off x="117666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9334" y="75258"/>
                  </a:lnTo>
                  <a:lnTo>
                    <a:pt x="47429" y="71711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1647" y="62458"/>
                  </a:lnTo>
                  <a:lnTo>
                    <a:pt x="38178" y="63691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7770" y="0"/>
                  </a:lnTo>
                  <a:lnTo>
                    <a:pt x="18503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199" y="32167"/>
                  </a:lnTo>
                  <a:lnTo>
                    <a:pt x="51327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4" name="object 674">
              <a:extLst>
                <a:ext uri="{FF2B5EF4-FFF2-40B4-BE49-F238E27FC236}">
                  <a16:creationId xmlns:a16="http://schemas.microsoft.com/office/drawing/2014/main" id="{C8B2CF44-B454-4DD3-8052-32E04F3B6B9F}"/>
                </a:ext>
              </a:extLst>
            </p:cNvPr>
            <p:cNvSpPr/>
            <p:nvPr/>
          </p:nvSpPr>
          <p:spPr>
            <a:xfrm>
              <a:off x="1264585" y="3025753"/>
              <a:ext cx="38162" cy="104096"/>
            </a:xfrm>
            <a:custGeom>
              <a:avLst/>
              <a:gdLst/>
              <a:ahLst/>
              <a:cxnLst/>
              <a:rect l="l" t="t" r="r" b="b"/>
              <a:pathLst>
                <a:path w="38162" h="104096">
                  <a:moveTo>
                    <a:pt x="21972" y="31151"/>
                  </a:moveTo>
                  <a:lnTo>
                    <a:pt x="21972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162" y="1079"/>
                  </a:lnTo>
                  <a:lnTo>
                    <a:pt x="33536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5706"/>
                  </a:lnTo>
                  <a:lnTo>
                    <a:pt x="11564" y="10332"/>
                  </a:lnTo>
                  <a:lnTo>
                    <a:pt x="10408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972" y="104096"/>
                  </a:lnTo>
                  <a:lnTo>
                    <a:pt x="21972" y="41638"/>
                  </a:lnTo>
                  <a:lnTo>
                    <a:pt x="33536" y="41638"/>
                  </a:lnTo>
                  <a:lnTo>
                    <a:pt x="33536" y="31151"/>
                  </a:lnTo>
                  <a:lnTo>
                    <a:pt x="21972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5" name="object 675">
              <a:extLst>
                <a:ext uri="{FF2B5EF4-FFF2-40B4-BE49-F238E27FC236}">
                  <a16:creationId xmlns:a16="http://schemas.microsoft.com/office/drawing/2014/main" id="{5EB28248-D032-4F7B-8D84-F267D7F320B9}"/>
                </a:ext>
              </a:extLst>
            </p:cNvPr>
            <p:cNvSpPr/>
            <p:nvPr/>
          </p:nvSpPr>
          <p:spPr>
            <a:xfrm>
              <a:off x="1308530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6" name="object 676">
              <a:extLst>
                <a:ext uri="{FF2B5EF4-FFF2-40B4-BE49-F238E27FC236}">
                  <a16:creationId xmlns:a16="http://schemas.microsoft.com/office/drawing/2014/main" id="{FC1F62DF-6546-44DB-A991-BE4BC4A00CAE}"/>
                </a:ext>
              </a:extLst>
            </p:cNvPr>
            <p:cNvSpPr/>
            <p:nvPr/>
          </p:nvSpPr>
          <p:spPr>
            <a:xfrm>
              <a:off x="1369838" y="3055826"/>
              <a:ext cx="49742" cy="75258"/>
            </a:xfrm>
            <a:custGeom>
              <a:avLst/>
              <a:gdLst/>
              <a:ahLst/>
              <a:cxnLst/>
              <a:rect l="l" t="t" r="r" b="b"/>
              <a:pathLst>
                <a:path w="49742" h="75258">
                  <a:moveTo>
                    <a:pt x="2312" y="14959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82" y="32385"/>
                  </a:lnTo>
                  <a:lnTo>
                    <a:pt x="8095" y="33619"/>
                  </a:lnTo>
                  <a:lnTo>
                    <a:pt x="12736" y="38245"/>
                  </a:lnTo>
                  <a:lnTo>
                    <a:pt x="17362" y="40559"/>
                  </a:lnTo>
                  <a:lnTo>
                    <a:pt x="24300" y="42872"/>
                  </a:lnTo>
                  <a:lnTo>
                    <a:pt x="28926" y="45185"/>
                  </a:lnTo>
                  <a:lnTo>
                    <a:pt x="33552" y="47498"/>
                  </a:lnTo>
                  <a:lnTo>
                    <a:pt x="37021" y="50891"/>
                  </a:lnTo>
                  <a:lnTo>
                    <a:pt x="38178" y="55518"/>
                  </a:lnTo>
                  <a:lnTo>
                    <a:pt x="38178" y="59065"/>
                  </a:lnTo>
                  <a:lnTo>
                    <a:pt x="34708" y="62458"/>
                  </a:lnTo>
                  <a:lnTo>
                    <a:pt x="30083" y="66005"/>
                  </a:lnTo>
                  <a:lnTo>
                    <a:pt x="21987" y="66005"/>
                  </a:lnTo>
                  <a:lnTo>
                    <a:pt x="18518" y="64771"/>
                  </a:lnTo>
                  <a:lnTo>
                    <a:pt x="13892" y="60144"/>
                  </a:lnTo>
                  <a:lnTo>
                    <a:pt x="12736" y="56751"/>
                  </a:lnTo>
                  <a:lnTo>
                    <a:pt x="12736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736" y="74024"/>
                  </a:lnTo>
                  <a:lnTo>
                    <a:pt x="18518" y="75258"/>
                  </a:lnTo>
                  <a:lnTo>
                    <a:pt x="33552" y="75258"/>
                  </a:lnTo>
                  <a:lnTo>
                    <a:pt x="39334" y="74024"/>
                  </a:lnTo>
                  <a:lnTo>
                    <a:pt x="42803" y="69397"/>
                  </a:lnTo>
                  <a:lnTo>
                    <a:pt x="47429" y="66005"/>
                  </a:lnTo>
                  <a:lnTo>
                    <a:pt x="49742" y="61378"/>
                  </a:lnTo>
                  <a:lnTo>
                    <a:pt x="49742" y="49812"/>
                  </a:lnTo>
                  <a:lnTo>
                    <a:pt x="48586" y="45185"/>
                  </a:lnTo>
                  <a:lnTo>
                    <a:pt x="45116" y="42872"/>
                  </a:lnTo>
                  <a:lnTo>
                    <a:pt x="41647" y="39325"/>
                  </a:lnTo>
                  <a:lnTo>
                    <a:pt x="35865" y="35932"/>
                  </a:lnTo>
                  <a:lnTo>
                    <a:pt x="26613" y="32385"/>
                  </a:lnTo>
                  <a:lnTo>
                    <a:pt x="21987" y="30072"/>
                  </a:lnTo>
                  <a:lnTo>
                    <a:pt x="18518" y="27759"/>
                  </a:lnTo>
                  <a:lnTo>
                    <a:pt x="15049" y="24366"/>
                  </a:lnTo>
                  <a:lnTo>
                    <a:pt x="13892" y="20819"/>
                  </a:lnTo>
                  <a:lnTo>
                    <a:pt x="13892" y="17426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192"/>
                  </a:lnTo>
                  <a:lnTo>
                    <a:pt x="47429" y="10332"/>
                  </a:lnTo>
                  <a:lnTo>
                    <a:pt x="42803" y="6939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3892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7" name="object 677">
              <a:extLst>
                <a:ext uri="{FF2B5EF4-FFF2-40B4-BE49-F238E27FC236}">
                  <a16:creationId xmlns:a16="http://schemas.microsoft.com/office/drawing/2014/main" id="{5E3C285C-5472-4FC0-923C-585707F0CB26}"/>
                </a:ext>
              </a:extLst>
            </p:cNvPr>
            <p:cNvSpPr/>
            <p:nvPr/>
          </p:nvSpPr>
          <p:spPr>
            <a:xfrm>
              <a:off x="1425362" y="3039633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1987" y="17272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205" y="90217"/>
                  </a:lnTo>
                  <a:lnTo>
                    <a:pt x="20831" y="91450"/>
                  </a:lnTo>
                  <a:lnTo>
                    <a:pt x="30083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7272"/>
                  </a:lnTo>
                  <a:lnTo>
                    <a:pt x="2198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8" name="object 665">
              <a:extLst>
                <a:ext uri="{FF2B5EF4-FFF2-40B4-BE49-F238E27FC236}">
                  <a16:creationId xmlns:a16="http://schemas.microsoft.com/office/drawing/2014/main" id="{201D31C2-473C-4EBF-9AF0-50924C7DD80F}"/>
                </a:ext>
              </a:extLst>
            </p:cNvPr>
            <p:cNvSpPr/>
            <p:nvPr/>
          </p:nvSpPr>
          <p:spPr>
            <a:xfrm>
              <a:off x="1497078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79" y="48578"/>
                  </a:moveTo>
                  <a:lnTo>
                    <a:pt x="12736" y="32385"/>
                  </a:lnTo>
                  <a:lnTo>
                    <a:pt x="6954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36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1239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11579" y="48578"/>
                  </a:lnTo>
                  <a:lnTo>
                    <a:pt x="12736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9" name="object 666">
              <a:extLst>
                <a:ext uri="{FF2B5EF4-FFF2-40B4-BE49-F238E27FC236}">
                  <a16:creationId xmlns:a16="http://schemas.microsoft.com/office/drawing/2014/main" id="{FC28572A-9C60-4854-A653-AA0971A7057B}"/>
                </a:ext>
              </a:extLst>
            </p:cNvPr>
            <p:cNvSpPr/>
            <p:nvPr/>
          </p:nvSpPr>
          <p:spPr>
            <a:xfrm>
              <a:off x="1560697" y="3055826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lnTo>
                    <a:pt x="12736" y="22053"/>
                  </a:lnTo>
                  <a:lnTo>
                    <a:pt x="13892" y="18506"/>
                  </a:lnTo>
                  <a:lnTo>
                    <a:pt x="15049" y="16192"/>
                  </a:lnTo>
                  <a:lnTo>
                    <a:pt x="19675" y="11566"/>
                  </a:lnTo>
                  <a:lnTo>
                    <a:pt x="23144" y="10332"/>
                  </a:lnTo>
                  <a:lnTo>
                    <a:pt x="30083" y="10332"/>
                  </a:lnTo>
                  <a:lnTo>
                    <a:pt x="34708" y="13879"/>
                  </a:lnTo>
                  <a:lnTo>
                    <a:pt x="35865" y="17426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933" y="16875"/>
                  </a:lnTo>
                  <a:lnTo>
                    <a:pt x="42172" y="4370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0" name="object 667">
              <a:extLst>
                <a:ext uri="{FF2B5EF4-FFF2-40B4-BE49-F238E27FC236}">
                  <a16:creationId xmlns:a16="http://schemas.microsoft.com/office/drawing/2014/main" id="{04111A57-A88C-48F2-8CA2-61397DC550C8}"/>
                </a:ext>
              </a:extLst>
            </p:cNvPr>
            <p:cNvSpPr/>
            <p:nvPr/>
          </p:nvSpPr>
          <p:spPr>
            <a:xfrm>
              <a:off x="1622020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11564" y="78805"/>
                  </a:moveTo>
                  <a:lnTo>
                    <a:pt x="11564" y="63691"/>
                  </a:lnTo>
                  <a:lnTo>
                    <a:pt x="10408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900"/>
                  </a:lnTo>
                  <a:lnTo>
                    <a:pt x="1865" y="86015"/>
                  </a:lnTo>
                  <a:lnTo>
                    <a:pt x="6938" y="96077"/>
                  </a:lnTo>
                  <a:lnTo>
                    <a:pt x="11564" y="101937"/>
                  </a:lnTo>
                  <a:lnTo>
                    <a:pt x="17346" y="104250"/>
                  </a:lnTo>
                  <a:lnTo>
                    <a:pt x="24285" y="104250"/>
                  </a:lnTo>
                  <a:lnTo>
                    <a:pt x="18503" y="92684"/>
                  </a:lnTo>
                  <a:lnTo>
                    <a:pt x="16190" y="88058"/>
                  </a:lnTo>
                  <a:lnTo>
                    <a:pt x="13877" y="84511"/>
                  </a:lnTo>
                  <a:lnTo>
                    <a:pt x="11564" y="78805"/>
                  </a:lnTo>
                  <a:close/>
                </a:path>
                <a:path w="53196" h="104250">
                  <a:moveTo>
                    <a:pt x="18503" y="41638"/>
                  </a:moveTo>
                  <a:lnTo>
                    <a:pt x="21972" y="39325"/>
                  </a:lnTo>
                  <a:lnTo>
                    <a:pt x="33536" y="39325"/>
                  </a:lnTo>
                  <a:lnTo>
                    <a:pt x="38162" y="42872"/>
                  </a:lnTo>
                  <a:lnTo>
                    <a:pt x="40475" y="48732"/>
                  </a:lnTo>
                  <a:lnTo>
                    <a:pt x="40475" y="85744"/>
                  </a:lnTo>
                  <a:lnTo>
                    <a:pt x="38162" y="91450"/>
                  </a:lnTo>
                  <a:lnTo>
                    <a:pt x="33536" y="93764"/>
                  </a:lnTo>
                  <a:lnTo>
                    <a:pt x="21972" y="93764"/>
                  </a:lnTo>
                  <a:lnTo>
                    <a:pt x="18503" y="92684"/>
                  </a:lnTo>
                  <a:lnTo>
                    <a:pt x="24285" y="104250"/>
                  </a:lnTo>
                  <a:lnTo>
                    <a:pt x="31224" y="104250"/>
                  </a:lnTo>
                  <a:lnTo>
                    <a:pt x="37006" y="101937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475" y="0"/>
                  </a:lnTo>
                  <a:lnTo>
                    <a:pt x="40475" y="38245"/>
                  </a:lnTo>
                  <a:lnTo>
                    <a:pt x="37006" y="32385"/>
                  </a:lnTo>
                  <a:lnTo>
                    <a:pt x="31224" y="28992"/>
                  </a:lnTo>
                  <a:lnTo>
                    <a:pt x="16190" y="28992"/>
                  </a:lnTo>
                  <a:lnTo>
                    <a:pt x="10408" y="32385"/>
                  </a:lnTo>
                  <a:lnTo>
                    <a:pt x="11564" y="63691"/>
                  </a:lnTo>
                  <a:lnTo>
                    <a:pt x="12720" y="55672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1" name="object 656">
              <a:extLst>
                <a:ext uri="{FF2B5EF4-FFF2-40B4-BE49-F238E27FC236}">
                  <a16:creationId xmlns:a16="http://schemas.microsoft.com/office/drawing/2014/main" id="{7E307DB6-B78E-4928-A600-98FA37029184}"/>
                </a:ext>
              </a:extLst>
            </p:cNvPr>
            <p:cNvSpPr/>
            <p:nvPr/>
          </p:nvSpPr>
          <p:spPr>
            <a:xfrm>
              <a:off x="3404582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398" y="84511"/>
                  </a:lnTo>
                  <a:lnTo>
                    <a:pt x="38085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7337" y="96077"/>
                  </a:lnTo>
                  <a:lnTo>
                    <a:pt x="51679" y="85206"/>
                  </a:lnTo>
                  <a:lnTo>
                    <a:pt x="53196" y="70631"/>
                  </a:lnTo>
                  <a:lnTo>
                    <a:pt x="53191" y="62751"/>
                  </a:lnTo>
                  <a:lnTo>
                    <a:pt x="51512" y="48013"/>
                  </a:lnTo>
                  <a:lnTo>
                    <a:pt x="4733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2643" y="38245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643" y="84511"/>
                  </a:lnTo>
                  <a:lnTo>
                    <a:pt x="12643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8085" y="45185"/>
                  </a:lnTo>
                  <a:lnTo>
                    <a:pt x="40398" y="48732"/>
                  </a:lnTo>
                  <a:lnTo>
                    <a:pt x="41632" y="55672"/>
                  </a:lnTo>
                  <a:close/>
                </a:path>
                <a:path w="53196" h="104250">
                  <a:moveTo>
                    <a:pt x="38085" y="88058"/>
                  </a:moveTo>
                  <a:lnTo>
                    <a:pt x="35772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12643" y="84511"/>
                  </a:lnTo>
                  <a:lnTo>
                    <a:pt x="16190" y="101937"/>
                  </a:lnTo>
                  <a:lnTo>
                    <a:pt x="21895" y="104250"/>
                  </a:lnTo>
                  <a:lnTo>
                    <a:pt x="37006" y="104250"/>
                  </a:lnTo>
                  <a:lnTo>
                    <a:pt x="38085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2" name="object 657">
              <a:extLst>
                <a:ext uri="{FF2B5EF4-FFF2-40B4-BE49-F238E27FC236}">
                  <a16:creationId xmlns:a16="http://schemas.microsoft.com/office/drawing/2014/main" id="{13F6F7A5-A9E6-4D5E-B79E-13DBA3A5A7BC}"/>
                </a:ext>
              </a:extLst>
            </p:cNvPr>
            <p:cNvSpPr/>
            <p:nvPr/>
          </p:nvSpPr>
          <p:spPr>
            <a:xfrm>
              <a:off x="3469343" y="3056905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12643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705" y="68318"/>
                  </a:lnTo>
                  <a:lnTo>
                    <a:pt x="9251" y="71865"/>
                  </a:lnTo>
                  <a:lnTo>
                    <a:pt x="13877" y="74178"/>
                  </a:lnTo>
                  <a:lnTo>
                    <a:pt x="27754" y="74178"/>
                  </a:lnTo>
                  <a:lnTo>
                    <a:pt x="33459" y="71865"/>
                  </a:lnTo>
                  <a:lnTo>
                    <a:pt x="38239" y="67238"/>
                  </a:lnTo>
                  <a:lnTo>
                    <a:pt x="38239" y="72944"/>
                  </a:lnTo>
                  <a:lnTo>
                    <a:pt x="49804" y="72944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30067" y="63691"/>
                  </a:lnTo>
                  <a:lnTo>
                    <a:pt x="14956" y="63691"/>
                  </a:lnTo>
                  <a:lnTo>
                    <a:pt x="12643" y="57985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3" name="object 658">
              <a:extLst>
                <a:ext uri="{FF2B5EF4-FFF2-40B4-BE49-F238E27FC236}">
                  <a16:creationId xmlns:a16="http://schemas.microsoft.com/office/drawing/2014/main" id="{D6781B28-AE6C-46B2-8A18-0A7149945CC3}"/>
                </a:ext>
              </a:extLst>
            </p:cNvPr>
            <p:cNvSpPr/>
            <p:nvPr/>
          </p:nvSpPr>
          <p:spPr>
            <a:xfrm>
              <a:off x="3531792" y="3055826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325"/>
                  </a:lnTo>
                  <a:lnTo>
                    <a:pt x="34693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7754" y="10332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4" name="object 659">
              <a:extLst>
                <a:ext uri="{FF2B5EF4-FFF2-40B4-BE49-F238E27FC236}">
                  <a16:creationId xmlns:a16="http://schemas.microsoft.com/office/drawing/2014/main" id="{DB6CFA63-6174-42CD-8150-6727DA5E6CAC}"/>
                </a:ext>
              </a:extLst>
            </p:cNvPr>
            <p:cNvSpPr/>
            <p:nvPr/>
          </p:nvSpPr>
          <p:spPr>
            <a:xfrm>
              <a:off x="3593160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5" name="object 660">
              <a:extLst>
                <a:ext uri="{FF2B5EF4-FFF2-40B4-BE49-F238E27FC236}">
                  <a16:creationId xmlns:a16="http://schemas.microsoft.com/office/drawing/2014/main" id="{0B1820AA-51D0-45F3-BE5D-80CC091F86B7}"/>
                </a:ext>
              </a:extLst>
            </p:cNvPr>
            <p:cNvSpPr/>
            <p:nvPr/>
          </p:nvSpPr>
          <p:spPr>
            <a:xfrm>
              <a:off x="36219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6" name="object 661">
              <a:extLst>
                <a:ext uri="{FF2B5EF4-FFF2-40B4-BE49-F238E27FC236}">
                  <a16:creationId xmlns:a16="http://schemas.microsoft.com/office/drawing/2014/main" id="{B59BA6D0-4046-4979-9A40-B162A1454F32}"/>
                </a:ext>
              </a:extLst>
            </p:cNvPr>
            <p:cNvSpPr/>
            <p:nvPr/>
          </p:nvSpPr>
          <p:spPr>
            <a:xfrm>
              <a:off x="3683363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7" name="object 662">
              <a:extLst>
                <a:ext uri="{FF2B5EF4-FFF2-40B4-BE49-F238E27FC236}">
                  <a16:creationId xmlns:a16="http://schemas.microsoft.com/office/drawing/2014/main" id="{F76A2306-19F0-4AF6-9E5C-186E37DB89BB}"/>
                </a:ext>
              </a:extLst>
            </p:cNvPr>
            <p:cNvSpPr/>
            <p:nvPr/>
          </p:nvSpPr>
          <p:spPr>
            <a:xfrm>
              <a:off x="3744578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8" name="object 663">
              <a:extLst>
                <a:ext uri="{FF2B5EF4-FFF2-40B4-BE49-F238E27FC236}">
                  <a16:creationId xmlns:a16="http://schemas.microsoft.com/office/drawing/2014/main" id="{E9E71C04-0C8F-4F35-93E7-E9677B54473F}"/>
                </a:ext>
              </a:extLst>
            </p:cNvPr>
            <p:cNvSpPr/>
            <p:nvPr/>
          </p:nvSpPr>
          <p:spPr>
            <a:xfrm>
              <a:off x="3803634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5441" y="66005"/>
                  </a:move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8172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9" name="object 664">
              <a:extLst>
                <a:ext uri="{FF2B5EF4-FFF2-40B4-BE49-F238E27FC236}">
                  <a16:creationId xmlns:a16="http://schemas.microsoft.com/office/drawing/2014/main" id="{54132ABC-B76B-482C-BC05-3865D0F187CC}"/>
                </a:ext>
              </a:extLst>
            </p:cNvPr>
            <p:cNvSpPr/>
            <p:nvPr/>
          </p:nvSpPr>
          <p:spPr>
            <a:xfrm>
              <a:off x="3867315" y="3115971"/>
              <a:ext cx="14956" cy="15113"/>
            </a:xfrm>
            <a:custGeom>
              <a:avLst/>
              <a:gdLst/>
              <a:ahLst/>
              <a:cxnLst/>
              <a:rect l="l" t="t" r="r" b="b"/>
              <a:pathLst>
                <a:path w="14956" h="15113">
                  <a:moveTo>
                    <a:pt x="0" y="8173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6938" y="15113"/>
                  </a:lnTo>
                  <a:lnTo>
                    <a:pt x="10330" y="15113"/>
                  </a:lnTo>
                  <a:lnTo>
                    <a:pt x="11564" y="13879"/>
                  </a:lnTo>
                  <a:lnTo>
                    <a:pt x="14956" y="11566"/>
                  </a:lnTo>
                  <a:lnTo>
                    <a:pt x="14956" y="3546"/>
                  </a:lnTo>
                  <a:lnTo>
                    <a:pt x="10330" y="0"/>
                  </a:lnTo>
                  <a:lnTo>
                    <a:pt x="6938" y="0"/>
                  </a:lnTo>
                  <a:lnTo>
                    <a:pt x="3392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0" name="object 650">
              <a:extLst>
                <a:ext uri="{FF2B5EF4-FFF2-40B4-BE49-F238E27FC236}">
                  <a16:creationId xmlns:a16="http://schemas.microsoft.com/office/drawing/2014/main" id="{F5E6E50A-637E-4DE3-A0B7-8127638EA9E6}"/>
                </a:ext>
              </a:extLst>
            </p:cNvPr>
            <p:cNvSpPr/>
            <p:nvPr/>
          </p:nvSpPr>
          <p:spPr>
            <a:xfrm>
              <a:off x="4186495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2798" y="60144"/>
                  </a:move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7491" y="9253"/>
                  </a:lnTo>
                  <a:lnTo>
                    <a:pt x="42865" y="5706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079"/>
                  </a:lnTo>
                  <a:lnTo>
                    <a:pt x="13877" y="3392"/>
                  </a:lnTo>
                  <a:lnTo>
                    <a:pt x="10485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1" name="object 651">
              <a:extLst>
                <a:ext uri="{FF2B5EF4-FFF2-40B4-BE49-F238E27FC236}">
                  <a16:creationId xmlns:a16="http://schemas.microsoft.com/office/drawing/2014/main" id="{63DAE447-A0D5-4585-8505-6BC490FF9120}"/>
                </a:ext>
              </a:extLst>
            </p:cNvPr>
            <p:cNvSpPr/>
            <p:nvPr/>
          </p:nvSpPr>
          <p:spPr>
            <a:xfrm>
              <a:off x="4243238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2" name="object 652">
              <a:extLst>
                <a:ext uri="{FF2B5EF4-FFF2-40B4-BE49-F238E27FC236}">
                  <a16:creationId xmlns:a16="http://schemas.microsoft.com/office/drawing/2014/main" id="{A9DCD503-04BA-4C69-B71B-744E89DBCE6D}"/>
                </a:ext>
              </a:extLst>
            </p:cNvPr>
            <p:cNvSpPr/>
            <p:nvPr/>
          </p:nvSpPr>
          <p:spPr>
            <a:xfrm>
              <a:off x="4285949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3" name="object 653">
              <a:extLst>
                <a:ext uri="{FF2B5EF4-FFF2-40B4-BE49-F238E27FC236}">
                  <a16:creationId xmlns:a16="http://schemas.microsoft.com/office/drawing/2014/main" id="{BA8E6846-01C3-48FA-B626-DF963404A232}"/>
                </a:ext>
              </a:extLst>
            </p:cNvPr>
            <p:cNvSpPr/>
            <p:nvPr/>
          </p:nvSpPr>
          <p:spPr>
            <a:xfrm>
              <a:off x="4370447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4" name="object 654">
              <a:extLst>
                <a:ext uri="{FF2B5EF4-FFF2-40B4-BE49-F238E27FC236}">
                  <a16:creationId xmlns:a16="http://schemas.microsoft.com/office/drawing/2014/main" id="{EBB296A6-A62E-461B-A446-B25ABF1DC97E}"/>
                </a:ext>
              </a:extLst>
            </p:cNvPr>
            <p:cNvSpPr/>
            <p:nvPr/>
          </p:nvSpPr>
          <p:spPr>
            <a:xfrm>
              <a:off x="441562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643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3877" y="47498"/>
                  </a:lnTo>
                  <a:lnTo>
                    <a:pt x="14956" y="45185"/>
                  </a:lnTo>
                  <a:lnTo>
                    <a:pt x="19582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65" y="45127"/>
                  </a:lnTo>
                  <a:lnTo>
                    <a:pt x="41643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5" name="object 655">
              <a:extLst>
                <a:ext uri="{FF2B5EF4-FFF2-40B4-BE49-F238E27FC236}">
                  <a16:creationId xmlns:a16="http://schemas.microsoft.com/office/drawing/2014/main" id="{C582D20F-1FB0-41DE-83BA-810876020453}"/>
                </a:ext>
              </a:extLst>
            </p:cNvPr>
            <p:cNvSpPr/>
            <p:nvPr/>
          </p:nvSpPr>
          <p:spPr>
            <a:xfrm>
              <a:off x="4476840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6" name="object 638">
              <a:extLst>
                <a:ext uri="{FF2B5EF4-FFF2-40B4-BE49-F238E27FC236}">
                  <a16:creationId xmlns:a16="http://schemas.microsoft.com/office/drawing/2014/main" id="{F8956F0A-9E14-46DC-9CBD-29763D81EF88}"/>
                </a:ext>
              </a:extLst>
            </p:cNvPr>
            <p:cNvSpPr/>
            <p:nvPr/>
          </p:nvSpPr>
          <p:spPr>
            <a:xfrm>
              <a:off x="7997989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7" name="object 639">
              <a:extLst>
                <a:ext uri="{FF2B5EF4-FFF2-40B4-BE49-F238E27FC236}">
                  <a16:creationId xmlns:a16="http://schemas.microsoft.com/office/drawing/2014/main" id="{611F9B14-B42F-480B-B8F5-B855E647DA8C}"/>
                </a:ext>
              </a:extLst>
            </p:cNvPr>
            <p:cNvSpPr/>
            <p:nvPr/>
          </p:nvSpPr>
          <p:spPr>
            <a:xfrm>
              <a:off x="806167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8" name="object 640">
              <a:extLst>
                <a:ext uri="{FF2B5EF4-FFF2-40B4-BE49-F238E27FC236}">
                  <a16:creationId xmlns:a16="http://schemas.microsoft.com/office/drawing/2014/main" id="{80A9B378-49E5-401F-91FB-4175253CE582}"/>
                </a:ext>
              </a:extLst>
            </p:cNvPr>
            <p:cNvSpPr/>
            <p:nvPr/>
          </p:nvSpPr>
          <p:spPr>
            <a:xfrm>
              <a:off x="8119493" y="3056905"/>
              <a:ext cx="51963" cy="72944"/>
            </a:xfrm>
            <a:custGeom>
              <a:avLst/>
              <a:gdLst/>
              <a:ahLst/>
              <a:cxnLst/>
              <a:rect l="l" t="t" r="r" b="b"/>
              <a:pathLst>
                <a:path w="51963" h="72944">
                  <a:moveTo>
                    <a:pt x="26521" y="55672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944"/>
                  </a:lnTo>
                  <a:lnTo>
                    <a:pt x="30067" y="72944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9" name="object 641">
              <a:extLst>
                <a:ext uri="{FF2B5EF4-FFF2-40B4-BE49-F238E27FC236}">
                  <a16:creationId xmlns:a16="http://schemas.microsoft.com/office/drawing/2014/main" id="{13D85692-FD42-46D8-9E1C-DE49B9E385A9}"/>
                </a:ext>
              </a:extLst>
            </p:cNvPr>
            <p:cNvSpPr/>
            <p:nvPr/>
          </p:nvSpPr>
          <p:spPr>
            <a:xfrm>
              <a:off x="8180707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0" name="object 642">
              <a:extLst>
                <a:ext uri="{FF2B5EF4-FFF2-40B4-BE49-F238E27FC236}">
                  <a16:creationId xmlns:a16="http://schemas.microsoft.com/office/drawing/2014/main" id="{5520665E-6E9A-436E-989C-C36C846E3719}"/>
                </a:ext>
              </a:extLst>
            </p:cNvPr>
            <p:cNvSpPr/>
            <p:nvPr/>
          </p:nvSpPr>
          <p:spPr>
            <a:xfrm>
              <a:off x="8209696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1" name="object 643">
              <a:extLst>
                <a:ext uri="{FF2B5EF4-FFF2-40B4-BE49-F238E27FC236}">
                  <a16:creationId xmlns:a16="http://schemas.microsoft.com/office/drawing/2014/main" id="{504CB691-6F73-478A-852D-FA39F6E21138}"/>
                </a:ext>
              </a:extLst>
            </p:cNvPr>
            <p:cNvSpPr/>
            <p:nvPr/>
          </p:nvSpPr>
          <p:spPr>
            <a:xfrm>
              <a:off x="8244389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2" name="object 644">
              <a:extLst>
                <a:ext uri="{FF2B5EF4-FFF2-40B4-BE49-F238E27FC236}">
                  <a16:creationId xmlns:a16="http://schemas.microsoft.com/office/drawing/2014/main" id="{607B04F6-0583-4AF0-A20F-752F6AB87B88}"/>
                </a:ext>
              </a:extLst>
            </p:cNvPr>
            <p:cNvSpPr/>
            <p:nvPr/>
          </p:nvSpPr>
          <p:spPr>
            <a:xfrm>
              <a:off x="831269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3" name="object 645">
              <a:extLst>
                <a:ext uri="{FF2B5EF4-FFF2-40B4-BE49-F238E27FC236}">
                  <a16:creationId xmlns:a16="http://schemas.microsoft.com/office/drawing/2014/main" id="{1FBB67F3-CE65-4865-B3D7-73D38EA3AF88}"/>
                </a:ext>
              </a:extLst>
            </p:cNvPr>
            <p:cNvSpPr/>
            <p:nvPr/>
          </p:nvSpPr>
          <p:spPr>
            <a:xfrm>
              <a:off x="8376224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2798" y="74024"/>
                  </a:moveTo>
                  <a:lnTo>
                    <a:pt x="12798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426"/>
                  </a:lnTo>
                  <a:lnTo>
                    <a:pt x="53196" y="14959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1699" y="14959"/>
                  </a:lnTo>
                  <a:lnTo>
                    <a:pt x="72933" y="17426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679" y="15742"/>
                  </a:lnTo>
                  <a:lnTo>
                    <a:pt x="78243" y="3849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392"/>
                  </a:lnTo>
                  <a:lnTo>
                    <a:pt x="46257" y="10332"/>
                  </a:lnTo>
                  <a:lnTo>
                    <a:pt x="42865" y="3392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4" name="object 646">
              <a:extLst>
                <a:ext uri="{FF2B5EF4-FFF2-40B4-BE49-F238E27FC236}">
                  <a16:creationId xmlns:a16="http://schemas.microsoft.com/office/drawing/2014/main" id="{5304E895-A3BD-4935-BB03-10A5589FF0EB}"/>
                </a:ext>
              </a:extLst>
            </p:cNvPr>
            <p:cNvSpPr/>
            <p:nvPr/>
          </p:nvSpPr>
          <p:spPr>
            <a:xfrm>
              <a:off x="8475678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5" name="object 647">
              <a:extLst>
                <a:ext uri="{FF2B5EF4-FFF2-40B4-BE49-F238E27FC236}">
                  <a16:creationId xmlns:a16="http://schemas.microsoft.com/office/drawing/2014/main" id="{871E77ED-88DD-4438-A612-920DF363ABEE}"/>
                </a:ext>
              </a:extLst>
            </p:cNvPr>
            <p:cNvSpPr/>
            <p:nvPr/>
          </p:nvSpPr>
          <p:spPr>
            <a:xfrm>
              <a:off x="853936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6" name="object 648">
              <a:extLst>
                <a:ext uri="{FF2B5EF4-FFF2-40B4-BE49-F238E27FC236}">
                  <a16:creationId xmlns:a16="http://schemas.microsoft.com/office/drawing/2014/main" id="{025CA906-A383-48E4-B966-542194617A2C}"/>
                </a:ext>
              </a:extLst>
            </p:cNvPr>
            <p:cNvSpPr/>
            <p:nvPr/>
          </p:nvSpPr>
          <p:spPr>
            <a:xfrm>
              <a:off x="8594869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7" name="object 649">
              <a:extLst>
                <a:ext uri="{FF2B5EF4-FFF2-40B4-BE49-F238E27FC236}">
                  <a16:creationId xmlns:a16="http://schemas.microsoft.com/office/drawing/2014/main" id="{2C3C1116-90AD-4603-A5FA-D5D900D59FC3}"/>
                </a:ext>
              </a:extLst>
            </p:cNvPr>
            <p:cNvSpPr/>
            <p:nvPr/>
          </p:nvSpPr>
          <p:spPr>
            <a:xfrm>
              <a:off x="8641127" y="3115971"/>
              <a:ext cx="15110" cy="15113"/>
            </a:xfrm>
            <a:custGeom>
              <a:avLst/>
              <a:gdLst/>
              <a:ahLst/>
              <a:cxnLst/>
              <a:rect l="l" t="t" r="r" b="b"/>
              <a:pathLst>
                <a:path w="15110" h="15113">
                  <a:moveTo>
                    <a:pt x="0" y="8173"/>
                  </a:moveTo>
                  <a:lnTo>
                    <a:pt x="0" y="11566"/>
                  </a:lnTo>
                  <a:lnTo>
                    <a:pt x="3546" y="13879"/>
                  </a:lnTo>
                  <a:lnTo>
                    <a:pt x="6938" y="15113"/>
                  </a:lnTo>
                  <a:lnTo>
                    <a:pt x="10485" y="15113"/>
                  </a:lnTo>
                  <a:lnTo>
                    <a:pt x="11564" y="13879"/>
                  </a:lnTo>
                  <a:lnTo>
                    <a:pt x="15110" y="11566"/>
                  </a:lnTo>
                  <a:lnTo>
                    <a:pt x="15110" y="3546"/>
                  </a:lnTo>
                  <a:lnTo>
                    <a:pt x="10485" y="0"/>
                  </a:lnTo>
                  <a:lnTo>
                    <a:pt x="6938" y="0"/>
                  </a:lnTo>
                  <a:lnTo>
                    <a:pt x="3546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8" name="object 637">
              <a:extLst>
                <a:ext uri="{FF2B5EF4-FFF2-40B4-BE49-F238E27FC236}">
                  <a16:creationId xmlns:a16="http://schemas.microsoft.com/office/drawing/2014/main" id="{CB82DEB5-B335-465A-B3BF-81A95A2B0551}"/>
                </a:ext>
              </a:extLst>
            </p:cNvPr>
            <p:cNvSpPr/>
            <p:nvPr/>
          </p:nvSpPr>
          <p:spPr>
            <a:xfrm>
              <a:off x="4688547" y="3493186"/>
              <a:ext cx="178092" cy="178121"/>
            </a:xfrm>
            <a:custGeom>
              <a:avLst/>
              <a:gdLst/>
              <a:ahLst/>
              <a:cxnLst/>
              <a:rect l="l" t="t" r="r" b="b"/>
              <a:pathLst>
                <a:path w="178092" h="178121">
                  <a:moveTo>
                    <a:pt x="178092" y="88983"/>
                  </a:moveTo>
                  <a:lnTo>
                    <a:pt x="89123" y="0"/>
                  </a:lnTo>
                  <a:lnTo>
                    <a:pt x="89123" y="45031"/>
                  </a:lnTo>
                  <a:lnTo>
                    <a:pt x="0" y="45031"/>
                  </a:lnTo>
                  <a:lnTo>
                    <a:pt x="0" y="134169"/>
                  </a:lnTo>
                  <a:lnTo>
                    <a:pt x="89123" y="134169"/>
                  </a:lnTo>
                  <a:lnTo>
                    <a:pt x="89123" y="178121"/>
                  </a:lnTo>
                  <a:lnTo>
                    <a:pt x="178092" y="88983"/>
                  </a:lnTo>
                  <a:close/>
                </a:path>
              </a:pathLst>
            </a:custGeom>
            <a:solidFill>
              <a:srgbClr val="173B79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9" name="object 633">
              <a:extLst>
                <a:ext uri="{FF2B5EF4-FFF2-40B4-BE49-F238E27FC236}">
                  <a16:creationId xmlns:a16="http://schemas.microsoft.com/office/drawing/2014/main" id="{477B4F5E-3320-424C-9E92-46525FC61D41}"/>
                </a:ext>
              </a:extLst>
            </p:cNvPr>
            <p:cNvSpPr/>
            <p:nvPr/>
          </p:nvSpPr>
          <p:spPr>
            <a:xfrm>
              <a:off x="895577" y="3715259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2723" y="86824"/>
                  </a:moveTo>
                  <a:lnTo>
                    <a:pt x="12723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2723" y="41638"/>
                  </a:lnTo>
                  <a:lnTo>
                    <a:pt x="12723" y="10486"/>
                  </a:lnTo>
                  <a:lnTo>
                    <a:pt x="52053" y="10486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272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0" name="object 634">
              <a:extLst>
                <a:ext uri="{FF2B5EF4-FFF2-40B4-BE49-F238E27FC236}">
                  <a16:creationId xmlns:a16="http://schemas.microsoft.com/office/drawing/2014/main" id="{8A1C7DA9-CE45-497E-939D-190A683B03EC}"/>
                </a:ext>
              </a:extLst>
            </p:cNvPr>
            <p:cNvSpPr/>
            <p:nvPr/>
          </p:nvSpPr>
          <p:spPr>
            <a:xfrm>
              <a:off x="960355" y="3712946"/>
              <a:ext cx="63627" cy="100703"/>
            </a:xfrm>
            <a:custGeom>
              <a:avLst/>
              <a:gdLst/>
              <a:ahLst/>
              <a:cxnLst/>
              <a:rect l="l" t="t" r="r" b="b"/>
              <a:pathLst>
                <a:path w="63627" h="100703">
                  <a:moveTo>
                    <a:pt x="20823" y="13879"/>
                  </a:moveTo>
                  <a:lnTo>
                    <a:pt x="26605" y="11566"/>
                  </a:lnTo>
                  <a:lnTo>
                    <a:pt x="39326" y="11566"/>
                  </a:lnTo>
                  <a:lnTo>
                    <a:pt x="43952" y="12800"/>
                  </a:lnTo>
                  <a:lnTo>
                    <a:pt x="46265" y="16192"/>
                  </a:lnTo>
                  <a:lnTo>
                    <a:pt x="49734" y="19739"/>
                  </a:lnTo>
                  <a:lnTo>
                    <a:pt x="50891" y="24366"/>
                  </a:lnTo>
                  <a:lnTo>
                    <a:pt x="52047" y="30072"/>
                  </a:lnTo>
                  <a:lnTo>
                    <a:pt x="63627" y="30072"/>
                  </a:lnTo>
                  <a:lnTo>
                    <a:pt x="63627" y="20819"/>
                  </a:lnTo>
                  <a:lnTo>
                    <a:pt x="60142" y="13879"/>
                  </a:lnTo>
                  <a:lnTo>
                    <a:pt x="55517" y="8173"/>
                  </a:lnTo>
                  <a:lnTo>
                    <a:pt x="49734" y="3546"/>
                  </a:lnTo>
                  <a:lnTo>
                    <a:pt x="42796" y="0"/>
                  </a:lnTo>
                  <a:lnTo>
                    <a:pt x="32180" y="16"/>
                  </a:lnTo>
                  <a:lnTo>
                    <a:pt x="18320" y="2854"/>
                  </a:lnTo>
                  <a:lnTo>
                    <a:pt x="9259" y="10486"/>
                  </a:lnTo>
                  <a:lnTo>
                    <a:pt x="5809" y="15521"/>
                  </a:lnTo>
                  <a:lnTo>
                    <a:pt x="1520" y="26982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660" y="67241"/>
                  </a:lnTo>
                  <a:lnTo>
                    <a:pt x="3638" y="80187"/>
                  </a:lnTo>
                  <a:lnTo>
                    <a:pt x="9259" y="90217"/>
                  </a:lnTo>
                  <a:lnTo>
                    <a:pt x="21655" y="98452"/>
                  </a:lnTo>
                  <a:lnTo>
                    <a:pt x="34701" y="100703"/>
                  </a:lnTo>
                  <a:lnTo>
                    <a:pt x="38485" y="100571"/>
                  </a:lnTo>
                  <a:lnTo>
                    <a:pt x="51641" y="97443"/>
                  </a:lnTo>
                  <a:lnTo>
                    <a:pt x="61299" y="90217"/>
                  </a:lnTo>
                  <a:lnTo>
                    <a:pt x="63627" y="87903"/>
                  </a:lnTo>
                  <a:lnTo>
                    <a:pt x="63627" y="50891"/>
                  </a:lnTo>
                  <a:lnTo>
                    <a:pt x="33544" y="50891"/>
                  </a:lnTo>
                  <a:lnTo>
                    <a:pt x="33544" y="61378"/>
                  </a:lnTo>
                  <a:lnTo>
                    <a:pt x="52047" y="61378"/>
                  </a:lnTo>
                  <a:lnTo>
                    <a:pt x="52047" y="84511"/>
                  </a:lnTo>
                  <a:lnTo>
                    <a:pt x="49734" y="85590"/>
                  </a:lnTo>
                  <a:lnTo>
                    <a:pt x="46265" y="89137"/>
                  </a:lnTo>
                  <a:lnTo>
                    <a:pt x="41639" y="90217"/>
                  </a:lnTo>
                  <a:lnTo>
                    <a:pt x="27762" y="90217"/>
                  </a:lnTo>
                  <a:lnTo>
                    <a:pt x="21980" y="87903"/>
                  </a:lnTo>
                  <a:lnTo>
                    <a:pt x="18510" y="83277"/>
                  </a:lnTo>
                  <a:lnTo>
                    <a:pt x="15041" y="77571"/>
                  </a:lnTo>
                  <a:lnTo>
                    <a:pt x="12728" y="69397"/>
                  </a:lnTo>
                  <a:lnTo>
                    <a:pt x="12728" y="30072"/>
                  </a:lnTo>
                  <a:lnTo>
                    <a:pt x="15041" y="23132"/>
                  </a:lnTo>
                  <a:lnTo>
                    <a:pt x="18510" y="18506"/>
                  </a:lnTo>
                  <a:lnTo>
                    <a:pt x="20823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1" name="object 635">
              <a:extLst>
                <a:ext uri="{FF2B5EF4-FFF2-40B4-BE49-F238E27FC236}">
                  <a16:creationId xmlns:a16="http://schemas.microsoft.com/office/drawing/2014/main" id="{4508B50B-FB5F-4AFF-988E-045D6AA40884}"/>
                </a:ext>
              </a:extLst>
            </p:cNvPr>
            <p:cNvSpPr/>
            <p:nvPr/>
          </p:nvSpPr>
          <p:spPr>
            <a:xfrm>
              <a:off x="1041330" y="3712946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4693" y="89137"/>
                  </a:moveTo>
                  <a:lnTo>
                    <a:pt x="30067" y="91450"/>
                  </a:lnTo>
                  <a:lnTo>
                    <a:pt x="20816" y="91450"/>
                  </a:lnTo>
                  <a:lnTo>
                    <a:pt x="17346" y="87903"/>
                  </a:lnTo>
                  <a:lnTo>
                    <a:pt x="17346" y="100703"/>
                  </a:lnTo>
                  <a:lnTo>
                    <a:pt x="34693" y="100703"/>
                  </a:lnTo>
                  <a:lnTo>
                    <a:pt x="34693" y="89137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3" y="68144"/>
                  </a:lnTo>
                  <a:lnTo>
                    <a:pt x="2255" y="81461"/>
                  </a:lnTo>
                  <a:lnTo>
                    <a:pt x="5782" y="91450"/>
                  </a:lnTo>
                  <a:lnTo>
                    <a:pt x="10408" y="97156"/>
                  </a:lnTo>
                  <a:lnTo>
                    <a:pt x="17346" y="100703"/>
                  </a:lnTo>
                  <a:lnTo>
                    <a:pt x="17346" y="87903"/>
                  </a:lnTo>
                  <a:lnTo>
                    <a:pt x="15033" y="83277"/>
                  </a:lnTo>
                  <a:lnTo>
                    <a:pt x="12720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20" y="23132"/>
                  </a:lnTo>
                  <a:lnTo>
                    <a:pt x="15033" y="18506"/>
                  </a:lnTo>
                  <a:lnTo>
                    <a:pt x="17346" y="12800"/>
                  </a:lnTo>
                  <a:lnTo>
                    <a:pt x="20816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491" y="31306"/>
                  </a:lnTo>
                  <a:lnTo>
                    <a:pt x="40491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4693" y="100703"/>
                  </a:lnTo>
                  <a:lnTo>
                    <a:pt x="41647" y="97156"/>
                  </a:lnTo>
                  <a:lnTo>
                    <a:pt x="45116" y="90217"/>
                  </a:lnTo>
                  <a:lnTo>
                    <a:pt x="47974" y="84793"/>
                  </a:lnTo>
                  <a:lnTo>
                    <a:pt x="51035" y="73186"/>
                  </a:lnTo>
                  <a:lnTo>
                    <a:pt x="52055" y="57831"/>
                  </a:lnTo>
                  <a:lnTo>
                    <a:pt x="52055" y="40559"/>
                  </a:lnTo>
                  <a:lnTo>
                    <a:pt x="51838" y="33999"/>
                  </a:lnTo>
                  <a:lnTo>
                    <a:pt x="49652" y="20713"/>
                  </a:lnTo>
                  <a:lnTo>
                    <a:pt x="45116" y="10486"/>
                  </a:lnTo>
                  <a:lnTo>
                    <a:pt x="40491" y="3546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4626"/>
                  </a:lnTo>
                  <a:lnTo>
                    <a:pt x="5782" y="11566"/>
                  </a:lnTo>
                  <a:lnTo>
                    <a:pt x="3383" y="16208"/>
                  </a:lnTo>
                  <a:lnTo>
                    <a:pt x="698" y="27891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2" name="object 636">
              <a:extLst>
                <a:ext uri="{FF2B5EF4-FFF2-40B4-BE49-F238E27FC236}">
                  <a16:creationId xmlns:a16="http://schemas.microsoft.com/office/drawing/2014/main" id="{A15C6D48-739F-4BD7-B084-5F7D2AAECC01}"/>
                </a:ext>
              </a:extLst>
            </p:cNvPr>
            <p:cNvSpPr/>
            <p:nvPr/>
          </p:nvSpPr>
          <p:spPr>
            <a:xfrm>
              <a:off x="1110732" y="3714180"/>
              <a:ext cx="32395" cy="98236"/>
            </a:xfrm>
            <a:custGeom>
              <a:avLst/>
              <a:gdLst/>
              <a:ahLst/>
              <a:cxnLst/>
              <a:rect l="l" t="t" r="r" b="b"/>
              <a:pathLst>
                <a:path w="32395" h="98236">
                  <a:moveTo>
                    <a:pt x="20816" y="16192"/>
                  </a:moveTo>
                  <a:lnTo>
                    <a:pt x="20816" y="98236"/>
                  </a:lnTo>
                  <a:lnTo>
                    <a:pt x="32395" y="98236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3879"/>
                  </a:lnTo>
                  <a:lnTo>
                    <a:pt x="0" y="25445"/>
                  </a:lnTo>
                  <a:lnTo>
                    <a:pt x="2081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3" name="object 624">
              <a:extLst>
                <a:ext uri="{FF2B5EF4-FFF2-40B4-BE49-F238E27FC236}">
                  <a16:creationId xmlns:a16="http://schemas.microsoft.com/office/drawing/2014/main" id="{AF36FF0B-A21D-4297-A5A2-711906BE99F4}"/>
                </a:ext>
              </a:extLst>
            </p:cNvPr>
            <p:cNvSpPr/>
            <p:nvPr/>
          </p:nvSpPr>
          <p:spPr>
            <a:xfrm>
              <a:off x="1358273" y="3715259"/>
              <a:ext cx="60150" cy="97156"/>
            </a:xfrm>
            <a:custGeom>
              <a:avLst/>
              <a:gdLst/>
              <a:ahLst/>
              <a:cxnLst/>
              <a:rect l="l" t="t" r="r" b="b"/>
              <a:pathLst>
                <a:path w="60150" h="97156">
                  <a:moveTo>
                    <a:pt x="40491" y="47498"/>
                  </a:moveTo>
                  <a:lnTo>
                    <a:pt x="37021" y="48578"/>
                  </a:lnTo>
                  <a:lnTo>
                    <a:pt x="11564" y="48578"/>
                  </a:lnTo>
                  <a:lnTo>
                    <a:pt x="11564" y="10486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40491" y="59065"/>
                  </a:lnTo>
                  <a:lnTo>
                    <a:pt x="47429" y="56751"/>
                  </a:lnTo>
                  <a:lnTo>
                    <a:pt x="43960" y="43951"/>
                  </a:lnTo>
                  <a:lnTo>
                    <a:pt x="40491" y="47498"/>
                  </a:lnTo>
                  <a:close/>
                </a:path>
                <a:path w="60150" h="97156">
                  <a:moveTo>
                    <a:pt x="53211" y="50891"/>
                  </a:moveTo>
                  <a:lnTo>
                    <a:pt x="57837" y="46265"/>
                  </a:lnTo>
                  <a:lnTo>
                    <a:pt x="60150" y="39325"/>
                  </a:lnTo>
                  <a:lnTo>
                    <a:pt x="60150" y="20819"/>
                  </a:lnTo>
                  <a:lnTo>
                    <a:pt x="57837" y="12800"/>
                  </a:lnTo>
                  <a:lnTo>
                    <a:pt x="52055" y="8173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86"/>
                  </a:lnTo>
                  <a:lnTo>
                    <a:pt x="35865" y="10486"/>
                  </a:lnTo>
                  <a:lnTo>
                    <a:pt x="40491" y="11566"/>
                  </a:lnTo>
                  <a:lnTo>
                    <a:pt x="43960" y="15113"/>
                  </a:lnTo>
                  <a:lnTo>
                    <a:pt x="46273" y="18506"/>
                  </a:lnTo>
                  <a:lnTo>
                    <a:pt x="47429" y="24366"/>
                  </a:lnTo>
                  <a:lnTo>
                    <a:pt x="47429" y="35932"/>
                  </a:lnTo>
                  <a:lnTo>
                    <a:pt x="46273" y="40559"/>
                  </a:lnTo>
                  <a:lnTo>
                    <a:pt x="43960" y="43951"/>
                  </a:lnTo>
                  <a:lnTo>
                    <a:pt x="47429" y="56751"/>
                  </a:lnTo>
                  <a:lnTo>
                    <a:pt x="53211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4" name="object 625">
              <a:extLst>
                <a:ext uri="{FF2B5EF4-FFF2-40B4-BE49-F238E27FC236}">
                  <a16:creationId xmlns:a16="http://schemas.microsoft.com/office/drawing/2014/main" id="{76C94888-7362-4F9A-9DDF-CCB4D185AD1D}"/>
                </a:ext>
              </a:extLst>
            </p:cNvPr>
            <p:cNvSpPr/>
            <p:nvPr/>
          </p:nvSpPr>
          <p:spPr>
            <a:xfrm>
              <a:off x="1428832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5" name="object 626">
              <a:extLst>
                <a:ext uri="{FF2B5EF4-FFF2-40B4-BE49-F238E27FC236}">
                  <a16:creationId xmlns:a16="http://schemas.microsoft.com/office/drawing/2014/main" id="{94D73497-7B06-4ADB-9EB3-6AC4FC886E9C}"/>
                </a:ext>
              </a:extLst>
            </p:cNvPr>
            <p:cNvSpPr/>
            <p:nvPr/>
          </p:nvSpPr>
          <p:spPr>
            <a:xfrm>
              <a:off x="1499390" y="3738392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233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2053"/>
                  </a:lnTo>
                  <a:lnTo>
                    <a:pt x="13892" y="16192"/>
                  </a:lnTo>
                  <a:lnTo>
                    <a:pt x="18518" y="12800"/>
                  </a:lnTo>
                  <a:lnTo>
                    <a:pt x="30083" y="12800"/>
                  </a:lnTo>
                  <a:lnTo>
                    <a:pt x="30083" y="1233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3546"/>
                  </a:lnTo>
                  <a:lnTo>
                    <a:pt x="11579" y="9253"/>
                  </a:lnTo>
                  <a:lnTo>
                    <a:pt x="11579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6" name="object 627">
              <a:extLst>
                <a:ext uri="{FF2B5EF4-FFF2-40B4-BE49-F238E27FC236}">
                  <a16:creationId xmlns:a16="http://schemas.microsoft.com/office/drawing/2014/main" id="{43809C5E-2171-4E6E-A9C0-F0EBEC51DEDC}"/>
                </a:ext>
              </a:extLst>
            </p:cNvPr>
            <p:cNvSpPr/>
            <p:nvPr/>
          </p:nvSpPr>
          <p:spPr>
            <a:xfrm>
              <a:off x="1536412" y="3722199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3128" y="17426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1450"/>
                  </a:lnTo>
                  <a:lnTo>
                    <a:pt x="31239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5457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52" y="27759"/>
                  </a:lnTo>
                  <a:lnTo>
                    <a:pt x="33552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7" name="object 628">
              <a:extLst>
                <a:ext uri="{FF2B5EF4-FFF2-40B4-BE49-F238E27FC236}">
                  <a16:creationId xmlns:a16="http://schemas.microsoft.com/office/drawing/2014/main" id="{9509D10B-63AE-4312-A48A-772022A13006}"/>
                </a:ext>
              </a:extLst>
            </p:cNvPr>
            <p:cNvSpPr/>
            <p:nvPr/>
          </p:nvSpPr>
          <p:spPr>
            <a:xfrm>
              <a:off x="1579216" y="3708319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306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7006" y="1048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1306"/>
                  </a:lnTo>
                  <a:lnTo>
                    <a:pt x="20816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8" name="object 629">
              <a:extLst>
                <a:ext uri="{FF2B5EF4-FFF2-40B4-BE49-F238E27FC236}">
                  <a16:creationId xmlns:a16="http://schemas.microsoft.com/office/drawing/2014/main" id="{70AAAF56-859F-45A8-AD8E-65B2CC6187FC}"/>
                </a:ext>
              </a:extLst>
            </p:cNvPr>
            <p:cNvSpPr/>
            <p:nvPr/>
          </p:nvSpPr>
          <p:spPr>
            <a:xfrm>
              <a:off x="1623176" y="3738392"/>
              <a:ext cx="56665" cy="75258"/>
            </a:xfrm>
            <a:custGeom>
              <a:avLst/>
              <a:gdLst/>
              <a:ahLst/>
              <a:cxnLst/>
              <a:rect l="l" t="t" r="r" b="b"/>
              <a:pathLst>
                <a:path w="56665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19" y="65815"/>
                  </a:lnTo>
                  <a:lnTo>
                    <a:pt x="54399" y="55426"/>
                  </a:lnTo>
                  <a:lnTo>
                    <a:pt x="56665" y="41638"/>
                  </a:lnTo>
                  <a:lnTo>
                    <a:pt x="56628" y="33282"/>
                  </a:lnTo>
                  <a:lnTo>
                    <a:pt x="53877" y="19570"/>
                  </a:lnTo>
                  <a:lnTo>
                    <a:pt x="48570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65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9" name="object 630">
              <a:extLst>
                <a:ext uri="{FF2B5EF4-FFF2-40B4-BE49-F238E27FC236}">
                  <a16:creationId xmlns:a16="http://schemas.microsoft.com/office/drawing/2014/main" id="{200DFAAB-86E4-41D8-80DB-630EAC1EE38F}"/>
                </a:ext>
              </a:extLst>
            </p:cNvPr>
            <p:cNvSpPr/>
            <p:nvPr/>
          </p:nvSpPr>
          <p:spPr>
            <a:xfrm>
              <a:off x="170067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0" name="object 631">
              <a:extLst>
                <a:ext uri="{FF2B5EF4-FFF2-40B4-BE49-F238E27FC236}">
                  <a16:creationId xmlns:a16="http://schemas.microsoft.com/office/drawing/2014/main" id="{B8BDE412-CEF9-431A-A1F4-3826AD2F5A12}"/>
                </a:ext>
              </a:extLst>
            </p:cNvPr>
            <p:cNvSpPr/>
            <p:nvPr/>
          </p:nvSpPr>
          <p:spPr>
            <a:xfrm>
              <a:off x="1724959" y="3712946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800"/>
                  </a:moveTo>
                  <a:lnTo>
                    <a:pt x="4625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156" y="12800"/>
                  </a:lnTo>
                  <a:close/>
                </a:path>
                <a:path w="12720" h="99470">
                  <a:moveTo>
                    <a:pt x="0" y="26679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1" name="object 632">
              <a:extLst>
                <a:ext uri="{FF2B5EF4-FFF2-40B4-BE49-F238E27FC236}">
                  <a16:creationId xmlns:a16="http://schemas.microsoft.com/office/drawing/2014/main" id="{45FE4903-7C48-41AF-B760-75AFC801E936}"/>
                </a:ext>
              </a:extLst>
            </p:cNvPr>
            <p:cNvSpPr/>
            <p:nvPr/>
          </p:nvSpPr>
          <p:spPr>
            <a:xfrm>
              <a:off x="1752729" y="3738392"/>
              <a:ext cx="43771" cy="75258"/>
            </a:xfrm>
            <a:custGeom>
              <a:avLst/>
              <a:gdLst/>
              <a:ahLst/>
              <a:cxnLst/>
              <a:rect l="l" t="t" r="r" b="b"/>
              <a:pathLst>
                <a:path w="43771" h="75258">
                  <a:moveTo>
                    <a:pt x="18503" y="63691"/>
                  </a:move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1" h="75258">
                  <a:moveTo>
                    <a:pt x="2312" y="61378"/>
                  </a:moveTo>
                  <a:lnTo>
                    <a:pt x="6938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20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20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42788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33282"/>
                  </a:lnTo>
                  <a:lnTo>
                    <a:pt x="53603" y="19570"/>
                  </a:lnTo>
                  <a:lnTo>
                    <a:pt x="47429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2" name="object 621">
              <a:extLst>
                <a:ext uri="{FF2B5EF4-FFF2-40B4-BE49-F238E27FC236}">
                  <a16:creationId xmlns:a16="http://schemas.microsoft.com/office/drawing/2014/main" id="{6686714B-6470-4888-8107-F37EFBED733A}"/>
                </a:ext>
              </a:extLst>
            </p:cNvPr>
            <p:cNvSpPr/>
            <p:nvPr/>
          </p:nvSpPr>
          <p:spPr>
            <a:xfrm>
              <a:off x="3151243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3" name="object 622">
              <a:extLst>
                <a:ext uri="{FF2B5EF4-FFF2-40B4-BE49-F238E27FC236}">
                  <a16:creationId xmlns:a16="http://schemas.microsoft.com/office/drawing/2014/main" id="{7922BB2A-3590-47DE-BD80-B8096ED6C784}"/>
                </a:ext>
              </a:extLst>
            </p:cNvPr>
            <p:cNvSpPr/>
            <p:nvPr/>
          </p:nvSpPr>
          <p:spPr>
            <a:xfrm>
              <a:off x="321723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4" name="object 623">
              <a:extLst>
                <a:ext uri="{FF2B5EF4-FFF2-40B4-BE49-F238E27FC236}">
                  <a16:creationId xmlns:a16="http://schemas.microsoft.com/office/drawing/2014/main" id="{837907C2-22E9-4FCD-9167-FBCB02D08001}"/>
                </a:ext>
              </a:extLst>
            </p:cNvPr>
            <p:cNvSpPr/>
            <p:nvPr/>
          </p:nvSpPr>
          <p:spPr>
            <a:xfrm>
              <a:off x="3280765" y="370955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5"/>
                  </a:lnTo>
                  <a:lnTo>
                    <a:pt x="1517" y="49018"/>
                  </a:lnTo>
                  <a:lnTo>
                    <a:pt x="0" y="63537"/>
                  </a:lnTo>
                  <a:lnTo>
                    <a:pt x="9" y="71746"/>
                  </a:lnTo>
                  <a:lnTo>
                    <a:pt x="1865" y="85860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5031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3609"/>
                  </a:lnTo>
                  <a:lnTo>
                    <a:pt x="22049" y="93609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2862"/>
                  </a:lnTo>
                  <a:lnTo>
                    <a:pt x="52117" y="102862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5" name="object 613">
              <a:extLst>
                <a:ext uri="{FF2B5EF4-FFF2-40B4-BE49-F238E27FC236}">
                  <a16:creationId xmlns:a16="http://schemas.microsoft.com/office/drawing/2014/main" id="{9C2F0BDA-A6ED-46F1-8E54-6A5B54FB41FF}"/>
                </a:ext>
              </a:extLst>
            </p:cNvPr>
            <p:cNvSpPr/>
            <p:nvPr/>
          </p:nvSpPr>
          <p:spPr>
            <a:xfrm>
              <a:off x="337914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6" name="object 614">
              <a:extLst>
                <a:ext uri="{FF2B5EF4-FFF2-40B4-BE49-F238E27FC236}">
                  <a16:creationId xmlns:a16="http://schemas.microsoft.com/office/drawing/2014/main" id="{708C7DAF-0473-4851-833E-B0CD5EC112F8}"/>
                </a:ext>
              </a:extLst>
            </p:cNvPr>
            <p:cNvSpPr/>
            <p:nvPr/>
          </p:nvSpPr>
          <p:spPr>
            <a:xfrm>
              <a:off x="3440355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7" name="object 615">
              <a:extLst>
                <a:ext uri="{FF2B5EF4-FFF2-40B4-BE49-F238E27FC236}">
                  <a16:creationId xmlns:a16="http://schemas.microsoft.com/office/drawing/2014/main" id="{8FDF9F47-F4DD-4351-95BC-97131065C8A5}"/>
                </a:ext>
              </a:extLst>
            </p:cNvPr>
            <p:cNvSpPr/>
            <p:nvPr/>
          </p:nvSpPr>
          <p:spPr>
            <a:xfrm>
              <a:off x="3506350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8" name="object 616">
              <a:extLst>
                <a:ext uri="{FF2B5EF4-FFF2-40B4-BE49-F238E27FC236}">
                  <a16:creationId xmlns:a16="http://schemas.microsoft.com/office/drawing/2014/main" id="{1092414E-7E93-41F7-B2F2-381907128CBC}"/>
                </a:ext>
              </a:extLst>
            </p:cNvPr>
            <p:cNvSpPr/>
            <p:nvPr/>
          </p:nvSpPr>
          <p:spPr>
            <a:xfrm>
              <a:off x="3542277" y="3739626"/>
              <a:ext cx="53196" cy="72790"/>
            </a:xfrm>
            <a:custGeom>
              <a:avLst/>
              <a:gdLst/>
              <a:ahLst/>
              <a:cxnLst/>
              <a:rect l="l" t="t" r="r" b="b"/>
              <a:pathLst>
                <a:path w="53196" h="72790">
                  <a:moveTo>
                    <a:pt x="26521" y="55518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790"/>
                  </a:lnTo>
                  <a:lnTo>
                    <a:pt x="31146" y="7279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26521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9" name="object 617">
              <a:extLst>
                <a:ext uri="{FF2B5EF4-FFF2-40B4-BE49-F238E27FC236}">
                  <a16:creationId xmlns:a16="http://schemas.microsoft.com/office/drawing/2014/main" id="{12041033-43F7-4FAF-B5CC-7DEA96510408}"/>
                </a:ext>
              </a:extLst>
            </p:cNvPr>
            <p:cNvSpPr/>
            <p:nvPr/>
          </p:nvSpPr>
          <p:spPr>
            <a:xfrm>
              <a:off x="3607038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470">
                  <a:moveTo>
                    <a:pt x="12643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264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0" name="object 618">
              <a:extLst>
                <a:ext uri="{FF2B5EF4-FFF2-40B4-BE49-F238E27FC236}">
                  <a16:creationId xmlns:a16="http://schemas.microsoft.com/office/drawing/2014/main" id="{033B1451-1643-4579-B2CD-80F80931C573}"/>
                </a:ext>
              </a:extLst>
            </p:cNvPr>
            <p:cNvSpPr/>
            <p:nvPr/>
          </p:nvSpPr>
          <p:spPr>
            <a:xfrm>
              <a:off x="36347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643" y="19739"/>
                  </a:lnTo>
                  <a:lnTo>
                    <a:pt x="14956" y="16192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819"/>
                  </a:lnTo>
                  <a:lnTo>
                    <a:pt x="40398" y="26679"/>
                  </a:lnTo>
                  <a:lnTo>
                    <a:pt x="51963" y="26679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7269" y="63691"/>
                  </a:lnTo>
                  <a:lnTo>
                    <a:pt x="14956" y="60144"/>
                  </a:lnTo>
                  <a:lnTo>
                    <a:pt x="12643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1" name="object 619">
              <a:extLst>
                <a:ext uri="{FF2B5EF4-FFF2-40B4-BE49-F238E27FC236}">
                  <a16:creationId xmlns:a16="http://schemas.microsoft.com/office/drawing/2014/main" id="{56CA40D8-F2FE-41F4-B68E-ABA898B37C29}"/>
                </a:ext>
              </a:extLst>
            </p:cNvPr>
            <p:cNvSpPr/>
            <p:nvPr/>
          </p:nvSpPr>
          <p:spPr>
            <a:xfrm>
              <a:off x="3697240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1963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398" y="62458"/>
                  </a:lnTo>
                  <a:lnTo>
                    <a:pt x="35772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724"/>
                  </a:lnTo>
                  <a:lnTo>
                    <a:pt x="50777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2" name="object 620">
              <a:extLst>
                <a:ext uri="{FF2B5EF4-FFF2-40B4-BE49-F238E27FC236}">
                  <a16:creationId xmlns:a16="http://schemas.microsoft.com/office/drawing/2014/main" id="{87615626-DC2F-445A-B3AD-723360E6C7CD}"/>
                </a:ext>
              </a:extLst>
            </p:cNvPr>
            <p:cNvSpPr/>
            <p:nvPr/>
          </p:nvSpPr>
          <p:spPr>
            <a:xfrm>
              <a:off x="3760768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724" y="22053"/>
                  </a:lnTo>
                  <a:lnTo>
                    <a:pt x="48724" y="16192"/>
                  </a:lnTo>
                  <a:lnTo>
                    <a:pt x="46412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3" name="object 609">
              <a:extLst>
                <a:ext uri="{FF2B5EF4-FFF2-40B4-BE49-F238E27FC236}">
                  <a16:creationId xmlns:a16="http://schemas.microsoft.com/office/drawing/2014/main" id="{584F8640-5070-4915-B408-869012BA7221}"/>
                </a:ext>
              </a:extLst>
            </p:cNvPr>
            <p:cNvSpPr/>
            <p:nvPr/>
          </p:nvSpPr>
          <p:spPr>
            <a:xfrm>
              <a:off x="5031009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582" y="10332"/>
                  </a:lnTo>
                  <a:lnTo>
                    <a:pt x="53196" y="10332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582" y="10332"/>
                  </a:moveTo>
                  <a:lnTo>
                    <a:pt x="23128" y="0"/>
                  </a:lnTo>
                  <a:lnTo>
                    <a:pt x="35772" y="-43951"/>
                  </a:lnTo>
                  <a:lnTo>
                    <a:pt x="49650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779" y="35778"/>
                  </a:lnTo>
                  <a:lnTo>
                    <a:pt x="41632" y="-61378"/>
                  </a:lnTo>
                  <a:lnTo>
                    <a:pt x="31146" y="-61378"/>
                  </a:lnTo>
                  <a:lnTo>
                    <a:pt x="0" y="35778"/>
                  </a:lnTo>
                  <a:lnTo>
                    <a:pt x="12643" y="35778"/>
                  </a:lnTo>
                  <a:lnTo>
                    <a:pt x="19582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4" name="object 610">
              <a:extLst>
                <a:ext uri="{FF2B5EF4-FFF2-40B4-BE49-F238E27FC236}">
                  <a16:creationId xmlns:a16="http://schemas.microsoft.com/office/drawing/2014/main" id="{86E2EBB8-DC85-4097-B2BD-01F7E8AE250E}"/>
                </a:ext>
              </a:extLst>
            </p:cNvPr>
            <p:cNvSpPr/>
            <p:nvPr/>
          </p:nvSpPr>
          <p:spPr>
            <a:xfrm>
              <a:off x="5114273" y="3712946"/>
              <a:ext cx="63527" cy="100703"/>
            </a:xfrm>
            <a:custGeom>
              <a:avLst/>
              <a:gdLst/>
              <a:ahLst/>
              <a:cxnLst/>
              <a:rect l="l" t="t" r="r" b="b"/>
              <a:pathLst>
                <a:path w="63527" h="100703">
                  <a:moveTo>
                    <a:pt x="20816" y="13879"/>
                  </a:moveTo>
                  <a:lnTo>
                    <a:pt x="25441" y="11566"/>
                  </a:lnTo>
                  <a:lnTo>
                    <a:pt x="38085" y="11566"/>
                  </a:lnTo>
                  <a:lnTo>
                    <a:pt x="42711" y="12800"/>
                  </a:lnTo>
                  <a:lnTo>
                    <a:pt x="45024" y="16192"/>
                  </a:lnTo>
                  <a:lnTo>
                    <a:pt x="48570" y="19739"/>
                  </a:lnTo>
                  <a:lnTo>
                    <a:pt x="49650" y="24366"/>
                  </a:lnTo>
                  <a:lnTo>
                    <a:pt x="50883" y="30072"/>
                  </a:lnTo>
                  <a:lnTo>
                    <a:pt x="63527" y="30072"/>
                  </a:lnTo>
                  <a:lnTo>
                    <a:pt x="62448" y="20819"/>
                  </a:lnTo>
                  <a:lnTo>
                    <a:pt x="60135" y="13879"/>
                  </a:lnTo>
                  <a:lnTo>
                    <a:pt x="54275" y="8173"/>
                  </a:lnTo>
                  <a:lnTo>
                    <a:pt x="48570" y="3546"/>
                  </a:lnTo>
                  <a:lnTo>
                    <a:pt x="41632" y="0"/>
                  </a:lnTo>
                  <a:lnTo>
                    <a:pt x="31061" y="19"/>
                  </a:lnTo>
                  <a:lnTo>
                    <a:pt x="17953" y="2868"/>
                  </a:lnTo>
                  <a:lnTo>
                    <a:pt x="8018" y="10486"/>
                  </a:lnTo>
                  <a:lnTo>
                    <a:pt x="4857" y="15318"/>
                  </a:lnTo>
                  <a:lnTo>
                    <a:pt x="1148" y="26848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190" y="67238"/>
                  </a:lnTo>
                  <a:lnTo>
                    <a:pt x="2792" y="80187"/>
                  </a:lnTo>
                  <a:lnTo>
                    <a:pt x="9251" y="90217"/>
                  </a:lnTo>
                  <a:lnTo>
                    <a:pt x="20075" y="98255"/>
                  </a:lnTo>
                  <a:lnTo>
                    <a:pt x="33459" y="100703"/>
                  </a:lnTo>
                  <a:lnTo>
                    <a:pt x="38308" y="100484"/>
                  </a:lnTo>
                  <a:lnTo>
                    <a:pt x="51033" y="97251"/>
                  </a:lnTo>
                  <a:lnTo>
                    <a:pt x="61214" y="90217"/>
                  </a:lnTo>
                  <a:lnTo>
                    <a:pt x="63527" y="87903"/>
                  </a:lnTo>
                  <a:lnTo>
                    <a:pt x="63527" y="50891"/>
                  </a:lnTo>
                  <a:lnTo>
                    <a:pt x="32380" y="50891"/>
                  </a:lnTo>
                  <a:lnTo>
                    <a:pt x="32380" y="61378"/>
                  </a:lnTo>
                  <a:lnTo>
                    <a:pt x="50883" y="61378"/>
                  </a:lnTo>
                  <a:lnTo>
                    <a:pt x="50883" y="84511"/>
                  </a:lnTo>
                  <a:lnTo>
                    <a:pt x="48570" y="85590"/>
                  </a:lnTo>
                  <a:lnTo>
                    <a:pt x="45024" y="89137"/>
                  </a:lnTo>
                  <a:lnTo>
                    <a:pt x="40398" y="90217"/>
                  </a:lnTo>
                  <a:lnTo>
                    <a:pt x="26521" y="90217"/>
                  </a:lnTo>
                  <a:lnTo>
                    <a:pt x="20816" y="87903"/>
                  </a:lnTo>
                  <a:lnTo>
                    <a:pt x="17269" y="83277"/>
                  </a:lnTo>
                  <a:lnTo>
                    <a:pt x="13877" y="77571"/>
                  </a:lnTo>
                  <a:lnTo>
                    <a:pt x="11564" y="69397"/>
                  </a:lnTo>
                  <a:lnTo>
                    <a:pt x="11564" y="30072"/>
                  </a:lnTo>
                  <a:lnTo>
                    <a:pt x="13877" y="23132"/>
                  </a:lnTo>
                  <a:lnTo>
                    <a:pt x="17269" y="18506"/>
                  </a:lnTo>
                  <a:lnTo>
                    <a:pt x="2081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5" name="object 611">
              <a:extLst>
                <a:ext uri="{FF2B5EF4-FFF2-40B4-BE49-F238E27FC236}">
                  <a16:creationId xmlns:a16="http://schemas.microsoft.com/office/drawing/2014/main" id="{73EDC107-A06D-4BE4-B278-CCD5C3180373}"/>
                </a:ext>
              </a:extLst>
            </p:cNvPr>
            <p:cNvSpPr/>
            <p:nvPr/>
          </p:nvSpPr>
          <p:spPr>
            <a:xfrm>
              <a:off x="5193991" y="3712946"/>
              <a:ext cx="52117" cy="100703"/>
            </a:xfrm>
            <a:custGeom>
              <a:avLst/>
              <a:gdLst/>
              <a:ahLst/>
              <a:cxnLst/>
              <a:rect l="l" t="t" r="r" b="b"/>
              <a:pathLst>
                <a:path w="52117" h="100703">
                  <a:moveTo>
                    <a:pt x="41632" y="97156"/>
                  </a:moveTo>
                  <a:lnTo>
                    <a:pt x="46257" y="90217"/>
                  </a:lnTo>
                  <a:lnTo>
                    <a:pt x="48480" y="84918"/>
                  </a:lnTo>
                  <a:lnTo>
                    <a:pt x="51146" y="73271"/>
                  </a:lnTo>
                  <a:lnTo>
                    <a:pt x="52117" y="57831"/>
                  </a:lnTo>
                  <a:lnTo>
                    <a:pt x="52117" y="40559"/>
                  </a:lnTo>
                  <a:lnTo>
                    <a:pt x="51899" y="33999"/>
                  </a:lnTo>
                  <a:lnTo>
                    <a:pt x="49714" y="20713"/>
                  </a:lnTo>
                  <a:lnTo>
                    <a:pt x="45178" y="10486"/>
                  </a:lnTo>
                  <a:lnTo>
                    <a:pt x="41632" y="3546"/>
                  </a:lnTo>
                  <a:lnTo>
                    <a:pt x="34693" y="0"/>
                  </a:lnTo>
                  <a:lnTo>
                    <a:pt x="17423" y="0"/>
                  </a:lnTo>
                  <a:lnTo>
                    <a:pt x="10485" y="4626"/>
                  </a:lnTo>
                  <a:lnTo>
                    <a:pt x="5859" y="11566"/>
                  </a:lnTo>
                  <a:lnTo>
                    <a:pt x="3865" y="16217"/>
                  </a:lnTo>
                  <a:lnTo>
                    <a:pt x="1034" y="27897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99" y="68359"/>
                  </a:lnTo>
                  <a:lnTo>
                    <a:pt x="2530" y="81545"/>
                  </a:lnTo>
                  <a:lnTo>
                    <a:pt x="6938" y="91450"/>
                  </a:lnTo>
                  <a:lnTo>
                    <a:pt x="10485" y="97156"/>
                  </a:lnTo>
                  <a:lnTo>
                    <a:pt x="12798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5110" y="18506"/>
                  </a:lnTo>
                  <a:lnTo>
                    <a:pt x="17423" y="12800"/>
                  </a:lnTo>
                  <a:lnTo>
                    <a:pt x="20816" y="10486"/>
                  </a:lnTo>
                  <a:lnTo>
                    <a:pt x="31301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552" y="31306"/>
                  </a:lnTo>
                  <a:lnTo>
                    <a:pt x="40552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1301" y="91450"/>
                  </a:lnTo>
                  <a:lnTo>
                    <a:pt x="20816" y="91450"/>
                  </a:lnTo>
                  <a:lnTo>
                    <a:pt x="17423" y="87903"/>
                  </a:lnTo>
                  <a:lnTo>
                    <a:pt x="26675" y="100703"/>
                  </a:lnTo>
                  <a:lnTo>
                    <a:pt x="34693" y="100703"/>
                  </a:lnTo>
                  <a:lnTo>
                    <a:pt x="41632" y="97156"/>
                  </a:lnTo>
                  <a:close/>
                </a:path>
                <a:path w="52117" h="100703">
                  <a:moveTo>
                    <a:pt x="17423" y="100703"/>
                  </a:moveTo>
                  <a:lnTo>
                    <a:pt x="26675" y="100703"/>
                  </a:lnTo>
                  <a:lnTo>
                    <a:pt x="17423" y="87903"/>
                  </a:lnTo>
                  <a:lnTo>
                    <a:pt x="15110" y="83277"/>
                  </a:lnTo>
                  <a:lnTo>
                    <a:pt x="12798" y="77571"/>
                  </a:lnTo>
                  <a:lnTo>
                    <a:pt x="10485" y="97156"/>
                  </a:lnTo>
                  <a:lnTo>
                    <a:pt x="17423" y="100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6" name="object 612">
              <a:extLst>
                <a:ext uri="{FF2B5EF4-FFF2-40B4-BE49-F238E27FC236}">
                  <a16:creationId xmlns:a16="http://schemas.microsoft.com/office/drawing/2014/main" id="{3B7E6CE6-A17A-404B-9DE4-57C5821D41DE}"/>
                </a:ext>
              </a:extLst>
            </p:cNvPr>
            <p:cNvSpPr/>
            <p:nvPr/>
          </p:nvSpPr>
          <p:spPr>
            <a:xfrm>
              <a:off x="5262298" y="3715259"/>
              <a:ext cx="52117" cy="98390"/>
            </a:xfrm>
            <a:custGeom>
              <a:avLst/>
              <a:gdLst/>
              <a:ahLst/>
              <a:cxnLst/>
              <a:rect l="l" t="t" r="r" b="b"/>
              <a:pathLst>
                <a:path w="52117" h="98390">
                  <a:moveTo>
                    <a:pt x="18503" y="85590"/>
                  </a:moveTo>
                  <a:lnTo>
                    <a:pt x="16190" y="80964"/>
                  </a:lnTo>
                  <a:lnTo>
                    <a:pt x="12643" y="76337"/>
                  </a:lnTo>
                  <a:lnTo>
                    <a:pt x="11564" y="69397"/>
                  </a:lnTo>
                  <a:lnTo>
                    <a:pt x="11564" y="56751"/>
                  </a:lnTo>
                  <a:lnTo>
                    <a:pt x="12643" y="53204"/>
                  </a:lnTo>
                  <a:lnTo>
                    <a:pt x="16190" y="35932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4956" y="23132"/>
                  </a:lnTo>
                  <a:lnTo>
                    <a:pt x="19582" y="18506"/>
                  </a:lnTo>
                  <a:lnTo>
                    <a:pt x="24208" y="12800"/>
                  </a:lnTo>
                  <a:lnTo>
                    <a:pt x="30067" y="10486"/>
                  </a:lnTo>
                  <a:lnTo>
                    <a:pt x="40552" y="10486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3128" y="1233"/>
                  </a:lnTo>
                  <a:lnTo>
                    <a:pt x="17269" y="5860"/>
                  </a:lnTo>
                  <a:lnTo>
                    <a:pt x="11564" y="9253"/>
                  </a:lnTo>
                  <a:lnTo>
                    <a:pt x="6938" y="15113"/>
                  </a:lnTo>
                  <a:lnTo>
                    <a:pt x="4625" y="23132"/>
                  </a:lnTo>
                  <a:lnTo>
                    <a:pt x="2601" y="28954"/>
                  </a:lnTo>
                  <a:lnTo>
                    <a:pt x="569" y="40876"/>
                  </a:lnTo>
                  <a:lnTo>
                    <a:pt x="0" y="55518"/>
                  </a:lnTo>
                  <a:lnTo>
                    <a:pt x="87" y="63953"/>
                  </a:lnTo>
                  <a:lnTo>
                    <a:pt x="2146" y="77296"/>
                  </a:lnTo>
                  <a:lnTo>
                    <a:pt x="6938" y="87903"/>
                  </a:lnTo>
                  <a:lnTo>
                    <a:pt x="11564" y="94843"/>
                  </a:lnTo>
                  <a:lnTo>
                    <a:pt x="18503" y="98390"/>
                  </a:lnTo>
                  <a:lnTo>
                    <a:pt x="26521" y="98390"/>
                  </a:lnTo>
                  <a:lnTo>
                    <a:pt x="21895" y="89137"/>
                  </a:lnTo>
                  <a:lnTo>
                    <a:pt x="18503" y="85590"/>
                  </a:lnTo>
                  <a:close/>
                </a:path>
                <a:path w="52117" h="98390">
                  <a:moveTo>
                    <a:pt x="34693" y="86824"/>
                  </a:moveTo>
                  <a:lnTo>
                    <a:pt x="31146" y="89137"/>
                  </a:lnTo>
                  <a:lnTo>
                    <a:pt x="21895" y="89137"/>
                  </a:lnTo>
                  <a:lnTo>
                    <a:pt x="26521" y="98390"/>
                  </a:lnTo>
                  <a:lnTo>
                    <a:pt x="34693" y="98390"/>
                  </a:lnTo>
                  <a:lnTo>
                    <a:pt x="40552" y="96077"/>
                  </a:lnTo>
                  <a:lnTo>
                    <a:pt x="45178" y="90217"/>
                  </a:lnTo>
                  <a:lnTo>
                    <a:pt x="49804" y="84511"/>
                  </a:lnTo>
                  <a:lnTo>
                    <a:pt x="52117" y="76337"/>
                  </a:lnTo>
                  <a:lnTo>
                    <a:pt x="52117" y="55518"/>
                  </a:lnTo>
                  <a:lnTo>
                    <a:pt x="49804" y="48578"/>
                  </a:lnTo>
                  <a:lnTo>
                    <a:pt x="46257" y="41638"/>
                  </a:lnTo>
                  <a:lnTo>
                    <a:pt x="41632" y="35932"/>
                  </a:lnTo>
                  <a:lnTo>
                    <a:pt x="35772" y="33619"/>
                  </a:lnTo>
                  <a:lnTo>
                    <a:pt x="21895" y="33619"/>
                  </a:lnTo>
                  <a:lnTo>
                    <a:pt x="16190" y="35932"/>
                  </a:lnTo>
                  <a:lnTo>
                    <a:pt x="12643" y="53204"/>
                  </a:lnTo>
                  <a:lnTo>
                    <a:pt x="14956" y="49812"/>
                  </a:lnTo>
                  <a:lnTo>
                    <a:pt x="17269" y="47498"/>
                  </a:lnTo>
                  <a:lnTo>
                    <a:pt x="20816" y="45185"/>
                  </a:lnTo>
                  <a:lnTo>
                    <a:pt x="23128" y="43951"/>
                  </a:lnTo>
                  <a:lnTo>
                    <a:pt x="31146" y="43951"/>
                  </a:lnTo>
                  <a:lnTo>
                    <a:pt x="34693" y="46265"/>
                  </a:lnTo>
                  <a:lnTo>
                    <a:pt x="37006" y="49812"/>
                  </a:lnTo>
                  <a:lnTo>
                    <a:pt x="39319" y="54438"/>
                  </a:lnTo>
                  <a:lnTo>
                    <a:pt x="40552" y="59065"/>
                  </a:lnTo>
                  <a:lnTo>
                    <a:pt x="40552" y="72944"/>
                  </a:lnTo>
                  <a:lnTo>
                    <a:pt x="39319" y="78650"/>
                  </a:lnTo>
                  <a:lnTo>
                    <a:pt x="37006" y="82197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7" name="object 605">
              <a:extLst>
                <a:ext uri="{FF2B5EF4-FFF2-40B4-BE49-F238E27FC236}">
                  <a16:creationId xmlns:a16="http://schemas.microsoft.com/office/drawing/2014/main" id="{6DF15CF8-5E28-4AF3-BBD2-1BB623683F33}"/>
                </a:ext>
              </a:extLst>
            </p:cNvPr>
            <p:cNvSpPr/>
            <p:nvPr/>
          </p:nvSpPr>
          <p:spPr>
            <a:xfrm>
              <a:off x="5969119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33459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3459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8" name="object 606">
              <a:extLst>
                <a:ext uri="{FF2B5EF4-FFF2-40B4-BE49-F238E27FC236}">
                  <a16:creationId xmlns:a16="http://schemas.microsoft.com/office/drawing/2014/main" id="{76A6B42C-F98D-4521-9BDF-DF943894A39E}"/>
                </a:ext>
              </a:extLst>
            </p:cNvPr>
            <p:cNvSpPr/>
            <p:nvPr/>
          </p:nvSpPr>
          <p:spPr>
            <a:xfrm>
              <a:off x="6014143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9" name="object 607">
              <a:extLst>
                <a:ext uri="{FF2B5EF4-FFF2-40B4-BE49-F238E27FC236}">
                  <a16:creationId xmlns:a16="http://schemas.microsoft.com/office/drawing/2014/main" id="{14D21A4F-C42C-4CF8-A5DD-572067A7BFBE}"/>
                </a:ext>
              </a:extLst>
            </p:cNvPr>
            <p:cNvSpPr/>
            <p:nvPr/>
          </p:nvSpPr>
          <p:spPr>
            <a:xfrm>
              <a:off x="607782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0" name="object 608">
              <a:extLst>
                <a:ext uri="{FF2B5EF4-FFF2-40B4-BE49-F238E27FC236}">
                  <a16:creationId xmlns:a16="http://schemas.microsoft.com/office/drawing/2014/main" id="{4CEF103F-EE18-4E21-AA96-FEB11014C153}"/>
                </a:ext>
              </a:extLst>
            </p:cNvPr>
            <p:cNvSpPr/>
            <p:nvPr/>
          </p:nvSpPr>
          <p:spPr>
            <a:xfrm>
              <a:off x="6115910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772" y="419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801" y="16226"/>
                  </a:lnTo>
                  <a:lnTo>
                    <a:pt x="41772" y="41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1" name="object 597">
              <a:extLst>
                <a:ext uri="{FF2B5EF4-FFF2-40B4-BE49-F238E27FC236}">
                  <a16:creationId xmlns:a16="http://schemas.microsoft.com/office/drawing/2014/main" id="{5BB0757B-35D5-41A0-8640-2A2DD533DBDF}"/>
                </a:ext>
              </a:extLst>
            </p:cNvPr>
            <p:cNvSpPr/>
            <p:nvPr/>
          </p:nvSpPr>
          <p:spPr>
            <a:xfrm>
              <a:off x="6208580" y="370955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356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5923"/>
                  </a:lnTo>
                  <a:lnTo>
                    <a:pt x="50910" y="85068"/>
                  </a:lnTo>
                  <a:lnTo>
                    <a:pt x="51963" y="70477"/>
                  </a:lnTo>
                  <a:lnTo>
                    <a:pt x="51960" y="62640"/>
                  </a:lnTo>
                  <a:lnTo>
                    <a:pt x="50777" y="47875"/>
                  </a:lnTo>
                  <a:lnTo>
                    <a:pt x="46257" y="38091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0330" y="102862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296"/>
                  </a:lnTo>
                  <a:lnTo>
                    <a:pt x="11564" y="84356"/>
                  </a:lnTo>
                  <a:lnTo>
                    <a:pt x="11564" y="49657"/>
                  </a:lnTo>
                  <a:lnTo>
                    <a:pt x="14956" y="42718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031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609"/>
                  </a:lnTo>
                  <a:lnTo>
                    <a:pt x="19582" y="93609"/>
                  </a:lnTo>
                  <a:lnTo>
                    <a:pt x="14956" y="91296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2" name="object 598">
              <a:extLst>
                <a:ext uri="{FF2B5EF4-FFF2-40B4-BE49-F238E27FC236}">
                  <a16:creationId xmlns:a16="http://schemas.microsoft.com/office/drawing/2014/main" id="{7D143036-465C-46F3-A3AF-EB8A7C3AAB29}"/>
                </a:ext>
              </a:extLst>
            </p:cNvPr>
            <p:cNvSpPr/>
            <p:nvPr/>
          </p:nvSpPr>
          <p:spPr>
            <a:xfrm>
              <a:off x="6273341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459" y="61224"/>
                  </a:lnTo>
                  <a:lnTo>
                    <a:pt x="28834" y="63537"/>
                  </a:lnTo>
                  <a:lnTo>
                    <a:pt x="14956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079" y="63537"/>
                  </a:lnTo>
                  <a:lnTo>
                    <a:pt x="4625" y="68164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3" name="object 599">
              <a:extLst>
                <a:ext uri="{FF2B5EF4-FFF2-40B4-BE49-F238E27FC236}">
                  <a16:creationId xmlns:a16="http://schemas.microsoft.com/office/drawing/2014/main" id="{6F2D3D46-C1E7-4D13-833C-4BB952A37252}"/>
                </a:ext>
              </a:extLst>
            </p:cNvPr>
            <p:cNvSpPr/>
            <p:nvPr/>
          </p:nvSpPr>
          <p:spPr>
            <a:xfrm>
              <a:off x="6334556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4" name="object 600">
              <a:extLst>
                <a:ext uri="{FF2B5EF4-FFF2-40B4-BE49-F238E27FC236}">
                  <a16:creationId xmlns:a16="http://schemas.microsoft.com/office/drawing/2014/main" id="{7F849994-F2DC-4707-8831-AA4EB7C34509}"/>
                </a:ext>
              </a:extLst>
            </p:cNvPr>
            <p:cNvSpPr/>
            <p:nvPr/>
          </p:nvSpPr>
          <p:spPr>
            <a:xfrm>
              <a:off x="639700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2798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2798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5" name="object 601">
              <a:extLst>
                <a:ext uri="{FF2B5EF4-FFF2-40B4-BE49-F238E27FC236}">
                  <a16:creationId xmlns:a16="http://schemas.microsoft.com/office/drawing/2014/main" id="{0B130A01-2294-4578-86F3-6D66BD2CFA5E}"/>
                </a:ext>
              </a:extLst>
            </p:cNvPr>
            <p:cNvSpPr/>
            <p:nvPr/>
          </p:nvSpPr>
          <p:spPr>
            <a:xfrm>
              <a:off x="642475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6" name="object 602">
              <a:extLst>
                <a:ext uri="{FF2B5EF4-FFF2-40B4-BE49-F238E27FC236}">
                  <a16:creationId xmlns:a16="http://schemas.microsoft.com/office/drawing/2014/main" id="{96A3FFC2-4C40-43EF-82A4-A380E2E1B9D4}"/>
                </a:ext>
              </a:extLst>
            </p:cNvPr>
            <p:cNvSpPr/>
            <p:nvPr/>
          </p:nvSpPr>
          <p:spPr>
            <a:xfrm>
              <a:off x="6486127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2643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7" name="object 603">
              <a:extLst>
                <a:ext uri="{FF2B5EF4-FFF2-40B4-BE49-F238E27FC236}">
                  <a16:creationId xmlns:a16="http://schemas.microsoft.com/office/drawing/2014/main" id="{FABB9E1A-16E2-4320-88D0-30E82B6B1E11}"/>
                </a:ext>
              </a:extLst>
            </p:cNvPr>
            <p:cNvSpPr/>
            <p:nvPr/>
          </p:nvSpPr>
          <p:spPr>
            <a:xfrm>
              <a:off x="6547496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312" y="15113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643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8" name="object 604">
              <a:extLst>
                <a:ext uri="{FF2B5EF4-FFF2-40B4-BE49-F238E27FC236}">
                  <a16:creationId xmlns:a16="http://schemas.microsoft.com/office/drawing/2014/main" id="{33B6BBF3-5134-4827-8347-03995B2FDD5F}"/>
                </a:ext>
              </a:extLst>
            </p:cNvPr>
            <p:cNvSpPr/>
            <p:nvPr/>
          </p:nvSpPr>
          <p:spPr>
            <a:xfrm>
              <a:off x="6607631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9" name="object 588">
              <a:extLst>
                <a:ext uri="{FF2B5EF4-FFF2-40B4-BE49-F238E27FC236}">
                  <a16:creationId xmlns:a16="http://schemas.microsoft.com/office/drawing/2014/main" id="{1F1A79A7-F886-4AD0-9687-40F663589DFE}"/>
                </a:ext>
              </a:extLst>
            </p:cNvPr>
            <p:cNvSpPr/>
            <p:nvPr/>
          </p:nvSpPr>
          <p:spPr>
            <a:xfrm>
              <a:off x="6862050" y="37396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2798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233" y="56597"/>
                  </a:lnTo>
                  <a:lnTo>
                    <a:pt x="2312" y="63537"/>
                  </a:lnTo>
                  <a:lnTo>
                    <a:pt x="5859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8239" y="67084"/>
                  </a:lnTo>
                  <a:lnTo>
                    <a:pt x="38239" y="72790"/>
                  </a:lnTo>
                  <a:lnTo>
                    <a:pt x="49804" y="72790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798" y="57831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0" name="object 589">
              <a:extLst>
                <a:ext uri="{FF2B5EF4-FFF2-40B4-BE49-F238E27FC236}">
                  <a16:creationId xmlns:a16="http://schemas.microsoft.com/office/drawing/2014/main" id="{961D5AAD-4D8A-4143-928C-860A0254DF9B}"/>
                </a:ext>
              </a:extLst>
            </p:cNvPr>
            <p:cNvSpPr/>
            <p:nvPr/>
          </p:nvSpPr>
          <p:spPr>
            <a:xfrm>
              <a:off x="6926811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1" name="object 590">
              <a:extLst>
                <a:ext uri="{FF2B5EF4-FFF2-40B4-BE49-F238E27FC236}">
                  <a16:creationId xmlns:a16="http://schemas.microsoft.com/office/drawing/2014/main" id="{33294272-F152-4558-9C96-C4726C47F94E}"/>
                </a:ext>
              </a:extLst>
            </p:cNvPr>
            <p:cNvSpPr/>
            <p:nvPr/>
          </p:nvSpPr>
          <p:spPr>
            <a:xfrm>
              <a:off x="695456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2" name="object 591">
              <a:extLst>
                <a:ext uri="{FF2B5EF4-FFF2-40B4-BE49-F238E27FC236}">
                  <a16:creationId xmlns:a16="http://schemas.microsoft.com/office/drawing/2014/main" id="{DBADB09C-BA33-4A3C-B141-E69DE258631E}"/>
                </a:ext>
              </a:extLst>
            </p:cNvPr>
            <p:cNvSpPr/>
            <p:nvPr/>
          </p:nvSpPr>
          <p:spPr>
            <a:xfrm>
              <a:off x="69904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5772" y="15113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350"/>
                  </a:lnTo>
                  <a:lnTo>
                    <a:pt x="50097" y="18235"/>
                  </a:lnTo>
                  <a:lnTo>
                    <a:pt x="45024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3" name="object 592">
              <a:extLst>
                <a:ext uri="{FF2B5EF4-FFF2-40B4-BE49-F238E27FC236}">
                  <a16:creationId xmlns:a16="http://schemas.microsoft.com/office/drawing/2014/main" id="{57125362-EF56-4572-83BB-DE51B803CD24}"/>
                </a:ext>
              </a:extLst>
            </p:cNvPr>
            <p:cNvSpPr/>
            <p:nvPr/>
          </p:nvSpPr>
          <p:spPr>
            <a:xfrm>
              <a:off x="7054020" y="3738392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5178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546"/>
                  </a:lnTo>
                  <a:lnTo>
                    <a:pt x="11564" y="817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926" y="16192"/>
                  </a:lnTo>
                  <a:lnTo>
                    <a:pt x="37006" y="25445"/>
                  </a:lnTo>
                  <a:lnTo>
                    <a:pt x="37006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976" y="10486"/>
                  </a:lnTo>
                  <a:lnTo>
                    <a:pt x="65994" y="10486"/>
                  </a:lnTo>
                  <a:lnTo>
                    <a:pt x="68307" y="11566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5445"/>
                  </a:lnTo>
                  <a:lnTo>
                    <a:pt x="84152" y="15063"/>
                  </a:lnTo>
                  <a:lnTo>
                    <a:pt x="77552" y="3712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546"/>
                  </a:lnTo>
                  <a:lnTo>
                    <a:pt x="45178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4" name="object 593">
              <a:extLst>
                <a:ext uri="{FF2B5EF4-FFF2-40B4-BE49-F238E27FC236}">
                  <a16:creationId xmlns:a16="http://schemas.microsoft.com/office/drawing/2014/main" id="{231F7B51-0797-4AA9-A392-83954C66D7FB}"/>
                </a:ext>
              </a:extLst>
            </p:cNvPr>
            <p:cNvSpPr/>
            <p:nvPr/>
          </p:nvSpPr>
          <p:spPr>
            <a:xfrm>
              <a:off x="7152395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81"/>
                  </a:lnTo>
                  <a:lnTo>
                    <a:pt x="50432" y="1835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5" name="object 594">
              <a:extLst>
                <a:ext uri="{FF2B5EF4-FFF2-40B4-BE49-F238E27FC236}">
                  <a16:creationId xmlns:a16="http://schemas.microsoft.com/office/drawing/2014/main" id="{7BDEAA95-4D34-4352-910F-FE5B381ED0BE}"/>
                </a:ext>
              </a:extLst>
            </p:cNvPr>
            <p:cNvSpPr/>
            <p:nvPr/>
          </p:nvSpPr>
          <p:spPr>
            <a:xfrm>
              <a:off x="7216077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6" name="object 595">
              <a:extLst>
                <a:ext uri="{FF2B5EF4-FFF2-40B4-BE49-F238E27FC236}">
                  <a16:creationId xmlns:a16="http://schemas.microsoft.com/office/drawing/2014/main" id="{E50EF31D-9316-4725-ACFF-E4874F8FD506}"/>
                </a:ext>
              </a:extLst>
            </p:cNvPr>
            <p:cNvSpPr/>
            <p:nvPr/>
          </p:nvSpPr>
          <p:spPr>
            <a:xfrm>
              <a:off x="7272665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7" name="object 596">
              <a:extLst>
                <a:ext uri="{FF2B5EF4-FFF2-40B4-BE49-F238E27FC236}">
                  <a16:creationId xmlns:a16="http://schemas.microsoft.com/office/drawing/2014/main" id="{0E386453-46BB-4ED7-8FE8-72F4C3B25E71}"/>
                </a:ext>
              </a:extLst>
            </p:cNvPr>
            <p:cNvSpPr/>
            <p:nvPr/>
          </p:nvSpPr>
          <p:spPr>
            <a:xfrm>
              <a:off x="731553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8" name="object 584">
              <a:extLst>
                <a:ext uri="{FF2B5EF4-FFF2-40B4-BE49-F238E27FC236}">
                  <a16:creationId xmlns:a16="http://schemas.microsoft.com/office/drawing/2014/main" id="{12957BDD-7ACC-4CC2-A6CD-D4004FBC4EB7}"/>
                </a:ext>
              </a:extLst>
            </p:cNvPr>
            <p:cNvSpPr/>
            <p:nvPr/>
          </p:nvSpPr>
          <p:spPr>
            <a:xfrm>
              <a:off x="74057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9" name="object 585">
              <a:extLst>
                <a:ext uri="{FF2B5EF4-FFF2-40B4-BE49-F238E27FC236}">
                  <a16:creationId xmlns:a16="http://schemas.microsoft.com/office/drawing/2014/main" id="{D2439CC3-4572-45A5-A011-0E3693F847CD}"/>
                </a:ext>
              </a:extLst>
            </p:cNvPr>
            <p:cNvSpPr/>
            <p:nvPr/>
          </p:nvSpPr>
          <p:spPr>
            <a:xfrm>
              <a:off x="743348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1233"/>
                  </a:moveTo>
                  <a:lnTo>
                    <a:pt x="0" y="1233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0" name="object 586">
              <a:extLst>
                <a:ext uri="{FF2B5EF4-FFF2-40B4-BE49-F238E27FC236}">
                  <a16:creationId xmlns:a16="http://schemas.microsoft.com/office/drawing/2014/main" id="{6C2EE512-58CD-4456-8E6E-32F2300D5D33}"/>
                </a:ext>
              </a:extLst>
            </p:cNvPr>
            <p:cNvSpPr/>
            <p:nvPr/>
          </p:nvSpPr>
          <p:spPr>
            <a:xfrm>
              <a:off x="7490231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1" name="object 587">
              <a:extLst>
                <a:ext uri="{FF2B5EF4-FFF2-40B4-BE49-F238E27FC236}">
                  <a16:creationId xmlns:a16="http://schemas.microsoft.com/office/drawing/2014/main" id="{1A8D3BBF-C893-4B0F-8E01-2745ECEBC5C1}"/>
                </a:ext>
              </a:extLst>
            </p:cNvPr>
            <p:cNvSpPr/>
            <p:nvPr/>
          </p:nvSpPr>
          <p:spPr>
            <a:xfrm>
              <a:off x="7530630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2" name="object 575">
              <a:extLst>
                <a:ext uri="{FF2B5EF4-FFF2-40B4-BE49-F238E27FC236}">
                  <a16:creationId xmlns:a16="http://schemas.microsoft.com/office/drawing/2014/main" id="{8090C982-56FA-43F8-9FF9-7B7519527DE3}"/>
                </a:ext>
              </a:extLst>
            </p:cNvPr>
            <p:cNvSpPr/>
            <p:nvPr/>
          </p:nvSpPr>
          <p:spPr>
            <a:xfrm>
              <a:off x="8232824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3" name="object 576">
              <a:extLst>
                <a:ext uri="{FF2B5EF4-FFF2-40B4-BE49-F238E27FC236}">
                  <a16:creationId xmlns:a16="http://schemas.microsoft.com/office/drawing/2014/main" id="{D653A05C-FCCC-44C5-92C1-E5433618FE85}"/>
                </a:ext>
              </a:extLst>
            </p:cNvPr>
            <p:cNvSpPr/>
            <p:nvPr/>
          </p:nvSpPr>
          <p:spPr>
            <a:xfrm>
              <a:off x="8292960" y="3738392"/>
              <a:ext cx="43773" cy="75258"/>
            </a:xfrm>
            <a:custGeom>
              <a:avLst/>
              <a:gdLst/>
              <a:ahLst/>
              <a:cxnLst/>
              <a:rect l="l" t="t" r="r" b="b"/>
              <a:pathLst>
                <a:path w="43773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3" h="75258">
                  <a:moveTo>
                    <a:pt x="18503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5113"/>
                  </a:lnTo>
                  <a:lnTo>
                    <a:pt x="48570" y="9253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4" name="object 577">
              <a:extLst>
                <a:ext uri="{FF2B5EF4-FFF2-40B4-BE49-F238E27FC236}">
                  <a16:creationId xmlns:a16="http://schemas.microsoft.com/office/drawing/2014/main" id="{E3FB2A15-0E51-4190-90C2-F9FB37C3109E}"/>
                </a:ext>
              </a:extLst>
            </p:cNvPr>
            <p:cNvSpPr/>
            <p:nvPr/>
          </p:nvSpPr>
          <p:spPr>
            <a:xfrm>
              <a:off x="8368129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5" name="object 578">
              <a:extLst>
                <a:ext uri="{FF2B5EF4-FFF2-40B4-BE49-F238E27FC236}">
                  <a16:creationId xmlns:a16="http://schemas.microsoft.com/office/drawing/2014/main" id="{4EC3A82D-6746-49C2-B6C0-312F06325DFC}"/>
                </a:ext>
              </a:extLst>
            </p:cNvPr>
            <p:cNvSpPr/>
            <p:nvPr/>
          </p:nvSpPr>
          <p:spPr>
            <a:xfrm>
              <a:off x="8389022" y="3739626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079" y="56597"/>
                  </a:lnTo>
                  <a:lnTo>
                    <a:pt x="2312" y="63537"/>
                  </a:lnTo>
                  <a:lnTo>
                    <a:pt x="5705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7084"/>
                  </a:lnTo>
                  <a:lnTo>
                    <a:pt x="38085" y="72790"/>
                  </a:lnTo>
                  <a:lnTo>
                    <a:pt x="49650" y="72790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6" name="object 579">
              <a:extLst>
                <a:ext uri="{FF2B5EF4-FFF2-40B4-BE49-F238E27FC236}">
                  <a16:creationId xmlns:a16="http://schemas.microsoft.com/office/drawing/2014/main" id="{5FE56B1C-1075-46A0-89DF-E9F57181AD5A}"/>
                </a:ext>
              </a:extLst>
            </p:cNvPr>
            <p:cNvSpPr/>
            <p:nvPr/>
          </p:nvSpPr>
          <p:spPr>
            <a:xfrm>
              <a:off x="8445611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7" name="object 580">
              <a:extLst>
                <a:ext uri="{FF2B5EF4-FFF2-40B4-BE49-F238E27FC236}">
                  <a16:creationId xmlns:a16="http://schemas.microsoft.com/office/drawing/2014/main" id="{953ADDB4-AEE0-4D5F-9346-612B6690358D}"/>
                </a:ext>
              </a:extLst>
            </p:cNvPr>
            <p:cNvSpPr/>
            <p:nvPr/>
          </p:nvSpPr>
          <p:spPr>
            <a:xfrm>
              <a:off x="849078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8" name="object 581">
              <a:extLst>
                <a:ext uri="{FF2B5EF4-FFF2-40B4-BE49-F238E27FC236}">
                  <a16:creationId xmlns:a16="http://schemas.microsoft.com/office/drawing/2014/main" id="{50C80685-E295-46C2-A6E2-DC936DC82A2D}"/>
                </a:ext>
              </a:extLst>
            </p:cNvPr>
            <p:cNvSpPr/>
            <p:nvPr/>
          </p:nvSpPr>
          <p:spPr>
            <a:xfrm>
              <a:off x="8516231" y="3738392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3459" y="10486"/>
                  </a:lnTo>
                  <a:lnTo>
                    <a:pt x="37006" y="12800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82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  <a:path w="56588" h="75258">
                  <a:moveTo>
                    <a:pt x="13877" y="54438"/>
                  </a:moveTo>
                  <a:lnTo>
                    <a:pt x="12643" y="48578"/>
                  </a:lnTo>
                  <a:lnTo>
                    <a:pt x="13877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9" name="object 582">
              <a:extLst>
                <a:ext uri="{FF2B5EF4-FFF2-40B4-BE49-F238E27FC236}">
                  <a16:creationId xmlns:a16="http://schemas.microsoft.com/office/drawing/2014/main" id="{60F1335C-9D37-4E8A-810F-F719C02CC775}"/>
                </a:ext>
              </a:extLst>
            </p:cNvPr>
            <p:cNvSpPr/>
            <p:nvPr/>
          </p:nvSpPr>
          <p:spPr>
            <a:xfrm>
              <a:off x="858561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0" name="object 583">
              <a:extLst>
                <a:ext uri="{FF2B5EF4-FFF2-40B4-BE49-F238E27FC236}">
                  <a16:creationId xmlns:a16="http://schemas.microsoft.com/office/drawing/2014/main" id="{61BC9435-6918-47E0-B4CB-26298E77D6C3}"/>
                </a:ext>
              </a:extLst>
            </p:cNvPr>
            <p:cNvSpPr/>
            <p:nvPr/>
          </p:nvSpPr>
          <p:spPr>
            <a:xfrm>
              <a:off x="8646987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1" name="object 571">
              <a:extLst>
                <a:ext uri="{FF2B5EF4-FFF2-40B4-BE49-F238E27FC236}">
                  <a16:creationId xmlns:a16="http://schemas.microsoft.com/office/drawing/2014/main" id="{07376EE0-4E1A-4DAD-99BF-682850A6310C}"/>
                </a:ext>
              </a:extLst>
            </p:cNvPr>
            <p:cNvSpPr/>
            <p:nvPr/>
          </p:nvSpPr>
          <p:spPr>
            <a:xfrm>
              <a:off x="895577" y="4169985"/>
              <a:ext cx="52053" cy="98344"/>
            </a:xfrm>
            <a:custGeom>
              <a:avLst/>
              <a:gdLst/>
              <a:ahLst/>
              <a:cxnLst/>
              <a:rect l="l" t="t" r="r" b="b"/>
              <a:pathLst>
                <a:path w="52053" h="98344">
                  <a:moveTo>
                    <a:pt x="12723" y="86778"/>
                  </a:moveTo>
                  <a:lnTo>
                    <a:pt x="12723" y="52063"/>
                  </a:lnTo>
                  <a:lnTo>
                    <a:pt x="46270" y="52063"/>
                  </a:lnTo>
                  <a:lnTo>
                    <a:pt x="46270" y="41654"/>
                  </a:lnTo>
                  <a:lnTo>
                    <a:pt x="12723" y="41654"/>
                  </a:lnTo>
                  <a:lnTo>
                    <a:pt x="12723" y="10409"/>
                  </a:lnTo>
                  <a:lnTo>
                    <a:pt x="52053" y="10409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2053" y="98344"/>
                  </a:lnTo>
                  <a:lnTo>
                    <a:pt x="52053" y="86778"/>
                  </a:lnTo>
                  <a:lnTo>
                    <a:pt x="12723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2" name="object 572">
              <a:extLst>
                <a:ext uri="{FF2B5EF4-FFF2-40B4-BE49-F238E27FC236}">
                  <a16:creationId xmlns:a16="http://schemas.microsoft.com/office/drawing/2014/main" id="{8821A7A2-CBD7-40D5-B39B-CD827824F158}"/>
                </a:ext>
              </a:extLst>
            </p:cNvPr>
            <p:cNvSpPr/>
            <p:nvPr/>
          </p:nvSpPr>
          <p:spPr>
            <a:xfrm>
              <a:off x="960355" y="4168828"/>
              <a:ext cx="63627" cy="100657"/>
            </a:xfrm>
            <a:custGeom>
              <a:avLst/>
              <a:gdLst/>
              <a:ahLst/>
              <a:cxnLst/>
              <a:rect l="l" t="t" r="r" b="b"/>
              <a:pathLst>
                <a:path w="63627" h="100657">
                  <a:moveTo>
                    <a:pt x="12728" y="28931"/>
                  </a:moveTo>
                  <a:lnTo>
                    <a:pt x="15041" y="21991"/>
                  </a:lnTo>
                  <a:lnTo>
                    <a:pt x="18510" y="17364"/>
                  </a:lnTo>
                  <a:lnTo>
                    <a:pt x="20823" y="12722"/>
                  </a:lnTo>
                  <a:lnTo>
                    <a:pt x="26605" y="10409"/>
                  </a:lnTo>
                  <a:lnTo>
                    <a:pt x="39326" y="10409"/>
                  </a:lnTo>
                  <a:lnTo>
                    <a:pt x="43952" y="12722"/>
                  </a:lnTo>
                  <a:lnTo>
                    <a:pt x="46265" y="15036"/>
                  </a:lnTo>
                  <a:lnTo>
                    <a:pt x="49734" y="18521"/>
                  </a:lnTo>
                  <a:lnTo>
                    <a:pt x="50891" y="24304"/>
                  </a:lnTo>
                  <a:lnTo>
                    <a:pt x="52047" y="30087"/>
                  </a:lnTo>
                  <a:lnTo>
                    <a:pt x="63627" y="30087"/>
                  </a:lnTo>
                  <a:lnTo>
                    <a:pt x="63627" y="19678"/>
                  </a:lnTo>
                  <a:lnTo>
                    <a:pt x="60142" y="12722"/>
                  </a:lnTo>
                  <a:lnTo>
                    <a:pt x="55517" y="8096"/>
                  </a:lnTo>
                  <a:lnTo>
                    <a:pt x="49734" y="2313"/>
                  </a:lnTo>
                  <a:lnTo>
                    <a:pt x="42796" y="0"/>
                  </a:lnTo>
                  <a:lnTo>
                    <a:pt x="32217" y="15"/>
                  </a:lnTo>
                  <a:lnTo>
                    <a:pt x="18334" y="2807"/>
                  </a:lnTo>
                  <a:lnTo>
                    <a:pt x="9259" y="10409"/>
                  </a:lnTo>
                  <a:lnTo>
                    <a:pt x="6172" y="14713"/>
                  </a:lnTo>
                  <a:lnTo>
                    <a:pt x="1618" y="25805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16" y="67272"/>
                  </a:lnTo>
                  <a:lnTo>
                    <a:pt x="3797" y="80229"/>
                  </a:lnTo>
                  <a:lnTo>
                    <a:pt x="9259" y="90248"/>
                  </a:lnTo>
                  <a:lnTo>
                    <a:pt x="21642" y="98435"/>
                  </a:lnTo>
                  <a:lnTo>
                    <a:pt x="34701" y="100657"/>
                  </a:lnTo>
                  <a:lnTo>
                    <a:pt x="38902" y="100494"/>
                  </a:lnTo>
                  <a:lnTo>
                    <a:pt x="51805" y="97162"/>
                  </a:lnTo>
                  <a:lnTo>
                    <a:pt x="61299" y="89091"/>
                  </a:lnTo>
                  <a:lnTo>
                    <a:pt x="63627" y="86778"/>
                  </a:lnTo>
                  <a:lnTo>
                    <a:pt x="63627" y="49750"/>
                  </a:lnTo>
                  <a:lnTo>
                    <a:pt x="33544" y="49750"/>
                  </a:lnTo>
                  <a:lnTo>
                    <a:pt x="33544" y="61316"/>
                  </a:lnTo>
                  <a:lnTo>
                    <a:pt x="52047" y="61316"/>
                  </a:lnTo>
                  <a:lnTo>
                    <a:pt x="52047" y="83308"/>
                  </a:lnTo>
                  <a:lnTo>
                    <a:pt x="49734" y="85621"/>
                  </a:lnTo>
                  <a:lnTo>
                    <a:pt x="46265" y="87934"/>
                  </a:lnTo>
                  <a:lnTo>
                    <a:pt x="41639" y="90248"/>
                  </a:lnTo>
                  <a:lnTo>
                    <a:pt x="27762" y="90248"/>
                  </a:lnTo>
                  <a:lnTo>
                    <a:pt x="21980" y="86778"/>
                  </a:lnTo>
                  <a:lnTo>
                    <a:pt x="18510" y="82151"/>
                  </a:lnTo>
                  <a:lnTo>
                    <a:pt x="15041" y="76368"/>
                  </a:lnTo>
                  <a:lnTo>
                    <a:pt x="12728" y="69428"/>
                  </a:lnTo>
                  <a:lnTo>
                    <a:pt x="1272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3" name="object 573">
              <a:extLst>
                <a:ext uri="{FF2B5EF4-FFF2-40B4-BE49-F238E27FC236}">
                  <a16:creationId xmlns:a16="http://schemas.microsoft.com/office/drawing/2014/main" id="{A1B240A2-5E25-49C3-8F9B-33B2CB038B9F}"/>
                </a:ext>
              </a:extLst>
            </p:cNvPr>
            <p:cNvSpPr/>
            <p:nvPr/>
          </p:nvSpPr>
          <p:spPr>
            <a:xfrm>
              <a:off x="1041330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346" y="87934"/>
                  </a:lnTo>
                  <a:lnTo>
                    <a:pt x="17346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69" y="66946"/>
                  </a:lnTo>
                  <a:lnTo>
                    <a:pt x="2250" y="80262"/>
                  </a:lnTo>
                  <a:lnTo>
                    <a:pt x="5782" y="90248"/>
                  </a:lnTo>
                  <a:lnTo>
                    <a:pt x="10408" y="97187"/>
                  </a:lnTo>
                  <a:lnTo>
                    <a:pt x="17346" y="100657"/>
                  </a:lnTo>
                  <a:lnTo>
                    <a:pt x="17346" y="87934"/>
                  </a:lnTo>
                  <a:lnTo>
                    <a:pt x="15033" y="82151"/>
                  </a:lnTo>
                  <a:lnTo>
                    <a:pt x="12720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20" y="21991"/>
                  </a:lnTo>
                  <a:lnTo>
                    <a:pt x="15033" y="17364"/>
                  </a:lnTo>
                  <a:lnTo>
                    <a:pt x="17346" y="12722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491" y="30087"/>
                  </a:lnTo>
                  <a:lnTo>
                    <a:pt x="40491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47" y="97187"/>
                  </a:lnTo>
                  <a:lnTo>
                    <a:pt x="45116" y="89091"/>
                  </a:lnTo>
                  <a:lnTo>
                    <a:pt x="47685" y="84350"/>
                  </a:lnTo>
                  <a:lnTo>
                    <a:pt x="50962" y="72742"/>
                  </a:lnTo>
                  <a:lnTo>
                    <a:pt x="52055" y="57846"/>
                  </a:lnTo>
                  <a:lnTo>
                    <a:pt x="52055" y="40497"/>
                  </a:lnTo>
                  <a:lnTo>
                    <a:pt x="51759" y="32345"/>
                  </a:lnTo>
                  <a:lnTo>
                    <a:pt x="49530" y="19158"/>
                  </a:lnTo>
                  <a:lnTo>
                    <a:pt x="45116" y="9253"/>
                  </a:lnTo>
                  <a:lnTo>
                    <a:pt x="40491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3469"/>
                  </a:lnTo>
                  <a:lnTo>
                    <a:pt x="5782" y="10409"/>
                  </a:lnTo>
                  <a:lnTo>
                    <a:pt x="3129" y="15726"/>
                  </a:lnTo>
                  <a:lnTo>
                    <a:pt x="649" y="27404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4" name="object 574">
              <a:extLst>
                <a:ext uri="{FF2B5EF4-FFF2-40B4-BE49-F238E27FC236}">
                  <a16:creationId xmlns:a16="http://schemas.microsoft.com/office/drawing/2014/main" id="{32A574AF-6AEF-4F1D-BA70-40CB92819DCC}"/>
                </a:ext>
              </a:extLst>
            </p:cNvPr>
            <p:cNvSpPr/>
            <p:nvPr/>
          </p:nvSpPr>
          <p:spPr>
            <a:xfrm>
              <a:off x="1110732" y="4169985"/>
              <a:ext cx="32395" cy="98344"/>
            </a:xfrm>
            <a:custGeom>
              <a:avLst/>
              <a:gdLst/>
              <a:ahLst/>
              <a:cxnLst/>
              <a:rect l="l" t="t" r="r" b="b"/>
              <a:pathLst>
                <a:path w="32395" h="98344">
                  <a:moveTo>
                    <a:pt x="20816" y="15036"/>
                  </a:moveTo>
                  <a:lnTo>
                    <a:pt x="20816" y="98344"/>
                  </a:lnTo>
                  <a:lnTo>
                    <a:pt x="32395" y="98344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2722"/>
                  </a:lnTo>
                  <a:lnTo>
                    <a:pt x="0" y="24304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5" name="object 569">
              <a:extLst>
                <a:ext uri="{FF2B5EF4-FFF2-40B4-BE49-F238E27FC236}">
                  <a16:creationId xmlns:a16="http://schemas.microsoft.com/office/drawing/2014/main" id="{DFACA32A-A168-4557-8435-C213B0DD03E9}"/>
                </a:ext>
              </a:extLst>
            </p:cNvPr>
            <p:cNvSpPr/>
            <p:nvPr/>
          </p:nvSpPr>
          <p:spPr>
            <a:xfrm>
              <a:off x="1354804" y="4194289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4708" y="60160"/>
                  </a:lnTo>
                  <a:lnTo>
                    <a:pt x="31239" y="61316"/>
                  </a:lnTo>
                  <a:lnTo>
                    <a:pt x="26598" y="63630"/>
                  </a:lnTo>
                  <a:lnTo>
                    <a:pt x="16190" y="63630"/>
                  </a:lnTo>
                  <a:lnTo>
                    <a:pt x="15033" y="61316"/>
                  </a:lnTo>
                  <a:lnTo>
                    <a:pt x="15033" y="75196"/>
                  </a:lnTo>
                  <a:lnTo>
                    <a:pt x="27770" y="75196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8178" y="69413"/>
                  </a:lnTo>
                  <a:lnTo>
                    <a:pt x="39334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8256"/>
                  </a:lnTo>
                  <a:lnTo>
                    <a:pt x="49742" y="63630"/>
                  </a:lnTo>
                  <a:lnTo>
                    <a:pt x="48586" y="57846"/>
                  </a:lnTo>
                  <a:lnTo>
                    <a:pt x="48586" y="13879"/>
                  </a:lnTo>
                  <a:lnTo>
                    <a:pt x="47429" y="9253"/>
                  </a:lnTo>
                  <a:lnTo>
                    <a:pt x="42803" y="4626"/>
                  </a:lnTo>
                  <a:lnTo>
                    <a:pt x="39334" y="1156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346" y="12722"/>
                  </a:lnTo>
                  <a:lnTo>
                    <a:pt x="21972" y="9253"/>
                  </a:lnTo>
                  <a:lnTo>
                    <a:pt x="30083" y="9253"/>
                  </a:lnTo>
                  <a:lnTo>
                    <a:pt x="32395" y="10409"/>
                  </a:lnTo>
                  <a:lnTo>
                    <a:pt x="35865" y="13879"/>
                  </a:lnTo>
                  <a:lnTo>
                    <a:pt x="37021" y="17349"/>
                  </a:lnTo>
                  <a:lnTo>
                    <a:pt x="37021" y="28915"/>
                  </a:lnTo>
                  <a:lnTo>
                    <a:pt x="28926" y="28915"/>
                  </a:lnTo>
                  <a:lnTo>
                    <a:pt x="19659" y="30072"/>
                  </a:lnTo>
                  <a:lnTo>
                    <a:pt x="12720" y="31229"/>
                  </a:lnTo>
                  <a:lnTo>
                    <a:pt x="13877" y="43967"/>
                  </a:lnTo>
                  <a:lnTo>
                    <a:pt x="17346" y="41638"/>
                  </a:lnTo>
                  <a:lnTo>
                    <a:pt x="20816" y="39325"/>
                  </a:lnTo>
                  <a:close/>
                </a:path>
                <a:path w="50899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5033" y="61316"/>
                  </a:lnTo>
                  <a:lnTo>
                    <a:pt x="12720" y="56690"/>
                  </a:lnTo>
                  <a:lnTo>
                    <a:pt x="12720" y="47437"/>
                  </a:lnTo>
                  <a:lnTo>
                    <a:pt x="13877" y="43967"/>
                  </a:lnTo>
                  <a:lnTo>
                    <a:pt x="12720" y="31229"/>
                  </a:lnTo>
                  <a:lnTo>
                    <a:pt x="8095" y="35855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6" name="object 570">
              <a:extLst>
                <a:ext uri="{FF2B5EF4-FFF2-40B4-BE49-F238E27FC236}">
                  <a16:creationId xmlns:a16="http://schemas.microsoft.com/office/drawing/2014/main" id="{43507302-6C39-45E8-90CE-60B8699E70C1}"/>
                </a:ext>
              </a:extLst>
            </p:cNvPr>
            <p:cNvSpPr/>
            <p:nvPr/>
          </p:nvSpPr>
          <p:spPr>
            <a:xfrm>
              <a:off x="1421893" y="4253293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5033" y="11566"/>
                  </a:lnTo>
                  <a:lnTo>
                    <a:pt x="16190" y="8096"/>
                  </a:lnTo>
                  <a:lnTo>
                    <a:pt x="15033" y="4626"/>
                  </a:lnTo>
                  <a:lnTo>
                    <a:pt x="12720" y="1156"/>
                  </a:lnTo>
                  <a:lnTo>
                    <a:pt x="8095" y="0"/>
                  </a:lnTo>
                  <a:lnTo>
                    <a:pt x="3469" y="1156"/>
                  </a:lnTo>
                  <a:lnTo>
                    <a:pt x="1156" y="4626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7" name="object 562">
              <a:extLst>
                <a:ext uri="{FF2B5EF4-FFF2-40B4-BE49-F238E27FC236}">
                  <a16:creationId xmlns:a16="http://schemas.microsoft.com/office/drawing/2014/main" id="{1DCF7866-BA3A-4711-AD3F-FF331414D3D0}"/>
                </a:ext>
              </a:extLst>
            </p:cNvPr>
            <p:cNvSpPr/>
            <p:nvPr/>
          </p:nvSpPr>
          <p:spPr>
            <a:xfrm>
              <a:off x="1488982" y="4169985"/>
              <a:ext cx="60150" cy="98344"/>
            </a:xfrm>
            <a:custGeom>
              <a:avLst/>
              <a:gdLst/>
              <a:ahLst/>
              <a:cxnLst/>
              <a:rect l="l" t="t" r="r" b="b"/>
              <a:pathLst>
                <a:path w="60150" h="98344">
                  <a:moveTo>
                    <a:pt x="53211" y="52063"/>
                  </a:moveTo>
                  <a:lnTo>
                    <a:pt x="57837" y="46280"/>
                  </a:lnTo>
                  <a:lnTo>
                    <a:pt x="60150" y="39340"/>
                  </a:lnTo>
                  <a:lnTo>
                    <a:pt x="60150" y="20834"/>
                  </a:lnTo>
                  <a:lnTo>
                    <a:pt x="57837" y="13879"/>
                  </a:lnTo>
                  <a:lnTo>
                    <a:pt x="52055" y="8096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09"/>
                  </a:lnTo>
                  <a:lnTo>
                    <a:pt x="35865" y="10409"/>
                  </a:lnTo>
                  <a:lnTo>
                    <a:pt x="40491" y="12722"/>
                  </a:lnTo>
                  <a:lnTo>
                    <a:pt x="42803" y="16208"/>
                  </a:lnTo>
                  <a:lnTo>
                    <a:pt x="46273" y="19678"/>
                  </a:lnTo>
                  <a:lnTo>
                    <a:pt x="47429" y="24304"/>
                  </a:lnTo>
                  <a:lnTo>
                    <a:pt x="47429" y="35870"/>
                  </a:lnTo>
                  <a:lnTo>
                    <a:pt x="46273" y="40497"/>
                  </a:lnTo>
                  <a:lnTo>
                    <a:pt x="43960" y="43967"/>
                  </a:lnTo>
                  <a:lnTo>
                    <a:pt x="47429" y="56690"/>
                  </a:lnTo>
                  <a:lnTo>
                    <a:pt x="53211" y="52063"/>
                  </a:lnTo>
                  <a:close/>
                </a:path>
                <a:path w="60150" h="98344">
                  <a:moveTo>
                    <a:pt x="40491" y="47437"/>
                  </a:moveTo>
                  <a:lnTo>
                    <a:pt x="35865" y="48593"/>
                  </a:lnTo>
                  <a:lnTo>
                    <a:pt x="11564" y="48593"/>
                  </a:lnTo>
                  <a:lnTo>
                    <a:pt x="11564" y="10409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1564" y="98344"/>
                  </a:lnTo>
                  <a:lnTo>
                    <a:pt x="11564" y="59003"/>
                  </a:lnTo>
                  <a:lnTo>
                    <a:pt x="40491" y="59003"/>
                  </a:lnTo>
                  <a:lnTo>
                    <a:pt x="47429" y="56690"/>
                  </a:lnTo>
                  <a:lnTo>
                    <a:pt x="43960" y="43967"/>
                  </a:lnTo>
                  <a:lnTo>
                    <a:pt x="40491" y="474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8" name="object 563">
              <a:extLst>
                <a:ext uri="{FF2B5EF4-FFF2-40B4-BE49-F238E27FC236}">
                  <a16:creationId xmlns:a16="http://schemas.microsoft.com/office/drawing/2014/main" id="{65F8D8A1-8C38-4D19-BF00-9510BF79DC8B}"/>
                </a:ext>
              </a:extLst>
            </p:cNvPr>
            <p:cNvSpPr/>
            <p:nvPr/>
          </p:nvSpPr>
          <p:spPr>
            <a:xfrm>
              <a:off x="1559541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1579" y="30072"/>
                  </a:lnTo>
                  <a:lnTo>
                    <a:pt x="11579" y="40482"/>
                  </a:lnTo>
                  <a:lnTo>
                    <a:pt x="52055" y="40482"/>
                  </a:lnTo>
                  <a:lnTo>
                    <a:pt x="52050" y="32623"/>
                  </a:lnTo>
                  <a:lnTo>
                    <a:pt x="50383" y="17872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  <a:path w="52055" h="75196">
                  <a:moveTo>
                    <a:pt x="12736" y="71726"/>
                  </a:moveTo>
                  <a:lnTo>
                    <a:pt x="19675" y="75196"/>
                  </a:lnTo>
                  <a:lnTo>
                    <a:pt x="29488" y="75163"/>
                  </a:lnTo>
                  <a:lnTo>
                    <a:pt x="42318" y="72125"/>
                  </a:lnTo>
                  <a:lnTo>
                    <a:pt x="52055" y="63630"/>
                  </a:lnTo>
                  <a:lnTo>
                    <a:pt x="45116" y="56690"/>
                  </a:lnTo>
                  <a:lnTo>
                    <a:pt x="40491" y="61316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3144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2736" y="55533"/>
                  </a:lnTo>
                  <a:lnTo>
                    <a:pt x="11579" y="49750"/>
                  </a:lnTo>
                  <a:lnTo>
                    <a:pt x="11579" y="23132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9253"/>
                  </a:lnTo>
                  <a:lnTo>
                    <a:pt x="6448" y="9906"/>
                  </a:lnTo>
                  <a:lnTo>
                    <a:pt x="1615" y="20277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28" y="61316"/>
                  </a:lnTo>
                  <a:lnTo>
                    <a:pt x="6954" y="67099"/>
                  </a:lnTo>
                  <a:lnTo>
                    <a:pt x="12736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9" name="object 564">
              <a:extLst>
                <a:ext uri="{FF2B5EF4-FFF2-40B4-BE49-F238E27FC236}">
                  <a16:creationId xmlns:a16="http://schemas.microsoft.com/office/drawing/2014/main" id="{87EB4B3F-B77E-4B48-A4C3-9F7FBA95A2FD}"/>
                </a:ext>
              </a:extLst>
            </p:cNvPr>
            <p:cNvSpPr/>
            <p:nvPr/>
          </p:nvSpPr>
          <p:spPr>
            <a:xfrm>
              <a:off x="1625489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0" name="object 565">
              <a:extLst>
                <a:ext uri="{FF2B5EF4-FFF2-40B4-BE49-F238E27FC236}">
                  <a16:creationId xmlns:a16="http://schemas.microsoft.com/office/drawing/2014/main" id="{C4D5E9BA-CAD7-4E5F-A59D-B0411C21E409}"/>
                </a:ext>
              </a:extLst>
            </p:cNvPr>
            <p:cNvSpPr/>
            <p:nvPr/>
          </p:nvSpPr>
          <p:spPr>
            <a:xfrm>
              <a:off x="1662496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1" name="object 566">
              <a:extLst>
                <a:ext uri="{FF2B5EF4-FFF2-40B4-BE49-F238E27FC236}">
                  <a16:creationId xmlns:a16="http://schemas.microsoft.com/office/drawing/2014/main" id="{59D70B04-38CD-490E-B0DA-6EADFAE6550B}"/>
                </a:ext>
              </a:extLst>
            </p:cNvPr>
            <p:cNvSpPr/>
            <p:nvPr/>
          </p:nvSpPr>
          <p:spPr>
            <a:xfrm>
              <a:off x="1724959" y="4194289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0" y="34698"/>
                  </a:moveTo>
                  <a:lnTo>
                    <a:pt x="0" y="43057"/>
                  </a:lnTo>
                  <a:lnTo>
                    <a:pt x="2347" y="56786"/>
                  </a:lnTo>
                  <a:lnTo>
                    <a:pt x="8095" y="67099"/>
                  </a:lnTo>
                  <a:lnTo>
                    <a:pt x="12720" y="71726"/>
                  </a:lnTo>
                  <a:lnTo>
                    <a:pt x="19675" y="75196"/>
                  </a:lnTo>
                  <a:lnTo>
                    <a:pt x="29479" y="75193"/>
                  </a:lnTo>
                  <a:lnTo>
                    <a:pt x="42866" y="72348"/>
                  </a:lnTo>
                  <a:lnTo>
                    <a:pt x="52055" y="63630"/>
                  </a:lnTo>
                  <a:lnTo>
                    <a:pt x="46273" y="56690"/>
                  </a:lnTo>
                  <a:lnTo>
                    <a:pt x="41647" y="61316"/>
                  </a:lnTo>
                  <a:lnTo>
                    <a:pt x="38178" y="62473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4300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3877" y="55533"/>
                  </a:lnTo>
                  <a:lnTo>
                    <a:pt x="12720" y="49750"/>
                  </a:lnTo>
                  <a:lnTo>
                    <a:pt x="12720" y="23132"/>
                  </a:lnTo>
                  <a:lnTo>
                    <a:pt x="13877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211" h="75196">
                  <a:moveTo>
                    <a:pt x="41647" y="2313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2720" y="30072"/>
                  </a:lnTo>
                  <a:lnTo>
                    <a:pt x="12720" y="40482"/>
                  </a:lnTo>
                  <a:lnTo>
                    <a:pt x="53211" y="40482"/>
                  </a:lnTo>
                  <a:lnTo>
                    <a:pt x="53202" y="32269"/>
                  </a:lnTo>
                  <a:lnTo>
                    <a:pt x="51346" y="17739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2" name="object 567">
              <a:extLst>
                <a:ext uri="{FF2B5EF4-FFF2-40B4-BE49-F238E27FC236}">
                  <a16:creationId xmlns:a16="http://schemas.microsoft.com/office/drawing/2014/main" id="{D6BA74B3-06EF-4011-AEBB-B5426AE7C6FC}"/>
                </a:ext>
              </a:extLst>
            </p:cNvPr>
            <p:cNvSpPr/>
            <p:nvPr/>
          </p:nvSpPr>
          <p:spPr>
            <a:xfrm>
              <a:off x="1790892" y="4194289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723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2313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3892" y="17349"/>
                  </a:lnTo>
                  <a:lnTo>
                    <a:pt x="15049" y="15036"/>
                  </a:lnTo>
                  <a:lnTo>
                    <a:pt x="19675" y="11566"/>
                  </a:lnTo>
                  <a:lnTo>
                    <a:pt x="23144" y="10409"/>
                  </a:lnTo>
                  <a:lnTo>
                    <a:pt x="30083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662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799" y="15725"/>
                  </a:lnTo>
                  <a:lnTo>
                    <a:pt x="41723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3" name="object 568">
              <a:extLst>
                <a:ext uri="{FF2B5EF4-FFF2-40B4-BE49-F238E27FC236}">
                  <a16:creationId xmlns:a16="http://schemas.microsoft.com/office/drawing/2014/main" id="{F74ADA89-FDC1-4F52-A407-FB1C24706F1F}"/>
                </a:ext>
              </a:extLst>
            </p:cNvPr>
            <p:cNvSpPr/>
            <p:nvPr/>
          </p:nvSpPr>
          <p:spPr>
            <a:xfrm>
              <a:off x="1849886" y="4178081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0423" y="0"/>
                  </a:lnTo>
                  <a:lnTo>
                    <a:pt x="10423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23" y="26617"/>
                  </a:lnTo>
                  <a:lnTo>
                    <a:pt x="10423" y="77525"/>
                  </a:lnTo>
                  <a:lnTo>
                    <a:pt x="11579" y="83308"/>
                  </a:lnTo>
                  <a:lnTo>
                    <a:pt x="13892" y="85621"/>
                  </a:lnTo>
                  <a:lnTo>
                    <a:pt x="17362" y="89091"/>
                  </a:lnTo>
                  <a:lnTo>
                    <a:pt x="20831" y="91404"/>
                  </a:lnTo>
                  <a:lnTo>
                    <a:pt x="27770" y="91404"/>
                  </a:lnTo>
                  <a:lnTo>
                    <a:pt x="31239" y="90248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79838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4" name="object 560">
              <a:extLst>
                <a:ext uri="{FF2B5EF4-FFF2-40B4-BE49-F238E27FC236}">
                  <a16:creationId xmlns:a16="http://schemas.microsoft.com/office/drawing/2014/main" id="{E497F05E-6402-4EF7-96F9-1CDB3B13F693}"/>
                </a:ext>
              </a:extLst>
            </p:cNvPr>
            <p:cNvSpPr/>
            <p:nvPr/>
          </p:nvSpPr>
          <p:spPr>
            <a:xfrm>
              <a:off x="1923930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0" y="41903"/>
                  </a:moveTo>
                  <a:lnTo>
                    <a:pt x="234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3" y="64904"/>
                  </a:lnTo>
                  <a:lnTo>
                    <a:pt x="54982" y="53893"/>
                  </a:lnTo>
                  <a:lnTo>
                    <a:pt x="56681" y="40482"/>
                  </a:lnTo>
                  <a:lnTo>
                    <a:pt x="56664" y="32030"/>
                  </a:lnTo>
                  <a:lnTo>
                    <a:pt x="54597" y="18905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0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5" name="object 561">
              <a:extLst>
                <a:ext uri="{FF2B5EF4-FFF2-40B4-BE49-F238E27FC236}">
                  <a16:creationId xmlns:a16="http://schemas.microsoft.com/office/drawing/2014/main" id="{37C4C8DA-F1CB-4089-897C-E33953BF04DF}"/>
                </a:ext>
              </a:extLst>
            </p:cNvPr>
            <p:cNvSpPr/>
            <p:nvPr/>
          </p:nvSpPr>
          <p:spPr>
            <a:xfrm>
              <a:off x="1991019" y="4163045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5036"/>
                  </a:lnTo>
                  <a:lnTo>
                    <a:pt x="24285" y="10409"/>
                  </a:lnTo>
                  <a:lnTo>
                    <a:pt x="33536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6" name="object 552">
              <a:extLst>
                <a:ext uri="{FF2B5EF4-FFF2-40B4-BE49-F238E27FC236}">
                  <a16:creationId xmlns:a16="http://schemas.microsoft.com/office/drawing/2014/main" id="{CCA1B323-B91D-4634-968C-93F52D7D9E8E}"/>
                </a:ext>
              </a:extLst>
            </p:cNvPr>
            <p:cNvSpPr/>
            <p:nvPr/>
          </p:nvSpPr>
          <p:spPr>
            <a:xfrm>
              <a:off x="2068516" y="4194289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8503" y="64786"/>
                  </a:moveTo>
                  <a:lnTo>
                    <a:pt x="13877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552" y="11566"/>
                  </a:lnTo>
                  <a:lnTo>
                    <a:pt x="35865" y="16192"/>
                  </a:lnTo>
                  <a:lnTo>
                    <a:pt x="39334" y="19662"/>
                  </a:lnTo>
                  <a:lnTo>
                    <a:pt x="40491" y="25445"/>
                  </a:lnTo>
                  <a:lnTo>
                    <a:pt x="40491" y="48593"/>
                  </a:lnTo>
                  <a:lnTo>
                    <a:pt x="39334" y="55533"/>
                  </a:lnTo>
                  <a:lnTo>
                    <a:pt x="35865" y="59003"/>
                  </a:lnTo>
                  <a:lnTo>
                    <a:pt x="35865" y="75196"/>
                  </a:lnTo>
                  <a:lnTo>
                    <a:pt x="41647" y="71726"/>
                  </a:lnTo>
                  <a:lnTo>
                    <a:pt x="46273" y="65943"/>
                  </a:lnTo>
                  <a:lnTo>
                    <a:pt x="50546" y="55465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3879"/>
                  </a:lnTo>
                  <a:lnTo>
                    <a:pt x="46273" y="8096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5033" y="2313"/>
                  </a:lnTo>
                  <a:lnTo>
                    <a:pt x="10408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5033" y="71726"/>
                  </a:lnTo>
                  <a:lnTo>
                    <a:pt x="18503" y="64786"/>
                  </a:lnTo>
                  <a:close/>
                </a:path>
                <a:path w="52055" h="101814">
                  <a:moveTo>
                    <a:pt x="35865" y="59003"/>
                  </a:moveTo>
                  <a:lnTo>
                    <a:pt x="33552" y="62473"/>
                  </a:lnTo>
                  <a:lnTo>
                    <a:pt x="30067" y="64786"/>
                  </a:lnTo>
                  <a:lnTo>
                    <a:pt x="18503" y="64786"/>
                  </a:lnTo>
                  <a:lnTo>
                    <a:pt x="15033" y="71726"/>
                  </a:lnTo>
                  <a:lnTo>
                    <a:pt x="20816" y="75196"/>
                  </a:lnTo>
                  <a:lnTo>
                    <a:pt x="35865" y="75196"/>
                  </a:lnTo>
                  <a:lnTo>
                    <a:pt x="35865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7" name="object 553">
              <a:extLst>
                <a:ext uri="{FF2B5EF4-FFF2-40B4-BE49-F238E27FC236}">
                  <a16:creationId xmlns:a16="http://schemas.microsoft.com/office/drawing/2014/main" id="{27177FE5-8A1C-4B41-B44F-8AECDEBFF4B9}"/>
                </a:ext>
              </a:extLst>
            </p:cNvPr>
            <p:cNvSpPr/>
            <p:nvPr/>
          </p:nvSpPr>
          <p:spPr>
            <a:xfrm>
              <a:off x="2134449" y="4194289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2720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8" name="object 554">
              <a:extLst>
                <a:ext uri="{FF2B5EF4-FFF2-40B4-BE49-F238E27FC236}">
                  <a16:creationId xmlns:a16="http://schemas.microsoft.com/office/drawing/2014/main" id="{621672DA-C56C-435F-8C67-B2055239C6E6}"/>
                </a:ext>
              </a:extLst>
            </p:cNvPr>
            <p:cNvSpPr/>
            <p:nvPr/>
          </p:nvSpPr>
          <p:spPr>
            <a:xfrm>
              <a:off x="2171471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9" name="object 555">
              <a:extLst>
                <a:ext uri="{FF2B5EF4-FFF2-40B4-BE49-F238E27FC236}">
                  <a16:creationId xmlns:a16="http://schemas.microsoft.com/office/drawing/2014/main" id="{03577B77-2169-4723-8ED1-BA37AE4D058C}"/>
                </a:ext>
              </a:extLst>
            </p:cNvPr>
            <p:cNvSpPr/>
            <p:nvPr/>
          </p:nvSpPr>
          <p:spPr>
            <a:xfrm>
              <a:off x="2239717" y="4164201"/>
              <a:ext cx="53211" cy="105284"/>
            </a:xfrm>
            <a:custGeom>
              <a:avLst/>
              <a:gdLst/>
              <a:ahLst/>
              <a:cxnLst/>
              <a:rect l="l" t="t" r="r" b="b"/>
              <a:pathLst>
                <a:path w="53211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20" y="78681"/>
                  </a:lnTo>
                  <a:lnTo>
                    <a:pt x="12720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36" y="40497"/>
                  </a:lnTo>
                  <a:lnTo>
                    <a:pt x="38162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62" y="91404"/>
                  </a:lnTo>
                  <a:lnTo>
                    <a:pt x="33536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24285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47" y="96031"/>
                  </a:lnTo>
                  <a:lnTo>
                    <a:pt x="41647" y="104127"/>
                  </a:lnTo>
                  <a:lnTo>
                    <a:pt x="53211" y="104127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30087"/>
                  </a:lnTo>
                  <a:lnTo>
                    <a:pt x="17346" y="30087"/>
                  </a:lnTo>
                  <a:lnTo>
                    <a:pt x="10408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211" h="105284">
                  <a:moveTo>
                    <a:pt x="17346" y="105284"/>
                  </a:moveTo>
                  <a:lnTo>
                    <a:pt x="24285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20" y="78681"/>
                  </a:lnTo>
                  <a:lnTo>
                    <a:pt x="11564" y="101814"/>
                  </a:lnTo>
                  <a:lnTo>
                    <a:pt x="17346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0" name="object 556">
              <a:extLst>
                <a:ext uri="{FF2B5EF4-FFF2-40B4-BE49-F238E27FC236}">
                  <a16:creationId xmlns:a16="http://schemas.microsoft.com/office/drawing/2014/main" id="{709EE172-7328-4B98-872D-646CA7FBCD7D}"/>
                </a:ext>
              </a:extLst>
            </p:cNvPr>
            <p:cNvSpPr/>
            <p:nvPr/>
          </p:nvSpPr>
          <p:spPr>
            <a:xfrm>
              <a:off x="2310275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2883"/>
                  </a:moveTo>
                  <a:lnTo>
                    <a:pt x="48570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3552" y="60160"/>
                  </a:lnTo>
                  <a:lnTo>
                    <a:pt x="28926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7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1" name="object 557">
              <a:extLst>
                <a:ext uri="{FF2B5EF4-FFF2-40B4-BE49-F238E27FC236}">
                  <a16:creationId xmlns:a16="http://schemas.microsoft.com/office/drawing/2014/main" id="{CA68E3C2-DEB1-432A-893E-9A575FC87AF0}"/>
                </a:ext>
              </a:extLst>
            </p:cNvPr>
            <p:cNvSpPr/>
            <p:nvPr/>
          </p:nvSpPr>
          <p:spPr>
            <a:xfrm>
              <a:off x="2373957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088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0883" y="17349"/>
                  </a:lnTo>
                  <a:lnTo>
                    <a:pt x="4857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2" name="object 558">
              <a:extLst>
                <a:ext uri="{FF2B5EF4-FFF2-40B4-BE49-F238E27FC236}">
                  <a16:creationId xmlns:a16="http://schemas.microsoft.com/office/drawing/2014/main" id="{7780370B-8973-49D2-B437-691E99304CD0}"/>
                </a:ext>
              </a:extLst>
            </p:cNvPr>
            <p:cNvSpPr/>
            <p:nvPr/>
          </p:nvSpPr>
          <p:spPr>
            <a:xfrm>
              <a:off x="2430546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798" y="83308"/>
                  </a:lnTo>
                  <a:lnTo>
                    <a:pt x="15110" y="85621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26675" y="91404"/>
                  </a:lnTo>
                  <a:lnTo>
                    <a:pt x="31301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3" name="object 559">
              <a:extLst>
                <a:ext uri="{FF2B5EF4-FFF2-40B4-BE49-F238E27FC236}">
                  <a16:creationId xmlns:a16="http://schemas.microsoft.com/office/drawing/2014/main" id="{94500876-F2F0-4184-B44A-584AC7F82DD7}"/>
                </a:ext>
              </a:extLst>
            </p:cNvPr>
            <p:cNvSpPr/>
            <p:nvPr/>
          </p:nvSpPr>
          <p:spPr>
            <a:xfrm>
              <a:off x="2475724" y="4194289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1564" y="52063"/>
                  </a:move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8593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409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0816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4" name="object 549">
              <a:extLst>
                <a:ext uri="{FF2B5EF4-FFF2-40B4-BE49-F238E27FC236}">
                  <a16:creationId xmlns:a16="http://schemas.microsoft.com/office/drawing/2014/main" id="{01C85DAA-E817-414F-8C22-3E3204ECD5E0}"/>
                </a:ext>
              </a:extLst>
            </p:cNvPr>
            <p:cNvSpPr/>
            <p:nvPr/>
          </p:nvSpPr>
          <p:spPr>
            <a:xfrm>
              <a:off x="2569319" y="4194289"/>
              <a:ext cx="51037" cy="75196"/>
            </a:xfrm>
            <a:custGeom>
              <a:avLst/>
              <a:gdLst/>
              <a:ahLst/>
              <a:cxnLst/>
              <a:rect l="l" t="t" r="r" b="b"/>
              <a:pathLst>
                <a:path w="51037" h="75196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7846"/>
                  </a:lnTo>
                  <a:lnTo>
                    <a:pt x="31301" y="61316"/>
                  </a:lnTo>
                  <a:lnTo>
                    <a:pt x="27754" y="63630"/>
                  </a:lnTo>
                  <a:lnTo>
                    <a:pt x="22049" y="63630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1037" y="74039"/>
                  </a:lnTo>
                  <a:lnTo>
                    <a:pt x="51037" y="72883"/>
                  </a:lnTo>
                  <a:lnTo>
                    <a:pt x="49804" y="68256"/>
                  </a:lnTo>
                  <a:lnTo>
                    <a:pt x="48724" y="63630"/>
                  </a:lnTo>
                  <a:lnTo>
                    <a:pt x="48724" y="13879"/>
                  </a:lnTo>
                  <a:close/>
                </a:path>
                <a:path w="51037" h="75196">
                  <a:moveTo>
                    <a:pt x="0" y="53220"/>
                  </a:moveTo>
                  <a:lnTo>
                    <a:pt x="0" y="60160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532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5" name="object 550">
              <a:extLst>
                <a:ext uri="{FF2B5EF4-FFF2-40B4-BE49-F238E27FC236}">
                  <a16:creationId xmlns:a16="http://schemas.microsoft.com/office/drawing/2014/main" id="{4E06D5C4-D8F3-4EE1-9562-F276A133D3AF}"/>
                </a:ext>
              </a:extLst>
            </p:cNvPr>
            <p:cNvSpPr/>
            <p:nvPr/>
          </p:nvSpPr>
          <p:spPr>
            <a:xfrm>
              <a:off x="2635314" y="4194289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6" name="object 551">
              <a:extLst>
                <a:ext uri="{FF2B5EF4-FFF2-40B4-BE49-F238E27FC236}">
                  <a16:creationId xmlns:a16="http://schemas.microsoft.com/office/drawing/2014/main" id="{45FA7F03-D9B6-4168-8D24-0D9DD919F963}"/>
                </a:ext>
              </a:extLst>
            </p:cNvPr>
            <p:cNvSpPr/>
            <p:nvPr/>
          </p:nvSpPr>
          <p:spPr>
            <a:xfrm>
              <a:off x="2698996" y="4164201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7269" y="41654"/>
                  </a:moveTo>
                  <a:lnTo>
                    <a:pt x="21895" y="40497"/>
                  </a:lnTo>
                  <a:lnTo>
                    <a:pt x="32380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5772" y="32401"/>
                  </a:lnTo>
                  <a:lnTo>
                    <a:pt x="31146" y="30087"/>
                  </a:lnTo>
                  <a:lnTo>
                    <a:pt x="16190" y="30087"/>
                  </a:lnTo>
                  <a:lnTo>
                    <a:pt x="10330" y="3240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close/>
                </a:path>
                <a:path w="51963" h="105284">
                  <a:moveTo>
                    <a:pt x="1503" y="49511"/>
                  </a:move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5705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0330" y="32401"/>
                  </a:ln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7" name="object 537">
              <a:extLst>
                <a:ext uri="{FF2B5EF4-FFF2-40B4-BE49-F238E27FC236}">
                  <a16:creationId xmlns:a16="http://schemas.microsoft.com/office/drawing/2014/main" id="{8B25740F-2584-4F99-8EBD-2860B28A862D}"/>
                </a:ext>
              </a:extLst>
            </p:cNvPr>
            <p:cNvSpPr/>
            <p:nvPr/>
          </p:nvSpPr>
          <p:spPr>
            <a:xfrm>
              <a:off x="2797217" y="4194289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8" name="object 538">
              <a:extLst>
                <a:ext uri="{FF2B5EF4-FFF2-40B4-BE49-F238E27FC236}">
                  <a16:creationId xmlns:a16="http://schemas.microsoft.com/office/drawing/2014/main" id="{18A30C64-153F-4414-BC81-C98ECD92B2BF}"/>
                </a:ext>
              </a:extLst>
            </p:cNvPr>
            <p:cNvSpPr/>
            <p:nvPr/>
          </p:nvSpPr>
          <p:spPr>
            <a:xfrm>
              <a:off x="2858585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810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398" y="61316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810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9" name="object 539">
              <a:extLst>
                <a:ext uri="{FF2B5EF4-FFF2-40B4-BE49-F238E27FC236}">
                  <a16:creationId xmlns:a16="http://schemas.microsoft.com/office/drawing/2014/main" id="{7F980F1F-00DE-414C-8B89-B0BEE7998DE8}"/>
                </a:ext>
              </a:extLst>
            </p:cNvPr>
            <p:cNvSpPr/>
            <p:nvPr/>
          </p:nvSpPr>
          <p:spPr>
            <a:xfrm>
              <a:off x="2924580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0" name="object 540">
              <a:extLst>
                <a:ext uri="{FF2B5EF4-FFF2-40B4-BE49-F238E27FC236}">
                  <a16:creationId xmlns:a16="http://schemas.microsoft.com/office/drawing/2014/main" id="{2CDFE1BA-56B1-43B3-96B5-71190A8399AE}"/>
                </a:ext>
              </a:extLst>
            </p:cNvPr>
            <p:cNvSpPr/>
            <p:nvPr/>
          </p:nvSpPr>
          <p:spPr>
            <a:xfrm>
              <a:off x="2960353" y="4195446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1" name="object 541">
              <a:extLst>
                <a:ext uri="{FF2B5EF4-FFF2-40B4-BE49-F238E27FC236}">
                  <a16:creationId xmlns:a16="http://schemas.microsoft.com/office/drawing/2014/main" id="{B1961764-3605-4801-9043-69F795931C28}"/>
                </a:ext>
              </a:extLst>
            </p:cNvPr>
            <p:cNvSpPr/>
            <p:nvPr/>
          </p:nvSpPr>
          <p:spPr>
            <a:xfrm>
              <a:off x="3025114" y="4168828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2" name="object 542">
              <a:extLst>
                <a:ext uri="{FF2B5EF4-FFF2-40B4-BE49-F238E27FC236}">
                  <a16:creationId xmlns:a16="http://schemas.microsoft.com/office/drawing/2014/main" id="{D81EB210-F18B-4792-A869-1F95E872FDC9}"/>
                </a:ext>
              </a:extLst>
            </p:cNvPr>
            <p:cNvSpPr/>
            <p:nvPr/>
          </p:nvSpPr>
          <p:spPr>
            <a:xfrm>
              <a:off x="3052868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614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3" name="object 543">
              <a:extLst>
                <a:ext uri="{FF2B5EF4-FFF2-40B4-BE49-F238E27FC236}">
                  <a16:creationId xmlns:a16="http://schemas.microsoft.com/office/drawing/2014/main" id="{6F0F7879-53FB-423F-ABF9-1BFB464312A8}"/>
                </a:ext>
              </a:extLst>
            </p:cNvPr>
            <p:cNvSpPr/>
            <p:nvPr/>
          </p:nvSpPr>
          <p:spPr>
            <a:xfrm>
              <a:off x="3115317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2117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4" name="object 544">
              <a:extLst>
                <a:ext uri="{FF2B5EF4-FFF2-40B4-BE49-F238E27FC236}">
                  <a16:creationId xmlns:a16="http://schemas.microsoft.com/office/drawing/2014/main" id="{99EB096A-C9C6-4FE6-BABC-7ACBCBAB40A5}"/>
                </a:ext>
              </a:extLst>
            </p:cNvPr>
            <p:cNvSpPr/>
            <p:nvPr/>
          </p:nvSpPr>
          <p:spPr>
            <a:xfrm>
              <a:off x="3178998" y="4194289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8503" y="0"/>
                  </a:move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2643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8593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5" name="object 545">
              <a:extLst>
                <a:ext uri="{FF2B5EF4-FFF2-40B4-BE49-F238E27FC236}">
                  <a16:creationId xmlns:a16="http://schemas.microsoft.com/office/drawing/2014/main" id="{5C7531B2-2931-429C-886D-7A67DBBABEF5}"/>
                </a:ext>
              </a:extLst>
            </p:cNvPr>
            <p:cNvSpPr/>
            <p:nvPr/>
          </p:nvSpPr>
          <p:spPr>
            <a:xfrm>
              <a:off x="3265809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1146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6" name="object 546">
              <a:extLst>
                <a:ext uri="{FF2B5EF4-FFF2-40B4-BE49-F238E27FC236}">
                  <a16:creationId xmlns:a16="http://schemas.microsoft.com/office/drawing/2014/main" id="{EFAFEA65-8E59-497C-BC29-40D3BC40998B}"/>
                </a:ext>
              </a:extLst>
            </p:cNvPr>
            <p:cNvSpPr/>
            <p:nvPr/>
          </p:nvSpPr>
          <p:spPr>
            <a:xfrm>
              <a:off x="3313146" y="4164201"/>
              <a:ext cx="48570" cy="104127"/>
            </a:xfrm>
            <a:custGeom>
              <a:avLst/>
              <a:gdLst/>
              <a:ahLst/>
              <a:cxnLst/>
              <a:rect l="l" t="t" r="r" b="b"/>
              <a:pathLst>
                <a:path w="48570" h="104127">
                  <a:moveTo>
                    <a:pt x="41237" y="33959"/>
                  </a:moveTo>
                  <a:lnTo>
                    <a:pt x="28988" y="30087"/>
                  </a:lnTo>
                  <a:lnTo>
                    <a:pt x="22049" y="30087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127"/>
                  </a:lnTo>
                  <a:lnTo>
                    <a:pt x="11564" y="104127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4127"/>
                  </a:lnTo>
                  <a:lnTo>
                    <a:pt x="48570" y="104127"/>
                  </a:lnTo>
                  <a:lnTo>
                    <a:pt x="48570" y="55533"/>
                  </a:lnTo>
                  <a:lnTo>
                    <a:pt x="47673" y="45860"/>
                  </a:lnTo>
                  <a:lnTo>
                    <a:pt x="41237" y="33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7" name="object 547">
              <a:extLst>
                <a:ext uri="{FF2B5EF4-FFF2-40B4-BE49-F238E27FC236}">
                  <a16:creationId xmlns:a16="http://schemas.microsoft.com/office/drawing/2014/main" id="{56860D20-3699-4FFF-BA50-E16AA763765E}"/>
                </a:ext>
              </a:extLst>
            </p:cNvPr>
            <p:cNvSpPr/>
            <p:nvPr/>
          </p:nvSpPr>
          <p:spPr>
            <a:xfrm>
              <a:off x="3377907" y="4194289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33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41" y="63630"/>
                  </a:lnTo>
                  <a:lnTo>
                    <a:pt x="22049" y="63630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54" y="28915"/>
                  </a:lnTo>
                  <a:lnTo>
                    <a:pt x="18503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1233" y="65943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3630"/>
                  </a:lnTo>
                  <a:lnTo>
                    <a:pt x="15110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8" name="object 548">
              <a:extLst>
                <a:ext uri="{FF2B5EF4-FFF2-40B4-BE49-F238E27FC236}">
                  <a16:creationId xmlns:a16="http://schemas.microsoft.com/office/drawing/2014/main" id="{DDC7102F-E8E6-413E-898F-9C15834A3FF9}"/>
                </a:ext>
              </a:extLst>
            </p:cNvPr>
            <p:cNvSpPr/>
            <p:nvPr/>
          </p:nvSpPr>
          <p:spPr>
            <a:xfrm>
              <a:off x="3436963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7525"/>
                  </a:lnTo>
                  <a:lnTo>
                    <a:pt x="11564" y="83308"/>
                  </a:lnTo>
                  <a:lnTo>
                    <a:pt x="13877" y="85621"/>
                  </a:lnTo>
                  <a:lnTo>
                    <a:pt x="16190" y="89091"/>
                  </a:lnTo>
                  <a:lnTo>
                    <a:pt x="20816" y="91404"/>
                  </a:lnTo>
                  <a:lnTo>
                    <a:pt x="25441" y="91404"/>
                  </a:lnTo>
                  <a:lnTo>
                    <a:pt x="30067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9" name="object 533">
              <a:extLst>
                <a:ext uri="{FF2B5EF4-FFF2-40B4-BE49-F238E27FC236}">
                  <a16:creationId xmlns:a16="http://schemas.microsoft.com/office/drawing/2014/main" id="{3C43D028-724F-46CC-B73F-E5A22FC271FA}"/>
                </a:ext>
              </a:extLst>
            </p:cNvPr>
            <p:cNvSpPr/>
            <p:nvPr/>
          </p:nvSpPr>
          <p:spPr>
            <a:xfrm>
              <a:off x="3513288" y="4194289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12798" y="74039"/>
                  </a:moveTo>
                  <a:lnTo>
                    <a:pt x="12798" y="18506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3614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3879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2933" y="16192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865" y="16097"/>
                  </a:lnTo>
                  <a:lnTo>
                    <a:pt x="78515" y="4024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0" name="object 534">
              <a:extLst>
                <a:ext uri="{FF2B5EF4-FFF2-40B4-BE49-F238E27FC236}">
                  <a16:creationId xmlns:a16="http://schemas.microsoft.com/office/drawing/2014/main" id="{F14D5B58-17E9-4B5F-9D65-5916E3615BE6}"/>
                </a:ext>
              </a:extLst>
            </p:cNvPr>
            <p:cNvSpPr/>
            <p:nvPr/>
          </p:nvSpPr>
          <p:spPr>
            <a:xfrm>
              <a:off x="3613976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9582" y="62473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01"/>
                  </a:lnTo>
                  <a:lnTo>
                    <a:pt x="1688" y="20415"/>
                  </a:lnTo>
                  <a:lnTo>
                    <a:pt x="0" y="34698"/>
                  </a:lnTo>
                  <a:lnTo>
                    <a:pt x="22" y="43028"/>
                  </a:lnTo>
                  <a:lnTo>
                    <a:pt x="2706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  <a:path w="53196" h="75196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1" name="object 535">
              <a:extLst>
                <a:ext uri="{FF2B5EF4-FFF2-40B4-BE49-F238E27FC236}">
                  <a16:creationId xmlns:a16="http://schemas.microsoft.com/office/drawing/2014/main" id="{DF2EA304-8604-4771-BDCE-7176645B6B12}"/>
                </a:ext>
              </a:extLst>
            </p:cNvPr>
            <p:cNvSpPr/>
            <p:nvPr/>
          </p:nvSpPr>
          <p:spPr>
            <a:xfrm>
              <a:off x="3677504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2798" y="30072"/>
                  </a:lnTo>
                  <a:lnTo>
                    <a:pt x="12798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3196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537" y="75193"/>
                  </a:lnTo>
                  <a:lnTo>
                    <a:pt x="42900" y="72348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239" y="62473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4362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3087"/>
                  </a:lnTo>
                  <a:lnTo>
                    <a:pt x="2390" y="56797"/>
                  </a:lnTo>
                  <a:lnTo>
                    <a:pt x="8172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2" name="object 536">
              <a:extLst>
                <a:ext uri="{FF2B5EF4-FFF2-40B4-BE49-F238E27FC236}">
                  <a16:creationId xmlns:a16="http://schemas.microsoft.com/office/drawing/2014/main" id="{F9637A6B-2703-406E-808D-BA9473B852AE}"/>
                </a:ext>
              </a:extLst>
            </p:cNvPr>
            <p:cNvSpPr/>
            <p:nvPr/>
          </p:nvSpPr>
          <p:spPr>
            <a:xfrm>
              <a:off x="3736560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7754" y="91404"/>
                  </a:lnTo>
                  <a:lnTo>
                    <a:pt x="31146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3" name="object 531">
              <a:extLst>
                <a:ext uri="{FF2B5EF4-FFF2-40B4-BE49-F238E27FC236}">
                  <a16:creationId xmlns:a16="http://schemas.microsoft.com/office/drawing/2014/main" id="{B3E6F29A-828D-48F4-94EE-0B5536FA0B96}"/>
                </a:ext>
              </a:extLst>
            </p:cNvPr>
            <p:cNvSpPr/>
            <p:nvPr/>
          </p:nvSpPr>
          <p:spPr>
            <a:xfrm>
              <a:off x="3811806" y="4194289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1726"/>
                  </a:moveTo>
                  <a:lnTo>
                    <a:pt x="19582" y="75196"/>
                  </a:lnTo>
                  <a:lnTo>
                    <a:pt x="18503" y="62473"/>
                  </a:lnTo>
                  <a:lnTo>
                    <a:pt x="16190" y="57846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1638"/>
                  </a:lnTo>
                  <a:lnTo>
                    <a:pt x="43767" y="45978"/>
                  </a:lnTo>
                  <a:lnTo>
                    <a:pt x="42711" y="71726"/>
                  </a:lnTo>
                  <a:lnTo>
                    <a:pt x="48570" y="65943"/>
                  </a:lnTo>
                  <a:lnTo>
                    <a:pt x="49081" y="65157"/>
                  </a:lnTo>
                  <a:lnTo>
                    <a:pt x="53902" y="54045"/>
                  </a:lnTo>
                  <a:lnTo>
                    <a:pt x="55509" y="40482"/>
                  </a:lnTo>
                  <a:lnTo>
                    <a:pt x="55492" y="32009"/>
                  </a:lnTo>
                  <a:lnTo>
                    <a:pt x="53420" y="18897"/>
                  </a:lnTo>
                  <a:lnTo>
                    <a:pt x="4733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643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1726"/>
                  </a:lnTo>
                  <a:lnTo>
                    <a:pt x="43767" y="45978"/>
                  </a:lnTo>
                  <a:lnTo>
                    <a:pt x="38851" y="59980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4" name="object 532">
              <a:extLst>
                <a:ext uri="{FF2B5EF4-FFF2-40B4-BE49-F238E27FC236}">
                  <a16:creationId xmlns:a16="http://schemas.microsoft.com/office/drawing/2014/main" id="{7E55A4AC-F151-48B6-91AE-CB5643573992}"/>
                </a:ext>
              </a:extLst>
            </p:cNvPr>
            <p:cNvSpPr/>
            <p:nvPr/>
          </p:nvSpPr>
          <p:spPr>
            <a:xfrm>
              <a:off x="3882272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5" name="object 525">
              <a:extLst>
                <a:ext uri="{FF2B5EF4-FFF2-40B4-BE49-F238E27FC236}">
                  <a16:creationId xmlns:a16="http://schemas.microsoft.com/office/drawing/2014/main" id="{2FE797A6-E0D6-4D52-B7E6-D025FC538019}"/>
                </a:ext>
              </a:extLst>
            </p:cNvPr>
            <p:cNvSpPr/>
            <p:nvPr/>
          </p:nvSpPr>
          <p:spPr>
            <a:xfrm>
              <a:off x="3950579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0" y="34698"/>
                  </a:moveTo>
                  <a:lnTo>
                    <a:pt x="0" y="43028"/>
                  </a:lnTo>
                  <a:lnTo>
                    <a:pt x="2304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6" name="object 526">
              <a:extLst>
                <a:ext uri="{FF2B5EF4-FFF2-40B4-BE49-F238E27FC236}">
                  <a16:creationId xmlns:a16="http://schemas.microsoft.com/office/drawing/2014/main" id="{2881EB72-036B-4445-97F7-C1E74E8D8114}"/>
                </a:ext>
              </a:extLst>
            </p:cNvPr>
            <p:cNvSpPr/>
            <p:nvPr/>
          </p:nvSpPr>
          <p:spPr>
            <a:xfrm>
              <a:off x="4011794" y="4195446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544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19736" y="35855"/>
                  </a:lnTo>
                  <a:lnTo>
                    <a:pt x="0" y="72883"/>
                  </a:lnTo>
                  <a:lnTo>
                    <a:pt x="12798" y="72883"/>
                  </a:lnTo>
                  <a:lnTo>
                    <a:pt x="26675" y="45124"/>
                  </a:lnTo>
                  <a:lnTo>
                    <a:pt x="39319" y="72883"/>
                  </a:lnTo>
                  <a:lnTo>
                    <a:pt x="52117" y="72883"/>
                  </a:lnTo>
                  <a:lnTo>
                    <a:pt x="32380" y="35855"/>
                  </a:lnTo>
                  <a:lnTo>
                    <a:pt x="52117" y="0"/>
                  </a:lnTo>
                  <a:lnTo>
                    <a:pt x="38239" y="0"/>
                  </a:lnTo>
                  <a:lnTo>
                    <a:pt x="2544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7" name="object 527">
              <a:extLst>
                <a:ext uri="{FF2B5EF4-FFF2-40B4-BE49-F238E27FC236}">
                  <a16:creationId xmlns:a16="http://schemas.microsoft.com/office/drawing/2014/main" id="{591B3E93-E634-427B-9BD0-1637D26E05E7}"/>
                </a:ext>
              </a:extLst>
            </p:cNvPr>
            <p:cNvSpPr/>
            <p:nvPr/>
          </p:nvSpPr>
          <p:spPr>
            <a:xfrm>
              <a:off x="4071929" y="4194289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49750"/>
                  </a:move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5926" y="11566"/>
                  </a:lnTo>
                  <a:lnTo>
                    <a:pt x="40552" y="16192"/>
                  </a:lnTo>
                  <a:lnTo>
                    <a:pt x="41786" y="20819"/>
                  </a:lnTo>
                  <a:lnTo>
                    <a:pt x="41786" y="25445"/>
                  </a:lnTo>
                  <a:lnTo>
                    <a:pt x="53350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6412" y="6939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933"/>
                  </a:lnTo>
                  <a:lnTo>
                    <a:pt x="1926" y="56083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3350" y="50907"/>
                  </a:lnTo>
                  <a:lnTo>
                    <a:pt x="41786" y="50907"/>
                  </a:lnTo>
                  <a:lnTo>
                    <a:pt x="41786" y="55533"/>
                  </a:lnTo>
                  <a:lnTo>
                    <a:pt x="40552" y="59003"/>
                  </a:lnTo>
                  <a:lnTo>
                    <a:pt x="38239" y="61316"/>
                  </a:lnTo>
                  <a:lnTo>
                    <a:pt x="34847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8" name="object 528">
              <a:extLst>
                <a:ext uri="{FF2B5EF4-FFF2-40B4-BE49-F238E27FC236}">
                  <a16:creationId xmlns:a16="http://schemas.microsoft.com/office/drawing/2014/main" id="{7791C3D0-0C0F-4B35-A8F9-F7E8A5A6A5D4}"/>
                </a:ext>
              </a:extLst>
            </p:cNvPr>
            <p:cNvSpPr/>
            <p:nvPr/>
          </p:nvSpPr>
          <p:spPr>
            <a:xfrm>
              <a:off x="4135611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559" y="75160"/>
                  </a:lnTo>
                  <a:lnTo>
                    <a:pt x="42371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9" name="object 529">
              <a:extLst>
                <a:ext uri="{FF2B5EF4-FFF2-40B4-BE49-F238E27FC236}">
                  <a16:creationId xmlns:a16="http://schemas.microsoft.com/office/drawing/2014/main" id="{A8542842-A59B-4CD2-B246-44342D21642B}"/>
                </a:ext>
              </a:extLst>
            </p:cNvPr>
            <p:cNvSpPr/>
            <p:nvPr/>
          </p:nvSpPr>
          <p:spPr>
            <a:xfrm>
              <a:off x="4199293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387" y="75166"/>
                  </a:lnTo>
                  <a:lnTo>
                    <a:pt x="42235" y="72140"/>
                  </a:lnTo>
                  <a:lnTo>
                    <a:pt x="51963" y="63630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0" name="object 530">
              <a:extLst>
                <a:ext uri="{FF2B5EF4-FFF2-40B4-BE49-F238E27FC236}">
                  <a16:creationId xmlns:a16="http://schemas.microsoft.com/office/drawing/2014/main" id="{D68A2D04-4C86-4C2F-A5F2-3125E301CA8B}"/>
                </a:ext>
              </a:extLst>
            </p:cNvPr>
            <p:cNvSpPr/>
            <p:nvPr/>
          </p:nvSpPr>
          <p:spPr>
            <a:xfrm>
              <a:off x="4261741" y="4196602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643" y="38168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6435" y="6438"/>
                  </a:lnTo>
                  <a:lnTo>
                    <a:pt x="1608" y="17254"/>
                  </a:lnTo>
                  <a:lnTo>
                    <a:pt x="0" y="31229"/>
                  </a:lnTo>
                  <a:lnTo>
                    <a:pt x="0" y="39325"/>
                  </a:lnTo>
                  <a:lnTo>
                    <a:pt x="1079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69413"/>
                  </a:lnTo>
                  <a:lnTo>
                    <a:pt x="12643" y="46280"/>
                  </a:lnTo>
                  <a:lnTo>
                    <a:pt x="12643" y="38168"/>
                  </a:lnTo>
                  <a:close/>
                </a:path>
                <a:path w="53196" h="101814">
                  <a:moveTo>
                    <a:pt x="18503" y="9253"/>
                  </a:moveTo>
                  <a:lnTo>
                    <a:pt x="21895" y="8096"/>
                  </a:lnTo>
                  <a:lnTo>
                    <a:pt x="33459" y="8096"/>
                  </a:lnTo>
                  <a:lnTo>
                    <a:pt x="38085" y="10409"/>
                  </a:lnTo>
                  <a:lnTo>
                    <a:pt x="41632" y="16192"/>
                  </a:lnTo>
                  <a:lnTo>
                    <a:pt x="41632" y="53220"/>
                  </a:lnTo>
                  <a:lnTo>
                    <a:pt x="38085" y="59003"/>
                  </a:lnTo>
                  <a:lnTo>
                    <a:pt x="33459" y="62473"/>
                  </a:lnTo>
                  <a:lnTo>
                    <a:pt x="21895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2063"/>
                  </a:lnTo>
                  <a:lnTo>
                    <a:pt x="12643" y="46280"/>
                  </a:lnTo>
                  <a:lnTo>
                    <a:pt x="11564" y="69413"/>
                  </a:lnTo>
                  <a:lnTo>
                    <a:pt x="17269" y="72883"/>
                  </a:lnTo>
                  <a:lnTo>
                    <a:pt x="32380" y="72883"/>
                  </a:lnTo>
                  <a:lnTo>
                    <a:pt x="38085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2401"/>
                  </a:lnTo>
                  <a:lnTo>
                    <a:pt x="41632" y="-32401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1146" y="-2313"/>
                  </a:lnTo>
                  <a:lnTo>
                    <a:pt x="17269" y="-2313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1" name="object 523">
              <a:extLst>
                <a:ext uri="{FF2B5EF4-FFF2-40B4-BE49-F238E27FC236}">
                  <a16:creationId xmlns:a16="http://schemas.microsoft.com/office/drawing/2014/main" id="{B3536F91-E293-4145-9F7F-00D03956A4F1}"/>
                </a:ext>
              </a:extLst>
            </p:cNvPr>
            <p:cNvSpPr/>
            <p:nvPr/>
          </p:nvSpPr>
          <p:spPr>
            <a:xfrm>
              <a:off x="1479731" y="4331959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2" name="object 524">
              <a:extLst>
                <a:ext uri="{FF2B5EF4-FFF2-40B4-BE49-F238E27FC236}">
                  <a16:creationId xmlns:a16="http://schemas.microsoft.com/office/drawing/2014/main" id="{22D87790-1618-45D3-911B-18C10E65FBFD}"/>
                </a:ext>
              </a:extLst>
            </p:cNvPr>
            <p:cNvSpPr/>
            <p:nvPr/>
          </p:nvSpPr>
          <p:spPr>
            <a:xfrm>
              <a:off x="1524848" y="4348167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23128" y="64786"/>
                  </a:moveTo>
                  <a:lnTo>
                    <a:pt x="19659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5033" y="75196"/>
                  </a:lnTo>
                  <a:lnTo>
                    <a:pt x="27754" y="75196"/>
                  </a:lnTo>
                  <a:lnTo>
                    <a:pt x="26598" y="64786"/>
                  </a:lnTo>
                  <a:lnTo>
                    <a:pt x="23128" y="64786"/>
                  </a:lnTo>
                  <a:close/>
                </a:path>
                <a:path w="27754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2720" y="60160"/>
                  </a:lnTo>
                  <a:lnTo>
                    <a:pt x="12720" y="48593"/>
                  </a:lnTo>
                  <a:lnTo>
                    <a:pt x="13877" y="45124"/>
                  </a:lnTo>
                  <a:lnTo>
                    <a:pt x="17346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1224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5849" y="59003"/>
                  </a:lnTo>
                  <a:lnTo>
                    <a:pt x="34693" y="60160"/>
                  </a:lnTo>
                  <a:lnTo>
                    <a:pt x="31224" y="62473"/>
                  </a:lnTo>
                  <a:lnTo>
                    <a:pt x="26598" y="64786"/>
                  </a:lnTo>
                  <a:lnTo>
                    <a:pt x="27754" y="75196"/>
                  </a:lnTo>
                  <a:lnTo>
                    <a:pt x="33536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39334" y="74039"/>
                  </a:lnTo>
                  <a:lnTo>
                    <a:pt x="52055" y="74039"/>
                  </a:lnTo>
                  <a:lnTo>
                    <a:pt x="52055" y="72883"/>
                  </a:lnTo>
                  <a:lnTo>
                    <a:pt x="49742" y="68256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36" y="0"/>
                  </a:lnTo>
                  <a:lnTo>
                    <a:pt x="21972" y="0"/>
                  </a:lnTo>
                  <a:lnTo>
                    <a:pt x="17346" y="1156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7346" y="12722"/>
                  </a:lnTo>
                  <a:lnTo>
                    <a:pt x="2197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21" y="17349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8095" y="37012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3" name="object 518">
              <a:extLst>
                <a:ext uri="{FF2B5EF4-FFF2-40B4-BE49-F238E27FC236}">
                  <a16:creationId xmlns:a16="http://schemas.microsoft.com/office/drawing/2014/main" id="{CA44EE8D-E435-4D60-8C7A-A981E0867EA4}"/>
                </a:ext>
              </a:extLst>
            </p:cNvPr>
            <p:cNvSpPr/>
            <p:nvPr/>
          </p:nvSpPr>
          <p:spPr>
            <a:xfrm>
              <a:off x="1591937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4" name="object 519">
              <a:extLst>
                <a:ext uri="{FF2B5EF4-FFF2-40B4-BE49-F238E27FC236}">
                  <a16:creationId xmlns:a16="http://schemas.microsoft.com/office/drawing/2014/main" id="{DF7ED9B8-ADA4-47CF-AF80-9529AF18FDA4}"/>
                </a:ext>
              </a:extLst>
            </p:cNvPr>
            <p:cNvSpPr/>
            <p:nvPr/>
          </p:nvSpPr>
          <p:spPr>
            <a:xfrm>
              <a:off x="1628959" y="4348167"/>
              <a:ext cx="52055" cy="102970"/>
            </a:xfrm>
            <a:custGeom>
              <a:avLst/>
              <a:gdLst/>
              <a:ahLst/>
              <a:cxnLst/>
              <a:rect l="l" t="t" r="r" b="b"/>
              <a:pathLst>
                <a:path w="52055" h="102970">
                  <a:moveTo>
                    <a:pt x="5782" y="96015"/>
                  </a:moveTo>
                  <a:lnTo>
                    <a:pt x="9251" y="98344"/>
                  </a:lnTo>
                  <a:lnTo>
                    <a:pt x="13877" y="99501"/>
                  </a:lnTo>
                  <a:lnTo>
                    <a:pt x="18503" y="101814"/>
                  </a:lnTo>
                  <a:lnTo>
                    <a:pt x="23128" y="102970"/>
                  </a:lnTo>
                  <a:lnTo>
                    <a:pt x="34693" y="102970"/>
                  </a:lnTo>
                  <a:lnTo>
                    <a:pt x="40475" y="100657"/>
                  </a:lnTo>
                  <a:lnTo>
                    <a:pt x="45101" y="94859"/>
                  </a:lnTo>
                  <a:lnTo>
                    <a:pt x="49727" y="90232"/>
                  </a:lnTo>
                  <a:lnTo>
                    <a:pt x="52055" y="83292"/>
                  </a:lnTo>
                  <a:lnTo>
                    <a:pt x="52055" y="1156"/>
                  </a:lnTo>
                  <a:lnTo>
                    <a:pt x="41632" y="1156"/>
                  </a:lnTo>
                  <a:lnTo>
                    <a:pt x="41632" y="9253"/>
                  </a:lnTo>
                  <a:lnTo>
                    <a:pt x="37006" y="3469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33536" y="10409"/>
                  </a:lnTo>
                  <a:lnTo>
                    <a:pt x="37006" y="13879"/>
                  </a:lnTo>
                  <a:lnTo>
                    <a:pt x="40475" y="19662"/>
                  </a:lnTo>
                  <a:lnTo>
                    <a:pt x="40475" y="55533"/>
                  </a:lnTo>
                  <a:lnTo>
                    <a:pt x="37006" y="61316"/>
                  </a:lnTo>
                  <a:lnTo>
                    <a:pt x="33536" y="64786"/>
                  </a:lnTo>
                  <a:lnTo>
                    <a:pt x="21972" y="64786"/>
                  </a:lnTo>
                  <a:lnTo>
                    <a:pt x="17346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5445"/>
                  </a:lnTo>
                  <a:lnTo>
                    <a:pt x="10408" y="2313"/>
                  </a:lnTo>
                  <a:lnTo>
                    <a:pt x="5782" y="8096"/>
                  </a:lnTo>
                  <a:lnTo>
                    <a:pt x="5100" y="9304"/>
                  </a:lnTo>
                  <a:lnTo>
                    <a:pt x="1392" y="20139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0408" y="72883"/>
                  </a:lnTo>
                  <a:lnTo>
                    <a:pt x="16190" y="75196"/>
                  </a:lnTo>
                  <a:lnTo>
                    <a:pt x="31224" y="75196"/>
                  </a:lnTo>
                  <a:lnTo>
                    <a:pt x="37006" y="72883"/>
                  </a:lnTo>
                  <a:lnTo>
                    <a:pt x="40475" y="67099"/>
                  </a:lnTo>
                  <a:lnTo>
                    <a:pt x="40475" y="86762"/>
                  </a:lnTo>
                  <a:lnTo>
                    <a:pt x="34693" y="92545"/>
                  </a:lnTo>
                  <a:lnTo>
                    <a:pt x="19659" y="92545"/>
                  </a:lnTo>
                  <a:lnTo>
                    <a:pt x="13877" y="90232"/>
                  </a:lnTo>
                  <a:lnTo>
                    <a:pt x="9251" y="85606"/>
                  </a:lnTo>
                  <a:lnTo>
                    <a:pt x="4625" y="93702"/>
                  </a:lnTo>
                  <a:lnTo>
                    <a:pt x="5782" y="96015"/>
                  </a:lnTo>
                  <a:close/>
                </a:path>
                <a:path w="52055" h="102970">
                  <a:moveTo>
                    <a:pt x="16190" y="0"/>
                  </a:moveTo>
                  <a:lnTo>
                    <a:pt x="10408" y="2313"/>
                  </a:lnTo>
                  <a:lnTo>
                    <a:pt x="11564" y="25445"/>
                  </a:lnTo>
                  <a:lnTo>
                    <a:pt x="12720" y="19662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5" name="object 520">
              <a:extLst>
                <a:ext uri="{FF2B5EF4-FFF2-40B4-BE49-F238E27FC236}">
                  <a16:creationId xmlns:a16="http://schemas.microsoft.com/office/drawing/2014/main" id="{64836659-E96A-44A5-99AC-DDB31B645832}"/>
                </a:ext>
              </a:extLst>
            </p:cNvPr>
            <p:cNvSpPr/>
            <p:nvPr/>
          </p:nvSpPr>
          <p:spPr>
            <a:xfrm>
              <a:off x="169604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788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6" name="object 521">
              <a:extLst>
                <a:ext uri="{FF2B5EF4-FFF2-40B4-BE49-F238E27FC236}">
                  <a16:creationId xmlns:a16="http://schemas.microsoft.com/office/drawing/2014/main" id="{E10DF8C9-33E7-4E42-B468-CB511CE58616}"/>
                </a:ext>
              </a:extLst>
            </p:cNvPr>
            <p:cNvSpPr/>
            <p:nvPr/>
          </p:nvSpPr>
          <p:spPr>
            <a:xfrm>
              <a:off x="1755042" y="4331959"/>
              <a:ext cx="33536" cy="91404"/>
            </a:xfrm>
            <a:custGeom>
              <a:avLst/>
              <a:gdLst/>
              <a:ahLst/>
              <a:cxnLst/>
              <a:rect l="l" t="t" r="r" b="b"/>
              <a:pathLst>
                <a:path w="33536" h="91404">
                  <a:moveTo>
                    <a:pt x="21972" y="17364"/>
                  </a:moveTo>
                  <a:lnTo>
                    <a:pt x="21972" y="0"/>
                  </a:lnTo>
                  <a:lnTo>
                    <a:pt x="10408" y="0"/>
                  </a:lnTo>
                  <a:lnTo>
                    <a:pt x="10408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08" y="26617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1404"/>
                  </a:lnTo>
                  <a:lnTo>
                    <a:pt x="30067" y="91404"/>
                  </a:lnTo>
                  <a:lnTo>
                    <a:pt x="33536" y="90248"/>
                  </a:lnTo>
                  <a:lnTo>
                    <a:pt x="33536" y="79838"/>
                  </a:lnTo>
                  <a:lnTo>
                    <a:pt x="32380" y="80994"/>
                  </a:lnTo>
                  <a:lnTo>
                    <a:pt x="28911" y="80994"/>
                  </a:lnTo>
                  <a:lnTo>
                    <a:pt x="24285" y="78681"/>
                  </a:lnTo>
                  <a:lnTo>
                    <a:pt x="21972" y="75211"/>
                  </a:lnTo>
                  <a:lnTo>
                    <a:pt x="21972" y="26617"/>
                  </a:lnTo>
                  <a:lnTo>
                    <a:pt x="33536" y="26617"/>
                  </a:lnTo>
                  <a:lnTo>
                    <a:pt x="33536" y="17364"/>
                  </a:lnTo>
                  <a:lnTo>
                    <a:pt x="21972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7" name="object 522">
              <a:extLst>
                <a:ext uri="{FF2B5EF4-FFF2-40B4-BE49-F238E27FC236}">
                  <a16:creationId xmlns:a16="http://schemas.microsoft.com/office/drawing/2014/main" id="{2E4A4D8B-20D0-48D4-AFB0-B1D47123C9B2}"/>
                </a:ext>
              </a:extLst>
            </p:cNvPr>
            <p:cNvSpPr/>
            <p:nvPr/>
          </p:nvSpPr>
          <p:spPr>
            <a:xfrm>
              <a:off x="1798987" y="4348167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1987" y="10409"/>
                  </a:moveTo>
                  <a:lnTo>
                    <a:pt x="28926" y="10409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10409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2313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5036"/>
                  </a:lnTo>
                  <a:lnTo>
                    <a:pt x="2328" y="24289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2795"/>
                  </a:lnTo>
                  <a:lnTo>
                    <a:pt x="28926" y="45124"/>
                  </a:lnTo>
                  <a:lnTo>
                    <a:pt x="33552" y="47437"/>
                  </a:lnTo>
                  <a:lnTo>
                    <a:pt x="37021" y="50907"/>
                  </a:lnTo>
                  <a:lnTo>
                    <a:pt x="38178" y="55533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6205" y="61316"/>
                  </a:lnTo>
                  <a:lnTo>
                    <a:pt x="12736" y="56690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28" y="64786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1316"/>
                  </a:lnTo>
                  <a:lnTo>
                    <a:pt x="49742" y="49750"/>
                  </a:lnTo>
                  <a:lnTo>
                    <a:pt x="48586" y="45124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7759"/>
                  </a:lnTo>
                  <a:lnTo>
                    <a:pt x="16205" y="25445"/>
                  </a:lnTo>
                  <a:lnTo>
                    <a:pt x="13892" y="21975"/>
                  </a:lnTo>
                  <a:lnTo>
                    <a:pt x="13892" y="17349"/>
                  </a:lnTo>
                  <a:lnTo>
                    <a:pt x="17362" y="12722"/>
                  </a:lnTo>
                  <a:lnTo>
                    <a:pt x="2198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8" name="object 516">
              <a:extLst>
                <a:ext uri="{FF2B5EF4-FFF2-40B4-BE49-F238E27FC236}">
                  <a16:creationId xmlns:a16="http://schemas.microsoft.com/office/drawing/2014/main" id="{0FC68B58-3A42-408D-AFAB-F61EBECE2457}"/>
                </a:ext>
              </a:extLst>
            </p:cNvPr>
            <p:cNvSpPr/>
            <p:nvPr/>
          </p:nvSpPr>
          <p:spPr>
            <a:xfrm>
              <a:off x="1893847" y="4322706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13877" y="6939"/>
                  </a:move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9" name="object 517">
              <a:extLst>
                <a:ext uri="{FF2B5EF4-FFF2-40B4-BE49-F238E27FC236}">
                  <a16:creationId xmlns:a16="http://schemas.microsoft.com/office/drawing/2014/main" id="{950B5B68-577B-4C4B-8E41-01D2925A8C6B}"/>
                </a:ext>
              </a:extLst>
            </p:cNvPr>
            <p:cNvSpPr/>
            <p:nvPr/>
          </p:nvSpPr>
          <p:spPr>
            <a:xfrm>
              <a:off x="192393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9659" y="11566"/>
                  </a:lnTo>
                  <a:lnTo>
                    <a:pt x="23128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62" y="15725"/>
                  </a:lnTo>
                  <a:lnTo>
                    <a:pt x="41206" y="3860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0" name="object 508">
              <a:extLst>
                <a:ext uri="{FF2B5EF4-FFF2-40B4-BE49-F238E27FC236}">
                  <a16:creationId xmlns:a16="http://schemas.microsoft.com/office/drawing/2014/main" id="{52D1D97A-2792-477E-AFA9-D1C2E7D7C057}"/>
                </a:ext>
              </a:extLst>
            </p:cNvPr>
            <p:cNvSpPr/>
            <p:nvPr/>
          </p:nvSpPr>
          <p:spPr>
            <a:xfrm>
              <a:off x="2019930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613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1" name="object 509">
              <a:extLst>
                <a:ext uri="{FF2B5EF4-FFF2-40B4-BE49-F238E27FC236}">
                  <a16:creationId xmlns:a16="http://schemas.microsoft.com/office/drawing/2014/main" id="{3FEE2FAF-0397-4333-9EAF-35E338C71D62}"/>
                </a:ext>
              </a:extLst>
            </p:cNvPr>
            <p:cNvSpPr/>
            <p:nvPr/>
          </p:nvSpPr>
          <p:spPr>
            <a:xfrm>
              <a:off x="205810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75" y="61316"/>
                  </a:lnTo>
                  <a:lnTo>
                    <a:pt x="3700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0816" y="10409"/>
                  </a:lnTo>
                  <a:lnTo>
                    <a:pt x="26598" y="0"/>
                  </a:lnTo>
                  <a:lnTo>
                    <a:pt x="1734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3536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1975"/>
                  </a:lnTo>
                  <a:lnTo>
                    <a:pt x="40475" y="2891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2" name="object 510">
              <a:extLst>
                <a:ext uri="{FF2B5EF4-FFF2-40B4-BE49-F238E27FC236}">
                  <a16:creationId xmlns:a16="http://schemas.microsoft.com/office/drawing/2014/main" id="{629BB65D-6EBF-491E-BD48-DF251B188357}"/>
                </a:ext>
              </a:extLst>
            </p:cNvPr>
            <p:cNvSpPr/>
            <p:nvPr/>
          </p:nvSpPr>
          <p:spPr>
            <a:xfrm>
              <a:off x="2117103" y="4349324"/>
              <a:ext cx="52055" cy="72883"/>
            </a:xfrm>
            <a:custGeom>
              <a:avLst/>
              <a:gdLst/>
              <a:ahLst/>
              <a:cxnLst/>
              <a:rect l="l" t="t" r="r" b="b"/>
              <a:pathLst>
                <a:path w="52055" h="72883">
                  <a:moveTo>
                    <a:pt x="26598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0067" y="72883"/>
                  </a:lnTo>
                  <a:lnTo>
                    <a:pt x="52055" y="0"/>
                  </a:lnTo>
                  <a:lnTo>
                    <a:pt x="39319" y="0"/>
                  </a:lnTo>
                  <a:lnTo>
                    <a:pt x="26598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3" name="object 511">
              <a:extLst>
                <a:ext uri="{FF2B5EF4-FFF2-40B4-BE49-F238E27FC236}">
                  <a16:creationId xmlns:a16="http://schemas.microsoft.com/office/drawing/2014/main" id="{D8D75181-48C4-4B31-948F-297ADE415BCF}"/>
                </a:ext>
              </a:extLst>
            </p:cNvPr>
            <p:cNvSpPr/>
            <p:nvPr/>
          </p:nvSpPr>
          <p:spPr>
            <a:xfrm>
              <a:off x="2177253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4" name="object 512">
              <a:extLst>
                <a:ext uri="{FF2B5EF4-FFF2-40B4-BE49-F238E27FC236}">
                  <a16:creationId xmlns:a16="http://schemas.microsoft.com/office/drawing/2014/main" id="{DD71DB29-6586-4E99-8744-84E06BF22B79}"/>
                </a:ext>
              </a:extLst>
            </p:cNvPr>
            <p:cNvSpPr/>
            <p:nvPr/>
          </p:nvSpPr>
          <p:spPr>
            <a:xfrm>
              <a:off x="2243186" y="434816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3879"/>
                  </a:lnTo>
                  <a:lnTo>
                    <a:pt x="21972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5" y="15715"/>
                  </a:lnTo>
                  <a:lnTo>
                    <a:pt x="41215" y="3857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5" name="object 513">
              <a:extLst>
                <a:ext uri="{FF2B5EF4-FFF2-40B4-BE49-F238E27FC236}">
                  <a16:creationId xmlns:a16="http://schemas.microsoft.com/office/drawing/2014/main" id="{D31672E5-20D5-4010-A139-7BC83C6DE0B8}"/>
                </a:ext>
              </a:extLst>
            </p:cNvPr>
            <p:cNvSpPr/>
            <p:nvPr/>
          </p:nvSpPr>
          <p:spPr>
            <a:xfrm>
              <a:off x="2309119" y="4349324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48647" y="72883"/>
                  </a:move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3552" y="60160"/>
                  </a:lnTo>
                  <a:lnTo>
                    <a:pt x="28911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690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647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6" name="object 514">
              <a:extLst>
                <a:ext uri="{FF2B5EF4-FFF2-40B4-BE49-F238E27FC236}">
                  <a16:creationId xmlns:a16="http://schemas.microsoft.com/office/drawing/2014/main" id="{A336B64E-007C-46CD-80B0-E18219E9821E}"/>
                </a:ext>
              </a:extLst>
            </p:cNvPr>
            <p:cNvSpPr/>
            <p:nvPr/>
          </p:nvSpPr>
          <p:spPr>
            <a:xfrm>
              <a:off x="2372724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7" name="object 515">
              <a:extLst>
                <a:ext uri="{FF2B5EF4-FFF2-40B4-BE49-F238E27FC236}">
                  <a16:creationId xmlns:a16="http://schemas.microsoft.com/office/drawing/2014/main" id="{68098C30-F410-4048-B236-FF22C89E8665}"/>
                </a:ext>
              </a:extLst>
            </p:cNvPr>
            <p:cNvSpPr/>
            <p:nvPr/>
          </p:nvSpPr>
          <p:spPr>
            <a:xfrm>
              <a:off x="24364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8" name="object 505">
              <a:extLst>
                <a:ext uri="{FF2B5EF4-FFF2-40B4-BE49-F238E27FC236}">
                  <a16:creationId xmlns:a16="http://schemas.microsoft.com/office/drawing/2014/main" id="{9A276BEB-5041-48E1-A065-1986B0C51D67}"/>
                </a:ext>
              </a:extLst>
            </p:cNvPr>
            <p:cNvSpPr/>
            <p:nvPr/>
          </p:nvSpPr>
          <p:spPr>
            <a:xfrm>
              <a:off x="2528921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24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24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9" name="object 506">
              <a:extLst>
                <a:ext uri="{FF2B5EF4-FFF2-40B4-BE49-F238E27FC236}">
                  <a16:creationId xmlns:a16="http://schemas.microsoft.com/office/drawing/2014/main" id="{56951F5A-261C-434F-80FD-937F3D56446C}"/>
                </a:ext>
              </a:extLst>
            </p:cNvPr>
            <p:cNvSpPr/>
            <p:nvPr/>
          </p:nvSpPr>
          <p:spPr>
            <a:xfrm>
              <a:off x="259599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643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0" name="object 507">
              <a:extLst>
                <a:ext uri="{FF2B5EF4-FFF2-40B4-BE49-F238E27FC236}">
                  <a16:creationId xmlns:a16="http://schemas.microsoft.com/office/drawing/2014/main" id="{CCDE84B9-18FF-40AC-A273-F508B4B399B4}"/>
                </a:ext>
              </a:extLst>
            </p:cNvPr>
            <p:cNvSpPr/>
            <p:nvPr/>
          </p:nvSpPr>
          <p:spPr>
            <a:xfrm>
              <a:off x="2658443" y="4319236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733"/>
                  </a:moveTo>
                  <a:lnTo>
                    <a:pt x="1867" y="8507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4377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0248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1404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1244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1244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1" name="object 502">
              <a:extLst>
                <a:ext uri="{FF2B5EF4-FFF2-40B4-BE49-F238E27FC236}">
                  <a16:creationId xmlns:a16="http://schemas.microsoft.com/office/drawing/2014/main" id="{BD6E2BB8-85C7-499B-8502-BE0C7087BFD6}"/>
                </a:ext>
              </a:extLst>
            </p:cNvPr>
            <p:cNvSpPr/>
            <p:nvPr/>
          </p:nvSpPr>
          <p:spPr>
            <a:xfrm>
              <a:off x="2722125" y="4323863"/>
              <a:ext cx="43944" cy="106440"/>
            </a:xfrm>
            <a:custGeom>
              <a:avLst/>
              <a:gdLst/>
              <a:ahLst/>
              <a:cxnLst/>
              <a:rect l="l" t="t" r="r" b="b"/>
              <a:pathLst>
                <a:path w="43944" h="106440">
                  <a:moveTo>
                    <a:pt x="10330" y="106440"/>
                  </a:moveTo>
                  <a:lnTo>
                    <a:pt x="43944" y="0"/>
                  </a:lnTo>
                  <a:lnTo>
                    <a:pt x="34693" y="0"/>
                  </a:lnTo>
                  <a:lnTo>
                    <a:pt x="0" y="106440"/>
                  </a:lnTo>
                  <a:lnTo>
                    <a:pt x="10330" y="1064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2" name="object 503">
              <a:extLst>
                <a:ext uri="{FF2B5EF4-FFF2-40B4-BE49-F238E27FC236}">
                  <a16:creationId xmlns:a16="http://schemas.microsoft.com/office/drawing/2014/main" id="{B2B92BCC-D9DF-4C3F-9890-3A8889A6C985}"/>
                </a:ext>
              </a:extLst>
            </p:cNvPr>
            <p:cNvSpPr/>
            <p:nvPr/>
          </p:nvSpPr>
          <p:spPr>
            <a:xfrm>
              <a:off x="2776401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8701" y="65779"/>
                  </a:lnTo>
                  <a:lnTo>
                    <a:pt x="54432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3" name="object 504">
              <a:extLst>
                <a:ext uri="{FF2B5EF4-FFF2-40B4-BE49-F238E27FC236}">
                  <a16:creationId xmlns:a16="http://schemas.microsoft.com/office/drawing/2014/main" id="{745A3A52-2B38-41E3-9693-35CC3062177A}"/>
                </a:ext>
              </a:extLst>
            </p:cNvPr>
            <p:cNvSpPr/>
            <p:nvPr/>
          </p:nvSpPr>
          <p:spPr>
            <a:xfrm>
              <a:off x="284702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4" name="object 496">
              <a:extLst>
                <a:ext uri="{FF2B5EF4-FFF2-40B4-BE49-F238E27FC236}">
                  <a16:creationId xmlns:a16="http://schemas.microsoft.com/office/drawing/2014/main" id="{6A69DB52-A8D2-4E9E-990A-655EFEB1BCCA}"/>
                </a:ext>
              </a:extLst>
            </p:cNvPr>
            <p:cNvSpPr/>
            <p:nvPr/>
          </p:nvSpPr>
          <p:spPr>
            <a:xfrm>
              <a:off x="2918721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5" name="object 497">
              <a:extLst>
                <a:ext uri="{FF2B5EF4-FFF2-40B4-BE49-F238E27FC236}">
                  <a16:creationId xmlns:a16="http://schemas.microsoft.com/office/drawing/2014/main" id="{01007EAC-6984-4393-9BCB-F5A2EAB5FCED}"/>
                </a:ext>
              </a:extLst>
            </p:cNvPr>
            <p:cNvSpPr/>
            <p:nvPr/>
          </p:nvSpPr>
          <p:spPr>
            <a:xfrm>
              <a:off x="3020488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2798" y="2313"/>
                  </a:lnTo>
                  <a:close/>
                </a:path>
                <a:path w="50883" h="75196">
                  <a:moveTo>
                    <a:pt x="11564" y="48593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6" name="object 498">
              <a:extLst>
                <a:ext uri="{FF2B5EF4-FFF2-40B4-BE49-F238E27FC236}">
                  <a16:creationId xmlns:a16="http://schemas.microsoft.com/office/drawing/2014/main" id="{0F72AD7B-CD64-4E8C-9961-36B88E605D1C}"/>
                </a:ext>
              </a:extLst>
            </p:cNvPr>
            <p:cNvSpPr/>
            <p:nvPr/>
          </p:nvSpPr>
          <p:spPr>
            <a:xfrm>
              <a:off x="3086482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7" name="object 499">
              <a:extLst>
                <a:ext uri="{FF2B5EF4-FFF2-40B4-BE49-F238E27FC236}">
                  <a16:creationId xmlns:a16="http://schemas.microsoft.com/office/drawing/2014/main" id="{FF6C247D-1B17-436A-96C7-73E3D25D5740}"/>
                </a:ext>
              </a:extLst>
            </p:cNvPr>
            <p:cNvSpPr/>
            <p:nvPr/>
          </p:nvSpPr>
          <p:spPr>
            <a:xfrm>
              <a:off x="3126881" y="4319236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2798" y="102970"/>
                  </a:lnTo>
                  <a:lnTo>
                    <a:pt x="12798" y="76368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6675" y="60160"/>
                  </a:lnTo>
                  <a:lnTo>
                    <a:pt x="49804" y="30087"/>
                  </a:lnTo>
                  <a:lnTo>
                    <a:pt x="34693" y="30087"/>
                  </a:lnTo>
                  <a:lnTo>
                    <a:pt x="12798" y="61316"/>
                  </a:lnTo>
                  <a:lnTo>
                    <a:pt x="1279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8" name="object 500">
              <a:extLst>
                <a:ext uri="{FF2B5EF4-FFF2-40B4-BE49-F238E27FC236}">
                  <a16:creationId xmlns:a16="http://schemas.microsoft.com/office/drawing/2014/main" id="{01F5D050-20AF-49DF-A0E9-439E489C46FC}"/>
                </a:ext>
              </a:extLst>
            </p:cNvPr>
            <p:cNvSpPr/>
            <p:nvPr/>
          </p:nvSpPr>
          <p:spPr>
            <a:xfrm>
              <a:off x="3184703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473" y="75196"/>
                  </a:lnTo>
                  <a:lnTo>
                    <a:pt x="46412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283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4" y="32647"/>
                  </a:lnTo>
                  <a:lnTo>
                    <a:pt x="50932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9" name="object 501">
              <a:extLst>
                <a:ext uri="{FF2B5EF4-FFF2-40B4-BE49-F238E27FC236}">
                  <a16:creationId xmlns:a16="http://schemas.microsoft.com/office/drawing/2014/main" id="{3C2242C0-3ADD-47FC-A32D-9D9C51A60400}"/>
                </a:ext>
              </a:extLst>
            </p:cNvPr>
            <p:cNvSpPr/>
            <p:nvPr/>
          </p:nvSpPr>
          <p:spPr>
            <a:xfrm>
              <a:off x="3243759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0" name="object 491">
              <a:extLst>
                <a:ext uri="{FF2B5EF4-FFF2-40B4-BE49-F238E27FC236}">
                  <a16:creationId xmlns:a16="http://schemas.microsoft.com/office/drawing/2014/main" id="{F6B9218F-B13B-4A3C-9D33-C671D435FF3D}"/>
                </a:ext>
              </a:extLst>
            </p:cNvPr>
            <p:cNvSpPr/>
            <p:nvPr/>
          </p:nvSpPr>
          <p:spPr>
            <a:xfrm>
              <a:off x="33190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1" name="object 492">
              <a:extLst>
                <a:ext uri="{FF2B5EF4-FFF2-40B4-BE49-F238E27FC236}">
                  <a16:creationId xmlns:a16="http://schemas.microsoft.com/office/drawing/2014/main" id="{089EDBEF-E5DA-4825-B49B-D8E2A43DCC42}"/>
                </a:ext>
              </a:extLst>
            </p:cNvPr>
            <p:cNvSpPr/>
            <p:nvPr/>
          </p:nvSpPr>
          <p:spPr>
            <a:xfrm>
              <a:off x="3382533" y="4319236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7437"/>
                  </a:lnTo>
                  <a:lnTo>
                    <a:pt x="15110" y="43967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2380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2" name="object 493">
              <a:extLst>
                <a:ext uri="{FF2B5EF4-FFF2-40B4-BE49-F238E27FC236}">
                  <a16:creationId xmlns:a16="http://schemas.microsoft.com/office/drawing/2014/main" id="{8A5C2372-B260-4948-B2C7-A03D830D0205}"/>
                </a:ext>
              </a:extLst>
            </p:cNvPr>
            <p:cNvSpPr/>
            <p:nvPr/>
          </p:nvSpPr>
          <p:spPr>
            <a:xfrm>
              <a:off x="3447294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40482"/>
                  </a:move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82"/>
                  </a:lnTo>
                  <a:close/>
                </a:path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3" name="object 494">
              <a:extLst>
                <a:ext uri="{FF2B5EF4-FFF2-40B4-BE49-F238E27FC236}">
                  <a16:creationId xmlns:a16="http://schemas.microsoft.com/office/drawing/2014/main" id="{F27E8882-EDBB-465E-BB2E-BE720CF22FBF}"/>
                </a:ext>
              </a:extLst>
            </p:cNvPr>
            <p:cNvSpPr/>
            <p:nvPr/>
          </p:nvSpPr>
          <p:spPr>
            <a:xfrm>
              <a:off x="3513288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4" name="object 495">
              <a:extLst>
                <a:ext uri="{FF2B5EF4-FFF2-40B4-BE49-F238E27FC236}">
                  <a16:creationId xmlns:a16="http://schemas.microsoft.com/office/drawing/2014/main" id="{A02FDCC9-C8FB-440C-BF06-9778C5258FDE}"/>
                </a:ext>
              </a:extLst>
            </p:cNvPr>
            <p:cNvSpPr/>
            <p:nvPr/>
          </p:nvSpPr>
          <p:spPr>
            <a:xfrm>
              <a:off x="3550295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1638"/>
                  </a:lnTo>
                  <a:lnTo>
                    <a:pt x="12798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5" name="object 489">
              <a:extLst>
                <a:ext uri="{FF2B5EF4-FFF2-40B4-BE49-F238E27FC236}">
                  <a16:creationId xmlns:a16="http://schemas.microsoft.com/office/drawing/2014/main" id="{4AA9C511-735C-45A0-8CEE-828FFF869486}"/>
                </a:ext>
              </a:extLst>
            </p:cNvPr>
            <p:cNvSpPr/>
            <p:nvPr/>
          </p:nvSpPr>
          <p:spPr>
            <a:xfrm>
              <a:off x="1355960" y="4473114"/>
              <a:ext cx="53211" cy="104127"/>
            </a:xfrm>
            <a:custGeom>
              <a:avLst/>
              <a:gdLst/>
              <a:ahLst/>
              <a:cxnLst/>
              <a:rect l="l" t="t" r="r" b="b"/>
              <a:pathLst>
                <a:path w="53211" h="104127">
                  <a:moveTo>
                    <a:pt x="41647" y="55533"/>
                  </a:moveTo>
                  <a:lnTo>
                    <a:pt x="41647" y="78681"/>
                  </a:lnTo>
                  <a:lnTo>
                    <a:pt x="40491" y="84464"/>
                  </a:lnTo>
                  <a:lnTo>
                    <a:pt x="38178" y="87934"/>
                  </a:lnTo>
                  <a:lnTo>
                    <a:pt x="37021" y="104127"/>
                  </a:lnTo>
                  <a:lnTo>
                    <a:pt x="42803" y="101814"/>
                  </a:lnTo>
                  <a:lnTo>
                    <a:pt x="47429" y="96031"/>
                  </a:lnTo>
                  <a:lnTo>
                    <a:pt x="51703" y="85131"/>
                  </a:lnTo>
                  <a:lnTo>
                    <a:pt x="53211" y="70569"/>
                  </a:lnTo>
                  <a:lnTo>
                    <a:pt x="53207" y="62711"/>
                  </a:lnTo>
                  <a:lnTo>
                    <a:pt x="51540" y="47960"/>
                  </a:lnTo>
                  <a:lnTo>
                    <a:pt x="47429" y="38184"/>
                  </a:lnTo>
                  <a:lnTo>
                    <a:pt x="42803" y="32401"/>
                  </a:lnTo>
                  <a:lnTo>
                    <a:pt x="37021" y="28931"/>
                  </a:lnTo>
                  <a:lnTo>
                    <a:pt x="21972" y="28931"/>
                  </a:lnTo>
                  <a:lnTo>
                    <a:pt x="16190" y="32401"/>
                  </a:lnTo>
                  <a:lnTo>
                    <a:pt x="12720" y="38184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1814"/>
                  </a:lnTo>
                  <a:lnTo>
                    <a:pt x="12720" y="84464"/>
                  </a:lnTo>
                  <a:lnTo>
                    <a:pt x="12720" y="49750"/>
                  </a:lnTo>
                  <a:lnTo>
                    <a:pt x="15033" y="42810"/>
                  </a:lnTo>
                  <a:lnTo>
                    <a:pt x="19659" y="39340"/>
                  </a:lnTo>
                  <a:lnTo>
                    <a:pt x="31239" y="39340"/>
                  </a:lnTo>
                  <a:lnTo>
                    <a:pt x="34708" y="41654"/>
                  </a:lnTo>
                  <a:lnTo>
                    <a:pt x="37021" y="45124"/>
                  </a:lnTo>
                  <a:lnTo>
                    <a:pt x="40491" y="48593"/>
                  </a:lnTo>
                  <a:lnTo>
                    <a:pt x="41647" y="55533"/>
                  </a:lnTo>
                  <a:close/>
                </a:path>
                <a:path w="53211" h="104127">
                  <a:moveTo>
                    <a:pt x="38178" y="87934"/>
                  </a:moveTo>
                  <a:lnTo>
                    <a:pt x="34708" y="92561"/>
                  </a:lnTo>
                  <a:lnTo>
                    <a:pt x="31239" y="93717"/>
                  </a:lnTo>
                  <a:lnTo>
                    <a:pt x="19659" y="93717"/>
                  </a:lnTo>
                  <a:lnTo>
                    <a:pt x="15033" y="91404"/>
                  </a:lnTo>
                  <a:lnTo>
                    <a:pt x="12720" y="84464"/>
                  </a:lnTo>
                  <a:lnTo>
                    <a:pt x="16190" y="101814"/>
                  </a:lnTo>
                  <a:lnTo>
                    <a:pt x="21972" y="104127"/>
                  </a:lnTo>
                  <a:lnTo>
                    <a:pt x="37021" y="104127"/>
                  </a:lnTo>
                  <a:lnTo>
                    <a:pt x="38178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6" name="object 490">
              <a:extLst>
                <a:ext uri="{FF2B5EF4-FFF2-40B4-BE49-F238E27FC236}">
                  <a16:creationId xmlns:a16="http://schemas.microsoft.com/office/drawing/2014/main" id="{DEFDF74F-D0CD-414D-88F6-8AA60AA39651}"/>
                </a:ext>
              </a:extLst>
            </p:cNvPr>
            <p:cNvSpPr/>
            <p:nvPr/>
          </p:nvSpPr>
          <p:spPr>
            <a:xfrm>
              <a:off x="1424206" y="4562206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8096"/>
                  </a:moveTo>
                  <a:lnTo>
                    <a:pt x="0" y="11566"/>
                  </a:lnTo>
                  <a:lnTo>
                    <a:pt x="4625" y="15036"/>
                  </a:lnTo>
                  <a:lnTo>
                    <a:pt x="8095" y="15036"/>
                  </a:lnTo>
                  <a:lnTo>
                    <a:pt x="11564" y="13879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1564" y="1156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3469" y="1156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7" name="object 482">
              <a:extLst>
                <a:ext uri="{FF2B5EF4-FFF2-40B4-BE49-F238E27FC236}">
                  <a16:creationId xmlns:a16="http://schemas.microsoft.com/office/drawing/2014/main" id="{5DA755AC-7B40-45F9-AFF8-77D4C4941CD3}"/>
                </a:ext>
              </a:extLst>
            </p:cNvPr>
            <p:cNvSpPr/>
            <p:nvPr/>
          </p:nvSpPr>
          <p:spPr>
            <a:xfrm>
              <a:off x="1490139" y="4519395"/>
              <a:ext cx="48586" cy="59003"/>
            </a:xfrm>
            <a:custGeom>
              <a:avLst/>
              <a:gdLst/>
              <a:ahLst/>
              <a:cxnLst/>
              <a:rect l="l" t="t" r="r" b="b"/>
              <a:pathLst>
                <a:path w="48586" h="59003">
                  <a:moveTo>
                    <a:pt x="47429" y="0"/>
                  </a:moveTo>
                  <a:lnTo>
                    <a:pt x="43960" y="3469"/>
                  </a:lnTo>
                  <a:lnTo>
                    <a:pt x="41647" y="6939"/>
                  </a:lnTo>
                  <a:lnTo>
                    <a:pt x="37021" y="8096"/>
                  </a:lnTo>
                  <a:lnTo>
                    <a:pt x="32395" y="18506"/>
                  </a:lnTo>
                  <a:lnTo>
                    <a:pt x="41647" y="18506"/>
                  </a:lnTo>
                  <a:lnTo>
                    <a:pt x="48586" y="16192"/>
                  </a:lnTo>
                  <a:lnTo>
                    <a:pt x="47429" y="0"/>
                  </a:lnTo>
                  <a:close/>
                </a:path>
                <a:path w="48586" h="59003">
                  <a:moveTo>
                    <a:pt x="37021" y="8096"/>
                  </a:moveTo>
                  <a:lnTo>
                    <a:pt x="12736" y="8096"/>
                  </a:lnTo>
                  <a:lnTo>
                    <a:pt x="12736" y="-30087"/>
                  </a:lnTo>
                  <a:lnTo>
                    <a:pt x="37021" y="-30087"/>
                  </a:lnTo>
                  <a:lnTo>
                    <a:pt x="40491" y="-28931"/>
                  </a:lnTo>
                  <a:lnTo>
                    <a:pt x="43960" y="-25461"/>
                  </a:lnTo>
                  <a:lnTo>
                    <a:pt x="47429" y="-21975"/>
                  </a:lnTo>
                  <a:lnTo>
                    <a:pt x="48586" y="-16192"/>
                  </a:lnTo>
                  <a:lnTo>
                    <a:pt x="48586" y="-4626"/>
                  </a:lnTo>
                  <a:lnTo>
                    <a:pt x="47429" y="0"/>
                  </a:lnTo>
                  <a:lnTo>
                    <a:pt x="48586" y="16192"/>
                  </a:lnTo>
                  <a:lnTo>
                    <a:pt x="53211" y="10409"/>
                  </a:lnTo>
                  <a:lnTo>
                    <a:pt x="57837" y="5783"/>
                  </a:lnTo>
                  <a:lnTo>
                    <a:pt x="61307" y="-1156"/>
                  </a:lnTo>
                  <a:lnTo>
                    <a:pt x="61307" y="-19662"/>
                  </a:lnTo>
                  <a:lnTo>
                    <a:pt x="57837" y="-27774"/>
                  </a:lnTo>
                  <a:lnTo>
                    <a:pt x="53211" y="-32401"/>
                  </a:lnTo>
                  <a:lnTo>
                    <a:pt x="47429" y="-38184"/>
                  </a:lnTo>
                  <a:lnTo>
                    <a:pt x="40491" y="-40497"/>
                  </a:lnTo>
                  <a:lnTo>
                    <a:pt x="0" y="-40497"/>
                  </a:lnTo>
                  <a:lnTo>
                    <a:pt x="0" y="56690"/>
                  </a:lnTo>
                  <a:lnTo>
                    <a:pt x="12736" y="56690"/>
                  </a:lnTo>
                  <a:lnTo>
                    <a:pt x="12736" y="18506"/>
                  </a:lnTo>
                  <a:lnTo>
                    <a:pt x="32395" y="18506"/>
                  </a:lnTo>
                  <a:lnTo>
                    <a:pt x="37021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8" name="object 483">
              <a:extLst>
                <a:ext uri="{FF2B5EF4-FFF2-40B4-BE49-F238E27FC236}">
                  <a16:creationId xmlns:a16="http://schemas.microsoft.com/office/drawing/2014/main" id="{E0D43AAC-28FB-4A00-8945-3E17066D28F2}"/>
                </a:ext>
              </a:extLst>
            </p:cNvPr>
            <p:cNvSpPr/>
            <p:nvPr/>
          </p:nvSpPr>
          <p:spPr>
            <a:xfrm>
              <a:off x="1560698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42803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2395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1647" y="30072"/>
                  </a:lnTo>
                  <a:lnTo>
                    <a:pt x="41647" y="31229"/>
                  </a:lnTo>
                  <a:lnTo>
                    <a:pt x="12736" y="31229"/>
                  </a:lnTo>
                  <a:lnTo>
                    <a:pt x="12736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close/>
                </a:path>
                <a:path w="53211" h="75196">
                  <a:moveTo>
                    <a:pt x="12736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7362" y="60160"/>
                  </a:lnTo>
                  <a:lnTo>
                    <a:pt x="13892" y="56690"/>
                  </a:lnTo>
                  <a:lnTo>
                    <a:pt x="12736" y="50907"/>
                  </a:lnTo>
                  <a:lnTo>
                    <a:pt x="12736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469"/>
                  </a:lnTo>
                  <a:lnTo>
                    <a:pt x="8110" y="9253"/>
                  </a:lnTo>
                  <a:lnTo>
                    <a:pt x="7439" y="10280"/>
                  </a:lnTo>
                  <a:lnTo>
                    <a:pt x="2111" y="21293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171" y="54377"/>
                  </a:lnTo>
                  <a:lnTo>
                    <a:pt x="3484" y="62473"/>
                  </a:lnTo>
                  <a:lnTo>
                    <a:pt x="8110" y="67099"/>
                  </a:lnTo>
                  <a:lnTo>
                    <a:pt x="1273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9" name="object 484">
              <a:extLst>
                <a:ext uri="{FF2B5EF4-FFF2-40B4-BE49-F238E27FC236}">
                  <a16:creationId xmlns:a16="http://schemas.microsoft.com/office/drawing/2014/main" id="{3A2CACFA-8F08-49EC-9133-0A1F86E69471}"/>
                </a:ext>
              </a:extLst>
            </p:cNvPr>
            <p:cNvSpPr/>
            <p:nvPr/>
          </p:nvSpPr>
          <p:spPr>
            <a:xfrm>
              <a:off x="162664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2720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0" name="object 485">
              <a:extLst>
                <a:ext uri="{FF2B5EF4-FFF2-40B4-BE49-F238E27FC236}">
                  <a16:creationId xmlns:a16="http://schemas.microsoft.com/office/drawing/2014/main" id="{AB7A5747-4C79-4F1A-B6EF-4D02CFFE34A5}"/>
                </a:ext>
              </a:extLst>
            </p:cNvPr>
            <p:cNvSpPr/>
            <p:nvPr/>
          </p:nvSpPr>
          <p:spPr>
            <a:xfrm>
              <a:off x="1663652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50907"/>
                  </a:move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18" y="12722"/>
                  </a:lnTo>
                  <a:lnTo>
                    <a:pt x="23144" y="10409"/>
                  </a:lnTo>
                  <a:lnTo>
                    <a:pt x="32395" y="10409"/>
                  </a:lnTo>
                  <a:lnTo>
                    <a:pt x="35865" y="11566"/>
                  </a:lnTo>
                  <a:lnTo>
                    <a:pt x="38178" y="15036"/>
                  </a:lnTo>
                  <a:lnTo>
                    <a:pt x="40491" y="17349"/>
                  </a:lnTo>
                  <a:lnTo>
                    <a:pt x="41647" y="20819"/>
                  </a:lnTo>
                  <a:lnTo>
                    <a:pt x="41647" y="26602"/>
                  </a:lnTo>
                  <a:lnTo>
                    <a:pt x="53211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6273" y="6939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1848" y="19758"/>
                  </a:lnTo>
                  <a:lnTo>
                    <a:pt x="0" y="33542"/>
                  </a:lnTo>
                  <a:lnTo>
                    <a:pt x="17" y="43326"/>
                  </a:lnTo>
                  <a:lnTo>
                    <a:pt x="2076" y="57158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3211" y="50907"/>
                  </a:lnTo>
                  <a:lnTo>
                    <a:pt x="41647" y="50907"/>
                  </a:lnTo>
                  <a:lnTo>
                    <a:pt x="41647" y="55533"/>
                  </a:lnTo>
                  <a:lnTo>
                    <a:pt x="40491" y="59003"/>
                  </a:lnTo>
                  <a:lnTo>
                    <a:pt x="38178" y="61316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1" name="object 486">
              <a:extLst>
                <a:ext uri="{FF2B5EF4-FFF2-40B4-BE49-F238E27FC236}">
                  <a16:creationId xmlns:a16="http://schemas.microsoft.com/office/drawing/2014/main" id="{8E2DBC86-0427-4D82-AD04-607AEF6F11FB}"/>
                </a:ext>
              </a:extLst>
            </p:cNvPr>
            <p:cNvSpPr/>
            <p:nvPr/>
          </p:nvSpPr>
          <p:spPr>
            <a:xfrm>
              <a:off x="1727272" y="4502045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18" y="75196"/>
                  </a:lnTo>
                  <a:lnTo>
                    <a:pt x="28967" y="75180"/>
                  </a:lnTo>
                  <a:lnTo>
                    <a:pt x="42114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2473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3469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2" name="object 487">
              <a:extLst>
                <a:ext uri="{FF2B5EF4-FFF2-40B4-BE49-F238E27FC236}">
                  <a16:creationId xmlns:a16="http://schemas.microsoft.com/office/drawing/2014/main" id="{0CA555FF-B96E-41C1-9D4E-9A814A67394B}"/>
                </a:ext>
              </a:extLst>
            </p:cNvPr>
            <p:cNvSpPr/>
            <p:nvPr/>
          </p:nvSpPr>
          <p:spPr>
            <a:xfrm>
              <a:off x="1793205" y="4502045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11579" y="74039"/>
                  </a:moveTo>
                  <a:lnTo>
                    <a:pt x="11579" y="21975"/>
                  </a:lnTo>
                  <a:lnTo>
                    <a:pt x="12736" y="18506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5865" y="17349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6180"/>
                  </a:lnTo>
                  <a:lnTo>
                    <a:pt x="41221" y="4187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0423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3" name="object 488">
              <a:extLst>
                <a:ext uri="{FF2B5EF4-FFF2-40B4-BE49-F238E27FC236}">
                  <a16:creationId xmlns:a16="http://schemas.microsoft.com/office/drawing/2014/main" id="{A17D98DE-1689-49F1-9CC7-429469C9388B}"/>
                </a:ext>
              </a:extLst>
            </p:cNvPr>
            <p:cNvSpPr/>
            <p:nvPr/>
          </p:nvSpPr>
          <p:spPr>
            <a:xfrm>
              <a:off x="1851043" y="4485837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34708" y="80994"/>
                  </a:move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28926" y="91404"/>
                  </a:lnTo>
                  <a:lnTo>
                    <a:pt x="33552" y="90248"/>
                  </a:lnTo>
                  <a:lnTo>
                    <a:pt x="34708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4" name="object 480">
              <a:extLst>
                <a:ext uri="{FF2B5EF4-FFF2-40B4-BE49-F238E27FC236}">
                  <a16:creationId xmlns:a16="http://schemas.microsoft.com/office/drawing/2014/main" id="{9EA5B068-6B89-40BF-928C-6A0B32949916}"/>
                </a:ext>
              </a:extLst>
            </p:cNvPr>
            <p:cNvSpPr/>
            <p:nvPr/>
          </p:nvSpPr>
          <p:spPr>
            <a:xfrm>
              <a:off x="1926243" y="4502045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19659" y="63630"/>
                  </a:moveTo>
                  <a:lnTo>
                    <a:pt x="19659" y="75196"/>
                  </a:lnTo>
                  <a:lnTo>
                    <a:pt x="27754" y="75196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27754" h="75196">
                  <a:moveTo>
                    <a:pt x="12720" y="72883"/>
                  </a:moveTo>
                  <a:lnTo>
                    <a:pt x="19659" y="75196"/>
                  </a:lnTo>
                  <a:lnTo>
                    <a:pt x="19659" y="63630"/>
                  </a:ln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2788" y="72883"/>
                  </a:lnTo>
                  <a:lnTo>
                    <a:pt x="48570" y="65943"/>
                  </a:lnTo>
                  <a:lnTo>
                    <a:pt x="54398" y="55426"/>
                  </a:lnTo>
                  <a:lnTo>
                    <a:pt x="56681" y="41638"/>
                  </a:lnTo>
                  <a:lnTo>
                    <a:pt x="56652" y="33289"/>
                  </a:lnTo>
                  <a:lnTo>
                    <a:pt x="53895" y="19564"/>
                  </a:lnTo>
                  <a:lnTo>
                    <a:pt x="48570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5" name="object 481">
              <a:extLst>
                <a:ext uri="{FF2B5EF4-FFF2-40B4-BE49-F238E27FC236}">
                  <a16:creationId xmlns:a16="http://schemas.microsoft.com/office/drawing/2014/main" id="{E02B333F-106B-4073-94EB-24975EFD5C7C}"/>
                </a:ext>
              </a:extLst>
            </p:cNvPr>
            <p:cNvSpPr/>
            <p:nvPr/>
          </p:nvSpPr>
          <p:spPr>
            <a:xfrm>
              <a:off x="1992175" y="4471958"/>
              <a:ext cx="38162" cy="104127"/>
            </a:xfrm>
            <a:custGeom>
              <a:avLst/>
              <a:gdLst/>
              <a:ahLst/>
              <a:cxnLst/>
              <a:rect l="l" t="t" r="r" b="b"/>
              <a:pathLst>
                <a:path w="38162" h="104127">
                  <a:moveTo>
                    <a:pt x="21972" y="31244"/>
                  </a:moveTo>
                  <a:lnTo>
                    <a:pt x="21972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162" y="1156"/>
                  </a:lnTo>
                  <a:lnTo>
                    <a:pt x="35849" y="0"/>
                  </a:lnTo>
                  <a:lnTo>
                    <a:pt x="24285" y="0"/>
                  </a:lnTo>
                  <a:lnTo>
                    <a:pt x="19659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10408" y="16192"/>
                  </a:lnTo>
                  <a:lnTo>
                    <a:pt x="10408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08" y="41654"/>
                  </a:lnTo>
                  <a:lnTo>
                    <a:pt x="10408" y="104127"/>
                  </a:lnTo>
                  <a:lnTo>
                    <a:pt x="21972" y="104127"/>
                  </a:lnTo>
                  <a:lnTo>
                    <a:pt x="21972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1972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6" name="object 476">
              <a:extLst>
                <a:ext uri="{FF2B5EF4-FFF2-40B4-BE49-F238E27FC236}">
                  <a16:creationId xmlns:a16="http://schemas.microsoft.com/office/drawing/2014/main" id="{5D9962C3-58BB-4B45-AC67-5B1619A8580B}"/>
                </a:ext>
              </a:extLst>
            </p:cNvPr>
            <p:cNvSpPr/>
            <p:nvPr/>
          </p:nvSpPr>
          <p:spPr>
            <a:xfrm>
              <a:off x="2069673" y="4502045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659" y="65943"/>
                  </a:lnTo>
                  <a:lnTo>
                    <a:pt x="15033" y="6247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0083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5865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642" y="66623"/>
                  </a:lnTo>
                  <a:lnTo>
                    <a:pt x="50968" y="56200"/>
                  </a:lnTo>
                  <a:lnTo>
                    <a:pt x="52055" y="41638"/>
                  </a:lnTo>
                  <a:lnTo>
                    <a:pt x="52053" y="32626"/>
                  </a:lnTo>
                  <a:lnTo>
                    <a:pt x="50828" y="18317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055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0083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5865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7" name="object 477">
              <a:extLst>
                <a:ext uri="{FF2B5EF4-FFF2-40B4-BE49-F238E27FC236}">
                  <a16:creationId xmlns:a16="http://schemas.microsoft.com/office/drawing/2014/main" id="{6441D0A0-C9E8-4B17-879E-3A92B1C1B540}"/>
                </a:ext>
              </a:extLst>
            </p:cNvPr>
            <p:cNvSpPr/>
            <p:nvPr/>
          </p:nvSpPr>
          <p:spPr>
            <a:xfrm>
              <a:off x="2136762" y="4502045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8" name="object 478">
              <a:extLst>
                <a:ext uri="{FF2B5EF4-FFF2-40B4-BE49-F238E27FC236}">
                  <a16:creationId xmlns:a16="http://schemas.microsoft.com/office/drawing/2014/main" id="{5CE0077A-4A5C-463F-9D75-BFDA1F5B1B86}"/>
                </a:ext>
              </a:extLst>
            </p:cNvPr>
            <p:cNvSpPr/>
            <p:nvPr/>
          </p:nvSpPr>
          <p:spPr>
            <a:xfrm>
              <a:off x="2173784" y="4502045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44" y="26602"/>
                  </a:move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659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86" y="65943"/>
                  </a:lnTo>
                  <a:lnTo>
                    <a:pt x="43944" y="26602"/>
                  </a:lnTo>
                  <a:close/>
                </a:path>
                <a:path w="48586" h="75196">
                  <a:moveTo>
                    <a:pt x="19659" y="63630"/>
                  </a:move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8586" y="65943"/>
                  </a:lnTo>
                  <a:lnTo>
                    <a:pt x="54405" y="55428"/>
                  </a:lnTo>
                  <a:lnTo>
                    <a:pt x="56681" y="41638"/>
                  </a:lnTo>
                  <a:lnTo>
                    <a:pt x="56653" y="33295"/>
                  </a:lnTo>
                  <a:lnTo>
                    <a:pt x="53903" y="19566"/>
                  </a:lnTo>
                  <a:lnTo>
                    <a:pt x="48586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9" name="object 479">
              <a:extLst>
                <a:ext uri="{FF2B5EF4-FFF2-40B4-BE49-F238E27FC236}">
                  <a16:creationId xmlns:a16="http://schemas.microsoft.com/office/drawing/2014/main" id="{00E5F5FF-20EA-4BA1-A612-DD7591C4B574}"/>
                </a:ext>
              </a:extLst>
            </p:cNvPr>
            <p:cNvSpPr/>
            <p:nvPr/>
          </p:nvSpPr>
          <p:spPr>
            <a:xfrm>
              <a:off x="2242030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7006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7346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24" y="104127"/>
                  </a:lnTo>
                  <a:lnTo>
                    <a:pt x="37006" y="101814"/>
                  </a:lnTo>
                  <a:lnTo>
                    <a:pt x="40491" y="96031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0" name="object 472">
              <a:extLst>
                <a:ext uri="{FF2B5EF4-FFF2-40B4-BE49-F238E27FC236}">
                  <a16:creationId xmlns:a16="http://schemas.microsoft.com/office/drawing/2014/main" id="{DF216374-B146-4EB1-9F9B-D7A3A483F460}"/>
                </a:ext>
              </a:extLst>
            </p:cNvPr>
            <p:cNvSpPr/>
            <p:nvPr/>
          </p:nvSpPr>
          <p:spPr>
            <a:xfrm>
              <a:off x="2311432" y="4503202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11564" y="0"/>
                  </a:moveTo>
                  <a:lnTo>
                    <a:pt x="0" y="0"/>
                  </a:lnTo>
                  <a:lnTo>
                    <a:pt x="0" y="56690"/>
                  </a:lnTo>
                  <a:lnTo>
                    <a:pt x="2312" y="63630"/>
                  </a:lnTo>
                  <a:lnTo>
                    <a:pt x="5782" y="68256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7099"/>
                  </a:lnTo>
                  <a:lnTo>
                    <a:pt x="38178" y="72883"/>
                  </a:lnTo>
                  <a:lnTo>
                    <a:pt x="48647" y="72883"/>
                  </a:ln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1316"/>
                  </a:lnTo>
                  <a:lnTo>
                    <a:pt x="30083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1" name="object 473">
              <a:extLst>
                <a:ext uri="{FF2B5EF4-FFF2-40B4-BE49-F238E27FC236}">
                  <a16:creationId xmlns:a16="http://schemas.microsoft.com/office/drawing/2014/main" id="{9B707C6C-A696-4D91-B19B-22B6005D9322}"/>
                </a:ext>
              </a:extLst>
            </p:cNvPr>
            <p:cNvSpPr/>
            <p:nvPr/>
          </p:nvSpPr>
          <p:spPr>
            <a:xfrm>
              <a:off x="2375036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2" name="object 474">
              <a:extLst>
                <a:ext uri="{FF2B5EF4-FFF2-40B4-BE49-F238E27FC236}">
                  <a16:creationId xmlns:a16="http://schemas.microsoft.com/office/drawing/2014/main" id="{87E8A2D2-1D5F-4E55-83D5-8031EA21E972}"/>
                </a:ext>
              </a:extLst>
            </p:cNvPr>
            <p:cNvSpPr/>
            <p:nvPr/>
          </p:nvSpPr>
          <p:spPr>
            <a:xfrm>
              <a:off x="2432859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3" name="object 475">
              <a:extLst>
                <a:ext uri="{FF2B5EF4-FFF2-40B4-BE49-F238E27FC236}">
                  <a16:creationId xmlns:a16="http://schemas.microsoft.com/office/drawing/2014/main" id="{839B6327-CDD0-46D1-8E11-A3F29FA58EC3}"/>
                </a:ext>
              </a:extLst>
            </p:cNvPr>
            <p:cNvSpPr/>
            <p:nvPr/>
          </p:nvSpPr>
          <p:spPr>
            <a:xfrm>
              <a:off x="2478037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08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4" name="object 469">
              <a:extLst>
                <a:ext uri="{FF2B5EF4-FFF2-40B4-BE49-F238E27FC236}">
                  <a16:creationId xmlns:a16="http://schemas.microsoft.com/office/drawing/2014/main" id="{18B7E9E2-F44C-4F52-9424-FD46FA521C93}"/>
                </a:ext>
              </a:extLst>
            </p:cNvPr>
            <p:cNvSpPr/>
            <p:nvPr/>
          </p:nvSpPr>
          <p:spPr>
            <a:xfrm>
              <a:off x="2570553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5" name="object 470">
              <a:extLst>
                <a:ext uri="{FF2B5EF4-FFF2-40B4-BE49-F238E27FC236}">
                  <a16:creationId xmlns:a16="http://schemas.microsoft.com/office/drawing/2014/main" id="{6ED7D29B-9912-410E-B4EA-3671F27732ED}"/>
                </a:ext>
              </a:extLst>
            </p:cNvPr>
            <p:cNvSpPr/>
            <p:nvPr/>
          </p:nvSpPr>
          <p:spPr>
            <a:xfrm>
              <a:off x="2637627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6" name="object 471">
              <a:extLst>
                <a:ext uri="{FF2B5EF4-FFF2-40B4-BE49-F238E27FC236}">
                  <a16:creationId xmlns:a16="http://schemas.microsoft.com/office/drawing/2014/main" id="{5FBE4B20-DA81-4D42-824A-1DD7CBD970D0}"/>
                </a:ext>
              </a:extLst>
            </p:cNvPr>
            <p:cNvSpPr/>
            <p:nvPr/>
          </p:nvSpPr>
          <p:spPr>
            <a:xfrm>
              <a:off x="27000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7" name="object 461">
              <a:extLst>
                <a:ext uri="{FF2B5EF4-FFF2-40B4-BE49-F238E27FC236}">
                  <a16:creationId xmlns:a16="http://schemas.microsoft.com/office/drawing/2014/main" id="{543A31FF-5989-43B1-8019-E7917CF00561}"/>
                </a:ext>
              </a:extLst>
            </p:cNvPr>
            <p:cNvSpPr/>
            <p:nvPr/>
          </p:nvSpPr>
          <p:spPr>
            <a:xfrm>
              <a:off x="27984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1895" y="10409"/>
                  </a:move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5705" y="3238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8" name="object 462">
              <a:extLst>
                <a:ext uri="{FF2B5EF4-FFF2-40B4-BE49-F238E27FC236}">
                  <a16:creationId xmlns:a16="http://schemas.microsoft.com/office/drawing/2014/main" id="{1790A6C4-7000-4A49-BAB4-D053F7938A6F}"/>
                </a:ext>
              </a:extLst>
            </p:cNvPr>
            <p:cNvSpPr/>
            <p:nvPr/>
          </p:nvSpPr>
          <p:spPr>
            <a:xfrm>
              <a:off x="28608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6" y="32223"/>
                  </a:lnTo>
                  <a:lnTo>
                    <a:pt x="50224" y="18170"/>
                  </a:lnTo>
                  <a:lnTo>
                    <a:pt x="45024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9" name="object 463">
              <a:extLst>
                <a:ext uri="{FF2B5EF4-FFF2-40B4-BE49-F238E27FC236}">
                  <a16:creationId xmlns:a16="http://schemas.microsoft.com/office/drawing/2014/main" id="{41E3DB94-E04D-4408-BD32-70533ECD892A}"/>
                </a:ext>
              </a:extLst>
            </p:cNvPr>
            <p:cNvSpPr/>
            <p:nvPr/>
          </p:nvSpPr>
          <p:spPr>
            <a:xfrm>
              <a:off x="2926893" y="4502045"/>
              <a:ext cx="28834" cy="74039"/>
            </a:xfrm>
            <a:custGeom>
              <a:avLst/>
              <a:gdLst/>
              <a:ahLst/>
              <a:cxnLst/>
              <a:rect l="l" t="t" r="r" b="b"/>
              <a:pathLst>
                <a:path w="28834" h="74039">
                  <a:moveTo>
                    <a:pt x="28834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28834" y="12722"/>
                  </a:lnTo>
                  <a:lnTo>
                    <a:pt x="2883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0" name="object 464">
              <a:extLst>
                <a:ext uri="{FF2B5EF4-FFF2-40B4-BE49-F238E27FC236}">
                  <a16:creationId xmlns:a16="http://schemas.microsoft.com/office/drawing/2014/main" id="{05A13B8C-6B3A-4E5E-8708-8A90C6BDB1A3}"/>
                </a:ext>
              </a:extLst>
            </p:cNvPr>
            <p:cNvSpPr/>
            <p:nvPr/>
          </p:nvSpPr>
          <p:spPr>
            <a:xfrm>
              <a:off x="29626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5533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1" name="object 465">
              <a:extLst>
                <a:ext uri="{FF2B5EF4-FFF2-40B4-BE49-F238E27FC236}">
                  <a16:creationId xmlns:a16="http://schemas.microsoft.com/office/drawing/2014/main" id="{9FD6E68D-14CE-4182-963C-70AF17AB32D7}"/>
                </a:ext>
              </a:extLst>
            </p:cNvPr>
            <p:cNvSpPr/>
            <p:nvPr/>
          </p:nvSpPr>
          <p:spPr>
            <a:xfrm>
              <a:off x="30263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2" name="object 466">
              <a:extLst>
                <a:ext uri="{FF2B5EF4-FFF2-40B4-BE49-F238E27FC236}">
                  <a16:creationId xmlns:a16="http://schemas.microsoft.com/office/drawing/2014/main" id="{F627712B-A22B-4BFA-A88B-572FDA3FC7BC}"/>
                </a:ext>
              </a:extLst>
            </p:cNvPr>
            <p:cNvSpPr/>
            <p:nvPr/>
          </p:nvSpPr>
          <p:spPr>
            <a:xfrm>
              <a:off x="30541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2385"/>
                  </a:lnTo>
                  <a:lnTo>
                    <a:pt x="12643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3" name="object 467">
              <a:extLst>
                <a:ext uri="{FF2B5EF4-FFF2-40B4-BE49-F238E27FC236}">
                  <a16:creationId xmlns:a16="http://schemas.microsoft.com/office/drawing/2014/main" id="{1B58E9EB-4322-447B-A97B-DEAD1D905388}"/>
                </a:ext>
              </a:extLst>
            </p:cNvPr>
            <p:cNvSpPr/>
            <p:nvPr/>
          </p:nvSpPr>
          <p:spPr>
            <a:xfrm>
              <a:off x="3117629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4" name="object 468">
              <a:extLst>
                <a:ext uri="{FF2B5EF4-FFF2-40B4-BE49-F238E27FC236}">
                  <a16:creationId xmlns:a16="http://schemas.microsoft.com/office/drawing/2014/main" id="{894CBD35-8654-4849-8287-57EB531CBE9F}"/>
                </a:ext>
              </a:extLst>
            </p:cNvPr>
            <p:cNvSpPr/>
            <p:nvPr/>
          </p:nvSpPr>
          <p:spPr>
            <a:xfrm>
              <a:off x="3181311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6938" y="33542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4039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2795"/>
                  </a:lnTo>
                  <a:lnTo>
                    <a:pt x="4055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5" name="object 457">
              <a:extLst>
                <a:ext uri="{FF2B5EF4-FFF2-40B4-BE49-F238E27FC236}">
                  <a16:creationId xmlns:a16="http://schemas.microsoft.com/office/drawing/2014/main" id="{7C65F374-B18A-497B-8F49-91AAF7830534}"/>
                </a:ext>
              </a:extLst>
            </p:cNvPr>
            <p:cNvSpPr/>
            <p:nvPr/>
          </p:nvSpPr>
          <p:spPr>
            <a:xfrm>
              <a:off x="3268122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6" name="object 458">
              <a:extLst>
                <a:ext uri="{FF2B5EF4-FFF2-40B4-BE49-F238E27FC236}">
                  <a16:creationId xmlns:a16="http://schemas.microsoft.com/office/drawing/2014/main" id="{CF73F99A-FF26-42F1-9BCD-34873689CFF7}"/>
                </a:ext>
              </a:extLst>
            </p:cNvPr>
            <p:cNvSpPr/>
            <p:nvPr/>
          </p:nvSpPr>
          <p:spPr>
            <a:xfrm>
              <a:off x="3314380" y="4473114"/>
              <a:ext cx="49650" cy="102970"/>
            </a:xfrm>
            <a:custGeom>
              <a:avLst/>
              <a:gdLst/>
              <a:ahLst/>
              <a:cxnLst/>
              <a:rect l="l" t="t" r="r" b="b"/>
              <a:pathLst>
                <a:path w="49650" h="102970">
                  <a:moveTo>
                    <a:pt x="26521" y="39340"/>
                  </a:moveTo>
                  <a:lnTo>
                    <a:pt x="30067" y="39340"/>
                  </a:lnTo>
                  <a:lnTo>
                    <a:pt x="34693" y="42810"/>
                  </a:lnTo>
                  <a:lnTo>
                    <a:pt x="37006" y="46280"/>
                  </a:lnTo>
                  <a:lnTo>
                    <a:pt x="37006" y="102970"/>
                  </a:lnTo>
                  <a:lnTo>
                    <a:pt x="49650" y="102970"/>
                  </a:lnTo>
                  <a:lnTo>
                    <a:pt x="49650" y="54377"/>
                  </a:lnTo>
                  <a:lnTo>
                    <a:pt x="48329" y="45157"/>
                  </a:lnTo>
                  <a:lnTo>
                    <a:pt x="42010" y="33130"/>
                  </a:lnTo>
                  <a:lnTo>
                    <a:pt x="30067" y="28931"/>
                  </a:lnTo>
                  <a:lnTo>
                    <a:pt x="23128" y="28931"/>
                  </a:lnTo>
                  <a:lnTo>
                    <a:pt x="17269" y="32401"/>
                  </a:lnTo>
                  <a:lnTo>
                    <a:pt x="12643" y="38184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2643" y="102970"/>
                  </a:lnTo>
                  <a:lnTo>
                    <a:pt x="12643" y="50907"/>
                  </a:lnTo>
                  <a:lnTo>
                    <a:pt x="13877" y="47437"/>
                  </a:lnTo>
                  <a:lnTo>
                    <a:pt x="18503" y="42810"/>
                  </a:lnTo>
                  <a:lnTo>
                    <a:pt x="23128" y="39340"/>
                  </a:lnTo>
                  <a:lnTo>
                    <a:pt x="26521" y="39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7" name="object 459">
              <a:extLst>
                <a:ext uri="{FF2B5EF4-FFF2-40B4-BE49-F238E27FC236}">
                  <a16:creationId xmlns:a16="http://schemas.microsoft.com/office/drawing/2014/main" id="{B7AE7E7C-0352-4284-99EF-9343767BEE8B}"/>
                </a:ext>
              </a:extLst>
            </p:cNvPr>
            <p:cNvSpPr/>
            <p:nvPr/>
          </p:nvSpPr>
          <p:spPr>
            <a:xfrm>
              <a:off x="3379141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8" name="object 460">
              <a:extLst>
                <a:ext uri="{FF2B5EF4-FFF2-40B4-BE49-F238E27FC236}">
                  <a16:creationId xmlns:a16="http://schemas.microsoft.com/office/drawing/2014/main" id="{7D609378-7CFB-4F10-B9CD-5DCF46BC4971}"/>
                </a:ext>
              </a:extLst>
            </p:cNvPr>
            <p:cNvSpPr/>
            <p:nvPr/>
          </p:nvSpPr>
          <p:spPr>
            <a:xfrm>
              <a:off x="3438042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9" name="object 453">
              <a:extLst>
                <a:ext uri="{FF2B5EF4-FFF2-40B4-BE49-F238E27FC236}">
                  <a16:creationId xmlns:a16="http://schemas.microsoft.com/office/drawing/2014/main" id="{CFF226BC-408D-48B5-B687-FFC634F41ACE}"/>
                </a:ext>
              </a:extLst>
            </p:cNvPr>
            <p:cNvSpPr/>
            <p:nvPr/>
          </p:nvSpPr>
          <p:spPr>
            <a:xfrm>
              <a:off x="3515601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6257" y="10409"/>
                  </a:move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50883" y="17349"/>
                  </a:lnTo>
                  <a:lnTo>
                    <a:pt x="54430" y="12722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0" name="object 454">
              <a:extLst>
                <a:ext uri="{FF2B5EF4-FFF2-40B4-BE49-F238E27FC236}">
                  <a16:creationId xmlns:a16="http://schemas.microsoft.com/office/drawing/2014/main" id="{AA06652B-B6F1-4913-B492-E31BE1ECD165}"/>
                </a:ext>
              </a:extLst>
            </p:cNvPr>
            <p:cNvSpPr/>
            <p:nvPr/>
          </p:nvSpPr>
          <p:spPr>
            <a:xfrm>
              <a:off x="3616289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8989" y="75182"/>
                  </a:lnTo>
                  <a:lnTo>
                    <a:pt x="42475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1" name="object 455">
              <a:extLst>
                <a:ext uri="{FF2B5EF4-FFF2-40B4-BE49-F238E27FC236}">
                  <a16:creationId xmlns:a16="http://schemas.microsoft.com/office/drawing/2014/main" id="{7594EE30-5415-43CC-887E-1524823C25C8}"/>
                </a:ext>
              </a:extLst>
            </p:cNvPr>
            <p:cNvSpPr/>
            <p:nvPr/>
          </p:nvSpPr>
          <p:spPr>
            <a:xfrm>
              <a:off x="367981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2" name="object 456">
              <a:extLst>
                <a:ext uri="{FF2B5EF4-FFF2-40B4-BE49-F238E27FC236}">
                  <a16:creationId xmlns:a16="http://schemas.microsoft.com/office/drawing/2014/main" id="{CF19E906-AFD5-4571-9936-19E0EB91AEED}"/>
                </a:ext>
              </a:extLst>
            </p:cNvPr>
            <p:cNvSpPr/>
            <p:nvPr/>
          </p:nvSpPr>
          <p:spPr>
            <a:xfrm>
              <a:off x="3737639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80994"/>
                  </a:lnTo>
                  <a:lnTo>
                    <a:pt x="25441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3" name="object 451">
              <a:extLst>
                <a:ext uri="{FF2B5EF4-FFF2-40B4-BE49-F238E27FC236}">
                  <a16:creationId xmlns:a16="http://schemas.microsoft.com/office/drawing/2014/main" id="{EA0E028B-44D0-4EB1-A811-05B72C978052}"/>
                </a:ext>
              </a:extLst>
            </p:cNvPr>
            <p:cNvSpPr/>
            <p:nvPr/>
          </p:nvSpPr>
          <p:spPr>
            <a:xfrm>
              <a:off x="3812885" y="4502045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801" y="47134"/>
                  </a:lnTo>
                  <a:lnTo>
                    <a:pt x="39355" y="61137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8735" y="65779"/>
                  </a:lnTo>
                  <a:lnTo>
                    <a:pt x="54891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3630"/>
                  </a:lnTo>
                  <a:close/>
                </a:path>
                <a:path w="56742" h="75196">
                  <a:moveTo>
                    <a:pt x="43944" y="72883"/>
                  </a:moveTo>
                  <a:lnTo>
                    <a:pt x="39355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4" name="object 452">
              <a:extLst>
                <a:ext uri="{FF2B5EF4-FFF2-40B4-BE49-F238E27FC236}">
                  <a16:creationId xmlns:a16="http://schemas.microsoft.com/office/drawing/2014/main" id="{729F7DC8-5C3B-4E3C-AD2C-ECEEE74D685F}"/>
                </a:ext>
              </a:extLst>
            </p:cNvPr>
            <p:cNvSpPr/>
            <p:nvPr/>
          </p:nvSpPr>
          <p:spPr>
            <a:xfrm>
              <a:off x="388350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5" name="object 445">
              <a:extLst>
                <a:ext uri="{FF2B5EF4-FFF2-40B4-BE49-F238E27FC236}">
                  <a16:creationId xmlns:a16="http://schemas.microsoft.com/office/drawing/2014/main" id="{A2328AF2-08C9-48F8-AA74-B11084B1539B}"/>
                </a:ext>
              </a:extLst>
            </p:cNvPr>
            <p:cNvSpPr/>
            <p:nvPr/>
          </p:nvSpPr>
          <p:spPr>
            <a:xfrm>
              <a:off x="395289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6" name="object 446">
              <a:extLst>
                <a:ext uri="{FF2B5EF4-FFF2-40B4-BE49-F238E27FC236}">
                  <a16:creationId xmlns:a16="http://schemas.microsoft.com/office/drawing/2014/main" id="{BF83CC39-316B-496A-95CB-3EFA2A8A4DFE}"/>
                </a:ext>
              </a:extLst>
            </p:cNvPr>
            <p:cNvSpPr/>
            <p:nvPr/>
          </p:nvSpPr>
          <p:spPr>
            <a:xfrm>
              <a:off x="4013028" y="4503202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521" y="26602"/>
                  </a:moveTo>
                  <a:lnTo>
                    <a:pt x="13877" y="0"/>
                  </a:lnTo>
                  <a:lnTo>
                    <a:pt x="1079" y="0"/>
                  </a:lnTo>
                  <a:lnTo>
                    <a:pt x="20816" y="35855"/>
                  </a:lnTo>
                  <a:lnTo>
                    <a:pt x="0" y="72883"/>
                  </a:lnTo>
                  <a:lnTo>
                    <a:pt x="13877" y="72883"/>
                  </a:lnTo>
                  <a:lnTo>
                    <a:pt x="26521" y="46280"/>
                  </a:lnTo>
                  <a:lnTo>
                    <a:pt x="39319" y="72883"/>
                  </a:lnTo>
                  <a:lnTo>
                    <a:pt x="53196" y="72883"/>
                  </a:lnTo>
                  <a:lnTo>
                    <a:pt x="33459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7" name="object 447">
              <a:extLst>
                <a:ext uri="{FF2B5EF4-FFF2-40B4-BE49-F238E27FC236}">
                  <a16:creationId xmlns:a16="http://schemas.microsoft.com/office/drawing/2014/main" id="{DBEE085F-F562-49B6-A9A0-CD8A0119AE9E}"/>
                </a:ext>
              </a:extLst>
            </p:cNvPr>
            <p:cNvSpPr/>
            <p:nvPr/>
          </p:nvSpPr>
          <p:spPr>
            <a:xfrm>
              <a:off x="407424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473" y="59003"/>
                  </a:lnTo>
                  <a:lnTo>
                    <a:pt x="37160" y="61316"/>
                  </a:lnTo>
                  <a:lnTo>
                    <a:pt x="34847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8" name="object 448">
              <a:extLst>
                <a:ext uri="{FF2B5EF4-FFF2-40B4-BE49-F238E27FC236}">
                  <a16:creationId xmlns:a16="http://schemas.microsoft.com/office/drawing/2014/main" id="{6634F881-4393-4119-B532-FDAD4D1C55CC}"/>
                </a:ext>
              </a:extLst>
            </p:cNvPr>
            <p:cNvSpPr/>
            <p:nvPr/>
          </p:nvSpPr>
          <p:spPr>
            <a:xfrm>
              <a:off x="413684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9" name="object 449">
              <a:extLst>
                <a:ext uri="{FF2B5EF4-FFF2-40B4-BE49-F238E27FC236}">
                  <a16:creationId xmlns:a16="http://schemas.microsoft.com/office/drawing/2014/main" id="{F8827708-BB34-4740-9B9C-1C960B3E3738}"/>
                </a:ext>
              </a:extLst>
            </p:cNvPr>
            <p:cNvSpPr/>
            <p:nvPr/>
          </p:nvSpPr>
          <p:spPr>
            <a:xfrm>
              <a:off x="4200372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0" name="object 450">
              <a:extLst>
                <a:ext uri="{FF2B5EF4-FFF2-40B4-BE49-F238E27FC236}">
                  <a16:creationId xmlns:a16="http://schemas.microsoft.com/office/drawing/2014/main" id="{A62B0E13-932F-473A-A961-F59D5907AFD4}"/>
                </a:ext>
              </a:extLst>
            </p:cNvPr>
            <p:cNvSpPr/>
            <p:nvPr/>
          </p:nvSpPr>
          <p:spPr>
            <a:xfrm>
              <a:off x="4264054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14956" y="8793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1" name="object 437">
              <a:extLst>
                <a:ext uri="{FF2B5EF4-FFF2-40B4-BE49-F238E27FC236}">
                  <a16:creationId xmlns:a16="http://schemas.microsoft.com/office/drawing/2014/main" id="{D94533A2-3DA6-4B9E-9EB3-53AFBEE8BF25}"/>
                </a:ext>
              </a:extLst>
            </p:cNvPr>
            <p:cNvSpPr/>
            <p:nvPr/>
          </p:nvSpPr>
          <p:spPr>
            <a:xfrm>
              <a:off x="1486670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49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49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2" name="object 438">
              <a:extLst>
                <a:ext uri="{FF2B5EF4-FFF2-40B4-BE49-F238E27FC236}">
                  <a16:creationId xmlns:a16="http://schemas.microsoft.com/office/drawing/2014/main" id="{55743A4F-1835-4734-A8F1-CF156286295D}"/>
                </a:ext>
              </a:extLst>
            </p:cNvPr>
            <p:cNvSpPr/>
            <p:nvPr/>
          </p:nvSpPr>
          <p:spPr>
            <a:xfrm>
              <a:off x="1551446" y="465823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8586" y="72883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4708" y="60160"/>
                  </a:lnTo>
                  <a:lnTo>
                    <a:pt x="28926" y="63630"/>
                  </a:lnTo>
                  <a:lnTo>
                    <a:pt x="15049" y="63630"/>
                  </a:lnTo>
                  <a:lnTo>
                    <a:pt x="11579" y="57846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3892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8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3" name="object 439">
              <a:extLst>
                <a:ext uri="{FF2B5EF4-FFF2-40B4-BE49-F238E27FC236}">
                  <a16:creationId xmlns:a16="http://schemas.microsoft.com/office/drawing/2014/main" id="{4F7C5F4A-F9C7-491A-87EC-3AA05818EA80}"/>
                </a:ext>
              </a:extLst>
            </p:cNvPr>
            <p:cNvSpPr/>
            <p:nvPr/>
          </p:nvSpPr>
          <p:spPr>
            <a:xfrm>
              <a:off x="1615066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32395" y="63630"/>
                  </a:moveTo>
                  <a:lnTo>
                    <a:pt x="28926" y="64786"/>
                  </a:lnTo>
                  <a:lnTo>
                    <a:pt x="20831" y="64786"/>
                  </a:lnTo>
                  <a:lnTo>
                    <a:pt x="17362" y="63630"/>
                  </a:lnTo>
                  <a:lnTo>
                    <a:pt x="12736" y="59003"/>
                  </a:lnTo>
                  <a:lnTo>
                    <a:pt x="11579" y="55533"/>
                  </a:lnTo>
                  <a:lnTo>
                    <a:pt x="11579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7362" y="75196"/>
                  </a:lnTo>
                  <a:lnTo>
                    <a:pt x="32395" y="75196"/>
                  </a:lnTo>
                  <a:lnTo>
                    <a:pt x="38178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7429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6602"/>
                  </a:lnTo>
                  <a:lnTo>
                    <a:pt x="15049" y="24289"/>
                  </a:lnTo>
                  <a:lnTo>
                    <a:pt x="13892" y="19662"/>
                  </a:lnTo>
                  <a:lnTo>
                    <a:pt x="13892" y="1619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1647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1156"/>
                  </a:lnTo>
                  <a:lnTo>
                    <a:pt x="8110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3469" y="28915"/>
                  </a:lnTo>
                  <a:lnTo>
                    <a:pt x="6954" y="33542"/>
                  </a:lnTo>
                  <a:lnTo>
                    <a:pt x="10423" y="34698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3144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750"/>
                  </a:lnTo>
                  <a:lnTo>
                    <a:pt x="37021" y="60160"/>
                  </a:lnTo>
                  <a:lnTo>
                    <a:pt x="3239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4" name="object 440">
              <a:extLst>
                <a:ext uri="{FF2B5EF4-FFF2-40B4-BE49-F238E27FC236}">
                  <a16:creationId xmlns:a16="http://schemas.microsoft.com/office/drawing/2014/main" id="{0D36C510-228A-4C08-9A49-F4A5D54E98E7}"/>
                </a:ext>
              </a:extLst>
            </p:cNvPr>
            <p:cNvSpPr/>
            <p:nvPr/>
          </p:nvSpPr>
          <p:spPr>
            <a:xfrm>
              <a:off x="1671747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5" name="object 441">
              <a:extLst>
                <a:ext uri="{FF2B5EF4-FFF2-40B4-BE49-F238E27FC236}">
                  <a16:creationId xmlns:a16="http://schemas.microsoft.com/office/drawing/2014/main" id="{3560C27E-D6DD-4B62-BFC7-1AF5B188F51C}"/>
                </a:ext>
              </a:extLst>
            </p:cNvPr>
            <p:cNvSpPr/>
            <p:nvPr/>
          </p:nvSpPr>
          <p:spPr>
            <a:xfrm>
              <a:off x="1714551" y="4657080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52" y="9253"/>
                  </a:lnTo>
                  <a:lnTo>
                    <a:pt x="37021" y="11566"/>
                  </a:lnTo>
                  <a:lnTo>
                    <a:pt x="40491" y="16192"/>
                  </a:lnTo>
                  <a:lnTo>
                    <a:pt x="42803" y="20819"/>
                  </a:lnTo>
                  <a:lnTo>
                    <a:pt x="45116" y="26602"/>
                  </a:lnTo>
                  <a:lnTo>
                    <a:pt x="45116" y="41638"/>
                  </a:lnTo>
                  <a:lnTo>
                    <a:pt x="44658" y="45978"/>
                  </a:lnTo>
                  <a:lnTo>
                    <a:pt x="39668" y="59980"/>
                  </a:lnTo>
                  <a:lnTo>
                    <a:pt x="28926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21" y="75196"/>
                  </a:lnTo>
                  <a:lnTo>
                    <a:pt x="43960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6" name="object 442">
              <a:extLst>
                <a:ext uri="{FF2B5EF4-FFF2-40B4-BE49-F238E27FC236}">
                  <a16:creationId xmlns:a16="http://schemas.microsoft.com/office/drawing/2014/main" id="{177FE811-0BB4-4208-8E99-8B07D5421855}"/>
                </a:ext>
              </a:extLst>
            </p:cNvPr>
            <p:cNvSpPr/>
            <p:nvPr/>
          </p:nvSpPr>
          <p:spPr>
            <a:xfrm>
              <a:off x="1786266" y="4657080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1564" y="74039"/>
                  </a:moveTo>
                  <a:lnTo>
                    <a:pt x="11564" y="18506"/>
                  </a:lnTo>
                  <a:lnTo>
                    <a:pt x="13892" y="12722"/>
                  </a:lnTo>
                  <a:lnTo>
                    <a:pt x="18518" y="10409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5865" y="74039"/>
                  </a:lnTo>
                  <a:lnTo>
                    <a:pt x="48586" y="74039"/>
                  </a:lnTo>
                  <a:lnTo>
                    <a:pt x="48586" y="20819"/>
                  </a:lnTo>
                  <a:lnTo>
                    <a:pt x="49742" y="17349"/>
                  </a:lnTo>
                  <a:lnTo>
                    <a:pt x="52055" y="13879"/>
                  </a:lnTo>
                  <a:lnTo>
                    <a:pt x="54368" y="11566"/>
                  </a:lnTo>
                  <a:lnTo>
                    <a:pt x="57837" y="10409"/>
                  </a:lnTo>
                  <a:lnTo>
                    <a:pt x="65932" y="10409"/>
                  </a:lnTo>
                  <a:lnTo>
                    <a:pt x="68245" y="11566"/>
                  </a:lnTo>
                  <a:lnTo>
                    <a:pt x="72871" y="16192"/>
                  </a:lnTo>
                  <a:lnTo>
                    <a:pt x="72871" y="74039"/>
                  </a:lnTo>
                  <a:lnTo>
                    <a:pt x="85607" y="74039"/>
                  </a:lnTo>
                  <a:lnTo>
                    <a:pt x="85607" y="24289"/>
                  </a:lnTo>
                  <a:lnTo>
                    <a:pt x="84154" y="15304"/>
                  </a:lnTo>
                  <a:lnTo>
                    <a:pt x="77202" y="3826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49742" y="3469"/>
                  </a:lnTo>
                  <a:lnTo>
                    <a:pt x="45116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49" y="2313"/>
                  </a:lnTo>
                  <a:lnTo>
                    <a:pt x="10408" y="8096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7" name="object 443">
              <a:extLst>
                <a:ext uri="{FF2B5EF4-FFF2-40B4-BE49-F238E27FC236}">
                  <a16:creationId xmlns:a16="http://schemas.microsoft.com/office/drawing/2014/main" id="{BD799770-2B4F-4AD6-A88E-F71BCEF50EB1}"/>
                </a:ext>
              </a:extLst>
            </p:cNvPr>
            <p:cNvSpPr/>
            <p:nvPr/>
          </p:nvSpPr>
          <p:spPr>
            <a:xfrm>
              <a:off x="1886908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8324" y="75192"/>
                  </a:lnTo>
                  <a:lnTo>
                    <a:pt x="41714" y="72345"/>
                  </a:lnTo>
                  <a:lnTo>
                    <a:pt x="50899" y="63630"/>
                  </a:lnTo>
                  <a:lnTo>
                    <a:pt x="45116" y="56690"/>
                  </a:lnTo>
                  <a:lnTo>
                    <a:pt x="42803" y="59003"/>
                  </a:lnTo>
                  <a:lnTo>
                    <a:pt x="38178" y="62473"/>
                  </a:lnTo>
                  <a:lnTo>
                    <a:pt x="34708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9253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598" y="0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2722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8" name="object 444">
              <a:extLst>
                <a:ext uri="{FF2B5EF4-FFF2-40B4-BE49-F238E27FC236}">
                  <a16:creationId xmlns:a16="http://schemas.microsoft.com/office/drawing/2014/main" id="{23CF452D-0D52-4149-85C1-B0C87E5EA640}"/>
                </a:ext>
              </a:extLst>
            </p:cNvPr>
            <p:cNvSpPr/>
            <p:nvPr/>
          </p:nvSpPr>
          <p:spPr>
            <a:xfrm>
              <a:off x="1952841" y="4657080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28926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9" name="object 425">
              <a:extLst>
                <a:ext uri="{FF2B5EF4-FFF2-40B4-BE49-F238E27FC236}">
                  <a16:creationId xmlns:a16="http://schemas.microsoft.com/office/drawing/2014/main" id="{91D982FA-5A29-42E2-B21B-199C3CC3F093}"/>
                </a:ext>
              </a:extLst>
            </p:cNvPr>
            <p:cNvSpPr/>
            <p:nvPr/>
          </p:nvSpPr>
          <p:spPr>
            <a:xfrm>
              <a:off x="2021087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5457" y="64786"/>
                  </a:moveTo>
                  <a:lnTo>
                    <a:pt x="21987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720" y="55533"/>
                  </a:lnTo>
                  <a:lnTo>
                    <a:pt x="12720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46" y="26602"/>
                  </a:lnTo>
                  <a:lnTo>
                    <a:pt x="15033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7346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602"/>
                  </a:lnTo>
                  <a:lnTo>
                    <a:pt x="4625" y="28915"/>
                  </a:lnTo>
                  <a:lnTo>
                    <a:pt x="8095" y="33542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28926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5457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0" name="object 426">
              <a:extLst>
                <a:ext uri="{FF2B5EF4-FFF2-40B4-BE49-F238E27FC236}">
                  <a16:creationId xmlns:a16="http://schemas.microsoft.com/office/drawing/2014/main" id="{CE79AB87-3065-4A1D-B750-3DD80B22D477}"/>
                </a:ext>
              </a:extLst>
            </p:cNvPr>
            <p:cNvSpPr/>
            <p:nvPr/>
          </p:nvSpPr>
          <p:spPr>
            <a:xfrm>
              <a:off x="2084707" y="4657080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865" y="38168"/>
                  </a:lnTo>
                  <a:lnTo>
                    <a:pt x="35865" y="55533"/>
                  </a:lnTo>
                  <a:lnTo>
                    <a:pt x="33552" y="60160"/>
                  </a:lnTo>
                  <a:lnTo>
                    <a:pt x="30083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69413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8586" y="68256"/>
                  </a:lnTo>
                  <a:lnTo>
                    <a:pt x="48586" y="13879"/>
                  </a:lnTo>
                  <a:lnTo>
                    <a:pt x="46273" y="9253"/>
                  </a:lnTo>
                  <a:lnTo>
                    <a:pt x="42803" y="4626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3879"/>
                  </a:lnTo>
                  <a:lnTo>
                    <a:pt x="35865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99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1" name="object 427">
              <a:extLst>
                <a:ext uri="{FF2B5EF4-FFF2-40B4-BE49-F238E27FC236}">
                  <a16:creationId xmlns:a16="http://schemas.microsoft.com/office/drawing/2014/main" id="{238FD8EE-D21C-4C47-B59B-79FEC86758CB}"/>
                </a:ext>
              </a:extLst>
            </p:cNvPr>
            <p:cNvSpPr/>
            <p:nvPr/>
          </p:nvSpPr>
          <p:spPr>
            <a:xfrm>
              <a:off x="2143701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1987" y="18521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205" y="90248"/>
                  </a:lnTo>
                  <a:lnTo>
                    <a:pt x="20831" y="92561"/>
                  </a:lnTo>
                  <a:lnTo>
                    <a:pt x="25457" y="92561"/>
                  </a:lnTo>
                  <a:lnTo>
                    <a:pt x="30083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95" y="80994"/>
                  </a:lnTo>
                  <a:lnTo>
                    <a:pt x="28926" y="82151"/>
                  </a:lnTo>
                  <a:lnTo>
                    <a:pt x="24300" y="80994"/>
                  </a:lnTo>
                  <a:lnTo>
                    <a:pt x="23144" y="77525"/>
                  </a:lnTo>
                  <a:lnTo>
                    <a:pt x="21987" y="72898"/>
                  </a:lnTo>
                  <a:lnTo>
                    <a:pt x="21987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1987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2" name="object 428">
              <a:extLst>
                <a:ext uri="{FF2B5EF4-FFF2-40B4-BE49-F238E27FC236}">
                  <a16:creationId xmlns:a16="http://schemas.microsoft.com/office/drawing/2014/main" id="{A056C109-188A-4B8C-9E9D-A2E577AF726E}"/>
                </a:ext>
              </a:extLst>
            </p:cNvPr>
            <p:cNvSpPr/>
            <p:nvPr/>
          </p:nvSpPr>
          <p:spPr>
            <a:xfrm>
              <a:off x="2189974" y="4631619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6939"/>
                  </a:moveTo>
                  <a:lnTo>
                    <a:pt x="1156" y="10409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3469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3" name="object 429">
              <a:extLst>
                <a:ext uri="{FF2B5EF4-FFF2-40B4-BE49-F238E27FC236}">
                  <a16:creationId xmlns:a16="http://schemas.microsoft.com/office/drawing/2014/main" id="{99FDCE3A-533E-4E75-BA27-F09F7DB4919F}"/>
                </a:ext>
              </a:extLst>
            </p:cNvPr>
            <p:cNvSpPr/>
            <p:nvPr/>
          </p:nvSpPr>
          <p:spPr>
            <a:xfrm>
              <a:off x="2217729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18518" y="0"/>
                  </a:moveTo>
                  <a:lnTo>
                    <a:pt x="13892" y="1156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3879"/>
                  </a:lnTo>
                  <a:lnTo>
                    <a:pt x="2328" y="23132"/>
                  </a:lnTo>
                  <a:lnTo>
                    <a:pt x="3484" y="26602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7021" y="60160"/>
                  </a:lnTo>
                  <a:lnTo>
                    <a:pt x="33552" y="63630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3892" y="59003"/>
                  </a:lnTo>
                  <a:lnTo>
                    <a:pt x="12736" y="55533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3484" y="63630"/>
                  </a:lnTo>
                  <a:lnTo>
                    <a:pt x="8110" y="68256"/>
                  </a:lnTo>
                  <a:lnTo>
                    <a:pt x="12736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7770" y="31229"/>
                  </a:lnTo>
                  <a:lnTo>
                    <a:pt x="21987" y="28915"/>
                  </a:lnTo>
                  <a:lnTo>
                    <a:pt x="18518" y="26602"/>
                  </a:lnTo>
                  <a:lnTo>
                    <a:pt x="15049" y="24289"/>
                  </a:lnTo>
                  <a:lnTo>
                    <a:pt x="15049" y="16192"/>
                  </a:lnTo>
                  <a:lnTo>
                    <a:pt x="17362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9742" y="21975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4" name="object 430">
              <a:extLst>
                <a:ext uri="{FF2B5EF4-FFF2-40B4-BE49-F238E27FC236}">
                  <a16:creationId xmlns:a16="http://schemas.microsoft.com/office/drawing/2014/main" id="{5D594EF0-3979-4453-A8F8-5A47CF38A511}"/>
                </a:ext>
              </a:extLst>
            </p:cNvPr>
            <p:cNvSpPr/>
            <p:nvPr/>
          </p:nvSpPr>
          <p:spPr>
            <a:xfrm>
              <a:off x="2277880" y="4625836"/>
              <a:ext cx="38178" cy="105284"/>
            </a:xfrm>
            <a:custGeom>
              <a:avLst/>
              <a:gdLst/>
              <a:ahLst/>
              <a:cxnLst/>
              <a:rect l="l" t="t" r="r" b="b"/>
              <a:pathLst>
                <a:path w="38178" h="105284">
                  <a:moveTo>
                    <a:pt x="21987" y="32401"/>
                  </a:moveTo>
                  <a:lnTo>
                    <a:pt x="21987" y="15036"/>
                  </a:lnTo>
                  <a:lnTo>
                    <a:pt x="25457" y="10409"/>
                  </a:lnTo>
                  <a:lnTo>
                    <a:pt x="33552" y="10409"/>
                  </a:lnTo>
                  <a:lnTo>
                    <a:pt x="37021" y="11566"/>
                  </a:lnTo>
                  <a:lnTo>
                    <a:pt x="38178" y="1156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8518" y="2313"/>
                  </a:lnTo>
                  <a:lnTo>
                    <a:pt x="15049" y="5783"/>
                  </a:lnTo>
                  <a:lnTo>
                    <a:pt x="11579" y="10409"/>
                  </a:lnTo>
                  <a:lnTo>
                    <a:pt x="10423" y="16192"/>
                  </a:lnTo>
                  <a:lnTo>
                    <a:pt x="9266" y="23132"/>
                  </a:lnTo>
                  <a:lnTo>
                    <a:pt x="9266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66" y="41654"/>
                  </a:lnTo>
                  <a:lnTo>
                    <a:pt x="9266" y="105284"/>
                  </a:lnTo>
                  <a:lnTo>
                    <a:pt x="21987" y="105284"/>
                  </a:lnTo>
                  <a:lnTo>
                    <a:pt x="21987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1987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5" name="object 431">
              <a:extLst>
                <a:ext uri="{FF2B5EF4-FFF2-40B4-BE49-F238E27FC236}">
                  <a16:creationId xmlns:a16="http://schemas.microsoft.com/office/drawing/2014/main" id="{D454ABA6-8BE7-4856-BDA1-5E04C0309E12}"/>
                </a:ext>
              </a:extLst>
            </p:cNvPr>
            <p:cNvSpPr/>
            <p:nvPr/>
          </p:nvSpPr>
          <p:spPr>
            <a:xfrm>
              <a:off x="2324153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6" name="object 432">
              <a:extLst>
                <a:ext uri="{FF2B5EF4-FFF2-40B4-BE49-F238E27FC236}">
                  <a16:creationId xmlns:a16="http://schemas.microsoft.com/office/drawing/2014/main" id="{2EC16736-0ECA-4EC8-93CC-4B5718C945FC}"/>
                </a:ext>
              </a:extLst>
            </p:cNvPr>
            <p:cNvSpPr/>
            <p:nvPr/>
          </p:nvSpPr>
          <p:spPr>
            <a:xfrm>
              <a:off x="2387834" y="4657080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349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7" name="object 433">
              <a:extLst>
                <a:ext uri="{FF2B5EF4-FFF2-40B4-BE49-F238E27FC236}">
                  <a16:creationId xmlns:a16="http://schemas.microsoft.com/office/drawing/2014/main" id="{5BB74A70-A0B2-46F3-961D-3F80E259309E}"/>
                </a:ext>
              </a:extLst>
            </p:cNvPr>
            <p:cNvSpPr/>
            <p:nvPr/>
          </p:nvSpPr>
          <p:spPr>
            <a:xfrm>
              <a:off x="2445657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3128" y="18521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146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8" name="object 434">
              <a:extLst>
                <a:ext uri="{FF2B5EF4-FFF2-40B4-BE49-F238E27FC236}">
                  <a16:creationId xmlns:a16="http://schemas.microsoft.com/office/drawing/2014/main" id="{32F96417-B352-4329-A035-0CECF055A624}"/>
                </a:ext>
              </a:extLst>
            </p:cNvPr>
            <p:cNvSpPr/>
            <p:nvPr/>
          </p:nvSpPr>
          <p:spPr>
            <a:xfrm>
              <a:off x="2492994" y="4631619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9" name="object 435">
              <a:extLst>
                <a:ext uri="{FF2B5EF4-FFF2-40B4-BE49-F238E27FC236}">
                  <a16:creationId xmlns:a16="http://schemas.microsoft.com/office/drawing/2014/main" id="{1C0DB419-630D-4B32-835E-A156E88B837E}"/>
                </a:ext>
              </a:extLst>
            </p:cNvPr>
            <p:cNvSpPr/>
            <p:nvPr/>
          </p:nvSpPr>
          <p:spPr>
            <a:xfrm>
              <a:off x="2519669" y="4657080"/>
              <a:ext cx="56588" cy="75196"/>
            </a:xfrm>
            <a:custGeom>
              <a:avLst/>
              <a:gdLst/>
              <a:ahLst/>
              <a:cxnLst/>
              <a:rect l="l" t="t" r="r" b="b"/>
              <a:pathLst>
                <a:path w="56588" h="75196">
                  <a:moveTo>
                    <a:pt x="24" y="41874"/>
                  </a:moveTo>
                  <a:lnTo>
                    <a:pt x="2708" y="55623"/>
                  </a:lnTo>
                  <a:lnTo>
                    <a:pt x="8018" y="65943"/>
                  </a:lnTo>
                  <a:lnTo>
                    <a:pt x="13877" y="71726"/>
                  </a:lnTo>
                  <a:lnTo>
                    <a:pt x="20816" y="75196"/>
                  </a:lnTo>
                  <a:lnTo>
                    <a:pt x="19582" y="62473"/>
                  </a:lnTo>
                  <a:lnTo>
                    <a:pt x="17269" y="57846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7269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3944" y="20819"/>
                  </a:lnTo>
                  <a:lnTo>
                    <a:pt x="45024" y="26602"/>
                  </a:lnTo>
                  <a:lnTo>
                    <a:pt x="45024" y="41638"/>
                  </a:lnTo>
                  <a:lnTo>
                    <a:pt x="44851" y="45978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4925"/>
                  </a:lnTo>
                  <a:lnTo>
                    <a:pt x="54901" y="53906"/>
                  </a:lnTo>
                  <a:lnTo>
                    <a:pt x="56588" y="40482"/>
                  </a:lnTo>
                  <a:lnTo>
                    <a:pt x="56572" y="32060"/>
                  </a:lnTo>
                  <a:lnTo>
                    <a:pt x="54528" y="18918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9253"/>
                  </a:lnTo>
                  <a:lnTo>
                    <a:pt x="2244" y="19747"/>
                  </a:lnTo>
                  <a:lnTo>
                    <a:pt x="0" y="33542"/>
                  </a:lnTo>
                  <a:lnTo>
                    <a:pt x="24" y="41874"/>
                  </a:lnTo>
                  <a:close/>
                </a:path>
                <a:path w="56588" h="75196">
                  <a:moveTo>
                    <a:pt x="19582" y="62473"/>
                  </a:moveTo>
                  <a:lnTo>
                    <a:pt x="20816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51" y="45978"/>
                  </a:lnTo>
                  <a:lnTo>
                    <a:pt x="39993" y="59980"/>
                  </a:lnTo>
                  <a:lnTo>
                    <a:pt x="28834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0" name="object 436">
              <a:extLst>
                <a:ext uri="{FF2B5EF4-FFF2-40B4-BE49-F238E27FC236}">
                  <a16:creationId xmlns:a16="http://schemas.microsoft.com/office/drawing/2014/main" id="{62D3684D-3022-43BD-8F56-6512C496BB4D}"/>
                </a:ext>
              </a:extLst>
            </p:cNvPr>
            <p:cNvSpPr/>
            <p:nvPr/>
          </p:nvSpPr>
          <p:spPr>
            <a:xfrm>
              <a:off x="2591369" y="4657080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643" y="17349"/>
                  </a:lnTo>
                  <a:lnTo>
                    <a:pt x="17269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1" name="object 418">
              <a:extLst>
                <a:ext uri="{FF2B5EF4-FFF2-40B4-BE49-F238E27FC236}">
                  <a16:creationId xmlns:a16="http://schemas.microsoft.com/office/drawing/2014/main" id="{8EA88083-D741-4EF2-A386-8CD1C8C5A47B}"/>
                </a:ext>
              </a:extLst>
            </p:cNvPr>
            <p:cNvSpPr/>
            <p:nvPr/>
          </p:nvSpPr>
          <p:spPr>
            <a:xfrm>
              <a:off x="2680493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28834" y="82151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2" name="object 419">
              <a:extLst>
                <a:ext uri="{FF2B5EF4-FFF2-40B4-BE49-F238E27FC236}">
                  <a16:creationId xmlns:a16="http://schemas.microsoft.com/office/drawing/2014/main" id="{4061E7C3-1B2C-4120-B9B5-CA69AEEF0241}"/>
                </a:ext>
              </a:extLst>
            </p:cNvPr>
            <p:cNvSpPr/>
            <p:nvPr/>
          </p:nvSpPr>
          <p:spPr>
            <a:xfrm>
              <a:off x="2725517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3220"/>
                  </a:move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53220"/>
                  </a:lnTo>
                  <a:close/>
                </a:path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3" name="object 420">
              <a:extLst>
                <a:ext uri="{FF2B5EF4-FFF2-40B4-BE49-F238E27FC236}">
                  <a16:creationId xmlns:a16="http://schemas.microsoft.com/office/drawing/2014/main" id="{3B64E534-C3F3-4604-A5A2-A39836C72BD3}"/>
                </a:ext>
              </a:extLst>
            </p:cNvPr>
            <p:cNvSpPr/>
            <p:nvPr/>
          </p:nvSpPr>
          <p:spPr>
            <a:xfrm>
              <a:off x="2791511" y="4657080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4" name="object 421">
              <a:extLst>
                <a:ext uri="{FF2B5EF4-FFF2-40B4-BE49-F238E27FC236}">
                  <a16:creationId xmlns:a16="http://schemas.microsoft.com/office/drawing/2014/main" id="{CF8E61DC-F2D1-4CBC-B6D3-2B50659B9E0F}"/>
                </a:ext>
              </a:extLst>
            </p:cNvPr>
            <p:cNvSpPr/>
            <p:nvPr/>
          </p:nvSpPr>
          <p:spPr>
            <a:xfrm>
              <a:off x="2828518" y="4657080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079" y="52063"/>
                  </a:moveTo>
                  <a:lnTo>
                    <a:pt x="3392" y="60160"/>
                  </a:lnTo>
                  <a:lnTo>
                    <a:pt x="6938" y="65943"/>
                  </a:lnTo>
                  <a:lnTo>
                    <a:pt x="11564" y="71726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7006" y="71726"/>
                  </a:lnTo>
                  <a:lnTo>
                    <a:pt x="41632" y="65943"/>
                  </a:lnTo>
                  <a:lnTo>
                    <a:pt x="41632" y="76353"/>
                  </a:lnTo>
                  <a:lnTo>
                    <a:pt x="40398" y="86762"/>
                  </a:lnTo>
                  <a:lnTo>
                    <a:pt x="35772" y="92545"/>
                  </a:lnTo>
                  <a:lnTo>
                    <a:pt x="19582" y="92545"/>
                  </a:lnTo>
                  <a:lnTo>
                    <a:pt x="14956" y="89075"/>
                  </a:lnTo>
                  <a:lnTo>
                    <a:pt x="9251" y="84449"/>
                  </a:lnTo>
                  <a:lnTo>
                    <a:pt x="4625" y="92545"/>
                  </a:lnTo>
                  <a:lnTo>
                    <a:pt x="6938" y="96015"/>
                  </a:lnTo>
                  <a:lnTo>
                    <a:pt x="10330" y="97172"/>
                  </a:lnTo>
                  <a:lnTo>
                    <a:pt x="14956" y="99501"/>
                  </a:lnTo>
                  <a:lnTo>
                    <a:pt x="19582" y="101814"/>
                  </a:lnTo>
                  <a:lnTo>
                    <a:pt x="34693" y="101814"/>
                  </a:lnTo>
                  <a:lnTo>
                    <a:pt x="41632" y="99501"/>
                  </a:lnTo>
                  <a:lnTo>
                    <a:pt x="46257" y="94859"/>
                  </a:lnTo>
                  <a:lnTo>
                    <a:pt x="50883" y="90232"/>
                  </a:lnTo>
                  <a:lnTo>
                    <a:pt x="53196" y="83292"/>
                  </a:lnTo>
                  <a:lnTo>
                    <a:pt x="53196" y="1156"/>
                  </a:lnTo>
                  <a:lnTo>
                    <a:pt x="42711" y="1156"/>
                  </a:lnTo>
                  <a:lnTo>
                    <a:pt x="41632" y="925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4208" y="0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3459" y="10409"/>
                  </a:lnTo>
                  <a:lnTo>
                    <a:pt x="38085" y="12722"/>
                  </a:lnTo>
                  <a:lnTo>
                    <a:pt x="41632" y="18506"/>
                  </a:lnTo>
                  <a:lnTo>
                    <a:pt x="41632" y="55533"/>
                  </a:lnTo>
                  <a:lnTo>
                    <a:pt x="38085" y="61316"/>
                  </a:lnTo>
                  <a:lnTo>
                    <a:pt x="33459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5445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96"/>
                  </a:lnTo>
                  <a:lnTo>
                    <a:pt x="6435" y="8747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638"/>
                  </a:lnTo>
                  <a:lnTo>
                    <a:pt x="1079" y="52063"/>
                  </a:lnTo>
                  <a:close/>
                </a:path>
                <a:path w="53196" h="101814">
                  <a:moveTo>
                    <a:pt x="17269" y="0"/>
                  </a:move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4208" y="0"/>
                  </a:lnTo>
                  <a:lnTo>
                    <a:pt x="172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5" name="object 422">
              <a:extLst>
                <a:ext uri="{FF2B5EF4-FFF2-40B4-BE49-F238E27FC236}">
                  <a16:creationId xmlns:a16="http://schemas.microsoft.com/office/drawing/2014/main" id="{2F7E556D-1CF2-4396-B1B7-4EDA80ED6FB8}"/>
                </a:ext>
              </a:extLst>
            </p:cNvPr>
            <p:cNvSpPr/>
            <p:nvPr/>
          </p:nvSpPr>
          <p:spPr>
            <a:xfrm>
              <a:off x="2896671" y="4657080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718" y="71726"/>
                  </a:moveTo>
                  <a:lnTo>
                    <a:pt x="18657" y="75196"/>
                  </a:lnTo>
                  <a:lnTo>
                    <a:pt x="28457" y="75193"/>
                  </a:lnTo>
                  <a:lnTo>
                    <a:pt x="41820" y="72348"/>
                  </a:lnTo>
                  <a:lnTo>
                    <a:pt x="5103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847" y="63630"/>
                  </a:lnTo>
                  <a:lnTo>
                    <a:pt x="32534" y="64786"/>
                  </a:lnTo>
                  <a:lnTo>
                    <a:pt x="23283" y="64786"/>
                  </a:lnTo>
                  <a:lnTo>
                    <a:pt x="18657" y="62473"/>
                  </a:lnTo>
                  <a:lnTo>
                    <a:pt x="16344" y="59003"/>
                  </a:lnTo>
                  <a:lnTo>
                    <a:pt x="12798" y="55533"/>
                  </a:lnTo>
                  <a:lnTo>
                    <a:pt x="11718" y="49750"/>
                  </a:lnTo>
                  <a:lnTo>
                    <a:pt x="11718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718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718" y="71726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473" y="21975"/>
                  </a:lnTo>
                  <a:lnTo>
                    <a:pt x="40552" y="28915"/>
                  </a:lnTo>
                  <a:lnTo>
                    <a:pt x="40552" y="30072"/>
                  </a:lnTo>
                  <a:lnTo>
                    <a:pt x="11718" y="30072"/>
                  </a:lnTo>
                  <a:lnTo>
                    <a:pt x="11718" y="40482"/>
                  </a:lnTo>
                  <a:lnTo>
                    <a:pt x="52117" y="40482"/>
                  </a:lnTo>
                  <a:lnTo>
                    <a:pt x="52117" y="21975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6" name="object 423">
              <a:extLst>
                <a:ext uri="{FF2B5EF4-FFF2-40B4-BE49-F238E27FC236}">
                  <a16:creationId xmlns:a16="http://schemas.microsoft.com/office/drawing/2014/main" id="{424D89E3-473F-4AC6-AC17-43D206E1FC82}"/>
                </a:ext>
              </a:extLst>
            </p:cNvPr>
            <p:cNvSpPr/>
            <p:nvPr/>
          </p:nvSpPr>
          <p:spPr>
            <a:xfrm>
              <a:off x="2954648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1404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7" name="object 424">
              <a:extLst>
                <a:ext uri="{FF2B5EF4-FFF2-40B4-BE49-F238E27FC236}">
                  <a16:creationId xmlns:a16="http://schemas.microsoft.com/office/drawing/2014/main" id="{B6C18A97-15BC-4CDD-BC8E-081AF871BA04}"/>
                </a:ext>
              </a:extLst>
            </p:cNvPr>
            <p:cNvSpPr/>
            <p:nvPr/>
          </p:nvSpPr>
          <p:spPr>
            <a:xfrm>
              <a:off x="2999672" y="4657080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5926" y="49750"/>
                  </a:lnTo>
                  <a:lnTo>
                    <a:pt x="37006" y="54377"/>
                  </a:lnTo>
                  <a:lnTo>
                    <a:pt x="37006" y="57846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8" name="object 416">
              <a:extLst>
                <a:ext uri="{FF2B5EF4-FFF2-40B4-BE49-F238E27FC236}">
                  <a16:creationId xmlns:a16="http://schemas.microsoft.com/office/drawing/2014/main" id="{286A9094-A4C9-4401-80B0-6B68EFB8B23E}"/>
                </a:ext>
              </a:extLst>
            </p:cNvPr>
            <p:cNvSpPr/>
            <p:nvPr/>
          </p:nvSpPr>
          <p:spPr>
            <a:xfrm>
              <a:off x="1353647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34708" y="63630"/>
                  </a:moveTo>
                  <a:lnTo>
                    <a:pt x="31239" y="64786"/>
                  </a:lnTo>
                  <a:lnTo>
                    <a:pt x="21972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1647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9" name="object 417">
              <a:extLst>
                <a:ext uri="{FF2B5EF4-FFF2-40B4-BE49-F238E27FC236}">
                  <a16:creationId xmlns:a16="http://schemas.microsoft.com/office/drawing/2014/main" id="{FB7BB076-528C-413D-AD99-8A3D1C0FCD8E}"/>
                </a:ext>
              </a:extLst>
            </p:cNvPr>
            <p:cNvSpPr/>
            <p:nvPr/>
          </p:nvSpPr>
          <p:spPr>
            <a:xfrm>
              <a:off x="1419580" y="4871118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6939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10408" y="15036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2720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0" name="object 409">
              <a:extLst>
                <a:ext uri="{FF2B5EF4-FFF2-40B4-BE49-F238E27FC236}">
                  <a16:creationId xmlns:a16="http://schemas.microsoft.com/office/drawing/2014/main" id="{D1FD037B-68A2-40FD-8042-2DD554C33B98}"/>
                </a:ext>
              </a:extLst>
            </p:cNvPr>
            <p:cNvSpPr/>
            <p:nvPr/>
          </p:nvSpPr>
          <p:spPr>
            <a:xfrm>
              <a:off x="1485513" y="4786654"/>
              <a:ext cx="61307" cy="98344"/>
            </a:xfrm>
            <a:custGeom>
              <a:avLst/>
              <a:gdLst/>
              <a:ahLst/>
              <a:cxnLst/>
              <a:rect l="l" t="t" r="r" b="b"/>
              <a:pathLst>
                <a:path w="61307" h="98344">
                  <a:moveTo>
                    <a:pt x="37021" y="49750"/>
                  </a:moveTo>
                  <a:lnTo>
                    <a:pt x="12720" y="49750"/>
                  </a:lnTo>
                  <a:lnTo>
                    <a:pt x="12720" y="10409"/>
                  </a:lnTo>
                  <a:lnTo>
                    <a:pt x="37021" y="10409"/>
                  </a:lnTo>
                  <a:lnTo>
                    <a:pt x="41647" y="12722"/>
                  </a:lnTo>
                  <a:lnTo>
                    <a:pt x="43960" y="16192"/>
                  </a:lnTo>
                  <a:lnTo>
                    <a:pt x="47429" y="19662"/>
                  </a:lnTo>
                  <a:lnTo>
                    <a:pt x="48586" y="24304"/>
                  </a:lnTo>
                  <a:lnTo>
                    <a:pt x="53211" y="52063"/>
                  </a:lnTo>
                  <a:lnTo>
                    <a:pt x="58994" y="47437"/>
                  </a:lnTo>
                  <a:lnTo>
                    <a:pt x="61307" y="39340"/>
                  </a:lnTo>
                  <a:lnTo>
                    <a:pt x="61307" y="20834"/>
                  </a:lnTo>
                  <a:lnTo>
                    <a:pt x="57837" y="13879"/>
                  </a:lnTo>
                  <a:lnTo>
                    <a:pt x="53211" y="8096"/>
                  </a:lnTo>
                  <a:lnTo>
                    <a:pt x="47429" y="3469"/>
                  </a:lnTo>
                  <a:lnTo>
                    <a:pt x="4049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2720" y="98344"/>
                  </a:lnTo>
                  <a:lnTo>
                    <a:pt x="12720" y="60160"/>
                  </a:lnTo>
                  <a:lnTo>
                    <a:pt x="41647" y="60160"/>
                  </a:lnTo>
                  <a:lnTo>
                    <a:pt x="37021" y="49750"/>
                  </a:lnTo>
                  <a:close/>
                </a:path>
                <a:path w="61307" h="98344">
                  <a:moveTo>
                    <a:pt x="48586" y="24304"/>
                  </a:moveTo>
                  <a:lnTo>
                    <a:pt x="48586" y="37027"/>
                  </a:lnTo>
                  <a:lnTo>
                    <a:pt x="47429" y="41654"/>
                  </a:lnTo>
                  <a:lnTo>
                    <a:pt x="43960" y="43967"/>
                  </a:lnTo>
                  <a:lnTo>
                    <a:pt x="41647" y="47437"/>
                  </a:lnTo>
                  <a:lnTo>
                    <a:pt x="37021" y="49750"/>
                  </a:lnTo>
                  <a:lnTo>
                    <a:pt x="41647" y="60160"/>
                  </a:lnTo>
                  <a:lnTo>
                    <a:pt x="48586" y="56690"/>
                  </a:lnTo>
                  <a:lnTo>
                    <a:pt x="53211" y="52063"/>
                  </a:lnTo>
                  <a:lnTo>
                    <a:pt x="48586" y="243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1" name="object 410">
              <a:extLst>
                <a:ext uri="{FF2B5EF4-FFF2-40B4-BE49-F238E27FC236}">
                  <a16:creationId xmlns:a16="http://schemas.microsoft.com/office/drawing/2014/main" id="{CFD3A90A-A8F4-4381-8953-9CBAC7462D37}"/>
                </a:ext>
              </a:extLst>
            </p:cNvPr>
            <p:cNvSpPr/>
            <p:nvPr/>
          </p:nvSpPr>
          <p:spPr>
            <a:xfrm>
              <a:off x="1557228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79" y="72883"/>
                  </a:moveTo>
                  <a:lnTo>
                    <a:pt x="18518" y="75196"/>
                  </a:lnTo>
                  <a:lnTo>
                    <a:pt x="38178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38178" y="63630"/>
                  </a:lnTo>
                  <a:lnTo>
                    <a:pt x="34708" y="64786"/>
                  </a:lnTo>
                  <a:lnTo>
                    <a:pt x="23144" y="64786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36" y="56690"/>
                  </a:lnTo>
                  <a:lnTo>
                    <a:pt x="11579" y="50907"/>
                  </a:lnTo>
                  <a:lnTo>
                    <a:pt x="11579" y="24289"/>
                  </a:lnTo>
                  <a:lnTo>
                    <a:pt x="12736" y="18506"/>
                  </a:lnTo>
                  <a:lnTo>
                    <a:pt x="15049" y="15036"/>
                  </a:lnTo>
                  <a:lnTo>
                    <a:pt x="17362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3469"/>
                  </a:lnTo>
                  <a:lnTo>
                    <a:pt x="6954" y="9253"/>
                  </a:lnTo>
                  <a:lnTo>
                    <a:pt x="6446" y="9911"/>
                  </a:lnTo>
                  <a:lnTo>
                    <a:pt x="1610" y="20726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54" y="67099"/>
                  </a:lnTo>
                  <a:lnTo>
                    <a:pt x="11579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5865" y="15036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1229"/>
                  </a:lnTo>
                  <a:lnTo>
                    <a:pt x="11579" y="31229"/>
                  </a:lnTo>
                  <a:lnTo>
                    <a:pt x="11579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2" name="object 411">
              <a:extLst>
                <a:ext uri="{FF2B5EF4-FFF2-40B4-BE49-F238E27FC236}">
                  <a16:creationId xmlns:a16="http://schemas.microsoft.com/office/drawing/2014/main" id="{8A507675-BA2E-4DF3-BBEB-06B1572436ED}"/>
                </a:ext>
              </a:extLst>
            </p:cNvPr>
            <p:cNvSpPr/>
            <p:nvPr/>
          </p:nvSpPr>
          <p:spPr>
            <a:xfrm>
              <a:off x="1623176" y="4810958"/>
              <a:ext cx="28911" cy="74039"/>
            </a:xfrm>
            <a:custGeom>
              <a:avLst/>
              <a:gdLst/>
              <a:ahLst/>
              <a:cxnLst/>
              <a:rect l="l" t="t" r="r" b="b"/>
              <a:pathLst>
                <a:path w="28911" h="74039">
                  <a:moveTo>
                    <a:pt x="28911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285" y="11566"/>
                  </a:lnTo>
                  <a:lnTo>
                    <a:pt x="28911" y="12722"/>
                  </a:lnTo>
                  <a:lnTo>
                    <a:pt x="28911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3" name="object 412">
              <a:extLst>
                <a:ext uri="{FF2B5EF4-FFF2-40B4-BE49-F238E27FC236}">
                  <a16:creationId xmlns:a16="http://schemas.microsoft.com/office/drawing/2014/main" id="{6F4307B5-83A4-4433-A134-E0CA5442368A}"/>
                </a:ext>
              </a:extLst>
            </p:cNvPr>
            <p:cNvSpPr/>
            <p:nvPr/>
          </p:nvSpPr>
          <p:spPr>
            <a:xfrm>
              <a:off x="1660183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8256"/>
                  </a:lnTo>
                  <a:lnTo>
                    <a:pt x="48586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7346" y="63630"/>
                  </a:lnTo>
                  <a:lnTo>
                    <a:pt x="15033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4" name="object 413">
              <a:extLst>
                <a:ext uri="{FF2B5EF4-FFF2-40B4-BE49-F238E27FC236}">
                  <a16:creationId xmlns:a16="http://schemas.microsoft.com/office/drawing/2014/main" id="{9B1CF2C4-C141-41CD-AF39-2DFD1463F8D8}"/>
                </a:ext>
              </a:extLst>
            </p:cNvPr>
            <p:cNvSpPr/>
            <p:nvPr/>
          </p:nvSpPr>
          <p:spPr>
            <a:xfrm>
              <a:off x="1722646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9091" y="75180"/>
                  </a:lnTo>
                  <a:lnTo>
                    <a:pt x="42531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1316"/>
                  </a:lnTo>
                  <a:lnTo>
                    <a:pt x="35865" y="64786"/>
                  </a:lnTo>
                  <a:lnTo>
                    <a:pt x="23144" y="64786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5" name="object 414">
              <a:extLst>
                <a:ext uri="{FF2B5EF4-FFF2-40B4-BE49-F238E27FC236}">
                  <a16:creationId xmlns:a16="http://schemas.microsoft.com/office/drawing/2014/main" id="{CC454BAD-186E-4A54-AC15-C3E1381F33DE}"/>
                </a:ext>
              </a:extLst>
            </p:cNvPr>
            <p:cNvSpPr/>
            <p:nvPr/>
          </p:nvSpPr>
          <p:spPr>
            <a:xfrm>
              <a:off x="1788579" y="4810958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221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2736" y="17349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5725"/>
                  </a:lnTo>
                  <a:lnTo>
                    <a:pt x="41221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6" name="object 415">
              <a:extLst>
                <a:ext uri="{FF2B5EF4-FFF2-40B4-BE49-F238E27FC236}">
                  <a16:creationId xmlns:a16="http://schemas.microsoft.com/office/drawing/2014/main" id="{A960256F-20E4-40AA-A6F5-72CE7C236481}"/>
                </a:ext>
              </a:extLst>
            </p:cNvPr>
            <p:cNvSpPr/>
            <p:nvPr/>
          </p:nvSpPr>
          <p:spPr>
            <a:xfrm>
              <a:off x="1846417" y="4794750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1239" y="80994"/>
                  </a:lnTo>
                  <a:lnTo>
                    <a:pt x="27770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4708" y="26617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7" name="object 407">
              <a:extLst>
                <a:ext uri="{FF2B5EF4-FFF2-40B4-BE49-F238E27FC236}">
                  <a16:creationId xmlns:a16="http://schemas.microsoft.com/office/drawing/2014/main" id="{B09D0EFA-1CBF-427B-87CA-338352D56CB8}"/>
                </a:ext>
              </a:extLst>
            </p:cNvPr>
            <p:cNvSpPr/>
            <p:nvPr/>
          </p:nvSpPr>
          <p:spPr>
            <a:xfrm>
              <a:off x="1921617" y="4810958"/>
              <a:ext cx="56665" cy="75196"/>
            </a:xfrm>
            <a:custGeom>
              <a:avLst/>
              <a:gdLst/>
              <a:ahLst/>
              <a:cxnLst/>
              <a:rect l="l" t="t" r="r" b="b"/>
              <a:pathLst>
                <a:path w="56665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46" y="65070"/>
                  </a:lnTo>
                  <a:lnTo>
                    <a:pt x="54562" y="54761"/>
                  </a:lnTo>
                  <a:lnTo>
                    <a:pt x="56665" y="40482"/>
                  </a:lnTo>
                  <a:lnTo>
                    <a:pt x="56665" y="33295"/>
                  </a:lnTo>
                  <a:lnTo>
                    <a:pt x="54318" y="19566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1912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65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8" name="object 408">
              <a:extLst>
                <a:ext uri="{FF2B5EF4-FFF2-40B4-BE49-F238E27FC236}">
                  <a16:creationId xmlns:a16="http://schemas.microsoft.com/office/drawing/2014/main" id="{66FFF072-4AC3-413C-8A45-9F8D63F0CA3C}"/>
                </a:ext>
              </a:extLst>
            </p:cNvPr>
            <p:cNvSpPr/>
            <p:nvPr/>
          </p:nvSpPr>
          <p:spPr>
            <a:xfrm>
              <a:off x="1988706" y="4779714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6192"/>
                  </a:lnTo>
                  <a:lnTo>
                    <a:pt x="24285" y="11566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9" name="object 403">
              <a:extLst>
                <a:ext uri="{FF2B5EF4-FFF2-40B4-BE49-F238E27FC236}">
                  <a16:creationId xmlns:a16="http://schemas.microsoft.com/office/drawing/2014/main" id="{9AA438FD-2015-4F41-B46C-D4BFBA7E54F7}"/>
                </a:ext>
              </a:extLst>
            </p:cNvPr>
            <p:cNvSpPr/>
            <p:nvPr/>
          </p:nvSpPr>
          <p:spPr>
            <a:xfrm>
              <a:off x="2065047" y="4810958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4786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8506"/>
                  </a:lnTo>
                  <a:lnTo>
                    <a:pt x="15033" y="12722"/>
                  </a:lnTo>
                  <a:lnTo>
                    <a:pt x="19659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19662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59003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7295" y="65710"/>
                  </a:lnTo>
                  <a:lnTo>
                    <a:pt x="51732" y="54922"/>
                  </a:lnTo>
                  <a:lnTo>
                    <a:pt x="53211" y="40482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4786"/>
                  </a:lnTo>
                  <a:close/>
                </a:path>
                <a:path w="53211" h="101814">
                  <a:moveTo>
                    <a:pt x="37021" y="59003"/>
                  </a:moveTo>
                  <a:lnTo>
                    <a:pt x="34708" y="63630"/>
                  </a:lnTo>
                  <a:lnTo>
                    <a:pt x="30067" y="64786"/>
                  </a:lnTo>
                  <a:lnTo>
                    <a:pt x="19659" y="64786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0" name="object 404">
              <a:extLst>
                <a:ext uri="{FF2B5EF4-FFF2-40B4-BE49-F238E27FC236}">
                  <a16:creationId xmlns:a16="http://schemas.microsoft.com/office/drawing/2014/main" id="{6402E9CA-8858-4D46-AA71-986A11CB2CD9}"/>
                </a:ext>
              </a:extLst>
            </p:cNvPr>
            <p:cNvSpPr/>
            <p:nvPr/>
          </p:nvSpPr>
          <p:spPr>
            <a:xfrm>
              <a:off x="2132136" y="4810958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1" name="object 405">
              <a:extLst>
                <a:ext uri="{FF2B5EF4-FFF2-40B4-BE49-F238E27FC236}">
                  <a16:creationId xmlns:a16="http://schemas.microsoft.com/office/drawing/2014/main" id="{0193910D-C260-4826-944E-3D877B921295}"/>
                </a:ext>
              </a:extLst>
            </p:cNvPr>
            <p:cNvSpPr/>
            <p:nvPr/>
          </p:nvSpPr>
          <p:spPr>
            <a:xfrm>
              <a:off x="2169158" y="4810958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5" y="65067"/>
                  </a:lnTo>
                  <a:lnTo>
                    <a:pt x="54988" y="54759"/>
                  </a:lnTo>
                  <a:lnTo>
                    <a:pt x="56681" y="40482"/>
                  </a:lnTo>
                  <a:lnTo>
                    <a:pt x="56680" y="33289"/>
                  </a:lnTo>
                  <a:lnTo>
                    <a:pt x="54331" y="19564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2349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81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2" name="object 406">
              <a:extLst>
                <a:ext uri="{FF2B5EF4-FFF2-40B4-BE49-F238E27FC236}">
                  <a16:creationId xmlns:a16="http://schemas.microsoft.com/office/drawing/2014/main" id="{C59687D5-5A68-46A7-8EA4-45D66D14C3B6}"/>
                </a:ext>
              </a:extLst>
            </p:cNvPr>
            <p:cNvSpPr/>
            <p:nvPr/>
          </p:nvSpPr>
          <p:spPr>
            <a:xfrm>
              <a:off x="2237404" y="4782027"/>
              <a:ext cx="24285" cy="104127"/>
            </a:xfrm>
            <a:custGeom>
              <a:avLst/>
              <a:gdLst/>
              <a:ahLst/>
              <a:cxnLst/>
              <a:rect l="l" t="t" r="r" b="b"/>
              <a:pathLst>
                <a:path w="24285" h="104127">
                  <a:moveTo>
                    <a:pt x="17346" y="104127"/>
                  </a:moveTo>
                  <a:lnTo>
                    <a:pt x="24285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2720" y="84464"/>
                  </a:lnTo>
                  <a:lnTo>
                    <a:pt x="10408" y="101814"/>
                  </a:lnTo>
                  <a:lnTo>
                    <a:pt x="17346" y="104127"/>
                  </a:lnTo>
                  <a:close/>
                </a:path>
                <a:path w="24285" h="104127">
                  <a:moveTo>
                    <a:pt x="1480" y="49594"/>
                  </a:moveTo>
                  <a:lnTo>
                    <a:pt x="0" y="63630"/>
                  </a:lnTo>
                  <a:lnTo>
                    <a:pt x="0" y="80994"/>
                  </a:lnTo>
                  <a:lnTo>
                    <a:pt x="2312" y="89091"/>
                  </a:lnTo>
                  <a:lnTo>
                    <a:pt x="6938" y="94874"/>
                  </a:lnTo>
                  <a:lnTo>
                    <a:pt x="10408" y="10181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1564" y="54377"/>
                  </a:lnTo>
                  <a:lnTo>
                    <a:pt x="12720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8162" y="41654"/>
                  </a:lnTo>
                  <a:lnTo>
                    <a:pt x="40475" y="48593"/>
                  </a:lnTo>
                  <a:lnTo>
                    <a:pt x="40475" y="84464"/>
                  </a:lnTo>
                  <a:lnTo>
                    <a:pt x="38162" y="90248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8503" y="91404"/>
                  </a:lnTo>
                  <a:lnTo>
                    <a:pt x="24285" y="104127"/>
                  </a:lnTo>
                  <a:lnTo>
                    <a:pt x="31224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40475" y="37027"/>
                  </a:lnTo>
                  <a:lnTo>
                    <a:pt x="37006" y="31244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1244"/>
                  </a:lnTo>
                  <a:lnTo>
                    <a:pt x="6938" y="37027"/>
                  </a:lnTo>
                  <a:lnTo>
                    <a:pt x="5922" y="38633"/>
                  </a:lnTo>
                  <a:lnTo>
                    <a:pt x="1480" y="495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3" name="object 399">
              <a:extLst>
                <a:ext uri="{FF2B5EF4-FFF2-40B4-BE49-F238E27FC236}">
                  <a16:creationId xmlns:a16="http://schemas.microsoft.com/office/drawing/2014/main" id="{554C4568-71CF-4977-A065-3FFCB1F5DD06}"/>
                </a:ext>
              </a:extLst>
            </p:cNvPr>
            <p:cNvSpPr/>
            <p:nvPr/>
          </p:nvSpPr>
          <p:spPr>
            <a:xfrm>
              <a:off x="2306806" y="4812115"/>
              <a:ext cx="49727" cy="74039"/>
            </a:xfrm>
            <a:custGeom>
              <a:avLst/>
              <a:gdLst/>
              <a:ahLst/>
              <a:cxnLst/>
              <a:rect l="l" t="t" r="r" b="b"/>
              <a:pathLst>
                <a:path w="49727" h="74039">
                  <a:moveTo>
                    <a:pt x="12720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82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49727" y="72883"/>
                  </a:lnTo>
                  <a:lnTo>
                    <a:pt x="4972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0160"/>
                  </a:lnTo>
                  <a:lnTo>
                    <a:pt x="30067" y="63630"/>
                  </a:lnTo>
                  <a:lnTo>
                    <a:pt x="16190" y="63630"/>
                  </a:lnTo>
                  <a:lnTo>
                    <a:pt x="12720" y="57846"/>
                  </a:lnTo>
                  <a:lnTo>
                    <a:pt x="127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4" name="object 400">
              <a:extLst>
                <a:ext uri="{FF2B5EF4-FFF2-40B4-BE49-F238E27FC236}">
                  <a16:creationId xmlns:a16="http://schemas.microsoft.com/office/drawing/2014/main" id="{8D50E588-D02D-4E76-A0F7-C677A7213A41}"/>
                </a:ext>
              </a:extLst>
            </p:cNvPr>
            <p:cNvSpPr/>
            <p:nvPr/>
          </p:nvSpPr>
          <p:spPr>
            <a:xfrm>
              <a:off x="237041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3877" y="18506"/>
                  </a:move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49750"/>
                  </a:lnTo>
                  <a:lnTo>
                    <a:pt x="12798" y="24289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5" name="object 401">
              <a:extLst>
                <a:ext uri="{FF2B5EF4-FFF2-40B4-BE49-F238E27FC236}">
                  <a16:creationId xmlns:a16="http://schemas.microsoft.com/office/drawing/2014/main" id="{5B540429-6467-40AA-A789-080372B591F1}"/>
                </a:ext>
              </a:extLst>
            </p:cNvPr>
            <p:cNvSpPr/>
            <p:nvPr/>
          </p:nvSpPr>
          <p:spPr>
            <a:xfrm>
              <a:off x="2428233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6" name="object 402">
              <a:extLst>
                <a:ext uri="{FF2B5EF4-FFF2-40B4-BE49-F238E27FC236}">
                  <a16:creationId xmlns:a16="http://schemas.microsoft.com/office/drawing/2014/main" id="{3B3D218A-FCC7-4DC8-B8FA-1E441BB21668}"/>
                </a:ext>
              </a:extLst>
            </p:cNvPr>
            <p:cNvSpPr/>
            <p:nvPr/>
          </p:nvSpPr>
          <p:spPr>
            <a:xfrm>
              <a:off x="2473412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4956" y="15036"/>
                  </a:move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7337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7" name="object 396">
              <a:extLst>
                <a:ext uri="{FF2B5EF4-FFF2-40B4-BE49-F238E27FC236}">
                  <a16:creationId xmlns:a16="http://schemas.microsoft.com/office/drawing/2014/main" id="{AD891864-D3B7-413F-9255-99B0F5417B96}"/>
                </a:ext>
              </a:extLst>
            </p:cNvPr>
            <p:cNvSpPr/>
            <p:nvPr/>
          </p:nvSpPr>
          <p:spPr>
            <a:xfrm>
              <a:off x="25659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15036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8" name="object 397">
              <a:extLst>
                <a:ext uri="{FF2B5EF4-FFF2-40B4-BE49-F238E27FC236}">
                  <a16:creationId xmlns:a16="http://schemas.microsoft.com/office/drawing/2014/main" id="{0E69BA07-2058-4F60-AEA8-B9BB792A280D}"/>
                </a:ext>
              </a:extLst>
            </p:cNvPr>
            <p:cNvSpPr/>
            <p:nvPr/>
          </p:nvSpPr>
          <p:spPr>
            <a:xfrm>
              <a:off x="2633001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9" name="object 398">
              <a:extLst>
                <a:ext uri="{FF2B5EF4-FFF2-40B4-BE49-F238E27FC236}">
                  <a16:creationId xmlns:a16="http://schemas.microsoft.com/office/drawing/2014/main" id="{E3FDF2A5-57DB-43F1-8368-DCC3E3885728}"/>
                </a:ext>
              </a:extLst>
            </p:cNvPr>
            <p:cNvSpPr/>
            <p:nvPr/>
          </p:nvSpPr>
          <p:spPr>
            <a:xfrm>
              <a:off x="2695449" y="4813271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38168"/>
                  </a:moveTo>
                  <a:lnTo>
                    <a:pt x="12798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5922" y="7388"/>
                  </a:lnTo>
                  <a:lnTo>
                    <a:pt x="1480" y="18350"/>
                  </a:lnTo>
                  <a:lnTo>
                    <a:pt x="0" y="32385"/>
                  </a:lnTo>
                  <a:lnTo>
                    <a:pt x="0" y="39325"/>
                  </a:lnTo>
                  <a:lnTo>
                    <a:pt x="1233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70569"/>
                  </a:lnTo>
                  <a:lnTo>
                    <a:pt x="12798" y="47437"/>
                  </a:lnTo>
                  <a:lnTo>
                    <a:pt x="12798" y="38168"/>
                  </a:lnTo>
                  <a:close/>
                </a:path>
                <a:path w="53196" h="101814">
                  <a:moveTo>
                    <a:pt x="18503" y="10409"/>
                  </a:moveTo>
                  <a:lnTo>
                    <a:pt x="22049" y="8096"/>
                  </a:lnTo>
                  <a:lnTo>
                    <a:pt x="33614" y="8096"/>
                  </a:lnTo>
                  <a:lnTo>
                    <a:pt x="38239" y="10409"/>
                  </a:lnTo>
                  <a:lnTo>
                    <a:pt x="41632" y="17349"/>
                  </a:lnTo>
                  <a:lnTo>
                    <a:pt x="41632" y="53220"/>
                  </a:lnTo>
                  <a:lnTo>
                    <a:pt x="38239" y="59003"/>
                  </a:lnTo>
                  <a:lnTo>
                    <a:pt x="33614" y="62473"/>
                  </a:lnTo>
                  <a:lnTo>
                    <a:pt x="22049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3220"/>
                  </a:lnTo>
                  <a:lnTo>
                    <a:pt x="12798" y="47437"/>
                  </a:lnTo>
                  <a:lnTo>
                    <a:pt x="11564" y="70569"/>
                  </a:lnTo>
                  <a:lnTo>
                    <a:pt x="17423" y="72883"/>
                  </a:lnTo>
                  <a:lnTo>
                    <a:pt x="32380" y="72883"/>
                  </a:lnTo>
                  <a:lnTo>
                    <a:pt x="38239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1244"/>
                  </a:lnTo>
                  <a:lnTo>
                    <a:pt x="41632" y="-31244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2313"/>
                  </a:lnTo>
                  <a:lnTo>
                    <a:pt x="17423" y="-2313"/>
                  </a:lnTo>
                  <a:lnTo>
                    <a:pt x="11564" y="0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0" name="object 388">
              <a:extLst>
                <a:ext uri="{FF2B5EF4-FFF2-40B4-BE49-F238E27FC236}">
                  <a16:creationId xmlns:a16="http://schemas.microsoft.com/office/drawing/2014/main" id="{54C39A91-4A16-4A66-AA67-72A3A9977E6B}"/>
                </a:ext>
              </a:extLst>
            </p:cNvPr>
            <p:cNvSpPr/>
            <p:nvPr/>
          </p:nvSpPr>
          <p:spPr>
            <a:xfrm>
              <a:off x="2793824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1975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6190" y="61316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1895" y="28915"/>
                  </a:lnTo>
                  <a:lnTo>
                    <a:pt x="18503" y="27759"/>
                  </a:lnTo>
                  <a:lnTo>
                    <a:pt x="16190" y="25445"/>
                  </a:lnTo>
                  <a:lnTo>
                    <a:pt x="13877" y="219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1" name="object 389">
              <a:extLst>
                <a:ext uri="{FF2B5EF4-FFF2-40B4-BE49-F238E27FC236}">
                  <a16:creationId xmlns:a16="http://schemas.microsoft.com/office/drawing/2014/main" id="{659F562A-CD7F-4631-BA55-A0FCB2FED822}"/>
                </a:ext>
              </a:extLst>
            </p:cNvPr>
            <p:cNvSpPr/>
            <p:nvPr/>
          </p:nvSpPr>
          <p:spPr>
            <a:xfrm>
              <a:off x="2856272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22" y="75178"/>
                  </a:lnTo>
                  <a:lnTo>
                    <a:pt x="42113" y="72374"/>
                  </a:lnTo>
                  <a:lnTo>
                    <a:pt x="52117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1" y="32604"/>
                  </a:lnTo>
                  <a:lnTo>
                    <a:pt x="50373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2" name="object 390">
              <a:extLst>
                <a:ext uri="{FF2B5EF4-FFF2-40B4-BE49-F238E27FC236}">
                  <a16:creationId xmlns:a16="http://schemas.microsoft.com/office/drawing/2014/main" id="{FA6DC101-E6F3-4529-AD08-3A5125E12A05}"/>
                </a:ext>
              </a:extLst>
            </p:cNvPr>
            <p:cNvSpPr/>
            <p:nvPr/>
          </p:nvSpPr>
          <p:spPr>
            <a:xfrm>
              <a:off x="29222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30067" y="12722"/>
                  </a:moveTo>
                  <a:lnTo>
                    <a:pt x="30067" y="1156"/>
                  </a:lnTo>
                  <a:lnTo>
                    <a:pt x="25441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3" name="object 391">
              <a:extLst>
                <a:ext uri="{FF2B5EF4-FFF2-40B4-BE49-F238E27FC236}">
                  <a16:creationId xmlns:a16="http://schemas.microsoft.com/office/drawing/2014/main" id="{EDFBABFB-62FD-48A5-99B0-A8E115131E16}"/>
                </a:ext>
              </a:extLst>
            </p:cNvPr>
            <p:cNvSpPr/>
            <p:nvPr/>
          </p:nvSpPr>
          <p:spPr>
            <a:xfrm>
              <a:off x="2958040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4" name="object 392">
              <a:extLst>
                <a:ext uri="{FF2B5EF4-FFF2-40B4-BE49-F238E27FC236}">
                  <a16:creationId xmlns:a16="http://schemas.microsoft.com/office/drawing/2014/main" id="{BB1D008B-17DF-42B1-B443-4E8ECECABA27}"/>
                </a:ext>
              </a:extLst>
            </p:cNvPr>
            <p:cNvSpPr/>
            <p:nvPr/>
          </p:nvSpPr>
          <p:spPr>
            <a:xfrm>
              <a:off x="3021721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11566"/>
                  </a:move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1566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5" name="object 393">
              <a:extLst>
                <a:ext uri="{FF2B5EF4-FFF2-40B4-BE49-F238E27FC236}">
                  <a16:creationId xmlns:a16="http://schemas.microsoft.com/office/drawing/2014/main" id="{03A17363-7A74-481E-9596-2408ECA18D1A}"/>
                </a:ext>
              </a:extLst>
            </p:cNvPr>
            <p:cNvSpPr/>
            <p:nvPr/>
          </p:nvSpPr>
          <p:spPr>
            <a:xfrm>
              <a:off x="3049476" y="4810958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3196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40398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49750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772" y="11566"/>
                  </a:lnTo>
                  <a:lnTo>
                    <a:pt x="40398" y="16192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6" name="object 394">
              <a:extLst>
                <a:ext uri="{FF2B5EF4-FFF2-40B4-BE49-F238E27FC236}">
                  <a16:creationId xmlns:a16="http://schemas.microsoft.com/office/drawing/2014/main" id="{B81BE0F6-B070-4D77-8995-EBEB35001446}"/>
                </a:ext>
              </a:extLst>
            </p:cNvPr>
            <p:cNvSpPr/>
            <p:nvPr/>
          </p:nvSpPr>
          <p:spPr>
            <a:xfrm>
              <a:off x="311300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7" name="object 395">
              <a:extLst>
                <a:ext uri="{FF2B5EF4-FFF2-40B4-BE49-F238E27FC236}">
                  <a16:creationId xmlns:a16="http://schemas.microsoft.com/office/drawing/2014/main" id="{67C63BA8-A982-4EEB-B519-E8515B496AAE}"/>
                </a:ext>
              </a:extLst>
            </p:cNvPr>
            <p:cNvSpPr/>
            <p:nvPr/>
          </p:nvSpPr>
          <p:spPr>
            <a:xfrm>
              <a:off x="3176685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8" name="object 384">
              <a:extLst>
                <a:ext uri="{FF2B5EF4-FFF2-40B4-BE49-F238E27FC236}">
                  <a16:creationId xmlns:a16="http://schemas.microsoft.com/office/drawing/2014/main" id="{D15ED196-AB41-49A7-939D-9EEF6C9F821D}"/>
                </a:ext>
              </a:extLst>
            </p:cNvPr>
            <p:cNvSpPr/>
            <p:nvPr/>
          </p:nvSpPr>
          <p:spPr>
            <a:xfrm>
              <a:off x="3263496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9" name="object 385">
              <a:extLst>
                <a:ext uri="{FF2B5EF4-FFF2-40B4-BE49-F238E27FC236}">
                  <a16:creationId xmlns:a16="http://schemas.microsoft.com/office/drawing/2014/main" id="{9ED6954E-B130-47AC-86CE-BA55F2A05BB4}"/>
                </a:ext>
              </a:extLst>
            </p:cNvPr>
            <p:cNvSpPr/>
            <p:nvPr/>
          </p:nvSpPr>
          <p:spPr>
            <a:xfrm>
              <a:off x="3310833" y="4782027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1237" y="32802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702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6280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1301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0" name="object 386">
              <a:extLst>
                <a:ext uri="{FF2B5EF4-FFF2-40B4-BE49-F238E27FC236}">
                  <a16:creationId xmlns:a16="http://schemas.microsoft.com/office/drawing/2014/main" id="{329CB86A-3EF1-4C99-95EF-F3565F3BF944}"/>
                </a:ext>
              </a:extLst>
            </p:cNvPr>
            <p:cNvSpPr/>
            <p:nvPr/>
          </p:nvSpPr>
          <p:spPr>
            <a:xfrm>
              <a:off x="337451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1" name="object 387">
              <a:extLst>
                <a:ext uri="{FF2B5EF4-FFF2-40B4-BE49-F238E27FC236}">
                  <a16:creationId xmlns:a16="http://schemas.microsoft.com/office/drawing/2014/main" id="{FF4A73A7-F944-4E60-AA05-E87D55FDB7E4}"/>
                </a:ext>
              </a:extLst>
            </p:cNvPr>
            <p:cNvSpPr/>
            <p:nvPr/>
          </p:nvSpPr>
          <p:spPr>
            <a:xfrm>
              <a:off x="3433416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2" name="object 377">
              <a:extLst>
                <a:ext uri="{FF2B5EF4-FFF2-40B4-BE49-F238E27FC236}">
                  <a16:creationId xmlns:a16="http://schemas.microsoft.com/office/drawing/2014/main" id="{6B1320B3-998B-4DAE-8BF5-FB894268BF83}"/>
                </a:ext>
              </a:extLst>
            </p:cNvPr>
            <p:cNvSpPr/>
            <p:nvPr/>
          </p:nvSpPr>
          <p:spPr>
            <a:xfrm>
              <a:off x="3510976" y="4810958"/>
              <a:ext cx="52117" cy="101814"/>
            </a:xfrm>
            <a:custGeom>
              <a:avLst/>
              <a:gdLst/>
              <a:ahLst/>
              <a:cxnLst/>
              <a:rect l="l" t="t" r="r" b="b"/>
              <a:pathLst>
                <a:path w="52117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736" y="64786"/>
                  </a:lnTo>
                  <a:lnTo>
                    <a:pt x="15110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5110" y="12722"/>
                  </a:lnTo>
                  <a:lnTo>
                    <a:pt x="19736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5926" y="75196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7155" y="65871"/>
                  </a:lnTo>
                  <a:lnTo>
                    <a:pt x="51095" y="55039"/>
                  </a:lnTo>
                  <a:lnTo>
                    <a:pt x="52117" y="40482"/>
                  </a:lnTo>
                  <a:lnTo>
                    <a:pt x="52114" y="32604"/>
                  </a:lnTo>
                  <a:lnTo>
                    <a:pt x="50848" y="1830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117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736" y="64786"/>
                  </a:lnTo>
                  <a:lnTo>
                    <a:pt x="16190" y="72883"/>
                  </a:lnTo>
                  <a:lnTo>
                    <a:pt x="22049" y="75196"/>
                  </a:lnTo>
                  <a:lnTo>
                    <a:pt x="3592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3" name="object 378">
              <a:extLst>
                <a:ext uri="{FF2B5EF4-FFF2-40B4-BE49-F238E27FC236}">
                  <a16:creationId xmlns:a16="http://schemas.microsoft.com/office/drawing/2014/main" id="{23CCF786-68A1-4A40-A34B-3C690325C2AF}"/>
                </a:ext>
              </a:extLst>
            </p:cNvPr>
            <p:cNvSpPr/>
            <p:nvPr/>
          </p:nvSpPr>
          <p:spPr>
            <a:xfrm>
              <a:off x="3578049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4" name="object 379">
              <a:extLst>
                <a:ext uri="{FF2B5EF4-FFF2-40B4-BE49-F238E27FC236}">
                  <a16:creationId xmlns:a16="http://schemas.microsoft.com/office/drawing/2014/main" id="{4DE8EB28-34C6-4905-9A11-DFB18866327F}"/>
                </a:ext>
              </a:extLst>
            </p:cNvPr>
            <p:cNvSpPr/>
            <p:nvPr/>
          </p:nvSpPr>
          <p:spPr>
            <a:xfrm>
              <a:off x="3615056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55"/>
                  </a:lnTo>
                  <a:lnTo>
                    <a:pt x="54607" y="54750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5" name="object 380">
              <a:extLst>
                <a:ext uri="{FF2B5EF4-FFF2-40B4-BE49-F238E27FC236}">
                  <a16:creationId xmlns:a16="http://schemas.microsoft.com/office/drawing/2014/main" id="{264E4DA5-DE5D-4145-82D9-493613919C1B}"/>
                </a:ext>
              </a:extLst>
            </p:cNvPr>
            <p:cNvSpPr/>
            <p:nvPr/>
          </p:nvSpPr>
          <p:spPr>
            <a:xfrm>
              <a:off x="3678737" y="4812115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1146" y="72883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6" name="object 381">
              <a:extLst>
                <a:ext uri="{FF2B5EF4-FFF2-40B4-BE49-F238E27FC236}">
                  <a16:creationId xmlns:a16="http://schemas.microsoft.com/office/drawing/2014/main" id="{F58D8C71-F6CC-4B85-B8C0-07A04DCF0B9C}"/>
                </a:ext>
              </a:extLst>
            </p:cNvPr>
            <p:cNvSpPr/>
            <p:nvPr/>
          </p:nvSpPr>
          <p:spPr>
            <a:xfrm>
              <a:off x="3743498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7" name="object 382">
              <a:extLst>
                <a:ext uri="{FF2B5EF4-FFF2-40B4-BE49-F238E27FC236}">
                  <a16:creationId xmlns:a16="http://schemas.microsoft.com/office/drawing/2014/main" id="{6FBBE181-01AD-42AB-BE92-35DC4F531F96}"/>
                </a:ext>
              </a:extLst>
            </p:cNvPr>
            <p:cNvSpPr/>
            <p:nvPr/>
          </p:nvSpPr>
          <p:spPr>
            <a:xfrm>
              <a:off x="3771253" y="4782027"/>
              <a:ext cx="52117" cy="104127"/>
            </a:xfrm>
            <a:custGeom>
              <a:avLst/>
              <a:gdLst/>
              <a:ahLst/>
              <a:cxnLst/>
              <a:rect l="l" t="t" r="r" b="b"/>
              <a:pathLst>
                <a:path w="52117" h="104127">
                  <a:moveTo>
                    <a:pt x="17269" y="41654"/>
                  </a:moveTo>
                  <a:lnTo>
                    <a:pt x="21895" y="39340"/>
                  </a:lnTo>
                  <a:lnTo>
                    <a:pt x="32380" y="39340"/>
                  </a:lnTo>
                  <a:lnTo>
                    <a:pt x="37006" y="41654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7006" y="90248"/>
                  </a:lnTo>
                  <a:lnTo>
                    <a:pt x="32380" y="93717"/>
                  </a:lnTo>
                  <a:lnTo>
                    <a:pt x="20816" y="93717"/>
                  </a:lnTo>
                  <a:lnTo>
                    <a:pt x="17269" y="91404"/>
                  </a:ln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0657"/>
                  </a:lnTo>
                  <a:lnTo>
                    <a:pt x="40552" y="94874"/>
                  </a:lnTo>
                  <a:lnTo>
                    <a:pt x="4055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592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1244"/>
                  </a:lnTo>
                  <a:lnTo>
                    <a:pt x="11564" y="54377"/>
                  </a:lnTo>
                  <a:lnTo>
                    <a:pt x="12643" y="48593"/>
                  </a:lnTo>
                  <a:lnTo>
                    <a:pt x="14956" y="45124"/>
                  </a:lnTo>
                  <a:lnTo>
                    <a:pt x="17269" y="41654"/>
                  </a:lnTo>
                  <a:close/>
                </a:path>
                <a:path w="52117" h="104127">
                  <a:moveTo>
                    <a:pt x="11564" y="69413"/>
                  </a:moveTo>
                  <a:lnTo>
                    <a:pt x="11564" y="54377"/>
                  </a:lnTo>
                  <a:lnTo>
                    <a:pt x="10330" y="31244"/>
                  </a:lnTo>
                  <a:lnTo>
                    <a:pt x="5705" y="37027"/>
                  </a:lnTo>
                  <a:lnTo>
                    <a:pt x="4829" y="38426"/>
                  </a:lnTo>
                  <a:lnTo>
                    <a:pt x="956" y="49466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1079" y="89091"/>
                  </a:lnTo>
                  <a:lnTo>
                    <a:pt x="5705" y="94874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8" name="object 383">
              <a:extLst>
                <a:ext uri="{FF2B5EF4-FFF2-40B4-BE49-F238E27FC236}">
                  <a16:creationId xmlns:a16="http://schemas.microsoft.com/office/drawing/2014/main" id="{31CCB2CA-53C8-4D8E-8B94-6088AB1AD4DF}"/>
                </a:ext>
              </a:extLst>
            </p:cNvPr>
            <p:cNvSpPr/>
            <p:nvPr/>
          </p:nvSpPr>
          <p:spPr>
            <a:xfrm>
              <a:off x="38383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9" name="object 366">
              <a:extLst>
                <a:ext uri="{FF2B5EF4-FFF2-40B4-BE49-F238E27FC236}">
                  <a16:creationId xmlns:a16="http://schemas.microsoft.com/office/drawing/2014/main" id="{F7369185-6CAE-48E7-81EA-C573564A185F}"/>
                </a:ext>
              </a:extLst>
            </p:cNvPr>
            <p:cNvSpPr/>
            <p:nvPr/>
          </p:nvSpPr>
          <p:spPr>
            <a:xfrm>
              <a:off x="1482044" y="4964836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20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7021" y="61316"/>
                  </a:lnTo>
                  <a:lnTo>
                    <a:pt x="34708" y="64786"/>
                  </a:lnTo>
                  <a:lnTo>
                    <a:pt x="31239" y="65943"/>
                  </a:lnTo>
                  <a:lnTo>
                    <a:pt x="21987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0" name="object 367">
              <a:extLst>
                <a:ext uri="{FF2B5EF4-FFF2-40B4-BE49-F238E27FC236}">
                  <a16:creationId xmlns:a16="http://schemas.microsoft.com/office/drawing/2014/main" id="{400DD26E-07CB-4098-A9C8-6D46211F1635}"/>
                </a:ext>
              </a:extLst>
            </p:cNvPr>
            <p:cNvSpPr/>
            <p:nvPr/>
          </p:nvSpPr>
          <p:spPr>
            <a:xfrm>
              <a:off x="1544507" y="4964836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60" y="26602"/>
                  </a:moveTo>
                  <a:lnTo>
                    <a:pt x="43960" y="42795"/>
                  </a:lnTo>
                  <a:lnTo>
                    <a:pt x="43816" y="47134"/>
                  </a:lnTo>
                  <a:lnTo>
                    <a:pt x="39370" y="61137"/>
                  </a:lnTo>
                  <a:lnTo>
                    <a:pt x="27770" y="65943"/>
                  </a:lnTo>
                  <a:lnTo>
                    <a:pt x="23144" y="65943"/>
                  </a:lnTo>
                  <a:lnTo>
                    <a:pt x="19675" y="63630"/>
                  </a:lnTo>
                  <a:lnTo>
                    <a:pt x="27770" y="75196"/>
                  </a:lnTo>
                  <a:lnTo>
                    <a:pt x="37021" y="75196"/>
                  </a:lnTo>
                  <a:lnTo>
                    <a:pt x="43960" y="72883"/>
                  </a:lnTo>
                  <a:lnTo>
                    <a:pt x="48586" y="65943"/>
                  </a:lnTo>
                  <a:lnTo>
                    <a:pt x="43960" y="26602"/>
                  </a:lnTo>
                  <a:close/>
                </a:path>
                <a:path w="48586" h="75196">
                  <a:moveTo>
                    <a:pt x="19675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675" y="12722"/>
                  </a:lnTo>
                  <a:lnTo>
                    <a:pt x="23144" y="10409"/>
                  </a:lnTo>
                  <a:lnTo>
                    <a:pt x="33552" y="10409"/>
                  </a:lnTo>
                  <a:lnTo>
                    <a:pt x="37021" y="12722"/>
                  </a:lnTo>
                  <a:lnTo>
                    <a:pt x="40491" y="17349"/>
                  </a:lnTo>
                  <a:lnTo>
                    <a:pt x="42803" y="20819"/>
                  </a:lnTo>
                  <a:lnTo>
                    <a:pt x="43960" y="26602"/>
                  </a:lnTo>
                  <a:lnTo>
                    <a:pt x="48586" y="65943"/>
                  </a:lnTo>
                  <a:lnTo>
                    <a:pt x="54835" y="55428"/>
                  </a:lnTo>
                  <a:lnTo>
                    <a:pt x="56681" y="41638"/>
                  </a:lnTo>
                  <a:lnTo>
                    <a:pt x="56680" y="33295"/>
                  </a:lnTo>
                  <a:lnTo>
                    <a:pt x="54333" y="19566"/>
                  </a:lnTo>
                  <a:lnTo>
                    <a:pt x="48586" y="9253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49" y="56353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7770" y="75196"/>
                  </a:lnTo>
                  <a:lnTo>
                    <a:pt x="1967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1" name="object 368">
              <a:extLst>
                <a:ext uri="{FF2B5EF4-FFF2-40B4-BE49-F238E27FC236}">
                  <a16:creationId xmlns:a16="http://schemas.microsoft.com/office/drawing/2014/main" id="{486C1059-7D51-4F1B-BBDC-2749499FE864}"/>
                </a:ext>
              </a:extLst>
            </p:cNvPr>
            <p:cNvSpPr/>
            <p:nvPr/>
          </p:nvSpPr>
          <p:spPr>
            <a:xfrm>
              <a:off x="1615066" y="4964836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2736" y="74039"/>
                  </a:moveTo>
                  <a:lnTo>
                    <a:pt x="12736" y="1966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33552" y="10409"/>
                  </a:lnTo>
                  <a:lnTo>
                    <a:pt x="37021" y="16192"/>
                  </a:lnTo>
                  <a:lnTo>
                    <a:pt x="37021" y="74039"/>
                  </a:lnTo>
                  <a:lnTo>
                    <a:pt x="49742" y="74039"/>
                  </a:lnTo>
                  <a:lnTo>
                    <a:pt x="49742" y="20819"/>
                  </a:lnTo>
                  <a:lnTo>
                    <a:pt x="50899" y="17349"/>
                  </a:lnTo>
                  <a:lnTo>
                    <a:pt x="53211" y="15036"/>
                  </a:lnTo>
                  <a:lnTo>
                    <a:pt x="57837" y="10409"/>
                  </a:lnTo>
                  <a:lnTo>
                    <a:pt x="65948" y="10409"/>
                  </a:lnTo>
                  <a:lnTo>
                    <a:pt x="69417" y="11566"/>
                  </a:lnTo>
                  <a:lnTo>
                    <a:pt x="71730" y="15036"/>
                  </a:lnTo>
                  <a:lnTo>
                    <a:pt x="72886" y="17349"/>
                  </a:lnTo>
                  <a:lnTo>
                    <a:pt x="74043" y="20819"/>
                  </a:lnTo>
                  <a:lnTo>
                    <a:pt x="74043" y="74039"/>
                  </a:lnTo>
                  <a:lnTo>
                    <a:pt x="85607" y="74039"/>
                  </a:lnTo>
                  <a:lnTo>
                    <a:pt x="85607" y="25445"/>
                  </a:lnTo>
                  <a:lnTo>
                    <a:pt x="84699" y="15725"/>
                  </a:lnTo>
                  <a:lnTo>
                    <a:pt x="78243" y="3860"/>
                  </a:lnTo>
                  <a:lnTo>
                    <a:pt x="65948" y="0"/>
                  </a:lnTo>
                  <a:lnTo>
                    <a:pt x="57837" y="0"/>
                  </a:lnTo>
                  <a:lnTo>
                    <a:pt x="50899" y="3469"/>
                  </a:lnTo>
                  <a:lnTo>
                    <a:pt x="46273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8096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36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2" name="object 369">
              <a:extLst>
                <a:ext uri="{FF2B5EF4-FFF2-40B4-BE49-F238E27FC236}">
                  <a16:creationId xmlns:a16="http://schemas.microsoft.com/office/drawing/2014/main" id="{94076E7E-0ECB-498A-951C-C4A0A5F85464}"/>
                </a:ext>
              </a:extLst>
            </p:cNvPr>
            <p:cNvSpPr/>
            <p:nvPr/>
          </p:nvSpPr>
          <p:spPr>
            <a:xfrm>
              <a:off x="1718021" y="4964836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5943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1239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1647" y="26602"/>
                  </a:lnTo>
                  <a:lnTo>
                    <a:pt x="41647" y="49735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784" y="66439"/>
                  </a:lnTo>
                  <a:lnTo>
                    <a:pt x="51604" y="5606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5943"/>
                  </a:lnTo>
                  <a:close/>
                </a:path>
                <a:path w="53211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1239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3" name="object 370">
              <a:extLst>
                <a:ext uri="{FF2B5EF4-FFF2-40B4-BE49-F238E27FC236}">
                  <a16:creationId xmlns:a16="http://schemas.microsoft.com/office/drawing/2014/main" id="{5899EEDC-A710-4BE2-867C-046A1DD5E146}"/>
                </a:ext>
              </a:extLst>
            </p:cNvPr>
            <p:cNvSpPr/>
            <p:nvPr/>
          </p:nvSpPr>
          <p:spPr>
            <a:xfrm>
              <a:off x="1782797" y="4964836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469" y="62473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  <a:path w="53211" h="75196">
                  <a:moveTo>
                    <a:pt x="41647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4" name="object 371">
              <a:extLst>
                <a:ext uri="{FF2B5EF4-FFF2-40B4-BE49-F238E27FC236}">
                  <a16:creationId xmlns:a16="http://schemas.microsoft.com/office/drawing/2014/main" id="{1664C9F9-FF91-42B3-8D10-E212371F3F03}"/>
                </a:ext>
              </a:extLst>
            </p:cNvPr>
            <p:cNvSpPr/>
            <p:nvPr/>
          </p:nvSpPr>
          <p:spPr>
            <a:xfrm>
              <a:off x="1841791" y="4948628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5" name="object 372">
              <a:extLst>
                <a:ext uri="{FF2B5EF4-FFF2-40B4-BE49-F238E27FC236}">
                  <a16:creationId xmlns:a16="http://schemas.microsoft.com/office/drawing/2014/main" id="{C2B22745-77E3-4CEC-A747-260DAA137E92}"/>
                </a:ext>
              </a:extLst>
            </p:cNvPr>
            <p:cNvSpPr/>
            <p:nvPr/>
          </p:nvSpPr>
          <p:spPr>
            <a:xfrm>
              <a:off x="1889221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12722"/>
                  </a:moveTo>
                  <a:lnTo>
                    <a:pt x="4625" y="15036"/>
                  </a:lnTo>
                  <a:lnTo>
                    <a:pt x="8095" y="15036"/>
                  </a:lnTo>
                  <a:lnTo>
                    <a:pt x="12720" y="11566"/>
                  </a:lnTo>
                  <a:lnTo>
                    <a:pt x="12720" y="5783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close/>
                </a:path>
                <a:path w="12720" h="99501">
                  <a:moveTo>
                    <a:pt x="0" y="26617"/>
                  </a:moveTo>
                  <a:lnTo>
                    <a:pt x="0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6" name="object 373">
              <a:extLst>
                <a:ext uri="{FF2B5EF4-FFF2-40B4-BE49-F238E27FC236}">
                  <a16:creationId xmlns:a16="http://schemas.microsoft.com/office/drawing/2014/main" id="{B8F826E9-9917-4D62-84C7-0A39960BFB61}"/>
                </a:ext>
              </a:extLst>
            </p:cNvPr>
            <p:cNvSpPr/>
            <p:nvPr/>
          </p:nvSpPr>
          <p:spPr>
            <a:xfrm>
              <a:off x="1911193" y="4948628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0083" y="80994"/>
                  </a:lnTo>
                  <a:lnTo>
                    <a:pt x="25457" y="80994"/>
                  </a:lnTo>
                  <a:lnTo>
                    <a:pt x="24300" y="77525"/>
                  </a:lnTo>
                  <a:lnTo>
                    <a:pt x="23144" y="72898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7" name="object 374">
              <a:extLst>
                <a:ext uri="{FF2B5EF4-FFF2-40B4-BE49-F238E27FC236}">
                  <a16:creationId xmlns:a16="http://schemas.microsoft.com/office/drawing/2014/main" id="{FA367361-83E6-4E1B-A1A5-84E0C3CD0EAC}"/>
                </a:ext>
              </a:extLst>
            </p:cNvPr>
            <p:cNvSpPr/>
            <p:nvPr/>
          </p:nvSpPr>
          <p:spPr>
            <a:xfrm>
              <a:off x="1958623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8096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20" y="11566"/>
                  </a:lnTo>
                  <a:lnTo>
                    <a:pt x="13877" y="8096"/>
                  </a:ln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8" name="object 375">
              <a:extLst>
                <a:ext uri="{FF2B5EF4-FFF2-40B4-BE49-F238E27FC236}">
                  <a16:creationId xmlns:a16="http://schemas.microsoft.com/office/drawing/2014/main" id="{CCA4DFBD-BF3F-413A-ADD3-FD654C21A861}"/>
                </a:ext>
              </a:extLst>
            </p:cNvPr>
            <p:cNvSpPr/>
            <p:nvPr/>
          </p:nvSpPr>
          <p:spPr>
            <a:xfrm>
              <a:off x="1982924" y="4965993"/>
              <a:ext cx="52040" cy="72883"/>
            </a:xfrm>
            <a:custGeom>
              <a:avLst/>
              <a:gdLst/>
              <a:ahLst/>
              <a:cxnLst/>
              <a:rect l="l" t="t" r="r" b="b"/>
              <a:pathLst>
                <a:path w="52040" h="72883">
                  <a:moveTo>
                    <a:pt x="26598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1224" y="72883"/>
                  </a:lnTo>
                  <a:lnTo>
                    <a:pt x="52040" y="0"/>
                  </a:lnTo>
                  <a:lnTo>
                    <a:pt x="40475" y="0"/>
                  </a:lnTo>
                  <a:lnTo>
                    <a:pt x="26598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9" name="object 376">
              <a:extLst>
                <a:ext uri="{FF2B5EF4-FFF2-40B4-BE49-F238E27FC236}">
                  <a16:creationId xmlns:a16="http://schemas.microsoft.com/office/drawing/2014/main" id="{CAFCE862-6886-45E0-A792-7EBA461B0377}"/>
                </a:ext>
              </a:extLst>
            </p:cNvPr>
            <p:cNvSpPr/>
            <p:nvPr/>
          </p:nvSpPr>
          <p:spPr>
            <a:xfrm>
              <a:off x="2044231" y="4964836"/>
              <a:ext cx="52040" cy="75196"/>
            </a:xfrm>
            <a:custGeom>
              <a:avLst/>
              <a:gdLst/>
              <a:ahLst/>
              <a:cxnLst/>
              <a:rect l="l" t="t" r="r" b="b"/>
              <a:pathLst>
                <a:path w="52040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01" y="56690"/>
                  </a:lnTo>
                  <a:lnTo>
                    <a:pt x="42788" y="60160"/>
                  </a:lnTo>
                  <a:lnTo>
                    <a:pt x="38162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40" h="75196">
                  <a:moveTo>
                    <a:pt x="41632" y="3469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3132"/>
                  </a:lnTo>
                  <a:lnTo>
                    <a:pt x="40475" y="30072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40" y="41638"/>
                  </a:lnTo>
                  <a:lnTo>
                    <a:pt x="52030" y="32273"/>
                  </a:lnTo>
                  <a:lnTo>
                    <a:pt x="50174" y="18188"/>
                  </a:lnTo>
                  <a:lnTo>
                    <a:pt x="45101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0" name="object 364">
              <a:extLst>
                <a:ext uri="{FF2B5EF4-FFF2-40B4-BE49-F238E27FC236}">
                  <a16:creationId xmlns:a16="http://schemas.microsoft.com/office/drawing/2014/main" id="{761F2015-E476-4C5E-97A7-391EA9D5A054}"/>
                </a:ext>
              </a:extLst>
            </p:cNvPr>
            <p:cNvSpPr/>
            <p:nvPr/>
          </p:nvSpPr>
          <p:spPr>
            <a:xfrm>
              <a:off x="2139075" y="4964836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20831" y="75196"/>
                  </a:lnTo>
                  <a:lnTo>
                    <a:pt x="21987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1564" y="56690"/>
                  </a:lnTo>
                  <a:lnTo>
                    <a:pt x="11564" y="48578"/>
                  </a:lnTo>
                  <a:close/>
                </a:path>
                <a:path w="50899" h="75196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46" y="1156"/>
                  </a:lnTo>
                  <a:lnTo>
                    <a:pt x="12720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31" y="10409"/>
                  </a:lnTo>
                  <a:lnTo>
                    <a:pt x="28926" y="10409"/>
                  </a:lnTo>
                  <a:lnTo>
                    <a:pt x="31239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08"/>
                  </a:lnTo>
                  <a:lnTo>
                    <a:pt x="16190" y="42795"/>
                  </a:lnTo>
                  <a:lnTo>
                    <a:pt x="19659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5865" y="59003"/>
                  </a:lnTo>
                  <a:lnTo>
                    <a:pt x="31239" y="62473"/>
                  </a:lnTo>
                  <a:lnTo>
                    <a:pt x="27770" y="63630"/>
                  </a:lnTo>
                  <a:lnTo>
                    <a:pt x="25457" y="64786"/>
                  </a:lnTo>
                  <a:lnTo>
                    <a:pt x="21987" y="64786"/>
                  </a:lnTo>
                  <a:lnTo>
                    <a:pt x="20831" y="75196"/>
                  </a:lnTo>
                  <a:lnTo>
                    <a:pt x="27770" y="75196"/>
                  </a:lnTo>
                  <a:lnTo>
                    <a:pt x="32395" y="72883"/>
                  </a:lnTo>
                  <a:lnTo>
                    <a:pt x="37021" y="65943"/>
                  </a:lnTo>
                  <a:lnTo>
                    <a:pt x="37021" y="70569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1" name="object 365">
              <a:extLst>
                <a:ext uri="{FF2B5EF4-FFF2-40B4-BE49-F238E27FC236}">
                  <a16:creationId xmlns:a16="http://schemas.microsoft.com/office/drawing/2014/main" id="{C1E7A43A-3C85-45EA-AFAA-B5085F749DAC}"/>
                </a:ext>
              </a:extLst>
            </p:cNvPr>
            <p:cNvSpPr/>
            <p:nvPr/>
          </p:nvSpPr>
          <p:spPr>
            <a:xfrm>
              <a:off x="2202695" y="4935905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7362" y="41654"/>
                  </a:lnTo>
                  <a:lnTo>
                    <a:pt x="21987" y="39340"/>
                  </a:lnTo>
                  <a:lnTo>
                    <a:pt x="33552" y="39340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7021" y="91404"/>
                  </a:lnTo>
                  <a:lnTo>
                    <a:pt x="33552" y="93717"/>
                  </a:lnTo>
                  <a:lnTo>
                    <a:pt x="21987" y="93717"/>
                  </a:lnTo>
                  <a:lnTo>
                    <a:pt x="17362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39" y="104127"/>
                  </a:lnTo>
                  <a:lnTo>
                    <a:pt x="37021" y="101814"/>
                  </a:lnTo>
                  <a:lnTo>
                    <a:pt x="40491" y="94874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7027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2" name="object 357">
              <a:extLst>
                <a:ext uri="{FF2B5EF4-FFF2-40B4-BE49-F238E27FC236}">
                  <a16:creationId xmlns:a16="http://schemas.microsoft.com/office/drawing/2014/main" id="{D94569D3-195F-4A92-8EB2-38EC183F2E5E}"/>
                </a:ext>
              </a:extLst>
            </p:cNvPr>
            <p:cNvSpPr/>
            <p:nvPr/>
          </p:nvSpPr>
          <p:spPr>
            <a:xfrm>
              <a:off x="2266315" y="4965993"/>
              <a:ext cx="53211" cy="72883"/>
            </a:xfrm>
            <a:custGeom>
              <a:avLst/>
              <a:gdLst/>
              <a:ahLst/>
              <a:cxnLst/>
              <a:rect l="l" t="t" r="r" b="b"/>
              <a:pathLst>
                <a:path w="53211" h="72883">
                  <a:moveTo>
                    <a:pt x="26613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87" y="72883"/>
                  </a:lnTo>
                  <a:lnTo>
                    <a:pt x="31239" y="72883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26613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3" name="object 358">
              <a:extLst>
                <a:ext uri="{FF2B5EF4-FFF2-40B4-BE49-F238E27FC236}">
                  <a16:creationId xmlns:a16="http://schemas.microsoft.com/office/drawing/2014/main" id="{AD63614F-2F5C-4F6C-97BF-C20BEA2B5AF3}"/>
                </a:ext>
              </a:extLst>
            </p:cNvPr>
            <p:cNvSpPr/>
            <p:nvPr/>
          </p:nvSpPr>
          <p:spPr>
            <a:xfrm>
              <a:off x="2328779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70569"/>
                  </a:lnTo>
                  <a:lnTo>
                    <a:pt x="9251" y="74039"/>
                  </a:lnTo>
                  <a:lnTo>
                    <a:pt x="13892" y="75196"/>
                  </a:lnTo>
                  <a:lnTo>
                    <a:pt x="15049" y="63630"/>
                  </a:lnTo>
                  <a:lnTo>
                    <a:pt x="12736" y="60160"/>
                  </a:lnTo>
                  <a:lnTo>
                    <a:pt x="11579" y="56690"/>
                  </a:lnTo>
                  <a:lnTo>
                    <a:pt x="11579" y="48578"/>
                  </a:lnTo>
                  <a:lnTo>
                    <a:pt x="12736" y="45108"/>
                  </a:lnTo>
                  <a:lnTo>
                    <a:pt x="16205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1987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31" y="0"/>
                  </a:lnTo>
                  <a:lnTo>
                    <a:pt x="16205" y="1156"/>
                  </a:lnTo>
                  <a:lnTo>
                    <a:pt x="12736" y="3469"/>
                  </a:lnTo>
                  <a:lnTo>
                    <a:pt x="9251" y="4626"/>
                  </a:lnTo>
                  <a:lnTo>
                    <a:pt x="5782" y="8096"/>
                  </a:lnTo>
                  <a:lnTo>
                    <a:pt x="3469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36" y="21975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18" y="30072"/>
                  </a:lnTo>
                  <a:lnTo>
                    <a:pt x="11579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75" y="75196"/>
                  </a:lnTo>
                  <a:lnTo>
                    <a:pt x="21987" y="64786"/>
                  </a:lnTo>
                  <a:lnTo>
                    <a:pt x="18518" y="64786"/>
                  </a:lnTo>
                  <a:lnTo>
                    <a:pt x="15049" y="63630"/>
                  </a:lnTo>
                  <a:lnTo>
                    <a:pt x="13892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4" name="object 359">
              <a:extLst>
                <a:ext uri="{FF2B5EF4-FFF2-40B4-BE49-F238E27FC236}">
                  <a16:creationId xmlns:a16="http://schemas.microsoft.com/office/drawing/2014/main" id="{89A397E8-6F86-4839-A7F4-FB5F8D5CF55E}"/>
                </a:ext>
              </a:extLst>
            </p:cNvPr>
            <p:cNvSpPr/>
            <p:nvPr/>
          </p:nvSpPr>
          <p:spPr>
            <a:xfrm>
              <a:off x="2394773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1175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5" name="object 360">
              <a:extLst>
                <a:ext uri="{FF2B5EF4-FFF2-40B4-BE49-F238E27FC236}">
                  <a16:creationId xmlns:a16="http://schemas.microsoft.com/office/drawing/2014/main" id="{F9B6EAB5-88FF-459C-A081-41F26CC766F4}"/>
                </a:ext>
              </a:extLst>
            </p:cNvPr>
            <p:cNvSpPr/>
            <p:nvPr/>
          </p:nvSpPr>
          <p:spPr>
            <a:xfrm>
              <a:off x="2452595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6" name="object 361">
              <a:extLst>
                <a:ext uri="{FF2B5EF4-FFF2-40B4-BE49-F238E27FC236}">
                  <a16:creationId xmlns:a16="http://schemas.microsoft.com/office/drawing/2014/main" id="{75785295-1B5F-4F18-9C79-3078CB5C2C58}"/>
                </a:ext>
              </a:extLst>
            </p:cNvPr>
            <p:cNvSpPr/>
            <p:nvPr/>
          </p:nvSpPr>
          <p:spPr>
            <a:xfrm>
              <a:off x="24988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7" name="object 362">
              <a:extLst>
                <a:ext uri="{FF2B5EF4-FFF2-40B4-BE49-F238E27FC236}">
                  <a16:creationId xmlns:a16="http://schemas.microsoft.com/office/drawing/2014/main" id="{C38C36DF-51BF-41D3-AC6A-87D5E77EC898}"/>
                </a:ext>
              </a:extLst>
            </p:cNvPr>
            <p:cNvSpPr/>
            <p:nvPr/>
          </p:nvSpPr>
          <p:spPr>
            <a:xfrm>
              <a:off x="2562381" y="4968306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312" y="57846"/>
                  </a:moveTo>
                  <a:lnTo>
                    <a:pt x="6938" y="63630"/>
                  </a:lnTo>
                  <a:lnTo>
                    <a:pt x="11564" y="69413"/>
                  </a:lnTo>
                  <a:lnTo>
                    <a:pt x="11564" y="31229"/>
                  </a:lnTo>
                  <a:lnTo>
                    <a:pt x="10485" y="0"/>
                  </a:lnTo>
                  <a:lnTo>
                    <a:pt x="6938" y="5783"/>
                  </a:lnTo>
                  <a:lnTo>
                    <a:pt x="6435" y="6434"/>
                  </a:lnTo>
                  <a:lnTo>
                    <a:pt x="1608" y="16805"/>
                  </a:ln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close/>
                </a:path>
                <a:path w="53350" h="72883">
                  <a:moveTo>
                    <a:pt x="10485" y="94859"/>
                  </a:moveTo>
                  <a:lnTo>
                    <a:pt x="13877" y="97172"/>
                  </a:lnTo>
                  <a:lnTo>
                    <a:pt x="18503" y="98344"/>
                  </a:lnTo>
                  <a:lnTo>
                    <a:pt x="23128" y="99501"/>
                  </a:lnTo>
                  <a:lnTo>
                    <a:pt x="34693" y="99501"/>
                  </a:lnTo>
                  <a:lnTo>
                    <a:pt x="41632" y="97172"/>
                  </a:lnTo>
                  <a:lnTo>
                    <a:pt x="46257" y="92545"/>
                  </a:lnTo>
                  <a:lnTo>
                    <a:pt x="51037" y="87919"/>
                  </a:lnTo>
                  <a:lnTo>
                    <a:pt x="53350" y="80979"/>
                  </a:lnTo>
                  <a:lnTo>
                    <a:pt x="53350" y="-2313"/>
                  </a:lnTo>
                  <a:lnTo>
                    <a:pt x="41632" y="-2313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3469"/>
                  </a:lnTo>
                  <a:lnTo>
                    <a:pt x="16190" y="-3469"/>
                  </a:lnTo>
                  <a:lnTo>
                    <a:pt x="10485" y="0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09"/>
                  </a:lnTo>
                  <a:lnTo>
                    <a:pt x="40552" y="16192"/>
                  </a:lnTo>
                  <a:lnTo>
                    <a:pt x="40552" y="52063"/>
                  </a:lnTo>
                  <a:lnTo>
                    <a:pt x="38239" y="59003"/>
                  </a:lnTo>
                  <a:lnTo>
                    <a:pt x="33614" y="61316"/>
                  </a:lnTo>
                  <a:lnTo>
                    <a:pt x="22049" y="61316"/>
                  </a:lnTo>
                  <a:lnTo>
                    <a:pt x="18503" y="60160"/>
                  </a:lnTo>
                  <a:lnTo>
                    <a:pt x="16190" y="55533"/>
                  </a:lnTo>
                  <a:lnTo>
                    <a:pt x="13877" y="52063"/>
                  </a:lnTo>
                  <a:lnTo>
                    <a:pt x="11564" y="46265"/>
                  </a:lnTo>
                  <a:lnTo>
                    <a:pt x="11564" y="69413"/>
                  </a:lnTo>
                  <a:lnTo>
                    <a:pt x="17423" y="71726"/>
                  </a:lnTo>
                  <a:lnTo>
                    <a:pt x="31301" y="71726"/>
                  </a:lnTo>
                  <a:lnTo>
                    <a:pt x="37006" y="69413"/>
                  </a:lnTo>
                  <a:lnTo>
                    <a:pt x="40552" y="63630"/>
                  </a:lnTo>
                  <a:lnTo>
                    <a:pt x="40552" y="84449"/>
                  </a:lnTo>
                  <a:lnTo>
                    <a:pt x="35926" y="89075"/>
                  </a:lnTo>
                  <a:lnTo>
                    <a:pt x="19736" y="89075"/>
                  </a:lnTo>
                  <a:lnTo>
                    <a:pt x="13877" y="86762"/>
                  </a:lnTo>
                  <a:lnTo>
                    <a:pt x="9251" y="82136"/>
                  </a:lnTo>
                  <a:lnTo>
                    <a:pt x="4625" y="90232"/>
                  </a:lnTo>
                  <a:lnTo>
                    <a:pt x="6938" y="92545"/>
                  </a:lnTo>
                  <a:lnTo>
                    <a:pt x="10485" y="948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8" name="object 363">
              <a:extLst>
                <a:ext uri="{FF2B5EF4-FFF2-40B4-BE49-F238E27FC236}">
                  <a16:creationId xmlns:a16="http://schemas.microsoft.com/office/drawing/2014/main" id="{0A9941A6-2CE0-4FA0-BA9A-80ECD9FF38AA}"/>
                </a:ext>
              </a:extLst>
            </p:cNvPr>
            <p:cNvSpPr/>
            <p:nvPr/>
          </p:nvSpPr>
          <p:spPr>
            <a:xfrm>
              <a:off x="2629609" y="4964836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8018" y="67099"/>
                  </a:move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9" name="object 355">
              <a:extLst>
                <a:ext uri="{FF2B5EF4-FFF2-40B4-BE49-F238E27FC236}">
                  <a16:creationId xmlns:a16="http://schemas.microsoft.com/office/drawing/2014/main" id="{C49D00B4-E364-4BE3-8FE7-48422BF3F9E5}"/>
                </a:ext>
              </a:extLst>
            </p:cNvPr>
            <p:cNvSpPr/>
            <p:nvPr/>
          </p:nvSpPr>
          <p:spPr>
            <a:xfrm>
              <a:off x="1353647" y="5089783"/>
              <a:ext cx="52055" cy="105284"/>
            </a:xfrm>
            <a:custGeom>
              <a:avLst/>
              <a:gdLst/>
              <a:ahLst/>
              <a:cxnLst/>
              <a:rect l="l" t="t" r="r" b="b"/>
              <a:pathLst>
                <a:path w="52055" h="105284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3"/>
                  </a:lnTo>
                  <a:lnTo>
                    <a:pt x="1510" y="49519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52" y="40497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52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15033" y="89091"/>
                  </a:lnTo>
                  <a:lnTo>
                    <a:pt x="16190" y="105284"/>
                  </a:lnTo>
                  <a:lnTo>
                    <a:pt x="31239" y="105284"/>
                  </a:lnTo>
                  <a:lnTo>
                    <a:pt x="37021" y="101814"/>
                  </a:lnTo>
                  <a:lnTo>
                    <a:pt x="40491" y="96031"/>
                  </a:lnTo>
                  <a:lnTo>
                    <a:pt x="41647" y="104127"/>
                  </a:lnTo>
                  <a:lnTo>
                    <a:pt x="52055" y="104127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  <a:path w="52055" h="105284">
                  <a:moveTo>
                    <a:pt x="16190" y="105284"/>
                  </a:moveTo>
                  <a:lnTo>
                    <a:pt x="15033" y="89091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0" name="object 356">
              <a:extLst>
                <a:ext uri="{FF2B5EF4-FFF2-40B4-BE49-F238E27FC236}">
                  <a16:creationId xmlns:a16="http://schemas.microsoft.com/office/drawing/2014/main" id="{AC0E19DA-578B-4D35-84B8-D47606F6D9CC}"/>
                </a:ext>
              </a:extLst>
            </p:cNvPr>
            <p:cNvSpPr/>
            <p:nvPr/>
          </p:nvSpPr>
          <p:spPr>
            <a:xfrm>
              <a:off x="1424206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408" y="0"/>
                  </a:lnTo>
                  <a:lnTo>
                    <a:pt x="5782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1" name="object 349">
              <a:extLst>
                <a:ext uri="{FF2B5EF4-FFF2-40B4-BE49-F238E27FC236}">
                  <a16:creationId xmlns:a16="http://schemas.microsoft.com/office/drawing/2014/main" id="{C359F693-7938-485F-8D1F-95C8DD2B166E}"/>
                </a:ext>
              </a:extLst>
            </p:cNvPr>
            <p:cNvSpPr/>
            <p:nvPr/>
          </p:nvSpPr>
          <p:spPr>
            <a:xfrm>
              <a:off x="1482044" y="5095566"/>
              <a:ext cx="63619" cy="98344"/>
            </a:xfrm>
            <a:custGeom>
              <a:avLst/>
              <a:gdLst/>
              <a:ahLst/>
              <a:cxnLst/>
              <a:rect l="l" t="t" r="r" b="b"/>
              <a:pathLst>
                <a:path w="63619" h="98344">
                  <a:moveTo>
                    <a:pt x="25457" y="98344"/>
                  </a:moveTo>
                  <a:lnTo>
                    <a:pt x="37021" y="98344"/>
                  </a:lnTo>
                  <a:lnTo>
                    <a:pt x="37021" y="10409"/>
                  </a:lnTo>
                  <a:lnTo>
                    <a:pt x="63619" y="10409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57" y="10409"/>
                  </a:lnTo>
                  <a:lnTo>
                    <a:pt x="25457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2" name="object 350">
              <a:extLst>
                <a:ext uri="{FF2B5EF4-FFF2-40B4-BE49-F238E27FC236}">
                  <a16:creationId xmlns:a16="http://schemas.microsoft.com/office/drawing/2014/main" id="{632371FE-D005-46C4-8265-2E7A00427725}"/>
                </a:ext>
              </a:extLst>
            </p:cNvPr>
            <p:cNvSpPr/>
            <p:nvPr/>
          </p:nvSpPr>
          <p:spPr>
            <a:xfrm>
              <a:off x="1557228" y="5094410"/>
              <a:ext cx="13892" cy="99501"/>
            </a:xfrm>
            <a:custGeom>
              <a:avLst/>
              <a:gdLst/>
              <a:ahLst/>
              <a:cxnLst/>
              <a:rect l="l" t="t" r="r" b="b"/>
              <a:pathLst>
                <a:path w="13892" h="99501">
                  <a:moveTo>
                    <a:pt x="13892" y="6939"/>
                  </a:moveTo>
                  <a:lnTo>
                    <a:pt x="12736" y="3469"/>
                  </a:lnTo>
                  <a:lnTo>
                    <a:pt x="10423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lnTo>
                    <a:pt x="1156" y="10409"/>
                  </a:lnTo>
                  <a:lnTo>
                    <a:pt x="4641" y="13879"/>
                  </a:lnTo>
                  <a:lnTo>
                    <a:pt x="9266" y="13879"/>
                  </a:lnTo>
                  <a:lnTo>
                    <a:pt x="12736" y="10409"/>
                  </a:lnTo>
                  <a:lnTo>
                    <a:pt x="13892" y="6939"/>
                  </a:lnTo>
                  <a:close/>
                </a:path>
                <a:path w="13892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36" y="99501"/>
                  </a:lnTo>
                  <a:lnTo>
                    <a:pt x="12736" y="26617"/>
                  </a:lnTo>
                  <a:lnTo>
                    <a:pt x="1156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3" name="object 351">
              <a:extLst>
                <a:ext uri="{FF2B5EF4-FFF2-40B4-BE49-F238E27FC236}">
                  <a16:creationId xmlns:a16="http://schemas.microsoft.com/office/drawing/2014/main" id="{3E74423F-2CB7-4C81-A3A1-3E66AD92D501}"/>
                </a:ext>
              </a:extLst>
            </p:cNvPr>
            <p:cNvSpPr/>
            <p:nvPr/>
          </p:nvSpPr>
          <p:spPr>
            <a:xfrm>
              <a:off x="1587311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21" y="16192"/>
                  </a:lnTo>
                  <a:lnTo>
                    <a:pt x="37021" y="75196"/>
                  </a:lnTo>
                  <a:lnTo>
                    <a:pt x="48586" y="75196"/>
                  </a:lnTo>
                  <a:lnTo>
                    <a:pt x="48586" y="25445"/>
                  </a:lnTo>
                  <a:lnTo>
                    <a:pt x="49742" y="21975"/>
                  </a:lnTo>
                  <a:lnTo>
                    <a:pt x="50899" y="18506"/>
                  </a:lnTo>
                  <a:lnTo>
                    <a:pt x="53211" y="15036"/>
                  </a:lnTo>
                  <a:lnTo>
                    <a:pt x="57837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50899" y="4626"/>
                  </a:lnTo>
                  <a:lnTo>
                    <a:pt x="46273" y="11566"/>
                  </a:lnTo>
                  <a:lnTo>
                    <a:pt x="42803" y="462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4" name="object 352">
              <a:extLst>
                <a:ext uri="{FF2B5EF4-FFF2-40B4-BE49-F238E27FC236}">
                  <a16:creationId xmlns:a16="http://schemas.microsoft.com/office/drawing/2014/main" id="{10CE1663-0344-49D3-8D26-50774CBA3E7F}"/>
                </a:ext>
              </a:extLst>
            </p:cNvPr>
            <p:cNvSpPr/>
            <p:nvPr/>
          </p:nvSpPr>
          <p:spPr>
            <a:xfrm>
              <a:off x="1687953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64" y="76349"/>
                  </a:lnTo>
                  <a:lnTo>
                    <a:pt x="42851" y="73504"/>
                  </a:lnTo>
                  <a:lnTo>
                    <a:pt x="52040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162" y="63630"/>
                  </a:lnTo>
                  <a:lnTo>
                    <a:pt x="35849" y="64786"/>
                  </a:lnTo>
                  <a:lnTo>
                    <a:pt x="32380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32" y="3469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475" y="23132"/>
                  </a:lnTo>
                  <a:lnTo>
                    <a:pt x="40475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5" name="object 353">
              <a:extLst>
                <a:ext uri="{FF2B5EF4-FFF2-40B4-BE49-F238E27FC236}">
                  <a16:creationId xmlns:a16="http://schemas.microsoft.com/office/drawing/2014/main" id="{4F90EC93-FA5F-4EE7-87B8-BA33CF609441}"/>
                </a:ext>
              </a:extLst>
            </p:cNvPr>
            <p:cNvSpPr/>
            <p:nvPr/>
          </p:nvSpPr>
          <p:spPr>
            <a:xfrm>
              <a:off x="177701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6" name="object 354">
              <a:extLst>
                <a:ext uri="{FF2B5EF4-FFF2-40B4-BE49-F238E27FC236}">
                  <a16:creationId xmlns:a16="http://schemas.microsoft.com/office/drawing/2014/main" id="{82FEBE3D-146E-4BA4-8DFB-F48069D19FE0}"/>
                </a:ext>
              </a:extLst>
            </p:cNvPr>
            <p:cNvSpPr/>
            <p:nvPr/>
          </p:nvSpPr>
          <p:spPr>
            <a:xfrm>
              <a:off x="1819819" y="5118714"/>
              <a:ext cx="56681" cy="76353"/>
            </a:xfrm>
            <a:custGeom>
              <a:avLst/>
              <a:gdLst/>
              <a:ahLst/>
              <a:cxnLst/>
              <a:rect l="l" t="t" r="r" b="b"/>
              <a:pathLst>
                <a:path w="56681" h="76353">
                  <a:moveTo>
                    <a:pt x="19659" y="63630"/>
                  </a:moveTo>
                  <a:lnTo>
                    <a:pt x="17346" y="59003"/>
                  </a:lnTo>
                  <a:lnTo>
                    <a:pt x="13877" y="55533"/>
                  </a:lnTo>
                  <a:lnTo>
                    <a:pt x="12720" y="49735"/>
                  </a:lnTo>
                  <a:lnTo>
                    <a:pt x="12720" y="27759"/>
                  </a:lnTo>
                  <a:lnTo>
                    <a:pt x="13877" y="21975"/>
                  </a:lnTo>
                  <a:lnTo>
                    <a:pt x="17346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91" y="17349"/>
                  </a:lnTo>
                  <a:lnTo>
                    <a:pt x="43960" y="21975"/>
                  </a:lnTo>
                  <a:lnTo>
                    <a:pt x="45116" y="27759"/>
                  </a:lnTo>
                  <a:lnTo>
                    <a:pt x="45116" y="42795"/>
                  </a:lnTo>
                  <a:lnTo>
                    <a:pt x="44940" y="47146"/>
                  </a:lnTo>
                  <a:lnTo>
                    <a:pt x="43960" y="72883"/>
                  </a:lnTo>
                  <a:lnTo>
                    <a:pt x="48586" y="67099"/>
                  </a:lnTo>
                  <a:lnTo>
                    <a:pt x="49416" y="66064"/>
                  </a:lnTo>
                  <a:lnTo>
                    <a:pt x="54989" y="55052"/>
                  </a:lnTo>
                  <a:lnTo>
                    <a:pt x="56681" y="41638"/>
                  </a:lnTo>
                  <a:lnTo>
                    <a:pt x="56680" y="33322"/>
                  </a:lnTo>
                  <a:lnTo>
                    <a:pt x="54771" y="19996"/>
                  </a:lnTo>
                  <a:lnTo>
                    <a:pt x="48586" y="9253"/>
                  </a:lnTo>
                  <a:lnTo>
                    <a:pt x="43960" y="3469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3877" y="3469"/>
                  </a:lnTo>
                  <a:lnTo>
                    <a:pt x="8095" y="9253"/>
                  </a:lnTo>
                  <a:lnTo>
                    <a:pt x="2105" y="21291"/>
                  </a:lnTo>
                  <a:lnTo>
                    <a:pt x="0" y="34698"/>
                  </a:lnTo>
                  <a:lnTo>
                    <a:pt x="29" y="43060"/>
                  </a:lnTo>
                  <a:lnTo>
                    <a:pt x="2779" y="56791"/>
                  </a:lnTo>
                  <a:lnTo>
                    <a:pt x="8095" y="67099"/>
                  </a:lnTo>
                  <a:lnTo>
                    <a:pt x="13877" y="72883"/>
                  </a:lnTo>
                  <a:lnTo>
                    <a:pt x="19659" y="76353"/>
                  </a:lnTo>
                  <a:lnTo>
                    <a:pt x="28911" y="76353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56681" h="76353">
                  <a:moveTo>
                    <a:pt x="23128" y="65943"/>
                  </a:moveTo>
                  <a:lnTo>
                    <a:pt x="28911" y="76353"/>
                  </a:lnTo>
                  <a:lnTo>
                    <a:pt x="37006" y="76353"/>
                  </a:lnTo>
                  <a:lnTo>
                    <a:pt x="43960" y="72883"/>
                  </a:lnTo>
                  <a:lnTo>
                    <a:pt x="44940" y="47146"/>
                  </a:lnTo>
                  <a:lnTo>
                    <a:pt x="40043" y="61140"/>
                  </a:lnTo>
                  <a:lnTo>
                    <a:pt x="28911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7" name="object 343">
              <a:extLst>
                <a:ext uri="{FF2B5EF4-FFF2-40B4-BE49-F238E27FC236}">
                  <a16:creationId xmlns:a16="http://schemas.microsoft.com/office/drawing/2014/main" id="{00183731-0BFA-4331-AFE5-43927BB0BA92}"/>
                </a:ext>
              </a:extLst>
            </p:cNvPr>
            <p:cNvSpPr/>
            <p:nvPr/>
          </p:nvSpPr>
          <p:spPr>
            <a:xfrm>
              <a:off x="1921617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50883" y="4626"/>
                  </a:moveTo>
                  <a:lnTo>
                    <a:pt x="46257" y="11566"/>
                  </a:lnTo>
                  <a:lnTo>
                    <a:pt x="42788" y="462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4352" y="12722"/>
                  </a:lnTo>
                  <a:lnTo>
                    <a:pt x="57822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65" y="0"/>
                  </a:lnTo>
                  <a:lnTo>
                    <a:pt x="50883" y="4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8" name="object 344">
              <a:extLst>
                <a:ext uri="{FF2B5EF4-FFF2-40B4-BE49-F238E27FC236}">
                  <a16:creationId xmlns:a16="http://schemas.microsoft.com/office/drawing/2014/main" id="{AC3D4745-CFB2-431F-A40C-8CF044840A63}"/>
                </a:ext>
              </a:extLst>
            </p:cNvPr>
            <p:cNvSpPr/>
            <p:nvPr/>
          </p:nvSpPr>
          <p:spPr>
            <a:xfrm>
              <a:off x="2023400" y="5118714"/>
              <a:ext cx="50899" cy="76353"/>
            </a:xfrm>
            <a:custGeom>
              <a:avLst/>
              <a:gdLst/>
              <a:ahLst/>
              <a:cxnLst/>
              <a:rect l="l" t="t" r="r" b="b"/>
              <a:pathLst>
                <a:path w="50899" h="76353">
                  <a:moveTo>
                    <a:pt x="0" y="54377"/>
                  </a:moveTo>
                  <a:lnTo>
                    <a:pt x="0" y="61316"/>
                  </a:lnTo>
                  <a:lnTo>
                    <a:pt x="1156" y="67099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99" h="76353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156"/>
                  </a:lnTo>
                  <a:lnTo>
                    <a:pt x="12720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3877" y="16192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6190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3552" y="61316"/>
                  </a:lnTo>
                  <a:lnTo>
                    <a:pt x="28926" y="64786"/>
                  </a:lnTo>
                  <a:lnTo>
                    <a:pt x="18518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70" y="76353"/>
                  </a:lnTo>
                  <a:lnTo>
                    <a:pt x="32395" y="72883"/>
                  </a:lnTo>
                  <a:lnTo>
                    <a:pt x="37021" y="67099"/>
                  </a:lnTo>
                  <a:lnTo>
                    <a:pt x="37021" y="70569"/>
                  </a:lnTo>
                  <a:lnTo>
                    <a:pt x="38178" y="75196"/>
                  </a:lnTo>
                  <a:lnTo>
                    <a:pt x="50899" y="75196"/>
                  </a:lnTo>
                  <a:lnTo>
                    <a:pt x="50899" y="74039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9" name="object 345">
              <a:extLst>
                <a:ext uri="{FF2B5EF4-FFF2-40B4-BE49-F238E27FC236}">
                  <a16:creationId xmlns:a16="http://schemas.microsoft.com/office/drawing/2014/main" id="{B5646A5E-4AB9-4027-946D-8A958E7492B2}"/>
                </a:ext>
              </a:extLst>
            </p:cNvPr>
            <p:cNvSpPr/>
            <p:nvPr/>
          </p:nvSpPr>
          <p:spPr>
            <a:xfrm>
              <a:off x="2089332" y="5118714"/>
              <a:ext cx="30083" cy="75196"/>
            </a:xfrm>
            <a:custGeom>
              <a:avLst/>
              <a:gdLst/>
              <a:ahLst/>
              <a:cxnLst/>
              <a:rect l="l" t="t" r="r" b="b"/>
              <a:pathLst>
                <a:path w="30083" h="75196">
                  <a:moveTo>
                    <a:pt x="12736" y="75196"/>
                  </a:moveTo>
                  <a:lnTo>
                    <a:pt x="12736" y="23132"/>
                  </a:lnTo>
                  <a:lnTo>
                    <a:pt x="15049" y="16192"/>
                  </a:lnTo>
                  <a:lnTo>
                    <a:pt x="18518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1156"/>
                  </a:lnTo>
                  <a:lnTo>
                    <a:pt x="25457" y="0"/>
                  </a:lnTo>
                  <a:lnTo>
                    <a:pt x="19675" y="0"/>
                  </a:lnTo>
                  <a:lnTo>
                    <a:pt x="15049" y="3469"/>
                  </a:lnTo>
                  <a:lnTo>
                    <a:pt x="11579" y="9253"/>
                  </a:lnTo>
                  <a:lnTo>
                    <a:pt x="11579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73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0" name="object 346">
              <a:extLst>
                <a:ext uri="{FF2B5EF4-FFF2-40B4-BE49-F238E27FC236}">
                  <a16:creationId xmlns:a16="http://schemas.microsoft.com/office/drawing/2014/main" id="{09FBBE76-B09C-4EE1-A984-1B9E769E4A34}"/>
                </a:ext>
              </a:extLst>
            </p:cNvPr>
            <p:cNvSpPr/>
            <p:nvPr/>
          </p:nvSpPr>
          <p:spPr>
            <a:xfrm>
              <a:off x="2130980" y="5089783"/>
              <a:ext cx="50899" cy="104127"/>
            </a:xfrm>
            <a:custGeom>
              <a:avLst/>
              <a:gdLst/>
              <a:ahLst/>
              <a:cxnLst/>
              <a:rect l="l" t="t" r="r" b="b"/>
              <a:pathLst>
                <a:path w="50899" h="104127">
                  <a:moveTo>
                    <a:pt x="0" y="0"/>
                  </a:moveTo>
                  <a:lnTo>
                    <a:pt x="0" y="104127"/>
                  </a:lnTo>
                  <a:lnTo>
                    <a:pt x="11564" y="104127"/>
                  </a:lnTo>
                  <a:lnTo>
                    <a:pt x="11564" y="77509"/>
                  </a:lnTo>
                  <a:lnTo>
                    <a:pt x="17346" y="70569"/>
                  </a:lnTo>
                  <a:lnTo>
                    <a:pt x="37021" y="104127"/>
                  </a:lnTo>
                  <a:lnTo>
                    <a:pt x="50899" y="104127"/>
                  </a:lnTo>
                  <a:lnTo>
                    <a:pt x="25441" y="61316"/>
                  </a:lnTo>
                  <a:lnTo>
                    <a:pt x="48586" y="31244"/>
                  </a:lnTo>
                  <a:lnTo>
                    <a:pt x="33552" y="31244"/>
                  </a:lnTo>
                  <a:lnTo>
                    <a:pt x="11564" y="62473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1" name="object 347">
              <a:extLst>
                <a:ext uri="{FF2B5EF4-FFF2-40B4-BE49-F238E27FC236}">
                  <a16:creationId xmlns:a16="http://schemas.microsoft.com/office/drawing/2014/main" id="{D3D29FE9-9DD8-4DE5-BE9E-6E9FFF70D84F}"/>
                </a:ext>
              </a:extLst>
            </p:cNvPr>
            <p:cNvSpPr/>
            <p:nvPr/>
          </p:nvSpPr>
          <p:spPr>
            <a:xfrm>
              <a:off x="2187661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81" y="76349"/>
                  </a:lnTo>
                  <a:lnTo>
                    <a:pt x="42871" y="73501"/>
                  </a:lnTo>
                  <a:lnTo>
                    <a:pt x="52055" y="64786"/>
                  </a:lnTo>
                  <a:lnTo>
                    <a:pt x="46273" y="57846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47" y="3469"/>
                  </a:moveTo>
                  <a:lnTo>
                    <a:pt x="35865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5036"/>
                  </a:lnTo>
                  <a:lnTo>
                    <a:pt x="39334" y="18506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99" y="13879"/>
                  </a:lnTo>
                  <a:lnTo>
                    <a:pt x="46273" y="9253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2" name="object 348">
              <a:extLst>
                <a:ext uri="{FF2B5EF4-FFF2-40B4-BE49-F238E27FC236}">
                  <a16:creationId xmlns:a16="http://schemas.microsoft.com/office/drawing/2014/main" id="{0A21C236-92A5-4A16-915C-A0FCF8AA7F39}"/>
                </a:ext>
              </a:extLst>
            </p:cNvPr>
            <p:cNvSpPr/>
            <p:nvPr/>
          </p:nvSpPr>
          <p:spPr>
            <a:xfrm>
              <a:off x="224665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3128" y="18521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224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80" y="80994"/>
                  </a:lnTo>
                  <a:lnTo>
                    <a:pt x="28911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3" name="object 340">
              <a:extLst>
                <a:ext uri="{FF2B5EF4-FFF2-40B4-BE49-F238E27FC236}">
                  <a16:creationId xmlns:a16="http://schemas.microsoft.com/office/drawing/2014/main" id="{AFFD45C5-BF1E-415C-9F0E-02DE0236AC70}"/>
                </a:ext>
              </a:extLst>
            </p:cNvPr>
            <p:cNvSpPr/>
            <p:nvPr/>
          </p:nvSpPr>
          <p:spPr>
            <a:xfrm>
              <a:off x="2319527" y="5088627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31" y="15036"/>
                  </a:moveTo>
                  <a:lnTo>
                    <a:pt x="24300" y="10409"/>
                  </a:lnTo>
                  <a:lnTo>
                    <a:pt x="33552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00" y="0"/>
                  </a:lnTo>
                  <a:lnTo>
                    <a:pt x="18503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31" y="105284"/>
                  </a:lnTo>
                  <a:lnTo>
                    <a:pt x="20831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0831" y="32401"/>
                  </a:lnTo>
                  <a:lnTo>
                    <a:pt x="20831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4" name="object 341">
              <a:extLst>
                <a:ext uri="{FF2B5EF4-FFF2-40B4-BE49-F238E27FC236}">
                  <a16:creationId xmlns:a16="http://schemas.microsoft.com/office/drawing/2014/main" id="{619B1939-C9BF-48EF-8161-28F4F78A2944}"/>
                </a:ext>
              </a:extLst>
            </p:cNvPr>
            <p:cNvSpPr/>
            <p:nvPr/>
          </p:nvSpPr>
          <p:spPr>
            <a:xfrm>
              <a:off x="2363472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2798" y="3469"/>
                  </a:move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35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19736" y="63630"/>
                  </a:lnTo>
                  <a:lnTo>
                    <a:pt x="16190" y="59003"/>
                  </a:lnTo>
                  <a:lnTo>
                    <a:pt x="1973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5" name="object 342">
              <a:extLst>
                <a:ext uri="{FF2B5EF4-FFF2-40B4-BE49-F238E27FC236}">
                  <a16:creationId xmlns:a16="http://schemas.microsoft.com/office/drawing/2014/main" id="{FCD17CF3-46B7-4622-AB6C-1D40789AB4AE}"/>
                </a:ext>
              </a:extLst>
            </p:cNvPr>
            <p:cNvSpPr/>
            <p:nvPr/>
          </p:nvSpPr>
          <p:spPr>
            <a:xfrm>
              <a:off x="2434092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12643" y="75196"/>
                  </a:moveTo>
                  <a:lnTo>
                    <a:pt x="12643" y="23132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643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6" name="object 337">
              <a:extLst>
                <a:ext uri="{FF2B5EF4-FFF2-40B4-BE49-F238E27FC236}">
                  <a16:creationId xmlns:a16="http://schemas.microsoft.com/office/drawing/2014/main" id="{791310AF-DD04-4EF9-BE57-D2C734EC7602}"/>
                </a:ext>
              </a:extLst>
            </p:cNvPr>
            <p:cNvSpPr/>
            <p:nvPr/>
          </p:nvSpPr>
          <p:spPr>
            <a:xfrm>
              <a:off x="2505792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7" name="object 338">
              <a:extLst>
                <a:ext uri="{FF2B5EF4-FFF2-40B4-BE49-F238E27FC236}">
                  <a16:creationId xmlns:a16="http://schemas.microsoft.com/office/drawing/2014/main" id="{69464B01-944E-4805-9B34-B9ACCA3E95A7}"/>
                </a:ext>
              </a:extLst>
            </p:cNvPr>
            <p:cNvSpPr/>
            <p:nvPr/>
          </p:nvSpPr>
          <p:spPr>
            <a:xfrm>
              <a:off x="256932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786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412" y="9253"/>
                  </a:lnTo>
                  <a:lnTo>
                    <a:pt x="41786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60" y="76317"/>
                  </a:lnTo>
                  <a:lnTo>
                    <a:pt x="42432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8" name="object 339">
              <a:extLst>
                <a:ext uri="{FF2B5EF4-FFF2-40B4-BE49-F238E27FC236}">
                  <a16:creationId xmlns:a16="http://schemas.microsoft.com/office/drawing/2014/main" id="{C40D568B-78EB-4DBD-BEDE-7D5A48989F17}"/>
                </a:ext>
              </a:extLst>
            </p:cNvPr>
            <p:cNvSpPr/>
            <p:nvPr/>
          </p:nvSpPr>
          <p:spPr>
            <a:xfrm>
              <a:off x="2629609" y="5121028"/>
              <a:ext cx="82030" cy="72883"/>
            </a:xfrm>
            <a:custGeom>
              <a:avLst/>
              <a:gdLst/>
              <a:ahLst/>
              <a:cxnLst/>
              <a:rect l="l" t="t" r="r" b="b"/>
              <a:pathLst>
                <a:path w="82030" h="72883">
                  <a:moveTo>
                    <a:pt x="82030" y="0"/>
                  </a:moveTo>
                  <a:lnTo>
                    <a:pt x="70466" y="0"/>
                  </a:lnTo>
                  <a:lnTo>
                    <a:pt x="60135" y="50907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20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9" name="object 329">
              <a:extLst>
                <a:ext uri="{FF2B5EF4-FFF2-40B4-BE49-F238E27FC236}">
                  <a16:creationId xmlns:a16="http://schemas.microsoft.com/office/drawing/2014/main" id="{476CA881-B6E1-44DC-A95F-D8CD2828D641}"/>
                </a:ext>
              </a:extLst>
            </p:cNvPr>
            <p:cNvSpPr/>
            <p:nvPr/>
          </p:nvSpPr>
          <p:spPr>
            <a:xfrm>
              <a:off x="2754505" y="5118714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11564" y="102970"/>
                  </a:moveTo>
                  <a:lnTo>
                    <a:pt x="11564" y="68256"/>
                  </a:lnTo>
                  <a:lnTo>
                    <a:pt x="16190" y="72883"/>
                  </a:lnTo>
                  <a:lnTo>
                    <a:pt x="18503" y="65943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6690"/>
                  </a:lnTo>
                  <a:lnTo>
                    <a:pt x="37006" y="60160"/>
                  </a:lnTo>
                  <a:lnTo>
                    <a:pt x="35772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911" y="56208"/>
                  </a:lnTo>
                  <a:lnTo>
                    <a:pt x="51963" y="41638"/>
                  </a:lnTo>
                  <a:lnTo>
                    <a:pt x="51963" y="23132"/>
                  </a:lnTo>
                  <a:lnTo>
                    <a:pt x="49650" y="15036"/>
                  </a:lnTo>
                  <a:lnTo>
                    <a:pt x="4625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469"/>
                  </a:lnTo>
                  <a:lnTo>
                    <a:pt x="11564" y="10409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1963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6190" y="72883"/>
                  </a:lnTo>
                  <a:lnTo>
                    <a:pt x="20816" y="76353"/>
                  </a:lnTo>
                  <a:lnTo>
                    <a:pt x="35772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0" name="object 330">
              <a:extLst>
                <a:ext uri="{FF2B5EF4-FFF2-40B4-BE49-F238E27FC236}">
                  <a16:creationId xmlns:a16="http://schemas.microsoft.com/office/drawing/2014/main" id="{36753972-2A8E-4687-96B6-946529498E24}"/>
                </a:ext>
              </a:extLst>
            </p:cNvPr>
            <p:cNvSpPr/>
            <p:nvPr/>
          </p:nvSpPr>
          <p:spPr>
            <a:xfrm>
              <a:off x="2821579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1" name="object 331">
              <a:extLst>
                <a:ext uri="{FF2B5EF4-FFF2-40B4-BE49-F238E27FC236}">
                  <a16:creationId xmlns:a16="http://schemas.microsoft.com/office/drawing/2014/main" id="{874731A2-98A6-49E8-8041-00A23D984839}"/>
                </a:ext>
              </a:extLst>
            </p:cNvPr>
            <p:cNvSpPr/>
            <p:nvPr/>
          </p:nvSpPr>
          <p:spPr>
            <a:xfrm>
              <a:off x="2858585" y="5118714"/>
              <a:ext cx="43767" cy="76353"/>
            </a:xfrm>
            <a:custGeom>
              <a:avLst/>
              <a:gdLst/>
              <a:ahLst/>
              <a:cxnLst/>
              <a:rect l="l" t="t" r="r" b="b"/>
              <a:pathLst>
                <a:path w="43767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67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643" y="55533"/>
                  </a:lnTo>
                  <a:lnTo>
                    <a:pt x="11564" y="49735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2" name="object 332">
              <a:extLst>
                <a:ext uri="{FF2B5EF4-FFF2-40B4-BE49-F238E27FC236}">
                  <a16:creationId xmlns:a16="http://schemas.microsoft.com/office/drawing/2014/main" id="{F301BE89-0AAB-4440-9A0D-5315D01FD36F}"/>
                </a:ext>
              </a:extLst>
            </p:cNvPr>
            <p:cNvSpPr/>
            <p:nvPr/>
          </p:nvSpPr>
          <p:spPr>
            <a:xfrm>
              <a:off x="2926893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lnTo>
                    <a:pt x="21895" y="40497"/>
                  </a:lnTo>
                  <a:lnTo>
                    <a:pt x="33459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3" name="object 333">
              <a:extLst>
                <a:ext uri="{FF2B5EF4-FFF2-40B4-BE49-F238E27FC236}">
                  <a16:creationId xmlns:a16="http://schemas.microsoft.com/office/drawing/2014/main" id="{5A7A1858-9F3D-49B6-B913-3E7A516B39F1}"/>
                </a:ext>
              </a:extLst>
            </p:cNvPr>
            <p:cNvSpPr/>
            <p:nvPr/>
          </p:nvSpPr>
          <p:spPr>
            <a:xfrm>
              <a:off x="29962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4" name="object 334">
              <a:extLst>
                <a:ext uri="{FF2B5EF4-FFF2-40B4-BE49-F238E27FC236}">
                  <a16:creationId xmlns:a16="http://schemas.microsoft.com/office/drawing/2014/main" id="{5016B57F-4FA9-4309-ADF6-F4B8469F64B7}"/>
                </a:ext>
              </a:extLst>
            </p:cNvPr>
            <p:cNvSpPr/>
            <p:nvPr/>
          </p:nvSpPr>
          <p:spPr>
            <a:xfrm>
              <a:off x="3059807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5" name="object 335">
              <a:extLst>
                <a:ext uri="{FF2B5EF4-FFF2-40B4-BE49-F238E27FC236}">
                  <a16:creationId xmlns:a16="http://schemas.microsoft.com/office/drawing/2014/main" id="{9EB1FAFF-D87E-4DE1-8EA4-546A0BFB0424}"/>
                </a:ext>
              </a:extLst>
            </p:cNvPr>
            <p:cNvSpPr/>
            <p:nvPr/>
          </p:nvSpPr>
          <p:spPr>
            <a:xfrm>
              <a:off x="311762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1404"/>
                  </a:lnTo>
                  <a:lnTo>
                    <a:pt x="33614" y="80994"/>
                  </a:lnTo>
                  <a:lnTo>
                    <a:pt x="32380" y="80994"/>
                  </a:lnTo>
                  <a:lnTo>
                    <a:pt x="28988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6" name="object 336">
              <a:extLst>
                <a:ext uri="{FF2B5EF4-FFF2-40B4-BE49-F238E27FC236}">
                  <a16:creationId xmlns:a16="http://schemas.microsoft.com/office/drawing/2014/main" id="{617D40E4-8F3B-453C-BF9A-94D06BEE62AF}"/>
                </a:ext>
              </a:extLst>
            </p:cNvPr>
            <p:cNvSpPr/>
            <p:nvPr/>
          </p:nvSpPr>
          <p:spPr>
            <a:xfrm>
              <a:off x="316280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6939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7759"/>
                  </a:lnTo>
                  <a:lnTo>
                    <a:pt x="3392" y="30072"/>
                  </a:lnTo>
                  <a:lnTo>
                    <a:pt x="6938" y="34698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6257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0398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5772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7" name="object 326">
              <a:extLst>
                <a:ext uri="{FF2B5EF4-FFF2-40B4-BE49-F238E27FC236}">
                  <a16:creationId xmlns:a16="http://schemas.microsoft.com/office/drawing/2014/main" id="{2F15E6AD-39CA-44C0-80A3-EFBBDCA9EA8F}"/>
                </a:ext>
              </a:extLst>
            </p:cNvPr>
            <p:cNvSpPr/>
            <p:nvPr/>
          </p:nvSpPr>
          <p:spPr>
            <a:xfrm>
              <a:off x="3255324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10485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233" y="18506"/>
                  </a:lnTo>
                  <a:lnTo>
                    <a:pt x="1233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6190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8239" y="70569"/>
                  </a:lnTo>
                  <a:lnTo>
                    <a:pt x="39319" y="75196"/>
                  </a:lnTo>
                  <a:lnTo>
                    <a:pt x="50883" y="75196"/>
                  </a:lnTo>
                  <a:lnTo>
                    <a:pt x="50883" y="74039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2312" y="67099"/>
                  </a:moveTo>
                  <a:lnTo>
                    <a:pt x="5859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2798" y="57846"/>
                  </a:lnTo>
                  <a:lnTo>
                    <a:pt x="12798" y="48578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7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8" name="object 327">
              <a:extLst>
                <a:ext uri="{FF2B5EF4-FFF2-40B4-BE49-F238E27FC236}">
                  <a16:creationId xmlns:a16="http://schemas.microsoft.com/office/drawing/2014/main" id="{E8F7271D-F0B7-436C-85D8-A3D015B138E7}"/>
                </a:ext>
              </a:extLst>
            </p:cNvPr>
            <p:cNvSpPr/>
            <p:nvPr/>
          </p:nvSpPr>
          <p:spPr>
            <a:xfrm>
              <a:off x="3322398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1564" y="75196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1301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74" y="15886"/>
                  </a:lnTo>
                  <a:lnTo>
                    <a:pt x="40971" y="4037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9" name="object 328">
              <a:extLst>
                <a:ext uri="{FF2B5EF4-FFF2-40B4-BE49-F238E27FC236}">
                  <a16:creationId xmlns:a16="http://schemas.microsoft.com/office/drawing/2014/main" id="{C282ED2D-DF88-404C-A3B9-59D82ACC4C0F}"/>
                </a:ext>
              </a:extLst>
            </p:cNvPr>
            <p:cNvSpPr/>
            <p:nvPr/>
          </p:nvSpPr>
          <p:spPr>
            <a:xfrm>
              <a:off x="3384846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98" y="78666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4874"/>
                  </a:lnTo>
                  <a:lnTo>
                    <a:pt x="22049" y="94874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4127"/>
                  </a:lnTo>
                  <a:lnTo>
                    <a:pt x="53196" y="10412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196" h="105284">
                  <a:moveTo>
                    <a:pt x="17423" y="105284"/>
                  </a:move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98" y="78666"/>
                  </a:lnTo>
                  <a:lnTo>
                    <a:pt x="11564" y="101814"/>
                  </a:lnTo>
                  <a:lnTo>
                    <a:pt x="17423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0" name="object 318">
              <a:extLst>
                <a:ext uri="{FF2B5EF4-FFF2-40B4-BE49-F238E27FC236}">
                  <a16:creationId xmlns:a16="http://schemas.microsoft.com/office/drawing/2014/main" id="{8E1FF2FD-D7C4-4352-B2CB-F3F59036F959}"/>
                </a:ext>
              </a:extLst>
            </p:cNvPr>
            <p:cNvSpPr/>
            <p:nvPr/>
          </p:nvSpPr>
          <p:spPr>
            <a:xfrm>
              <a:off x="348322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6938" y="69413"/>
                  </a:moveTo>
                  <a:lnTo>
                    <a:pt x="11564" y="74039"/>
                  </a:lnTo>
                  <a:lnTo>
                    <a:pt x="18503" y="76353"/>
                  </a:lnTo>
                  <a:lnTo>
                    <a:pt x="32380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3630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1" name="object 319">
              <a:extLst>
                <a:ext uri="{FF2B5EF4-FFF2-40B4-BE49-F238E27FC236}">
                  <a16:creationId xmlns:a16="http://schemas.microsoft.com/office/drawing/2014/main" id="{C23DC261-F20F-4A0C-9A70-598E8648CABB}"/>
                </a:ext>
              </a:extLst>
            </p:cNvPr>
            <p:cNvSpPr/>
            <p:nvPr/>
          </p:nvSpPr>
          <p:spPr>
            <a:xfrm>
              <a:off x="3545669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2" name="object 320">
              <a:extLst>
                <a:ext uri="{FF2B5EF4-FFF2-40B4-BE49-F238E27FC236}">
                  <a16:creationId xmlns:a16="http://schemas.microsoft.com/office/drawing/2014/main" id="{FCF3A780-15E8-4A95-8D4D-C8DBC9EEDAFF}"/>
                </a:ext>
              </a:extLst>
            </p:cNvPr>
            <p:cNvSpPr/>
            <p:nvPr/>
          </p:nvSpPr>
          <p:spPr>
            <a:xfrm>
              <a:off x="3611663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834" y="1156"/>
                  </a:lnTo>
                  <a:lnTo>
                    <a:pt x="27754" y="1156"/>
                  </a:lnTo>
                  <a:lnTo>
                    <a:pt x="24208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3" name="object 321">
              <a:extLst>
                <a:ext uri="{FF2B5EF4-FFF2-40B4-BE49-F238E27FC236}">
                  <a16:creationId xmlns:a16="http://schemas.microsoft.com/office/drawing/2014/main" id="{B0325458-CE8F-423B-B143-85D26EE02B18}"/>
                </a:ext>
              </a:extLst>
            </p:cNvPr>
            <p:cNvSpPr/>
            <p:nvPr/>
          </p:nvSpPr>
          <p:spPr>
            <a:xfrm>
              <a:off x="3647436" y="5121028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4" name="object 322">
              <a:extLst>
                <a:ext uri="{FF2B5EF4-FFF2-40B4-BE49-F238E27FC236}">
                  <a16:creationId xmlns:a16="http://schemas.microsoft.com/office/drawing/2014/main" id="{5E2BA545-72E2-4A92-A8FB-EA372DCC5798}"/>
                </a:ext>
              </a:extLst>
            </p:cNvPr>
            <p:cNvSpPr/>
            <p:nvPr/>
          </p:nvSpPr>
          <p:spPr>
            <a:xfrm>
              <a:off x="3711118" y="5094410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6939"/>
                  </a:moveTo>
                  <a:lnTo>
                    <a:pt x="12643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3877" y="6939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5" name="object 323">
              <a:extLst>
                <a:ext uri="{FF2B5EF4-FFF2-40B4-BE49-F238E27FC236}">
                  <a16:creationId xmlns:a16="http://schemas.microsoft.com/office/drawing/2014/main" id="{13BB06CE-B42E-40F2-AEBC-31013E1C75E6}"/>
                </a:ext>
              </a:extLst>
            </p:cNvPr>
            <p:cNvSpPr/>
            <p:nvPr/>
          </p:nvSpPr>
          <p:spPr>
            <a:xfrm>
              <a:off x="3738873" y="5118714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1632" y="52063"/>
                  </a:lnTo>
                  <a:lnTo>
                    <a:pt x="41632" y="56690"/>
                  </a:lnTo>
                  <a:lnTo>
                    <a:pt x="39319" y="60160"/>
                  </a:lnTo>
                  <a:lnTo>
                    <a:pt x="37006" y="62473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891"/>
                  </a:ln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1632" y="21975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1632" y="3469"/>
                  </a:lnTo>
                  <a:lnTo>
                    <a:pt x="35772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6" name="object 324">
              <a:extLst>
                <a:ext uri="{FF2B5EF4-FFF2-40B4-BE49-F238E27FC236}">
                  <a16:creationId xmlns:a16="http://schemas.microsoft.com/office/drawing/2014/main" id="{C6D59704-8086-4495-952D-D64BD2B01943}"/>
                </a:ext>
              </a:extLst>
            </p:cNvPr>
            <p:cNvSpPr/>
            <p:nvPr/>
          </p:nvSpPr>
          <p:spPr>
            <a:xfrm>
              <a:off x="380240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8457" y="76349"/>
                  </a:lnTo>
                  <a:lnTo>
                    <a:pt x="41820" y="73504"/>
                  </a:lnTo>
                  <a:lnTo>
                    <a:pt x="5103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891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7092" y="9253"/>
                  </a:lnTo>
                  <a:lnTo>
                    <a:pt x="1491" y="21837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7092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473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7" name="object 325">
              <a:extLst>
                <a:ext uri="{FF2B5EF4-FFF2-40B4-BE49-F238E27FC236}">
                  <a16:creationId xmlns:a16="http://schemas.microsoft.com/office/drawing/2014/main" id="{67182062-7BFD-495A-B386-6CAE37664111}"/>
                </a:ext>
              </a:extLst>
            </p:cNvPr>
            <p:cNvSpPr/>
            <p:nvPr/>
          </p:nvSpPr>
          <p:spPr>
            <a:xfrm>
              <a:off x="3866082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8" name="object 314">
              <a:extLst>
                <a:ext uri="{FF2B5EF4-FFF2-40B4-BE49-F238E27FC236}">
                  <a16:creationId xmlns:a16="http://schemas.microsoft.com/office/drawing/2014/main" id="{B953B9E5-6A34-4263-8231-6A526D3C3E98}"/>
                </a:ext>
              </a:extLst>
            </p:cNvPr>
            <p:cNvSpPr/>
            <p:nvPr/>
          </p:nvSpPr>
          <p:spPr>
            <a:xfrm>
              <a:off x="5029775" y="4231301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4362" y="0"/>
                  </a:moveTo>
                  <a:lnTo>
                    <a:pt x="20816" y="10425"/>
                  </a:lnTo>
                  <a:lnTo>
                    <a:pt x="53196" y="10425"/>
                  </a:lnTo>
                  <a:lnTo>
                    <a:pt x="50883" y="0"/>
                  </a:lnTo>
                  <a:lnTo>
                    <a:pt x="24362" y="0"/>
                  </a:lnTo>
                  <a:close/>
                </a:path>
                <a:path w="53196" h="71741">
                  <a:moveTo>
                    <a:pt x="20816" y="10425"/>
                  </a:moveTo>
                  <a:lnTo>
                    <a:pt x="24362" y="0"/>
                  </a:lnTo>
                  <a:lnTo>
                    <a:pt x="37006" y="-43951"/>
                  </a:lnTo>
                  <a:lnTo>
                    <a:pt x="50883" y="0"/>
                  </a:lnTo>
                  <a:lnTo>
                    <a:pt x="53196" y="10425"/>
                  </a:lnTo>
                  <a:lnTo>
                    <a:pt x="61368" y="35870"/>
                  </a:lnTo>
                  <a:lnTo>
                    <a:pt x="74012" y="35870"/>
                  </a:lnTo>
                  <a:lnTo>
                    <a:pt x="42865" y="-61316"/>
                  </a:lnTo>
                  <a:lnTo>
                    <a:pt x="32380" y="-61316"/>
                  </a:lnTo>
                  <a:lnTo>
                    <a:pt x="0" y="35870"/>
                  </a:lnTo>
                  <a:lnTo>
                    <a:pt x="12798" y="35870"/>
                  </a:lnTo>
                  <a:lnTo>
                    <a:pt x="20816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9" name="object 315">
              <a:extLst>
                <a:ext uri="{FF2B5EF4-FFF2-40B4-BE49-F238E27FC236}">
                  <a16:creationId xmlns:a16="http://schemas.microsoft.com/office/drawing/2014/main" id="{B06F765D-2DAC-4150-B098-3D30BA5717C3}"/>
                </a:ext>
              </a:extLst>
            </p:cNvPr>
            <p:cNvSpPr/>
            <p:nvPr/>
          </p:nvSpPr>
          <p:spPr>
            <a:xfrm>
              <a:off x="5113040" y="4168828"/>
              <a:ext cx="63681" cy="100657"/>
            </a:xfrm>
            <a:custGeom>
              <a:avLst/>
              <a:gdLst/>
              <a:ahLst/>
              <a:cxnLst/>
              <a:rect l="l" t="t" r="r" b="b"/>
              <a:pathLst>
                <a:path w="63681" h="100657">
                  <a:moveTo>
                    <a:pt x="12798" y="28931"/>
                  </a:moveTo>
                  <a:lnTo>
                    <a:pt x="15110" y="21991"/>
                  </a:lnTo>
                  <a:lnTo>
                    <a:pt x="18503" y="17364"/>
                  </a:lnTo>
                  <a:lnTo>
                    <a:pt x="20816" y="12722"/>
                  </a:lnTo>
                  <a:lnTo>
                    <a:pt x="26675" y="10409"/>
                  </a:lnTo>
                  <a:lnTo>
                    <a:pt x="39319" y="10409"/>
                  </a:lnTo>
                  <a:lnTo>
                    <a:pt x="43944" y="11566"/>
                  </a:lnTo>
                  <a:lnTo>
                    <a:pt x="46257" y="15036"/>
                  </a:lnTo>
                  <a:lnTo>
                    <a:pt x="49804" y="18521"/>
                  </a:lnTo>
                  <a:lnTo>
                    <a:pt x="50883" y="23148"/>
                  </a:lnTo>
                  <a:lnTo>
                    <a:pt x="52117" y="30087"/>
                  </a:lnTo>
                  <a:lnTo>
                    <a:pt x="63681" y="30087"/>
                  </a:lnTo>
                  <a:lnTo>
                    <a:pt x="63681" y="19678"/>
                  </a:lnTo>
                  <a:lnTo>
                    <a:pt x="60135" y="12722"/>
                  </a:lnTo>
                  <a:lnTo>
                    <a:pt x="55509" y="6939"/>
                  </a:lnTo>
                  <a:lnTo>
                    <a:pt x="49804" y="2313"/>
                  </a:lnTo>
                  <a:lnTo>
                    <a:pt x="42865" y="0"/>
                  </a:lnTo>
                  <a:lnTo>
                    <a:pt x="32199" y="17"/>
                  </a:lnTo>
                  <a:lnTo>
                    <a:pt x="18331" y="2821"/>
                  </a:lnTo>
                  <a:lnTo>
                    <a:pt x="9251" y="10409"/>
                  </a:lnTo>
                  <a:lnTo>
                    <a:pt x="6198" y="14270"/>
                  </a:lnTo>
                  <a:lnTo>
                    <a:pt x="1640" y="25463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51" y="67166"/>
                  </a:lnTo>
                  <a:lnTo>
                    <a:pt x="3850" y="79730"/>
                  </a:lnTo>
                  <a:lnTo>
                    <a:pt x="9251" y="90248"/>
                  </a:lnTo>
                  <a:lnTo>
                    <a:pt x="21665" y="98435"/>
                  </a:lnTo>
                  <a:lnTo>
                    <a:pt x="34693" y="100657"/>
                  </a:lnTo>
                  <a:lnTo>
                    <a:pt x="38965" y="100489"/>
                  </a:lnTo>
                  <a:lnTo>
                    <a:pt x="51838" y="97149"/>
                  </a:lnTo>
                  <a:lnTo>
                    <a:pt x="61368" y="89091"/>
                  </a:lnTo>
                  <a:lnTo>
                    <a:pt x="63681" y="86778"/>
                  </a:lnTo>
                  <a:lnTo>
                    <a:pt x="63681" y="49750"/>
                  </a:lnTo>
                  <a:lnTo>
                    <a:pt x="33614" y="49750"/>
                  </a:lnTo>
                  <a:lnTo>
                    <a:pt x="33614" y="60160"/>
                  </a:lnTo>
                  <a:lnTo>
                    <a:pt x="52117" y="60160"/>
                  </a:lnTo>
                  <a:lnTo>
                    <a:pt x="52117" y="83308"/>
                  </a:lnTo>
                  <a:lnTo>
                    <a:pt x="49804" y="84464"/>
                  </a:lnTo>
                  <a:lnTo>
                    <a:pt x="46257" y="87934"/>
                  </a:lnTo>
                  <a:lnTo>
                    <a:pt x="41632" y="90248"/>
                  </a:lnTo>
                  <a:lnTo>
                    <a:pt x="27754" y="90248"/>
                  </a:lnTo>
                  <a:lnTo>
                    <a:pt x="22049" y="86778"/>
                  </a:lnTo>
                  <a:lnTo>
                    <a:pt x="18503" y="82151"/>
                  </a:lnTo>
                  <a:lnTo>
                    <a:pt x="15110" y="76368"/>
                  </a:lnTo>
                  <a:lnTo>
                    <a:pt x="12798" y="69428"/>
                  </a:lnTo>
                  <a:lnTo>
                    <a:pt x="1279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0" name="object 316">
              <a:extLst>
                <a:ext uri="{FF2B5EF4-FFF2-40B4-BE49-F238E27FC236}">
                  <a16:creationId xmlns:a16="http://schemas.microsoft.com/office/drawing/2014/main" id="{21315B3F-6F6B-451D-9853-2E3B270D2F4A}"/>
                </a:ext>
              </a:extLst>
            </p:cNvPr>
            <p:cNvSpPr/>
            <p:nvPr/>
          </p:nvSpPr>
          <p:spPr>
            <a:xfrm>
              <a:off x="5193991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423" y="87934"/>
                  </a:lnTo>
                  <a:lnTo>
                    <a:pt x="17423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71" y="66959"/>
                  </a:lnTo>
                  <a:lnTo>
                    <a:pt x="2268" y="80268"/>
                  </a:lnTo>
                  <a:lnTo>
                    <a:pt x="5859" y="90248"/>
                  </a:lnTo>
                  <a:lnTo>
                    <a:pt x="10485" y="97187"/>
                  </a:lnTo>
                  <a:lnTo>
                    <a:pt x="17423" y="100657"/>
                  </a:lnTo>
                  <a:lnTo>
                    <a:pt x="17423" y="87934"/>
                  </a:lnTo>
                  <a:lnTo>
                    <a:pt x="15110" y="82151"/>
                  </a:lnTo>
                  <a:lnTo>
                    <a:pt x="12798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98" y="21991"/>
                  </a:lnTo>
                  <a:lnTo>
                    <a:pt x="15110" y="17364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552" y="30087"/>
                  </a:lnTo>
                  <a:lnTo>
                    <a:pt x="40552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32" y="97187"/>
                  </a:lnTo>
                  <a:lnTo>
                    <a:pt x="45178" y="89091"/>
                  </a:lnTo>
                  <a:lnTo>
                    <a:pt x="48040" y="83648"/>
                  </a:lnTo>
                  <a:lnTo>
                    <a:pt x="51097" y="72017"/>
                  </a:lnTo>
                  <a:lnTo>
                    <a:pt x="52117" y="56690"/>
                  </a:lnTo>
                  <a:lnTo>
                    <a:pt x="52117" y="40497"/>
                  </a:lnTo>
                  <a:lnTo>
                    <a:pt x="51821" y="32345"/>
                  </a:lnTo>
                  <a:lnTo>
                    <a:pt x="49592" y="19158"/>
                  </a:lnTo>
                  <a:lnTo>
                    <a:pt x="45178" y="9253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85" y="3469"/>
                  </a:lnTo>
                  <a:lnTo>
                    <a:pt x="5859" y="10409"/>
                  </a:lnTo>
                  <a:lnTo>
                    <a:pt x="3193" y="15734"/>
                  </a:lnTo>
                  <a:lnTo>
                    <a:pt x="674" y="27409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1" name="object 317">
              <a:extLst>
                <a:ext uri="{FF2B5EF4-FFF2-40B4-BE49-F238E27FC236}">
                  <a16:creationId xmlns:a16="http://schemas.microsoft.com/office/drawing/2014/main" id="{58679C2D-A495-4EE5-B716-29A5FAA49E74}"/>
                </a:ext>
              </a:extLst>
            </p:cNvPr>
            <p:cNvSpPr/>
            <p:nvPr/>
          </p:nvSpPr>
          <p:spPr>
            <a:xfrm>
              <a:off x="5262298" y="4169985"/>
              <a:ext cx="25441" cy="99501"/>
            </a:xfrm>
            <a:custGeom>
              <a:avLst/>
              <a:gdLst/>
              <a:ahLst/>
              <a:cxnLst/>
              <a:rect l="l" t="t" r="r" b="b"/>
              <a:pathLst>
                <a:path w="25441" h="99501">
                  <a:moveTo>
                    <a:pt x="18503" y="86778"/>
                  </a:moveTo>
                  <a:lnTo>
                    <a:pt x="16190" y="80994"/>
                  </a:lnTo>
                  <a:lnTo>
                    <a:pt x="18503" y="99501"/>
                  </a:lnTo>
                  <a:lnTo>
                    <a:pt x="25441" y="99501"/>
                  </a:lnTo>
                  <a:lnTo>
                    <a:pt x="21895" y="89091"/>
                  </a:lnTo>
                  <a:lnTo>
                    <a:pt x="18503" y="86778"/>
                  </a:lnTo>
                  <a:close/>
                </a:path>
                <a:path w="25441" h="99501">
                  <a:moveTo>
                    <a:pt x="33459" y="86778"/>
                  </a:moveTo>
                  <a:lnTo>
                    <a:pt x="30067" y="89091"/>
                  </a:lnTo>
                  <a:lnTo>
                    <a:pt x="21895" y="89091"/>
                  </a:lnTo>
                  <a:lnTo>
                    <a:pt x="25441" y="99501"/>
                  </a:lnTo>
                  <a:lnTo>
                    <a:pt x="33459" y="99501"/>
                  </a:lnTo>
                  <a:lnTo>
                    <a:pt x="40552" y="96031"/>
                  </a:lnTo>
                  <a:lnTo>
                    <a:pt x="45178" y="90248"/>
                  </a:lnTo>
                  <a:lnTo>
                    <a:pt x="49804" y="84464"/>
                  </a:lnTo>
                  <a:lnTo>
                    <a:pt x="52117" y="76368"/>
                  </a:lnTo>
                  <a:lnTo>
                    <a:pt x="52117" y="56690"/>
                  </a:lnTo>
                  <a:lnTo>
                    <a:pt x="49804" y="48593"/>
                  </a:lnTo>
                  <a:lnTo>
                    <a:pt x="45178" y="42810"/>
                  </a:lnTo>
                  <a:lnTo>
                    <a:pt x="41632" y="37027"/>
                  </a:lnTo>
                  <a:lnTo>
                    <a:pt x="35772" y="33557"/>
                  </a:lnTo>
                  <a:lnTo>
                    <a:pt x="21895" y="33557"/>
                  </a:lnTo>
                  <a:lnTo>
                    <a:pt x="16190" y="35870"/>
                  </a:lnTo>
                  <a:lnTo>
                    <a:pt x="11564" y="41654"/>
                  </a:lnTo>
                  <a:lnTo>
                    <a:pt x="12643" y="31244"/>
                  </a:lnTo>
                  <a:lnTo>
                    <a:pt x="14956" y="23148"/>
                  </a:lnTo>
                  <a:lnTo>
                    <a:pt x="19582" y="18521"/>
                  </a:lnTo>
                  <a:lnTo>
                    <a:pt x="24208" y="12722"/>
                  </a:lnTo>
                  <a:lnTo>
                    <a:pt x="30067" y="10409"/>
                  </a:lnTo>
                  <a:lnTo>
                    <a:pt x="40552" y="10409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1895" y="2313"/>
                  </a:lnTo>
                  <a:lnTo>
                    <a:pt x="17269" y="5783"/>
                  </a:lnTo>
                  <a:lnTo>
                    <a:pt x="11564" y="9253"/>
                  </a:lnTo>
                  <a:lnTo>
                    <a:pt x="6938" y="16208"/>
                  </a:lnTo>
                  <a:lnTo>
                    <a:pt x="3392" y="23148"/>
                  </a:lnTo>
                  <a:lnTo>
                    <a:pt x="2043" y="28969"/>
                  </a:lnTo>
                  <a:lnTo>
                    <a:pt x="501" y="41312"/>
                  </a:lnTo>
                  <a:lnTo>
                    <a:pt x="0" y="55533"/>
                  </a:lnTo>
                  <a:lnTo>
                    <a:pt x="0" y="60160"/>
                  </a:lnTo>
                  <a:lnTo>
                    <a:pt x="148" y="65096"/>
                  </a:lnTo>
                  <a:lnTo>
                    <a:pt x="2279" y="77999"/>
                  </a:lnTo>
                  <a:lnTo>
                    <a:pt x="6938" y="89091"/>
                  </a:lnTo>
                  <a:lnTo>
                    <a:pt x="11564" y="96031"/>
                  </a:lnTo>
                  <a:lnTo>
                    <a:pt x="18503" y="99501"/>
                  </a:lnTo>
                  <a:lnTo>
                    <a:pt x="16190" y="80994"/>
                  </a:lnTo>
                  <a:lnTo>
                    <a:pt x="12643" y="76368"/>
                  </a:lnTo>
                  <a:lnTo>
                    <a:pt x="11564" y="69428"/>
                  </a:lnTo>
                  <a:lnTo>
                    <a:pt x="11564" y="56690"/>
                  </a:lnTo>
                  <a:lnTo>
                    <a:pt x="12643" y="53220"/>
                  </a:lnTo>
                  <a:lnTo>
                    <a:pt x="14956" y="49750"/>
                  </a:lnTo>
                  <a:lnTo>
                    <a:pt x="19582" y="45124"/>
                  </a:lnTo>
                  <a:lnTo>
                    <a:pt x="23128" y="43967"/>
                  </a:lnTo>
                  <a:lnTo>
                    <a:pt x="30067" y="43967"/>
                  </a:lnTo>
                  <a:lnTo>
                    <a:pt x="33459" y="46280"/>
                  </a:lnTo>
                  <a:lnTo>
                    <a:pt x="35772" y="49750"/>
                  </a:lnTo>
                  <a:lnTo>
                    <a:pt x="39319" y="54377"/>
                  </a:lnTo>
                  <a:lnTo>
                    <a:pt x="40552" y="60160"/>
                  </a:lnTo>
                  <a:lnTo>
                    <a:pt x="40552" y="72898"/>
                  </a:lnTo>
                  <a:lnTo>
                    <a:pt x="39319" y="78681"/>
                  </a:lnTo>
                  <a:lnTo>
                    <a:pt x="35772" y="82151"/>
                  </a:lnTo>
                  <a:lnTo>
                    <a:pt x="33459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2" name="object 312">
              <a:extLst>
                <a:ext uri="{FF2B5EF4-FFF2-40B4-BE49-F238E27FC236}">
                  <a16:creationId xmlns:a16="http://schemas.microsoft.com/office/drawing/2014/main" id="{C7F9A77B-FBC5-45CC-BED5-B3936349F6E5}"/>
                </a:ext>
              </a:extLst>
            </p:cNvPr>
            <p:cNvSpPr/>
            <p:nvPr/>
          </p:nvSpPr>
          <p:spPr>
            <a:xfrm>
              <a:off x="549821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33" y="67099"/>
                  </a:moveTo>
                  <a:lnTo>
                    <a:pt x="4625" y="70569"/>
                  </a:lnTo>
                  <a:lnTo>
                    <a:pt x="8172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5783"/>
                  </a:lnTo>
                  <a:lnTo>
                    <a:pt x="5859" y="8096"/>
                  </a:lnTo>
                  <a:lnTo>
                    <a:pt x="3546" y="11566"/>
                  </a:lnTo>
                  <a:lnTo>
                    <a:pt x="1233" y="15036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7099"/>
                  </a:lnTo>
                  <a:close/>
                </a:path>
                <a:path w="50883" h="76353">
                  <a:moveTo>
                    <a:pt x="20816" y="76353"/>
                  </a:moveTo>
                  <a:lnTo>
                    <a:pt x="26675" y="76353"/>
                  </a:lnTo>
                  <a:lnTo>
                    <a:pt x="22049" y="64786"/>
                  </a:lnTo>
                  <a:lnTo>
                    <a:pt x="15110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0816" y="763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3" name="object 313">
              <a:extLst>
                <a:ext uri="{FF2B5EF4-FFF2-40B4-BE49-F238E27FC236}">
                  <a16:creationId xmlns:a16="http://schemas.microsoft.com/office/drawing/2014/main" id="{9FC717D7-DD83-4698-956C-F53C67BC3104}"/>
                </a:ext>
              </a:extLst>
            </p:cNvPr>
            <p:cNvSpPr/>
            <p:nvPr/>
          </p:nvSpPr>
          <p:spPr>
            <a:xfrm>
              <a:off x="5565287" y="4253293"/>
              <a:ext cx="15110" cy="15036"/>
            </a:xfrm>
            <a:custGeom>
              <a:avLst/>
              <a:gdLst/>
              <a:ahLst/>
              <a:cxnLst/>
              <a:rect l="l" t="t" r="r" b="b"/>
              <a:pathLst>
                <a:path w="15110" h="15036">
                  <a:moveTo>
                    <a:pt x="0" y="8096"/>
                  </a:moveTo>
                  <a:lnTo>
                    <a:pt x="0" y="11566"/>
                  </a:lnTo>
                  <a:lnTo>
                    <a:pt x="2312" y="15036"/>
                  </a:lnTo>
                  <a:lnTo>
                    <a:pt x="11564" y="15036"/>
                  </a:lnTo>
                  <a:lnTo>
                    <a:pt x="15110" y="10409"/>
                  </a:lnTo>
                  <a:lnTo>
                    <a:pt x="15110" y="5783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4" name="object 307">
              <a:extLst>
                <a:ext uri="{FF2B5EF4-FFF2-40B4-BE49-F238E27FC236}">
                  <a16:creationId xmlns:a16="http://schemas.microsoft.com/office/drawing/2014/main" id="{9FB1F45E-E25F-4854-9C3C-43800C1CEB87}"/>
                </a:ext>
              </a:extLst>
            </p:cNvPr>
            <p:cNvSpPr/>
            <p:nvPr/>
          </p:nvSpPr>
          <p:spPr>
            <a:xfrm>
              <a:off x="5631282" y="4169985"/>
              <a:ext cx="50883" cy="97187"/>
            </a:xfrm>
            <a:custGeom>
              <a:avLst/>
              <a:gdLst/>
              <a:ahLst/>
              <a:cxnLst/>
              <a:rect l="l" t="t" r="r" b="b"/>
              <a:pathLst>
                <a:path w="50883" h="97187">
                  <a:moveTo>
                    <a:pt x="12798" y="8677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50883" y="97187"/>
                  </a:lnTo>
                  <a:lnTo>
                    <a:pt x="50883" y="86778"/>
                  </a:lnTo>
                  <a:lnTo>
                    <a:pt x="12798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5" name="object 308">
              <a:extLst>
                <a:ext uri="{FF2B5EF4-FFF2-40B4-BE49-F238E27FC236}">
                  <a16:creationId xmlns:a16="http://schemas.microsoft.com/office/drawing/2014/main" id="{5E6BB07D-D6B4-4F5F-AD38-D69ADFC266E8}"/>
                </a:ext>
              </a:extLst>
            </p:cNvPr>
            <p:cNvSpPr/>
            <p:nvPr/>
          </p:nvSpPr>
          <p:spPr>
            <a:xfrm>
              <a:off x="5691417" y="4193133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5855"/>
                  </a:moveTo>
                  <a:lnTo>
                    <a:pt x="0" y="44243"/>
                  </a:lnTo>
                  <a:lnTo>
                    <a:pt x="2390" y="57954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9"/>
                  </a:lnTo>
                  <a:lnTo>
                    <a:pt x="42900" y="73504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6" name="object 309">
              <a:extLst>
                <a:ext uri="{FF2B5EF4-FFF2-40B4-BE49-F238E27FC236}">
                  <a16:creationId xmlns:a16="http://schemas.microsoft.com/office/drawing/2014/main" id="{7568885E-0DE6-4A54-8AF9-B5BE2FF19687}"/>
                </a:ext>
              </a:extLst>
            </p:cNvPr>
            <p:cNvSpPr/>
            <p:nvPr/>
          </p:nvSpPr>
          <p:spPr>
            <a:xfrm>
              <a:off x="5751552" y="4195446"/>
              <a:ext cx="52117" cy="71726"/>
            </a:xfrm>
            <a:custGeom>
              <a:avLst/>
              <a:gdLst/>
              <a:ahLst/>
              <a:cxnLst/>
              <a:rect l="l" t="t" r="r" b="b"/>
              <a:pathLst>
                <a:path w="52117" h="71726">
                  <a:moveTo>
                    <a:pt x="2544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0816" y="71726"/>
                  </a:lnTo>
                  <a:lnTo>
                    <a:pt x="30067" y="71726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544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7" name="object 310">
              <a:extLst>
                <a:ext uri="{FF2B5EF4-FFF2-40B4-BE49-F238E27FC236}">
                  <a16:creationId xmlns:a16="http://schemas.microsoft.com/office/drawing/2014/main" id="{8398F532-DB90-4675-936C-487BB40E9BA1}"/>
                </a:ext>
              </a:extLst>
            </p:cNvPr>
            <p:cNvSpPr/>
            <p:nvPr/>
          </p:nvSpPr>
          <p:spPr>
            <a:xfrm>
              <a:off x="5811688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17"/>
                  </a:lnTo>
                  <a:lnTo>
                    <a:pt x="42371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8" name="object 311">
              <a:extLst>
                <a:ext uri="{FF2B5EF4-FFF2-40B4-BE49-F238E27FC236}">
                  <a16:creationId xmlns:a16="http://schemas.microsoft.com/office/drawing/2014/main" id="{4C485237-AFEF-4D7A-94B9-124706AFA8D7}"/>
                </a:ext>
              </a:extLst>
            </p:cNvPr>
            <p:cNvSpPr/>
            <p:nvPr/>
          </p:nvSpPr>
          <p:spPr>
            <a:xfrm>
              <a:off x="5884544" y="4164201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9" name="object 293">
              <a:extLst>
                <a:ext uri="{FF2B5EF4-FFF2-40B4-BE49-F238E27FC236}">
                  <a16:creationId xmlns:a16="http://schemas.microsoft.com/office/drawing/2014/main" id="{C0941290-037C-4EA2-8019-EC66A814CAF0}"/>
                </a:ext>
              </a:extLst>
            </p:cNvPr>
            <p:cNvSpPr/>
            <p:nvPr/>
          </p:nvSpPr>
          <p:spPr>
            <a:xfrm>
              <a:off x="5935505" y="4193133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0" name="object 294">
              <a:extLst>
                <a:ext uri="{FF2B5EF4-FFF2-40B4-BE49-F238E27FC236}">
                  <a16:creationId xmlns:a16="http://schemas.microsoft.com/office/drawing/2014/main" id="{9974EF62-2D54-440A-9DF3-83B48D1B7A8E}"/>
                </a:ext>
              </a:extLst>
            </p:cNvPr>
            <p:cNvSpPr/>
            <p:nvPr/>
          </p:nvSpPr>
          <p:spPr>
            <a:xfrm>
              <a:off x="6002578" y="4163045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32401"/>
                  </a:moveTo>
                  <a:lnTo>
                    <a:pt x="20816" y="15036"/>
                  </a:ln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1" name="object 295">
              <a:extLst>
                <a:ext uri="{FF2B5EF4-FFF2-40B4-BE49-F238E27FC236}">
                  <a16:creationId xmlns:a16="http://schemas.microsoft.com/office/drawing/2014/main" id="{9AA9982A-D028-4C0F-B6C0-3364078248B9}"/>
                </a:ext>
              </a:extLst>
            </p:cNvPr>
            <p:cNvSpPr/>
            <p:nvPr/>
          </p:nvSpPr>
          <p:spPr>
            <a:xfrm>
              <a:off x="607659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2" name="object 296">
              <a:extLst>
                <a:ext uri="{FF2B5EF4-FFF2-40B4-BE49-F238E27FC236}">
                  <a16:creationId xmlns:a16="http://schemas.microsoft.com/office/drawing/2014/main" id="{A35BF816-0D66-4B27-9D9A-7C71ED14A7AA}"/>
                </a:ext>
              </a:extLst>
            </p:cNvPr>
            <p:cNvSpPr/>
            <p:nvPr/>
          </p:nvSpPr>
          <p:spPr>
            <a:xfrm>
              <a:off x="6140273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3" name="object 297">
              <a:extLst>
                <a:ext uri="{FF2B5EF4-FFF2-40B4-BE49-F238E27FC236}">
                  <a16:creationId xmlns:a16="http://schemas.microsoft.com/office/drawing/2014/main" id="{B1635870-4821-46A5-A2CE-05E398615A20}"/>
                </a:ext>
              </a:extLst>
            </p:cNvPr>
            <p:cNvSpPr/>
            <p:nvPr/>
          </p:nvSpPr>
          <p:spPr>
            <a:xfrm>
              <a:off x="619917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71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4" name="object 298">
              <a:extLst>
                <a:ext uri="{FF2B5EF4-FFF2-40B4-BE49-F238E27FC236}">
                  <a16:creationId xmlns:a16="http://schemas.microsoft.com/office/drawing/2014/main" id="{7A555FB7-D6B0-4E66-B234-946C46552BC5}"/>
                </a:ext>
              </a:extLst>
            </p:cNvPr>
            <p:cNvSpPr/>
            <p:nvPr/>
          </p:nvSpPr>
          <p:spPr>
            <a:xfrm>
              <a:off x="6246666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5" name="object 299">
              <a:extLst>
                <a:ext uri="{FF2B5EF4-FFF2-40B4-BE49-F238E27FC236}">
                  <a16:creationId xmlns:a16="http://schemas.microsoft.com/office/drawing/2014/main" id="{CF7BA43E-63F0-4CFD-8367-3BD53FB19C77}"/>
                </a:ext>
              </a:extLst>
            </p:cNvPr>
            <p:cNvSpPr/>
            <p:nvPr/>
          </p:nvSpPr>
          <p:spPr>
            <a:xfrm>
              <a:off x="6274421" y="4193133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6" name="object 300">
              <a:extLst>
                <a:ext uri="{FF2B5EF4-FFF2-40B4-BE49-F238E27FC236}">
                  <a16:creationId xmlns:a16="http://schemas.microsoft.com/office/drawing/2014/main" id="{58275EF1-EBDF-4639-AADC-34F44963A8F0}"/>
                </a:ext>
              </a:extLst>
            </p:cNvPr>
            <p:cNvSpPr/>
            <p:nvPr/>
          </p:nvSpPr>
          <p:spPr>
            <a:xfrm>
              <a:off x="6333476" y="4163045"/>
              <a:ext cx="38085" cy="104127"/>
            </a:xfrm>
            <a:custGeom>
              <a:avLst/>
              <a:gdLst/>
              <a:ahLst/>
              <a:cxnLst/>
              <a:rect l="l" t="t" r="r" b="b"/>
              <a:pathLst>
                <a:path w="38085" h="104127">
                  <a:moveTo>
                    <a:pt x="21895" y="32401"/>
                  </a:moveTo>
                  <a:lnTo>
                    <a:pt x="21895" y="15036"/>
                  </a:lnTo>
                  <a:lnTo>
                    <a:pt x="25441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8085" y="1156"/>
                  </a:lnTo>
                  <a:lnTo>
                    <a:pt x="35772" y="0"/>
                  </a:lnTo>
                  <a:lnTo>
                    <a:pt x="24208" y="0"/>
                  </a:lnTo>
                  <a:lnTo>
                    <a:pt x="19582" y="2313"/>
                  </a:lnTo>
                  <a:lnTo>
                    <a:pt x="14956" y="5783"/>
                  </a:lnTo>
                  <a:lnTo>
                    <a:pt x="11564" y="10409"/>
                  </a:lnTo>
                  <a:lnTo>
                    <a:pt x="10330" y="16192"/>
                  </a:lnTo>
                  <a:lnTo>
                    <a:pt x="10330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330" y="41654"/>
                  </a:lnTo>
                  <a:lnTo>
                    <a:pt x="10330" y="104127"/>
                  </a:lnTo>
                  <a:lnTo>
                    <a:pt x="21895" y="104127"/>
                  </a:lnTo>
                  <a:lnTo>
                    <a:pt x="21895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189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7" name="object 301">
              <a:extLst>
                <a:ext uri="{FF2B5EF4-FFF2-40B4-BE49-F238E27FC236}">
                  <a16:creationId xmlns:a16="http://schemas.microsoft.com/office/drawing/2014/main" id="{C052D2A0-915A-457F-8288-C03897E6B4D7}"/>
                </a:ext>
              </a:extLst>
            </p:cNvPr>
            <p:cNvSpPr/>
            <p:nvPr/>
          </p:nvSpPr>
          <p:spPr>
            <a:xfrm>
              <a:off x="637973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8" name="object 302">
              <a:extLst>
                <a:ext uri="{FF2B5EF4-FFF2-40B4-BE49-F238E27FC236}">
                  <a16:creationId xmlns:a16="http://schemas.microsoft.com/office/drawing/2014/main" id="{0ED462F6-3057-41B3-BF6A-8172428DF6C1}"/>
                </a:ext>
              </a:extLst>
            </p:cNvPr>
            <p:cNvSpPr/>
            <p:nvPr/>
          </p:nvSpPr>
          <p:spPr>
            <a:xfrm>
              <a:off x="6443262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9" name="object 303">
              <a:extLst>
                <a:ext uri="{FF2B5EF4-FFF2-40B4-BE49-F238E27FC236}">
                  <a16:creationId xmlns:a16="http://schemas.microsoft.com/office/drawing/2014/main" id="{EBF01952-7ED3-4416-A697-1EC30448F0EF}"/>
                </a:ext>
              </a:extLst>
            </p:cNvPr>
            <p:cNvSpPr/>
            <p:nvPr/>
          </p:nvSpPr>
          <p:spPr>
            <a:xfrm>
              <a:off x="650108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0" name="object 304">
              <a:extLst>
                <a:ext uri="{FF2B5EF4-FFF2-40B4-BE49-F238E27FC236}">
                  <a16:creationId xmlns:a16="http://schemas.microsoft.com/office/drawing/2014/main" id="{527C5E11-B8C2-49B3-9406-F2386B042C87}"/>
                </a:ext>
              </a:extLst>
            </p:cNvPr>
            <p:cNvSpPr/>
            <p:nvPr/>
          </p:nvSpPr>
          <p:spPr>
            <a:xfrm>
              <a:off x="6548575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1" name="object 305">
              <a:extLst>
                <a:ext uri="{FF2B5EF4-FFF2-40B4-BE49-F238E27FC236}">
                  <a16:creationId xmlns:a16="http://schemas.microsoft.com/office/drawing/2014/main" id="{698CFDF9-7D94-4623-8FE5-54B13464505B}"/>
                </a:ext>
              </a:extLst>
            </p:cNvPr>
            <p:cNvSpPr/>
            <p:nvPr/>
          </p:nvSpPr>
          <p:spPr>
            <a:xfrm>
              <a:off x="6576330" y="419313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798" y="72883"/>
                  </a:moveTo>
                  <a:lnTo>
                    <a:pt x="19736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33348"/>
                  </a:lnTo>
                  <a:lnTo>
                    <a:pt x="53612" y="20008"/>
                  </a:lnTo>
                  <a:lnTo>
                    <a:pt x="47491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592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2" name="object 306">
              <a:extLst>
                <a:ext uri="{FF2B5EF4-FFF2-40B4-BE49-F238E27FC236}">
                  <a16:creationId xmlns:a16="http://schemas.microsoft.com/office/drawing/2014/main" id="{79907B47-263C-47AD-B179-EADB7033D64E}"/>
                </a:ext>
              </a:extLst>
            </p:cNvPr>
            <p:cNvSpPr/>
            <p:nvPr/>
          </p:nvSpPr>
          <p:spPr>
            <a:xfrm>
              <a:off x="6646951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0909" y="401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3" name="object 291">
              <a:extLst>
                <a:ext uri="{FF2B5EF4-FFF2-40B4-BE49-F238E27FC236}">
                  <a16:creationId xmlns:a16="http://schemas.microsoft.com/office/drawing/2014/main" id="{45A30E1F-4895-4378-8136-DAF91A1430A4}"/>
                </a:ext>
              </a:extLst>
            </p:cNvPr>
            <p:cNvSpPr/>
            <p:nvPr/>
          </p:nvSpPr>
          <p:spPr>
            <a:xfrm>
              <a:off x="6740546" y="4193133"/>
              <a:ext cx="43771" cy="76353"/>
            </a:xfrm>
            <a:custGeom>
              <a:avLst/>
              <a:gdLst/>
              <a:ahLst/>
              <a:cxnLst/>
              <a:rect l="l" t="t" r="r" b="b"/>
              <a:pathLst>
                <a:path w="43771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71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4" name="object 292">
              <a:extLst>
                <a:ext uri="{FF2B5EF4-FFF2-40B4-BE49-F238E27FC236}">
                  <a16:creationId xmlns:a16="http://schemas.microsoft.com/office/drawing/2014/main" id="{71C45F9D-38C6-4135-A63A-57E81A8F243D}"/>
                </a:ext>
              </a:extLst>
            </p:cNvPr>
            <p:cNvSpPr/>
            <p:nvPr/>
          </p:nvSpPr>
          <p:spPr>
            <a:xfrm>
              <a:off x="6806540" y="4163045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2401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2049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5" name="object 283">
              <a:extLst>
                <a:ext uri="{FF2B5EF4-FFF2-40B4-BE49-F238E27FC236}">
                  <a16:creationId xmlns:a16="http://schemas.microsoft.com/office/drawing/2014/main" id="{25EF6102-A214-4F6F-905A-DD85E72816A4}"/>
                </a:ext>
              </a:extLst>
            </p:cNvPr>
            <p:cNvSpPr/>
            <p:nvPr/>
          </p:nvSpPr>
          <p:spPr>
            <a:xfrm>
              <a:off x="6884099" y="4164201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398" y="55533"/>
                  </a:moveTo>
                  <a:lnTo>
                    <a:pt x="40398" y="78681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711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711" y="32401"/>
                  </a:lnTo>
                  <a:lnTo>
                    <a:pt x="37006" y="28931"/>
                  </a:lnTo>
                  <a:lnTo>
                    <a:pt x="21895" y="28931"/>
                  </a:lnTo>
                  <a:lnTo>
                    <a:pt x="16190" y="32401"/>
                  </a:lnTo>
                  <a:lnTo>
                    <a:pt x="11564" y="3934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330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582" y="40497"/>
                  </a:lnTo>
                  <a:lnTo>
                    <a:pt x="31146" y="40497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398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146" y="94874"/>
                  </a:lnTo>
                  <a:lnTo>
                    <a:pt x="19582" y="94874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6" name="object 284">
              <a:extLst>
                <a:ext uri="{FF2B5EF4-FFF2-40B4-BE49-F238E27FC236}">
                  <a16:creationId xmlns:a16="http://schemas.microsoft.com/office/drawing/2014/main" id="{4870AD50-CD72-4023-A6AD-2A1FA01309CE}"/>
                </a:ext>
              </a:extLst>
            </p:cNvPr>
            <p:cNvSpPr/>
            <p:nvPr/>
          </p:nvSpPr>
          <p:spPr>
            <a:xfrm>
              <a:off x="6951173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7" name="object 285">
              <a:extLst>
                <a:ext uri="{FF2B5EF4-FFF2-40B4-BE49-F238E27FC236}">
                  <a16:creationId xmlns:a16="http://schemas.microsoft.com/office/drawing/2014/main" id="{9D4EA480-D3E0-4DCB-B474-28F7A12F9949}"/>
                </a:ext>
              </a:extLst>
            </p:cNvPr>
            <p:cNvSpPr/>
            <p:nvPr/>
          </p:nvSpPr>
          <p:spPr>
            <a:xfrm>
              <a:off x="701470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859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8" name="object 286">
              <a:extLst>
                <a:ext uri="{FF2B5EF4-FFF2-40B4-BE49-F238E27FC236}">
                  <a16:creationId xmlns:a16="http://schemas.microsoft.com/office/drawing/2014/main" id="{FB1E45D4-A2B8-4E4A-A2D8-812ACE89443C}"/>
                </a:ext>
              </a:extLst>
            </p:cNvPr>
            <p:cNvSpPr/>
            <p:nvPr/>
          </p:nvSpPr>
          <p:spPr>
            <a:xfrm>
              <a:off x="7079462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9" name="object 287">
              <a:extLst>
                <a:ext uri="{FF2B5EF4-FFF2-40B4-BE49-F238E27FC236}">
                  <a16:creationId xmlns:a16="http://schemas.microsoft.com/office/drawing/2014/main" id="{97F087F9-1258-45E7-8E27-8C9A7B28DEA2}"/>
                </a:ext>
              </a:extLst>
            </p:cNvPr>
            <p:cNvSpPr/>
            <p:nvPr/>
          </p:nvSpPr>
          <p:spPr>
            <a:xfrm>
              <a:off x="7109683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1146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0" name="object 288">
              <a:extLst>
                <a:ext uri="{FF2B5EF4-FFF2-40B4-BE49-F238E27FC236}">
                  <a16:creationId xmlns:a16="http://schemas.microsoft.com/office/drawing/2014/main" id="{788242BD-13E2-48D5-BC54-E40A06AC6A3D}"/>
                </a:ext>
              </a:extLst>
            </p:cNvPr>
            <p:cNvSpPr/>
            <p:nvPr/>
          </p:nvSpPr>
          <p:spPr>
            <a:xfrm>
              <a:off x="7173211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1" name="object 289">
              <a:extLst>
                <a:ext uri="{FF2B5EF4-FFF2-40B4-BE49-F238E27FC236}">
                  <a16:creationId xmlns:a16="http://schemas.microsoft.com/office/drawing/2014/main" id="{3FB77D60-F6EF-4555-9306-679F59B19B52}"/>
                </a:ext>
              </a:extLst>
            </p:cNvPr>
            <p:cNvSpPr/>
            <p:nvPr/>
          </p:nvSpPr>
          <p:spPr>
            <a:xfrm>
              <a:off x="7235659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2" name="object 290">
              <a:extLst>
                <a:ext uri="{FF2B5EF4-FFF2-40B4-BE49-F238E27FC236}">
                  <a16:creationId xmlns:a16="http://schemas.microsoft.com/office/drawing/2014/main" id="{304CE354-F902-4DA9-84D4-71DC21CBAE00}"/>
                </a:ext>
              </a:extLst>
            </p:cNvPr>
            <p:cNvSpPr/>
            <p:nvPr/>
          </p:nvSpPr>
          <p:spPr>
            <a:xfrm>
              <a:off x="7298107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32380" y="64786"/>
                  </a:moveTo>
                  <a:lnTo>
                    <a:pt x="28988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0072"/>
                  </a:lnTo>
                  <a:lnTo>
                    <a:pt x="6938" y="34698"/>
                  </a:lnTo>
                  <a:lnTo>
                    <a:pt x="10485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7006" y="61316"/>
                  </a:lnTo>
                  <a:lnTo>
                    <a:pt x="32380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3" name="object 273">
              <a:extLst>
                <a:ext uri="{FF2B5EF4-FFF2-40B4-BE49-F238E27FC236}">
                  <a16:creationId xmlns:a16="http://schemas.microsoft.com/office/drawing/2014/main" id="{CF71FEB6-5218-4BE7-AC76-FBECFFD7839D}"/>
                </a:ext>
              </a:extLst>
            </p:cNvPr>
            <p:cNvSpPr/>
            <p:nvPr/>
          </p:nvSpPr>
          <p:spPr>
            <a:xfrm>
              <a:off x="7390623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9541" y="76323"/>
                  </a:lnTo>
                  <a:lnTo>
                    <a:pt x="42389" y="73296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907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6344" y="16192"/>
                  </a:lnTo>
                  <a:lnTo>
                    <a:pt x="18657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7160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4" name="object 274">
              <a:extLst>
                <a:ext uri="{FF2B5EF4-FFF2-40B4-BE49-F238E27FC236}">
                  <a16:creationId xmlns:a16="http://schemas.microsoft.com/office/drawing/2014/main" id="{AA563101-26F5-4B6E-839E-B058EC1A8F7A}"/>
                </a:ext>
              </a:extLst>
            </p:cNvPr>
            <p:cNvSpPr/>
            <p:nvPr/>
          </p:nvSpPr>
          <p:spPr>
            <a:xfrm>
              <a:off x="745091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52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20816" y="35855"/>
                  </a:lnTo>
                  <a:lnTo>
                    <a:pt x="0" y="71726"/>
                  </a:lnTo>
                  <a:lnTo>
                    <a:pt x="13877" y="71726"/>
                  </a:lnTo>
                  <a:lnTo>
                    <a:pt x="26521" y="45124"/>
                  </a:lnTo>
                  <a:lnTo>
                    <a:pt x="39319" y="71726"/>
                  </a:lnTo>
                  <a:lnTo>
                    <a:pt x="53196" y="71726"/>
                  </a:lnTo>
                  <a:lnTo>
                    <a:pt x="32380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5" name="object 275">
              <a:extLst>
                <a:ext uri="{FF2B5EF4-FFF2-40B4-BE49-F238E27FC236}">
                  <a16:creationId xmlns:a16="http://schemas.microsoft.com/office/drawing/2014/main" id="{E36C5DE6-A0A3-4D93-A629-55481FF36DA5}"/>
                </a:ext>
              </a:extLst>
            </p:cNvPr>
            <p:cNvSpPr/>
            <p:nvPr/>
          </p:nvSpPr>
          <p:spPr>
            <a:xfrm>
              <a:off x="7512127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726" y="76317"/>
                  </a:lnTo>
                  <a:lnTo>
                    <a:pt x="42750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6" name="object 276">
              <a:extLst>
                <a:ext uri="{FF2B5EF4-FFF2-40B4-BE49-F238E27FC236}">
                  <a16:creationId xmlns:a16="http://schemas.microsoft.com/office/drawing/2014/main" id="{8CEA8BE3-161B-4DD7-A2D4-141825A3281B}"/>
                </a:ext>
              </a:extLst>
            </p:cNvPr>
            <p:cNvSpPr/>
            <p:nvPr/>
          </p:nvSpPr>
          <p:spPr>
            <a:xfrm>
              <a:off x="7575809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0398" y="52063"/>
                  </a:lnTo>
                  <a:lnTo>
                    <a:pt x="40398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0398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7" name="object 277">
              <a:extLst>
                <a:ext uri="{FF2B5EF4-FFF2-40B4-BE49-F238E27FC236}">
                  <a16:creationId xmlns:a16="http://schemas.microsoft.com/office/drawing/2014/main" id="{BBBACE82-12DB-482E-92F4-91A74BAC6F2F}"/>
                </a:ext>
              </a:extLst>
            </p:cNvPr>
            <p:cNvSpPr/>
            <p:nvPr/>
          </p:nvSpPr>
          <p:spPr>
            <a:xfrm>
              <a:off x="7640570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8" name="object 278">
              <a:extLst>
                <a:ext uri="{FF2B5EF4-FFF2-40B4-BE49-F238E27FC236}">
                  <a16:creationId xmlns:a16="http://schemas.microsoft.com/office/drawing/2014/main" id="{0542801C-7C2B-4E45-89F8-F5B12D27EF52}"/>
                </a:ext>
              </a:extLst>
            </p:cNvPr>
            <p:cNvSpPr/>
            <p:nvPr/>
          </p:nvSpPr>
          <p:spPr>
            <a:xfrm>
              <a:off x="7699625" y="4176924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9" name="object 279">
              <a:extLst>
                <a:ext uri="{FF2B5EF4-FFF2-40B4-BE49-F238E27FC236}">
                  <a16:creationId xmlns:a16="http://schemas.microsoft.com/office/drawing/2014/main" id="{66DD1CCE-DFDE-40DD-AEBD-D3CA6976D467}"/>
                </a:ext>
              </a:extLst>
            </p:cNvPr>
            <p:cNvSpPr/>
            <p:nvPr/>
          </p:nvSpPr>
          <p:spPr>
            <a:xfrm>
              <a:off x="7745883" y="4168828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0" name="object 280">
              <a:extLst>
                <a:ext uri="{FF2B5EF4-FFF2-40B4-BE49-F238E27FC236}">
                  <a16:creationId xmlns:a16="http://schemas.microsoft.com/office/drawing/2014/main" id="{E494DE34-17DC-4B0A-895A-99C7DFBA1DE2}"/>
                </a:ext>
              </a:extLst>
            </p:cNvPr>
            <p:cNvSpPr/>
            <p:nvPr/>
          </p:nvSpPr>
          <p:spPr>
            <a:xfrm>
              <a:off x="777009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31301" y="717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1" name="object 281">
              <a:extLst>
                <a:ext uri="{FF2B5EF4-FFF2-40B4-BE49-F238E27FC236}">
                  <a16:creationId xmlns:a16="http://schemas.microsoft.com/office/drawing/2014/main" id="{2E5B19F1-9036-48F9-8F50-ACA4D6DAC981}"/>
                </a:ext>
              </a:extLst>
            </p:cNvPr>
            <p:cNvSpPr/>
            <p:nvPr/>
          </p:nvSpPr>
          <p:spPr>
            <a:xfrm>
              <a:off x="7831460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387" y="76323"/>
                  </a:lnTo>
                  <a:lnTo>
                    <a:pt x="42235" y="73296"/>
                  </a:lnTo>
                  <a:lnTo>
                    <a:pt x="51963" y="64786"/>
                  </a:lnTo>
                  <a:lnTo>
                    <a:pt x="45024" y="57846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1963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8085" y="18506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2" name="object 282">
              <a:extLst>
                <a:ext uri="{FF2B5EF4-FFF2-40B4-BE49-F238E27FC236}">
                  <a16:creationId xmlns:a16="http://schemas.microsoft.com/office/drawing/2014/main" id="{46C489C9-F306-4385-8B43-FFD398C17CEB}"/>
                </a:ext>
              </a:extLst>
            </p:cNvPr>
            <p:cNvSpPr/>
            <p:nvPr/>
          </p:nvSpPr>
          <p:spPr>
            <a:xfrm>
              <a:off x="7894988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3" name="object 269">
              <a:extLst>
                <a:ext uri="{FF2B5EF4-FFF2-40B4-BE49-F238E27FC236}">
                  <a16:creationId xmlns:a16="http://schemas.microsoft.com/office/drawing/2014/main" id="{23CAC3BA-AE65-4B85-922C-602172E4784A}"/>
                </a:ext>
              </a:extLst>
            </p:cNvPr>
            <p:cNvSpPr/>
            <p:nvPr/>
          </p:nvSpPr>
          <p:spPr>
            <a:xfrm>
              <a:off x="7984111" y="4195446"/>
              <a:ext cx="82184" cy="71726"/>
            </a:xfrm>
            <a:custGeom>
              <a:avLst/>
              <a:gdLst/>
              <a:ahLst/>
              <a:cxnLst/>
              <a:rect l="l" t="t" r="r" b="b"/>
              <a:pathLst>
                <a:path w="82184" h="71726">
                  <a:moveTo>
                    <a:pt x="82184" y="0"/>
                  </a:moveTo>
                  <a:lnTo>
                    <a:pt x="70620" y="0"/>
                  </a:lnTo>
                  <a:lnTo>
                    <a:pt x="59055" y="50907"/>
                  </a:lnTo>
                  <a:lnTo>
                    <a:pt x="45178" y="0"/>
                  </a:lnTo>
                  <a:lnTo>
                    <a:pt x="3592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423" y="71726"/>
                  </a:lnTo>
                  <a:lnTo>
                    <a:pt x="26675" y="71726"/>
                  </a:lnTo>
                  <a:lnTo>
                    <a:pt x="40552" y="20819"/>
                  </a:lnTo>
                  <a:lnTo>
                    <a:pt x="54430" y="71726"/>
                  </a:lnTo>
                  <a:lnTo>
                    <a:pt x="64761" y="71726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4" name="object 270">
              <a:extLst>
                <a:ext uri="{FF2B5EF4-FFF2-40B4-BE49-F238E27FC236}">
                  <a16:creationId xmlns:a16="http://schemas.microsoft.com/office/drawing/2014/main" id="{86B2E302-55FF-43FE-A946-38788E25EB76}"/>
                </a:ext>
              </a:extLst>
            </p:cNvPr>
            <p:cNvSpPr/>
            <p:nvPr/>
          </p:nvSpPr>
          <p:spPr>
            <a:xfrm>
              <a:off x="8078940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5" name="object 271">
              <a:extLst>
                <a:ext uri="{FF2B5EF4-FFF2-40B4-BE49-F238E27FC236}">
                  <a16:creationId xmlns:a16="http://schemas.microsoft.com/office/drawing/2014/main" id="{46B7FD79-2494-4169-9E39-7D1F39DC4DFE}"/>
                </a:ext>
              </a:extLst>
            </p:cNvPr>
            <p:cNvSpPr/>
            <p:nvPr/>
          </p:nvSpPr>
          <p:spPr>
            <a:xfrm>
              <a:off x="8100990" y="4176924"/>
              <a:ext cx="34693" cy="92561"/>
            </a:xfrm>
            <a:custGeom>
              <a:avLst/>
              <a:gdLst/>
              <a:ahLst/>
              <a:cxnLst/>
              <a:rect l="l" t="t" r="r" b="b"/>
              <a:pathLst>
                <a:path w="34693" h="92561">
                  <a:moveTo>
                    <a:pt x="34693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4693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6" name="object 272">
              <a:extLst>
                <a:ext uri="{FF2B5EF4-FFF2-40B4-BE49-F238E27FC236}">
                  <a16:creationId xmlns:a16="http://schemas.microsoft.com/office/drawing/2014/main" id="{828EB303-9D85-40D0-AB6E-D8D6C66CFF9E}"/>
                </a:ext>
              </a:extLst>
            </p:cNvPr>
            <p:cNvSpPr/>
            <p:nvPr/>
          </p:nvSpPr>
          <p:spPr>
            <a:xfrm>
              <a:off x="8148327" y="4164201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0971" y="32968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5533"/>
                  </a:lnTo>
                  <a:lnTo>
                    <a:pt x="47474" y="44818"/>
                  </a:lnTo>
                  <a:lnTo>
                    <a:pt x="40971" y="329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7" name="object 266">
              <a:extLst>
                <a:ext uri="{FF2B5EF4-FFF2-40B4-BE49-F238E27FC236}">
                  <a16:creationId xmlns:a16="http://schemas.microsoft.com/office/drawing/2014/main" id="{5C2F5CA6-0811-49E2-A3B7-D711936E9B04}"/>
                </a:ext>
              </a:extLst>
            </p:cNvPr>
            <p:cNvSpPr/>
            <p:nvPr/>
          </p:nvSpPr>
          <p:spPr>
            <a:xfrm>
              <a:off x="8252484" y="4169985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8" name="object 267">
              <a:extLst>
                <a:ext uri="{FF2B5EF4-FFF2-40B4-BE49-F238E27FC236}">
                  <a16:creationId xmlns:a16="http://schemas.microsoft.com/office/drawing/2014/main" id="{AA1C81AE-0ED1-49AB-AE53-209374A40D5A}"/>
                </a:ext>
              </a:extLst>
            </p:cNvPr>
            <p:cNvSpPr/>
            <p:nvPr/>
          </p:nvSpPr>
          <p:spPr>
            <a:xfrm>
              <a:off x="8275536" y="4168828"/>
              <a:ext cx="47491" cy="100657"/>
            </a:xfrm>
            <a:custGeom>
              <a:avLst/>
              <a:gdLst/>
              <a:ahLst/>
              <a:cxnLst/>
              <a:rect l="l" t="t" r="r" b="b"/>
              <a:pathLst>
                <a:path w="47491" h="100657">
                  <a:moveTo>
                    <a:pt x="44099" y="34714"/>
                  </a:moveTo>
                  <a:lnTo>
                    <a:pt x="45178" y="31244"/>
                  </a:lnTo>
                  <a:lnTo>
                    <a:pt x="47491" y="27774"/>
                  </a:lnTo>
                  <a:lnTo>
                    <a:pt x="47491" y="15036"/>
                  </a:lnTo>
                  <a:lnTo>
                    <a:pt x="46412" y="9253"/>
                  </a:lnTo>
                  <a:lnTo>
                    <a:pt x="41786" y="5783"/>
                  </a:lnTo>
                  <a:lnTo>
                    <a:pt x="38239" y="1156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4362" y="10409"/>
                  </a:lnTo>
                  <a:lnTo>
                    <a:pt x="30221" y="10409"/>
                  </a:lnTo>
                  <a:lnTo>
                    <a:pt x="34847" y="12722"/>
                  </a:lnTo>
                  <a:lnTo>
                    <a:pt x="37160" y="17364"/>
                  </a:lnTo>
                  <a:lnTo>
                    <a:pt x="37160" y="20834"/>
                  </a:lnTo>
                  <a:lnTo>
                    <a:pt x="35926" y="25461"/>
                  </a:lnTo>
                  <a:lnTo>
                    <a:pt x="34847" y="30087"/>
                  </a:lnTo>
                  <a:lnTo>
                    <a:pt x="37160" y="40497"/>
                  </a:lnTo>
                  <a:lnTo>
                    <a:pt x="41786" y="38184"/>
                  </a:lnTo>
                  <a:lnTo>
                    <a:pt x="44099" y="34714"/>
                  </a:lnTo>
                  <a:close/>
                </a:path>
                <a:path w="47491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7934"/>
                  </a:lnTo>
                  <a:lnTo>
                    <a:pt x="16190" y="85621"/>
                  </a:lnTo>
                  <a:lnTo>
                    <a:pt x="12798" y="82151"/>
                  </a:lnTo>
                  <a:lnTo>
                    <a:pt x="11564" y="77525"/>
                  </a:lnTo>
                  <a:lnTo>
                    <a:pt x="11564" y="97187"/>
                  </a:lnTo>
                  <a:lnTo>
                    <a:pt x="18503" y="100657"/>
                  </a:lnTo>
                  <a:close/>
                </a:path>
                <a:path w="47491" h="100657">
                  <a:moveTo>
                    <a:pt x="18503" y="16192"/>
                  </a:moveTo>
                  <a:lnTo>
                    <a:pt x="20816" y="13879"/>
                  </a:lnTo>
                  <a:lnTo>
                    <a:pt x="24362" y="1040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2798" y="40497"/>
                  </a:lnTo>
                  <a:lnTo>
                    <a:pt x="16190" y="46280"/>
                  </a:lnTo>
                  <a:lnTo>
                    <a:pt x="9251" y="50907"/>
                  </a:lnTo>
                  <a:lnTo>
                    <a:pt x="5859" y="55533"/>
                  </a:lnTo>
                  <a:lnTo>
                    <a:pt x="3546" y="60160"/>
                  </a:lnTo>
                  <a:lnTo>
                    <a:pt x="1233" y="63630"/>
                  </a:lnTo>
                  <a:lnTo>
                    <a:pt x="0" y="68272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7187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5533"/>
                  </a:lnTo>
                  <a:lnTo>
                    <a:pt x="22049" y="54377"/>
                  </a:lnTo>
                  <a:lnTo>
                    <a:pt x="41786" y="82151"/>
                  </a:lnTo>
                  <a:lnTo>
                    <a:pt x="37160" y="87934"/>
                  </a:lnTo>
                  <a:lnTo>
                    <a:pt x="32534" y="90248"/>
                  </a:lnTo>
                  <a:lnTo>
                    <a:pt x="22049" y="90248"/>
                  </a:lnTo>
                  <a:lnTo>
                    <a:pt x="18503" y="87934"/>
                  </a:lnTo>
                  <a:lnTo>
                    <a:pt x="26675" y="100657"/>
                  </a:lnTo>
                  <a:lnTo>
                    <a:pt x="31301" y="100657"/>
                  </a:lnTo>
                  <a:lnTo>
                    <a:pt x="34847" y="99501"/>
                  </a:lnTo>
                  <a:lnTo>
                    <a:pt x="38239" y="98344"/>
                  </a:lnTo>
                  <a:lnTo>
                    <a:pt x="41786" y="96031"/>
                  </a:lnTo>
                  <a:lnTo>
                    <a:pt x="45178" y="94874"/>
                  </a:lnTo>
                  <a:lnTo>
                    <a:pt x="47491" y="91404"/>
                  </a:lnTo>
                  <a:lnTo>
                    <a:pt x="52117" y="98344"/>
                  </a:lnTo>
                  <a:lnTo>
                    <a:pt x="67228" y="98344"/>
                  </a:lnTo>
                  <a:lnTo>
                    <a:pt x="54430" y="82151"/>
                  </a:lnTo>
                  <a:lnTo>
                    <a:pt x="56311" y="78520"/>
                  </a:lnTo>
                  <a:lnTo>
                    <a:pt x="60104" y="66863"/>
                  </a:lnTo>
                  <a:lnTo>
                    <a:pt x="61368" y="53220"/>
                  </a:lnTo>
                  <a:lnTo>
                    <a:pt x="51037" y="53220"/>
                  </a:lnTo>
                  <a:lnTo>
                    <a:pt x="51037" y="60160"/>
                  </a:lnTo>
                  <a:lnTo>
                    <a:pt x="49804" y="65943"/>
                  </a:lnTo>
                  <a:lnTo>
                    <a:pt x="47491" y="71741"/>
                  </a:lnTo>
                  <a:lnTo>
                    <a:pt x="30221" y="47437"/>
                  </a:lnTo>
                  <a:lnTo>
                    <a:pt x="37160" y="40497"/>
                  </a:lnTo>
                  <a:lnTo>
                    <a:pt x="34847" y="30087"/>
                  </a:lnTo>
                  <a:lnTo>
                    <a:pt x="30221" y="34714"/>
                  </a:lnTo>
                  <a:lnTo>
                    <a:pt x="24362" y="38184"/>
                  </a:lnTo>
                  <a:lnTo>
                    <a:pt x="20816" y="33557"/>
                  </a:lnTo>
                  <a:lnTo>
                    <a:pt x="19736" y="30087"/>
                  </a:lnTo>
                  <a:lnTo>
                    <a:pt x="18503" y="27774"/>
                  </a:lnTo>
                  <a:lnTo>
                    <a:pt x="18503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9" name="object 268">
              <a:extLst>
                <a:ext uri="{FF2B5EF4-FFF2-40B4-BE49-F238E27FC236}">
                  <a16:creationId xmlns:a16="http://schemas.microsoft.com/office/drawing/2014/main" id="{9B861363-2ECF-435B-819B-7F23535CAA84}"/>
                </a:ext>
              </a:extLst>
            </p:cNvPr>
            <p:cNvSpPr/>
            <p:nvPr/>
          </p:nvSpPr>
          <p:spPr>
            <a:xfrm>
              <a:off x="8346156" y="4169985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26675" y="97187"/>
                  </a:moveTo>
                  <a:lnTo>
                    <a:pt x="38239" y="97187"/>
                  </a:lnTo>
                  <a:lnTo>
                    <a:pt x="38239" y="10409"/>
                  </a:lnTo>
                  <a:lnTo>
                    <a:pt x="63681" y="10409"/>
                  </a:lnTo>
                  <a:lnTo>
                    <a:pt x="63681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6675" y="10409"/>
                  </a:lnTo>
                  <a:lnTo>
                    <a:pt x="26675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0" name="object 250">
              <a:extLst>
                <a:ext uri="{FF2B5EF4-FFF2-40B4-BE49-F238E27FC236}">
                  <a16:creationId xmlns:a16="http://schemas.microsoft.com/office/drawing/2014/main" id="{AEE41DC2-6FEA-4532-82DE-0166E7D75052}"/>
                </a:ext>
              </a:extLst>
            </p:cNvPr>
            <p:cNvSpPr/>
            <p:nvPr/>
          </p:nvSpPr>
          <p:spPr>
            <a:xfrm>
              <a:off x="5628969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2798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1" name="object 251">
              <a:extLst>
                <a:ext uri="{FF2B5EF4-FFF2-40B4-BE49-F238E27FC236}">
                  <a16:creationId xmlns:a16="http://schemas.microsoft.com/office/drawing/2014/main" id="{BC97EF52-C5EE-4093-A60D-0BBB1D7A9BAC}"/>
                </a:ext>
              </a:extLst>
            </p:cNvPr>
            <p:cNvSpPr/>
            <p:nvPr/>
          </p:nvSpPr>
          <p:spPr>
            <a:xfrm>
              <a:off x="5667209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2" name="object 252">
              <a:extLst>
                <a:ext uri="{FF2B5EF4-FFF2-40B4-BE49-F238E27FC236}">
                  <a16:creationId xmlns:a16="http://schemas.microsoft.com/office/drawing/2014/main" id="{42A3BC18-2368-476B-B7DB-8E38E41D78BE}"/>
                </a:ext>
              </a:extLst>
            </p:cNvPr>
            <p:cNvSpPr/>
            <p:nvPr/>
          </p:nvSpPr>
          <p:spPr>
            <a:xfrm>
              <a:off x="573073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423" y="63630"/>
                  </a:lnTo>
                  <a:lnTo>
                    <a:pt x="1511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798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3" name="object 253">
              <a:extLst>
                <a:ext uri="{FF2B5EF4-FFF2-40B4-BE49-F238E27FC236}">
                  <a16:creationId xmlns:a16="http://schemas.microsoft.com/office/drawing/2014/main" id="{9338DFFF-E8B8-4D7F-A2DA-ADDE5E4F73DF}"/>
                </a:ext>
              </a:extLst>
            </p:cNvPr>
            <p:cNvSpPr/>
            <p:nvPr/>
          </p:nvSpPr>
          <p:spPr>
            <a:xfrm>
              <a:off x="5794418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4956" y="12722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398" y="25445"/>
                  </a:lnTo>
                  <a:lnTo>
                    <a:pt x="40398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7280" y="65710"/>
                  </a:lnTo>
                  <a:lnTo>
                    <a:pt x="51717" y="5492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4" name="object 254">
              <a:extLst>
                <a:ext uri="{FF2B5EF4-FFF2-40B4-BE49-F238E27FC236}">
                  <a16:creationId xmlns:a16="http://schemas.microsoft.com/office/drawing/2014/main" id="{B995A7DB-4CA3-4F7B-8F93-C5DDFC97E405}"/>
                </a:ext>
              </a:extLst>
            </p:cNvPr>
            <p:cNvSpPr/>
            <p:nvPr/>
          </p:nvSpPr>
          <p:spPr>
            <a:xfrm>
              <a:off x="5859179" y="4348167"/>
              <a:ext cx="43944" cy="75196"/>
            </a:xfrm>
            <a:custGeom>
              <a:avLst/>
              <a:gdLst/>
              <a:ahLst/>
              <a:cxnLst/>
              <a:rect l="l" t="t" r="r" b="b"/>
              <a:pathLst>
                <a:path w="43944" h="75196">
                  <a:moveTo>
                    <a:pt x="43944" y="71726"/>
                  </a:move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  <a:path w="43944" h="75196">
                  <a:moveTo>
                    <a:pt x="0" y="41874"/>
                  </a:moveTo>
                  <a:lnTo>
                    <a:pt x="1898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859" y="45832"/>
                  </a:lnTo>
                  <a:lnTo>
                    <a:pt x="39127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5" name="object 255">
              <a:extLst>
                <a:ext uri="{FF2B5EF4-FFF2-40B4-BE49-F238E27FC236}">
                  <a16:creationId xmlns:a16="http://schemas.microsoft.com/office/drawing/2014/main" id="{18A8402D-4543-4B6F-8D95-491AE4F4D4CE}"/>
                </a:ext>
              </a:extLst>
            </p:cNvPr>
            <p:cNvSpPr/>
            <p:nvPr/>
          </p:nvSpPr>
          <p:spPr>
            <a:xfrm>
              <a:off x="5929799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6" name="object 256">
              <a:extLst>
                <a:ext uri="{FF2B5EF4-FFF2-40B4-BE49-F238E27FC236}">
                  <a16:creationId xmlns:a16="http://schemas.microsoft.com/office/drawing/2014/main" id="{2A92DAFC-F388-484B-B81A-66DCAA8C75DF}"/>
                </a:ext>
              </a:extLst>
            </p:cNvPr>
            <p:cNvSpPr/>
            <p:nvPr/>
          </p:nvSpPr>
          <p:spPr>
            <a:xfrm>
              <a:off x="5993327" y="4348167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22049" y="10409"/>
                  </a:move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485" y="3585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9750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5110" y="24289"/>
                  </a:lnTo>
                  <a:lnTo>
                    <a:pt x="13877" y="19662"/>
                  </a:lnTo>
                  <a:lnTo>
                    <a:pt x="15110" y="15036"/>
                  </a:lnTo>
                  <a:lnTo>
                    <a:pt x="18503" y="10409"/>
                  </a:lnTo>
                  <a:lnTo>
                    <a:pt x="2204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7" name="object 257">
              <a:extLst>
                <a:ext uri="{FF2B5EF4-FFF2-40B4-BE49-F238E27FC236}">
                  <a16:creationId xmlns:a16="http://schemas.microsoft.com/office/drawing/2014/main" id="{27409709-1B7F-42CD-9863-06E07206D677}"/>
                </a:ext>
              </a:extLst>
            </p:cNvPr>
            <p:cNvSpPr/>
            <p:nvPr/>
          </p:nvSpPr>
          <p:spPr>
            <a:xfrm>
              <a:off x="6058088" y="4322706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8" name="object 258">
              <a:extLst>
                <a:ext uri="{FF2B5EF4-FFF2-40B4-BE49-F238E27FC236}">
                  <a16:creationId xmlns:a16="http://schemas.microsoft.com/office/drawing/2014/main" id="{2B9BC9C1-FC2E-414F-A464-9F11F3131F06}"/>
                </a:ext>
              </a:extLst>
            </p:cNvPr>
            <p:cNvSpPr/>
            <p:nvPr/>
          </p:nvSpPr>
          <p:spPr>
            <a:xfrm>
              <a:off x="6082450" y="4349324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0067" y="72883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9" name="object 259">
              <a:extLst>
                <a:ext uri="{FF2B5EF4-FFF2-40B4-BE49-F238E27FC236}">
                  <a16:creationId xmlns:a16="http://schemas.microsoft.com/office/drawing/2014/main" id="{5118A5D6-E393-4BA9-A606-85B861BE97F4}"/>
                </a:ext>
              </a:extLst>
            </p:cNvPr>
            <p:cNvSpPr/>
            <p:nvPr/>
          </p:nvSpPr>
          <p:spPr>
            <a:xfrm>
              <a:off x="6142586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0482"/>
                  </a:lnTo>
                  <a:lnTo>
                    <a:pt x="12643" y="31229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1564" y="4048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3060" y="32269"/>
                  </a:lnTo>
                  <a:lnTo>
                    <a:pt x="50886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0" name="object 260">
              <a:extLst>
                <a:ext uri="{FF2B5EF4-FFF2-40B4-BE49-F238E27FC236}">
                  <a16:creationId xmlns:a16="http://schemas.microsoft.com/office/drawing/2014/main" id="{6DF96ABB-A2BF-4469-A856-BF620E7F0249}"/>
                </a:ext>
              </a:extLst>
            </p:cNvPr>
            <p:cNvSpPr/>
            <p:nvPr/>
          </p:nvSpPr>
          <p:spPr>
            <a:xfrm>
              <a:off x="620858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765" y="15678"/>
                  </a:lnTo>
                  <a:lnTo>
                    <a:pt x="41643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1" name="object 261">
              <a:extLst>
                <a:ext uri="{FF2B5EF4-FFF2-40B4-BE49-F238E27FC236}">
                  <a16:creationId xmlns:a16="http://schemas.microsoft.com/office/drawing/2014/main" id="{5383BE82-F796-40BA-BAF3-11B73C79D146}"/>
                </a:ext>
              </a:extLst>
            </p:cNvPr>
            <p:cNvSpPr/>
            <p:nvPr/>
          </p:nvSpPr>
          <p:spPr>
            <a:xfrm>
              <a:off x="6272108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795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795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2" name="object 262">
              <a:extLst>
                <a:ext uri="{FF2B5EF4-FFF2-40B4-BE49-F238E27FC236}">
                  <a16:creationId xmlns:a16="http://schemas.microsoft.com/office/drawing/2014/main" id="{C8AEB20A-F4FD-429E-A169-1A161EFE89AB}"/>
                </a:ext>
              </a:extLst>
            </p:cNvPr>
            <p:cNvSpPr/>
            <p:nvPr/>
          </p:nvSpPr>
          <p:spPr>
            <a:xfrm>
              <a:off x="6335789" y="4348167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0816" y="64786"/>
                  </a:move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0816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3" name="object 263">
              <a:extLst>
                <a:ext uri="{FF2B5EF4-FFF2-40B4-BE49-F238E27FC236}">
                  <a16:creationId xmlns:a16="http://schemas.microsoft.com/office/drawing/2014/main" id="{967C3807-73A2-49D5-B5B6-7806198F8D16}"/>
                </a:ext>
              </a:extLst>
            </p:cNvPr>
            <p:cNvSpPr/>
            <p:nvPr/>
          </p:nvSpPr>
          <p:spPr>
            <a:xfrm>
              <a:off x="6398237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4" name="object 264">
              <a:extLst>
                <a:ext uri="{FF2B5EF4-FFF2-40B4-BE49-F238E27FC236}">
                  <a16:creationId xmlns:a16="http://schemas.microsoft.com/office/drawing/2014/main" id="{44A0400D-E1C0-4787-B9EC-24E95B60F6B6}"/>
                </a:ext>
              </a:extLst>
            </p:cNvPr>
            <p:cNvSpPr/>
            <p:nvPr/>
          </p:nvSpPr>
          <p:spPr>
            <a:xfrm>
              <a:off x="6484894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283" y="17364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534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283" y="75211"/>
                  </a:lnTo>
                  <a:lnTo>
                    <a:pt x="23283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5" name="object 265">
              <a:extLst>
                <a:ext uri="{FF2B5EF4-FFF2-40B4-BE49-F238E27FC236}">
                  <a16:creationId xmlns:a16="http://schemas.microsoft.com/office/drawing/2014/main" id="{4977486D-2B13-4C4A-A872-5808A39C075D}"/>
                </a:ext>
              </a:extLst>
            </p:cNvPr>
            <p:cNvSpPr/>
            <p:nvPr/>
          </p:nvSpPr>
          <p:spPr>
            <a:xfrm>
              <a:off x="6527759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602"/>
                  </a:lnTo>
                  <a:lnTo>
                    <a:pt x="45178" y="42795"/>
                  </a:lnTo>
                  <a:lnTo>
                    <a:pt x="44869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25" y="65047"/>
                  </a:lnTo>
                  <a:lnTo>
                    <a:pt x="55045" y="54296"/>
                  </a:lnTo>
                  <a:lnTo>
                    <a:pt x="56742" y="40482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2393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8988" y="75196"/>
                  </a:lnTo>
                  <a:lnTo>
                    <a:pt x="23128" y="6478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23128" y="64786"/>
                  </a:moveTo>
                  <a:lnTo>
                    <a:pt x="28988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69" y="45832"/>
                  </a:lnTo>
                  <a:lnTo>
                    <a:pt x="39932" y="60166"/>
                  </a:lnTo>
                  <a:lnTo>
                    <a:pt x="28988" y="64786"/>
                  </a:lnTo>
                  <a:lnTo>
                    <a:pt x="23128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6" name="object 247">
              <a:extLst>
                <a:ext uri="{FF2B5EF4-FFF2-40B4-BE49-F238E27FC236}">
                  <a16:creationId xmlns:a16="http://schemas.microsoft.com/office/drawing/2014/main" id="{0348A1BF-24D0-4D93-B65F-048A7D765476}"/>
                </a:ext>
              </a:extLst>
            </p:cNvPr>
            <p:cNvSpPr/>
            <p:nvPr/>
          </p:nvSpPr>
          <p:spPr>
            <a:xfrm>
              <a:off x="6629527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7" name="object 248">
              <a:extLst>
                <a:ext uri="{FF2B5EF4-FFF2-40B4-BE49-F238E27FC236}">
                  <a16:creationId xmlns:a16="http://schemas.microsoft.com/office/drawing/2014/main" id="{44EB6F9F-4B40-4C25-B621-263D003771BF}"/>
                </a:ext>
              </a:extLst>
            </p:cNvPr>
            <p:cNvSpPr/>
            <p:nvPr/>
          </p:nvSpPr>
          <p:spPr>
            <a:xfrm>
              <a:off x="6693208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8" name="object 249">
              <a:extLst>
                <a:ext uri="{FF2B5EF4-FFF2-40B4-BE49-F238E27FC236}">
                  <a16:creationId xmlns:a16="http://schemas.microsoft.com/office/drawing/2014/main" id="{F63E55C7-A6F0-4204-9E09-0B65635E15BB}"/>
                </a:ext>
              </a:extLst>
            </p:cNvPr>
            <p:cNvSpPr/>
            <p:nvPr/>
          </p:nvSpPr>
          <p:spPr>
            <a:xfrm>
              <a:off x="6753344" y="4349324"/>
              <a:ext cx="82184" cy="72883"/>
            </a:xfrm>
            <a:custGeom>
              <a:avLst/>
              <a:gdLst/>
              <a:ahLst/>
              <a:cxnLst/>
              <a:rect l="l" t="t" r="r" b="b"/>
              <a:pathLst>
                <a:path w="82184" h="72883">
                  <a:moveTo>
                    <a:pt x="82184" y="0"/>
                  </a:moveTo>
                  <a:lnTo>
                    <a:pt x="70620" y="0"/>
                  </a:lnTo>
                  <a:lnTo>
                    <a:pt x="59055" y="52063"/>
                  </a:lnTo>
                  <a:lnTo>
                    <a:pt x="45024" y="0"/>
                  </a:lnTo>
                  <a:lnTo>
                    <a:pt x="35772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6521" y="72883"/>
                  </a:lnTo>
                  <a:lnTo>
                    <a:pt x="40398" y="20819"/>
                  </a:lnTo>
                  <a:lnTo>
                    <a:pt x="54430" y="72883"/>
                  </a:lnTo>
                  <a:lnTo>
                    <a:pt x="64761" y="72883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9" name="object 235">
              <a:extLst>
                <a:ext uri="{FF2B5EF4-FFF2-40B4-BE49-F238E27FC236}">
                  <a16:creationId xmlns:a16="http://schemas.microsoft.com/office/drawing/2014/main" id="{978A8F23-22BA-40F7-A925-35E4BB1EA691}"/>
                </a:ext>
              </a:extLst>
            </p:cNvPr>
            <p:cNvSpPr/>
            <p:nvPr/>
          </p:nvSpPr>
          <p:spPr>
            <a:xfrm>
              <a:off x="687716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0" name="object 236">
              <a:extLst>
                <a:ext uri="{FF2B5EF4-FFF2-40B4-BE49-F238E27FC236}">
                  <a16:creationId xmlns:a16="http://schemas.microsoft.com/office/drawing/2014/main" id="{A16FF0EF-0F6A-4F71-A990-51F72A1A6AA5}"/>
                </a:ext>
              </a:extLst>
            </p:cNvPr>
            <p:cNvSpPr/>
            <p:nvPr/>
          </p:nvSpPr>
          <p:spPr>
            <a:xfrm>
              <a:off x="6915246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1" name="object 237">
              <a:extLst>
                <a:ext uri="{FF2B5EF4-FFF2-40B4-BE49-F238E27FC236}">
                  <a16:creationId xmlns:a16="http://schemas.microsoft.com/office/drawing/2014/main" id="{DE002A70-6B5A-4775-821D-6F972A8EC3E0}"/>
                </a:ext>
              </a:extLst>
            </p:cNvPr>
            <p:cNvSpPr/>
            <p:nvPr/>
          </p:nvSpPr>
          <p:spPr>
            <a:xfrm>
              <a:off x="6977694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40482"/>
                  </a:moveTo>
                  <a:lnTo>
                    <a:pt x="12798" y="25445"/>
                  </a:lnTo>
                  <a:lnTo>
                    <a:pt x="10485" y="2313"/>
                  </a:lnTo>
                  <a:lnTo>
                    <a:pt x="6938" y="8096"/>
                  </a:lnTo>
                  <a:lnTo>
                    <a:pt x="5922" y="9476"/>
                  </a:lnTo>
                  <a:lnTo>
                    <a:pt x="1480" y="20264"/>
                  </a:lnTo>
                  <a:lnTo>
                    <a:pt x="0" y="34698"/>
                  </a:lnTo>
                  <a:lnTo>
                    <a:pt x="0" y="41638"/>
                  </a:lnTo>
                  <a:lnTo>
                    <a:pt x="2311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7006" y="72883"/>
                  </a:lnTo>
                  <a:lnTo>
                    <a:pt x="41632" y="67099"/>
                  </a:lnTo>
                  <a:lnTo>
                    <a:pt x="41632" y="101814"/>
                  </a:lnTo>
                  <a:lnTo>
                    <a:pt x="53196" y="101814"/>
                  </a:lnTo>
                  <a:lnTo>
                    <a:pt x="53196" y="1156"/>
                  </a:lnTo>
                  <a:lnTo>
                    <a:pt x="41632" y="1156"/>
                  </a:lnTo>
                  <a:lnTo>
                    <a:pt x="41632" y="8096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8239" y="12722"/>
                  </a:lnTo>
                  <a:lnTo>
                    <a:pt x="41632" y="18506"/>
                  </a:lnTo>
                  <a:lnTo>
                    <a:pt x="41632" y="56690"/>
                  </a:lnTo>
                  <a:lnTo>
                    <a:pt x="38239" y="62473"/>
                  </a:lnTo>
                  <a:lnTo>
                    <a:pt x="33614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8593"/>
                  </a:lnTo>
                  <a:lnTo>
                    <a:pt x="12798" y="40482"/>
                  </a:lnTo>
                  <a:close/>
                </a:path>
                <a:path w="53196" h="101814">
                  <a:moveTo>
                    <a:pt x="17423" y="0"/>
                  </a:moveTo>
                  <a:lnTo>
                    <a:pt x="10485" y="2313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5441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2" name="object 238">
              <a:extLst>
                <a:ext uri="{FF2B5EF4-FFF2-40B4-BE49-F238E27FC236}">
                  <a16:creationId xmlns:a16="http://schemas.microsoft.com/office/drawing/2014/main" id="{C18BA9DA-DF7D-48A7-AE10-B062C0CE244F}"/>
                </a:ext>
              </a:extLst>
            </p:cNvPr>
            <p:cNvSpPr/>
            <p:nvPr/>
          </p:nvSpPr>
          <p:spPr>
            <a:xfrm>
              <a:off x="7048315" y="4349324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30067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3" name="object 239">
              <a:extLst>
                <a:ext uri="{FF2B5EF4-FFF2-40B4-BE49-F238E27FC236}">
                  <a16:creationId xmlns:a16="http://schemas.microsoft.com/office/drawing/2014/main" id="{D71DE318-CF76-44B7-A09F-FFB73D78C563}"/>
                </a:ext>
              </a:extLst>
            </p:cNvPr>
            <p:cNvSpPr/>
            <p:nvPr/>
          </p:nvSpPr>
          <p:spPr>
            <a:xfrm>
              <a:off x="7114309" y="4322706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4" name="object 240">
              <a:extLst>
                <a:ext uri="{FF2B5EF4-FFF2-40B4-BE49-F238E27FC236}">
                  <a16:creationId xmlns:a16="http://schemas.microsoft.com/office/drawing/2014/main" id="{B1F9B0EB-027E-4895-BABD-D59DA484213C}"/>
                </a:ext>
              </a:extLst>
            </p:cNvPr>
            <p:cNvSpPr/>
            <p:nvPr/>
          </p:nvSpPr>
          <p:spPr>
            <a:xfrm>
              <a:off x="7144377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5" name="object 241">
              <a:extLst>
                <a:ext uri="{FF2B5EF4-FFF2-40B4-BE49-F238E27FC236}">
                  <a16:creationId xmlns:a16="http://schemas.microsoft.com/office/drawing/2014/main" id="{7ACAE2CC-95C4-406B-917D-A51EFB644EDD}"/>
                </a:ext>
              </a:extLst>
            </p:cNvPr>
            <p:cNvSpPr/>
            <p:nvPr/>
          </p:nvSpPr>
          <p:spPr>
            <a:xfrm>
              <a:off x="7182462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6" name="object 242">
              <a:extLst>
                <a:ext uri="{FF2B5EF4-FFF2-40B4-BE49-F238E27FC236}">
                  <a16:creationId xmlns:a16="http://schemas.microsoft.com/office/drawing/2014/main" id="{3AECC2DF-3AC4-4265-A24A-1B4BBC1C43ED}"/>
                </a:ext>
              </a:extLst>
            </p:cNvPr>
            <p:cNvSpPr/>
            <p:nvPr/>
          </p:nvSpPr>
          <p:spPr>
            <a:xfrm>
              <a:off x="7248457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650" y="3469"/>
                  </a:moveTo>
                  <a:lnTo>
                    <a:pt x="45024" y="10409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772" y="15036"/>
                  </a:lnTo>
                  <a:lnTo>
                    <a:pt x="35772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650" y="17349"/>
                  </a:lnTo>
                  <a:lnTo>
                    <a:pt x="51963" y="15036"/>
                  </a:lnTo>
                  <a:lnTo>
                    <a:pt x="54275" y="11566"/>
                  </a:lnTo>
                  <a:lnTo>
                    <a:pt x="57822" y="10409"/>
                  </a:lnTo>
                  <a:lnTo>
                    <a:pt x="65840" y="10409"/>
                  </a:lnTo>
                  <a:lnTo>
                    <a:pt x="68153" y="11566"/>
                  </a:lnTo>
                  <a:lnTo>
                    <a:pt x="72779" y="16192"/>
                  </a:lnTo>
                  <a:lnTo>
                    <a:pt x="72779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088" y="15314"/>
                  </a:lnTo>
                  <a:lnTo>
                    <a:pt x="77122" y="3828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7" name="object 243">
              <a:extLst>
                <a:ext uri="{FF2B5EF4-FFF2-40B4-BE49-F238E27FC236}">
                  <a16:creationId xmlns:a16="http://schemas.microsoft.com/office/drawing/2014/main" id="{7F2159F4-6C88-434B-B4CB-912A15B3263A}"/>
                </a:ext>
              </a:extLst>
            </p:cNvPr>
            <p:cNvSpPr/>
            <p:nvPr/>
          </p:nvSpPr>
          <p:spPr>
            <a:xfrm>
              <a:off x="7348991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7754" y="75196"/>
                  </a:lnTo>
                  <a:lnTo>
                    <a:pt x="41583" y="72572"/>
                  </a:lnTo>
                  <a:lnTo>
                    <a:pt x="5103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8" name="object 244">
              <a:extLst>
                <a:ext uri="{FF2B5EF4-FFF2-40B4-BE49-F238E27FC236}">
                  <a16:creationId xmlns:a16="http://schemas.microsoft.com/office/drawing/2014/main" id="{A3217270-67C1-4E65-99FD-B8038BDA40BC}"/>
                </a:ext>
              </a:extLst>
            </p:cNvPr>
            <p:cNvSpPr/>
            <p:nvPr/>
          </p:nvSpPr>
          <p:spPr>
            <a:xfrm>
              <a:off x="741498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9" name="object 245">
              <a:extLst>
                <a:ext uri="{FF2B5EF4-FFF2-40B4-BE49-F238E27FC236}">
                  <a16:creationId xmlns:a16="http://schemas.microsoft.com/office/drawing/2014/main" id="{10B63B0E-AC61-406A-939E-838741B8FB23}"/>
                </a:ext>
              </a:extLst>
            </p:cNvPr>
            <p:cNvSpPr/>
            <p:nvPr/>
          </p:nvSpPr>
          <p:spPr>
            <a:xfrm>
              <a:off x="7472808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0" name="object 246">
              <a:extLst>
                <a:ext uri="{FF2B5EF4-FFF2-40B4-BE49-F238E27FC236}">
                  <a16:creationId xmlns:a16="http://schemas.microsoft.com/office/drawing/2014/main" id="{50D0B39D-0FF3-4865-ABED-10143B36183B}"/>
                </a:ext>
              </a:extLst>
            </p:cNvPr>
            <p:cNvSpPr/>
            <p:nvPr/>
          </p:nvSpPr>
          <p:spPr>
            <a:xfrm>
              <a:off x="751798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1" name="object 233">
              <a:extLst>
                <a:ext uri="{FF2B5EF4-FFF2-40B4-BE49-F238E27FC236}">
                  <a16:creationId xmlns:a16="http://schemas.microsoft.com/office/drawing/2014/main" id="{52A4DA1B-223E-4D08-A03D-AE7DE04162EF}"/>
                </a:ext>
              </a:extLst>
            </p:cNvPr>
            <p:cNvSpPr/>
            <p:nvPr/>
          </p:nvSpPr>
          <p:spPr>
            <a:xfrm>
              <a:off x="5498214" y="4473114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1814"/>
                  </a:lnTo>
                  <a:lnTo>
                    <a:pt x="47491" y="96031"/>
                  </a:lnTo>
                  <a:lnTo>
                    <a:pt x="51694" y="85139"/>
                  </a:lnTo>
                  <a:lnTo>
                    <a:pt x="53196" y="70569"/>
                  </a:lnTo>
                  <a:lnTo>
                    <a:pt x="53191" y="61664"/>
                  </a:lnTo>
                  <a:lnTo>
                    <a:pt x="51537" y="47678"/>
                  </a:lnTo>
                  <a:lnTo>
                    <a:pt x="47491" y="37027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0657"/>
                  </a:lnTo>
                  <a:lnTo>
                    <a:pt x="12798" y="84464"/>
                  </a:lnTo>
                  <a:lnTo>
                    <a:pt x="12798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1654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4464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2" name="object 234">
              <a:extLst>
                <a:ext uri="{FF2B5EF4-FFF2-40B4-BE49-F238E27FC236}">
                  <a16:creationId xmlns:a16="http://schemas.microsoft.com/office/drawing/2014/main" id="{45573A66-047E-4A16-AD64-443E438C1B8A}"/>
                </a:ext>
              </a:extLst>
            </p:cNvPr>
            <p:cNvSpPr/>
            <p:nvPr/>
          </p:nvSpPr>
          <p:spPr>
            <a:xfrm>
              <a:off x="5566521" y="4562206"/>
              <a:ext cx="14956" cy="15036"/>
            </a:xfrm>
            <a:custGeom>
              <a:avLst/>
              <a:gdLst/>
              <a:ahLst/>
              <a:cxnLst/>
              <a:rect l="l" t="t" r="r" b="b"/>
              <a:pathLst>
                <a:path w="14956" h="15036">
                  <a:moveTo>
                    <a:pt x="0" y="6939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10330" y="15036"/>
                  </a:lnTo>
                  <a:lnTo>
                    <a:pt x="13877" y="12722"/>
                  </a:lnTo>
                  <a:lnTo>
                    <a:pt x="14956" y="9253"/>
                  </a:lnTo>
                  <a:lnTo>
                    <a:pt x="14956" y="5783"/>
                  </a:lnTo>
                  <a:lnTo>
                    <a:pt x="12643" y="1156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3" name="object 220">
              <a:extLst>
                <a:ext uri="{FF2B5EF4-FFF2-40B4-BE49-F238E27FC236}">
                  <a16:creationId xmlns:a16="http://schemas.microsoft.com/office/drawing/2014/main" id="{F1437066-C269-4796-ABE7-3A0E27C1BE8A}"/>
                </a:ext>
              </a:extLst>
            </p:cNvPr>
            <p:cNvSpPr/>
            <p:nvPr/>
          </p:nvSpPr>
          <p:spPr>
            <a:xfrm>
              <a:off x="5625577" y="4540214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3128" y="0"/>
                  </a:moveTo>
                  <a:lnTo>
                    <a:pt x="19582" y="10425"/>
                  </a:lnTo>
                  <a:lnTo>
                    <a:pt x="53196" y="10425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41">
                  <a:moveTo>
                    <a:pt x="19582" y="10425"/>
                  </a:moveTo>
                  <a:lnTo>
                    <a:pt x="23128" y="0"/>
                  </a:lnTo>
                  <a:lnTo>
                    <a:pt x="37006" y="-45124"/>
                  </a:lnTo>
                  <a:lnTo>
                    <a:pt x="49650" y="0"/>
                  </a:lnTo>
                  <a:lnTo>
                    <a:pt x="53196" y="10425"/>
                  </a:lnTo>
                  <a:lnTo>
                    <a:pt x="61214" y="35870"/>
                  </a:lnTo>
                  <a:lnTo>
                    <a:pt x="74012" y="35870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5870"/>
                  </a:lnTo>
                  <a:lnTo>
                    <a:pt x="12643" y="35870"/>
                  </a:lnTo>
                  <a:lnTo>
                    <a:pt x="19582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4" name="object 221">
              <a:extLst>
                <a:ext uri="{FF2B5EF4-FFF2-40B4-BE49-F238E27FC236}">
                  <a16:creationId xmlns:a16="http://schemas.microsoft.com/office/drawing/2014/main" id="{CA8B054A-ACD0-47CF-BEBE-4BDB929D4C34}"/>
                </a:ext>
              </a:extLst>
            </p:cNvPr>
            <p:cNvSpPr/>
            <p:nvPr/>
          </p:nvSpPr>
          <p:spPr>
            <a:xfrm>
              <a:off x="5700669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5" name="object 222">
              <a:extLst>
                <a:ext uri="{FF2B5EF4-FFF2-40B4-BE49-F238E27FC236}">
                  <a16:creationId xmlns:a16="http://schemas.microsoft.com/office/drawing/2014/main" id="{86EC06F7-F706-4447-910B-F8C62BDAE28F}"/>
                </a:ext>
              </a:extLst>
            </p:cNvPr>
            <p:cNvSpPr/>
            <p:nvPr/>
          </p:nvSpPr>
          <p:spPr>
            <a:xfrm>
              <a:off x="576203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3459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273"/>
                  </a:lnTo>
                  <a:lnTo>
                    <a:pt x="50097" y="18188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6" name="object 223">
              <a:extLst>
                <a:ext uri="{FF2B5EF4-FFF2-40B4-BE49-F238E27FC236}">
                  <a16:creationId xmlns:a16="http://schemas.microsoft.com/office/drawing/2014/main" id="{3519A2DD-D4C7-487A-8BE1-3F997DE96FA7}"/>
                </a:ext>
              </a:extLst>
            </p:cNvPr>
            <p:cNvSpPr/>
            <p:nvPr/>
          </p:nvSpPr>
          <p:spPr>
            <a:xfrm>
              <a:off x="582679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7" name="object 224">
              <a:extLst>
                <a:ext uri="{FF2B5EF4-FFF2-40B4-BE49-F238E27FC236}">
                  <a16:creationId xmlns:a16="http://schemas.microsoft.com/office/drawing/2014/main" id="{1B2FA88E-A1C9-4422-92CF-65B393247C08}"/>
                </a:ext>
              </a:extLst>
            </p:cNvPr>
            <p:cNvSpPr/>
            <p:nvPr/>
          </p:nvSpPr>
          <p:spPr>
            <a:xfrm>
              <a:off x="5863805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8" name="object 225">
              <a:extLst>
                <a:ext uri="{FF2B5EF4-FFF2-40B4-BE49-F238E27FC236}">
                  <a16:creationId xmlns:a16="http://schemas.microsoft.com/office/drawing/2014/main" id="{0E971A22-D7E3-4100-B303-3D6E50995AA7}"/>
                </a:ext>
              </a:extLst>
            </p:cNvPr>
            <p:cNvSpPr/>
            <p:nvPr/>
          </p:nvSpPr>
          <p:spPr>
            <a:xfrm>
              <a:off x="5928566" y="4502045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8172" y="85606"/>
                  </a:moveTo>
                  <a:lnTo>
                    <a:pt x="3546" y="93702"/>
                  </a:lnTo>
                  <a:lnTo>
                    <a:pt x="5859" y="96015"/>
                  </a:lnTo>
                  <a:lnTo>
                    <a:pt x="9251" y="98328"/>
                  </a:lnTo>
                  <a:lnTo>
                    <a:pt x="13877" y="100657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3614" y="102970"/>
                  </a:lnTo>
                  <a:lnTo>
                    <a:pt x="40552" y="100657"/>
                  </a:lnTo>
                  <a:lnTo>
                    <a:pt x="45178" y="96015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3469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3879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2473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6602"/>
                  </a:lnTo>
                  <a:lnTo>
                    <a:pt x="16190" y="0"/>
                  </a:lnTo>
                  <a:lnTo>
                    <a:pt x="9251" y="3469"/>
                  </a:lnTo>
                  <a:lnTo>
                    <a:pt x="5859" y="9253"/>
                  </a:lnTo>
                  <a:lnTo>
                    <a:pt x="5488" y="9731"/>
                  </a:lnTo>
                  <a:lnTo>
                    <a:pt x="1123" y="2015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5859" y="67099"/>
                  </a:lnTo>
                  <a:lnTo>
                    <a:pt x="10485" y="72883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2883"/>
                  </a:lnTo>
                  <a:lnTo>
                    <a:pt x="40552" y="67099"/>
                  </a:lnTo>
                  <a:lnTo>
                    <a:pt x="40552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172" y="85606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1564" y="26602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9" name="object 226">
              <a:extLst>
                <a:ext uri="{FF2B5EF4-FFF2-40B4-BE49-F238E27FC236}">
                  <a16:creationId xmlns:a16="http://schemas.microsoft.com/office/drawing/2014/main" id="{C6427D36-EBFC-4CCF-AE2F-0BC064B689B6}"/>
                </a:ext>
              </a:extLst>
            </p:cNvPr>
            <p:cNvSpPr/>
            <p:nvPr/>
          </p:nvSpPr>
          <p:spPr>
            <a:xfrm>
              <a:off x="5995640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0" name="object 227">
              <a:extLst>
                <a:ext uri="{FF2B5EF4-FFF2-40B4-BE49-F238E27FC236}">
                  <a16:creationId xmlns:a16="http://schemas.microsoft.com/office/drawing/2014/main" id="{173CD30C-81FA-4D10-A627-C72002E229E8}"/>
                </a:ext>
              </a:extLst>
            </p:cNvPr>
            <p:cNvSpPr/>
            <p:nvPr/>
          </p:nvSpPr>
          <p:spPr>
            <a:xfrm>
              <a:off x="6083530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1" name="object 228">
              <a:extLst>
                <a:ext uri="{FF2B5EF4-FFF2-40B4-BE49-F238E27FC236}">
                  <a16:creationId xmlns:a16="http://schemas.microsoft.com/office/drawing/2014/main" id="{4CB72DB0-8201-4761-9CCD-C2E60BD54E3C}"/>
                </a:ext>
              </a:extLst>
            </p:cNvPr>
            <p:cNvSpPr/>
            <p:nvPr/>
          </p:nvSpPr>
          <p:spPr>
            <a:xfrm>
              <a:off x="6131021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2" name="object 229">
              <a:extLst>
                <a:ext uri="{FF2B5EF4-FFF2-40B4-BE49-F238E27FC236}">
                  <a16:creationId xmlns:a16="http://schemas.microsoft.com/office/drawing/2014/main" id="{499057CE-44FD-4E07-AFA7-E3F0CAF24FA2}"/>
                </a:ext>
              </a:extLst>
            </p:cNvPr>
            <p:cNvSpPr/>
            <p:nvPr/>
          </p:nvSpPr>
          <p:spPr>
            <a:xfrm>
              <a:off x="616108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5036"/>
                  </a:lnTo>
                  <a:lnTo>
                    <a:pt x="55509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3" name="object 230">
              <a:extLst>
                <a:ext uri="{FF2B5EF4-FFF2-40B4-BE49-F238E27FC236}">
                  <a16:creationId xmlns:a16="http://schemas.microsoft.com/office/drawing/2014/main" id="{FE786671-C279-4248-8050-E38637DE2096}"/>
                </a:ext>
              </a:extLst>
            </p:cNvPr>
            <p:cNvSpPr/>
            <p:nvPr/>
          </p:nvSpPr>
          <p:spPr>
            <a:xfrm>
              <a:off x="6261777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647"/>
                  </a:lnTo>
                  <a:lnTo>
                    <a:pt x="50777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4" name="object 231">
              <a:extLst>
                <a:ext uri="{FF2B5EF4-FFF2-40B4-BE49-F238E27FC236}">
                  <a16:creationId xmlns:a16="http://schemas.microsoft.com/office/drawing/2014/main" id="{8828DA21-E59F-4F21-9288-0499F316DAE4}"/>
                </a:ext>
              </a:extLst>
            </p:cNvPr>
            <p:cNvSpPr/>
            <p:nvPr/>
          </p:nvSpPr>
          <p:spPr>
            <a:xfrm>
              <a:off x="6350746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90248"/>
                  </a:moveTo>
                  <a:lnTo>
                    <a:pt x="33614" y="79838"/>
                  </a:lnTo>
                  <a:lnTo>
                    <a:pt x="30067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5" name="object 232">
              <a:extLst>
                <a:ext uri="{FF2B5EF4-FFF2-40B4-BE49-F238E27FC236}">
                  <a16:creationId xmlns:a16="http://schemas.microsoft.com/office/drawing/2014/main" id="{4ACE44FA-DBE1-44D0-93DC-1FD6233E5DD8}"/>
                </a:ext>
              </a:extLst>
            </p:cNvPr>
            <p:cNvSpPr/>
            <p:nvPr/>
          </p:nvSpPr>
          <p:spPr>
            <a:xfrm>
              <a:off x="6393612" y="4502045"/>
              <a:ext cx="28834" cy="75196"/>
            </a:xfrm>
            <a:custGeom>
              <a:avLst/>
              <a:gdLst/>
              <a:ahLst/>
              <a:cxnLst/>
              <a:rect l="l" t="t" r="r" b="b"/>
              <a:pathLst>
                <a:path w="28834" h="75196">
                  <a:moveTo>
                    <a:pt x="19582" y="63630"/>
                  </a:moveTo>
                  <a:lnTo>
                    <a:pt x="19582" y="75196"/>
                  </a:lnTo>
                  <a:lnTo>
                    <a:pt x="28834" y="75196"/>
                  </a:lnTo>
                  <a:lnTo>
                    <a:pt x="23128" y="65943"/>
                  </a:lnTo>
                  <a:lnTo>
                    <a:pt x="19582" y="63630"/>
                  </a:lnTo>
                  <a:close/>
                </a:path>
                <a:path w="28834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2883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54748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2306" y="55912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6" name="object 211">
              <a:extLst>
                <a:ext uri="{FF2B5EF4-FFF2-40B4-BE49-F238E27FC236}">
                  <a16:creationId xmlns:a16="http://schemas.microsoft.com/office/drawing/2014/main" id="{BEF58308-1651-4E11-8694-53EC4174D84D}"/>
                </a:ext>
              </a:extLst>
            </p:cNvPr>
            <p:cNvSpPr/>
            <p:nvPr/>
          </p:nvSpPr>
          <p:spPr>
            <a:xfrm>
              <a:off x="649537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804" y="3469"/>
                  </a:moveTo>
                  <a:lnTo>
                    <a:pt x="45178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8307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2933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3931" y="15032"/>
                  </a:lnTo>
                  <a:lnTo>
                    <a:pt x="76969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7" name="object 212">
              <a:extLst>
                <a:ext uri="{FF2B5EF4-FFF2-40B4-BE49-F238E27FC236}">
                  <a16:creationId xmlns:a16="http://schemas.microsoft.com/office/drawing/2014/main" id="{9484DFE2-1825-4F52-B1F4-84A9D5521F4A}"/>
                </a:ext>
              </a:extLst>
            </p:cNvPr>
            <p:cNvSpPr/>
            <p:nvPr/>
          </p:nvSpPr>
          <p:spPr>
            <a:xfrm>
              <a:off x="6597146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1975"/>
                  </a:move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08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0160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4626"/>
                  </a:lnTo>
                  <a:lnTo>
                    <a:pt x="5859" y="8096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8" name="object 213">
              <a:extLst>
                <a:ext uri="{FF2B5EF4-FFF2-40B4-BE49-F238E27FC236}">
                  <a16:creationId xmlns:a16="http://schemas.microsoft.com/office/drawing/2014/main" id="{21E985DA-D3B1-4EDE-A318-68C924F72B7E}"/>
                </a:ext>
              </a:extLst>
            </p:cNvPr>
            <p:cNvSpPr/>
            <p:nvPr/>
          </p:nvSpPr>
          <p:spPr>
            <a:xfrm>
              <a:off x="6663141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9" name="object 214">
              <a:extLst>
                <a:ext uri="{FF2B5EF4-FFF2-40B4-BE49-F238E27FC236}">
                  <a16:creationId xmlns:a16="http://schemas.microsoft.com/office/drawing/2014/main" id="{734C5F35-B791-4825-AFBC-4BC3C577ADE5}"/>
                </a:ext>
              </a:extLst>
            </p:cNvPr>
            <p:cNvSpPr/>
            <p:nvPr/>
          </p:nvSpPr>
          <p:spPr>
            <a:xfrm>
              <a:off x="6703539" y="44731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77525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5441" y="61316"/>
                  </a:lnTo>
                  <a:lnTo>
                    <a:pt x="48570" y="30087"/>
                  </a:lnTo>
                  <a:lnTo>
                    <a:pt x="34693" y="30087"/>
                  </a:lnTo>
                  <a:lnTo>
                    <a:pt x="11564" y="61316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0" name="object 215">
              <a:extLst>
                <a:ext uri="{FF2B5EF4-FFF2-40B4-BE49-F238E27FC236}">
                  <a16:creationId xmlns:a16="http://schemas.microsoft.com/office/drawing/2014/main" id="{2B2D9923-EEE9-4A48-B1F2-1F3082F486F7}"/>
                </a:ext>
              </a:extLst>
            </p:cNvPr>
            <p:cNvSpPr/>
            <p:nvPr/>
          </p:nvSpPr>
          <p:spPr>
            <a:xfrm>
              <a:off x="676136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22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1" name="object 216">
              <a:extLst>
                <a:ext uri="{FF2B5EF4-FFF2-40B4-BE49-F238E27FC236}">
                  <a16:creationId xmlns:a16="http://schemas.microsoft.com/office/drawing/2014/main" id="{67966B0F-4BEA-4EEA-8C86-572018F02AA3}"/>
                </a:ext>
              </a:extLst>
            </p:cNvPr>
            <p:cNvSpPr/>
            <p:nvPr/>
          </p:nvSpPr>
          <p:spPr>
            <a:xfrm>
              <a:off x="6819338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2" name="object 217">
              <a:extLst>
                <a:ext uri="{FF2B5EF4-FFF2-40B4-BE49-F238E27FC236}">
                  <a16:creationId xmlns:a16="http://schemas.microsoft.com/office/drawing/2014/main" id="{7DEF5C2E-0D27-4257-BCDF-1E3CC76144A9}"/>
                </a:ext>
              </a:extLst>
            </p:cNvPr>
            <p:cNvSpPr/>
            <p:nvPr/>
          </p:nvSpPr>
          <p:spPr>
            <a:xfrm>
              <a:off x="6892117" y="4471958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1244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1156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2049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3" name="object 218">
              <a:extLst>
                <a:ext uri="{FF2B5EF4-FFF2-40B4-BE49-F238E27FC236}">
                  <a16:creationId xmlns:a16="http://schemas.microsoft.com/office/drawing/2014/main" id="{CBE7BEED-09FE-4B24-90D9-E36593D0B423}"/>
                </a:ext>
              </a:extLst>
            </p:cNvPr>
            <p:cNvSpPr/>
            <p:nvPr/>
          </p:nvSpPr>
          <p:spPr>
            <a:xfrm>
              <a:off x="6937296" y="4502045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5943"/>
                  </a:lnTo>
                  <a:lnTo>
                    <a:pt x="53196" y="60160"/>
                  </a:lnTo>
                  <a:lnTo>
                    <a:pt x="55509" y="52063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5196">
                  <a:moveTo>
                    <a:pt x="18503" y="63630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4" name="object 219">
              <a:extLst>
                <a:ext uri="{FF2B5EF4-FFF2-40B4-BE49-F238E27FC236}">
                  <a16:creationId xmlns:a16="http://schemas.microsoft.com/office/drawing/2014/main" id="{19452631-A033-4DFB-93A1-BED00B333C2D}"/>
                </a:ext>
              </a:extLst>
            </p:cNvPr>
            <p:cNvSpPr/>
            <p:nvPr/>
          </p:nvSpPr>
          <p:spPr>
            <a:xfrm>
              <a:off x="700776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5" name="object 208">
              <a:extLst>
                <a:ext uri="{FF2B5EF4-FFF2-40B4-BE49-F238E27FC236}">
                  <a16:creationId xmlns:a16="http://schemas.microsoft.com/office/drawing/2014/main" id="{33C412CD-F007-4996-9E30-4E0BD5E0DE01}"/>
                </a:ext>
              </a:extLst>
            </p:cNvPr>
            <p:cNvSpPr/>
            <p:nvPr/>
          </p:nvSpPr>
          <p:spPr>
            <a:xfrm>
              <a:off x="707838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6" name="object 209">
              <a:extLst>
                <a:ext uri="{FF2B5EF4-FFF2-40B4-BE49-F238E27FC236}">
                  <a16:creationId xmlns:a16="http://schemas.microsoft.com/office/drawing/2014/main" id="{F50F2DAE-ADC4-4D46-9AED-3754A80A4A9C}"/>
                </a:ext>
              </a:extLst>
            </p:cNvPr>
            <p:cNvSpPr/>
            <p:nvPr/>
          </p:nvSpPr>
          <p:spPr>
            <a:xfrm>
              <a:off x="714206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542"/>
                  </a:lnTo>
                  <a:lnTo>
                    <a:pt x="53060" y="32273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7" name="object 210">
              <a:extLst>
                <a:ext uri="{FF2B5EF4-FFF2-40B4-BE49-F238E27FC236}">
                  <a16:creationId xmlns:a16="http://schemas.microsoft.com/office/drawing/2014/main" id="{DF1DB436-E138-47DD-A369-D1377DF8D972}"/>
                </a:ext>
              </a:extLst>
            </p:cNvPr>
            <p:cNvSpPr/>
            <p:nvPr/>
          </p:nvSpPr>
          <p:spPr>
            <a:xfrm>
              <a:off x="7202199" y="4503202"/>
              <a:ext cx="83264" cy="72883"/>
            </a:xfrm>
            <a:custGeom>
              <a:avLst/>
              <a:gdLst/>
              <a:ahLst/>
              <a:cxnLst/>
              <a:rect l="l" t="t" r="r" b="b"/>
              <a:pathLst>
                <a:path w="83264" h="72883">
                  <a:moveTo>
                    <a:pt x="83264" y="0"/>
                  </a:moveTo>
                  <a:lnTo>
                    <a:pt x="70466" y="0"/>
                  </a:lnTo>
                  <a:lnTo>
                    <a:pt x="60135" y="52063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8503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32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8" name="object 197">
              <a:extLst>
                <a:ext uri="{FF2B5EF4-FFF2-40B4-BE49-F238E27FC236}">
                  <a16:creationId xmlns:a16="http://schemas.microsoft.com/office/drawing/2014/main" id="{85CCB309-FCF5-463F-B1E1-F21F31A7CF29}"/>
                </a:ext>
              </a:extLst>
            </p:cNvPr>
            <p:cNvSpPr/>
            <p:nvPr/>
          </p:nvSpPr>
          <p:spPr>
            <a:xfrm>
              <a:off x="7335730" y="4478897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9" name="object 198">
              <a:extLst>
                <a:ext uri="{FF2B5EF4-FFF2-40B4-BE49-F238E27FC236}">
                  <a16:creationId xmlns:a16="http://schemas.microsoft.com/office/drawing/2014/main" id="{EA588D22-2D10-4F65-9FAE-4D8A1EAFBEF3}"/>
                </a:ext>
              </a:extLst>
            </p:cNvPr>
            <p:cNvSpPr/>
            <p:nvPr/>
          </p:nvSpPr>
          <p:spPr>
            <a:xfrm>
              <a:off x="7358242" y="4476584"/>
              <a:ext cx="48724" cy="100657"/>
            </a:xfrm>
            <a:custGeom>
              <a:avLst/>
              <a:gdLst/>
              <a:ahLst/>
              <a:cxnLst/>
              <a:rect l="l" t="t" r="r" b="b"/>
              <a:pathLst>
                <a:path w="48724" h="100657">
                  <a:moveTo>
                    <a:pt x="24362" y="10409"/>
                  </a:moveTo>
                  <a:lnTo>
                    <a:pt x="27754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34"/>
                  </a:lnTo>
                  <a:lnTo>
                    <a:pt x="38239" y="41654"/>
                  </a:lnTo>
                  <a:lnTo>
                    <a:pt x="41786" y="38184"/>
                  </a:lnTo>
                  <a:lnTo>
                    <a:pt x="44099" y="34714"/>
                  </a:lnTo>
                  <a:lnTo>
                    <a:pt x="46412" y="31244"/>
                  </a:lnTo>
                  <a:lnTo>
                    <a:pt x="47491" y="28931"/>
                  </a:lnTo>
                  <a:lnTo>
                    <a:pt x="48724" y="25461"/>
                  </a:lnTo>
                  <a:lnTo>
                    <a:pt x="48724" y="15036"/>
                  </a:lnTo>
                  <a:lnTo>
                    <a:pt x="46412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9736" y="17349"/>
                  </a:lnTo>
                  <a:lnTo>
                    <a:pt x="20816" y="13879"/>
                  </a:lnTo>
                  <a:lnTo>
                    <a:pt x="24362" y="10409"/>
                  </a:lnTo>
                  <a:close/>
                </a:path>
                <a:path w="48724" h="100657">
                  <a:moveTo>
                    <a:pt x="18503" y="19678"/>
                  </a:moveTo>
                  <a:lnTo>
                    <a:pt x="19736" y="1734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2798" y="6939"/>
                  </a:lnTo>
                  <a:lnTo>
                    <a:pt x="8172" y="10409"/>
                  </a:lnTo>
                  <a:lnTo>
                    <a:pt x="6938" y="16192"/>
                  </a:lnTo>
                  <a:lnTo>
                    <a:pt x="6938" y="31244"/>
                  </a:lnTo>
                  <a:lnTo>
                    <a:pt x="8172" y="33557"/>
                  </a:lnTo>
                  <a:lnTo>
                    <a:pt x="10485" y="37027"/>
                  </a:lnTo>
                  <a:lnTo>
                    <a:pt x="12798" y="41654"/>
                  </a:lnTo>
                  <a:lnTo>
                    <a:pt x="16190" y="47437"/>
                  </a:lnTo>
                  <a:lnTo>
                    <a:pt x="10485" y="52063"/>
                  </a:lnTo>
                  <a:lnTo>
                    <a:pt x="5859" y="56690"/>
                  </a:lnTo>
                  <a:lnTo>
                    <a:pt x="3546" y="60160"/>
                  </a:lnTo>
                  <a:lnTo>
                    <a:pt x="1233" y="64786"/>
                  </a:lnTo>
                  <a:lnTo>
                    <a:pt x="0" y="68256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3717"/>
                  </a:lnTo>
                  <a:lnTo>
                    <a:pt x="12798" y="98344"/>
                  </a:lnTo>
                  <a:lnTo>
                    <a:pt x="13877" y="83308"/>
                  </a:lnTo>
                  <a:lnTo>
                    <a:pt x="11564" y="78681"/>
                  </a:lnTo>
                  <a:lnTo>
                    <a:pt x="11564" y="67099"/>
                  </a:lnTo>
                  <a:lnTo>
                    <a:pt x="15110" y="62473"/>
                  </a:lnTo>
                  <a:lnTo>
                    <a:pt x="19736" y="56690"/>
                  </a:lnTo>
                  <a:lnTo>
                    <a:pt x="22049" y="55533"/>
                  </a:lnTo>
                  <a:lnTo>
                    <a:pt x="41786" y="83308"/>
                  </a:lnTo>
                  <a:lnTo>
                    <a:pt x="37006" y="87934"/>
                  </a:lnTo>
                  <a:lnTo>
                    <a:pt x="32380" y="91404"/>
                  </a:lnTo>
                  <a:lnTo>
                    <a:pt x="22049" y="91404"/>
                  </a:lnTo>
                  <a:lnTo>
                    <a:pt x="18503" y="89091"/>
                  </a:lnTo>
                  <a:lnTo>
                    <a:pt x="26675" y="100657"/>
                  </a:lnTo>
                  <a:lnTo>
                    <a:pt x="34693" y="100657"/>
                  </a:lnTo>
                  <a:lnTo>
                    <a:pt x="38239" y="98344"/>
                  </a:lnTo>
                  <a:lnTo>
                    <a:pt x="41786" y="97187"/>
                  </a:lnTo>
                  <a:lnTo>
                    <a:pt x="45178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7228" y="99501"/>
                  </a:lnTo>
                  <a:lnTo>
                    <a:pt x="54430" y="82151"/>
                  </a:lnTo>
                  <a:lnTo>
                    <a:pt x="55906" y="79715"/>
                  </a:lnTo>
                  <a:lnTo>
                    <a:pt x="60003" y="68410"/>
                  </a:lnTo>
                  <a:lnTo>
                    <a:pt x="61368" y="54377"/>
                  </a:lnTo>
                  <a:lnTo>
                    <a:pt x="51037" y="54377"/>
                  </a:lnTo>
                  <a:lnTo>
                    <a:pt x="51037" y="61316"/>
                  </a:lnTo>
                  <a:lnTo>
                    <a:pt x="49804" y="67099"/>
                  </a:lnTo>
                  <a:lnTo>
                    <a:pt x="47491" y="72898"/>
                  </a:lnTo>
                  <a:lnTo>
                    <a:pt x="31301" y="47437"/>
                  </a:lnTo>
                  <a:lnTo>
                    <a:pt x="38239" y="41654"/>
                  </a:lnTo>
                  <a:lnTo>
                    <a:pt x="37006" y="20834"/>
                  </a:lnTo>
                  <a:lnTo>
                    <a:pt x="37006" y="26617"/>
                  </a:lnTo>
                  <a:lnTo>
                    <a:pt x="34693" y="30087"/>
                  </a:lnTo>
                  <a:lnTo>
                    <a:pt x="30067" y="34714"/>
                  </a:lnTo>
                  <a:lnTo>
                    <a:pt x="25441" y="39340"/>
                  </a:lnTo>
                  <a:lnTo>
                    <a:pt x="23128" y="37027"/>
                  </a:lnTo>
                  <a:lnTo>
                    <a:pt x="22049" y="33557"/>
                  </a:lnTo>
                  <a:lnTo>
                    <a:pt x="18503" y="28931"/>
                  </a:lnTo>
                  <a:lnTo>
                    <a:pt x="18503" y="19678"/>
                  </a:lnTo>
                  <a:close/>
                </a:path>
                <a:path w="48724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9091"/>
                  </a:lnTo>
                  <a:lnTo>
                    <a:pt x="16190" y="85621"/>
                  </a:lnTo>
                  <a:lnTo>
                    <a:pt x="13877" y="83308"/>
                  </a:lnTo>
                  <a:lnTo>
                    <a:pt x="12798" y="98344"/>
                  </a:lnTo>
                  <a:lnTo>
                    <a:pt x="18503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0" name="object 199">
              <a:extLst>
                <a:ext uri="{FF2B5EF4-FFF2-40B4-BE49-F238E27FC236}">
                  <a16:creationId xmlns:a16="http://schemas.microsoft.com/office/drawing/2014/main" id="{FF0161FF-2196-4A41-9FEF-7A8B21475282}"/>
                </a:ext>
              </a:extLst>
            </p:cNvPr>
            <p:cNvSpPr/>
            <p:nvPr/>
          </p:nvSpPr>
          <p:spPr>
            <a:xfrm>
              <a:off x="7430096" y="4478897"/>
              <a:ext cx="63527" cy="97187"/>
            </a:xfrm>
            <a:custGeom>
              <a:avLst/>
              <a:gdLst/>
              <a:ahLst/>
              <a:cxnLst/>
              <a:rect l="l" t="t" r="r" b="b"/>
              <a:pathLst>
                <a:path w="63527" h="97187">
                  <a:moveTo>
                    <a:pt x="25441" y="97187"/>
                  </a:moveTo>
                  <a:lnTo>
                    <a:pt x="37006" y="97187"/>
                  </a:lnTo>
                  <a:lnTo>
                    <a:pt x="37006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1" name="object 200">
              <a:extLst>
                <a:ext uri="{FF2B5EF4-FFF2-40B4-BE49-F238E27FC236}">
                  <a16:creationId xmlns:a16="http://schemas.microsoft.com/office/drawing/2014/main" id="{44750E3E-8BB0-4A19-835E-ABBA14887A3C}"/>
                </a:ext>
              </a:extLst>
            </p:cNvPr>
            <p:cNvSpPr/>
            <p:nvPr/>
          </p:nvSpPr>
          <p:spPr>
            <a:xfrm>
              <a:off x="7483293" y="4535009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2" name="object 201">
              <a:extLst>
                <a:ext uri="{FF2B5EF4-FFF2-40B4-BE49-F238E27FC236}">
                  <a16:creationId xmlns:a16="http://schemas.microsoft.com/office/drawing/2014/main" id="{E27907F2-E9A3-4A75-8A7C-290AD3E0F3EF}"/>
                </a:ext>
              </a:extLst>
            </p:cNvPr>
            <p:cNvSpPr/>
            <p:nvPr/>
          </p:nvSpPr>
          <p:spPr>
            <a:xfrm>
              <a:off x="752261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3" name="object 202">
              <a:extLst>
                <a:ext uri="{FF2B5EF4-FFF2-40B4-BE49-F238E27FC236}">
                  <a16:creationId xmlns:a16="http://schemas.microsoft.com/office/drawing/2014/main" id="{31AC56F7-4569-43E7-B0C5-C73F6CC48C05}"/>
                </a:ext>
              </a:extLst>
            </p:cNvPr>
            <p:cNvSpPr/>
            <p:nvPr/>
          </p:nvSpPr>
          <p:spPr>
            <a:xfrm>
              <a:off x="755961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4" name="object 203">
              <a:extLst>
                <a:ext uri="{FF2B5EF4-FFF2-40B4-BE49-F238E27FC236}">
                  <a16:creationId xmlns:a16="http://schemas.microsoft.com/office/drawing/2014/main" id="{4614D1A5-1467-44A2-A2BC-A69FEA756C2C}"/>
                </a:ext>
              </a:extLst>
            </p:cNvPr>
            <p:cNvSpPr/>
            <p:nvPr/>
          </p:nvSpPr>
          <p:spPr>
            <a:xfrm>
              <a:off x="7632474" y="4473114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5" name="object 204">
              <a:extLst>
                <a:ext uri="{FF2B5EF4-FFF2-40B4-BE49-F238E27FC236}">
                  <a16:creationId xmlns:a16="http://schemas.microsoft.com/office/drawing/2014/main" id="{FA33A494-5D2A-4960-8B33-2B5A030D2007}"/>
                </a:ext>
              </a:extLst>
            </p:cNvPr>
            <p:cNvSpPr/>
            <p:nvPr/>
          </p:nvSpPr>
          <p:spPr>
            <a:xfrm>
              <a:off x="765444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6" name="object 205">
              <a:extLst>
                <a:ext uri="{FF2B5EF4-FFF2-40B4-BE49-F238E27FC236}">
                  <a16:creationId xmlns:a16="http://schemas.microsoft.com/office/drawing/2014/main" id="{3666ADF6-D854-442E-8DB8-B89A4992BBA4}"/>
                </a:ext>
              </a:extLst>
            </p:cNvPr>
            <p:cNvSpPr/>
            <p:nvPr/>
          </p:nvSpPr>
          <p:spPr>
            <a:xfrm>
              <a:off x="7713503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1146" y="80994"/>
                  </a:lnTo>
                  <a:lnTo>
                    <a:pt x="2652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7" name="object 206">
              <a:extLst>
                <a:ext uri="{FF2B5EF4-FFF2-40B4-BE49-F238E27FC236}">
                  <a16:creationId xmlns:a16="http://schemas.microsoft.com/office/drawing/2014/main" id="{DEA22AA7-E9B1-4B7A-87A9-501C38055A18}"/>
                </a:ext>
              </a:extLst>
            </p:cNvPr>
            <p:cNvSpPr/>
            <p:nvPr/>
          </p:nvSpPr>
          <p:spPr>
            <a:xfrm>
              <a:off x="775852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8" name="object 207">
              <a:extLst>
                <a:ext uri="{FF2B5EF4-FFF2-40B4-BE49-F238E27FC236}">
                  <a16:creationId xmlns:a16="http://schemas.microsoft.com/office/drawing/2014/main" id="{B00C50A2-4FC5-495C-8D2C-E91B39C1D803}"/>
                </a:ext>
              </a:extLst>
            </p:cNvPr>
            <p:cNvSpPr/>
            <p:nvPr/>
          </p:nvSpPr>
          <p:spPr>
            <a:xfrm>
              <a:off x="78209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9" name="object 189">
              <a:extLst>
                <a:ext uri="{FF2B5EF4-FFF2-40B4-BE49-F238E27FC236}">
                  <a16:creationId xmlns:a16="http://schemas.microsoft.com/office/drawing/2014/main" id="{BBE58626-8C86-4B1C-AF12-C4BD0420068D}"/>
                </a:ext>
              </a:extLst>
            </p:cNvPr>
            <p:cNvSpPr/>
            <p:nvPr/>
          </p:nvSpPr>
          <p:spPr>
            <a:xfrm>
              <a:off x="79193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0" name="object 190">
              <a:extLst>
                <a:ext uri="{FF2B5EF4-FFF2-40B4-BE49-F238E27FC236}">
                  <a16:creationId xmlns:a16="http://schemas.microsoft.com/office/drawing/2014/main" id="{A2822849-BCCE-4730-B656-309BF25FEAD3}"/>
                </a:ext>
              </a:extLst>
            </p:cNvPr>
            <p:cNvSpPr/>
            <p:nvPr/>
          </p:nvSpPr>
          <p:spPr>
            <a:xfrm>
              <a:off x="79817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1" name="object 191">
              <a:extLst>
                <a:ext uri="{FF2B5EF4-FFF2-40B4-BE49-F238E27FC236}">
                  <a16:creationId xmlns:a16="http://schemas.microsoft.com/office/drawing/2014/main" id="{C19B02B1-476C-4B82-9483-D0B38250A16F}"/>
                </a:ext>
              </a:extLst>
            </p:cNvPr>
            <p:cNvSpPr/>
            <p:nvPr/>
          </p:nvSpPr>
          <p:spPr>
            <a:xfrm>
              <a:off x="804655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2798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2" name="object 192">
              <a:extLst>
                <a:ext uri="{FF2B5EF4-FFF2-40B4-BE49-F238E27FC236}">
                  <a16:creationId xmlns:a16="http://schemas.microsoft.com/office/drawing/2014/main" id="{4B62235E-D2ED-47B3-A7C2-859575F606E5}"/>
                </a:ext>
              </a:extLst>
            </p:cNvPr>
            <p:cNvSpPr/>
            <p:nvPr/>
          </p:nvSpPr>
          <p:spPr>
            <a:xfrm>
              <a:off x="80835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3" name="object 193">
              <a:extLst>
                <a:ext uri="{FF2B5EF4-FFF2-40B4-BE49-F238E27FC236}">
                  <a16:creationId xmlns:a16="http://schemas.microsoft.com/office/drawing/2014/main" id="{BF8F10C2-1022-43B4-96E1-577EC731CBF8}"/>
                </a:ext>
              </a:extLst>
            </p:cNvPr>
            <p:cNvSpPr/>
            <p:nvPr/>
          </p:nvSpPr>
          <p:spPr>
            <a:xfrm>
              <a:off x="81472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4" name="object 194">
              <a:extLst>
                <a:ext uri="{FF2B5EF4-FFF2-40B4-BE49-F238E27FC236}">
                  <a16:creationId xmlns:a16="http://schemas.microsoft.com/office/drawing/2014/main" id="{D33C1625-5218-40DD-83B2-155449ACB4BE}"/>
                </a:ext>
              </a:extLst>
            </p:cNvPr>
            <p:cNvSpPr/>
            <p:nvPr/>
          </p:nvSpPr>
          <p:spPr>
            <a:xfrm>
              <a:off x="81750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8096"/>
                  </a:lnTo>
                  <a:lnTo>
                    <a:pt x="1608" y="19567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5" name="object 195">
              <a:extLst>
                <a:ext uri="{FF2B5EF4-FFF2-40B4-BE49-F238E27FC236}">
                  <a16:creationId xmlns:a16="http://schemas.microsoft.com/office/drawing/2014/main" id="{63742282-2AF6-4FB4-9793-7538EB9C981C}"/>
                </a:ext>
              </a:extLst>
            </p:cNvPr>
            <p:cNvSpPr/>
            <p:nvPr/>
          </p:nvSpPr>
          <p:spPr>
            <a:xfrm>
              <a:off x="8237450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2711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close/>
                </a:path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079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6" name="object 196">
              <a:extLst>
                <a:ext uri="{FF2B5EF4-FFF2-40B4-BE49-F238E27FC236}">
                  <a16:creationId xmlns:a16="http://schemas.microsoft.com/office/drawing/2014/main" id="{F86594CB-B328-401F-821F-E45D7B08252A}"/>
                </a:ext>
              </a:extLst>
            </p:cNvPr>
            <p:cNvSpPr/>
            <p:nvPr/>
          </p:nvSpPr>
          <p:spPr>
            <a:xfrm>
              <a:off x="8301132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7" name="object 186">
              <a:extLst>
                <a:ext uri="{FF2B5EF4-FFF2-40B4-BE49-F238E27FC236}">
                  <a16:creationId xmlns:a16="http://schemas.microsoft.com/office/drawing/2014/main" id="{5016E1D5-B87B-4BD6-8586-B61F7E488776}"/>
                </a:ext>
              </a:extLst>
            </p:cNvPr>
            <p:cNvSpPr/>
            <p:nvPr/>
          </p:nvSpPr>
          <p:spPr>
            <a:xfrm>
              <a:off x="839472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8" name="object 187">
              <a:extLst>
                <a:ext uri="{FF2B5EF4-FFF2-40B4-BE49-F238E27FC236}">
                  <a16:creationId xmlns:a16="http://schemas.microsoft.com/office/drawing/2014/main" id="{B2416C09-FC18-4814-9E35-60227B9D9C3F}"/>
                </a:ext>
              </a:extLst>
            </p:cNvPr>
            <p:cNvSpPr/>
            <p:nvPr/>
          </p:nvSpPr>
          <p:spPr>
            <a:xfrm>
              <a:off x="846072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11" y="16875"/>
                  </a:lnTo>
                  <a:lnTo>
                    <a:pt x="42123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9" name="object 188">
              <a:extLst>
                <a:ext uri="{FF2B5EF4-FFF2-40B4-BE49-F238E27FC236}">
                  <a16:creationId xmlns:a16="http://schemas.microsoft.com/office/drawing/2014/main" id="{5F3AC416-E86F-4EB1-ACCB-08BDB77499DB}"/>
                </a:ext>
              </a:extLst>
            </p:cNvPr>
            <p:cNvSpPr/>
            <p:nvPr/>
          </p:nvSpPr>
          <p:spPr>
            <a:xfrm>
              <a:off x="8524249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110" y="87934"/>
                  </a:lnTo>
                  <a:lnTo>
                    <a:pt x="12798" y="84464"/>
                  </a:lnTo>
                  <a:lnTo>
                    <a:pt x="11564" y="78681"/>
                  </a:lnTo>
                  <a:lnTo>
                    <a:pt x="10485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85" y="32401"/>
                  </a:moveTo>
                  <a:lnTo>
                    <a:pt x="5859" y="38184"/>
                  </a:lnTo>
                  <a:lnTo>
                    <a:pt x="5572" y="38662"/>
                  </a:lnTo>
                  <a:lnTo>
                    <a:pt x="1517" y="49082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85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98" y="48593"/>
                  </a:lnTo>
                  <a:lnTo>
                    <a:pt x="1511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7006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7423" y="92561"/>
                  </a:lnTo>
                  <a:lnTo>
                    <a:pt x="15110" y="87934"/>
                  </a:lnTo>
                  <a:lnTo>
                    <a:pt x="16190" y="104127"/>
                  </a:lnTo>
                  <a:lnTo>
                    <a:pt x="31301" y="104127"/>
                  </a:lnTo>
                  <a:lnTo>
                    <a:pt x="37006" y="101814"/>
                  </a:lnTo>
                  <a:lnTo>
                    <a:pt x="40552" y="94874"/>
                  </a:lnTo>
                  <a:lnTo>
                    <a:pt x="4163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0" name="object 174">
              <a:extLst>
                <a:ext uri="{FF2B5EF4-FFF2-40B4-BE49-F238E27FC236}">
                  <a16:creationId xmlns:a16="http://schemas.microsoft.com/office/drawing/2014/main" id="{D0A7EFFD-1874-48B5-AEDB-5D6CFF86BABA}"/>
                </a:ext>
              </a:extLst>
            </p:cNvPr>
            <p:cNvSpPr/>
            <p:nvPr/>
          </p:nvSpPr>
          <p:spPr>
            <a:xfrm>
              <a:off x="5630203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1" name="object 175">
              <a:extLst>
                <a:ext uri="{FF2B5EF4-FFF2-40B4-BE49-F238E27FC236}">
                  <a16:creationId xmlns:a16="http://schemas.microsoft.com/office/drawing/2014/main" id="{75AE677E-E104-4C9E-A47D-DD94C5FFB53B}"/>
                </a:ext>
              </a:extLst>
            </p:cNvPr>
            <p:cNvSpPr/>
            <p:nvPr/>
          </p:nvSpPr>
          <p:spPr>
            <a:xfrm>
              <a:off x="5696043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1632" y="26602"/>
                  </a:lnTo>
                  <a:lnTo>
                    <a:pt x="41632" y="41638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2" name="object 176">
              <a:extLst>
                <a:ext uri="{FF2B5EF4-FFF2-40B4-BE49-F238E27FC236}">
                  <a16:creationId xmlns:a16="http://schemas.microsoft.com/office/drawing/2014/main" id="{7052DCCB-AA01-47C9-8E1B-D5C95C3FEA04}"/>
                </a:ext>
              </a:extLst>
            </p:cNvPr>
            <p:cNvSpPr/>
            <p:nvPr/>
          </p:nvSpPr>
          <p:spPr>
            <a:xfrm>
              <a:off x="5763117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3" name="object 177">
              <a:extLst>
                <a:ext uri="{FF2B5EF4-FFF2-40B4-BE49-F238E27FC236}">
                  <a16:creationId xmlns:a16="http://schemas.microsoft.com/office/drawing/2014/main" id="{7D006914-ACD7-4923-B5AC-CD6DFC007EB0}"/>
                </a:ext>
              </a:extLst>
            </p:cNvPr>
            <p:cNvSpPr/>
            <p:nvPr/>
          </p:nvSpPr>
          <p:spPr>
            <a:xfrm>
              <a:off x="5837207" y="4626992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4" name="object 178">
              <a:extLst>
                <a:ext uri="{FF2B5EF4-FFF2-40B4-BE49-F238E27FC236}">
                  <a16:creationId xmlns:a16="http://schemas.microsoft.com/office/drawing/2014/main" id="{2E65C2A4-0C97-4482-88FA-82036D6BF4C6}"/>
                </a:ext>
              </a:extLst>
            </p:cNvPr>
            <p:cNvSpPr/>
            <p:nvPr/>
          </p:nvSpPr>
          <p:spPr>
            <a:xfrm>
              <a:off x="5861492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5" name="object 179">
              <a:extLst>
                <a:ext uri="{FF2B5EF4-FFF2-40B4-BE49-F238E27FC236}">
                  <a16:creationId xmlns:a16="http://schemas.microsoft.com/office/drawing/2014/main" id="{A530D236-04A7-4F0C-9E60-06EA01B28C93}"/>
                </a:ext>
              </a:extLst>
            </p:cNvPr>
            <p:cNvSpPr/>
            <p:nvPr/>
          </p:nvSpPr>
          <p:spPr>
            <a:xfrm>
              <a:off x="5889247" y="465592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511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6" name="object 180">
              <a:extLst>
                <a:ext uri="{FF2B5EF4-FFF2-40B4-BE49-F238E27FC236}">
                  <a16:creationId xmlns:a16="http://schemas.microsoft.com/office/drawing/2014/main" id="{D37DDA42-2ED9-4729-8915-95A1AB1A97FA}"/>
                </a:ext>
              </a:extLst>
            </p:cNvPr>
            <p:cNvSpPr/>
            <p:nvPr/>
          </p:nvSpPr>
          <p:spPr>
            <a:xfrm>
              <a:off x="5952928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7" name="object 181">
              <a:extLst>
                <a:ext uri="{FF2B5EF4-FFF2-40B4-BE49-F238E27FC236}">
                  <a16:creationId xmlns:a16="http://schemas.microsoft.com/office/drawing/2014/main" id="{620CF13D-95E3-4666-9FF2-2B0883C85542}"/>
                </a:ext>
              </a:extLst>
            </p:cNvPr>
            <p:cNvSpPr/>
            <p:nvPr/>
          </p:nvSpPr>
          <p:spPr>
            <a:xfrm>
              <a:off x="6011830" y="4639715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8" name="object 182">
              <a:extLst>
                <a:ext uri="{FF2B5EF4-FFF2-40B4-BE49-F238E27FC236}">
                  <a16:creationId xmlns:a16="http://schemas.microsoft.com/office/drawing/2014/main" id="{BA3E3091-3E35-4F50-A9EB-44ACB5AC033C}"/>
                </a:ext>
              </a:extLst>
            </p:cNvPr>
            <p:cNvSpPr/>
            <p:nvPr/>
          </p:nvSpPr>
          <p:spPr>
            <a:xfrm>
              <a:off x="6059321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9" name="object 183">
              <a:extLst>
                <a:ext uri="{FF2B5EF4-FFF2-40B4-BE49-F238E27FC236}">
                  <a16:creationId xmlns:a16="http://schemas.microsoft.com/office/drawing/2014/main" id="{D12252AE-BFD4-44BF-B3E6-F5CD28D10630}"/>
                </a:ext>
              </a:extLst>
            </p:cNvPr>
            <p:cNvSpPr/>
            <p:nvPr/>
          </p:nvSpPr>
          <p:spPr>
            <a:xfrm>
              <a:off x="6087076" y="465592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643" y="72883"/>
                  </a:moveTo>
                  <a:lnTo>
                    <a:pt x="19582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0" name="object 184">
              <a:extLst>
                <a:ext uri="{FF2B5EF4-FFF2-40B4-BE49-F238E27FC236}">
                  <a16:creationId xmlns:a16="http://schemas.microsoft.com/office/drawing/2014/main" id="{C566EC7B-35B4-4B4D-96C0-A4D3E5FB3042}"/>
                </a:ext>
              </a:extLst>
            </p:cNvPr>
            <p:cNvSpPr/>
            <p:nvPr/>
          </p:nvSpPr>
          <p:spPr>
            <a:xfrm>
              <a:off x="6157542" y="4655923"/>
              <a:ext cx="48724" cy="74039"/>
            </a:xfrm>
            <a:custGeom>
              <a:avLst/>
              <a:gdLst/>
              <a:ahLst/>
              <a:cxnLst/>
              <a:rect l="l" t="t" r="r" b="b"/>
              <a:pathLst>
                <a:path w="48724" h="74039">
                  <a:moveTo>
                    <a:pt x="40996" y="4015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2380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724" y="74039"/>
                  </a:lnTo>
                  <a:lnTo>
                    <a:pt x="48724" y="26602"/>
                  </a:lnTo>
                  <a:lnTo>
                    <a:pt x="47587" y="15800"/>
                  </a:lnTo>
                  <a:lnTo>
                    <a:pt x="40996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1" name="object 185">
              <a:extLst>
                <a:ext uri="{FF2B5EF4-FFF2-40B4-BE49-F238E27FC236}">
                  <a16:creationId xmlns:a16="http://schemas.microsoft.com/office/drawing/2014/main" id="{1266A3E6-3465-48D6-AF9A-575C9E9AE93D}"/>
                </a:ext>
              </a:extLst>
            </p:cNvPr>
            <p:cNvSpPr/>
            <p:nvPr/>
          </p:nvSpPr>
          <p:spPr>
            <a:xfrm>
              <a:off x="6221224" y="465592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7423" y="64786"/>
                  </a:move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2" name="object 172">
              <a:extLst>
                <a:ext uri="{FF2B5EF4-FFF2-40B4-BE49-F238E27FC236}">
                  <a16:creationId xmlns:a16="http://schemas.microsoft.com/office/drawing/2014/main" id="{78FA4F7D-BF3E-4007-A94F-1DE5687E66CA}"/>
                </a:ext>
              </a:extLst>
            </p:cNvPr>
            <p:cNvSpPr/>
            <p:nvPr/>
          </p:nvSpPr>
          <p:spPr>
            <a:xfrm>
              <a:off x="549590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2385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3" name="object 173">
              <a:extLst>
                <a:ext uri="{FF2B5EF4-FFF2-40B4-BE49-F238E27FC236}">
                  <a16:creationId xmlns:a16="http://schemas.microsoft.com/office/drawing/2014/main" id="{006E6EC4-405F-443A-853D-F9DEB7621605}"/>
                </a:ext>
              </a:extLst>
            </p:cNvPr>
            <p:cNvSpPr/>
            <p:nvPr/>
          </p:nvSpPr>
          <p:spPr>
            <a:xfrm>
              <a:off x="5561895" y="4871118"/>
              <a:ext cx="16190" cy="13879"/>
            </a:xfrm>
            <a:custGeom>
              <a:avLst/>
              <a:gdLst/>
              <a:ahLst/>
              <a:cxnLst/>
              <a:rect l="l" t="t" r="r" b="b"/>
              <a:pathLst>
                <a:path w="16190" h="1387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2643" y="13879"/>
                  </a:lnTo>
                  <a:lnTo>
                    <a:pt x="14956" y="10409"/>
                  </a:lnTo>
                  <a:lnTo>
                    <a:pt x="16190" y="6939"/>
                  </a:lnTo>
                  <a:lnTo>
                    <a:pt x="14956" y="3469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4" name="object 159">
              <a:extLst>
                <a:ext uri="{FF2B5EF4-FFF2-40B4-BE49-F238E27FC236}">
                  <a16:creationId xmlns:a16="http://schemas.microsoft.com/office/drawing/2014/main" id="{7E6F8009-EB0D-4269-A54E-1780DFADC38F}"/>
                </a:ext>
              </a:extLst>
            </p:cNvPr>
            <p:cNvSpPr/>
            <p:nvPr/>
          </p:nvSpPr>
          <p:spPr>
            <a:xfrm>
              <a:off x="5620951" y="4847970"/>
              <a:ext cx="53196" cy="72898"/>
            </a:xfrm>
            <a:custGeom>
              <a:avLst/>
              <a:gdLst/>
              <a:ahLst/>
              <a:cxnLst/>
              <a:rect l="l" t="t" r="r" b="b"/>
              <a:pathLst>
                <a:path w="53196" h="72898">
                  <a:moveTo>
                    <a:pt x="23128" y="0"/>
                  </a:moveTo>
                  <a:lnTo>
                    <a:pt x="20816" y="11581"/>
                  </a:lnTo>
                  <a:lnTo>
                    <a:pt x="53196" y="11581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2898">
                  <a:moveTo>
                    <a:pt x="20816" y="11581"/>
                  </a:moveTo>
                  <a:lnTo>
                    <a:pt x="23128" y="0"/>
                  </a:lnTo>
                  <a:lnTo>
                    <a:pt x="37006" y="-43967"/>
                  </a:lnTo>
                  <a:lnTo>
                    <a:pt x="49650" y="0"/>
                  </a:lnTo>
                  <a:lnTo>
                    <a:pt x="53196" y="11581"/>
                  </a:lnTo>
                  <a:lnTo>
                    <a:pt x="61214" y="37027"/>
                  </a:lnTo>
                  <a:lnTo>
                    <a:pt x="74012" y="37027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7027"/>
                  </a:lnTo>
                  <a:lnTo>
                    <a:pt x="12643" y="37027"/>
                  </a:lnTo>
                  <a:lnTo>
                    <a:pt x="20816" y="1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5" name="object 160">
              <a:extLst>
                <a:ext uri="{FF2B5EF4-FFF2-40B4-BE49-F238E27FC236}">
                  <a16:creationId xmlns:a16="http://schemas.microsoft.com/office/drawing/2014/main" id="{331AAFFE-A42B-41F2-BE1F-0A317367F8E1}"/>
                </a:ext>
              </a:extLst>
            </p:cNvPr>
            <p:cNvSpPr/>
            <p:nvPr/>
          </p:nvSpPr>
          <p:spPr>
            <a:xfrm>
              <a:off x="5696043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6" name="object 161">
              <a:extLst>
                <a:ext uri="{FF2B5EF4-FFF2-40B4-BE49-F238E27FC236}">
                  <a16:creationId xmlns:a16="http://schemas.microsoft.com/office/drawing/2014/main" id="{BE6C97F1-BF6B-44FD-B49C-4AE5D0EDD835}"/>
                </a:ext>
              </a:extLst>
            </p:cNvPr>
            <p:cNvSpPr/>
            <p:nvPr/>
          </p:nvSpPr>
          <p:spPr>
            <a:xfrm>
              <a:off x="5757412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7" name="object 162">
              <a:extLst>
                <a:ext uri="{FF2B5EF4-FFF2-40B4-BE49-F238E27FC236}">
                  <a16:creationId xmlns:a16="http://schemas.microsoft.com/office/drawing/2014/main" id="{CE2D4CA2-4F24-4B8E-8199-DC6965C3CDFC}"/>
                </a:ext>
              </a:extLst>
            </p:cNvPr>
            <p:cNvSpPr/>
            <p:nvPr/>
          </p:nvSpPr>
          <p:spPr>
            <a:xfrm>
              <a:off x="5823252" y="4810958"/>
              <a:ext cx="28988" cy="74039"/>
            </a:xfrm>
            <a:custGeom>
              <a:avLst/>
              <a:gdLst/>
              <a:ahLst/>
              <a:cxnLst/>
              <a:rect l="l" t="t" r="r" b="b"/>
              <a:pathLst>
                <a:path w="28988" h="74039">
                  <a:moveTo>
                    <a:pt x="28988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362" y="11566"/>
                  </a:lnTo>
                  <a:lnTo>
                    <a:pt x="28988" y="12722"/>
                  </a:lnTo>
                  <a:lnTo>
                    <a:pt x="28988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8" name="object 163">
              <a:extLst>
                <a:ext uri="{FF2B5EF4-FFF2-40B4-BE49-F238E27FC236}">
                  <a16:creationId xmlns:a16="http://schemas.microsoft.com/office/drawing/2014/main" id="{71E85F12-897B-4848-B2E3-F4FC57F5447E}"/>
                </a:ext>
              </a:extLst>
            </p:cNvPr>
            <p:cNvSpPr/>
            <p:nvPr/>
          </p:nvSpPr>
          <p:spPr>
            <a:xfrm>
              <a:off x="585917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39325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1316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6941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20819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5855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9" name="object 164">
              <a:extLst>
                <a:ext uri="{FF2B5EF4-FFF2-40B4-BE49-F238E27FC236}">
                  <a16:creationId xmlns:a16="http://schemas.microsoft.com/office/drawing/2014/main" id="{44408D6D-535B-4993-8434-3211C2E33A71}"/>
                </a:ext>
              </a:extLst>
            </p:cNvPr>
            <p:cNvSpPr/>
            <p:nvPr/>
          </p:nvSpPr>
          <p:spPr>
            <a:xfrm>
              <a:off x="5923940" y="4810958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5859" y="96015"/>
                  </a:move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4693" y="102970"/>
                  </a:lnTo>
                  <a:lnTo>
                    <a:pt x="40552" y="99485"/>
                  </a:lnTo>
                  <a:lnTo>
                    <a:pt x="45178" y="94859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96"/>
                  </a:lnTo>
                  <a:lnTo>
                    <a:pt x="5572" y="8577"/>
                  </a:lnTo>
                  <a:lnTo>
                    <a:pt x="1517" y="19440"/>
                  </a:lnTo>
                  <a:lnTo>
                    <a:pt x="0" y="33542"/>
                  </a:lnTo>
                  <a:lnTo>
                    <a:pt x="5" y="42597"/>
                  </a:lnTo>
                  <a:lnTo>
                    <a:pt x="1686" y="56892"/>
                  </a:lnTo>
                  <a:lnTo>
                    <a:pt x="5859" y="67099"/>
                  </a:lnTo>
                  <a:lnTo>
                    <a:pt x="10485" y="71726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1726"/>
                  </a:lnTo>
                  <a:lnTo>
                    <a:pt x="40552" y="67099"/>
                  </a:lnTo>
                  <a:lnTo>
                    <a:pt x="40552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9251" y="84449"/>
                  </a:lnTo>
                  <a:lnTo>
                    <a:pt x="3546" y="93702"/>
                  </a:lnTo>
                  <a:lnTo>
                    <a:pt x="5859" y="96015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0" name="object 165">
              <a:extLst>
                <a:ext uri="{FF2B5EF4-FFF2-40B4-BE49-F238E27FC236}">
                  <a16:creationId xmlns:a16="http://schemas.microsoft.com/office/drawing/2014/main" id="{4C412200-DDB7-4CDA-926E-33F688762AA8}"/>
                </a:ext>
              </a:extLst>
            </p:cNvPr>
            <p:cNvSpPr/>
            <p:nvPr/>
          </p:nvSpPr>
          <p:spPr>
            <a:xfrm>
              <a:off x="599101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1" name="object 166">
              <a:extLst>
                <a:ext uri="{FF2B5EF4-FFF2-40B4-BE49-F238E27FC236}">
                  <a16:creationId xmlns:a16="http://schemas.microsoft.com/office/drawing/2014/main" id="{4F87526C-C44A-434C-98FE-1D1A1BC97A76}"/>
                </a:ext>
              </a:extLst>
            </p:cNvPr>
            <p:cNvSpPr/>
            <p:nvPr/>
          </p:nvSpPr>
          <p:spPr>
            <a:xfrm>
              <a:off x="608013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2" name="object 167">
              <a:extLst>
                <a:ext uri="{FF2B5EF4-FFF2-40B4-BE49-F238E27FC236}">
                  <a16:creationId xmlns:a16="http://schemas.microsoft.com/office/drawing/2014/main" id="{6557FAC1-BEF7-4BCE-BD0F-1875B2E678CB}"/>
                </a:ext>
              </a:extLst>
            </p:cNvPr>
            <p:cNvSpPr/>
            <p:nvPr/>
          </p:nvSpPr>
          <p:spPr>
            <a:xfrm>
              <a:off x="6126395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3" name="object 168">
              <a:extLst>
                <a:ext uri="{FF2B5EF4-FFF2-40B4-BE49-F238E27FC236}">
                  <a16:creationId xmlns:a16="http://schemas.microsoft.com/office/drawing/2014/main" id="{D4D4B549-41F0-4B2D-B0D5-6FFE7E3DCE6C}"/>
                </a:ext>
              </a:extLst>
            </p:cNvPr>
            <p:cNvSpPr/>
            <p:nvPr/>
          </p:nvSpPr>
          <p:spPr>
            <a:xfrm>
              <a:off x="6157542" y="4810958"/>
              <a:ext cx="85731" cy="74039"/>
            </a:xfrm>
            <a:custGeom>
              <a:avLst/>
              <a:gdLst/>
              <a:ahLst/>
              <a:cxnLst/>
              <a:rect l="l" t="t" r="r" b="b"/>
              <a:pathLst>
                <a:path w="85731" h="74039">
                  <a:moveTo>
                    <a:pt x="48724" y="20819"/>
                  </a:moveTo>
                  <a:lnTo>
                    <a:pt x="49804" y="17349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409"/>
                  </a:lnTo>
                  <a:lnTo>
                    <a:pt x="64915" y="10409"/>
                  </a:lnTo>
                  <a:lnTo>
                    <a:pt x="68307" y="11566"/>
                  </a:lnTo>
                  <a:lnTo>
                    <a:pt x="71853" y="16192"/>
                  </a:lnTo>
                  <a:lnTo>
                    <a:pt x="72933" y="20819"/>
                  </a:lnTo>
                  <a:lnTo>
                    <a:pt x="72933" y="74039"/>
                  </a:lnTo>
                  <a:lnTo>
                    <a:pt x="85731" y="74039"/>
                  </a:lnTo>
                  <a:lnTo>
                    <a:pt x="85731" y="24289"/>
                  </a:lnTo>
                  <a:lnTo>
                    <a:pt x="84242" y="15314"/>
                  </a:lnTo>
                  <a:lnTo>
                    <a:pt x="77276" y="3828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469"/>
                  </a:lnTo>
                  <a:lnTo>
                    <a:pt x="45178" y="10409"/>
                  </a:lnTo>
                  <a:lnTo>
                    <a:pt x="41632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5036"/>
                  </a:lnTo>
                  <a:lnTo>
                    <a:pt x="35926" y="74039"/>
                  </a:lnTo>
                  <a:lnTo>
                    <a:pt x="48724" y="74039"/>
                  </a:lnTo>
                  <a:lnTo>
                    <a:pt x="48724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4" name="object 169">
              <a:extLst>
                <a:ext uri="{FF2B5EF4-FFF2-40B4-BE49-F238E27FC236}">
                  <a16:creationId xmlns:a16="http://schemas.microsoft.com/office/drawing/2014/main" id="{AE919151-A5D0-4DD1-B00B-0EE04A083B83}"/>
                </a:ext>
              </a:extLst>
            </p:cNvPr>
            <p:cNvSpPr/>
            <p:nvPr/>
          </p:nvSpPr>
          <p:spPr>
            <a:xfrm>
              <a:off x="6258230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5" name="object 170">
              <a:extLst>
                <a:ext uri="{FF2B5EF4-FFF2-40B4-BE49-F238E27FC236}">
                  <a16:creationId xmlns:a16="http://schemas.microsoft.com/office/drawing/2014/main" id="{F0BAFB29-ADF2-4142-8C92-15EFC2A4B853}"/>
                </a:ext>
              </a:extLst>
            </p:cNvPr>
            <p:cNvSpPr/>
            <p:nvPr/>
          </p:nvSpPr>
          <p:spPr>
            <a:xfrm>
              <a:off x="6346120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6" name="object 171">
              <a:extLst>
                <a:ext uri="{FF2B5EF4-FFF2-40B4-BE49-F238E27FC236}">
                  <a16:creationId xmlns:a16="http://schemas.microsoft.com/office/drawing/2014/main" id="{3B742616-5899-49E0-B9D1-78782FCF063D}"/>
                </a:ext>
              </a:extLst>
            </p:cNvPr>
            <p:cNvSpPr/>
            <p:nvPr/>
          </p:nvSpPr>
          <p:spPr>
            <a:xfrm>
              <a:off x="6390065" y="4810958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798" y="71726"/>
                  </a:moveTo>
                  <a:lnTo>
                    <a:pt x="19736" y="7519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42865" y="71726"/>
                  </a:lnTo>
                  <a:lnTo>
                    <a:pt x="48570" y="65943"/>
                  </a:lnTo>
                  <a:lnTo>
                    <a:pt x="49081" y="65278"/>
                  </a:lnTo>
                  <a:lnTo>
                    <a:pt x="53902" y="54462"/>
                  </a:lnTo>
                  <a:lnTo>
                    <a:pt x="55509" y="40482"/>
                  </a:lnTo>
                  <a:lnTo>
                    <a:pt x="55509" y="33324"/>
                  </a:lnTo>
                  <a:lnTo>
                    <a:pt x="53612" y="19578"/>
                  </a:lnTo>
                  <a:lnTo>
                    <a:pt x="47491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798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736" y="75196"/>
                  </a:lnTo>
                  <a:lnTo>
                    <a:pt x="35926" y="75196"/>
                  </a:lnTo>
                  <a:lnTo>
                    <a:pt x="42865" y="71726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7" name="object 155">
              <a:extLst>
                <a:ext uri="{FF2B5EF4-FFF2-40B4-BE49-F238E27FC236}">
                  <a16:creationId xmlns:a16="http://schemas.microsoft.com/office/drawing/2014/main" id="{51A7A9D0-7818-4372-8193-1BAE3431DD29}"/>
                </a:ext>
              </a:extLst>
            </p:cNvPr>
            <p:cNvSpPr/>
            <p:nvPr/>
          </p:nvSpPr>
          <p:spPr>
            <a:xfrm>
              <a:off x="6483814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8" name="object 156">
              <a:extLst>
                <a:ext uri="{FF2B5EF4-FFF2-40B4-BE49-F238E27FC236}">
                  <a16:creationId xmlns:a16="http://schemas.microsoft.com/office/drawing/2014/main" id="{EB94B733-E353-424E-B325-56CA91AB1C89}"/>
                </a:ext>
              </a:extLst>
            </p:cNvPr>
            <p:cNvSpPr/>
            <p:nvPr/>
          </p:nvSpPr>
          <p:spPr>
            <a:xfrm>
              <a:off x="6530072" y="481211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859" y="67099"/>
                  </a:lnTo>
                  <a:lnTo>
                    <a:pt x="8172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988" y="63630"/>
                  </a:lnTo>
                  <a:lnTo>
                    <a:pt x="15110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9" name="object 157">
              <a:extLst>
                <a:ext uri="{FF2B5EF4-FFF2-40B4-BE49-F238E27FC236}">
                  <a16:creationId xmlns:a16="http://schemas.microsoft.com/office/drawing/2014/main" id="{4E2377A6-D6FB-42E0-B1DA-12888F9825A1}"/>
                </a:ext>
              </a:extLst>
            </p:cNvPr>
            <p:cNvSpPr/>
            <p:nvPr/>
          </p:nvSpPr>
          <p:spPr>
            <a:xfrm>
              <a:off x="65960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0" name="object 158">
              <a:extLst>
                <a:ext uri="{FF2B5EF4-FFF2-40B4-BE49-F238E27FC236}">
                  <a16:creationId xmlns:a16="http://schemas.microsoft.com/office/drawing/2014/main" id="{F16E1794-CCF8-4A49-844D-AD4031A3534D}"/>
                </a:ext>
              </a:extLst>
            </p:cNvPr>
            <p:cNvSpPr/>
            <p:nvPr/>
          </p:nvSpPr>
          <p:spPr>
            <a:xfrm>
              <a:off x="6636465" y="4810958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3877" y="17349"/>
                  </a:moveTo>
                  <a:lnTo>
                    <a:pt x="16190" y="15036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399" y="15678"/>
                  </a:lnTo>
                  <a:lnTo>
                    <a:pt x="42060" y="3848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lnTo>
                    <a:pt x="12798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1" name="object 146">
              <a:extLst>
                <a:ext uri="{FF2B5EF4-FFF2-40B4-BE49-F238E27FC236}">
                  <a16:creationId xmlns:a16="http://schemas.microsoft.com/office/drawing/2014/main" id="{55D8110E-B638-4B36-95B9-23B02E5CB386}"/>
                </a:ext>
              </a:extLst>
            </p:cNvPr>
            <p:cNvSpPr/>
            <p:nvPr/>
          </p:nvSpPr>
          <p:spPr>
            <a:xfrm>
              <a:off x="6731294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5110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2" name="object 147">
              <a:extLst>
                <a:ext uri="{FF2B5EF4-FFF2-40B4-BE49-F238E27FC236}">
                  <a16:creationId xmlns:a16="http://schemas.microsoft.com/office/drawing/2014/main" id="{C7F5B9E8-1E85-46D4-8AC6-96DE16A29907}"/>
                </a:ext>
              </a:extLst>
            </p:cNvPr>
            <p:cNvSpPr/>
            <p:nvPr/>
          </p:nvSpPr>
          <p:spPr>
            <a:xfrm>
              <a:off x="6788037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3" name="object 148">
              <a:extLst>
                <a:ext uri="{FF2B5EF4-FFF2-40B4-BE49-F238E27FC236}">
                  <a16:creationId xmlns:a16="http://schemas.microsoft.com/office/drawing/2014/main" id="{2AC9959A-1BDC-495A-A9F9-ACB1F9F72DD5}"/>
                </a:ext>
              </a:extLst>
            </p:cNvPr>
            <p:cNvSpPr/>
            <p:nvPr/>
          </p:nvSpPr>
          <p:spPr>
            <a:xfrm>
              <a:off x="6834295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4" name="object 149">
              <a:extLst>
                <a:ext uri="{FF2B5EF4-FFF2-40B4-BE49-F238E27FC236}">
                  <a16:creationId xmlns:a16="http://schemas.microsoft.com/office/drawing/2014/main" id="{0F96AB92-69BE-4A98-BF25-F35ED2338CBB}"/>
                </a:ext>
              </a:extLst>
            </p:cNvPr>
            <p:cNvSpPr/>
            <p:nvPr/>
          </p:nvSpPr>
          <p:spPr>
            <a:xfrm>
              <a:off x="6871301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  <a:path w="50883" h="75196">
                  <a:moveTo>
                    <a:pt x="12798" y="60160"/>
                  </a:move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5" name="object 150">
              <a:extLst>
                <a:ext uri="{FF2B5EF4-FFF2-40B4-BE49-F238E27FC236}">
                  <a16:creationId xmlns:a16="http://schemas.microsoft.com/office/drawing/2014/main" id="{36317BEF-814C-471A-A8D0-B7EE2062711E}"/>
                </a:ext>
              </a:extLst>
            </p:cNvPr>
            <p:cNvSpPr/>
            <p:nvPr/>
          </p:nvSpPr>
          <p:spPr>
            <a:xfrm>
              <a:off x="693035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6" name="object 151">
              <a:extLst>
                <a:ext uri="{FF2B5EF4-FFF2-40B4-BE49-F238E27FC236}">
                  <a16:creationId xmlns:a16="http://schemas.microsoft.com/office/drawing/2014/main" id="{4F1BF336-65EC-4379-84A1-A805561C78A4}"/>
                </a:ext>
              </a:extLst>
            </p:cNvPr>
            <p:cNvSpPr/>
            <p:nvPr/>
          </p:nvSpPr>
          <p:spPr>
            <a:xfrm>
              <a:off x="697538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7" name="object 152">
              <a:extLst>
                <a:ext uri="{FF2B5EF4-FFF2-40B4-BE49-F238E27FC236}">
                  <a16:creationId xmlns:a16="http://schemas.microsoft.com/office/drawing/2014/main" id="{EAF77E4B-EB3E-4737-8FCC-DE8975E4020C}"/>
                </a:ext>
              </a:extLst>
            </p:cNvPr>
            <p:cNvSpPr/>
            <p:nvPr/>
          </p:nvSpPr>
          <p:spPr>
            <a:xfrm>
              <a:off x="7039063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8018" y="84449"/>
                  </a:move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8" name="object 153">
              <a:extLst>
                <a:ext uri="{FF2B5EF4-FFF2-40B4-BE49-F238E27FC236}">
                  <a16:creationId xmlns:a16="http://schemas.microsoft.com/office/drawing/2014/main" id="{AB5352C9-80CC-4CC1-A6F6-5FCEA1D14463}"/>
                </a:ext>
              </a:extLst>
            </p:cNvPr>
            <p:cNvSpPr/>
            <p:nvPr/>
          </p:nvSpPr>
          <p:spPr>
            <a:xfrm>
              <a:off x="7108450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close/>
                </a:path>
                <a:path w="13877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9" name="object 154">
              <a:extLst>
                <a:ext uri="{FF2B5EF4-FFF2-40B4-BE49-F238E27FC236}">
                  <a16:creationId xmlns:a16="http://schemas.microsoft.com/office/drawing/2014/main" id="{6B5800DD-625C-4373-B4C8-52F0FD79FF68}"/>
                </a:ext>
              </a:extLst>
            </p:cNvPr>
            <p:cNvSpPr/>
            <p:nvPr/>
          </p:nvSpPr>
          <p:spPr>
            <a:xfrm>
              <a:off x="7136205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0" name="object 133">
              <a:extLst>
                <a:ext uri="{FF2B5EF4-FFF2-40B4-BE49-F238E27FC236}">
                  <a16:creationId xmlns:a16="http://schemas.microsoft.com/office/drawing/2014/main" id="{1FFA2386-526B-4FC2-A41C-22488FE91AB7}"/>
                </a:ext>
              </a:extLst>
            </p:cNvPr>
            <p:cNvSpPr/>
            <p:nvPr/>
          </p:nvSpPr>
          <p:spPr>
            <a:xfrm>
              <a:off x="7239745" y="4786654"/>
              <a:ext cx="0" cy="98344"/>
            </a:xfrm>
            <a:custGeom>
              <a:avLst/>
              <a:gdLst/>
              <a:ahLst/>
              <a:cxnLst/>
              <a:rect l="l" t="t" r="r" b="b"/>
              <a:pathLst>
                <a:path h="98344">
                  <a:moveTo>
                    <a:pt x="0" y="0"/>
                  </a:moveTo>
                  <a:lnTo>
                    <a:pt x="0" y="98344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1" name="object 134">
              <a:extLst>
                <a:ext uri="{FF2B5EF4-FFF2-40B4-BE49-F238E27FC236}">
                  <a16:creationId xmlns:a16="http://schemas.microsoft.com/office/drawing/2014/main" id="{11CC5148-C448-442C-8999-EB6ADFC307D0}"/>
                </a:ext>
              </a:extLst>
            </p:cNvPr>
            <p:cNvSpPr/>
            <p:nvPr/>
          </p:nvSpPr>
          <p:spPr>
            <a:xfrm>
              <a:off x="7263414" y="4785497"/>
              <a:ext cx="65994" cy="100657"/>
            </a:xfrm>
            <a:custGeom>
              <a:avLst/>
              <a:gdLst/>
              <a:ahLst/>
              <a:cxnLst/>
              <a:rect l="l" t="t" r="r" b="b"/>
              <a:pathLst>
                <a:path w="65994" h="100657">
                  <a:moveTo>
                    <a:pt x="20816" y="0"/>
                  </a:moveTo>
                  <a:lnTo>
                    <a:pt x="1511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1564" y="41654"/>
                  </a:lnTo>
                  <a:lnTo>
                    <a:pt x="15110" y="46280"/>
                  </a:lnTo>
                  <a:lnTo>
                    <a:pt x="9251" y="52063"/>
                  </a:lnTo>
                  <a:lnTo>
                    <a:pt x="4625" y="56690"/>
                  </a:lnTo>
                  <a:lnTo>
                    <a:pt x="2312" y="60160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8344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6690"/>
                  </a:lnTo>
                  <a:lnTo>
                    <a:pt x="22049" y="54377"/>
                  </a:lnTo>
                  <a:lnTo>
                    <a:pt x="40552" y="83308"/>
                  </a:lnTo>
                  <a:lnTo>
                    <a:pt x="24362" y="39340"/>
                  </a:lnTo>
                  <a:lnTo>
                    <a:pt x="22049" y="35870"/>
                  </a:lnTo>
                  <a:lnTo>
                    <a:pt x="19736" y="31244"/>
                  </a:lnTo>
                  <a:lnTo>
                    <a:pt x="18503" y="27774"/>
                  </a:lnTo>
                  <a:lnTo>
                    <a:pt x="17423" y="23148"/>
                  </a:lnTo>
                  <a:lnTo>
                    <a:pt x="17423" y="19662"/>
                  </a:lnTo>
                  <a:lnTo>
                    <a:pt x="18503" y="16192"/>
                  </a:lnTo>
                  <a:lnTo>
                    <a:pt x="22049" y="11566"/>
                  </a:lnTo>
                  <a:lnTo>
                    <a:pt x="20816" y="0"/>
                  </a:lnTo>
                  <a:close/>
                </a:path>
                <a:path w="65994" h="100657">
                  <a:moveTo>
                    <a:pt x="32380" y="32401"/>
                  </a:moveTo>
                  <a:lnTo>
                    <a:pt x="28988" y="34714"/>
                  </a:lnTo>
                  <a:lnTo>
                    <a:pt x="24362" y="39340"/>
                  </a:lnTo>
                  <a:lnTo>
                    <a:pt x="40552" y="83308"/>
                  </a:lnTo>
                  <a:lnTo>
                    <a:pt x="37006" y="87934"/>
                  </a:lnTo>
                  <a:lnTo>
                    <a:pt x="31301" y="90248"/>
                  </a:lnTo>
                  <a:lnTo>
                    <a:pt x="22049" y="90248"/>
                  </a:lnTo>
                  <a:lnTo>
                    <a:pt x="18503" y="89091"/>
                  </a:lnTo>
                  <a:lnTo>
                    <a:pt x="15110" y="85621"/>
                  </a:lnTo>
                  <a:lnTo>
                    <a:pt x="12798" y="82151"/>
                  </a:lnTo>
                  <a:lnTo>
                    <a:pt x="11564" y="78681"/>
                  </a:lnTo>
                  <a:lnTo>
                    <a:pt x="11564" y="98344"/>
                  </a:lnTo>
                  <a:lnTo>
                    <a:pt x="18503" y="100657"/>
                  </a:lnTo>
                  <a:lnTo>
                    <a:pt x="30067" y="100657"/>
                  </a:lnTo>
                  <a:lnTo>
                    <a:pt x="33614" y="99501"/>
                  </a:lnTo>
                  <a:lnTo>
                    <a:pt x="38239" y="98344"/>
                  </a:lnTo>
                  <a:lnTo>
                    <a:pt x="41632" y="97187"/>
                  </a:lnTo>
                  <a:lnTo>
                    <a:pt x="43944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5994" y="99501"/>
                  </a:lnTo>
                  <a:lnTo>
                    <a:pt x="54430" y="82151"/>
                  </a:lnTo>
                  <a:lnTo>
                    <a:pt x="55906" y="79676"/>
                  </a:lnTo>
                  <a:lnTo>
                    <a:pt x="60003" y="67934"/>
                  </a:lnTo>
                  <a:lnTo>
                    <a:pt x="61368" y="54377"/>
                  </a:lnTo>
                  <a:lnTo>
                    <a:pt x="50883" y="54377"/>
                  </a:lnTo>
                  <a:lnTo>
                    <a:pt x="50883" y="60160"/>
                  </a:lnTo>
                  <a:lnTo>
                    <a:pt x="49804" y="67099"/>
                  </a:lnTo>
                  <a:lnTo>
                    <a:pt x="47491" y="71726"/>
                  </a:lnTo>
                  <a:lnTo>
                    <a:pt x="30067" y="47437"/>
                  </a:lnTo>
                  <a:lnTo>
                    <a:pt x="37006" y="41654"/>
                  </a:lnTo>
                  <a:lnTo>
                    <a:pt x="40552" y="38184"/>
                  </a:lnTo>
                  <a:lnTo>
                    <a:pt x="43944" y="34714"/>
                  </a:lnTo>
                  <a:lnTo>
                    <a:pt x="45178" y="31244"/>
                  </a:lnTo>
                  <a:lnTo>
                    <a:pt x="46257" y="27774"/>
                  </a:lnTo>
                  <a:lnTo>
                    <a:pt x="47491" y="24304"/>
                  </a:lnTo>
                  <a:lnTo>
                    <a:pt x="47491" y="15036"/>
                  </a:lnTo>
                  <a:lnTo>
                    <a:pt x="45178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2049" y="11566"/>
                  </a:lnTo>
                  <a:lnTo>
                    <a:pt x="26675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23148"/>
                  </a:lnTo>
                  <a:lnTo>
                    <a:pt x="35926" y="26617"/>
                  </a:lnTo>
                  <a:lnTo>
                    <a:pt x="34693" y="27774"/>
                  </a:lnTo>
                  <a:lnTo>
                    <a:pt x="3238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2" name="object 135">
              <a:extLst>
                <a:ext uri="{FF2B5EF4-FFF2-40B4-BE49-F238E27FC236}">
                  <a16:creationId xmlns:a16="http://schemas.microsoft.com/office/drawing/2014/main" id="{175E96A5-4F23-4B83-9534-30DE190F2ECB}"/>
                </a:ext>
              </a:extLst>
            </p:cNvPr>
            <p:cNvSpPr/>
            <p:nvPr/>
          </p:nvSpPr>
          <p:spPr>
            <a:xfrm>
              <a:off x="7334034" y="4786654"/>
              <a:ext cx="63527" cy="98344"/>
            </a:xfrm>
            <a:custGeom>
              <a:avLst/>
              <a:gdLst/>
              <a:ahLst/>
              <a:cxnLst/>
              <a:rect l="l" t="t" r="r" b="b"/>
              <a:pathLst>
                <a:path w="63527" h="98344">
                  <a:moveTo>
                    <a:pt x="25441" y="98344"/>
                  </a:moveTo>
                  <a:lnTo>
                    <a:pt x="38085" y="98344"/>
                  </a:lnTo>
                  <a:lnTo>
                    <a:pt x="38085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3" name="object 136">
              <a:extLst>
                <a:ext uri="{FF2B5EF4-FFF2-40B4-BE49-F238E27FC236}">
                  <a16:creationId xmlns:a16="http://schemas.microsoft.com/office/drawing/2014/main" id="{0CD463C9-0243-4166-8ACB-30685E3F13BC}"/>
                </a:ext>
              </a:extLst>
            </p:cNvPr>
            <p:cNvSpPr/>
            <p:nvPr/>
          </p:nvSpPr>
          <p:spPr>
            <a:xfrm>
              <a:off x="7434722" y="4810958"/>
              <a:ext cx="44745" cy="75196"/>
            </a:xfrm>
            <a:custGeom>
              <a:avLst/>
              <a:gdLst/>
              <a:ahLst/>
              <a:cxnLst/>
              <a:rect l="l" t="t" r="r" b="b"/>
              <a:pathLst>
                <a:path w="44745" h="75196">
                  <a:moveTo>
                    <a:pt x="23128" y="64786"/>
                  </a:moveTo>
                  <a:lnTo>
                    <a:pt x="19582" y="62473"/>
                  </a:lnTo>
                  <a:lnTo>
                    <a:pt x="16190" y="59003"/>
                  </a:lnTo>
                  <a:lnTo>
                    <a:pt x="19582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745" y="45832"/>
                  </a:lnTo>
                  <a:lnTo>
                    <a:pt x="39893" y="60166"/>
                  </a:lnTo>
                  <a:lnTo>
                    <a:pt x="28834" y="64786"/>
                  </a:lnTo>
                  <a:lnTo>
                    <a:pt x="23128" y="64786"/>
                  </a:lnTo>
                  <a:close/>
                </a:path>
                <a:path w="44745" h="75196">
                  <a:moveTo>
                    <a:pt x="0" y="41874"/>
                  </a:moveTo>
                  <a:lnTo>
                    <a:pt x="2306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745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5078"/>
                  </a:lnTo>
                  <a:lnTo>
                    <a:pt x="54901" y="54318"/>
                  </a:lnTo>
                  <a:lnTo>
                    <a:pt x="56588" y="40482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4" name="object 137">
              <a:extLst>
                <a:ext uri="{FF2B5EF4-FFF2-40B4-BE49-F238E27FC236}">
                  <a16:creationId xmlns:a16="http://schemas.microsoft.com/office/drawing/2014/main" id="{75D60A72-E618-4993-B1CD-3523503487A9}"/>
                </a:ext>
              </a:extLst>
            </p:cNvPr>
            <p:cNvSpPr/>
            <p:nvPr/>
          </p:nvSpPr>
          <p:spPr>
            <a:xfrm>
              <a:off x="7505188" y="4782027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0657"/>
                  </a:lnTo>
                  <a:lnTo>
                    <a:pt x="47491" y="94874"/>
                  </a:lnTo>
                  <a:lnTo>
                    <a:pt x="51694" y="84404"/>
                  </a:lnTo>
                  <a:lnTo>
                    <a:pt x="53196" y="69413"/>
                  </a:lnTo>
                  <a:lnTo>
                    <a:pt x="53191" y="61578"/>
                  </a:lnTo>
                  <a:lnTo>
                    <a:pt x="51537" y="47256"/>
                  </a:lnTo>
                  <a:lnTo>
                    <a:pt x="47491" y="37027"/>
                  </a:lnTo>
                  <a:lnTo>
                    <a:pt x="42865" y="31244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3717"/>
                  </a:lnTo>
                  <a:lnTo>
                    <a:pt x="16190" y="100657"/>
                  </a:lnTo>
                  <a:lnTo>
                    <a:pt x="12798" y="83308"/>
                  </a:lnTo>
                  <a:lnTo>
                    <a:pt x="12798" y="48593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0497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1404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3308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5" name="object 138">
              <a:extLst>
                <a:ext uri="{FF2B5EF4-FFF2-40B4-BE49-F238E27FC236}">
                  <a16:creationId xmlns:a16="http://schemas.microsoft.com/office/drawing/2014/main" id="{2F31A8DA-8F30-430F-A562-FF069A525578}"/>
                </a:ext>
              </a:extLst>
            </p:cNvPr>
            <p:cNvSpPr/>
            <p:nvPr/>
          </p:nvSpPr>
          <p:spPr>
            <a:xfrm>
              <a:off x="7561931" y="4785497"/>
              <a:ext cx="23128" cy="128432"/>
            </a:xfrm>
            <a:custGeom>
              <a:avLst/>
              <a:gdLst/>
              <a:ahLst/>
              <a:cxnLst/>
              <a:rect l="l" t="t" r="r" b="b"/>
              <a:pathLst>
                <a:path w="23128" h="128432">
                  <a:moveTo>
                    <a:pt x="23128" y="6939"/>
                  </a:moveTo>
                  <a:lnTo>
                    <a:pt x="23128" y="5783"/>
                  </a:lnTo>
                  <a:lnTo>
                    <a:pt x="21895" y="2313"/>
                  </a:lnTo>
                  <a:lnTo>
                    <a:pt x="18503" y="0"/>
                  </a:lnTo>
                  <a:lnTo>
                    <a:pt x="14956" y="0"/>
                  </a:lnTo>
                  <a:lnTo>
                    <a:pt x="10330" y="3469"/>
                  </a:lnTo>
                  <a:lnTo>
                    <a:pt x="10330" y="10409"/>
                  </a:lnTo>
                  <a:lnTo>
                    <a:pt x="12643" y="13879"/>
                  </a:lnTo>
                  <a:lnTo>
                    <a:pt x="20816" y="13879"/>
                  </a:lnTo>
                  <a:lnTo>
                    <a:pt x="23128" y="10409"/>
                  </a:lnTo>
                  <a:lnTo>
                    <a:pt x="23128" y="6939"/>
                  </a:lnTo>
                  <a:close/>
                </a:path>
                <a:path w="23128" h="128432">
                  <a:moveTo>
                    <a:pt x="2312" y="128432"/>
                  </a:moveTo>
                  <a:lnTo>
                    <a:pt x="6938" y="128432"/>
                  </a:lnTo>
                  <a:lnTo>
                    <a:pt x="18934" y="123331"/>
                  </a:lnTo>
                  <a:lnTo>
                    <a:pt x="23128" y="108754"/>
                  </a:lnTo>
                  <a:lnTo>
                    <a:pt x="23128" y="26617"/>
                  </a:lnTo>
                  <a:lnTo>
                    <a:pt x="11564" y="26617"/>
                  </a:lnTo>
                  <a:lnTo>
                    <a:pt x="11564" y="111067"/>
                  </a:lnTo>
                  <a:lnTo>
                    <a:pt x="10330" y="114537"/>
                  </a:lnTo>
                  <a:lnTo>
                    <a:pt x="6938" y="118007"/>
                  </a:lnTo>
                  <a:lnTo>
                    <a:pt x="0" y="118007"/>
                  </a:lnTo>
                  <a:lnTo>
                    <a:pt x="0" y="127275"/>
                  </a:lnTo>
                  <a:lnTo>
                    <a:pt x="2312" y="1284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6" name="object 139">
              <a:extLst>
                <a:ext uri="{FF2B5EF4-FFF2-40B4-BE49-F238E27FC236}">
                  <a16:creationId xmlns:a16="http://schemas.microsoft.com/office/drawing/2014/main" id="{4FF46EE6-349F-4C9E-BB32-5132AEC4EE48}"/>
                </a:ext>
              </a:extLst>
            </p:cNvPr>
            <p:cNvSpPr/>
            <p:nvPr/>
          </p:nvSpPr>
          <p:spPr>
            <a:xfrm>
              <a:off x="760001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7" name="object 140">
              <a:extLst>
                <a:ext uri="{FF2B5EF4-FFF2-40B4-BE49-F238E27FC236}">
                  <a16:creationId xmlns:a16="http://schemas.microsoft.com/office/drawing/2014/main" id="{78B8AD63-EEA4-4C83-A1BE-EEEF9B9A1FB5}"/>
                </a:ext>
              </a:extLst>
            </p:cNvPr>
            <p:cNvSpPr/>
            <p:nvPr/>
          </p:nvSpPr>
          <p:spPr>
            <a:xfrm>
              <a:off x="766369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8" name="object 141">
              <a:extLst>
                <a:ext uri="{FF2B5EF4-FFF2-40B4-BE49-F238E27FC236}">
                  <a16:creationId xmlns:a16="http://schemas.microsoft.com/office/drawing/2014/main" id="{0A674CFA-4C0D-4F4C-BFAB-2C00B049671C}"/>
                </a:ext>
              </a:extLst>
            </p:cNvPr>
            <p:cNvSpPr/>
            <p:nvPr/>
          </p:nvSpPr>
          <p:spPr>
            <a:xfrm>
              <a:off x="7721521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9" name="object 142">
              <a:extLst>
                <a:ext uri="{FF2B5EF4-FFF2-40B4-BE49-F238E27FC236}">
                  <a16:creationId xmlns:a16="http://schemas.microsoft.com/office/drawing/2014/main" id="{C0677572-4A64-468D-AFAB-D0B92C3D08E6}"/>
                </a:ext>
              </a:extLst>
            </p:cNvPr>
            <p:cNvSpPr/>
            <p:nvPr/>
          </p:nvSpPr>
          <p:spPr>
            <a:xfrm>
              <a:off x="7769012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2643" y="6939"/>
                  </a:move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0" name="object 143">
              <a:extLst>
                <a:ext uri="{FF2B5EF4-FFF2-40B4-BE49-F238E27FC236}">
                  <a16:creationId xmlns:a16="http://schemas.microsoft.com/office/drawing/2014/main" id="{20AF06F5-4F33-49FF-BAF5-396680A39E69}"/>
                </a:ext>
              </a:extLst>
            </p:cNvPr>
            <p:cNvSpPr/>
            <p:nvPr/>
          </p:nvSpPr>
          <p:spPr>
            <a:xfrm>
              <a:off x="7793221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1" name="object 144">
              <a:extLst>
                <a:ext uri="{FF2B5EF4-FFF2-40B4-BE49-F238E27FC236}">
                  <a16:creationId xmlns:a16="http://schemas.microsoft.com/office/drawing/2014/main" id="{FB7C354B-E3FE-4894-A245-22B30E4BE7DC}"/>
                </a:ext>
              </a:extLst>
            </p:cNvPr>
            <p:cNvSpPr/>
            <p:nvPr/>
          </p:nvSpPr>
          <p:spPr>
            <a:xfrm>
              <a:off x="7853356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4" y="32601"/>
                  </a:lnTo>
                  <a:lnTo>
                    <a:pt x="50848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2" name="object 145">
              <a:extLst>
                <a:ext uri="{FF2B5EF4-FFF2-40B4-BE49-F238E27FC236}">
                  <a16:creationId xmlns:a16="http://schemas.microsoft.com/office/drawing/2014/main" id="{65EBB84C-36A5-4480-9E2F-2016983E47F4}"/>
                </a:ext>
              </a:extLst>
            </p:cNvPr>
            <p:cNvSpPr/>
            <p:nvPr/>
          </p:nvSpPr>
          <p:spPr>
            <a:xfrm>
              <a:off x="7917037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3" name="object 129">
              <a:extLst>
                <a:ext uri="{FF2B5EF4-FFF2-40B4-BE49-F238E27FC236}">
                  <a16:creationId xmlns:a16="http://schemas.microsoft.com/office/drawing/2014/main" id="{A34FC594-4E2E-4C83-8B95-477822D1D48D}"/>
                </a:ext>
              </a:extLst>
            </p:cNvPr>
            <p:cNvSpPr/>
            <p:nvPr/>
          </p:nvSpPr>
          <p:spPr>
            <a:xfrm>
              <a:off x="8011866" y="4785497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4" name="object 130">
              <a:extLst>
                <a:ext uri="{FF2B5EF4-FFF2-40B4-BE49-F238E27FC236}">
                  <a16:creationId xmlns:a16="http://schemas.microsoft.com/office/drawing/2014/main" id="{78075FF1-4C87-4625-842A-BD5EBBD9537B}"/>
                </a:ext>
              </a:extLst>
            </p:cNvPr>
            <p:cNvSpPr/>
            <p:nvPr/>
          </p:nvSpPr>
          <p:spPr>
            <a:xfrm>
              <a:off x="8041934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801" y="15772"/>
                  </a:lnTo>
                  <a:lnTo>
                    <a:pt x="41772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5" name="object 131">
              <a:extLst>
                <a:ext uri="{FF2B5EF4-FFF2-40B4-BE49-F238E27FC236}">
                  <a16:creationId xmlns:a16="http://schemas.microsoft.com/office/drawing/2014/main" id="{EEBC7ED6-790B-45FF-BCFD-D1054E56DCF6}"/>
                </a:ext>
              </a:extLst>
            </p:cNvPr>
            <p:cNvSpPr/>
            <p:nvPr/>
          </p:nvSpPr>
          <p:spPr>
            <a:xfrm>
              <a:off x="8100990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6" name="object 132">
              <a:extLst>
                <a:ext uri="{FF2B5EF4-FFF2-40B4-BE49-F238E27FC236}">
                  <a16:creationId xmlns:a16="http://schemas.microsoft.com/office/drawing/2014/main" id="{2A576CDF-75D3-4F77-9226-DC12EC433D02}"/>
                </a:ext>
              </a:extLst>
            </p:cNvPr>
            <p:cNvSpPr/>
            <p:nvPr/>
          </p:nvSpPr>
          <p:spPr>
            <a:xfrm>
              <a:off x="8143701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7" name="object 123">
              <a:extLst>
                <a:ext uri="{FF2B5EF4-FFF2-40B4-BE49-F238E27FC236}">
                  <a16:creationId xmlns:a16="http://schemas.microsoft.com/office/drawing/2014/main" id="{8421577D-F86D-47DC-B615-59FC93FC2174}"/>
                </a:ext>
              </a:extLst>
            </p:cNvPr>
            <p:cNvSpPr/>
            <p:nvPr/>
          </p:nvSpPr>
          <p:spPr>
            <a:xfrm>
              <a:off x="824315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301" y="61316"/>
                  </a:lnTo>
                  <a:lnTo>
                    <a:pt x="26675" y="64786"/>
                  </a:lnTo>
                  <a:lnTo>
                    <a:pt x="19736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9804" y="63630"/>
                  </a:lnTo>
                  <a:lnTo>
                    <a:pt x="48570" y="57846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2798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3546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8" name="object 124">
              <a:extLst>
                <a:ext uri="{FF2B5EF4-FFF2-40B4-BE49-F238E27FC236}">
                  <a16:creationId xmlns:a16="http://schemas.microsoft.com/office/drawing/2014/main" id="{4C838E60-F942-4B55-B386-93379C0003BB}"/>
                </a:ext>
              </a:extLst>
            </p:cNvPr>
            <p:cNvSpPr/>
            <p:nvPr/>
          </p:nvSpPr>
          <p:spPr>
            <a:xfrm>
              <a:off x="8308071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9251" y="98328"/>
                  </a:move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9" name="object 125">
              <a:extLst>
                <a:ext uri="{FF2B5EF4-FFF2-40B4-BE49-F238E27FC236}">
                  <a16:creationId xmlns:a16="http://schemas.microsoft.com/office/drawing/2014/main" id="{AB8A1AF5-728B-4259-9F51-4B50F9EAE189}"/>
                </a:ext>
              </a:extLst>
            </p:cNvPr>
            <p:cNvSpPr/>
            <p:nvPr/>
          </p:nvSpPr>
          <p:spPr>
            <a:xfrm>
              <a:off x="837745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0" name="object 126">
              <a:extLst>
                <a:ext uri="{FF2B5EF4-FFF2-40B4-BE49-F238E27FC236}">
                  <a16:creationId xmlns:a16="http://schemas.microsoft.com/office/drawing/2014/main" id="{EFC80D01-98F0-4DCF-A604-66D3B4DBD0B3}"/>
                </a:ext>
              </a:extLst>
            </p:cNvPr>
            <p:cNvSpPr/>
            <p:nvPr/>
          </p:nvSpPr>
          <p:spPr>
            <a:xfrm>
              <a:off x="8414464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0398" y="61316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8" y="32645"/>
                  </a:lnTo>
                  <a:lnTo>
                    <a:pt x="50303" y="17880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1" name="object 127">
              <a:extLst>
                <a:ext uri="{FF2B5EF4-FFF2-40B4-BE49-F238E27FC236}">
                  <a16:creationId xmlns:a16="http://schemas.microsoft.com/office/drawing/2014/main" id="{0A71B49A-A5DD-4277-9BBC-42A9F4A8C12E}"/>
                </a:ext>
              </a:extLst>
            </p:cNvPr>
            <p:cNvSpPr/>
            <p:nvPr/>
          </p:nvSpPr>
          <p:spPr>
            <a:xfrm>
              <a:off x="847799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2" name="object 128">
              <a:extLst>
                <a:ext uri="{FF2B5EF4-FFF2-40B4-BE49-F238E27FC236}">
                  <a16:creationId xmlns:a16="http://schemas.microsoft.com/office/drawing/2014/main" id="{3DF7CD66-89CF-4740-BB48-91FFDC95BD97}"/>
                </a:ext>
              </a:extLst>
            </p:cNvPr>
            <p:cNvSpPr/>
            <p:nvPr/>
          </p:nvSpPr>
          <p:spPr>
            <a:xfrm>
              <a:off x="8541673" y="4813271"/>
              <a:ext cx="51963" cy="100657"/>
            </a:xfrm>
            <a:custGeom>
              <a:avLst/>
              <a:gdLst/>
              <a:ahLst/>
              <a:cxnLst/>
              <a:rect l="l" t="t" r="r" b="b"/>
              <a:pathLst>
                <a:path w="51963" h="100657">
                  <a:moveTo>
                    <a:pt x="1052" y="17110"/>
                  </a:move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2643" y="53220"/>
                  </a:lnTo>
                  <a:lnTo>
                    <a:pt x="11564" y="46280"/>
                  </a:lnTo>
                  <a:lnTo>
                    <a:pt x="11564" y="2313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40"/>
                  </a:lnTo>
                  <a:lnTo>
                    <a:pt x="1052" y="17110"/>
                  </a:lnTo>
                  <a:close/>
                </a:path>
                <a:path w="51963" h="100657">
                  <a:moveTo>
                    <a:pt x="17269" y="10409"/>
                  </a:moveTo>
                  <a:lnTo>
                    <a:pt x="21895" y="8096"/>
                  </a:lnTo>
                  <a:lnTo>
                    <a:pt x="32380" y="8096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3220"/>
                  </a:lnTo>
                  <a:lnTo>
                    <a:pt x="37006" y="59003"/>
                  </a:lnTo>
                  <a:lnTo>
                    <a:pt x="32380" y="62473"/>
                  </a:lnTo>
                  <a:lnTo>
                    <a:pt x="21895" y="62473"/>
                  </a:lnTo>
                  <a:lnTo>
                    <a:pt x="17269" y="60160"/>
                  </a:lnTo>
                  <a:lnTo>
                    <a:pt x="14956" y="56690"/>
                  </a:lnTo>
                  <a:lnTo>
                    <a:pt x="12643" y="53220"/>
                  </a:lnTo>
                  <a:lnTo>
                    <a:pt x="10330" y="69413"/>
                  </a:lnTo>
                  <a:lnTo>
                    <a:pt x="16190" y="72883"/>
                  </a:lnTo>
                  <a:lnTo>
                    <a:pt x="31146" y="72883"/>
                  </a:lnTo>
                  <a:lnTo>
                    <a:pt x="37006" y="69413"/>
                  </a:lnTo>
                  <a:lnTo>
                    <a:pt x="40398" y="63630"/>
                  </a:lnTo>
                  <a:lnTo>
                    <a:pt x="41632" y="71726"/>
                  </a:lnTo>
                  <a:lnTo>
                    <a:pt x="51963" y="71726"/>
                  </a:lnTo>
                  <a:lnTo>
                    <a:pt x="51963" y="-31244"/>
                  </a:lnTo>
                  <a:lnTo>
                    <a:pt x="40398" y="-31244"/>
                  </a:lnTo>
                  <a:lnTo>
                    <a:pt x="40398" y="5783"/>
                  </a:lnTo>
                  <a:lnTo>
                    <a:pt x="35772" y="0"/>
                  </a:lnTo>
                  <a:lnTo>
                    <a:pt x="31146" y="-2313"/>
                  </a:lnTo>
                  <a:lnTo>
                    <a:pt x="16190" y="-2313"/>
                  </a:lnTo>
                  <a:lnTo>
                    <a:pt x="10330" y="0"/>
                  </a:lnTo>
                  <a:lnTo>
                    <a:pt x="11564" y="23132"/>
                  </a:lnTo>
                  <a:lnTo>
                    <a:pt x="12643" y="17349"/>
                  </a:lnTo>
                  <a:lnTo>
                    <a:pt x="14956" y="13879"/>
                  </a:lnTo>
                  <a:lnTo>
                    <a:pt x="1726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3" name="object 120">
              <a:extLst>
                <a:ext uri="{FF2B5EF4-FFF2-40B4-BE49-F238E27FC236}">
                  <a16:creationId xmlns:a16="http://schemas.microsoft.com/office/drawing/2014/main" id="{F7D80D71-0157-4EBA-8186-6441363CED6F}"/>
                </a:ext>
              </a:extLst>
            </p:cNvPr>
            <p:cNvSpPr/>
            <p:nvPr/>
          </p:nvSpPr>
          <p:spPr>
            <a:xfrm>
              <a:off x="5625577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4" name="object 121">
              <a:extLst>
                <a:ext uri="{FF2B5EF4-FFF2-40B4-BE49-F238E27FC236}">
                  <a16:creationId xmlns:a16="http://schemas.microsoft.com/office/drawing/2014/main" id="{4AA8D674-1FB8-4D0B-9BD9-0DA7EA92C341}"/>
                </a:ext>
              </a:extLst>
            </p:cNvPr>
            <p:cNvSpPr/>
            <p:nvPr/>
          </p:nvSpPr>
          <p:spPr>
            <a:xfrm>
              <a:off x="5691417" y="4964836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2798" y="74039"/>
                  </a:moveTo>
                  <a:lnTo>
                    <a:pt x="12798" y="2081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885" y="15678"/>
                  </a:lnTo>
                  <a:lnTo>
                    <a:pt x="42409" y="3848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5" name="object 122">
              <a:extLst>
                <a:ext uri="{FF2B5EF4-FFF2-40B4-BE49-F238E27FC236}">
                  <a16:creationId xmlns:a16="http://schemas.microsoft.com/office/drawing/2014/main" id="{11E09696-D4D6-4F38-9D09-911462000F3D}"/>
                </a:ext>
              </a:extLst>
            </p:cNvPr>
            <p:cNvSpPr/>
            <p:nvPr/>
          </p:nvSpPr>
          <p:spPr>
            <a:xfrm>
              <a:off x="5755099" y="4935905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11564" y="78666"/>
                  </a:moveTo>
                  <a:lnTo>
                    <a:pt x="11564" y="62473"/>
                  </a:lnTo>
                  <a:lnTo>
                    <a:pt x="10330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7"/>
                  </a:lnTo>
                  <a:lnTo>
                    <a:pt x="1867" y="8552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269" y="104127"/>
                  </a:lnTo>
                  <a:lnTo>
                    <a:pt x="24208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1564" y="78666"/>
                  </a:lnTo>
                  <a:close/>
                </a:path>
                <a:path w="53196" h="104127">
                  <a:moveTo>
                    <a:pt x="18503" y="41654"/>
                  </a:moveTo>
                  <a:lnTo>
                    <a:pt x="21895" y="39340"/>
                  </a:lnTo>
                  <a:lnTo>
                    <a:pt x="33459" y="39340"/>
                  </a:lnTo>
                  <a:lnTo>
                    <a:pt x="38085" y="42810"/>
                  </a:lnTo>
                  <a:lnTo>
                    <a:pt x="40398" y="48593"/>
                  </a:lnTo>
                  <a:lnTo>
                    <a:pt x="40398" y="84464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24208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7027"/>
                  </a:lnTo>
                  <a:lnTo>
                    <a:pt x="3700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lnTo>
                    <a:pt x="11564" y="62473"/>
                  </a:lnTo>
                  <a:lnTo>
                    <a:pt x="12643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6" name="object 104">
              <a:extLst>
                <a:ext uri="{FF2B5EF4-FFF2-40B4-BE49-F238E27FC236}">
                  <a16:creationId xmlns:a16="http://schemas.microsoft.com/office/drawing/2014/main" id="{109D85D3-8E6D-40B5-90F9-9AF825BEA67B}"/>
                </a:ext>
              </a:extLst>
            </p:cNvPr>
            <p:cNvSpPr/>
            <p:nvPr/>
          </p:nvSpPr>
          <p:spPr>
            <a:xfrm>
              <a:off x="58545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7" name="object 105">
              <a:extLst>
                <a:ext uri="{FF2B5EF4-FFF2-40B4-BE49-F238E27FC236}">
                  <a16:creationId xmlns:a16="http://schemas.microsoft.com/office/drawing/2014/main" id="{FFA4069E-A56A-400C-BB4C-200193FD3602}"/>
                </a:ext>
              </a:extLst>
            </p:cNvPr>
            <p:cNvSpPr/>
            <p:nvPr/>
          </p:nvSpPr>
          <p:spPr>
            <a:xfrm>
              <a:off x="5920548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9582" y="64786"/>
                  </a:moveTo>
                  <a:lnTo>
                    <a:pt x="14956" y="62473"/>
                  </a:lnTo>
                  <a:lnTo>
                    <a:pt x="12643" y="56690"/>
                  </a:lnTo>
                  <a:lnTo>
                    <a:pt x="12643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643" y="101814"/>
                  </a:lnTo>
                  <a:lnTo>
                    <a:pt x="12643" y="67099"/>
                  </a:lnTo>
                  <a:lnTo>
                    <a:pt x="16190" y="72883"/>
                  </a:lnTo>
                  <a:lnTo>
                    <a:pt x="19582" y="64786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8" name="object 106">
              <a:extLst>
                <a:ext uri="{FF2B5EF4-FFF2-40B4-BE49-F238E27FC236}">
                  <a16:creationId xmlns:a16="http://schemas.microsoft.com/office/drawing/2014/main" id="{F80FB7EF-031A-4952-81FC-4F4C779363AA}"/>
                </a:ext>
              </a:extLst>
            </p:cNvPr>
            <p:cNvSpPr/>
            <p:nvPr/>
          </p:nvSpPr>
          <p:spPr>
            <a:xfrm>
              <a:off x="5987622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40398" y="26602"/>
                  </a:move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6190" y="7288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9" name="object 107">
              <a:extLst>
                <a:ext uri="{FF2B5EF4-FFF2-40B4-BE49-F238E27FC236}">
                  <a16:creationId xmlns:a16="http://schemas.microsoft.com/office/drawing/2014/main" id="{69F685C7-F8A6-4732-B2A2-558B9E1C289A}"/>
                </a:ext>
              </a:extLst>
            </p:cNvPr>
            <p:cNvSpPr/>
            <p:nvPr/>
          </p:nvSpPr>
          <p:spPr>
            <a:xfrm>
              <a:off x="6054696" y="4964836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0" name="object 108">
              <a:extLst>
                <a:ext uri="{FF2B5EF4-FFF2-40B4-BE49-F238E27FC236}">
                  <a16:creationId xmlns:a16="http://schemas.microsoft.com/office/drawing/2014/main" id="{D372FD18-8455-435E-A8E8-6062F3D823A0}"/>
                </a:ext>
              </a:extLst>
            </p:cNvPr>
            <p:cNvSpPr/>
            <p:nvPr/>
          </p:nvSpPr>
          <p:spPr>
            <a:xfrm>
              <a:off x="6091702" y="4964836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43944" y="26602"/>
                  </a:moveTo>
                  <a:lnTo>
                    <a:pt x="43859" y="45832"/>
                  </a:ln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3944" y="26602"/>
                  </a:lnTo>
                  <a:close/>
                </a:path>
                <a:path w="48570" h="75196">
                  <a:moveTo>
                    <a:pt x="19582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8570" y="65943"/>
                  </a:lnTo>
                  <a:lnTo>
                    <a:pt x="54346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1898" y="55912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1" name="object 109">
              <a:extLst>
                <a:ext uri="{FF2B5EF4-FFF2-40B4-BE49-F238E27FC236}">
                  <a16:creationId xmlns:a16="http://schemas.microsoft.com/office/drawing/2014/main" id="{BEC7CB47-08D0-4F58-9358-E91ECB877B6A}"/>
                </a:ext>
              </a:extLst>
            </p:cNvPr>
            <p:cNvSpPr/>
            <p:nvPr/>
          </p:nvSpPr>
          <p:spPr>
            <a:xfrm>
              <a:off x="6155229" y="4965993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2" name="object 110">
              <a:extLst>
                <a:ext uri="{FF2B5EF4-FFF2-40B4-BE49-F238E27FC236}">
                  <a16:creationId xmlns:a16="http://schemas.microsoft.com/office/drawing/2014/main" id="{D7C496C5-E690-44FB-9496-2FBBE6F164F6}"/>
                </a:ext>
              </a:extLst>
            </p:cNvPr>
            <p:cNvSpPr/>
            <p:nvPr/>
          </p:nvSpPr>
          <p:spPr>
            <a:xfrm>
              <a:off x="6216598" y="4964836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3" name="object 111">
              <a:extLst>
                <a:ext uri="{FF2B5EF4-FFF2-40B4-BE49-F238E27FC236}">
                  <a16:creationId xmlns:a16="http://schemas.microsoft.com/office/drawing/2014/main" id="{6F7E4C14-B0BF-4A01-A40E-B56FF8ACC8BA}"/>
                </a:ext>
              </a:extLst>
            </p:cNvPr>
            <p:cNvSpPr/>
            <p:nvPr/>
          </p:nvSpPr>
          <p:spPr>
            <a:xfrm>
              <a:off x="6280280" y="4968306"/>
              <a:ext cx="51963" cy="101814"/>
            </a:xfrm>
            <a:custGeom>
              <a:avLst/>
              <a:gdLst/>
              <a:ahLst/>
              <a:cxnLst/>
              <a:rect l="l" t="t" r="r" b="b"/>
              <a:pathLst>
                <a:path w="51963" h="101814">
                  <a:moveTo>
                    <a:pt x="0" y="31229"/>
                  </a:moveTo>
                  <a:lnTo>
                    <a:pt x="4" y="38996"/>
                  </a:lnTo>
                  <a:lnTo>
                    <a:pt x="1661" y="52984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1564" y="46265"/>
                  </a:lnTo>
                  <a:lnTo>
                    <a:pt x="11564" y="23132"/>
                  </a:lnTo>
                  <a:lnTo>
                    <a:pt x="12643" y="1619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38"/>
                  </a:lnTo>
                  <a:lnTo>
                    <a:pt x="1052" y="16665"/>
                  </a:lnTo>
                  <a:lnTo>
                    <a:pt x="0" y="31229"/>
                  </a:lnTo>
                  <a:close/>
                </a:path>
                <a:path w="51963" h="101814">
                  <a:moveTo>
                    <a:pt x="17269" y="9253"/>
                  </a:moveTo>
                  <a:lnTo>
                    <a:pt x="21895" y="6939"/>
                  </a:lnTo>
                  <a:lnTo>
                    <a:pt x="32380" y="6939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2063"/>
                  </a:lnTo>
                  <a:lnTo>
                    <a:pt x="37006" y="59003"/>
                  </a:lnTo>
                  <a:lnTo>
                    <a:pt x="32380" y="61316"/>
                  </a:lnTo>
                  <a:lnTo>
                    <a:pt x="20816" y="61316"/>
                  </a:lnTo>
                  <a:lnTo>
                    <a:pt x="17269" y="60160"/>
                  </a:lnTo>
                  <a:lnTo>
                    <a:pt x="14956" y="55533"/>
                  </a:lnTo>
                  <a:lnTo>
                    <a:pt x="12643" y="52063"/>
                  </a:lnTo>
                  <a:lnTo>
                    <a:pt x="11564" y="46265"/>
                  </a:lnTo>
                  <a:lnTo>
                    <a:pt x="10330" y="69413"/>
                  </a:lnTo>
                  <a:lnTo>
                    <a:pt x="16190" y="71726"/>
                  </a:lnTo>
                  <a:lnTo>
                    <a:pt x="31146" y="71726"/>
                  </a:lnTo>
                  <a:lnTo>
                    <a:pt x="37006" y="69413"/>
                  </a:lnTo>
                  <a:lnTo>
                    <a:pt x="40398" y="62473"/>
                  </a:lnTo>
                  <a:lnTo>
                    <a:pt x="41632" y="70569"/>
                  </a:lnTo>
                  <a:lnTo>
                    <a:pt x="51963" y="70569"/>
                  </a:lnTo>
                  <a:lnTo>
                    <a:pt x="51963" y="-32401"/>
                  </a:lnTo>
                  <a:lnTo>
                    <a:pt x="40398" y="-32401"/>
                  </a:lnTo>
                  <a:lnTo>
                    <a:pt x="40398" y="4626"/>
                  </a:lnTo>
                  <a:lnTo>
                    <a:pt x="35772" y="-1156"/>
                  </a:lnTo>
                  <a:lnTo>
                    <a:pt x="31146" y="-3469"/>
                  </a:lnTo>
                  <a:lnTo>
                    <a:pt x="16190" y="-3469"/>
                  </a:lnTo>
                  <a:lnTo>
                    <a:pt x="10330" y="0"/>
                  </a:lnTo>
                  <a:lnTo>
                    <a:pt x="12643" y="16192"/>
                  </a:lnTo>
                  <a:lnTo>
                    <a:pt x="14956" y="12722"/>
                  </a:lnTo>
                  <a:lnTo>
                    <a:pt x="1726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4" name="object 112">
              <a:extLst>
                <a:ext uri="{FF2B5EF4-FFF2-40B4-BE49-F238E27FC236}">
                  <a16:creationId xmlns:a16="http://schemas.microsoft.com/office/drawing/2014/main" id="{1F6CC59E-52BD-4A24-9A08-6CB78EA1CF27}"/>
                </a:ext>
              </a:extLst>
            </p:cNvPr>
            <p:cNvSpPr/>
            <p:nvPr/>
          </p:nvSpPr>
          <p:spPr>
            <a:xfrm>
              <a:off x="5633595" y="5095566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11564" y="97187"/>
                  </a:moveTo>
                  <a:lnTo>
                    <a:pt x="11564" y="21975"/>
                  </a:lnTo>
                  <a:lnTo>
                    <a:pt x="50883" y="97187"/>
                  </a:lnTo>
                  <a:lnTo>
                    <a:pt x="63681" y="97187"/>
                  </a:lnTo>
                  <a:lnTo>
                    <a:pt x="63681" y="0"/>
                  </a:lnTo>
                  <a:lnTo>
                    <a:pt x="50883" y="0"/>
                  </a:lnTo>
                  <a:lnTo>
                    <a:pt x="50883" y="7521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11564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5" name="object 113">
              <a:extLst>
                <a:ext uri="{FF2B5EF4-FFF2-40B4-BE49-F238E27FC236}">
                  <a16:creationId xmlns:a16="http://schemas.microsoft.com/office/drawing/2014/main" id="{140DBFF3-80D0-40A8-A71F-8DCCB9EB0747}"/>
                </a:ext>
              </a:extLst>
            </p:cNvPr>
            <p:cNvSpPr/>
            <p:nvPr/>
          </p:nvSpPr>
          <p:spPr>
            <a:xfrm>
              <a:off x="57157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1726"/>
                  </a:lnTo>
                  <a:lnTo>
                    <a:pt x="48570" y="71726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6" name="object 114">
              <a:extLst>
                <a:ext uri="{FF2B5EF4-FFF2-40B4-BE49-F238E27FC236}">
                  <a16:creationId xmlns:a16="http://schemas.microsoft.com/office/drawing/2014/main" id="{2E97BD92-012E-4629-BE91-C1F954CC6D51}"/>
                </a:ext>
              </a:extLst>
            </p:cNvPr>
            <p:cNvSpPr/>
            <p:nvPr/>
          </p:nvSpPr>
          <p:spPr>
            <a:xfrm>
              <a:off x="5781620" y="5118714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2722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503"/>
                  </a:lnTo>
                  <a:lnTo>
                    <a:pt x="77737" y="4009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7" name="object 115">
              <a:extLst>
                <a:ext uri="{FF2B5EF4-FFF2-40B4-BE49-F238E27FC236}">
                  <a16:creationId xmlns:a16="http://schemas.microsoft.com/office/drawing/2014/main" id="{E996CB28-BFE0-4A92-BB29-461F2CA619DB}"/>
                </a:ext>
              </a:extLst>
            </p:cNvPr>
            <p:cNvSpPr/>
            <p:nvPr/>
          </p:nvSpPr>
          <p:spPr>
            <a:xfrm>
              <a:off x="588462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8" name="object 116">
              <a:extLst>
                <a:ext uri="{FF2B5EF4-FFF2-40B4-BE49-F238E27FC236}">
                  <a16:creationId xmlns:a16="http://schemas.microsoft.com/office/drawing/2014/main" id="{47AF7F4D-2242-42A4-AB53-C2FDC5DBF2EB}"/>
                </a:ext>
              </a:extLst>
            </p:cNvPr>
            <p:cNvSpPr/>
            <p:nvPr/>
          </p:nvSpPr>
          <p:spPr>
            <a:xfrm>
              <a:off x="5949382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9" name="object 117">
              <a:extLst>
                <a:ext uri="{FF2B5EF4-FFF2-40B4-BE49-F238E27FC236}">
                  <a16:creationId xmlns:a16="http://schemas.microsoft.com/office/drawing/2014/main" id="{F1B504F8-FA0E-402D-A86C-19DED3E2F77A}"/>
                </a:ext>
              </a:extLst>
            </p:cNvPr>
            <p:cNvSpPr/>
            <p:nvPr/>
          </p:nvSpPr>
          <p:spPr>
            <a:xfrm>
              <a:off x="6015376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0" name="object 118">
              <a:extLst>
                <a:ext uri="{FF2B5EF4-FFF2-40B4-BE49-F238E27FC236}">
                  <a16:creationId xmlns:a16="http://schemas.microsoft.com/office/drawing/2014/main" id="{1AF91224-0113-4596-A402-0CEF7E1AF580}"/>
                </a:ext>
              </a:extLst>
            </p:cNvPr>
            <p:cNvSpPr/>
            <p:nvPr/>
          </p:nvSpPr>
          <p:spPr>
            <a:xfrm>
              <a:off x="6083530" y="5118714"/>
              <a:ext cx="45001" cy="76353"/>
            </a:xfrm>
            <a:custGeom>
              <a:avLst/>
              <a:gdLst/>
              <a:ahLst/>
              <a:cxnLst/>
              <a:rect l="l" t="t" r="r" b="b"/>
              <a:pathLst>
                <a:path w="45001" h="76353">
                  <a:moveTo>
                    <a:pt x="19736" y="63630"/>
                  </a:moveTo>
                  <a:lnTo>
                    <a:pt x="2081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5001" y="47134"/>
                  </a:lnTo>
                  <a:lnTo>
                    <a:pt x="40084" y="61137"/>
                  </a:lnTo>
                  <a:lnTo>
                    <a:pt x="28988" y="65943"/>
                  </a:lnTo>
                  <a:lnTo>
                    <a:pt x="24362" y="65943"/>
                  </a:lnTo>
                  <a:lnTo>
                    <a:pt x="19736" y="63630"/>
                  </a:lnTo>
                  <a:close/>
                </a:path>
                <a:path w="45001" h="76353">
                  <a:moveTo>
                    <a:pt x="19736" y="63630"/>
                  </a:moveTo>
                  <a:lnTo>
                    <a:pt x="17423" y="59003"/>
                  </a:lnTo>
                  <a:lnTo>
                    <a:pt x="13877" y="55533"/>
                  </a:lnTo>
                  <a:lnTo>
                    <a:pt x="12798" y="48578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7423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3944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5001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469"/>
                  </a:lnTo>
                  <a:lnTo>
                    <a:pt x="8172" y="9253"/>
                  </a:lnTo>
                  <a:lnTo>
                    <a:pt x="2137" y="21302"/>
                  </a:lnTo>
                  <a:lnTo>
                    <a:pt x="0" y="34698"/>
                  </a:lnTo>
                  <a:lnTo>
                    <a:pt x="35" y="43089"/>
                  </a:lnTo>
                  <a:lnTo>
                    <a:pt x="2851" y="56802"/>
                  </a:lnTo>
                  <a:lnTo>
                    <a:pt x="8172" y="67099"/>
                  </a:lnTo>
                  <a:lnTo>
                    <a:pt x="13877" y="72883"/>
                  </a:lnTo>
                  <a:lnTo>
                    <a:pt x="20816" y="76353"/>
                  </a:lnTo>
                  <a:lnTo>
                    <a:pt x="19736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1" name="object 119">
              <a:extLst>
                <a:ext uri="{FF2B5EF4-FFF2-40B4-BE49-F238E27FC236}">
                  <a16:creationId xmlns:a16="http://schemas.microsoft.com/office/drawing/2014/main" id="{0A558FC6-5AE6-4B20-97CA-96947B606E5B}"/>
                </a:ext>
              </a:extLst>
            </p:cNvPr>
            <p:cNvSpPr/>
            <p:nvPr/>
          </p:nvSpPr>
          <p:spPr>
            <a:xfrm>
              <a:off x="6150604" y="5088627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15036"/>
                  </a:move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2" name="object 93">
              <a:extLst>
                <a:ext uri="{FF2B5EF4-FFF2-40B4-BE49-F238E27FC236}">
                  <a16:creationId xmlns:a16="http://schemas.microsoft.com/office/drawing/2014/main" id="{076FA933-96FA-405B-9349-DABFC51CDC8D}"/>
                </a:ext>
              </a:extLst>
            </p:cNvPr>
            <p:cNvSpPr/>
            <p:nvPr/>
          </p:nvSpPr>
          <p:spPr>
            <a:xfrm>
              <a:off x="6380814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0" y="8096"/>
                  </a:moveTo>
                  <a:lnTo>
                    <a:pt x="0" y="11566"/>
                  </a:lnTo>
                  <a:lnTo>
                    <a:pt x="3546" y="15036"/>
                  </a:lnTo>
                  <a:lnTo>
                    <a:pt x="8172" y="15036"/>
                  </a:lnTo>
                  <a:lnTo>
                    <a:pt x="12798" y="11566"/>
                  </a:ln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546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3" name="object 94">
              <a:extLst>
                <a:ext uri="{FF2B5EF4-FFF2-40B4-BE49-F238E27FC236}">
                  <a16:creationId xmlns:a16="http://schemas.microsoft.com/office/drawing/2014/main" id="{25FFA679-E816-4CD1-82A8-B85574F40AD2}"/>
                </a:ext>
              </a:extLst>
            </p:cNvPr>
            <p:cNvSpPr/>
            <p:nvPr/>
          </p:nvSpPr>
          <p:spPr>
            <a:xfrm>
              <a:off x="6410881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4" name="object 95">
              <a:extLst>
                <a:ext uri="{FF2B5EF4-FFF2-40B4-BE49-F238E27FC236}">
                  <a16:creationId xmlns:a16="http://schemas.microsoft.com/office/drawing/2014/main" id="{A6992C3D-D609-4A92-B483-499C96C51FFB}"/>
                </a:ext>
              </a:extLst>
            </p:cNvPr>
            <p:cNvSpPr/>
            <p:nvPr/>
          </p:nvSpPr>
          <p:spPr>
            <a:xfrm>
              <a:off x="6476876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5036"/>
                  </a:lnTo>
                  <a:lnTo>
                    <a:pt x="8018" y="15036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5" name="object 96">
              <a:extLst>
                <a:ext uri="{FF2B5EF4-FFF2-40B4-BE49-F238E27FC236}">
                  <a16:creationId xmlns:a16="http://schemas.microsoft.com/office/drawing/2014/main" id="{6F7F2698-9283-4914-A352-3C90BAB61093}"/>
                </a:ext>
              </a:extLst>
            </p:cNvPr>
            <p:cNvSpPr/>
            <p:nvPr/>
          </p:nvSpPr>
          <p:spPr>
            <a:xfrm>
              <a:off x="6498771" y="4948628"/>
              <a:ext cx="34847" cy="91404"/>
            </a:xfrm>
            <a:custGeom>
              <a:avLst/>
              <a:gdLst/>
              <a:ahLst/>
              <a:cxnLst/>
              <a:rect l="l" t="t" r="r" b="b"/>
              <a:pathLst>
                <a:path w="34847" h="91404">
                  <a:moveTo>
                    <a:pt x="23283" y="17364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4847" y="90248"/>
                  </a:lnTo>
                  <a:lnTo>
                    <a:pt x="34847" y="79838"/>
                  </a:lnTo>
                  <a:lnTo>
                    <a:pt x="31301" y="80994"/>
                  </a:lnTo>
                  <a:lnTo>
                    <a:pt x="27908" y="80994"/>
                  </a:lnTo>
                  <a:lnTo>
                    <a:pt x="24362" y="77525"/>
                  </a:lnTo>
                  <a:lnTo>
                    <a:pt x="23283" y="72898"/>
                  </a:lnTo>
                  <a:lnTo>
                    <a:pt x="23283" y="27774"/>
                  </a:lnTo>
                  <a:lnTo>
                    <a:pt x="34847" y="27774"/>
                  </a:lnTo>
                  <a:lnTo>
                    <a:pt x="34847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6" name="object 97">
              <a:extLst>
                <a:ext uri="{FF2B5EF4-FFF2-40B4-BE49-F238E27FC236}">
                  <a16:creationId xmlns:a16="http://schemas.microsoft.com/office/drawing/2014/main" id="{DEBB0215-1D26-4CB6-A949-34605E620AA8}"/>
                </a:ext>
              </a:extLst>
            </p:cNvPr>
            <p:cNvSpPr/>
            <p:nvPr/>
          </p:nvSpPr>
          <p:spPr>
            <a:xfrm>
              <a:off x="6546263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8096"/>
                  </a:moveTo>
                  <a:lnTo>
                    <a:pt x="1233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98" y="11566"/>
                  </a:lnTo>
                  <a:lnTo>
                    <a:pt x="13877" y="8096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7" name="object 98">
              <a:extLst>
                <a:ext uri="{FF2B5EF4-FFF2-40B4-BE49-F238E27FC236}">
                  <a16:creationId xmlns:a16="http://schemas.microsoft.com/office/drawing/2014/main" id="{4C0ECF62-76CF-4B8F-AF8B-74BE4E280487}"/>
                </a:ext>
              </a:extLst>
            </p:cNvPr>
            <p:cNvSpPr/>
            <p:nvPr/>
          </p:nvSpPr>
          <p:spPr>
            <a:xfrm>
              <a:off x="6575251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643" y="60160"/>
                  </a:move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8" name="object 99">
              <a:extLst>
                <a:ext uri="{FF2B5EF4-FFF2-40B4-BE49-F238E27FC236}">
                  <a16:creationId xmlns:a16="http://schemas.microsoft.com/office/drawing/2014/main" id="{EBB9103F-A2A2-4ED3-B214-CF84CACEFC79}"/>
                </a:ext>
              </a:extLst>
            </p:cNvPr>
            <p:cNvSpPr/>
            <p:nvPr/>
          </p:nvSpPr>
          <p:spPr>
            <a:xfrm>
              <a:off x="6634153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9" name="object 100">
              <a:extLst>
                <a:ext uri="{FF2B5EF4-FFF2-40B4-BE49-F238E27FC236}">
                  <a16:creationId xmlns:a16="http://schemas.microsoft.com/office/drawing/2014/main" id="{8F8F467E-5806-480A-A75B-548C38C42B61}"/>
                </a:ext>
              </a:extLst>
            </p:cNvPr>
            <p:cNvSpPr/>
            <p:nvPr/>
          </p:nvSpPr>
          <p:spPr>
            <a:xfrm>
              <a:off x="6681644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13877" y="8096"/>
                  </a:move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0" name="object 101">
              <a:extLst>
                <a:ext uri="{FF2B5EF4-FFF2-40B4-BE49-F238E27FC236}">
                  <a16:creationId xmlns:a16="http://schemas.microsoft.com/office/drawing/2014/main" id="{820E8DC2-6CAC-44CC-8553-850B658544A6}"/>
                </a:ext>
              </a:extLst>
            </p:cNvPr>
            <p:cNvSpPr/>
            <p:nvPr/>
          </p:nvSpPr>
          <p:spPr>
            <a:xfrm>
              <a:off x="6705852" y="4965993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1" name="object 102">
              <a:extLst>
                <a:ext uri="{FF2B5EF4-FFF2-40B4-BE49-F238E27FC236}">
                  <a16:creationId xmlns:a16="http://schemas.microsoft.com/office/drawing/2014/main" id="{FA4C8267-CDC3-491F-B25C-3EF28CD065F8}"/>
                </a:ext>
              </a:extLst>
            </p:cNvPr>
            <p:cNvSpPr/>
            <p:nvPr/>
          </p:nvSpPr>
          <p:spPr>
            <a:xfrm>
              <a:off x="6765987" y="4964836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72883"/>
                  </a:moveTo>
                  <a:lnTo>
                    <a:pt x="19736" y="75196"/>
                  </a:lnTo>
                  <a:lnTo>
                    <a:pt x="39473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1786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4362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9"/>
                  </a:lnTo>
                  <a:lnTo>
                    <a:pt x="1699" y="20890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  <a:path w="53350" h="75196">
                  <a:moveTo>
                    <a:pt x="41786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350" y="41638"/>
                  </a:lnTo>
                  <a:lnTo>
                    <a:pt x="53341" y="32273"/>
                  </a:lnTo>
                  <a:lnTo>
                    <a:pt x="51485" y="18188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2" name="object 103">
              <a:extLst>
                <a:ext uri="{FF2B5EF4-FFF2-40B4-BE49-F238E27FC236}">
                  <a16:creationId xmlns:a16="http://schemas.microsoft.com/office/drawing/2014/main" id="{27260ABE-D6E0-4CE8-A2CE-B3098790A97A}"/>
                </a:ext>
              </a:extLst>
            </p:cNvPr>
            <p:cNvSpPr/>
            <p:nvPr/>
          </p:nvSpPr>
          <p:spPr>
            <a:xfrm>
              <a:off x="6829669" y="4964836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491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172" y="33542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798" y="72883"/>
                  </a:lnTo>
                  <a:lnTo>
                    <a:pt x="18503" y="75196"/>
                  </a:lnTo>
                  <a:lnTo>
                    <a:pt x="33614" y="75196"/>
                  </a:lnTo>
                  <a:lnTo>
                    <a:pt x="39319" y="74039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5108"/>
                  </a:lnTo>
                  <a:lnTo>
                    <a:pt x="45178" y="41638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3" name="object 91">
              <a:extLst>
                <a:ext uri="{FF2B5EF4-FFF2-40B4-BE49-F238E27FC236}">
                  <a16:creationId xmlns:a16="http://schemas.microsoft.com/office/drawing/2014/main" id="{008410BB-014A-4157-968D-7719FA2AC1F6}"/>
                </a:ext>
              </a:extLst>
            </p:cNvPr>
            <p:cNvSpPr/>
            <p:nvPr/>
          </p:nvSpPr>
          <p:spPr>
            <a:xfrm>
              <a:off x="549590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0" y="71726"/>
                  </a:move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423" y="105284"/>
                  </a:ln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2798" y="8446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0" y="71726"/>
                  </a:lnTo>
                  <a:close/>
                </a:path>
                <a:path w="53196" h="105284">
                  <a:moveTo>
                    <a:pt x="18503" y="41654"/>
                  </a:move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1301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4" name="object 92">
              <a:extLst>
                <a:ext uri="{FF2B5EF4-FFF2-40B4-BE49-F238E27FC236}">
                  <a16:creationId xmlns:a16="http://schemas.microsoft.com/office/drawing/2014/main" id="{29F4D87B-B93D-455F-BE91-C04C3E5A3519}"/>
                </a:ext>
              </a:extLst>
            </p:cNvPr>
            <p:cNvSpPr/>
            <p:nvPr/>
          </p:nvSpPr>
          <p:spPr>
            <a:xfrm>
              <a:off x="5566521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0" y="10409"/>
                  </a:lnTo>
                  <a:lnTo>
                    <a:pt x="3392" y="13879"/>
                  </a:lnTo>
                  <a:lnTo>
                    <a:pt x="8018" y="15036"/>
                  </a:lnTo>
                  <a:lnTo>
                    <a:pt x="12643" y="13879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330" y="0"/>
                  </a:lnTo>
                  <a:lnTo>
                    <a:pt x="570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5" name="object 83">
              <a:extLst>
                <a:ext uri="{FF2B5EF4-FFF2-40B4-BE49-F238E27FC236}">
                  <a16:creationId xmlns:a16="http://schemas.microsoft.com/office/drawing/2014/main" id="{CF6B8CCC-C3CE-4D66-8BBE-2B984AE94867}"/>
                </a:ext>
              </a:extLst>
            </p:cNvPr>
            <p:cNvSpPr/>
            <p:nvPr/>
          </p:nvSpPr>
          <p:spPr>
            <a:xfrm>
              <a:off x="622585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8570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6" name="object 84">
              <a:extLst>
                <a:ext uri="{FF2B5EF4-FFF2-40B4-BE49-F238E27FC236}">
                  <a16:creationId xmlns:a16="http://schemas.microsoft.com/office/drawing/2014/main" id="{E19A4AEA-6A6A-4B8B-A0B0-BED53E1685A9}"/>
                </a:ext>
              </a:extLst>
            </p:cNvPr>
            <p:cNvSpPr/>
            <p:nvPr/>
          </p:nvSpPr>
          <p:spPr>
            <a:xfrm>
              <a:off x="629061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1156"/>
                  </a:lnTo>
                  <a:lnTo>
                    <a:pt x="25441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7" name="object 85">
              <a:extLst>
                <a:ext uri="{FF2B5EF4-FFF2-40B4-BE49-F238E27FC236}">
                  <a16:creationId xmlns:a16="http://schemas.microsoft.com/office/drawing/2014/main" id="{F598F1FB-BF68-44B3-86E5-0847766DFF65}"/>
                </a:ext>
              </a:extLst>
            </p:cNvPr>
            <p:cNvSpPr/>
            <p:nvPr/>
          </p:nvSpPr>
          <p:spPr>
            <a:xfrm>
              <a:off x="6331164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8" name="object 86">
              <a:extLst>
                <a:ext uri="{FF2B5EF4-FFF2-40B4-BE49-F238E27FC236}">
                  <a16:creationId xmlns:a16="http://schemas.microsoft.com/office/drawing/2014/main" id="{7271721B-734C-42D7-9AFA-9BB4E7D69CA2}"/>
                </a:ext>
              </a:extLst>
            </p:cNvPr>
            <p:cNvSpPr/>
            <p:nvPr/>
          </p:nvSpPr>
          <p:spPr>
            <a:xfrm>
              <a:off x="6354292" y="5102506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9" name="object 87">
              <a:extLst>
                <a:ext uri="{FF2B5EF4-FFF2-40B4-BE49-F238E27FC236}">
                  <a16:creationId xmlns:a16="http://schemas.microsoft.com/office/drawing/2014/main" id="{0468879B-841A-4435-9F9A-FEDFDEF7C939}"/>
                </a:ext>
              </a:extLst>
            </p:cNvPr>
            <p:cNvSpPr/>
            <p:nvPr/>
          </p:nvSpPr>
          <p:spPr>
            <a:xfrm>
              <a:off x="6401630" y="5094410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3877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0" name="object 88">
              <a:extLst>
                <a:ext uri="{FF2B5EF4-FFF2-40B4-BE49-F238E27FC236}">
                  <a16:creationId xmlns:a16="http://schemas.microsoft.com/office/drawing/2014/main" id="{40034B33-DD89-4189-9F09-72FEF2CEA71A}"/>
                </a:ext>
              </a:extLst>
            </p:cNvPr>
            <p:cNvSpPr/>
            <p:nvPr/>
          </p:nvSpPr>
          <p:spPr>
            <a:xfrm>
              <a:off x="6429384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1" name="object 89">
              <a:extLst>
                <a:ext uri="{FF2B5EF4-FFF2-40B4-BE49-F238E27FC236}">
                  <a16:creationId xmlns:a16="http://schemas.microsoft.com/office/drawing/2014/main" id="{687039A0-96E2-4671-BDF7-C3C6709E0600}"/>
                </a:ext>
              </a:extLst>
            </p:cNvPr>
            <p:cNvSpPr/>
            <p:nvPr/>
          </p:nvSpPr>
          <p:spPr>
            <a:xfrm>
              <a:off x="6493066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8503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2" name="object 90">
              <a:extLst>
                <a:ext uri="{FF2B5EF4-FFF2-40B4-BE49-F238E27FC236}">
                  <a16:creationId xmlns:a16="http://schemas.microsoft.com/office/drawing/2014/main" id="{58B31C12-F49D-40C8-8350-9CAE39C4C737}"/>
                </a:ext>
              </a:extLst>
            </p:cNvPr>
            <p:cNvSpPr/>
            <p:nvPr/>
          </p:nvSpPr>
          <p:spPr>
            <a:xfrm>
              <a:off x="6566539" y="5089783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3" name="object 75">
              <a:extLst>
                <a:ext uri="{FF2B5EF4-FFF2-40B4-BE49-F238E27FC236}">
                  <a16:creationId xmlns:a16="http://schemas.microsoft.com/office/drawing/2014/main" id="{BF1C5471-D0A0-4430-B9DD-590C154306B1}"/>
                </a:ext>
              </a:extLst>
            </p:cNvPr>
            <p:cNvSpPr/>
            <p:nvPr/>
          </p:nvSpPr>
          <p:spPr>
            <a:xfrm>
              <a:off x="6620275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20816" y="105284"/>
                  </a:lnTo>
                  <a:lnTo>
                    <a:pt x="15110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4" name="object 76">
              <a:extLst>
                <a:ext uri="{FF2B5EF4-FFF2-40B4-BE49-F238E27FC236}">
                  <a16:creationId xmlns:a16="http://schemas.microsoft.com/office/drawing/2014/main" id="{05248EA6-856F-474C-B435-732049BF34E5}"/>
                </a:ext>
              </a:extLst>
            </p:cNvPr>
            <p:cNvSpPr/>
            <p:nvPr/>
          </p:nvSpPr>
          <p:spPr>
            <a:xfrm>
              <a:off x="6687349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614" y="60160"/>
                  </a:lnTo>
                  <a:lnTo>
                    <a:pt x="28988" y="6247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233" y="62473"/>
                  </a:lnTo>
                  <a:lnTo>
                    <a:pt x="4625" y="67099"/>
                  </a:lnTo>
                  <a:lnTo>
                    <a:pt x="8172" y="71726"/>
                  </a:lnTo>
                  <a:lnTo>
                    <a:pt x="12798" y="74039"/>
                  </a:lnTo>
                  <a:lnTo>
                    <a:pt x="27754" y="74039"/>
                  </a:lnTo>
                  <a:lnTo>
                    <a:pt x="33614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5" name="object 77">
              <a:extLst>
                <a:ext uri="{FF2B5EF4-FFF2-40B4-BE49-F238E27FC236}">
                  <a16:creationId xmlns:a16="http://schemas.microsoft.com/office/drawing/2014/main" id="{17D2ED96-084F-45E9-85DC-8C03091D966F}"/>
                </a:ext>
              </a:extLst>
            </p:cNvPr>
            <p:cNvSpPr/>
            <p:nvPr/>
          </p:nvSpPr>
          <p:spPr>
            <a:xfrm>
              <a:off x="675103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6" name="object 78">
              <a:extLst>
                <a:ext uri="{FF2B5EF4-FFF2-40B4-BE49-F238E27FC236}">
                  <a16:creationId xmlns:a16="http://schemas.microsoft.com/office/drawing/2014/main" id="{ED40F24B-9AAE-45FD-ADD9-45F4500E51FB}"/>
                </a:ext>
              </a:extLst>
            </p:cNvPr>
            <p:cNvSpPr/>
            <p:nvPr/>
          </p:nvSpPr>
          <p:spPr>
            <a:xfrm>
              <a:off x="6814712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7" name="object 79">
              <a:extLst>
                <a:ext uri="{FF2B5EF4-FFF2-40B4-BE49-F238E27FC236}">
                  <a16:creationId xmlns:a16="http://schemas.microsoft.com/office/drawing/2014/main" id="{1C899D46-2912-4BDE-BE8B-931050737DD9}"/>
                </a:ext>
              </a:extLst>
            </p:cNvPr>
            <p:cNvSpPr/>
            <p:nvPr/>
          </p:nvSpPr>
          <p:spPr>
            <a:xfrm>
              <a:off x="6844780" y="5118714"/>
              <a:ext cx="49650" cy="74039"/>
            </a:xfrm>
            <a:custGeom>
              <a:avLst/>
              <a:gdLst/>
              <a:ahLst/>
              <a:cxnLst/>
              <a:rect l="l" t="t" r="r" b="b"/>
              <a:pathLst>
                <a:path w="49650" h="74039">
                  <a:moveTo>
                    <a:pt x="0" y="2313"/>
                  </a:moveTo>
                  <a:lnTo>
                    <a:pt x="0" y="74039"/>
                  </a:lnTo>
                  <a:lnTo>
                    <a:pt x="12643" y="74039"/>
                  </a:lnTo>
                  <a:lnTo>
                    <a:pt x="12643" y="21975"/>
                  </a:lnTo>
                  <a:lnTo>
                    <a:pt x="13877" y="1850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2722"/>
                  </a:lnTo>
                  <a:lnTo>
                    <a:pt x="37006" y="17349"/>
                  </a:lnTo>
                  <a:lnTo>
                    <a:pt x="37006" y="74039"/>
                  </a:lnTo>
                  <a:lnTo>
                    <a:pt x="49650" y="74039"/>
                  </a:lnTo>
                  <a:lnTo>
                    <a:pt x="49650" y="26602"/>
                  </a:lnTo>
                  <a:lnTo>
                    <a:pt x="48111" y="15886"/>
                  </a:lnTo>
                  <a:lnTo>
                    <a:pt x="41756" y="403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8" name="object 80">
              <a:extLst>
                <a:ext uri="{FF2B5EF4-FFF2-40B4-BE49-F238E27FC236}">
                  <a16:creationId xmlns:a16="http://schemas.microsoft.com/office/drawing/2014/main" id="{02BA30E6-DD3E-468C-8F9B-8941B8DD1526}"/>
                </a:ext>
              </a:extLst>
            </p:cNvPr>
            <p:cNvSpPr/>
            <p:nvPr/>
          </p:nvSpPr>
          <p:spPr>
            <a:xfrm>
              <a:off x="6908308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4246"/>
                  </a:lnTo>
                  <a:lnTo>
                    <a:pt x="2393" y="57959"/>
                  </a:lnTo>
                  <a:lnTo>
                    <a:pt x="8172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9" name="object 81">
              <a:extLst>
                <a:ext uri="{FF2B5EF4-FFF2-40B4-BE49-F238E27FC236}">
                  <a16:creationId xmlns:a16="http://schemas.microsoft.com/office/drawing/2014/main" id="{7DB3BE67-E3C9-45D1-B7AC-7D06EF2C3BF7}"/>
                </a:ext>
              </a:extLst>
            </p:cNvPr>
            <p:cNvSpPr/>
            <p:nvPr/>
          </p:nvSpPr>
          <p:spPr>
            <a:xfrm>
              <a:off x="6971989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0" name="object 82">
              <a:extLst>
                <a:ext uri="{FF2B5EF4-FFF2-40B4-BE49-F238E27FC236}">
                  <a16:creationId xmlns:a16="http://schemas.microsoft.com/office/drawing/2014/main" id="{645D5DB1-D025-41F7-A646-F2720D147C57}"/>
                </a:ext>
              </a:extLst>
            </p:cNvPr>
            <p:cNvSpPr/>
            <p:nvPr/>
          </p:nvSpPr>
          <p:spPr>
            <a:xfrm>
              <a:off x="7034437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1" name="object 66">
              <a:extLst>
                <a:ext uri="{FF2B5EF4-FFF2-40B4-BE49-F238E27FC236}">
                  <a16:creationId xmlns:a16="http://schemas.microsoft.com/office/drawing/2014/main" id="{F1E04B2C-63F8-437E-B098-4AD7F25A16B4}"/>
                </a:ext>
              </a:extLst>
            </p:cNvPr>
            <p:cNvSpPr/>
            <p:nvPr/>
          </p:nvSpPr>
          <p:spPr>
            <a:xfrm>
              <a:off x="71292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592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2" name="object 67">
              <a:extLst>
                <a:ext uri="{FF2B5EF4-FFF2-40B4-BE49-F238E27FC236}">
                  <a16:creationId xmlns:a16="http://schemas.microsoft.com/office/drawing/2014/main" id="{FEAA988F-9763-4ED2-8F34-5E5D0CFB78FE}"/>
                </a:ext>
              </a:extLst>
            </p:cNvPr>
            <p:cNvSpPr/>
            <p:nvPr/>
          </p:nvSpPr>
          <p:spPr>
            <a:xfrm>
              <a:off x="719526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3" name="object 68">
              <a:extLst>
                <a:ext uri="{FF2B5EF4-FFF2-40B4-BE49-F238E27FC236}">
                  <a16:creationId xmlns:a16="http://schemas.microsoft.com/office/drawing/2014/main" id="{FE612C1D-ED36-486C-AE4E-34C6BBE91973}"/>
                </a:ext>
              </a:extLst>
            </p:cNvPr>
            <p:cNvSpPr/>
            <p:nvPr/>
          </p:nvSpPr>
          <p:spPr>
            <a:xfrm>
              <a:off x="7232267" y="5118714"/>
              <a:ext cx="56588" cy="76353"/>
            </a:xfrm>
            <a:custGeom>
              <a:avLst/>
              <a:gdLst/>
              <a:ahLst/>
              <a:cxnLst/>
              <a:rect l="l" t="t" r="r" b="b"/>
              <a:pathLst>
                <a:path w="56588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1975"/>
                  </a:lnTo>
                  <a:lnTo>
                    <a:pt x="45024" y="27759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376" y="66082"/>
                  </a:lnTo>
                  <a:lnTo>
                    <a:pt x="54901" y="55063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692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588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4" name="object 69">
              <a:extLst>
                <a:ext uri="{FF2B5EF4-FFF2-40B4-BE49-F238E27FC236}">
                  <a16:creationId xmlns:a16="http://schemas.microsoft.com/office/drawing/2014/main" id="{3C7F6946-0711-4FE1-8596-F05EF9E9527C}"/>
                </a:ext>
              </a:extLst>
            </p:cNvPr>
            <p:cNvSpPr/>
            <p:nvPr/>
          </p:nvSpPr>
          <p:spPr>
            <a:xfrm>
              <a:off x="7300420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3196" y="52063"/>
                  </a:lnTo>
                  <a:lnTo>
                    <a:pt x="41632" y="52063"/>
                  </a:lnTo>
                  <a:lnTo>
                    <a:pt x="41632" y="55533"/>
                  </a:lnTo>
                  <a:lnTo>
                    <a:pt x="40552" y="6016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926" y="11566"/>
                  </a:lnTo>
                  <a:lnTo>
                    <a:pt x="38239" y="15036"/>
                  </a:lnTo>
                  <a:lnTo>
                    <a:pt x="40552" y="17349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17" y="43354"/>
                  </a:lnTo>
                  <a:lnTo>
                    <a:pt x="2091" y="57169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5" name="object 70">
              <a:extLst>
                <a:ext uri="{FF2B5EF4-FFF2-40B4-BE49-F238E27FC236}">
                  <a16:creationId xmlns:a16="http://schemas.microsoft.com/office/drawing/2014/main" id="{2726E734-5DDB-45D5-B8B2-F7B51CD5017C}"/>
                </a:ext>
              </a:extLst>
            </p:cNvPr>
            <p:cNvSpPr/>
            <p:nvPr/>
          </p:nvSpPr>
          <p:spPr>
            <a:xfrm>
              <a:off x="736410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6" name="object 71">
              <a:extLst>
                <a:ext uri="{FF2B5EF4-FFF2-40B4-BE49-F238E27FC236}">
                  <a16:creationId xmlns:a16="http://schemas.microsoft.com/office/drawing/2014/main" id="{79F236EC-B650-43C5-A84F-3D93F2F925B8}"/>
                </a:ext>
              </a:extLst>
            </p:cNvPr>
            <p:cNvSpPr/>
            <p:nvPr/>
          </p:nvSpPr>
          <p:spPr>
            <a:xfrm>
              <a:off x="7427783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7" name="object 72">
              <a:extLst>
                <a:ext uri="{FF2B5EF4-FFF2-40B4-BE49-F238E27FC236}">
                  <a16:creationId xmlns:a16="http://schemas.microsoft.com/office/drawing/2014/main" id="{6BA3FE02-8CC7-4E22-AEB3-D23E9944B20D}"/>
                </a:ext>
              </a:extLst>
            </p:cNvPr>
            <p:cNvSpPr/>
            <p:nvPr/>
          </p:nvSpPr>
          <p:spPr>
            <a:xfrm>
              <a:off x="7488998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25441" y="65943"/>
                  </a:move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8" name="object 73">
              <a:extLst>
                <a:ext uri="{FF2B5EF4-FFF2-40B4-BE49-F238E27FC236}">
                  <a16:creationId xmlns:a16="http://schemas.microsoft.com/office/drawing/2014/main" id="{0DA83F64-F0FB-4226-8916-CD8377DA97D8}"/>
                </a:ext>
              </a:extLst>
            </p:cNvPr>
            <p:cNvSpPr/>
            <p:nvPr/>
          </p:nvSpPr>
          <p:spPr>
            <a:xfrm>
              <a:off x="7551446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9" name="object 74">
              <a:extLst>
                <a:ext uri="{FF2B5EF4-FFF2-40B4-BE49-F238E27FC236}">
                  <a16:creationId xmlns:a16="http://schemas.microsoft.com/office/drawing/2014/main" id="{435728EB-E7E5-47E7-A23A-8E8F86C44095}"/>
                </a:ext>
              </a:extLst>
            </p:cNvPr>
            <p:cNvSpPr/>
            <p:nvPr/>
          </p:nvSpPr>
          <p:spPr>
            <a:xfrm>
              <a:off x="761512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0" name="object 57">
              <a:extLst>
                <a:ext uri="{FF2B5EF4-FFF2-40B4-BE49-F238E27FC236}">
                  <a16:creationId xmlns:a16="http://schemas.microsoft.com/office/drawing/2014/main" id="{F967715B-44B8-4935-8638-21B3BA466E37}"/>
                </a:ext>
              </a:extLst>
            </p:cNvPr>
            <p:cNvSpPr/>
            <p:nvPr/>
          </p:nvSpPr>
          <p:spPr>
            <a:xfrm>
              <a:off x="7706564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9650" y="21975"/>
                  </a:lnTo>
                  <a:lnTo>
                    <a:pt x="4965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1" name="object 58">
              <a:extLst>
                <a:ext uri="{FF2B5EF4-FFF2-40B4-BE49-F238E27FC236}">
                  <a16:creationId xmlns:a16="http://schemas.microsoft.com/office/drawing/2014/main" id="{8403D8C1-9B9D-4D3E-AA0C-D3832CFA4FDD}"/>
                </a:ext>
              </a:extLst>
            </p:cNvPr>
            <p:cNvSpPr/>
            <p:nvPr/>
          </p:nvSpPr>
          <p:spPr>
            <a:xfrm>
              <a:off x="7771325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2380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2" name="object 59">
              <a:extLst>
                <a:ext uri="{FF2B5EF4-FFF2-40B4-BE49-F238E27FC236}">
                  <a16:creationId xmlns:a16="http://schemas.microsoft.com/office/drawing/2014/main" id="{A72CBA24-1908-4E50-9D65-D35B72C327A9}"/>
                </a:ext>
              </a:extLst>
            </p:cNvPr>
            <p:cNvSpPr/>
            <p:nvPr/>
          </p:nvSpPr>
          <p:spPr>
            <a:xfrm>
              <a:off x="78371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3" name="object 60">
              <a:extLst>
                <a:ext uri="{FF2B5EF4-FFF2-40B4-BE49-F238E27FC236}">
                  <a16:creationId xmlns:a16="http://schemas.microsoft.com/office/drawing/2014/main" id="{55B770B4-5A5A-43CF-92CE-F97B84B1B0DA}"/>
                </a:ext>
              </a:extLst>
            </p:cNvPr>
            <p:cNvSpPr/>
            <p:nvPr/>
          </p:nvSpPr>
          <p:spPr>
            <a:xfrm>
              <a:off x="7904239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4" name="object 61">
              <a:extLst>
                <a:ext uri="{FF2B5EF4-FFF2-40B4-BE49-F238E27FC236}">
                  <a16:creationId xmlns:a16="http://schemas.microsoft.com/office/drawing/2014/main" id="{CF0D1675-EEB5-46C4-937C-DA563DB3FDCF}"/>
                </a:ext>
              </a:extLst>
            </p:cNvPr>
            <p:cNvSpPr/>
            <p:nvPr/>
          </p:nvSpPr>
          <p:spPr>
            <a:xfrm>
              <a:off x="7967921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82" y="47249"/>
                  </a:lnTo>
                  <a:lnTo>
                    <a:pt x="39623" y="6116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742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5" name="object 62">
              <a:extLst>
                <a:ext uri="{FF2B5EF4-FFF2-40B4-BE49-F238E27FC236}">
                  <a16:creationId xmlns:a16="http://schemas.microsoft.com/office/drawing/2014/main" id="{A09A4C1D-6D43-4089-A43E-ED365228E4DE}"/>
                </a:ext>
              </a:extLst>
            </p:cNvPr>
            <p:cNvSpPr/>
            <p:nvPr/>
          </p:nvSpPr>
          <p:spPr>
            <a:xfrm>
              <a:off x="803962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988" y="1156"/>
                  </a:lnTo>
                  <a:lnTo>
                    <a:pt x="27754" y="1156"/>
                  </a:lnTo>
                  <a:lnTo>
                    <a:pt x="24362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6" name="object 63">
              <a:extLst>
                <a:ext uri="{FF2B5EF4-FFF2-40B4-BE49-F238E27FC236}">
                  <a16:creationId xmlns:a16="http://schemas.microsoft.com/office/drawing/2014/main" id="{D01695F8-6B3B-4316-98B7-979E7BBA8979}"/>
                </a:ext>
              </a:extLst>
            </p:cNvPr>
            <p:cNvSpPr/>
            <p:nvPr/>
          </p:nvSpPr>
          <p:spPr>
            <a:xfrm>
              <a:off x="8076627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2049" y="18521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4362" y="80994"/>
                  </a:lnTo>
                  <a:lnTo>
                    <a:pt x="23128" y="77525"/>
                  </a:lnTo>
                  <a:lnTo>
                    <a:pt x="22049" y="72898"/>
                  </a:lnTo>
                  <a:lnTo>
                    <a:pt x="22049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2049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7" name="object 64">
              <a:extLst>
                <a:ext uri="{FF2B5EF4-FFF2-40B4-BE49-F238E27FC236}">
                  <a16:creationId xmlns:a16="http://schemas.microsoft.com/office/drawing/2014/main" id="{B4E54415-43F0-490A-A7B8-4681D6108A59}"/>
                </a:ext>
              </a:extLst>
            </p:cNvPr>
            <p:cNvSpPr/>
            <p:nvPr/>
          </p:nvSpPr>
          <p:spPr>
            <a:xfrm>
              <a:off x="812057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6" y="76348"/>
                  </a:lnTo>
                  <a:lnTo>
                    <a:pt x="42429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8" name="object 65">
              <a:extLst>
                <a:ext uri="{FF2B5EF4-FFF2-40B4-BE49-F238E27FC236}">
                  <a16:creationId xmlns:a16="http://schemas.microsoft.com/office/drawing/2014/main" id="{D028374A-2BE8-42ED-8D5A-B4254E2759EE}"/>
                </a:ext>
              </a:extLst>
            </p:cNvPr>
            <p:cNvSpPr/>
            <p:nvPr/>
          </p:nvSpPr>
          <p:spPr>
            <a:xfrm>
              <a:off x="8184254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5124"/>
                  </a:lnTo>
                  <a:lnTo>
                    <a:pt x="17269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9" name="object 55">
              <a:extLst>
                <a:ext uri="{FF2B5EF4-FFF2-40B4-BE49-F238E27FC236}">
                  <a16:creationId xmlns:a16="http://schemas.microsoft.com/office/drawing/2014/main" id="{4BF14CB7-6854-4CE8-AC21-9379E95A7BA2}"/>
                </a:ext>
              </a:extLst>
            </p:cNvPr>
            <p:cNvSpPr/>
            <p:nvPr/>
          </p:nvSpPr>
          <p:spPr>
            <a:xfrm>
              <a:off x="8284787" y="5089783"/>
              <a:ext cx="52117" cy="105284"/>
            </a:xfrm>
            <a:custGeom>
              <a:avLst/>
              <a:gdLst/>
              <a:ahLst/>
              <a:cxnLst/>
              <a:rect l="l" t="t" r="r" b="b"/>
              <a:pathLst>
                <a:path w="52117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473" y="84464"/>
                  </a:lnTo>
                  <a:lnTo>
                    <a:pt x="37160" y="89091"/>
                  </a:lnTo>
                  <a:lnTo>
                    <a:pt x="35926" y="105284"/>
                  </a:lnTo>
                  <a:lnTo>
                    <a:pt x="41786" y="101814"/>
                  </a:lnTo>
                  <a:lnTo>
                    <a:pt x="46412" y="96031"/>
                  </a:lnTo>
                  <a:lnTo>
                    <a:pt x="50615" y="85139"/>
                  </a:lnTo>
                  <a:lnTo>
                    <a:pt x="52117" y="70569"/>
                  </a:lnTo>
                  <a:lnTo>
                    <a:pt x="52112" y="62735"/>
                  </a:lnTo>
                  <a:lnTo>
                    <a:pt x="50457" y="48413"/>
                  </a:lnTo>
                  <a:lnTo>
                    <a:pt x="46412" y="38184"/>
                  </a:lnTo>
                  <a:lnTo>
                    <a:pt x="41786" y="32401"/>
                  </a:lnTo>
                  <a:lnTo>
                    <a:pt x="35926" y="28931"/>
                  </a:lnTo>
                  <a:lnTo>
                    <a:pt x="20970" y="28931"/>
                  </a:lnTo>
                  <a:lnTo>
                    <a:pt x="1511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031" y="42810"/>
                  </a:lnTo>
                  <a:lnTo>
                    <a:pt x="18657" y="39340"/>
                  </a:lnTo>
                  <a:lnTo>
                    <a:pt x="30221" y="39340"/>
                  </a:lnTo>
                  <a:lnTo>
                    <a:pt x="34847" y="41654"/>
                  </a:lnTo>
                  <a:lnTo>
                    <a:pt x="37160" y="45124"/>
                  </a:lnTo>
                  <a:lnTo>
                    <a:pt x="39473" y="48593"/>
                  </a:lnTo>
                  <a:lnTo>
                    <a:pt x="40552" y="55533"/>
                  </a:lnTo>
                  <a:close/>
                </a:path>
                <a:path w="52117" h="105284">
                  <a:moveTo>
                    <a:pt x="37160" y="89091"/>
                  </a:moveTo>
                  <a:lnTo>
                    <a:pt x="34847" y="92561"/>
                  </a:lnTo>
                  <a:lnTo>
                    <a:pt x="30221" y="93717"/>
                  </a:lnTo>
                  <a:lnTo>
                    <a:pt x="18657" y="93717"/>
                  </a:lnTo>
                  <a:lnTo>
                    <a:pt x="14031" y="91404"/>
                  </a:lnTo>
                  <a:lnTo>
                    <a:pt x="11564" y="84464"/>
                  </a:lnTo>
                  <a:lnTo>
                    <a:pt x="15110" y="101814"/>
                  </a:lnTo>
                  <a:lnTo>
                    <a:pt x="20970" y="105284"/>
                  </a:lnTo>
                  <a:lnTo>
                    <a:pt x="35926" y="105284"/>
                  </a:lnTo>
                  <a:lnTo>
                    <a:pt x="37160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0" name="object 56">
              <a:extLst>
                <a:ext uri="{FF2B5EF4-FFF2-40B4-BE49-F238E27FC236}">
                  <a16:creationId xmlns:a16="http://schemas.microsoft.com/office/drawing/2014/main" id="{D10BA421-B532-44B9-956C-F7F4C9B76D60}"/>
                </a:ext>
              </a:extLst>
            </p:cNvPr>
            <p:cNvSpPr/>
            <p:nvPr/>
          </p:nvSpPr>
          <p:spPr>
            <a:xfrm>
              <a:off x="8343843" y="5121028"/>
              <a:ext cx="53196" cy="101798"/>
            </a:xfrm>
            <a:custGeom>
              <a:avLst/>
              <a:gdLst/>
              <a:ahLst/>
              <a:cxnLst/>
              <a:rect l="l" t="t" r="r" b="b"/>
              <a:pathLst>
                <a:path w="53196" h="101798">
                  <a:moveTo>
                    <a:pt x="6938" y="100657"/>
                  </a:moveTo>
                  <a:lnTo>
                    <a:pt x="10485" y="101798"/>
                  </a:lnTo>
                  <a:lnTo>
                    <a:pt x="13877" y="101798"/>
                  </a:lnTo>
                  <a:lnTo>
                    <a:pt x="18503" y="99485"/>
                  </a:lnTo>
                  <a:lnTo>
                    <a:pt x="20816" y="97172"/>
                  </a:lnTo>
                  <a:lnTo>
                    <a:pt x="24362" y="93702"/>
                  </a:lnTo>
                  <a:lnTo>
                    <a:pt x="26675" y="89075"/>
                  </a:lnTo>
                  <a:lnTo>
                    <a:pt x="28988" y="8213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2063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19736" y="79822"/>
                  </a:lnTo>
                  <a:lnTo>
                    <a:pt x="18503" y="83292"/>
                  </a:lnTo>
                  <a:lnTo>
                    <a:pt x="16190" y="86762"/>
                  </a:lnTo>
                  <a:lnTo>
                    <a:pt x="15110" y="87919"/>
                  </a:lnTo>
                  <a:lnTo>
                    <a:pt x="10485" y="90232"/>
                  </a:lnTo>
                  <a:lnTo>
                    <a:pt x="3546" y="90232"/>
                  </a:lnTo>
                  <a:lnTo>
                    <a:pt x="3546" y="100657"/>
                  </a:lnTo>
                  <a:lnTo>
                    <a:pt x="6938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1" name="object 49">
              <a:extLst>
                <a:ext uri="{FF2B5EF4-FFF2-40B4-BE49-F238E27FC236}">
                  <a16:creationId xmlns:a16="http://schemas.microsoft.com/office/drawing/2014/main" id="{4A13CBBE-F1FC-4B56-86A5-7686EAF105D4}"/>
                </a:ext>
              </a:extLst>
            </p:cNvPr>
            <p:cNvSpPr/>
            <p:nvPr/>
          </p:nvSpPr>
          <p:spPr>
            <a:xfrm>
              <a:off x="8437593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2" name="object 50">
              <a:extLst>
                <a:ext uri="{FF2B5EF4-FFF2-40B4-BE49-F238E27FC236}">
                  <a16:creationId xmlns:a16="http://schemas.microsoft.com/office/drawing/2014/main" id="{31A5864A-90A7-46B5-AAD5-C641CE1B20B5}"/>
                </a:ext>
              </a:extLst>
            </p:cNvPr>
            <p:cNvSpPr/>
            <p:nvPr/>
          </p:nvSpPr>
          <p:spPr>
            <a:xfrm>
              <a:off x="8503433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1564" y="102970"/>
                  </a:moveTo>
                  <a:lnTo>
                    <a:pt x="11564" y="67099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24362" y="65943"/>
                  </a:lnTo>
                  <a:lnTo>
                    <a:pt x="18503" y="6594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2117" h="102970">
                  <a:moveTo>
                    <a:pt x="3700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24362" y="6594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3" name="object 51">
              <a:extLst>
                <a:ext uri="{FF2B5EF4-FFF2-40B4-BE49-F238E27FC236}">
                  <a16:creationId xmlns:a16="http://schemas.microsoft.com/office/drawing/2014/main" id="{BBAB392C-BC0D-4A3C-A885-1C62E1FA813C}"/>
                </a:ext>
              </a:extLst>
            </p:cNvPr>
            <p:cNvSpPr/>
            <p:nvPr/>
          </p:nvSpPr>
          <p:spPr>
            <a:xfrm>
              <a:off x="8564802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4" name="object 52">
              <a:extLst>
                <a:ext uri="{FF2B5EF4-FFF2-40B4-BE49-F238E27FC236}">
                  <a16:creationId xmlns:a16="http://schemas.microsoft.com/office/drawing/2014/main" id="{01E56319-61A7-4A34-95FF-5B2F49D6E86D}"/>
                </a:ext>
              </a:extLst>
            </p:cNvPr>
            <p:cNvSpPr/>
            <p:nvPr/>
          </p:nvSpPr>
          <p:spPr>
            <a:xfrm>
              <a:off x="859594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5" name="object 53">
              <a:extLst>
                <a:ext uri="{FF2B5EF4-FFF2-40B4-BE49-F238E27FC236}">
                  <a16:creationId xmlns:a16="http://schemas.microsoft.com/office/drawing/2014/main" id="{9582682B-9B69-4444-B977-989B79BC7309}"/>
                </a:ext>
              </a:extLst>
            </p:cNvPr>
            <p:cNvSpPr/>
            <p:nvPr/>
          </p:nvSpPr>
          <p:spPr>
            <a:xfrm>
              <a:off x="8638814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8578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6" name="object 54">
              <a:extLst>
                <a:ext uri="{FF2B5EF4-FFF2-40B4-BE49-F238E27FC236}">
                  <a16:creationId xmlns:a16="http://schemas.microsoft.com/office/drawing/2014/main" id="{2D476881-CE3B-4A35-9023-65DDF584A091}"/>
                </a:ext>
              </a:extLst>
            </p:cNvPr>
            <p:cNvSpPr/>
            <p:nvPr/>
          </p:nvSpPr>
          <p:spPr>
            <a:xfrm>
              <a:off x="8703575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7" name="object 45">
              <a:extLst>
                <a:ext uri="{FF2B5EF4-FFF2-40B4-BE49-F238E27FC236}">
                  <a16:creationId xmlns:a16="http://schemas.microsoft.com/office/drawing/2014/main" id="{66CE0EEE-7180-4011-B81D-52CC47FA5F1A}"/>
                </a:ext>
              </a:extLst>
            </p:cNvPr>
            <p:cNvSpPr/>
            <p:nvPr/>
          </p:nvSpPr>
          <p:spPr>
            <a:xfrm>
              <a:off x="5628969" y="5243661"/>
              <a:ext cx="24362" cy="105282"/>
            </a:xfrm>
            <a:custGeom>
              <a:avLst/>
              <a:gdLst/>
              <a:ahLst/>
              <a:cxnLst/>
              <a:rect l="l" t="t" r="r" b="b"/>
              <a:pathLst>
                <a:path w="24362" h="105282">
                  <a:moveTo>
                    <a:pt x="17423" y="105282"/>
                  </a:moveTo>
                  <a:lnTo>
                    <a:pt x="24362" y="105282"/>
                  </a:lnTo>
                  <a:lnTo>
                    <a:pt x="18503" y="92556"/>
                  </a:lnTo>
                  <a:lnTo>
                    <a:pt x="16190" y="89085"/>
                  </a:lnTo>
                  <a:lnTo>
                    <a:pt x="12798" y="85615"/>
                  </a:lnTo>
                  <a:lnTo>
                    <a:pt x="10485" y="101812"/>
                  </a:lnTo>
                  <a:lnTo>
                    <a:pt x="17423" y="105282"/>
                  </a:lnTo>
                  <a:close/>
                </a:path>
                <a:path w="24362" h="105282">
                  <a:moveTo>
                    <a:pt x="1608" y="49657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6938" y="96028"/>
                  </a:lnTo>
                  <a:lnTo>
                    <a:pt x="10485" y="101812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3877" y="49748"/>
                  </a:lnTo>
                  <a:lnTo>
                    <a:pt x="16190" y="46277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8239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8503" y="92556"/>
                  </a:lnTo>
                  <a:lnTo>
                    <a:pt x="24362" y="105282"/>
                  </a:lnTo>
                  <a:lnTo>
                    <a:pt x="31301" y="105282"/>
                  </a:lnTo>
                  <a:lnTo>
                    <a:pt x="37006" y="101812"/>
                  </a:lnTo>
                  <a:lnTo>
                    <a:pt x="41632" y="96028"/>
                  </a:lnTo>
                  <a:lnTo>
                    <a:pt x="41632" y="104126"/>
                  </a:lnTo>
                  <a:lnTo>
                    <a:pt x="53196" y="1041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3" y="38841"/>
                  </a:lnTo>
                  <a:lnTo>
                    <a:pt x="1608" y="49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8" name="object 46">
              <a:extLst>
                <a:ext uri="{FF2B5EF4-FFF2-40B4-BE49-F238E27FC236}">
                  <a16:creationId xmlns:a16="http://schemas.microsoft.com/office/drawing/2014/main" id="{9F12A1A3-A280-413E-B6C2-88775C4A103B}"/>
                </a:ext>
              </a:extLst>
            </p:cNvPr>
            <p:cNvSpPr/>
            <p:nvPr/>
          </p:nvSpPr>
          <p:spPr>
            <a:xfrm>
              <a:off x="5698356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1233" y="65940"/>
                  </a:moveTo>
                  <a:lnTo>
                    <a:pt x="4625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1511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5926" y="38171"/>
                  </a:lnTo>
                  <a:lnTo>
                    <a:pt x="35926" y="55527"/>
                  </a:lnTo>
                  <a:lnTo>
                    <a:pt x="33614" y="60155"/>
                  </a:lnTo>
                  <a:lnTo>
                    <a:pt x="30067" y="61312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8570" y="68253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5926" y="17346"/>
                  </a:lnTo>
                  <a:lnTo>
                    <a:pt x="35926" y="30073"/>
                  </a:lnTo>
                  <a:lnTo>
                    <a:pt x="18503" y="30073"/>
                  </a:lnTo>
                  <a:lnTo>
                    <a:pt x="11564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close/>
                </a:path>
                <a:path w="50883" h="75194">
                  <a:moveTo>
                    <a:pt x="20816" y="75194"/>
                  </a:moveTo>
                  <a:lnTo>
                    <a:pt x="26675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5110" y="63625"/>
                  </a:lnTo>
                  <a:lnTo>
                    <a:pt x="13877" y="75194"/>
                  </a:lnTo>
                  <a:lnTo>
                    <a:pt x="20816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9" name="object 47">
              <a:extLst>
                <a:ext uri="{FF2B5EF4-FFF2-40B4-BE49-F238E27FC236}">
                  <a16:creationId xmlns:a16="http://schemas.microsoft.com/office/drawing/2014/main" id="{76AEB07D-C392-48F1-8696-CE6634597477}"/>
                </a:ext>
              </a:extLst>
            </p:cNvPr>
            <p:cNvSpPr/>
            <p:nvPr/>
          </p:nvSpPr>
          <p:spPr>
            <a:xfrm>
              <a:off x="5757412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77"/>
                  </a:lnTo>
                  <a:lnTo>
                    <a:pt x="11564" y="83305"/>
                  </a:lnTo>
                  <a:lnTo>
                    <a:pt x="13877" y="86776"/>
                  </a:lnTo>
                  <a:lnTo>
                    <a:pt x="16190" y="89089"/>
                  </a:lnTo>
                  <a:lnTo>
                    <a:pt x="20816" y="91403"/>
                  </a:lnTo>
                  <a:lnTo>
                    <a:pt x="25441" y="91403"/>
                  </a:lnTo>
                  <a:lnTo>
                    <a:pt x="30067" y="90246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1895" y="75205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0" name="object 48">
              <a:extLst>
                <a:ext uri="{FF2B5EF4-FFF2-40B4-BE49-F238E27FC236}">
                  <a16:creationId xmlns:a16="http://schemas.microsoft.com/office/drawing/2014/main" id="{4A45A6A2-B96C-42AC-A2A7-6120898C204C}"/>
                </a:ext>
              </a:extLst>
            </p:cNvPr>
            <p:cNvSpPr/>
            <p:nvPr/>
          </p:nvSpPr>
          <p:spPr>
            <a:xfrm>
              <a:off x="5801357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0" y="34701"/>
                  </a:moveTo>
                  <a:lnTo>
                    <a:pt x="0" y="43026"/>
                  </a:lnTo>
                  <a:lnTo>
                    <a:pt x="1897" y="56772"/>
                  </a:lnTo>
                  <a:lnTo>
                    <a:pt x="8018" y="67096"/>
                  </a:lnTo>
                  <a:lnTo>
                    <a:pt x="12643" y="72881"/>
                  </a:lnTo>
                  <a:lnTo>
                    <a:pt x="19582" y="75194"/>
                  </a:lnTo>
                  <a:lnTo>
                    <a:pt x="29391" y="75191"/>
                  </a:lnTo>
                  <a:lnTo>
                    <a:pt x="42391" y="72345"/>
                  </a:lnTo>
                  <a:lnTo>
                    <a:pt x="51963" y="63625"/>
                  </a:lnTo>
                  <a:lnTo>
                    <a:pt x="46257" y="56684"/>
                  </a:lnTo>
                  <a:lnTo>
                    <a:pt x="43944" y="58997"/>
                  </a:lnTo>
                  <a:lnTo>
                    <a:pt x="40398" y="61312"/>
                  </a:lnTo>
                  <a:lnTo>
                    <a:pt x="35772" y="64783"/>
                  </a:lnTo>
                  <a:lnTo>
                    <a:pt x="23128" y="64783"/>
                  </a:lnTo>
                  <a:lnTo>
                    <a:pt x="19582" y="63625"/>
                  </a:lnTo>
                  <a:lnTo>
                    <a:pt x="16190" y="60155"/>
                  </a:lnTo>
                  <a:lnTo>
                    <a:pt x="13877" y="55527"/>
                  </a:lnTo>
                  <a:lnTo>
                    <a:pt x="11564" y="50899"/>
                  </a:lnTo>
                  <a:lnTo>
                    <a:pt x="11564" y="31230"/>
                  </a:lnTo>
                  <a:lnTo>
                    <a:pt x="12643" y="23132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close/>
                </a:path>
                <a:path w="51963" h="75194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6"/>
                  </a:lnTo>
                  <a:lnTo>
                    <a:pt x="40398" y="21974"/>
                  </a:lnTo>
                  <a:lnTo>
                    <a:pt x="40398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1963" y="40486"/>
                  </a:lnTo>
                  <a:lnTo>
                    <a:pt x="51960" y="32644"/>
                  </a:lnTo>
                  <a:lnTo>
                    <a:pt x="50777" y="1787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1" name="object 31">
              <a:extLst>
                <a:ext uri="{FF2B5EF4-FFF2-40B4-BE49-F238E27FC236}">
                  <a16:creationId xmlns:a16="http://schemas.microsoft.com/office/drawing/2014/main" id="{F03488A4-6588-4C5A-BC34-ABEFEDBF24AB}"/>
                </a:ext>
              </a:extLst>
            </p:cNvPr>
            <p:cNvSpPr/>
            <p:nvPr/>
          </p:nvSpPr>
          <p:spPr>
            <a:xfrm>
              <a:off x="5898498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392" y="0"/>
                  </a:lnTo>
                  <a:lnTo>
                    <a:pt x="0" y="3469"/>
                  </a:lnTo>
                  <a:close/>
                </a:path>
                <a:path w="12798" h="99499">
                  <a:moveTo>
                    <a:pt x="0" y="26617"/>
                  </a:moveTo>
                  <a:lnTo>
                    <a:pt x="0" y="99499"/>
                  </a:lnTo>
                  <a:lnTo>
                    <a:pt x="11564" y="99499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2" name="object 32">
              <a:extLst>
                <a:ext uri="{FF2B5EF4-FFF2-40B4-BE49-F238E27FC236}">
                  <a16:creationId xmlns:a16="http://schemas.microsoft.com/office/drawing/2014/main" id="{8AB4FBA2-7EFA-405F-9CE0-D77DC0C8108C}"/>
                </a:ext>
              </a:extLst>
            </p:cNvPr>
            <p:cNvSpPr/>
            <p:nvPr/>
          </p:nvSpPr>
          <p:spPr>
            <a:xfrm>
              <a:off x="5928566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74038"/>
                  </a:moveTo>
                  <a:lnTo>
                    <a:pt x="11564" y="20817"/>
                  </a:lnTo>
                  <a:lnTo>
                    <a:pt x="12798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1564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3" name="object 33">
              <a:extLst>
                <a:ext uri="{FF2B5EF4-FFF2-40B4-BE49-F238E27FC236}">
                  <a16:creationId xmlns:a16="http://schemas.microsoft.com/office/drawing/2014/main" id="{9FA2333C-90AD-4EB0-A6E7-2DEE28A10F62}"/>
                </a:ext>
              </a:extLst>
            </p:cNvPr>
            <p:cNvSpPr/>
            <p:nvPr/>
          </p:nvSpPr>
          <p:spPr>
            <a:xfrm>
              <a:off x="5989935" y="5242505"/>
              <a:ext cx="37006" cy="105282"/>
            </a:xfrm>
            <a:custGeom>
              <a:avLst/>
              <a:gdLst/>
              <a:ahLst/>
              <a:cxnLst/>
              <a:rect l="l" t="t" r="r" b="b"/>
              <a:pathLst>
                <a:path w="37006" h="105282">
                  <a:moveTo>
                    <a:pt x="20816" y="32401"/>
                  </a:moveTo>
                  <a:lnTo>
                    <a:pt x="20816" y="16192"/>
                  </a:lnTo>
                  <a:lnTo>
                    <a:pt x="2420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4956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2"/>
                  </a:lnTo>
                  <a:lnTo>
                    <a:pt x="20816" y="105282"/>
                  </a:lnTo>
                  <a:lnTo>
                    <a:pt x="20816" y="41654"/>
                  </a:lnTo>
                  <a:lnTo>
                    <a:pt x="33459" y="41654"/>
                  </a:lnTo>
                  <a:lnTo>
                    <a:pt x="33459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4" name="object 34">
              <a:extLst>
                <a:ext uri="{FF2B5EF4-FFF2-40B4-BE49-F238E27FC236}">
                  <a16:creationId xmlns:a16="http://schemas.microsoft.com/office/drawing/2014/main" id="{9EA332CA-EC50-4243-96EE-0568E015E254}"/>
                </a:ext>
              </a:extLst>
            </p:cNvPr>
            <p:cNvSpPr/>
            <p:nvPr/>
          </p:nvSpPr>
          <p:spPr>
            <a:xfrm>
              <a:off x="6036193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5" name="object 35">
              <a:extLst>
                <a:ext uri="{FF2B5EF4-FFF2-40B4-BE49-F238E27FC236}">
                  <a16:creationId xmlns:a16="http://schemas.microsoft.com/office/drawing/2014/main" id="{689F6688-3DCA-42D3-B7F2-88CF2C24205E}"/>
                </a:ext>
              </a:extLst>
            </p:cNvPr>
            <p:cNvSpPr/>
            <p:nvPr/>
          </p:nvSpPr>
          <p:spPr>
            <a:xfrm>
              <a:off x="6073199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6"/>
                  </a:lnTo>
                  <a:lnTo>
                    <a:pt x="1079" y="20817"/>
                  </a:lnTo>
                  <a:lnTo>
                    <a:pt x="12643" y="20817"/>
                  </a:lnTo>
                  <a:lnTo>
                    <a:pt x="12643" y="17346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582" y="30073"/>
                  </a:lnTo>
                  <a:lnTo>
                    <a:pt x="17269" y="42799"/>
                  </a:lnTo>
                  <a:lnTo>
                    <a:pt x="19582" y="39330"/>
                  </a:lnTo>
                  <a:lnTo>
                    <a:pt x="24208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3459" y="60155"/>
                  </a:lnTo>
                  <a:lnTo>
                    <a:pt x="28834" y="63625"/>
                  </a:lnTo>
                  <a:lnTo>
                    <a:pt x="25441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4956" y="75194"/>
                  </a:lnTo>
                  <a:lnTo>
                    <a:pt x="27754" y="75194"/>
                  </a:lnTo>
                  <a:lnTo>
                    <a:pt x="33459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931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650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0" y="54370"/>
                  </a:moveTo>
                  <a:lnTo>
                    <a:pt x="0" y="60155"/>
                  </a:lnTo>
                  <a:lnTo>
                    <a:pt x="2312" y="65940"/>
                  </a:lnTo>
                  <a:lnTo>
                    <a:pt x="5705" y="69410"/>
                  </a:lnTo>
                  <a:lnTo>
                    <a:pt x="9251" y="72881"/>
                  </a:lnTo>
                  <a:lnTo>
                    <a:pt x="14956" y="75194"/>
                  </a:lnTo>
                  <a:lnTo>
                    <a:pt x="16190" y="63625"/>
                  </a:lnTo>
                  <a:lnTo>
                    <a:pt x="12643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3877" y="45114"/>
                  </a:lnTo>
                  <a:lnTo>
                    <a:pt x="17269" y="42799"/>
                  </a:lnTo>
                  <a:lnTo>
                    <a:pt x="19582" y="30073"/>
                  </a:lnTo>
                  <a:lnTo>
                    <a:pt x="12643" y="32387"/>
                  </a:lnTo>
                  <a:lnTo>
                    <a:pt x="801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543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6" name="object 36">
              <a:extLst>
                <a:ext uri="{FF2B5EF4-FFF2-40B4-BE49-F238E27FC236}">
                  <a16:creationId xmlns:a16="http://schemas.microsoft.com/office/drawing/2014/main" id="{E2EE3EAC-92A3-48EF-967B-6CD4F606CB27}"/>
                </a:ext>
              </a:extLst>
            </p:cNvPr>
            <p:cNvSpPr/>
            <p:nvPr/>
          </p:nvSpPr>
          <p:spPr>
            <a:xfrm>
              <a:off x="6137960" y="5273749"/>
              <a:ext cx="48570" cy="75194"/>
            </a:xfrm>
            <a:custGeom>
              <a:avLst/>
              <a:gdLst/>
              <a:ahLst/>
              <a:cxnLst/>
              <a:rect l="l" t="t" r="r" b="b"/>
              <a:pathLst>
                <a:path w="48570" h="75194">
                  <a:moveTo>
                    <a:pt x="17269" y="63625"/>
                  </a:moveTo>
                  <a:lnTo>
                    <a:pt x="12643" y="58997"/>
                  </a:lnTo>
                  <a:lnTo>
                    <a:pt x="11564" y="55527"/>
                  </a:lnTo>
                  <a:lnTo>
                    <a:pt x="11564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7269" y="75194"/>
                  </a:lnTo>
                  <a:lnTo>
                    <a:pt x="32380" y="75194"/>
                  </a:lnTo>
                  <a:lnTo>
                    <a:pt x="38085" y="72881"/>
                  </a:lnTo>
                  <a:lnTo>
                    <a:pt x="42711" y="69410"/>
                  </a:lnTo>
                  <a:lnTo>
                    <a:pt x="46257" y="65940"/>
                  </a:lnTo>
                  <a:lnTo>
                    <a:pt x="48570" y="60155"/>
                  </a:lnTo>
                  <a:lnTo>
                    <a:pt x="48570" y="49742"/>
                  </a:lnTo>
                  <a:lnTo>
                    <a:pt x="47337" y="45114"/>
                  </a:lnTo>
                  <a:lnTo>
                    <a:pt x="43944" y="41643"/>
                  </a:lnTo>
                  <a:lnTo>
                    <a:pt x="40398" y="38171"/>
                  </a:lnTo>
                  <a:lnTo>
                    <a:pt x="34693" y="34701"/>
                  </a:lnTo>
                  <a:lnTo>
                    <a:pt x="26521" y="31230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3"/>
                  </a:lnTo>
                  <a:lnTo>
                    <a:pt x="35772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5"/>
                  </a:lnTo>
                  <a:lnTo>
                    <a:pt x="11564" y="37015"/>
                  </a:lnTo>
                  <a:lnTo>
                    <a:pt x="16190" y="39330"/>
                  </a:lnTo>
                  <a:lnTo>
                    <a:pt x="23128" y="41643"/>
                  </a:lnTo>
                  <a:lnTo>
                    <a:pt x="28834" y="43958"/>
                  </a:lnTo>
                  <a:lnTo>
                    <a:pt x="32380" y="46271"/>
                  </a:lnTo>
                  <a:lnTo>
                    <a:pt x="34693" y="48584"/>
                  </a:lnTo>
                  <a:lnTo>
                    <a:pt x="37006" y="52056"/>
                  </a:lnTo>
                  <a:lnTo>
                    <a:pt x="37006" y="55527"/>
                  </a:lnTo>
                  <a:lnTo>
                    <a:pt x="35772" y="60155"/>
                  </a:lnTo>
                  <a:lnTo>
                    <a:pt x="32380" y="63625"/>
                  </a:lnTo>
                  <a:lnTo>
                    <a:pt x="28834" y="64783"/>
                  </a:lnTo>
                  <a:lnTo>
                    <a:pt x="20816" y="64783"/>
                  </a:lnTo>
                  <a:lnTo>
                    <a:pt x="17269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7" name="object 37">
              <a:extLst>
                <a:ext uri="{FF2B5EF4-FFF2-40B4-BE49-F238E27FC236}">
                  <a16:creationId xmlns:a16="http://schemas.microsoft.com/office/drawing/2014/main" id="{69454ADF-8F0B-440E-91AD-9FFBDC61E591}"/>
                </a:ext>
              </a:extLst>
            </p:cNvPr>
            <p:cNvSpPr/>
            <p:nvPr/>
          </p:nvSpPr>
          <p:spPr>
            <a:xfrm>
              <a:off x="6194549" y="5257541"/>
              <a:ext cx="33614" cy="91403"/>
            </a:xfrm>
            <a:custGeom>
              <a:avLst/>
              <a:gdLst/>
              <a:ahLst/>
              <a:cxnLst/>
              <a:rect l="l" t="t" r="r" b="b"/>
              <a:pathLst>
                <a:path w="33614" h="91403">
                  <a:moveTo>
                    <a:pt x="22049" y="17364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77"/>
                  </a:lnTo>
                  <a:lnTo>
                    <a:pt x="11718" y="83305"/>
                  </a:lnTo>
                  <a:lnTo>
                    <a:pt x="14031" y="86776"/>
                  </a:lnTo>
                  <a:lnTo>
                    <a:pt x="16344" y="89089"/>
                  </a:lnTo>
                  <a:lnTo>
                    <a:pt x="20970" y="91403"/>
                  </a:lnTo>
                  <a:lnTo>
                    <a:pt x="25596" y="91403"/>
                  </a:lnTo>
                  <a:lnTo>
                    <a:pt x="30221" y="90246"/>
                  </a:lnTo>
                  <a:lnTo>
                    <a:pt x="33614" y="90246"/>
                  </a:lnTo>
                  <a:lnTo>
                    <a:pt x="33614" y="79833"/>
                  </a:lnTo>
                  <a:lnTo>
                    <a:pt x="28988" y="80991"/>
                  </a:lnTo>
                  <a:lnTo>
                    <a:pt x="24362" y="78677"/>
                  </a:lnTo>
                  <a:lnTo>
                    <a:pt x="22049" y="75205"/>
                  </a:lnTo>
                  <a:lnTo>
                    <a:pt x="22049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2049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8" name="object 38">
              <a:extLst>
                <a:ext uri="{FF2B5EF4-FFF2-40B4-BE49-F238E27FC236}">
                  <a16:creationId xmlns:a16="http://schemas.microsoft.com/office/drawing/2014/main" id="{CE3215B9-8BEC-42D4-8164-D3B69F0D6D8F}"/>
                </a:ext>
              </a:extLst>
            </p:cNvPr>
            <p:cNvSpPr/>
            <p:nvPr/>
          </p:nvSpPr>
          <p:spPr>
            <a:xfrm>
              <a:off x="6240961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9" name="object 39">
              <a:extLst>
                <a:ext uri="{FF2B5EF4-FFF2-40B4-BE49-F238E27FC236}">
                  <a16:creationId xmlns:a16="http://schemas.microsoft.com/office/drawing/2014/main" id="{6C42010C-0578-4E97-94FE-ACEFE568D695}"/>
                </a:ext>
              </a:extLst>
            </p:cNvPr>
            <p:cNvSpPr/>
            <p:nvPr/>
          </p:nvSpPr>
          <p:spPr>
            <a:xfrm>
              <a:off x="6281359" y="5274906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859" y="67096"/>
                  </a:lnTo>
                  <a:lnTo>
                    <a:pt x="8172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614" y="71724"/>
                  </a:lnTo>
                  <a:lnTo>
                    <a:pt x="37006" y="65940"/>
                  </a:lnTo>
                  <a:lnTo>
                    <a:pt x="38239" y="72881"/>
                  </a:lnTo>
                  <a:lnTo>
                    <a:pt x="48570" y="72881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28988" y="63627"/>
                  </a:lnTo>
                  <a:lnTo>
                    <a:pt x="15110" y="63627"/>
                  </a:lnTo>
                  <a:lnTo>
                    <a:pt x="11564" y="57840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0" name="object 40">
              <a:extLst>
                <a:ext uri="{FF2B5EF4-FFF2-40B4-BE49-F238E27FC236}">
                  <a16:creationId xmlns:a16="http://schemas.microsoft.com/office/drawing/2014/main" id="{123C3A46-D512-4180-AAD8-89C33E7716F9}"/>
                </a:ext>
              </a:extLst>
            </p:cNvPr>
            <p:cNvSpPr/>
            <p:nvPr/>
          </p:nvSpPr>
          <p:spPr>
            <a:xfrm>
              <a:off x="6345041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34693" y="63625"/>
                  </a:moveTo>
                  <a:lnTo>
                    <a:pt x="31146" y="64783"/>
                  </a:lnTo>
                  <a:lnTo>
                    <a:pt x="21895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643" y="55527"/>
                  </a:lnTo>
                  <a:lnTo>
                    <a:pt x="11564" y="49742"/>
                  </a:lnTo>
                  <a:lnTo>
                    <a:pt x="11564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469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1" name="object 41">
              <a:extLst>
                <a:ext uri="{FF2B5EF4-FFF2-40B4-BE49-F238E27FC236}">
                  <a16:creationId xmlns:a16="http://schemas.microsoft.com/office/drawing/2014/main" id="{23A8B44E-402B-4BBB-8EED-1AC0289F67BE}"/>
                </a:ext>
              </a:extLst>
            </p:cNvPr>
            <p:cNvSpPr/>
            <p:nvPr/>
          </p:nvSpPr>
          <p:spPr>
            <a:xfrm>
              <a:off x="6402863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8834" y="91403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32380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2" name="object 42">
              <a:extLst>
                <a:ext uri="{FF2B5EF4-FFF2-40B4-BE49-F238E27FC236}">
                  <a16:creationId xmlns:a16="http://schemas.microsoft.com/office/drawing/2014/main" id="{F40D749E-8B45-4715-BF9E-7A8053E6782A}"/>
                </a:ext>
              </a:extLst>
            </p:cNvPr>
            <p:cNvSpPr/>
            <p:nvPr/>
          </p:nvSpPr>
          <p:spPr>
            <a:xfrm>
              <a:off x="6449121" y="5274906"/>
              <a:ext cx="49650" cy="74038"/>
            </a:xfrm>
            <a:custGeom>
              <a:avLst/>
              <a:gdLst/>
              <a:ahLst/>
              <a:cxnLst/>
              <a:rect l="l" t="t" r="r" b="b"/>
              <a:pathLst>
                <a:path w="49650" h="74038">
                  <a:moveTo>
                    <a:pt x="12643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705" y="67096"/>
                  </a:lnTo>
                  <a:lnTo>
                    <a:pt x="9251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459" y="71724"/>
                  </a:lnTo>
                  <a:lnTo>
                    <a:pt x="38085" y="65940"/>
                  </a:lnTo>
                  <a:lnTo>
                    <a:pt x="38085" y="72881"/>
                  </a:lnTo>
                  <a:lnTo>
                    <a:pt x="49650" y="72881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30067" y="63627"/>
                  </a:lnTo>
                  <a:lnTo>
                    <a:pt x="16190" y="63627"/>
                  </a:lnTo>
                  <a:lnTo>
                    <a:pt x="12643" y="57840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3" name="object 43">
              <a:extLst>
                <a:ext uri="{FF2B5EF4-FFF2-40B4-BE49-F238E27FC236}">
                  <a16:creationId xmlns:a16="http://schemas.microsoft.com/office/drawing/2014/main" id="{0C2389E1-8B70-44CC-AAFE-473E7201142D}"/>
                </a:ext>
              </a:extLst>
            </p:cNvPr>
            <p:cNvSpPr/>
            <p:nvPr/>
          </p:nvSpPr>
          <p:spPr>
            <a:xfrm>
              <a:off x="6515116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12643" y="74038"/>
                  </a:moveTo>
                  <a:lnTo>
                    <a:pt x="12643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643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4" name="object 44">
              <a:extLst>
                <a:ext uri="{FF2B5EF4-FFF2-40B4-BE49-F238E27FC236}">
                  <a16:creationId xmlns:a16="http://schemas.microsoft.com/office/drawing/2014/main" id="{A3CC0DA9-2FE4-4E3C-AD1F-ECF2BC184A63}"/>
                </a:ext>
              </a:extLst>
            </p:cNvPr>
            <p:cNvSpPr/>
            <p:nvPr/>
          </p:nvSpPr>
          <p:spPr>
            <a:xfrm>
              <a:off x="6553201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11564" y="72881"/>
                  </a:moveTo>
                  <a:lnTo>
                    <a:pt x="18503" y="75194"/>
                  </a:lnTo>
                  <a:lnTo>
                    <a:pt x="28313" y="75191"/>
                  </a:lnTo>
                  <a:lnTo>
                    <a:pt x="41724" y="72345"/>
                  </a:lnTo>
                  <a:lnTo>
                    <a:pt x="50883" y="63625"/>
                  </a:lnTo>
                  <a:lnTo>
                    <a:pt x="45178" y="56684"/>
                  </a:lnTo>
                  <a:lnTo>
                    <a:pt x="42865" y="58997"/>
                  </a:lnTo>
                  <a:lnTo>
                    <a:pt x="38239" y="62468"/>
                  </a:lnTo>
                  <a:lnTo>
                    <a:pt x="34693" y="64783"/>
                  </a:lnTo>
                  <a:lnTo>
                    <a:pt x="23128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798" y="55527"/>
                  </a:lnTo>
                  <a:lnTo>
                    <a:pt x="11564" y="50899"/>
                  </a:lnTo>
                  <a:lnTo>
                    <a:pt x="11564" y="23132"/>
                  </a:lnTo>
                  <a:lnTo>
                    <a:pt x="12798" y="18503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lnTo>
                    <a:pt x="0" y="53212"/>
                  </a:lnTo>
                  <a:lnTo>
                    <a:pt x="2312" y="61312"/>
                  </a:lnTo>
                  <a:lnTo>
                    <a:pt x="6938" y="67096"/>
                  </a:lnTo>
                  <a:lnTo>
                    <a:pt x="11564" y="72881"/>
                  </a:lnTo>
                  <a:close/>
                </a:path>
                <a:path w="52117" h="75194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6"/>
                  </a:lnTo>
                  <a:lnTo>
                    <a:pt x="39319" y="21974"/>
                  </a:lnTo>
                  <a:lnTo>
                    <a:pt x="40552" y="28915"/>
                  </a:lnTo>
                  <a:lnTo>
                    <a:pt x="40552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2117" y="40486"/>
                  </a:lnTo>
                  <a:lnTo>
                    <a:pt x="52107" y="32268"/>
                  </a:lnTo>
                  <a:lnTo>
                    <a:pt x="50251" y="17737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5" name="object 28">
              <a:extLst>
                <a:ext uri="{FF2B5EF4-FFF2-40B4-BE49-F238E27FC236}">
                  <a16:creationId xmlns:a16="http://schemas.microsoft.com/office/drawing/2014/main" id="{270C5107-C105-4A56-B49C-1CA66E0A44D9}"/>
                </a:ext>
              </a:extLst>
            </p:cNvPr>
            <p:cNvSpPr/>
            <p:nvPr/>
          </p:nvSpPr>
          <p:spPr>
            <a:xfrm>
              <a:off x="6648030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8503" y="30073"/>
                  </a:lnTo>
                  <a:lnTo>
                    <a:pt x="12798" y="32387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5926" y="57840"/>
                  </a:lnTo>
                  <a:lnTo>
                    <a:pt x="31301" y="61312"/>
                  </a:lnTo>
                  <a:lnTo>
                    <a:pt x="27754" y="63625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0816" y="75194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804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11564" y="48584"/>
                  </a:moveTo>
                  <a:lnTo>
                    <a:pt x="12798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lnTo>
                    <a:pt x="5859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20816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6" name="object 29">
              <a:extLst>
                <a:ext uri="{FF2B5EF4-FFF2-40B4-BE49-F238E27FC236}">
                  <a16:creationId xmlns:a16="http://schemas.microsoft.com/office/drawing/2014/main" id="{70B6DC44-D2BC-49F9-9041-A525CA1605A7}"/>
                </a:ext>
              </a:extLst>
            </p:cNvPr>
            <p:cNvSpPr/>
            <p:nvPr/>
          </p:nvSpPr>
          <p:spPr>
            <a:xfrm>
              <a:off x="6714024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0817"/>
                  </a:lnTo>
                  <a:lnTo>
                    <a:pt x="13877" y="1734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7" name="object 30">
              <a:extLst>
                <a:ext uri="{FF2B5EF4-FFF2-40B4-BE49-F238E27FC236}">
                  <a16:creationId xmlns:a16="http://schemas.microsoft.com/office/drawing/2014/main" id="{51B0CFC0-6D6B-4B2E-A3E7-A032782DD774}"/>
                </a:ext>
              </a:extLst>
            </p:cNvPr>
            <p:cNvSpPr/>
            <p:nvPr/>
          </p:nvSpPr>
          <p:spPr>
            <a:xfrm>
              <a:off x="6777552" y="5243661"/>
              <a:ext cx="52117" cy="105282"/>
            </a:xfrm>
            <a:custGeom>
              <a:avLst/>
              <a:gdLst/>
              <a:ahLst/>
              <a:cxnLst/>
              <a:rect l="l" t="t" r="r" b="b"/>
              <a:pathLst>
                <a:path w="52117" h="105282">
                  <a:moveTo>
                    <a:pt x="17423" y="41654"/>
                  </a:moveTo>
                  <a:lnTo>
                    <a:pt x="22049" y="40497"/>
                  </a:lnTo>
                  <a:lnTo>
                    <a:pt x="32534" y="40497"/>
                  </a:lnTo>
                  <a:lnTo>
                    <a:pt x="37160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7160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7423" y="92556"/>
                  </a:lnTo>
                  <a:lnTo>
                    <a:pt x="15110" y="89085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0485" y="101812"/>
                  </a:lnTo>
                  <a:lnTo>
                    <a:pt x="16190" y="105282"/>
                  </a:lnTo>
                  <a:lnTo>
                    <a:pt x="31301" y="105282"/>
                  </a:lnTo>
                  <a:lnTo>
                    <a:pt x="37160" y="101812"/>
                  </a:lnTo>
                  <a:lnTo>
                    <a:pt x="40552" y="96028"/>
                  </a:lnTo>
                  <a:lnTo>
                    <a:pt x="41786" y="104126"/>
                  </a:lnTo>
                  <a:lnTo>
                    <a:pt x="52117" y="10412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592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2798" y="49748"/>
                  </a:lnTo>
                  <a:lnTo>
                    <a:pt x="15110" y="46277"/>
                  </a:lnTo>
                  <a:lnTo>
                    <a:pt x="17423" y="41654"/>
                  </a:lnTo>
                  <a:close/>
                </a:path>
                <a:path w="52117" h="105282">
                  <a:moveTo>
                    <a:pt x="1516" y="49530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5859" y="96028"/>
                  </a:lnTo>
                  <a:lnTo>
                    <a:pt x="10485" y="101812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5859" y="38184"/>
                  </a:lnTo>
                  <a:lnTo>
                    <a:pt x="5570" y="38666"/>
                  </a:lnTo>
                  <a:lnTo>
                    <a:pt x="1516" y="49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8" name="object 18">
              <a:extLst>
                <a:ext uri="{FF2B5EF4-FFF2-40B4-BE49-F238E27FC236}">
                  <a16:creationId xmlns:a16="http://schemas.microsoft.com/office/drawing/2014/main" id="{E00FE5EE-7AD6-4E66-9CB2-41E630120F5D}"/>
                </a:ext>
              </a:extLst>
            </p:cNvPr>
            <p:cNvSpPr txBox="1"/>
            <p:nvPr/>
          </p:nvSpPr>
          <p:spPr>
            <a:xfrm>
              <a:off x="822702" y="1591069"/>
              <a:ext cx="602670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69" name="object 17">
              <a:extLst>
                <a:ext uri="{FF2B5EF4-FFF2-40B4-BE49-F238E27FC236}">
                  <a16:creationId xmlns:a16="http://schemas.microsoft.com/office/drawing/2014/main" id="{75DDBFD6-191E-4C75-ADED-723216FB68A7}"/>
                </a:ext>
              </a:extLst>
            </p:cNvPr>
            <p:cNvSpPr txBox="1"/>
            <p:nvPr/>
          </p:nvSpPr>
          <p:spPr>
            <a:xfrm>
              <a:off x="6849406" y="1591069"/>
              <a:ext cx="200913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0" name="object 16">
              <a:extLst>
                <a:ext uri="{FF2B5EF4-FFF2-40B4-BE49-F238E27FC236}">
                  <a16:creationId xmlns:a16="http://schemas.microsoft.com/office/drawing/2014/main" id="{F03106A1-78AF-4E92-A78A-60C02C9693F1}"/>
                </a:ext>
              </a:extLst>
            </p:cNvPr>
            <p:cNvSpPr txBox="1"/>
            <p:nvPr/>
          </p:nvSpPr>
          <p:spPr>
            <a:xfrm>
              <a:off x="822702" y="1972911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1" name="object 15">
              <a:extLst>
                <a:ext uri="{FF2B5EF4-FFF2-40B4-BE49-F238E27FC236}">
                  <a16:creationId xmlns:a16="http://schemas.microsoft.com/office/drawing/2014/main" id="{1D92A28B-C5E8-4B05-BCAC-F1ADAD28F990}"/>
                </a:ext>
              </a:extLst>
            </p:cNvPr>
            <p:cNvSpPr txBox="1"/>
            <p:nvPr/>
          </p:nvSpPr>
          <p:spPr>
            <a:xfrm>
              <a:off x="822702" y="2200845"/>
              <a:ext cx="8035837" cy="535596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2" name="object 14">
              <a:extLst>
                <a:ext uri="{FF2B5EF4-FFF2-40B4-BE49-F238E27FC236}">
                  <a16:creationId xmlns:a16="http://schemas.microsoft.com/office/drawing/2014/main" id="{10E8A7C5-44B9-4745-AC33-5EBB2EFAA35A}"/>
                </a:ext>
              </a:extLst>
            </p:cNvPr>
            <p:cNvSpPr txBox="1"/>
            <p:nvPr/>
          </p:nvSpPr>
          <p:spPr>
            <a:xfrm>
              <a:off x="822702" y="2736442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3" name="object 13">
              <a:extLst>
                <a:ext uri="{FF2B5EF4-FFF2-40B4-BE49-F238E27FC236}">
                  <a16:creationId xmlns:a16="http://schemas.microsoft.com/office/drawing/2014/main" id="{6A403CA6-7FAA-4D5F-BD09-708615F229CC}"/>
                </a:ext>
              </a:extLst>
            </p:cNvPr>
            <p:cNvSpPr txBox="1"/>
            <p:nvPr/>
          </p:nvSpPr>
          <p:spPr>
            <a:xfrm>
              <a:off x="822702" y="2964375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4" name="object 12">
              <a:extLst>
                <a:ext uri="{FF2B5EF4-FFF2-40B4-BE49-F238E27FC236}">
                  <a16:creationId xmlns:a16="http://schemas.microsoft.com/office/drawing/2014/main" id="{DE516A37-6EBA-4F8A-AFCD-4BEFD4E555CD}"/>
                </a:ext>
              </a:extLst>
            </p:cNvPr>
            <p:cNvSpPr txBox="1"/>
            <p:nvPr/>
          </p:nvSpPr>
          <p:spPr>
            <a:xfrm>
              <a:off x="822702" y="3192308"/>
              <a:ext cx="8035837" cy="22685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5" name="object 11">
              <a:extLst>
                <a:ext uri="{FF2B5EF4-FFF2-40B4-BE49-F238E27FC236}">
                  <a16:creationId xmlns:a16="http://schemas.microsoft.com/office/drawing/2014/main" id="{C977989E-337E-47F7-AD46-C28FA0271E86}"/>
                </a:ext>
              </a:extLst>
            </p:cNvPr>
            <p:cNvSpPr txBox="1"/>
            <p:nvPr/>
          </p:nvSpPr>
          <p:spPr>
            <a:xfrm>
              <a:off x="822702" y="3419162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6" name="object 10">
              <a:extLst>
                <a:ext uri="{FF2B5EF4-FFF2-40B4-BE49-F238E27FC236}">
                  <a16:creationId xmlns:a16="http://schemas.microsoft.com/office/drawing/2014/main" id="{40C28CB6-40BF-4F42-99E2-9CE2C4528065}"/>
                </a:ext>
              </a:extLst>
            </p:cNvPr>
            <p:cNvSpPr txBox="1"/>
            <p:nvPr/>
          </p:nvSpPr>
          <p:spPr>
            <a:xfrm>
              <a:off x="4589092" y="3419162"/>
              <a:ext cx="377001" cy="1989945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7" name="object 9">
              <a:extLst>
                <a:ext uri="{FF2B5EF4-FFF2-40B4-BE49-F238E27FC236}">
                  <a16:creationId xmlns:a16="http://schemas.microsoft.com/office/drawing/2014/main" id="{1C5858DF-5F3B-4A98-B665-818C5D742F0A}"/>
                </a:ext>
              </a:extLst>
            </p:cNvPr>
            <p:cNvSpPr txBox="1"/>
            <p:nvPr/>
          </p:nvSpPr>
          <p:spPr>
            <a:xfrm>
              <a:off x="4966094" y="3419162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8" name="object 8">
              <a:extLst>
                <a:ext uri="{FF2B5EF4-FFF2-40B4-BE49-F238E27FC236}">
                  <a16:creationId xmlns:a16="http://schemas.microsoft.com/office/drawing/2014/main" id="{F3803DBB-7CF0-4D7F-B7A9-39E3A524FF7A}"/>
                </a:ext>
              </a:extLst>
            </p:cNvPr>
            <p:cNvSpPr txBox="1"/>
            <p:nvPr/>
          </p:nvSpPr>
          <p:spPr>
            <a:xfrm>
              <a:off x="822702" y="3647095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9" name="object 7">
              <a:extLst>
                <a:ext uri="{FF2B5EF4-FFF2-40B4-BE49-F238E27FC236}">
                  <a16:creationId xmlns:a16="http://schemas.microsoft.com/office/drawing/2014/main" id="{699D4FC9-5EBC-4D3B-9C41-4A8BA026E06A}"/>
                </a:ext>
              </a:extLst>
            </p:cNvPr>
            <p:cNvSpPr txBox="1"/>
            <p:nvPr/>
          </p:nvSpPr>
          <p:spPr>
            <a:xfrm>
              <a:off x="4966094" y="3647095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0" name="object 6">
              <a:extLst>
                <a:ext uri="{FF2B5EF4-FFF2-40B4-BE49-F238E27FC236}">
                  <a16:creationId xmlns:a16="http://schemas.microsoft.com/office/drawing/2014/main" id="{90DC1852-5544-4DD5-A00B-146783E987AF}"/>
                </a:ext>
              </a:extLst>
            </p:cNvPr>
            <p:cNvSpPr txBox="1"/>
            <p:nvPr/>
          </p:nvSpPr>
          <p:spPr>
            <a:xfrm>
              <a:off x="822702" y="3875028"/>
              <a:ext cx="3766390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1" name="object 5">
              <a:extLst>
                <a:ext uri="{FF2B5EF4-FFF2-40B4-BE49-F238E27FC236}">
                  <a16:creationId xmlns:a16="http://schemas.microsoft.com/office/drawing/2014/main" id="{6FEF56DD-6AE8-4678-956E-348E7A811DE8}"/>
                </a:ext>
              </a:extLst>
            </p:cNvPr>
            <p:cNvSpPr txBox="1"/>
            <p:nvPr/>
          </p:nvSpPr>
          <p:spPr>
            <a:xfrm>
              <a:off x="4966094" y="3875028"/>
              <a:ext cx="3892445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2" name="object 4">
              <a:extLst>
                <a:ext uri="{FF2B5EF4-FFF2-40B4-BE49-F238E27FC236}">
                  <a16:creationId xmlns:a16="http://schemas.microsoft.com/office/drawing/2014/main" id="{D7E44245-3373-4D7B-AD73-043F2A8F5B2A}"/>
                </a:ext>
              </a:extLst>
            </p:cNvPr>
            <p:cNvSpPr txBox="1"/>
            <p:nvPr/>
          </p:nvSpPr>
          <p:spPr>
            <a:xfrm>
              <a:off x="822702" y="4101728"/>
              <a:ext cx="3766390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3" name="object 3">
              <a:extLst>
                <a:ext uri="{FF2B5EF4-FFF2-40B4-BE49-F238E27FC236}">
                  <a16:creationId xmlns:a16="http://schemas.microsoft.com/office/drawing/2014/main" id="{C42823FD-3876-4A25-BAFA-2AE51ABAD502}"/>
                </a:ext>
              </a:extLst>
            </p:cNvPr>
            <p:cNvSpPr txBox="1"/>
            <p:nvPr/>
          </p:nvSpPr>
          <p:spPr>
            <a:xfrm>
              <a:off x="4966094" y="4101728"/>
              <a:ext cx="3892445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4" name="object 2">
              <a:extLst>
                <a:ext uri="{FF2B5EF4-FFF2-40B4-BE49-F238E27FC236}">
                  <a16:creationId xmlns:a16="http://schemas.microsoft.com/office/drawing/2014/main" id="{0E9531BA-A36F-44A5-AAEC-D9A2A7D8889F}"/>
                </a:ext>
              </a:extLst>
            </p:cNvPr>
            <p:cNvSpPr txBox="1"/>
            <p:nvPr/>
          </p:nvSpPr>
          <p:spPr>
            <a:xfrm>
              <a:off x="2600621" y="1723871"/>
              <a:ext cx="77559" cy="152400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</p:grpSp>
      <p:sp>
        <p:nvSpPr>
          <p:cNvPr id="1485" name="Oval 1484">
            <a:extLst>
              <a:ext uri="{FF2B5EF4-FFF2-40B4-BE49-F238E27FC236}">
                <a16:creationId xmlns:a16="http://schemas.microsoft.com/office/drawing/2014/main" id="{AB5777C7-D75E-4392-BB6C-83372C359139}"/>
              </a:ext>
            </a:extLst>
          </p:cNvPr>
          <p:cNvSpPr/>
          <p:nvPr/>
        </p:nvSpPr>
        <p:spPr>
          <a:xfrm>
            <a:off x="1697736" y="1344168"/>
            <a:ext cx="3273552" cy="217627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noFill/>
            </a:endParaRPr>
          </a:p>
        </p:txBody>
      </p:sp>
      <p:sp>
        <p:nvSpPr>
          <p:cNvPr id="1486" name="Oval Callout 33">
            <a:extLst>
              <a:ext uri="{FF2B5EF4-FFF2-40B4-BE49-F238E27FC236}">
                <a16:creationId xmlns:a16="http://schemas.microsoft.com/office/drawing/2014/main" id="{DC2414D9-D18E-4AC4-8719-5C1BF9571C2B}"/>
              </a:ext>
            </a:extLst>
          </p:cNvPr>
          <p:cNvSpPr/>
          <p:nvPr/>
        </p:nvSpPr>
        <p:spPr>
          <a:xfrm>
            <a:off x="4322064" y="975326"/>
            <a:ext cx="2065280" cy="1039861"/>
          </a:xfrm>
          <a:prstGeom prst="wedgeEllipseCallout">
            <a:avLst>
              <a:gd name="adj1" fmla="val -45021"/>
              <a:gd name="adj2" fmla="val 59477"/>
            </a:avLst>
          </a:prstGeom>
          <a:solidFill>
            <a:srgbClr val="BFCC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>
                <a:solidFill>
                  <a:srgbClr val="002060"/>
                </a:solidFill>
              </a:rPr>
              <a:t>Domain </a:t>
            </a:r>
          </a:p>
          <a:p>
            <a:pPr algn="ctr"/>
            <a:r>
              <a:rPr lang="en-GB" sz="1200" dirty="0">
                <a:solidFill>
                  <a:srgbClr val="002060"/>
                </a:solidFill>
              </a:rPr>
              <a:t>dan </a:t>
            </a:r>
          </a:p>
          <a:p>
            <a:pPr algn="ctr"/>
            <a:r>
              <a:rPr lang="en-GB" sz="1200" dirty="0" err="1">
                <a:solidFill>
                  <a:srgbClr val="002060"/>
                </a:solidFill>
              </a:rPr>
              <a:t>tujuan</a:t>
            </a:r>
            <a:r>
              <a:rPr lang="en-GB" sz="1200" dirty="0">
                <a:solidFill>
                  <a:srgbClr val="002060"/>
                </a:solidFill>
              </a:rPr>
              <a:t> tata Kelola / </a:t>
            </a:r>
            <a:r>
              <a:rPr lang="en-GB" sz="1200" dirty="0" err="1">
                <a:solidFill>
                  <a:srgbClr val="002060"/>
                </a:solidFill>
              </a:rPr>
              <a:t>manajemen</a:t>
            </a:r>
            <a:endParaRPr lang="en-GB" sz="1200" dirty="0">
              <a:solidFill>
                <a:srgbClr val="002060"/>
              </a:solidFill>
            </a:endParaRPr>
          </a:p>
        </p:txBody>
      </p:sp>
      <p:sp>
        <p:nvSpPr>
          <p:cNvPr id="1488" name="Oval Callout 27">
            <a:extLst>
              <a:ext uri="{FF2B5EF4-FFF2-40B4-BE49-F238E27FC236}">
                <a16:creationId xmlns:a16="http://schemas.microsoft.com/office/drawing/2014/main" id="{984C3FB7-773F-4BAC-9AE3-EB320EB687C8}"/>
              </a:ext>
            </a:extLst>
          </p:cNvPr>
          <p:cNvSpPr/>
          <p:nvPr/>
        </p:nvSpPr>
        <p:spPr>
          <a:xfrm>
            <a:off x="6912443" y="824238"/>
            <a:ext cx="2065280" cy="1039861"/>
          </a:xfrm>
          <a:prstGeom prst="wedgeEllipseCallout">
            <a:avLst>
              <a:gd name="adj1" fmla="val 41086"/>
              <a:gd name="adj2" fmla="val 58449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Fokus</a:t>
            </a:r>
            <a:r>
              <a:rPr lang="en-GB" sz="1200" dirty="0"/>
              <a:t> Area:</a:t>
            </a:r>
          </a:p>
          <a:p>
            <a:pPr algn="ctr"/>
            <a:r>
              <a:rPr lang="en-GB" sz="1200" dirty="0" err="1"/>
              <a:t>Topik</a:t>
            </a:r>
            <a:r>
              <a:rPr lang="en-GB" sz="1200" dirty="0"/>
              <a:t> </a:t>
            </a:r>
            <a:r>
              <a:rPr lang="en-GB" sz="1200" dirty="0" err="1"/>
              <a:t>atau</a:t>
            </a:r>
            <a:r>
              <a:rPr lang="en-GB" sz="1200" dirty="0"/>
              <a:t> </a:t>
            </a:r>
            <a:r>
              <a:rPr lang="en-GB" sz="1200" dirty="0" err="1"/>
              <a:t>isu</a:t>
            </a:r>
            <a:r>
              <a:rPr lang="en-GB" sz="1200" dirty="0"/>
              <a:t> </a:t>
            </a:r>
            <a:r>
              <a:rPr lang="en-GB" sz="1200" dirty="0" err="1"/>
              <a:t>tertentu</a:t>
            </a:r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76373000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904" y="68008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645663-8A2A-4878-A81D-599BFED5A5BB}"/>
              </a:ext>
            </a:extLst>
          </p:cNvPr>
          <p:cNvGrpSpPr/>
          <p:nvPr/>
        </p:nvGrpSpPr>
        <p:grpSpPr>
          <a:xfrm>
            <a:off x="1879726" y="1773949"/>
            <a:ext cx="8432549" cy="4060794"/>
            <a:chOff x="815762" y="1591069"/>
            <a:chExt cx="8050949" cy="3818038"/>
          </a:xfrm>
        </p:grpSpPr>
        <p:sp>
          <p:nvSpPr>
            <p:cNvPr id="4" name="object 957">
              <a:extLst>
                <a:ext uri="{FF2B5EF4-FFF2-40B4-BE49-F238E27FC236}">
                  <a16:creationId xmlns:a16="http://schemas.microsoft.com/office/drawing/2014/main" id="{DEAC3F4E-7EF5-413C-BEBB-A93AC22BC705}"/>
                </a:ext>
              </a:extLst>
            </p:cNvPr>
            <p:cNvSpPr/>
            <p:nvPr/>
          </p:nvSpPr>
          <p:spPr>
            <a:xfrm>
              <a:off x="822702" y="1591069"/>
              <a:ext cx="8035837" cy="381842"/>
            </a:xfrm>
            <a:custGeom>
              <a:avLst/>
              <a:gdLst/>
              <a:ahLst/>
              <a:cxnLst/>
              <a:rect l="l" t="t" r="r" b="b"/>
              <a:pathLst>
                <a:path w="8035837" h="381842">
                  <a:moveTo>
                    <a:pt x="6026703" y="0"/>
                  </a:moveTo>
                  <a:lnTo>
                    <a:pt x="0" y="0"/>
                  </a:lnTo>
                  <a:lnTo>
                    <a:pt x="0" y="381842"/>
                  </a:lnTo>
                  <a:lnTo>
                    <a:pt x="8035837" y="381842"/>
                  </a:lnTo>
                  <a:lnTo>
                    <a:pt x="8035837" y="0"/>
                  </a:lnTo>
                  <a:lnTo>
                    <a:pt x="6026703" y="0"/>
                  </a:lnTo>
                  <a:close/>
                </a:path>
              </a:pathLst>
            </a:custGeom>
            <a:solidFill>
              <a:srgbClr val="85173E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" name="object 958">
              <a:extLst>
                <a:ext uri="{FF2B5EF4-FFF2-40B4-BE49-F238E27FC236}">
                  <a16:creationId xmlns:a16="http://schemas.microsoft.com/office/drawing/2014/main" id="{7E9B716B-5A59-47FC-9F11-70C749C30160}"/>
                </a:ext>
              </a:extLst>
            </p:cNvPr>
            <p:cNvSpPr/>
            <p:nvPr/>
          </p:nvSpPr>
          <p:spPr>
            <a:xfrm>
              <a:off x="822702" y="1972911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" name="object 959">
              <a:extLst>
                <a:ext uri="{FF2B5EF4-FFF2-40B4-BE49-F238E27FC236}">
                  <a16:creationId xmlns:a16="http://schemas.microsoft.com/office/drawing/2014/main" id="{F4254691-A9A7-4356-A5CD-41BFB08EDEE2}"/>
                </a:ext>
              </a:extLst>
            </p:cNvPr>
            <p:cNvSpPr/>
            <p:nvPr/>
          </p:nvSpPr>
          <p:spPr>
            <a:xfrm>
              <a:off x="822702" y="2736442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" name="object 960">
              <a:extLst>
                <a:ext uri="{FF2B5EF4-FFF2-40B4-BE49-F238E27FC236}">
                  <a16:creationId xmlns:a16="http://schemas.microsoft.com/office/drawing/2014/main" id="{950E0283-0A3A-48A9-9E7A-81CEDAEFD2D2}"/>
                </a:ext>
              </a:extLst>
            </p:cNvPr>
            <p:cNvSpPr/>
            <p:nvPr/>
          </p:nvSpPr>
          <p:spPr>
            <a:xfrm>
              <a:off x="822702" y="3192308"/>
              <a:ext cx="8035837" cy="226853"/>
            </a:xfrm>
            <a:custGeom>
              <a:avLst/>
              <a:gdLst/>
              <a:ahLst/>
              <a:cxnLst/>
              <a:rect l="l" t="t" r="r" b="b"/>
              <a:pathLst>
                <a:path w="8035837" h="226853">
                  <a:moveTo>
                    <a:pt x="0" y="0"/>
                  </a:moveTo>
                  <a:lnTo>
                    <a:pt x="0" y="226853"/>
                  </a:lnTo>
                  <a:lnTo>
                    <a:pt x="8035837" y="22685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" name="object 961">
              <a:extLst>
                <a:ext uri="{FF2B5EF4-FFF2-40B4-BE49-F238E27FC236}">
                  <a16:creationId xmlns:a16="http://schemas.microsoft.com/office/drawing/2014/main" id="{CAB69003-1C49-44C0-B846-B5B39057530C}"/>
                </a:ext>
              </a:extLst>
            </p:cNvPr>
            <p:cNvSpPr/>
            <p:nvPr/>
          </p:nvSpPr>
          <p:spPr>
            <a:xfrm>
              <a:off x="822702" y="3419162"/>
              <a:ext cx="3766390" cy="227933"/>
            </a:xfrm>
            <a:custGeom>
              <a:avLst/>
              <a:gdLst/>
              <a:ahLst/>
              <a:cxnLst/>
              <a:rect l="l" t="t" r="r" b="b"/>
              <a:pathLst>
                <a:path w="3766390" h="227933">
                  <a:moveTo>
                    <a:pt x="0" y="0"/>
                  </a:moveTo>
                  <a:lnTo>
                    <a:pt x="0" y="227933"/>
                  </a:lnTo>
                  <a:lnTo>
                    <a:pt x="3766390" y="227933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962">
              <a:extLst>
                <a:ext uri="{FF2B5EF4-FFF2-40B4-BE49-F238E27FC236}">
                  <a16:creationId xmlns:a16="http://schemas.microsoft.com/office/drawing/2014/main" id="{7DEA8AC8-C661-4FA8-B160-D40D86CCAF55}"/>
                </a:ext>
              </a:extLst>
            </p:cNvPr>
            <p:cNvSpPr/>
            <p:nvPr/>
          </p:nvSpPr>
          <p:spPr>
            <a:xfrm>
              <a:off x="4966094" y="3419162"/>
              <a:ext cx="3892445" cy="227933"/>
            </a:xfrm>
            <a:custGeom>
              <a:avLst/>
              <a:gdLst/>
              <a:ahLst/>
              <a:cxnLst/>
              <a:rect l="l" t="t" r="r" b="b"/>
              <a:pathLst>
                <a:path w="3892445" h="227933">
                  <a:moveTo>
                    <a:pt x="0" y="0"/>
                  </a:moveTo>
                  <a:lnTo>
                    <a:pt x="0" y="227933"/>
                  </a:lnTo>
                  <a:lnTo>
                    <a:pt x="3892445" y="227933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963">
              <a:extLst>
                <a:ext uri="{FF2B5EF4-FFF2-40B4-BE49-F238E27FC236}">
                  <a16:creationId xmlns:a16="http://schemas.microsoft.com/office/drawing/2014/main" id="{8BAE4F5E-9868-4B81-94E7-7D163F96FDE2}"/>
                </a:ext>
              </a:extLst>
            </p:cNvPr>
            <p:cNvSpPr/>
            <p:nvPr/>
          </p:nvSpPr>
          <p:spPr>
            <a:xfrm>
              <a:off x="822702" y="3875028"/>
              <a:ext cx="3766390" cy="226699"/>
            </a:xfrm>
            <a:custGeom>
              <a:avLst/>
              <a:gdLst/>
              <a:ahLst/>
              <a:cxnLst/>
              <a:rect l="l" t="t" r="r" b="b"/>
              <a:pathLst>
                <a:path w="3766390" h="226699">
                  <a:moveTo>
                    <a:pt x="0" y="0"/>
                  </a:moveTo>
                  <a:lnTo>
                    <a:pt x="0" y="226699"/>
                  </a:lnTo>
                  <a:lnTo>
                    <a:pt x="3766390" y="226699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964">
              <a:extLst>
                <a:ext uri="{FF2B5EF4-FFF2-40B4-BE49-F238E27FC236}">
                  <a16:creationId xmlns:a16="http://schemas.microsoft.com/office/drawing/2014/main" id="{3ACE538A-3529-472E-B28B-904355F1E16C}"/>
                </a:ext>
              </a:extLst>
            </p:cNvPr>
            <p:cNvSpPr/>
            <p:nvPr/>
          </p:nvSpPr>
          <p:spPr>
            <a:xfrm>
              <a:off x="815762" y="1591069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965">
              <a:extLst>
                <a:ext uri="{FF2B5EF4-FFF2-40B4-BE49-F238E27FC236}">
                  <a16:creationId xmlns:a16="http://schemas.microsoft.com/office/drawing/2014/main" id="{5C3420A7-483B-468F-8B80-9FAC796B037E}"/>
                </a:ext>
              </a:extLst>
            </p:cNvPr>
            <p:cNvSpPr/>
            <p:nvPr/>
          </p:nvSpPr>
          <p:spPr>
            <a:xfrm>
              <a:off x="822702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966">
              <a:extLst>
                <a:ext uri="{FF2B5EF4-FFF2-40B4-BE49-F238E27FC236}">
                  <a16:creationId xmlns:a16="http://schemas.microsoft.com/office/drawing/2014/main" id="{CE612662-6486-41E5-ACEE-244776AA52CE}"/>
                </a:ext>
              </a:extLst>
            </p:cNvPr>
            <p:cNvSpPr/>
            <p:nvPr/>
          </p:nvSpPr>
          <p:spPr>
            <a:xfrm>
              <a:off x="4589092" y="1591069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" name="object 967">
              <a:extLst>
                <a:ext uri="{FF2B5EF4-FFF2-40B4-BE49-F238E27FC236}">
                  <a16:creationId xmlns:a16="http://schemas.microsoft.com/office/drawing/2014/main" id="{7706076A-3CFF-46BF-92B4-CAF644F20CA0}"/>
                </a:ext>
              </a:extLst>
            </p:cNvPr>
            <p:cNvSpPr/>
            <p:nvPr/>
          </p:nvSpPr>
          <p:spPr>
            <a:xfrm>
              <a:off x="4966094" y="1591069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968">
              <a:extLst>
                <a:ext uri="{FF2B5EF4-FFF2-40B4-BE49-F238E27FC236}">
                  <a16:creationId xmlns:a16="http://schemas.microsoft.com/office/drawing/2014/main" id="{335F2348-E8F4-4174-963C-2049AB79465D}"/>
                </a:ext>
              </a:extLst>
            </p:cNvPr>
            <p:cNvSpPr/>
            <p:nvPr/>
          </p:nvSpPr>
          <p:spPr>
            <a:xfrm>
              <a:off x="6849406" y="1591069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" name="object 969">
              <a:extLst>
                <a:ext uri="{FF2B5EF4-FFF2-40B4-BE49-F238E27FC236}">
                  <a16:creationId xmlns:a16="http://schemas.microsoft.com/office/drawing/2014/main" id="{FADF628C-7C0C-42BF-941D-EE65F7BFB0D0}"/>
                </a:ext>
              </a:extLst>
            </p:cNvPr>
            <p:cNvSpPr/>
            <p:nvPr/>
          </p:nvSpPr>
          <p:spPr>
            <a:xfrm>
              <a:off x="8858539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970">
              <a:extLst>
                <a:ext uri="{FF2B5EF4-FFF2-40B4-BE49-F238E27FC236}">
                  <a16:creationId xmlns:a16="http://schemas.microsoft.com/office/drawing/2014/main" id="{FAE30D9A-0824-4243-8590-AF8C094254C9}"/>
                </a:ext>
              </a:extLst>
            </p:cNvPr>
            <p:cNvSpPr/>
            <p:nvPr/>
          </p:nvSpPr>
          <p:spPr>
            <a:xfrm>
              <a:off x="82270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" name="object 971">
              <a:extLst>
                <a:ext uri="{FF2B5EF4-FFF2-40B4-BE49-F238E27FC236}">
                  <a16:creationId xmlns:a16="http://schemas.microsoft.com/office/drawing/2014/main" id="{A68C3B69-A445-4669-B6F2-49A438D03CC8}"/>
                </a:ext>
              </a:extLst>
            </p:cNvPr>
            <p:cNvSpPr/>
            <p:nvPr/>
          </p:nvSpPr>
          <p:spPr>
            <a:xfrm>
              <a:off x="458909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" name="object 972">
              <a:extLst>
                <a:ext uri="{FF2B5EF4-FFF2-40B4-BE49-F238E27FC236}">
                  <a16:creationId xmlns:a16="http://schemas.microsoft.com/office/drawing/2014/main" id="{DF3C634C-3CDA-4476-A76A-23C3B9268461}"/>
                </a:ext>
              </a:extLst>
            </p:cNvPr>
            <p:cNvSpPr/>
            <p:nvPr/>
          </p:nvSpPr>
          <p:spPr>
            <a:xfrm>
              <a:off x="4966094" y="3875028"/>
              <a:ext cx="3892445" cy="226699"/>
            </a:xfrm>
            <a:custGeom>
              <a:avLst/>
              <a:gdLst/>
              <a:ahLst/>
              <a:cxnLst/>
              <a:rect l="l" t="t" r="r" b="b"/>
              <a:pathLst>
                <a:path w="3892445" h="226699">
                  <a:moveTo>
                    <a:pt x="0" y="0"/>
                  </a:moveTo>
                  <a:lnTo>
                    <a:pt x="0" y="226699"/>
                  </a:lnTo>
                  <a:lnTo>
                    <a:pt x="3892445" y="226699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" name="object 973">
              <a:extLst>
                <a:ext uri="{FF2B5EF4-FFF2-40B4-BE49-F238E27FC236}">
                  <a16:creationId xmlns:a16="http://schemas.microsoft.com/office/drawing/2014/main" id="{34375406-131E-4D3E-8C05-63E262166A18}"/>
                </a:ext>
              </a:extLst>
            </p:cNvPr>
            <p:cNvSpPr/>
            <p:nvPr/>
          </p:nvSpPr>
          <p:spPr>
            <a:xfrm>
              <a:off x="4966094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" name="object 974">
              <a:extLst>
                <a:ext uri="{FF2B5EF4-FFF2-40B4-BE49-F238E27FC236}">
                  <a16:creationId xmlns:a16="http://schemas.microsoft.com/office/drawing/2014/main" id="{327DE2C9-9680-42E1-BC62-1FDDA2CB1354}"/>
                </a:ext>
              </a:extLst>
            </p:cNvPr>
            <p:cNvSpPr/>
            <p:nvPr/>
          </p:nvSpPr>
          <p:spPr>
            <a:xfrm>
              <a:off x="8858539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" name="object 975">
              <a:extLst>
                <a:ext uri="{FF2B5EF4-FFF2-40B4-BE49-F238E27FC236}">
                  <a16:creationId xmlns:a16="http://schemas.microsoft.com/office/drawing/2014/main" id="{E58C45C1-5802-45D9-97FF-8BB73D4839AC}"/>
                </a:ext>
              </a:extLst>
            </p:cNvPr>
            <p:cNvSpPr/>
            <p:nvPr/>
          </p:nvSpPr>
          <p:spPr>
            <a:xfrm>
              <a:off x="82270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976">
              <a:extLst>
                <a:ext uri="{FF2B5EF4-FFF2-40B4-BE49-F238E27FC236}">
                  <a16:creationId xmlns:a16="http://schemas.microsoft.com/office/drawing/2014/main" id="{EB398992-7F28-4D2B-AB05-E007FA331BCE}"/>
                </a:ext>
              </a:extLst>
            </p:cNvPr>
            <p:cNvSpPr/>
            <p:nvPr/>
          </p:nvSpPr>
          <p:spPr>
            <a:xfrm>
              <a:off x="4966094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" name="object 977">
              <a:extLst>
                <a:ext uri="{FF2B5EF4-FFF2-40B4-BE49-F238E27FC236}">
                  <a16:creationId xmlns:a16="http://schemas.microsoft.com/office/drawing/2014/main" id="{EB2F4716-2517-4778-9272-AB12EEB1D075}"/>
                </a:ext>
              </a:extLst>
            </p:cNvPr>
            <p:cNvSpPr/>
            <p:nvPr/>
          </p:nvSpPr>
          <p:spPr>
            <a:xfrm>
              <a:off x="458909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" name="object 978">
              <a:extLst>
                <a:ext uri="{FF2B5EF4-FFF2-40B4-BE49-F238E27FC236}">
                  <a16:creationId xmlns:a16="http://schemas.microsoft.com/office/drawing/2014/main" id="{4F26CBA0-B9D6-400B-92B8-A869FAD6EF6C}"/>
                </a:ext>
              </a:extLst>
            </p:cNvPr>
            <p:cNvSpPr/>
            <p:nvPr/>
          </p:nvSpPr>
          <p:spPr>
            <a:xfrm>
              <a:off x="815762" y="5409107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" name="object 979">
              <a:extLst>
                <a:ext uri="{FF2B5EF4-FFF2-40B4-BE49-F238E27FC236}">
                  <a16:creationId xmlns:a16="http://schemas.microsoft.com/office/drawing/2014/main" id="{C55B0B62-9F21-4BCC-99A7-D445775671D7}"/>
                </a:ext>
              </a:extLst>
            </p:cNvPr>
            <p:cNvSpPr/>
            <p:nvPr/>
          </p:nvSpPr>
          <p:spPr>
            <a:xfrm>
              <a:off x="4589092" y="5409107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" name="object 980">
              <a:extLst>
                <a:ext uri="{FF2B5EF4-FFF2-40B4-BE49-F238E27FC236}">
                  <a16:creationId xmlns:a16="http://schemas.microsoft.com/office/drawing/2014/main" id="{AB17B18F-11A6-45C8-A356-D508349B9F99}"/>
                </a:ext>
              </a:extLst>
            </p:cNvPr>
            <p:cNvSpPr/>
            <p:nvPr/>
          </p:nvSpPr>
          <p:spPr>
            <a:xfrm>
              <a:off x="4966094" y="5409107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" name="object 981">
              <a:extLst>
                <a:ext uri="{FF2B5EF4-FFF2-40B4-BE49-F238E27FC236}">
                  <a16:creationId xmlns:a16="http://schemas.microsoft.com/office/drawing/2014/main" id="{F1525ECB-CF9A-46D0-99C4-AEDFE872EEF3}"/>
                </a:ext>
              </a:extLst>
            </p:cNvPr>
            <p:cNvSpPr/>
            <p:nvPr/>
          </p:nvSpPr>
          <p:spPr>
            <a:xfrm>
              <a:off x="8858539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" name="object 982">
              <a:extLst>
                <a:ext uri="{FF2B5EF4-FFF2-40B4-BE49-F238E27FC236}">
                  <a16:creationId xmlns:a16="http://schemas.microsoft.com/office/drawing/2014/main" id="{6346CB29-C1DC-40F4-8CF5-43B516682F3D}"/>
                </a:ext>
              </a:extLst>
            </p:cNvPr>
            <p:cNvSpPr/>
            <p:nvPr/>
          </p:nvSpPr>
          <p:spPr>
            <a:xfrm>
              <a:off x="6849406" y="5409107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" name="object 983">
              <a:extLst>
                <a:ext uri="{FF2B5EF4-FFF2-40B4-BE49-F238E27FC236}">
                  <a16:creationId xmlns:a16="http://schemas.microsoft.com/office/drawing/2014/main" id="{B9E993A4-CB32-4480-865B-8A89FA683DEE}"/>
                </a:ext>
              </a:extLst>
            </p:cNvPr>
            <p:cNvSpPr/>
            <p:nvPr/>
          </p:nvSpPr>
          <p:spPr>
            <a:xfrm>
              <a:off x="6849406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" name="object 984">
              <a:extLst>
                <a:ext uri="{FF2B5EF4-FFF2-40B4-BE49-F238E27FC236}">
                  <a16:creationId xmlns:a16="http://schemas.microsoft.com/office/drawing/2014/main" id="{DDF4024C-9727-4FA3-89C5-5D57F3A0631D}"/>
                </a:ext>
              </a:extLst>
            </p:cNvPr>
            <p:cNvSpPr/>
            <p:nvPr/>
          </p:nvSpPr>
          <p:spPr>
            <a:xfrm>
              <a:off x="822702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" name="object 985">
              <a:extLst>
                <a:ext uri="{FF2B5EF4-FFF2-40B4-BE49-F238E27FC236}">
                  <a16:creationId xmlns:a16="http://schemas.microsoft.com/office/drawing/2014/main" id="{E9C3580E-8C33-44B2-9293-67D21BBB3A4F}"/>
                </a:ext>
              </a:extLst>
            </p:cNvPr>
            <p:cNvSpPr/>
            <p:nvPr/>
          </p:nvSpPr>
          <p:spPr>
            <a:xfrm>
              <a:off x="8858539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" name="object 986">
              <a:extLst>
                <a:ext uri="{FF2B5EF4-FFF2-40B4-BE49-F238E27FC236}">
                  <a16:creationId xmlns:a16="http://schemas.microsoft.com/office/drawing/2014/main" id="{6868E715-FD84-406B-AB34-9B857A9F5C69}"/>
                </a:ext>
              </a:extLst>
            </p:cNvPr>
            <p:cNvSpPr/>
            <p:nvPr/>
          </p:nvSpPr>
          <p:spPr>
            <a:xfrm>
              <a:off x="822702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" name="object 987">
              <a:extLst>
                <a:ext uri="{FF2B5EF4-FFF2-40B4-BE49-F238E27FC236}">
                  <a16:creationId xmlns:a16="http://schemas.microsoft.com/office/drawing/2014/main" id="{BDBFD89C-FB7D-4139-B67C-F1BAF0AE8C5D}"/>
                </a:ext>
              </a:extLst>
            </p:cNvPr>
            <p:cNvSpPr/>
            <p:nvPr/>
          </p:nvSpPr>
          <p:spPr>
            <a:xfrm>
              <a:off x="8858539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" name="object 988">
              <a:extLst>
                <a:ext uri="{FF2B5EF4-FFF2-40B4-BE49-F238E27FC236}">
                  <a16:creationId xmlns:a16="http://schemas.microsoft.com/office/drawing/2014/main" id="{5F8EF6F0-2EDD-49D9-A3DE-DCF47011969B}"/>
                </a:ext>
              </a:extLst>
            </p:cNvPr>
            <p:cNvSpPr/>
            <p:nvPr/>
          </p:nvSpPr>
          <p:spPr>
            <a:xfrm>
              <a:off x="815762" y="1972911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" name="object 989">
              <a:extLst>
                <a:ext uri="{FF2B5EF4-FFF2-40B4-BE49-F238E27FC236}">
                  <a16:creationId xmlns:a16="http://schemas.microsoft.com/office/drawing/2014/main" id="{2C846753-A1FC-42A9-9ED3-015ADFD32DE5}"/>
                </a:ext>
              </a:extLst>
            </p:cNvPr>
            <p:cNvSpPr/>
            <p:nvPr/>
          </p:nvSpPr>
          <p:spPr>
            <a:xfrm>
              <a:off x="822702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" name="object 990">
              <a:extLst>
                <a:ext uri="{FF2B5EF4-FFF2-40B4-BE49-F238E27FC236}">
                  <a16:creationId xmlns:a16="http://schemas.microsoft.com/office/drawing/2014/main" id="{CC5575D2-8675-4D54-8EDD-7C36127B96A1}"/>
                </a:ext>
              </a:extLst>
            </p:cNvPr>
            <p:cNvSpPr/>
            <p:nvPr/>
          </p:nvSpPr>
          <p:spPr>
            <a:xfrm>
              <a:off x="4589092" y="1972911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" name="object 991">
              <a:extLst>
                <a:ext uri="{FF2B5EF4-FFF2-40B4-BE49-F238E27FC236}">
                  <a16:creationId xmlns:a16="http://schemas.microsoft.com/office/drawing/2014/main" id="{C2913180-C905-4AD5-8F7F-0BDED1781F07}"/>
                </a:ext>
              </a:extLst>
            </p:cNvPr>
            <p:cNvSpPr/>
            <p:nvPr/>
          </p:nvSpPr>
          <p:spPr>
            <a:xfrm>
              <a:off x="4966094" y="1972911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" name="object 992">
              <a:extLst>
                <a:ext uri="{FF2B5EF4-FFF2-40B4-BE49-F238E27FC236}">
                  <a16:creationId xmlns:a16="http://schemas.microsoft.com/office/drawing/2014/main" id="{76159CF6-35E6-441A-91F6-B3987570661C}"/>
                </a:ext>
              </a:extLst>
            </p:cNvPr>
            <p:cNvSpPr/>
            <p:nvPr/>
          </p:nvSpPr>
          <p:spPr>
            <a:xfrm>
              <a:off x="6849406" y="1972911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" name="object 993">
              <a:extLst>
                <a:ext uri="{FF2B5EF4-FFF2-40B4-BE49-F238E27FC236}">
                  <a16:creationId xmlns:a16="http://schemas.microsoft.com/office/drawing/2014/main" id="{DE3EF3F4-2BB6-4F40-BC4C-80BACF3849DF}"/>
                </a:ext>
              </a:extLst>
            </p:cNvPr>
            <p:cNvSpPr/>
            <p:nvPr/>
          </p:nvSpPr>
          <p:spPr>
            <a:xfrm>
              <a:off x="8858539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" name="object 994">
              <a:extLst>
                <a:ext uri="{FF2B5EF4-FFF2-40B4-BE49-F238E27FC236}">
                  <a16:creationId xmlns:a16="http://schemas.microsoft.com/office/drawing/2014/main" id="{F475ABE5-232D-47EF-AAF1-ABB9088FC0DF}"/>
                </a:ext>
              </a:extLst>
            </p:cNvPr>
            <p:cNvSpPr/>
            <p:nvPr/>
          </p:nvSpPr>
          <p:spPr>
            <a:xfrm>
              <a:off x="815762" y="220084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" name="object 995">
              <a:extLst>
                <a:ext uri="{FF2B5EF4-FFF2-40B4-BE49-F238E27FC236}">
                  <a16:creationId xmlns:a16="http://schemas.microsoft.com/office/drawing/2014/main" id="{CBC04845-9512-49B3-B86E-D8D3BCE514E4}"/>
                </a:ext>
              </a:extLst>
            </p:cNvPr>
            <p:cNvSpPr/>
            <p:nvPr/>
          </p:nvSpPr>
          <p:spPr>
            <a:xfrm>
              <a:off x="4589092" y="220084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" name="object 996">
              <a:extLst>
                <a:ext uri="{FF2B5EF4-FFF2-40B4-BE49-F238E27FC236}">
                  <a16:creationId xmlns:a16="http://schemas.microsoft.com/office/drawing/2014/main" id="{2517503C-1860-429F-832C-FBC7D441B86C}"/>
                </a:ext>
              </a:extLst>
            </p:cNvPr>
            <p:cNvSpPr/>
            <p:nvPr/>
          </p:nvSpPr>
          <p:spPr>
            <a:xfrm>
              <a:off x="4966094" y="220084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" name="object 997">
              <a:extLst>
                <a:ext uri="{FF2B5EF4-FFF2-40B4-BE49-F238E27FC236}">
                  <a16:creationId xmlns:a16="http://schemas.microsoft.com/office/drawing/2014/main" id="{36CD829C-552C-4756-91B2-B957F376B8A0}"/>
                </a:ext>
              </a:extLst>
            </p:cNvPr>
            <p:cNvSpPr/>
            <p:nvPr/>
          </p:nvSpPr>
          <p:spPr>
            <a:xfrm>
              <a:off x="6849406" y="220084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" name="object 998">
              <a:extLst>
                <a:ext uri="{FF2B5EF4-FFF2-40B4-BE49-F238E27FC236}">
                  <a16:creationId xmlns:a16="http://schemas.microsoft.com/office/drawing/2014/main" id="{B0F22361-C3B7-4C29-B973-2B2FEE3962D1}"/>
                </a:ext>
              </a:extLst>
            </p:cNvPr>
            <p:cNvSpPr/>
            <p:nvPr/>
          </p:nvSpPr>
          <p:spPr>
            <a:xfrm>
              <a:off x="815762" y="273644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" name="object 999">
              <a:extLst>
                <a:ext uri="{FF2B5EF4-FFF2-40B4-BE49-F238E27FC236}">
                  <a16:creationId xmlns:a16="http://schemas.microsoft.com/office/drawing/2014/main" id="{DB2309A8-20A6-409D-B026-130650C96210}"/>
                </a:ext>
              </a:extLst>
            </p:cNvPr>
            <p:cNvSpPr/>
            <p:nvPr/>
          </p:nvSpPr>
          <p:spPr>
            <a:xfrm>
              <a:off x="822702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" name="object 1000">
              <a:extLst>
                <a:ext uri="{FF2B5EF4-FFF2-40B4-BE49-F238E27FC236}">
                  <a16:creationId xmlns:a16="http://schemas.microsoft.com/office/drawing/2014/main" id="{CF6FDD57-D3DD-42AE-BC33-C39EA9A2680D}"/>
                </a:ext>
              </a:extLst>
            </p:cNvPr>
            <p:cNvSpPr/>
            <p:nvPr/>
          </p:nvSpPr>
          <p:spPr>
            <a:xfrm>
              <a:off x="4589092" y="273644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" name="object 1001">
              <a:extLst>
                <a:ext uri="{FF2B5EF4-FFF2-40B4-BE49-F238E27FC236}">
                  <a16:creationId xmlns:a16="http://schemas.microsoft.com/office/drawing/2014/main" id="{5E46E1ED-2C1A-4C40-90AD-6D9EBBD4F657}"/>
                </a:ext>
              </a:extLst>
            </p:cNvPr>
            <p:cNvSpPr/>
            <p:nvPr/>
          </p:nvSpPr>
          <p:spPr>
            <a:xfrm>
              <a:off x="4966094" y="273644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" name="object 1002">
              <a:extLst>
                <a:ext uri="{FF2B5EF4-FFF2-40B4-BE49-F238E27FC236}">
                  <a16:creationId xmlns:a16="http://schemas.microsoft.com/office/drawing/2014/main" id="{97F0F6B0-EB92-4CA1-AEC1-2FC738781BE3}"/>
                </a:ext>
              </a:extLst>
            </p:cNvPr>
            <p:cNvSpPr/>
            <p:nvPr/>
          </p:nvSpPr>
          <p:spPr>
            <a:xfrm>
              <a:off x="6849406" y="273644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" name="object 1003">
              <a:extLst>
                <a:ext uri="{FF2B5EF4-FFF2-40B4-BE49-F238E27FC236}">
                  <a16:creationId xmlns:a16="http://schemas.microsoft.com/office/drawing/2014/main" id="{DB847F49-7A59-4A01-ABF3-9110D1B82C61}"/>
                </a:ext>
              </a:extLst>
            </p:cNvPr>
            <p:cNvSpPr/>
            <p:nvPr/>
          </p:nvSpPr>
          <p:spPr>
            <a:xfrm>
              <a:off x="8858539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" name="object 1004">
              <a:extLst>
                <a:ext uri="{FF2B5EF4-FFF2-40B4-BE49-F238E27FC236}">
                  <a16:creationId xmlns:a16="http://schemas.microsoft.com/office/drawing/2014/main" id="{918AFF42-5645-436F-8D7E-0B16C2BA8A8D}"/>
                </a:ext>
              </a:extLst>
            </p:cNvPr>
            <p:cNvSpPr/>
            <p:nvPr/>
          </p:nvSpPr>
          <p:spPr>
            <a:xfrm>
              <a:off x="815762" y="296437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" name="object 1005">
              <a:extLst>
                <a:ext uri="{FF2B5EF4-FFF2-40B4-BE49-F238E27FC236}">
                  <a16:creationId xmlns:a16="http://schemas.microsoft.com/office/drawing/2014/main" id="{08F97499-5A47-45E4-B714-582D53760D94}"/>
                </a:ext>
              </a:extLst>
            </p:cNvPr>
            <p:cNvSpPr/>
            <p:nvPr/>
          </p:nvSpPr>
          <p:spPr>
            <a:xfrm>
              <a:off x="4589092" y="296437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" name="object 1006">
              <a:extLst>
                <a:ext uri="{FF2B5EF4-FFF2-40B4-BE49-F238E27FC236}">
                  <a16:creationId xmlns:a16="http://schemas.microsoft.com/office/drawing/2014/main" id="{901483B0-D3BE-4EBA-B98A-67069FF889A4}"/>
                </a:ext>
              </a:extLst>
            </p:cNvPr>
            <p:cNvSpPr/>
            <p:nvPr/>
          </p:nvSpPr>
          <p:spPr>
            <a:xfrm>
              <a:off x="4966094" y="296437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" name="object 1007">
              <a:extLst>
                <a:ext uri="{FF2B5EF4-FFF2-40B4-BE49-F238E27FC236}">
                  <a16:creationId xmlns:a16="http://schemas.microsoft.com/office/drawing/2014/main" id="{B792C445-C7BE-4498-9A5A-13799B9D4268}"/>
                </a:ext>
              </a:extLst>
            </p:cNvPr>
            <p:cNvSpPr/>
            <p:nvPr/>
          </p:nvSpPr>
          <p:spPr>
            <a:xfrm>
              <a:off x="6849406" y="296437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" name="object 1008">
              <a:extLst>
                <a:ext uri="{FF2B5EF4-FFF2-40B4-BE49-F238E27FC236}">
                  <a16:creationId xmlns:a16="http://schemas.microsoft.com/office/drawing/2014/main" id="{3D931A64-231A-4372-99C6-0972A59D073A}"/>
                </a:ext>
              </a:extLst>
            </p:cNvPr>
            <p:cNvSpPr/>
            <p:nvPr/>
          </p:nvSpPr>
          <p:spPr>
            <a:xfrm>
              <a:off x="815762" y="3192308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" name="object 1009">
              <a:extLst>
                <a:ext uri="{FF2B5EF4-FFF2-40B4-BE49-F238E27FC236}">
                  <a16:creationId xmlns:a16="http://schemas.microsoft.com/office/drawing/2014/main" id="{B26E6A61-8480-43C4-9BF7-3C8E235604A9}"/>
                </a:ext>
              </a:extLst>
            </p:cNvPr>
            <p:cNvSpPr/>
            <p:nvPr/>
          </p:nvSpPr>
          <p:spPr>
            <a:xfrm>
              <a:off x="822702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" name="object 1010">
              <a:extLst>
                <a:ext uri="{FF2B5EF4-FFF2-40B4-BE49-F238E27FC236}">
                  <a16:creationId xmlns:a16="http://schemas.microsoft.com/office/drawing/2014/main" id="{8929997A-B587-45D8-8801-AEF7F41E64A3}"/>
                </a:ext>
              </a:extLst>
            </p:cNvPr>
            <p:cNvSpPr/>
            <p:nvPr/>
          </p:nvSpPr>
          <p:spPr>
            <a:xfrm>
              <a:off x="4589092" y="3192308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" name="object 1011">
              <a:extLst>
                <a:ext uri="{FF2B5EF4-FFF2-40B4-BE49-F238E27FC236}">
                  <a16:creationId xmlns:a16="http://schemas.microsoft.com/office/drawing/2014/main" id="{F229CD31-BBA5-41B1-8612-DE70C9DB7462}"/>
                </a:ext>
              </a:extLst>
            </p:cNvPr>
            <p:cNvSpPr/>
            <p:nvPr/>
          </p:nvSpPr>
          <p:spPr>
            <a:xfrm>
              <a:off x="4966094" y="3192308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" name="object 1012">
              <a:extLst>
                <a:ext uri="{FF2B5EF4-FFF2-40B4-BE49-F238E27FC236}">
                  <a16:creationId xmlns:a16="http://schemas.microsoft.com/office/drawing/2014/main" id="{C816AA23-A153-4CF3-BA2E-AB43B7BCA9FB}"/>
                </a:ext>
              </a:extLst>
            </p:cNvPr>
            <p:cNvSpPr/>
            <p:nvPr/>
          </p:nvSpPr>
          <p:spPr>
            <a:xfrm>
              <a:off x="6849406" y="319230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" name="object 1013">
              <a:extLst>
                <a:ext uri="{FF2B5EF4-FFF2-40B4-BE49-F238E27FC236}">
                  <a16:creationId xmlns:a16="http://schemas.microsoft.com/office/drawing/2014/main" id="{F7D8FA2F-BCB3-471E-8F30-A7AA6C1DB0D5}"/>
                </a:ext>
              </a:extLst>
            </p:cNvPr>
            <p:cNvSpPr/>
            <p:nvPr/>
          </p:nvSpPr>
          <p:spPr>
            <a:xfrm>
              <a:off x="8858539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" name="object 1014">
              <a:extLst>
                <a:ext uri="{FF2B5EF4-FFF2-40B4-BE49-F238E27FC236}">
                  <a16:creationId xmlns:a16="http://schemas.microsoft.com/office/drawing/2014/main" id="{91F79A83-CD87-4923-8685-A056EBDA8BC1}"/>
                </a:ext>
              </a:extLst>
            </p:cNvPr>
            <p:cNvSpPr/>
            <p:nvPr/>
          </p:nvSpPr>
          <p:spPr>
            <a:xfrm>
              <a:off x="815762" y="341916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" name="object 1015">
              <a:extLst>
                <a:ext uri="{FF2B5EF4-FFF2-40B4-BE49-F238E27FC236}">
                  <a16:creationId xmlns:a16="http://schemas.microsoft.com/office/drawing/2014/main" id="{80215349-A373-4384-B94D-BE3FE5DAD42C}"/>
                </a:ext>
              </a:extLst>
            </p:cNvPr>
            <p:cNvSpPr/>
            <p:nvPr/>
          </p:nvSpPr>
          <p:spPr>
            <a:xfrm>
              <a:off x="82270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" name="object 1016">
              <a:extLst>
                <a:ext uri="{FF2B5EF4-FFF2-40B4-BE49-F238E27FC236}">
                  <a16:creationId xmlns:a16="http://schemas.microsoft.com/office/drawing/2014/main" id="{DAE416FD-4BF4-44AC-A40B-406F0E921A9A}"/>
                </a:ext>
              </a:extLst>
            </p:cNvPr>
            <p:cNvSpPr/>
            <p:nvPr/>
          </p:nvSpPr>
          <p:spPr>
            <a:xfrm>
              <a:off x="4589092" y="341916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" name="object 1017">
              <a:extLst>
                <a:ext uri="{FF2B5EF4-FFF2-40B4-BE49-F238E27FC236}">
                  <a16:creationId xmlns:a16="http://schemas.microsoft.com/office/drawing/2014/main" id="{CD109453-AFEC-4122-B1AC-FFBC00379594}"/>
                </a:ext>
              </a:extLst>
            </p:cNvPr>
            <p:cNvSpPr/>
            <p:nvPr/>
          </p:nvSpPr>
          <p:spPr>
            <a:xfrm>
              <a:off x="4966094" y="341916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" name="object 1018">
              <a:extLst>
                <a:ext uri="{FF2B5EF4-FFF2-40B4-BE49-F238E27FC236}">
                  <a16:creationId xmlns:a16="http://schemas.microsoft.com/office/drawing/2014/main" id="{AD9635B4-FA4B-428B-AEA3-7E11E4BF7EAF}"/>
                </a:ext>
              </a:extLst>
            </p:cNvPr>
            <p:cNvSpPr/>
            <p:nvPr/>
          </p:nvSpPr>
          <p:spPr>
            <a:xfrm>
              <a:off x="6849406" y="341916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" name="object 1019">
              <a:extLst>
                <a:ext uri="{FF2B5EF4-FFF2-40B4-BE49-F238E27FC236}">
                  <a16:creationId xmlns:a16="http://schemas.microsoft.com/office/drawing/2014/main" id="{5653D3D3-554F-4B9D-88EE-41CB7A1479DA}"/>
                </a:ext>
              </a:extLst>
            </p:cNvPr>
            <p:cNvSpPr/>
            <p:nvPr/>
          </p:nvSpPr>
          <p:spPr>
            <a:xfrm>
              <a:off x="815762" y="3647095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" name="object 1020">
              <a:extLst>
                <a:ext uri="{FF2B5EF4-FFF2-40B4-BE49-F238E27FC236}">
                  <a16:creationId xmlns:a16="http://schemas.microsoft.com/office/drawing/2014/main" id="{50595DA1-64A5-4E9A-BD65-EC26955EBE9A}"/>
                </a:ext>
              </a:extLst>
            </p:cNvPr>
            <p:cNvSpPr/>
            <p:nvPr/>
          </p:nvSpPr>
          <p:spPr>
            <a:xfrm>
              <a:off x="4958076" y="3647095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" name="object 1021">
              <a:extLst>
                <a:ext uri="{FF2B5EF4-FFF2-40B4-BE49-F238E27FC236}">
                  <a16:creationId xmlns:a16="http://schemas.microsoft.com/office/drawing/2014/main" id="{E893CAEE-92C3-456D-A8B6-FE0E5197C764}"/>
                </a:ext>
              </a:extLst>
            </p:cNvPr>
            <p:cNvSpPr/>
            <p:nvPr/>
          </p:nvSpPr>
          <p:spPr>
            <a:xfrm>
              <a:off x="6849406" y="364709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" name="object 1022">
              <a:extLst>
                <a:ext uri="{FF2B5EF4-FFF2-40B4-BE49-F238E27FC236}">
                  <a16:creationId xmlns:a16="http://schemas.microsoft.com/office/drawing/2014/main" id="{4B894A27-070B-4C2F-A981-E6AAB41B9724}"/>
                </a:ext>
              </a:extLst>
            </p:cNvPr>
            <p:cNvSpPr/>
            <p:nvPr/>
          </p:nvSpPr>
          <p:spPr>
            <a:xfrm>
              <a:off x="458909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" name="object 1023">
              <a:extLst>
                <a:ext uri="{FF2B5EF4-FFF2-40B4-BE49-F238E27FC236}">
                  <a16:creationId xmlns:a16="http://schemas.microsoft.com/office/drawing/2014/main" id="{14EC8BF1-21A1-446D-BC34-BB747B9A8904}"/>
                </a:ext>
              </a:extLst>
            </p:cNvPr>
            <p:cNvSpPr/>
            <p:nvPr/>
          </p:nvSpPr>
          <p:spPr>
            <a:xfrm>
              <a:off x="4966094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" name="object 1024">
              <a:extLst>
                <a:ext uri="{FF2B5EF4-FFF2-40B4-BE49-F238E27FC236}">
                  <a16:creationId xmlns:a16="http://schemas.microsoft.com/office/drawing/2014/main" id="{3C17AACA-C4CA-4290-B156-AE7CFA5C88A1}"/>
                </a:ext>
              </a:extLst>
            </p:cNvPr>
            <p:cNvSpPr/>
            <p:nvPr/>
          </p:nvSpPr>
          <p:spPr>
            <a:xfrm>
              <a:off x="8858539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" name="object 1025">
              <a:extLst>
                <a:ext uri="{FF2B5EF4-FFF2-40B4-BE49-F238E27FC236}">
                  <a16:creationId xmlns:a16="http://schemas.microsoft.com/office/drawing/2014/main" id="{9B5CEA7C-2601-49C3-948A-C3308A6D0F7C}"/>
                </a:ext>
              </a:extLst>
            </p:cNvPr>
            <p:cNvSpPr/>
            <p:nvPr/>
          </p:nvSpPr>
          <p:spPr>
            <a:xfrm>
              <a:off x="815762" y="38750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" name="object 1026">
              <a:extLst>
                <a:ext uri="{FF2B5EF4-FFF2-40B4-BE49-F238E27FC236}">
                  <a16:creationId xmlns:a16="http://schemas.microsoft.com/office/drawing/2014/main" id="{9B7BF960-8DCC-441B-A10B-925830C83514}"/>
                </a:ext>
              </a:extLst>
            </p:cNvPr>
            <p:cNvSpPr/>
            <p:nvPr/>
          </p:nvSpPr>
          <p:spPr>
            <a:xfrm>
              <a:off x="82270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" name="object 1027">
              <a:extLst>
                <a:ext uri="{FF2B5EF4-FFF2-40B4-BE49-F238E27FC236}">
                  <a16:creationId xmlns:a16="http://schemas.microsoft.com/office/drawing/2014/main" id="{87D465D4-502B-4E17-A025-F6BD6B472FD5}"/>
                </a:ext>
              </a:extLst>
            </p:cNvPr>
            <p:cNvSpPr/>
            <p:nvPr/>
          </p:nvSpPr>
          <p:spPr>
            <a:xfrm>
              <a:off x="4958076" y="38750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" name="object 1028">
              <a:extLst>
                <a:ext uri="{FF2B5EF4-FFF2-40B4-BE49-F238E27FC236}">
                  <a16:creationId xmlns:a16="http://schemas.microsoft.com/office/drawing/2014/main" id="{FB8E4CF3-7E4A-49B9-87DA-1A4D673ED859}"/>
                </a:ext>
              </a:extLst>
            </p:cNvPr>
            <p:cNvSpPr/>
            <p:nvPr/>
          </p:nvSpPr>
          <p:spPr>
            <a:xfrm>
              <a:off x="6849406" y="38750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" name="object 1029">
              <a:extLst>
                <a:ext uri="{FF2B5EF4-FFF2-40B4-BE49-F238E27FC236}">
                  <a16:creationId xmlns:a16="http://schemas.microsoft.com/office/drawing/2014/main" id="{BBC47569-B828-4E24-A30E-73CD0A2128CB}"/>
                </a:ext>
              </a:extLst>
            </p:cNvPr>
            <p:cNvSpPr/>
            <p:nvPr/>
          </p:nvSpPr>
          <p:spPr>
            <a:xfrm>
              <a:off x="815762" y="41017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" name="object 1030">
              <a:extLst>
                <a:ext uri="{FF2B5EF4-FFF2-40B4-BE49-F238E27FC236}">
                  <a16:creationId xmlns:a16="http://schemas.microsoft.com/office/drawing/2014/main" id="{36DD4A2E-630C-4DE2-91B4-2B175295139D}"/>
                </a:ext>
              </a:extLst>
            </p:cNvPr>
            <p:cNvSpPr/>
            <p:nvPr/>
          </p:nvSpPr>
          <p:spPr>
            <a:xfrm>
              <a:off x="4958076" y="41017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" name="object 1031">
              <a:extLst>
                <a:ext uri="{FF2B5EF4-FFF2-40B4-BE49-F238E27FC236}">
                  <a16:creationId xmlns:a16="http://schemas.microsoft.com/office/drawing/2014/main" id="{80BE84C5-EA35-4108-95E1-69E8BD5C05BA}"/>
                </a:ext>
              </a:extLst>
            </p:cNvPr>
            <p:cNvSpPr/>
            <p:nvPr/>
          </p:nvSpPr>
          <p:spPr>
            <a:xfrm>
              <a:off x="6849406" y="41017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" name="object 1032">
              <a:extLst>
                <a:ext uri="{FF2B5EF4-FFF2-40B4-BE49-F238E27FC236}">
                  <a16:creationId xmlns:a16="http://schemas.microsoft.com/office/drawing/2014/main" id="{A1E9243A-D4CA-4F31-BF99-6F4ACC4A1D1E}"/>
                </a:ext>
              </a:extLst>
            </p:cNvPr>
            <p:cNvSpPr/>
            <p:nvPr/>
          </p:nvSpPr>
          <p:spPr>
            <a:xfrm>
              <a:off x="458909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" name="object 1033">
              <a:extLst>
                <a:ext uri="{FF2B5EF4-FFF2-40B4-BE49-F238E27FC236}">
                  <a16:creationId xmlns:a16="http://schemas.microsoft.com/office/drawing/2014/main" id="{B273E2CE-7DD3-405E-98B0-5806BF2A4327}"/>
                </a:ext>
              </a:extLst>
            </p:cNvPr>
            <p:cNvSpPr/>
            <p:nvPr/>
          </p:nvSpPr>
          <p:spPr>
            <a:xfrm>
              <a:off x="4966094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" name="object 1034">
              <a:extLst>
                <a:ext uri="{FF2B5EF4-FFF2-40B4-BE49-F238E27FC236}">
                  <a16:creationId xmlns:a16="http://schemas.microsoft.com/office/drawing/2014/main" id="{1543A97F-FE3D-404A-95A8-678F7453BC90}"/>
                </a:ext>
              </a:extLst>
            </p:cNvPr>
            <p:cNvSpPr/>
            <p:nvPr/>
          </p:nvSpPr>
          <p:spPr>
            <a:xfrm>
              <a:off x="8858539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" name="object 1035">
              <a:extLst>
                <a:ext uri="{FF2B5EF4-FFF2-40B4-BE49-F238E27FC236}">
                  <a16:creationId xmlns:a16="http://schemas.microsoft.com/office/drawing/2014/main" id="{6E446CF2-9D76-4426-9C76-15C746A3E7A1}"/>
                </a:ext>
              </a:extLst>
            </p:cNvPr>
            <p:cNvSpPr/>
            <p:nvPr/>
          </p:nvSpPr>
          <p:spPr>
            <a:xfrm>
              <a:off x="893264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" name="object 1036">
              <a:extLst>
                <a:ext uri="{FF2B5EF4-FFF2-40B4-BE49-F238E27FC236}">
                  <a16:creationId xmlns:a16="http://schemas.microsoft.com/office/drawing/2014/main" id="{2477D00A-B472-481A-B460-FA1753882574}"/>
                </a:ext>
              </a:extLst>
            </p:cNvPr>
            <p:cNvSpPr/>
            <p:nvPr/>
          </p:nvSpPr>
          <p:spPr>
            <a:xfrm>
              <a:off x="966139" y="1683600"/>
              <a:ext cx="59000" cy="75258"/>
            </a:xfrm>
            <a:custGeom>
              <a:avLst/>
              <a:gdLst/>
              <a:ahLst/>
              <a:cxnLst/>
              <a:rect l="l" t="t" r="r" b="b"/>
              <a:pathLst>
                <a:path w="59000" h="75258">
                  <a:moveTo>
                    <a:pt x="20822" y="75258"/>
                  </a:moveTo>
                  <a:lnTo>
                    <a:pt x="39325" y="75258"/>
                  </a:lnTo>
                  <a:lnTo>
                    <a:pt x="39325" y="53204"/>
                  </a:lnTo>
                  <a:lnTo>
                    <a:pt x="35856" y="59065"/>
                  </a:lnTo>
                  <a:lnTo>
                    <a:pt x="23135" y="59065"/>
                  </a:lnTo>
                  <a:lnTo>
                    <a:pt x="19665" y="52125"/>
                  </a:lnTo>
                  <a:lnTo>
                    <a:pt x="19665" y="27759"/>
                  </a:lnTo>
                  <a:lnTo>
                    <a:pt x="20822" y="23132"/>
                  </a:lnTo>
                  <a:lnTo>
                    <a:pt x="21978" y="19739"/>
                  </a:lnTo>
                  <a:lnTo>
                    <a:pt x="26604" y="15113"/>
                  </a:lnTo>
                  <a:lnTo>
                    <a:pt x="33543" y="15113"/>
                  </a:lnTo>
                  <a:lnTo>
                    <a:pt x="30073" y="0"/>
                  </a:lnTo>
                  <a:lnTo>
                    <a:pt x="20822" y="0"/>
                  </a:lnTo>
                  <a:lnTo>
                    <a:pt x="13883" y="2313"/>
                  </a:lnTo>
                  <a:lnTo>
                    <a:pt x="8101" y="9253"/>
                  </a:lnTo>
                  <a:lnTo>
                    <a:pt x="7431" y="10135"/>
                  </a:lnTo>
                  <a:lnTo>
                    <a:pt x="2108" y="20938"/>
                  </a:lnTo>
                  <a:lnTo>
                    <a:pt x="0" y="34698"/>
                  </a:lnTo>
                  <a:lnTo>
                    <a:pt x="81" y="42335"/>
                  </a:lnTo>
                  <a:lnTo>
                    <a:pt x="2716" y="55550"/>
                  </a:lnTo>
                  <a:lnTo>
                    <a:pt x="8101" y="66005"/>
                  </a:lnTo>
                  <a:lnTo>
                    <a:pt x="13883" y="71711"/>
                  </a:lnTo>
                  <a:lnTo>
                    <a:pt x="20822" y="75258"/>
                  </a:lnTo>
                  <a:close/>
                </a:path>
                <a:path w="59000" h="75258">
                  <a:moveTo>
                    <a:pt x="40481" y="27759"/>
                  </a:moveTo>
                  <a:lnTo>
                    <a:pt x="40481" y="42872"/>
                  </a:lnTo>
                  <a:lnTo>
                    <a:pt x="39325" y="53204"/>
                  </a:lnTo>
                  <a:lnTo>
                    <a:pt x="39325" y="75258"/>
                  </a:lnTo>
                  <a:lnTo>
                    <a:pt x="46264" y="71711"/>
                  </a:lnTo>
                  <a:lnTo>
                    <a:pt x="52046" y="66005"/>
                  </a:lnTo>
                  <a:lnTo>
                    <a:pt x="57526" y="53360"/>
                  </a:lnTo>
                  <a:lnTo>
                    <a:pt x="59000" y="39325"/>
                  </a:lnTo>
                  <a:lnTo>
                    <a:pt x="58990" y="33553"/>
                  </a:lnTo>
                  <a:lnTo>
                    <a:pt x="57132" y="19818"/>
                  </a:lnTo>
                  <a:lnTo>
                    <a:pt x="52046" y="9253"/>
                  </a:lnTo>
                  <a:lnTo>
                    <a:pt x="46264" y="2313"/>
                  </a:lnTo>
                  <a:lnTo>
                    <a:pt x="39325" y="0"/>
                  </a:lnTo>
                  <a:lnTo>
                    <a:pt x="30073" y="0"/>
                  </a:lnTo>
                  <a:lnTo>
                    <a:pt x="33543" y="15113"/>
                  </a:lnTo>
                  <a:lnTo>
                    <a:pt x="38168" y="19739"/>
                  </a:lnTo>
                  <a:lnTo>
                    <a:pt x="39325" y="23132"/>
                  </a:lnTo>
                  <a:lnTo>
                    <a:pt x="40481" y="2775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" name="object 1037">
              <a:extLst>
                <a:ext uri="{FF2B5EF4-FFF2-40B4-BE49-F238E27FC236}">
                  <a16:creationId xmlns:a16="http://schemas.microsoft.com/office/drawing/2014/main" id="{1AE46386-257A-441E-A022-06419780B7B2}"/>
                </a:ext>
              </a:extLst>
            </p:cNvPr>
            <p:cNvSpPr/>
            <p:nvPr/>
          </p:nvSpPr>
          <p:spPr>
            <a:xfrm>
              <a:off x="1036704" y="1683600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47429" y="2313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67" y="15113"/>
                  </a:lnTo>
                  <a:lnTo>
                    <a:pt x="31224" y="16192"/>
                  </a:lnTo>
                  <a:lnTo>
                    <a:pt x="33536" y="19739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211" y="74024"/>
                  </a:lnTo>
                  <a:lnTo>
                    <a:pt x="53211" y="22053"/>
                  </a:lnTo>
                  <a:lnTo>
                    <a:pt x="55524" y="17426"/>
                  </a:lnTo>
                  <a:lnTo>
                    <a:pt x="57837" y="15113"/>
                  </a:lnTo>
                  <a:lnTo>
                    <a:pt x="61307" y="15113"/>
                  </a:lnTo>
                  <a:lnTo>
                    <a:pt x="65932" y="16192"/>
                  </a:lnTo>
                  <a:lnTo>
                    <a:pt x="68245" y="19739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5445"/>
                  </a:lnTo>
                  <a:lnTo>
                    <a:pt x="86997" y="15755"/>
                  </a:lnTo>
                  <a:lnTo>
                    <a:pt x="80541" y="3881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68" y="2313"/>
                  </a:lnTo>
                  <a:lnTo>
                    <a:pt x="50899" y="9253"/>
                  </a:lnTo>
                  <a:lnTo>
                    <a:pt x="47429" y="23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" name="object 1038">
              <a:extLst>
                <a:ext uri="{FF2B5EF4-FFF2-40B4-BE49-F238E27FC236}">
                  <a16:creationId xmlns:a16="http://schemas.microsoft.com/office/drawing/2014/main" id="{6EEECB28-8F41-45C0-ABFA-4FA2B10B4DFB}"/>
                </a:ext>
              </a:extLst>
            </p:cNvPr>
            <p:cNvSpPr/>
            <p:nvPr/>
          </p:nvSpPr>
          <p:spPr>
            <a:xfrm>
              <a:off x="1136174" y="1683600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59065"/>
                  </a:lnTo>
                  <a:lnTo>
                    <a:pt x="25457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123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1233"/>
                  </a:lnTo>
                  <a:lnTo>
                    <a:pt x="9266" y="5860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31" y="23132"/>
                  </a:lnTo>
                  <a:lnTo>
                    <a:pt x="20831" y="17426"/>
                  </a:lnTo>
                  <a:lnTo>
                    <a:pt x="23144" y="13879"/>
                  </a:lnTo>
                  <a:lnTo>
                    <a:pt x="27770" y="13879"/>
                  </a:lnTo>
                  <a:lnTo>
                    <a:pt x="32395" y="16192"/>
                  </a:lnTo>
                  <a:lnTo>
                    <a:pt x="33552" y="19739"/>
                  </a:lnTo>
                  <a:lnTo>
                    <a:pt x="33552" y="28992"/>
                  </a:lnTo>
                  <a:lnTo>
                    <a:pt x="18518" y="2899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518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97" y="69397"/>
                  </a:lnTo>
                  <a:lnTo>
                    <a:pt x="10423" y="72944"/>
                  </a:lnTo>
                  <a:lnTo>
                    <a:pt x="15049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28992"/>
                  </a:lnTo>
                  <a:lnTo>
                    <a:pt x="11579" y="31306"/>
                  </a:lnTo>
                  <a:lnTo>
                    <a:pt x="6954" y="35932"/>
                  </a:lnTo>
                  <a:lnTo>
                    <a:pt x="2312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" name="object 1039">
              <a:extLst>
                <a:ext uri="{FF2B5EF4-FFF2-40B4-BE49-F238E27FC236}">
                  <a16:creationId xmlns:a16="http://schemas.microsoft.com/office/drawing/2014/main" id="{D04337CD-53F9-4D6C-A992-AFEA73D1F4D2}"/>
                </a:ext>
              </a:extLst>
            </p:cNvPr>
            <p:cNvSpPr/>
            <p:nvPr/>
          </p:nvSpPr>
          <p:spPr>
            <a:xfrm>
              <a:off x="1202122" y="165584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2312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" name="object 1040">
              <a:extLst>
                <a:ext uri="{FF2B5EF4-FFF2-40B4-BE49-F238E27FC236}">
                  <a16:creationId xmlns:a16="http://schemas.microsoft.com/office/drawing/2014/main" id="{7C50D9C9-10D1-4569-B000-79640F440A09}"/>
                </a:ext>
              </a:extLst>
            </p:cNvPr>
            <p:cNvSpPr/>
            <p:nvPr/>
          </p:nvSpPr>
          <p:spPr>
            <a:xfrm>
              <a:off x="1235659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83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460" y="15755"/>
                  </a:lnTo>
                  <a:lnTo>
                    <a:pt x="47004" y="3881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" name="object 1041">
              <a:extLst>
                <a:ext uri="{FF2B5EF4-FFF2-40B4-BE49-F238E27FC236}">
                  <a16:creationId xmlns:a16="http://schemas.microsoft.com/office/drawing/2014/main" id="{2F03454C-75F6-4F39-AA5F-333C6E6C9127}"/>
                </a:ext>
              </a:extLst>
            </p:cNvPr>
            <p:cNvSpPr/>
            <p:nvPr/>
          </p:nvSpPr>
          <p:spPr>
            <a:xfrm>
              <a:off x="1303905" y="1681286"/>
              <a:ext cx="21987" cy="76337"/>
            </a:xfrm>
            <a:custGeom>
              <a:avLst/>
              <a:gdLst/>
              <a:ahLst/>
              <a:cxnLst/>
              <a:rect l="l" t="t" r="r" b="b"/>
              <a:pathLst>
                <a:path w="21987" h="76337">
                  <a:moveTo>
                    <a:pt x="3469" y="74024"/>
                  </a:moveTo>
                  <a:lnTo>
                    <a:pt x="8095" y="76337"/>
                  </a:lnTo>
                  <a:lnTo>
                    <a:pt x="15033" y="76337"/>
                  </a:lnTo>
                  <a:lnTo>
                    <a:pt x="19675" y="74024"/>
                  </a:lnTo>
                  <a:lnTo>
                    <a:pt x="21987" y="69397"/>
                  </a:lnTo>
                  <a:lnTo>
                    <a:pt x="21987" y="63691"/>
                  </a:lnTo>
                  <a:lnTo>
                    <a:pt x="20831" y="60144"/>
                  </a:lnTo>
                  <a:lnTo>
                    <a:pt x="19675" y="59065"/>
                  </a:lnTo>
                  <a:lnTo>
                    <a:pt x="15033" y="55518"/>
                  </a:lnTo>
                  <a:lnTo>
                    <a:pt x="8095" y="55518"/>
                  </a:lnTo>
                  <a:lnTo>
                    <a:pt x="5782" y="56751"/>
                  </a:lnTo>
                  <a:lnTo>
                    <a:pt x="1156" y="60144"/>
                  </a:lnTo>
                  <a:lnTo>
                    <a:pt x="0" y="63691"/>
                  </a:lnTo>
                  <a:lnTo>
                    <a:pt x="0" y="69397"/>
                  </a:lnTo>
                  <a:lnTo>
                    <a:pt x="3469" y="74024"/>
                  </a:lnTo>
                  <a:close/>
                </a:path>
                <a:path w="21987" h="76337">
                  <a:moveTo>
                    <a:pt x="3469" y="18506"/>
                  </a:moveTo>
                  <a:lnTo>
                    <a:pt x="8095" y="20819"/>
                  </a:lnTo>
                  <a:lnTo>
                    <a:pt x="15033" y="20819"/>
                  </a:lnTo>
                  <a:lnTo>
                    <a:pt x="19675" y="18506"/>
                  </a:lnTo>
                  <a:lnTo>
                    <a:pt x="21987" y="13879"/>
                  </a:lnTo>
                  <a:lnTo>
                    <a:pt x="21987" y="8173"/>
                  </a:lnTo>
                  <a:lnTo>
                    <a:pt x="20831" y="4626"/>
                  </a:lnTo>
                  <a:lnTo>
                    <a:pt x="19675" y="3546"/>
                  </a:lnTo>
                  <a:lnTo>
                    <a:pt x="15033" y="0"/>
                  </a:lnTo>
                  <a:lnTo>
                    <a:pt x="8095" y="0"/>
                  </a:lnTo>
                  <a:lnTo>
                    <a:pt x="5782" y="1233"/>
                  </a:lnTo>
                  <a:lnTo>
                    <a:pt x="1156" y="4626"/>
                  </a:lnTo>
                  <a:lnTo>
                    <a:pt x="0" y="8173"/>
                  </a:lnTo>
                  <a:lnTo>
                    <a:pt x="0" y="13879"/>
                  </a:lnTo>
                  <a:lnTo>
                    <a:pt x="3469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" name="object 1042">
              <a:extLst>
                <a:ext uri="{FF2B5EF4-FFF2-40B4-BE49-F238E27FC236}">
                  <a16:creationId xmlns:a16="http://schemas.microsoft.com/office/drawing/2014/main" id="{C6794FFD-674C-49A1-B05F-8A4E6D6F76FB}"/>
                </a:ext>
              </a:extLst>
            </p:cNvPr>
            <p:cNvSpPr/>
            <p:nvPr/>
          </p:nvSpPr>
          <p:spPr>
            <a:xfrm>
              <a:off x="1401077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8162" y="40404"/>
                  </a:moveTo>
                  <a:lnTo>
                    <a:pt x="19659" y="40404"/>
                  </a:lnTo>
                  <a:lnTo>
                    <a:pt x="19659" y="16192"/>
                  </a:lnTo>
                  <a:lnTo>
                    <a:pt x="34693" y="1619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0964"/>
                  </a:lnTo>
                  <a:lnTo>
                    <a:pt x="19659" y="80964"/>
                  </a:lnTo>
                  <a:lnTo>
                    <a:pt x="19659" y="55518"/>
                  </a:lnTo>
                  <a:lnTo>
                    <a:pt x="40491" y="55518"/>
                  </a:lnTo>
                  <a:lnTo>
                    <a:pt x="38162" y="40404"/>
                  </a:lnTo>
                  <a:close/>
                </a:path>
                <a:path w="63619" h="98236">
                  <a:moveTo>
                    <a:pt x="63619" y="78650"/>
                  </a:moveTo>
                  <a:lnTo>
                    <a:pt x="63619" y="63537"/>
                  </a:lnTo>
                  <a:lnTo>
                    <a:pt x="62463" y="58911"/>
                  </a:lnTo>
                  <a:lnTo>
                    <a:pt x="60150" y="55518"/>
                  </a:lnTo>
                  <a:lnTo>
                    <a:pt x="56681" y="50891"/>
                  </a:lnTo>
                  <a:lnTo>
                    <a:pt x="54368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2718"/>
                  </a:lnTo>
                  <a:lnTo>
                    <a:pt x="58994" y="39325"/>
                  </a:lnTo>
                  <a:lnTo>
                    <a:pt x="60150" y="35778"/>
                  </a:lnTo>
                  <a:lnTo>
                    <a:pt x="61307" y="31151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4368" y="6939"/>
                  </a:lnTo>
                  <a:lnTo>
                    <a:pt x="48586" y="2313"/>
                  </a:lnTo>
                  <a:lnTo>
                    <a:pt x="40491" y="0"/>
                  </a:lnTo>
                  <a:lnTo>
                    <a:pt x="30067" y="0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40491" y="20819"/>
                  </a:lnTo>
                  <a:lnTo>
                    <a:pt x="41647" y="24212"/>
                  </a:lnTo>
                  <a:lnTo>
                    <a:pt x="41647" y="37012"/>
                  </a:lnTo>
                  <a:lnTo>
                    <a:pt x="38162" y="40404"/>
                  </a:lnTo>
                  <a:lnTo>
                    <a:pt x="40491" y="55518"/>
                  </a:lnTo>
                  <a:lnTo>
                    <a:pt x="43960" y="60144"/>
                  </a:lnTo>
                  <a:lnTo>
                    <a:pt x="43960" y="72790"/>
                  </a:lnTo>
                  <a:lnTo>
                    <a:pt x="42803" y="76337"/>
                  </a:lnTo>
                  <a:lnTo>
                    <a:pt x="39319" y="79730"/>
                  </a:lnTo>
                  <a:lnTo>
                    <a:pt x="35849" y="80964"/>
                  </a:lnTo>
                  <a:lnTo>
                    <a:pt x="32380" y="80964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60150" y="85590"/>
                  </a:lnTo>
                  <a:lnTo>
                    <a:pt x="63619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" name="object 1043">
              <a:extLst>
                <a:ext uri="{FF2B5EF4-FFF2-40B4-BE49-F238E27FC236}">
                  <a16:creationId xmlns:a16="http://schemas.microsoft.com/office/drawing/2014/main" id="{3A0908AF-6B90-4890-A2EE-DE64CB29C9DF}"/>
                </a:ext>
              </a:extLst>
            </p:cNvPr>
            <p:cNvSpPr/>
            <p:nvPr/>
          </p:nvSpPr>
          <p:spPr>
            <a:xfrm>
              <a:off x="147626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9659" y="54284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6613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9659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" name="object 1044">
              <a:extLst>
                <a:ext uri="{FF2B5EF4-FFF2-40B4-BE49-F238E27FC236}">
                  <a16:creationId xmlns:a16="http://schemas.microsoft.com/office/drawing/2014/main" id="{DE4CE36A-8794-4F22-8ADF-D4EFFBE0998D}"/>
                </a:ext>
              </a:extLst>
            </p:cNvPr>
            <p:cNvSpPr/>
            <p:nvPr/>
          </p:nvSpPr>
          <p:spPr>
            <a:xfrm>
              <a:off x="1543351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992"/>
                  </a:lnTo>
                  <a:lnTo>
                    <a:pt x="1156" y="28992"/>
                  </a:lnTo>
                  <a:close/>
                </a:path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18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1156" y="15113"/>
                  </a:lnTo>
                  <a:lnTo>
                    <a:pt x="4625" y="18506"/>
                  </a:lnTo>
                  <a:lnTo>
                    <a:pt x="8095" y="19739"/>
                  </a:lnTo>
                  <a:lnTo>
                    <a:pt x="13877" y="19739"/>
                  </a:lnTo>
                  <a:lnTo>
                    <a:pt x="18518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" name="object 1045">
              <a:extLst>
                <a:ext uri="{FF2B5EF4-FFF2-40B4-BE49-F238E27FC236}">
                  <a16:creationId xmlns:a16="http://schemas.microsoft.com/office/drawing/2014/main" id="{54B4D48F-50B7-49E5-A3EB-0181E3B93A33}"/>
                </a:ext>
              </a:extLst>
            </p:cNvPr>
            <p:cNvSpPr/>
            <p:nvPr/>
          </p:nvSpPr>
          <p:spPr>
            <a:xfrm>
              <a:off x="1587889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929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" name="object 1046">
              <a:extLst>
                <a:ext uri="{FF2B5EF4-FFF2-40B4-BE49-F238E27FC236}">
                  <a16:creationId xmlns:a16="http://schemas.microsoft.com/office/drawing/2014/main" id="{642DF255-0DA4-49C5-8342-0A9001710B9C}"/>
                </a:ext>
              </a:extLst>
            </p:cNvPr>
            <p:cNvSpPr/>
            <p:nvPr/>
          </p:nvSpPr>
          <p:spPr>
            <a:xfrm>
              <a:off x="1608127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205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205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52" y="45185"/>
                  </a:lnTo>
                  <a:lnTo>
                    <a:pt x="35865" y="47498"/>
                  </a:lnTo>
                  <a:lnTo>
                    <a:pt x="38178" y="50891"/>
                  </a:lnTo>
                  <a:lnTo>
                    <a:pt x="38178" y="84511"/>
                  </a:lnTo>
                  <a:lnTo>
                    <a:pt x="35865" y="87903"/>
                  </a:lnTo>
                  <a:lnTo>
                    <a:pt x="33552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08" y="101783"/>
                  </a:lnTo>
                  <a:lnTo>
                    <a:pt x="39334" y="96077"/>
                  </a:lnTo>
                  <a:lnTo>
                    <a:pt x="39334" y="104096"/>
                  </a:lnTo>
                  <a:lnTo>
                    <a:pt x="56681" y="104096"/>
                  </a:lnTo>
                  <a:lnTo>
                    <a:pt x="56681" y="0"/>
                  </a:lnTo>
                  <a:lnTo>
                    <a:pt x="38178" y="0"/>
                  </a:lnTo>
                  <a:lnTo>
                    <a:pt x="38178" y="37012"/>
                  </a:lnTo>
                  <a:lnTo>
                    <a:pt x="34708" y="32385"/>
                  </a:lnTo>
                  <a:lnTo>
                    <a:pt x="30083" y="30072"/>
                  </a:lnTo>
                  <a:lnTo>
                    <a:pt x="16205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" name="object 1047">
              <a:extLst>
                <a:ext uri="{FF2B5EF4-FFF2-40B4-BE49-F238E27FC236}">
                  <a16:creationId xmlns:a16="http://schemas.microsoft.com/office/drawing/2014/main" id="{DAFF583B-2E50-47D1-9EA1-D3F23E07FB30}"/>
                </a:ext>
              </a:extLst>
            </p:cNvPr>
            <p:cNvSpPr/>
            <p:nvPr/>
          </p:nvSpPr>
          <p:spPr>
            <a:xfrm>
              <a:off x="1674060" y="1740352"/>
              <a:ext cx="23144" cy="41638"/>
            </a:xfrm>
            <a:custGeom>
              <a:avLst/>
              <a:gdLst/>
              <a:ahLst/>
              <a:cxnLst/>
              <a:rect l="l" t="t" r="r" b="b"/>
              <a:pathLst>
                <a:path w="23144" h="41638">
                  <a:moveTo>
                    <a:pt x="10423" y="41638"/>
                  </a:moveTo>
                  <a:lnTo>
                    <a:pt x="13892" y="38245"/>
                  </a:lnTo>
                  <a:lnTo>
                    <a:pt x="17362" y="33465"/>
                  </a:lnTo>
                  <a:lnTo>
                    <a:pt x="19675" y="28838"/>
                  </a:lnTo>
                  <a:lnTo>
                    <a:pt x="21987" y="23132"/>
                  </a:lnTo>
                  <a:lnTo>
                    <a:pt x="23144" y="18506"/>
                  </a:lnTo>
                  <a:lnTo>
                    <a:pt x="23144" y="0"/>
                  </a:lnTo>
                  <a:lnTo>
                    <a:pt x="6954" y="0"/>
                  </a:lnTo>
                  <a:lnTo>
                    <a:pt x="6954" y="20819"/>
                  </a:lnTo>
                  <a:lnTo>
                    <a:pt x="5782" y="26525"/>
                  </a:lnTo>
                  <a:lnTo>
                    <a:pt x="2312" y="31151"/>
                  </a:lnTo>
                  <a:lnTo>
                    <a:pt x="0" y="35932"/>
                  </a:lnTo>
                  <a:lnTo>
                    <a:pt x="10423" y="4163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" name="object 1048">
              <a:extLst>
                <a:ext uri="{FF2B5EF4-FFF2-40B4-BE49-F238E27FC236}">
                  <a16:creationId xmlns:a16="http://schemas.microsoft.com/office/drawing/2014/main" id="{F2B9780D-8E4A-4C6E-B3D4-D5993BD32D70}"/>
                </a:ext>
              </a:extLst>
            </p:cNvPr>
            <p:cNvSpPr/>
            <p:nvPr/>
          </p:nvSpPr>
          <p:spPr>
            <a:xfrm>
              <a:off x="1736524" y="1659387"/>
              <a:ext cx="78669" cy="98236"/>
            </a:xfrm>
            <a:custGeom>
              <a:avLst/>
              <a:gdLst/>
              <a:ahLst/>
              <a:cxnLst/>
              <a:rect l="l" t="t" r="r" b="b"/>
              <a:pathLst>
                <a:path w="78669" h="98236">
                  <a:moveTo>
                    <a:pt x="30083" y="61224"/>
                  </a:moveTo>
                  <a:lnTo>
                    <a:pt x="53211" y="77417"/>
                  </a:lnTo>
                  <a:lnTo>
                    <a:pt x="57837" y="98236"/>
                  </a:lnTo>
                  <a:lnTo>
                    <a:pt x="78669" y="98236"/>
                  </a:lnTo>
                  <a:lnTo>
                    <a:pt x="48586" y="0"/>
                  </a:lnTo>
                  <a:lnTo>
                    <a:pt x="30083" y="0"/>
                  </a:lnTo>
                  <a:lnTo>
                    <a:pt x="0" y="98236"/>
                  </a:lnTo>
                  <a:lnTo>
                    <a:pt x="20831" y="98236"/>
                  </a:lnTo>
                  <a:lnTo>
                    <a:pt x="25457" y="77417"/>
                  </a:lnTo>
                  <a:lnTo>
                    <a:pt x="53211" y="77417"/>
                  </a:lnTo>
                  <a:lnTo>
                    <a:pt x="30083" y="61224"/>
                  </a:lnTo>
                  <a:lnTo>
                    <a:pt x="39334" y="26525"/>
                  </a:lnTo>
                  <a:lnTo>
                    <a:pt x="48586" y="61224"/>
                  </a:lnTo>
                  <a:lnTo>
                    <a:pt x="30083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" name="object 1049">
              <a:extLst>
                <a:ext uri="{FF2B5EF4-FFF2-40B4-BE49-F238E27FC236}">
                  <a16:creationId xmlns:a16="http://schemas.microsoft.com/office/drawing/2014/main" id="{677D993B-E498-452E-BAF1-8B6645535412}"/>
                </a:ext>
              </a:extLst>
            </p:cNvPr>
            <p:cNvSpPr/>
            <p:nvPr/>
          </p:nvSpPr>
          <p:spPr>
            <a:xfrm>
              <a:off x="1820975" y="1683600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6598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32385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0816" y="18506"/>
                  </a:lnTo>
                  <a:lnTo>
                    <a:pt x="25441" y="15113"/>
                  </a:lnTo>
                  <a:lnTo>
                    <a:pt x="28911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803" y="72944"/>
                  </a:lnTo>
                  <a:lnTo>
                    <a:pt x="47429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" name="object 1050">
              <a:extLst>
                <a:ext uri="{FF2B5EF4-FFF2-40B4-BE49-F238E27FC236}">
                  <a16:creationId xmlns:a16="http://schemas.microsoft.com/office/drawing/2014/main" id="{B301F7ED-0C81-4DFC-B5B2-9F593592A516}"/>
                </a:ext>
              </a:extLst>
            </p:cNvPr>
            <p:cNvSpPr/>
            <p:nvPr/>
          </p:nvSpPr>
          <p:spPr>
            <a:xfrm>
              <a:off x="1883439" y="1683600"/>
              <a:ext cx="56681" cy="101937"/>
            </a:xfrm>
            <a:custGeom>
              <a:avLst/>
              <a:gdLst/>
              <a:ahLst/>
              <a:cxnLst/>
              <a:rect l="l" t="t" r="r" b="b"/>
              <a:pathLst>
                <a:path w="56681" h="101937">
                  <a:moveTo>
                    <a:pt x="23128" y="75258"/>
                  </a:moveTo>
                  <a:lnTo>
                    <a:pt x="28911" y="75258"/>
                  </a:lnTo>
                  <a:lnTo>
                    <a:pt x="33536" y="72944"/>
                  </a:lnTo>
                  <a:lnTo>
                    <a:pt x="37021" y="68318"/>
                  </a:lnTo>
                  <a:lnTo>
                    <a:pt x="37021" y="101937"/>
                  </a:lnTo>
                  <a:lnTo>
                    <a:pt x="56681" y="101937"/>
                  </a:lnTo>
                  <a:lnTo>
                    <a:pt x="56681" y="1233"/>
                  </a:lnTo>
                  <a:lnTo>
                    <a:pt x="39334" y="1233"/>
                  </a:lnTo>
                  <a:lnTo>
                    <a:pt x="38178" y="8173"/>
                  </a:lnTo>
                  <a:lnTo>
                    <a:pt x="34693" y="2313"/>
                  </a:lnTo>
                  <a:lnTo>
                    <a:pt x="30067" y="0"/>
                  </a:lnTo>
                  <a:lnTo>
                    <a:pt x="15033" y="0"/>
                  </a:lnTo>
                  <a:lnTo>
                    <a:pt x="18503" y="27759"/>
                  </a:lnTo>
                  <a:lnTo>
                    <a:pt x="19659" y="22053"/>
                  </a:lnTo>
                  <a:lnTo>
                    <a:pt x="20816" y="19739"/>
                  </a:lnTo>
                  <a:lnTo>
                    <a:pt x="23128" y="16192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5849" y="17426"/>
                  </a:lnTo>
                  <a:lnTo>
                    <a:pt x="37021" y="19739"/>
                  </a:lnTo>
                  <a:lnTo>
                    <a:pt x="37021" y="54438"/>
                  </a:lnTo>
                  <a:lnTo>
                    <a:pt x="35849" y="57831"/>
                  </a:lnTo>
                  <a:lnTo>
                    <a:pt x="32380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52125"/>
                  </a:lnTo>
                  <a:lnTo>
                    <a:pt x="18503" y="46265"/>
                  </a:lnTo>
                  <a:lnTo>
                    <a:pt x="16190" y="75258"/>
                  </a:lnTo>
                  <a:lnTo>
                    <a:pt x="23128" y="75258"/>
                  </a:lnTo>
                  <a:close/>
                </a:path>
                <a:path w="56681" h="101937">
                  <a:moveTo>
                    <a:pt x="0" y="34698"/>
                  </a:moveTo>
                  <a:lnTo>
                    <a:pt x="4" y="41475"/>
                  </a:lnTo>
                  <a:lnTo>
                    <a:pt x="1671" y="55754"/>
                  </a:lnTo>
                  <a:lnTo>
                    <a:pt x="5782" y="66005"/>
                  </a:lnTo>
                  <a:lnTo>
                    <a:pt x="10408" y="71711"/>
                  </a:lnTo>
                  <a:lnTo>
                    <a:pt x="16190" y="75258"/>
                  </a:lnTo>
                  <a:lnTo>
                    <a:pt x="18503" y="46265"/>
                  </a:lnTo>
                  <a:lnTo>
                    <a:pt x="18503" y="27759"/>
                  </a:lnTo>
                  <a:lnTo>
                    <a:pt x="15033" y="0"/>
                  </a:lnTo>
                  <a:lnTo>
                    <a:pt x="9251" y="2313"/>
                  </a:lnTo>
                  <a:lnTo>
                    <a:pt x="5782" y="8173"/>
                  </a:lnTo>
                  <a:lnTo>
                    <a:pt x="4931" y="9319"/>
                  </a:lnTo>
                  <a:lnTo>
                    <a:pt x="995" y="201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" name="object 1051">
              <a:extLst>
                <a:ext uri="{FF2B5EF4-FFF2-40B4-BE49-F238E27FC236}">
                  <a16:creationId xmlns:a16="http://schemas.microsoft.com/office/drawing/2014/main" id="{1402BAB3-C452-4670-9518-BD18EA3CB8EE}"/>
                </a:ext>
              </a:extLst>
            </p:cNvPr>
            <p:cNvSpPr/>
            <p:nvPr/>
          </p:nvSpPr>
          <p:spPr>
            <a:xfrm>
              <a:off x="195284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54284"/>
                  </a:move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6598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8503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" name="object 1052">
              <a:extLst>
                <a:ext uri="{FF2B5EF4-FFF2-40B4-BE49-F238E27FC236}">
                  <a16:creationId xmlns:a16="http://schemas.microsoft.com/office/drawing/2014/main" id="{12EBC1F3-27D6-4C7A-8952-7098F793080D}"/>
                </a:ext>
              </a:extLst>
            </p:cNvPr>
            <p:cNvSpPr/>
            <p:nvPr/>
          </p:nvSpPr>
          <p:spPr>
            <a:xfrm>
              <a:off x="2019930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" name="object 1053">
              <a:extLst>
                <a:ext uri="{FF2B5EF4-FFF2-40B4-BE49-F238E27FC236}">
                  <a16:creationId xmlns:a16="http://schemas.microsoft.com/office/drawing/2014/main" id="{CCFB3072-6EEB-4A48-A059-8441BBBCF6DA}"/>
                </a:ext>
              </a:extLst>
            </p:cNvPr>
            <p:cNvSpPr/>
            <p:nvPr/>
          </p:nvSpPr>
          <p:spPr>
            <a:xfrm>
              <a:off x="2053483" y="1683600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9659" y="74024"/>
                  </a:moveTo>
                  <a:lnTo>
                    <a:pt x="19659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30067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" name="object 1054">
              <a:extLst>
                <a:ext uri="{FF2B5EF4-FFF2-40B4-BE49-F238E27FC236}">
                  <a16:creationId xmlns:a16="http://schemas.microsoft.com/office/drawing/2014/main" id="{AD16629B-EE1F-45E9-8CB1-0994C20A8BEB}"/>
                </a:ext>
              </a:extLst>
            </p:cNvPr>
            <p:cNvSpPr/>
            <p:nvPr/>
          </p:nvSpPr>
          <p:spPr>
            <a:xfrm>
              <a:off x="2095115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" y="41981"/>
                  </a:moveTo>
                  <a:lnTo>
                    <a:pt x="2362" y="55689"/>
                  </a:lnTo>
                  <a:lnTo>
                    <a:pt x="8110" y="66005"/>
                  </a:lnTo>
                  <a:lnTo>
                    <a:pt x="13892" y="71711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691"/>
                  </a:lnTo>
                  <a:lnTo>
                    <a:pt x="48586" y="52125"/>
                  </a:lnTo>
                  <a:lnTo>
                    <a:pt x="43960" y="5675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642" y="10899"/>
                  </a:lnTo>
                  <a:lnTo>
                    <a:pt x="1549" y="21670"/>
                  </a:lnTo>
                  <a:lnTo>
                    <a:pt x="0" y="35932"/>
                  </a:lnTo>
                  <a:lnTo>
                    <a:pt x="1" y="41981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5113"/>
                  </a:lnTo>
                  <a:lnTo>
                    <a:pt x="32395" y="15113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43" y="32183"/>
                  </a:lnTo>
                  <a:lnTo>
                    <a:pt x="54681" y="18263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" name="object 1055">
              <a:extLst>
                <a:ext uri="{FF2B5EF4-FFF2-40B4-BE49-F238E27FC236}">
                  <a16:creationId xmlns:a16="http://schemas.microsoft.com/office/drawing/2014/main" id="{66AF31E6-8015-443C-A8F1-975DB2895B3E}"/>
                </a:ext>
              </a:extLst>
            </p:cNvPr>
            <p:cNvSpPr/>
            <p:nvPr/>
          </p:nvSpPr>
          <p:spPr>
            <a:xfrm>
              <a:off x="2189974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53211" y="16192"/>
                  </a:moveTo>
                  <a:lnTo>
                    <a:pt x="50899" y="10486"/>
                  </a:lnTo>
                  <a:lnTo>
                    <a:pt x="47429" y="5860"/>
                  </a:lnTo>
                  <a:lnTo>
                    <a:pt x="42803" y="123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3877" y="123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28992"/>
                  </a:lnTo>
                  <a:lnTo>
                    <a:pt x="19659" y="28992"/>
                  </a:lnTo>
                  <a:lnTo>
                    <a:pt x="19659" y="52125"/>
                  </a:lnTo>
                  <a:lnTo>
                    <a:pt x="19659" y="48578"/>
                  </a:lnTo>
                  <a:lnTo>
                    <a:pt x="20816" y="45185"/>
                  </a:lnTo>
                  <a:lnTo>
                    <a:pt x="21972" y="43951"/>
                  </a:lnTo>
                  <a:lnTo>
                    <a:pt x="26598" y="40559"/>
                  </a:lnTo>
                  <a:lnTo>
                    <a:pt x="34708" y="40559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59065"/>
                  </a:lnTo>
                  <a:lnTo>
                    <a:pt x="25441" y="60144"/>
                  </a:lnTo>
                  <a:lnTo>
                    <a:pt x="21972" y="60144"/>
                  </a:lnTo>
                  <a:lnTo>
                    <a:pt x="27754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close/>
                </a:path>
                <a:path w="56681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9659" y="28992"/>
                  </a:lnTo>
                  <a:lnTo>
                    <a:pt x="12720" y="31306"/>
                  </a:lnTo>
                  <a:lnTo>
                    <a:pt x="8095" y="35932"/>
                  </a:lnTo>
                  <a:lnTo>
                    <a:pt x="3469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" name="object 1056">
              <a:extLst>
                <a:ext uri="{FF2B5EF4-FFF2-40B4-BE49-F238E27FC236}">
                  <a16:creationId xmlns:a16="http://schemas.microsoft.com/office/drawing/2014/main" id="{424DACA8-DA28-4952-86BB-EA4E9F50F98B}"/>
                </a:ext>
              </a:extLst>
            </p:cNvPr>
            <p:cNvSpPr/>
            <p:nvPr/>
          </p:nvSpPr>
          <p:spPr>
            <a:xfrm>
              <a:off x="2255907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300" y="15113"/>
                  </a:lnTo>
                  <a:lnTo>
                    <a:pt x="27770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612" y="16468"/>
                  </a:lnTo>
                  <a:lnTo>
                    <a:pt x="47456" y="4056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" name="object 1057">
              <a:extLst>
                <a:ext uri="{FF2B5EF4-FFF2-40B4-BE49-F238E27FC236}">
                  <a16:creationId xmlns:a16="http://schemas.microsoft.com/office/drawing/2014/main" id="{DEBC1A43-ADB7-43EA-AC33-4F30C80F12E0}"/>
                </a:ext>
              </a:extLst>
            </p:cNvPr>
            <p:cNvSpPr/>
            <p:nvPr/>
          </p:nvSpPr>
          <p:spPr>
            <a:xfrm>
              <a:off x="2320683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190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190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36" y="45185"/>
                  </a:lnTo>
                  <a:lnTo>
                    <a:pt x="35849" y="47498"/>
                  </a:lnTo>
                  <a:lnTo>
                    <a:pt x="38162" y="50891"/>
                  </a:lnTo>
                  <a:lnTo>
                    <a:pt x="38162" y="84511"/>
                  </a:lnTo>
                  <a:lnTo>
                    <a:pt x="35849" y="87903"/>
                  </a:lnTo>
                  <a:lnTo>
                    <a:pt x="33536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70" y="101783"/>
                  </a:lnTo>
                  <a:lnTo>
                    <a:pt x="39396" y="96077"/>
                  </a:lnTo>
                  <a:lnTo>
                    <a:pt x="39396" y="104096"/>
                  </a:lnTo>
                  <a:lnTo>
                    <a:pt x="56665" y="104096"/>
                  </a:lnTo>
                  <a:lnTo>
                    <a:pt x="56665" y="0"/>
                  </a:lnTo>
                  <a:lnTo>
                    <a:pt x="38162" y="0"/>
                  </a:lnTo>
                  <a:lnTo>
                    <a:pt x="38162" y="37012"/>
                  </a:lnTo>
                  <a:lnTo>
                    <a:pt x="34770" y="32385"/>
                  </a:lnTo>
                  <a:lnTo>
                    <a:pt x="30083" y="30072"/>
                  </a:lnTo>
                  <a:lnTo>
                    <a:pt x="16190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" name="object 1058">
              <a:extLst>
                <a:ext uri="{FF2B5EF4-FFF2-40B4-BE49-F238E27FC236}">
                  <a16:creationId xmlns:a16="http://schemas.microsoft.com/office/drawing/2014/main" id="{97F2B3BB-2018-4BDD-8806-5E7F7DC6E1A9}"/>
                </a:ext>
              </a:extLst>
            </p:cNvPr>
            <p:cNvSpPr/>
            <p:nvPr/>
          </p:nvSpPr>
          <p:spPr>
            <a:xfrm>
              <a:off x="2433475" y="1659387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" name="object 1059">
              <a:extLst>
                <a:ext uri="{FF2B5EF4-FFF2-40B4-BE49-F238E27FC236}">
                  <a16:creationId xmlns:a16="http://schemas.microsoft.com/office/drawing/2014/main" id="{BFA8F048-FE16-4389-8C20-547A6A8E4FFD}"/>
                </a:ext>
              </a:extLst>
            </p:cNvPr>
            <p:cNvSpPr/>
            <p:nvPr/>
          </p:nvSpPr>
          <p:spPr>
            <a:xfrm>
              <a:off x="2457221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8570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2053"/>
                  </a:lnTo>
                  <a:lnTo>
                    <a:pt x="55509" y="17426"/>
                  </a:lnTo>
                  <a:lnTo>
                    <a:pt x="57822" y="15113"/>
                  </a:lnTo>
                  <a:lnTo>
                    <a:pt x="64761" y="15113"/>
                  </a:lnTo>
                  <a:lnTo>
                    <a:pt x="65840" y="16192"/>
                  </a:lnTo>
                  <a:lnTo>
                    <a:pt x="68153" y="19739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7230" y="16468"/>
                  </a:lnTo>
                  <a:lnTo>
                    <a:pt x="81442" y="4056"/>
                  </a:lnTo>
                  <a:lnTo>
                    <a:pt x="69386" y="0"/>
                  </a:lnTo>
                  <a:lnTo>
                    <a:pt x="61214" y="0"/>
                  </a:lnTo>
                  <a:lnTo>
                    <a:pt x="55509" y="2313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" name="object 1060">
              <a:extLst>
                <a:ext uri="{FF2B5EF4-FFF2-40B4-BE49-F238E27FC236}">
                  <a16:creationId xmlns:a16="http://schemas.microsoft.com/office/drawing/2014/main" id="{C5B2A64E-8E3F-4275-B12E-70610E1342D9}"/>
                </a:ext>
              </a:extLst>
            </p:cNvPr>
            <p:cNvSpPr/>
            <p:nvPr/>
          </p:nvSpPr>
          <p:spPr>
            <a:xfrm>
              <a:off x="2558989" y="1683600"/>
              <a:ext cx="56742" cy="101937"/>
            </a:xfrm>
            <a:custGeom>
              <a:avLst/>
              <a:gdLst/>
              <a:ahLst/>
              <a:cxnLst/>
              <a:rect l="l" t="t" r="r" b="b"/>
              <a:pathLst>
                <a:path w="56742" h="101937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31146" y="15113"/>
                  </a:lnTo>
                  <a:lnTo>
                    <a:pt x="35772" y="19739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0891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351" y="53849"/>
                  </a:lnTo>
                  <a:lnTo>
                    <a:pt x="56742" y="39325"/>
                  </a:lnTo>
                  <a:lnTo>
                    <a:pt x="56737" y="32681"/>
                  </a:lnTo>
                  <a:lnTo>
                    <a:pt x="55058" y="18356"/>
                  </a:lnTo>
                  <a:lnTo>
                    <a:pt x="50883" y="8173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6939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9582" y="101937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937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" name="object 1061">
              <a:extLst>
                <a:ext uri="{FF2B5EF4-FFF2-40B4-BE49-F238E27FC236}">
                  <a16:creationId xmlns:a16="http://schemas.microsoft.com/office/drawing/2014/main" id="{633B5B18-27CB-445B-83D8-760CA576811B}"/>
                </a:ext>
              </a:extLst>
            </p:cNvPr>
            <p:cNvSpPr/>
            <p:nvPr/>
          </p:nvSpPr>
          <p:spPr>
            <a:xfrm>
              <a:off x="2637087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" name="object 1062">
              <a:extLst>
                <a:ext uri="{FF2B5EF4-FFF2-40B4-BE49-F238E27FC236}">
                  <a16:creationId xmlns:a16="http://schemas.microsoft.com/office/drawing/2014/main" id="{FC2BAB0E-668B-44B0-BD69-83F5FEB917D2}"/>
                </a:ext>
              </a:extLst>
            </p:cNvPr>
            <p:cNvSpPr/>
            <p:nvPr/>
          </p:nvSpPr>
          <p:spPr>
            <a:xfrm>
              <a:off x="2658443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" name="object 1063">
              <a:extLst>
                <a:ext uri="{FF2B5EF4-FFF2-40B4-BE49-F238E27FC236}">
                  <a16:creationId xmlns:a16="http://schemas.microsoft.com/office/drawing/2014/main" id="{A3ABE702-BD83-411F-BCAA-C4D91B748446}"/>
                </a:ext>
              </a:extLst>
            </p:cNvPr>
            <p:cNvSpPr/>
            <p:nvPr/>
          </p:nvSpPr>
          <p:spPr>
            <a:xfrm>
              <a:off x="2725517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17423" y="8173"/>
                  </a:move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26675" y="15113"/>
                  </a:lnTo>
                  <a:lnTo>
                    <a:pt x="31301" y="16192"/>
                  </a:lnTo>
                  <a:lnTo>
                    <a:pt x="33614" y="19739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2053"/>
                  </a:lnTo>
                  <a:lnTo>
                    <a:pt x="54430" y="17426"/>
                  </a:lnTo>
                  <a:lnTo>
                    <a:pt x="57822" y="15113"/>
                  </a:lnTo>
                  <a:lnTo>
                    <a:pt x="61368" y="15113"/>
                  </a:lnTo>
                  <a:lnTo>
                    <a:pt x="65994" y="16192"/>
                  </a:lnTo>
                  <a:lnTo>
                    <a:pt x="68307" y="19739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6569" y="15802"/>
                  </a:lnTo>
                  <a:lnTo>
                    <a:pt x="80250" y="389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2313"/>
                  </a:lnTo>
                  <a:lnTo>
                    <a:pt x="49804" y="9253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" name="object 1064">
              <a:extLst>
                <a:ext uri="{FF2B5EF4-FFF2-40B4-BE49-F238E27FC236}">
                  <a16:creationId xmlns:a16="http://schemas.microsoft.com/office/drawing/2014/main" id="{6168958A-9C81-4046-9355-0B36639C4264}"/>
                </a:ext>
              </a:extLst>
            </p:cNvPr>
            <p:cNvSpPr/>
            <p:nvPr/>
          </p:nvSpPr>
          <p:spPr>
            <a:xfrm>
              <a:off x="2824971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" name="object 1065">
              <a:extLst>
                <a:ext uri="{FF2B5EF4-FFF2-40B4-BE49-F238E27FC236}">
                  <a16:creationId xmlns:a16="http://schemas.microsoft.com/office/drawing/2014/main" id="{304EA38E-DD68-46B0-A4EC-CB606D9B6906}"/>
                </a:ext>
              </a:extLst>
            </p:cNvPr>
            <p:cNvSpPr/>
            <p:nvPr/>
          </p:nvSpPr>
          <p:spPr>
            <a:xfrm>
              <a:off x="2890966" y="1683600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4362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673" y="16468"/>
                  </a:lnTo>
                  <a:lnTo>
                    <a:pt x="47517" y="4056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" name="object 1066">
              <a:extLst>
                <a:ext uri="{FF2B5EF4-FFF2-40B4-BE49-F238E27FC236}">
                  <a16:creationId xmlns:a16="http://schemas.microsoft.com/office/drawing/2014/main" id="{C5D5918C-81B4-4503-9466-47304EC6274C}"/>
                </a:ext>
              </a:extLst>
            </p:cNvPr>
            <p:cNvSpPr/>
            <p:nvPr/>
          </p:nvSpPr>
          <p:spPr>
            <a:xfrm>
              <a:off x="2953414" y="1666327"/>
              <a:ext cx="37006" cy="92530"/>
            </a:xfrm>
            <a:custGeom>
              <a:avLst/>
              <a:gdLst/>
              <a:ahLst/>
              <a:cxnLst/>
              <a:rect l="l" t="t" r="r" b="b"/>
              <a:pathLst>
                <a:path w="37006" h="92530">
                  <a:moveTo>
                    <a:pt x="27754" y="18506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72" y="32385"/>
                  </a:lnTo>
                  <a:lnTo>
                    <a:pt x="8172" y="70477"/>
                  </a:lnTo>
                  <a:lnTo>
                    <a:pt x="8456" y="75474"/>
                  </a:lnTo>
                  <a:lnTo>
                    <a:pt x="14269" y="88372"/>
                  </a:lnTo>
                  <a:lnTo>
                    <a:pt x="26675" y="92530"/>
                  </a:lnTo>
                  <a:lnTo>
                    <a:pt x="30067" y="92530"/>
                  </a:lnTo>
                  <a:lnTo>
                    <a:pt x="33614" y="91296"/>
                  </a:lnTo>
                  <a:lnTo>
                    <a:pt x="37006" y="90217"/>
                  </a:lnTo>
                  <a:lnTo>
                    <a:pt x="37006" y="75103"/>
                  </a:lnTo>
                  <a:lnTo>
                    <a:pt x="35926" y="76337"/>
                  </a:lnTo>
                  <a:lnTo>
                    <a:pt x="32380" y="76337"/>
                  </a:lnTo>
                  <a:lnTo>
                    <a:pt x="28988" y="75103"/>
                  </a:lnTo>
                  <a:lnTo>
                    <a:pt x="27754" y="71711"/>
                  </a:lnTo>
                  <a:lnTo>
                    <a:pt x="27754" y="32385"/>
                  </a:lnTo>
                  <a:lnTo>
                    <a:pt x="37006" y="32385"/>
                  </a:lnTo>
                  <a:lnTo>
                    <a:pt x="37006" y="18506"/>
                  </a:lnTo>
                  <a:lnTo>
                    <a:pt x="27754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" name="object 1067">
              <a:extLst>
                <a:ext uri="{FF2B5EF4-FFF2-40B4-BE49-F238E27FC236}">
                  <a16:creationId xmlns:a16="http://schemas.microsoft.com/office/drawing/2014/main" id="{2D8C8464-7709-434A-98D0-CE58947A6D5E}"/>
                </a:ext>
              </a:extLst>
            </p:cNvPr>
            <p:cNvSpPr/>
            <p:nvPr/>
          </p:nvSpPr>
          <p:spPr>
            <a:xfrm>
              <a:off x="893264" y="1813296"/>
              <a:ext cx="87914" cy="98236"/>
            </a:xfrm>
            <a:custGeom>
              <a:avLst/>
              <a:gdLst/>
              <a:ahLst/>
              <a:cxnLst/>
              <a:rect l="l" t="t" r="r" b="b"/>
              <a:pathLst>
                <a:path w="87914" h="98236">
                  <a:moveTo>
                    <a:pt x="68247" y="71711"/>
                  </a:moveTo>
                  <a:lnTo>
                    <a:pt x="68247" y="98236"/>
                  </a:lnTo>
                  <a:lnTo>
                    <a:pt x="87914" y="98236"/>
                  </a:lnTo>
                  <a:lnTo>
                    <a:pt x="87914" y="0"/>
                  </a:lnTo>
                  <a:lnTo>
                    <a:pt x="62463" y="0"/>
                  </a:lnTo>
                  <a:lnTo>
                    <a:pt x="43955" y="70477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664" y="98236"/>
                  </a:lnTo>
                  <a:lnTo>
                    <a:pt x="19664" y="71711"/>
                  </a:lnTo>
                  <a:lnTo>
                    <a:pt x="17349" y="31151"/>
                  </a:lnTo>
                  <a:lnTo>
                    <a:pt x="37015" y="98236"/>
                  </a:lnTo>
                  <a:lnTo>
                    <a:pt x="50895" y="98236"/>
                  </a:lnTo>
                  <a:lnTo>
                    <a:pt x="69403" y="31151"/>
                  </a:lnTo>
                  <a:lnTo>
                    <a:pt x="6824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" name="object 1068">
              <a:extLst>
                <a:ext uri="{FF2B5EF4-FFF2-40B4-BE49-F238E27FC236}">
                  <a16:creationId xmlns:a16="http://schemas.microsoft.com/office/drawing/2014/main" id="{66AD1464-CDA4-4956-AEB5-9B19D92D55F6}"/>
                </a:ext>
              </a:extLst>
            </p:cNvPr>
            <p:cNvSpPr/>
            <p:nvPr/>
          </p:nvSpPr>
          <p:spPr>
            <a:xfrm>
              <a:off x="993900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19659" y="23132"/>
                  </a:moveTo>
                  <a:lnTo>
                    <a:pt x="19659" y="17426"/>
                  </a:lnTo>
                  <a:lnTo>
                    <a:pt x="21972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156" y="64771"/>
                  </a:lnTo>
                  <a:lnTo>
                    <a:pt x="5782" y="69397"/>
                  </a:lnTo>
                  <a:lnTo>
                    <a:pt x="9251" y="72944"/>
                  </a:lnTo>
                  <a:lnTo>
                    <a:pt x="15033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972" y="43951"/>
                  </a:lnTo>
                  <a:lnTo>
                    <a:pt x="25441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16" y="60144"/>
                  </a:lnTo>
                  <a:lnTo>
                    <a:pt x="26598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4708" y="70631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3211" y="69397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59" y="0"/>
                  </a:lnTo>
                  <a:lnTo>
                    <a:pt x="13877" y="2313"/>
                  </a:lnTo>
                  <a:lnTo>
                    <a:pt x="8095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59" y="23132"/>
                  </a:lnTo>
                  <a:close/>
                </a:path>
                <a:path w="55524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5033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" name="object 1069">
              <a:extLst>
                <a:ext uri="{FF2B5EF4-FFF2-40B4-BE49-F238E27FC236}">
                  <a16:creationId xmlns:a16="http://schemas.microsoft.com/office/drawing/2014/main" id="{2CB37E8A-CAF3-4938-8CFD-6B1D644E5B2B}"/>
                </a:ext>
              </a:extLst>
            </p:cNvPr>
            <p:cNvSpPr/>
            <p:nvPr/>
          </p:nvSpPr>
          <p:spPr>
            <a:xfrm>
              <a:off x="1058676" y="183750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1972" y="17426"/>
                  </a:lnTo>
                  <a:lnTo>
                    <a:pt x="24300" y="16192"/>
                  </a:lnTo>
                  <a:lnTo>
                    <a:pt x="31239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679"/>
                  </a:lnTo>
                  <a:lnTo>
                    <a:pt x="53927" y="15375"/>
                  </a:lnTo>
                  <a:lnTo>
                    <a:pt x="47563" y="3722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" name="object 1070">
              <a:extLst>
                <a:ext uri="{FF2B5EF4-FFF2-40B4-BE49-F238E27FC236}">
                  <a16:creationId xmlns:a16="http://schemas.microsoft.com/office/drawing/2014/main" id="{237B244C-AA18-4B3B-8BEC-350C0721E132}"/>
                </a:ext>
              </a:extLst>
            </p:cNvPr>
            <p:cNvSpPr/>
            <p:nvPr/>
          </p:nvSpPr>
          <p:spPr>
            <a:xfrm>
              <a:off x="1124609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75" y="23132"/>
                  </a:lnTo>
                  <a:lnTo>
                    <a:pt x="19675" y="17426"/>
                  </a:lnTo>
                  <a:lnTo>
                    <a:pt x="23144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70" y="28992"/>
                  </a:lnTo>
                  <a:lnTo>
                    <a:pt x="18518" y="3007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626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" name="object 1071">
              <a:extLst>
                <a:ext uri="{FF2B5EF4-FFF2-40B4-BE49-F238E27FC236}">
                  <a16:creationId xmlns:a16="http://schemas.microsoft.com/office/drawing/2014/main" id="{A4906E03-91FF-42E1-990C-F695C9574580}"/>
                </a:ext>
              </a:extLst>
            </p:cNvPr>
            <p:cNvSpPr/>
            <p:nvPr/>
          </p:nvSpPr>
          <p:spPr>
            <a:xfrm>
              <a:off x="1188229" y="183750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0408" y="71711"/>
                  </a:lnTo>
                  <a:lnTo>
                    <a:pt x="16205" y="75258"/>
                  </a:lnTo>
                  <a:lnTo>
                    <a:pt x="24300" y="75258"/>
                  </a:lnTo>
                  <a:lnTo>
                    <a:pt x="21987" y="54438"/>
                  </a:lnTo>
                  <a:lnTo>
                    <a:pt x="19675" y="52125"/>
                  </a:lnTo>
                  <a:lnTo>
                    <a:pt x="18518" y="46265"/>
                  </a:lnTo>
                  <a:lnTo>
                    <a:pt x="18518" y="28992"/>
                  </a:lnTo>
                  <a:lnTo>
                    <a:pt x="19675" y="23132"/>
                  </a:lnTo>
                  <a:lnTo>
                    <a:pt x="16205" y="0"/>
                  </a:lnTo>
                  <a:lnTo>
                    <a:pt x="10408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  <a:path w="57837" h="103017">
                  <a:moveTo>
                    <a:pt x="6938" y="96077"/>
                  </a:moveTo>
                  <a:lnTo>
                    <a:pt x="10408" y="98390"/>
                  </a:lnTo>
                  <a:lnTo>
                    <a:pt x="15049" y="100703"/>
                  </a:lnTo>
                  <a:lnTo>
                    <a:pt x="19675" y="101783"/>
                  </a:lnTo>
                  <a:lnTo>
                    <a:pt x="23144" y="103017"/>
                  </a:lnTo>
                  <a:lnTo>
                    <a:pt x="37021" y="103017"/>
                  </a:lnTo>
                  <a:lnTo>
                    <a:pt x="45116" y="100703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233"/>
                  </a:lnTo>
                  <a:lnTo>
                    <a:pt x="40491" y="1233"/>
                  </a:lnTo>
                  <a:lnTo>
                    <a:pt x="39334" y="8173"/>
                  </a:lnTo>
                  <a:lnTo>
                    <a:pt x="35865" y="2313"/>
                  </a:lnTo>
                  <a:lnTo>
                    <a:pt x="31239" y="0"/>
                  </a:lnTo>
                  <a:lnTo>
                    <a:pt x="16205" y="0"/>
                  </a:lnTo>
                  <a:lnTo>
                    <a:pt x="19675" y="23132"/>
                  </a:lnTo>
                  <a:lnTo>
                    <a:pt x="21987" y="20819"/>
                  </a:lnTo>
                  <a:lnTo>
                    <a:pt x="23144" y="17426"/>
                  </a:lnTo>
                  <a:lnTo>
                    <a:pt x="26613" y="16192"/>
                  </a:lnTo>
                  <a:lnTo>
                    <a:pt x="33552" y="16192"/>
                  </a:lnTo>
                  <a:lnTo>
                    <a:pt x="37021" y="17426"/>
                  </a:lnTo>
                  <a:lnTo>
                    <a:pt x="38178" y="20819"/>
                  </a:lnTo>
                  <a:lnTo>
                    <a:pt x="38178" y="55518"/>
                  </a:lnTo>
                  <a:lnTo>
                    <a:pt x="37021" y="57831"/>
                  </a:lnTo>
                  <a:lnTo>
                    <a:pt x="33552" y="59065"/>
                  </a:lnTo>
                  <a:lnTo>
                    <a:pt x="26613" y="59065"/>
                  </a:lnTo>
                  <a:lnTo>
                    <a:pt x="23144" y="57831"/>
                  </a:lnTo>
                  <a:lnTo>
                    <a:pt x="21987" y="54438"/>
                  </a:lnTo>
                  <a:lnTo>
                    <a:pt x="24300" y="75258"/>
                  </a:lnTo>
                  <a:lnTo>
                    <a:pt x="30083" y="75258"/>
                  </a:lnTo>
                  <a:lnTo>
                    <a:pt x="34708" y="72944"/>
                  </a:lnTo>
                  <a:lnTo>
                    <a:pt x="38178" y="68318"/>
                  </a:lnTo>
                  <a:lnTo>
                    <a:pt x="38178" y="82197"/>
                  </a:lnTo>
                  <a:lnTo>
                    <a:pt x="35865" y="84511"/>
                  </a:lnTo>
                  <a:lnTo>
                    <a:pt x="31239" y="86824"/>
                  </a:lnTo>
                  <a:lnTo>
                    <a:pt x="20831" y="86824"/>
                  </a:lnTo>
                  <a:lnTo>
                    <a:pt x="18518" y="85590"/>
                  </a:lnTo>
                  <a:lnTo>
                    <a:pt x="15049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" name="object 1072">
              <a:extLst>
                <a:ext uri="{FF2B5EF4-FFF2-40B4-BE49-F238E27FC236}">
                  <a16:creationId xmlns:a16="http://schemas.microsoft.com/office/drawing/2014/main" id="{CB9DF278-FE6D-492D-887E-077614B810C4}"/>
                </a:ext>
              </a:extLst>
            </p:cNvPr>
            <p:cNvSpPr/>
            <p:nvPr/>
          </p:nvSpPr>
          <p:spPr>
            <a:xfrm>
              <a:off x="125763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36" y="3546"/>
                  </a:lnTo>
                  <a:lnTo>
                    <a:pt x="6954" y="9253"/>
                  </a:lnTo>
                  <a:lnTo>
                    <a:pt x="1473" y="21527"/>
                  </a:lnTo>
                  <a:lnTo>
                    <a:pt x="0" y="35932"/>
                  </a:lnTo>
                  <a:lnTo>
                    <a:pt x="0" y="41981"/>
                  </a:lnTo>
                  <a:lnTo>
                    <a:pt x="1924" y="55689"/>
                  </a:lnTo>
                  <a:lnTo>
                    <a:pt x="8110" y="66005"/>
                  </a:lnTo>
                  <a:lnTo>
                    <a:pt x="12736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" name="object 1073">
              <a:extLst>
                <a:ext uri="{FF2B5EF4-FFF2-40B4-BE49-F238E27FC236}">
                  <a16:creationId xmlns:a16="http://schemas.microsoft.com/office/drawing/2014/main" id="{A7B64EEF-440E-431D-B309-4147854A3A0C}"/>
                </a:ext>
              </a:extLst>
            </p:cNvPr>
            <p:cNvSpPr/>
            <p:nvPr/>
          </p:nvSpPr>
          <p:spPr>
            <a:xfrm>
              <a:off x="1323580" y="1837509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53196" y="22053"/>
                  </a:moveTo>
                  <a:lnTo>
                    <a:pt x="55509" y="18506"/>
                  </a:lnTo>
                  <a:lnTo>
                    <a:pt x="57822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6679"/>
                  </a:lnTo>
                  <a:lnTo>
                    <a:pt x="86784" y="15375"/>
                  </a:lnTo>
                  <a:lnTo>
                    <a:pt x="80257" y="3722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5509" y="3546"/>
                  </a:lnTo>
                  <a:lnTo>
                    <a:pt x="50883" y="9253"/>
                  </a:lnTo>
                  <a:lnTo>
                    <a:pt x="48570" y="3546"/>
                  </a:lnTo>
                  <a:lnTo>
                    <a:pt x="42788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6192"/>
                  </a:lnTo>
                  <a:lnTo>
                    <a:pt x="30067" y="16192"/>
                  </a:lnTo>
                  <a:lnTo>
                    <a:pt x="33536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352" y="74024"/>
                  </a:lnTo>
                  <a:lnTo>
                    <a:pt x="54352" y="24366"/>
                  </a:lnTo>
                  <a:lnTo>
                    <a:pt x="53196" y="220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" name="object 1074">
              <a:extLst>
                <a:ext uri="{FF2B5EF4-FFF2-40B4-BE49-F238E27FC236}">
                  <a16:creationId xmlns:a16="http://schemas.microsoft.com/office/drawing/2014/main" id="{E189FF6A-E5EE-4325-BCDC-54E4B86BE515}"/>
                </a:ext>
              </a:extLst>
            </p:cNvPr>
            <p:cNvSpPr/>
            <p:nvPr/>
          </p:nvSpPr>
          <p:spPr>
            <a:xfrm>
              <a:off x="142420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20" y="3546"/>
                  </a:lnTo>
                  <a:lnTo>
                    <a:pt x="6938" y="9253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" name="object 1075">
              <a:extLst>
                <a:ext uri="{FF2B5EF4-FFF2-40B4-BE49-F238E27FC236}">
                  <a16:creationId xmlns:a16="http://schemas.microsoft.com/office/drawing/2014/main" id="{0376D624-8A18-4847-AE39-03BC59E930D4}"/>
                </a:ext>
              </a:extLst>
            </p:cNvPr>
            <p:cNvSpPr/>
            <p:nvPr/>
          </p:nvSpPr>
          <p:spPr>
            <a:xfrm>
              <a:off x="1490139" y="183750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18" y="8173"/>
                  </a:moveTo>
                  <a:lnTo>
                    <a:pt x="17362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426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679"/>
                  </a:lnTo>
                  <a:lnTo>
                    <a:pt x="53247" y="15375"/>
                  </a:lnTo>
                  <a:lnTo>
                    <a:pt x="46720" y="3722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3144" y="2313"/>
                  </a:lnTo>
                  <a:lnTo>
                    <a:pt x="18518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" name="object 1076">
              <a:extLst>
                <a:ext uri="{FF2B5EF4-FFF2-40B4-BE49-F238E27FC236}">
                  <a16:creationId xmlns:a16="http://schemas.microsoft.com/office/drawing/2014/main" id="{45041C3B-E7BA-4F68-A2A6-748E0EA3F26A}"/>
                </a:ext>
              </a:extLst>
            </p:cNvPr>
            <p:cNvSpPr/>
            <p:nvPr/>
          </p:nvSpPr>
          <p:spPr>
            <a:xfrm>
              <a:off x="1552602" y="1821316"/>
              <a:ext cx="37021" cy="91450"/>
            </a:xfrm>
            <a:custGeom>
              <a:avLst/>
              <a:gdLst/>
              <a:ahLst/>
              <a:cxnLst/>
              <a:rect l="l" t="t" r="r" b="b"/>
              <a:pathLst>
                <a:path w="37021" h="91450">
                  <a:moveTo>
                    <a:pt x="26613" y="17426"/>
                  </a:moveTo>
                  <a:lnTo>
                    <a:pt x="26613" y="0"/>
                  </a:lnTo>
                  <a:lnTo>
                    <a:pt x="8095" y="0"/>
                  </a:lnTo>
                  <a:lnTo>
                    <a:pt x="8095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8095" y="31306"/>
                  </a:lnTo>
                  <a:lnTo>
                    <a:pt x="8095" y="70631"/>
                  </a:lnTo>
                  <a:lnTo>
                    <a:pt x="8231" y="74150"/>
                  </a:lnTo>
                  <a:lnTo>
                    <a:pt x="13427" y="87125"/>
                  </a:lnTo>
                  <a:lnTo>
                    <a:pt x="26613" y="91450"/>
                  </a:lnTo>
                  <a:lnTo>
                    <a:pt x="33552" y="91450"/>
                  </a:lnTo>
                  <a:lnTo>
                    <a:pt x="37021" y="89137"/>
                  </a:lnTo>
                  <a:lnTo>
                    <a:pt x="37021" y="75258"/>
                  </a:lnTo>
                  <a:lnTo>
                    <a:pt x="32395" y="75258"/>
                  </a:lnTo>
                  <a:lnTo>
                    <a:pt x="27770" y="72944"/>
                  </a:lnTo>
                  <a:lnTo>
                    <a:pt x="26613" y="68318"/>
                  </a:lnTo>
                  <a:lnTo>
                    <a:pt x="26613" y="31306"/>
                  </a:lnTo>
                  <a:lnTo>
                    <a:pt x="37021" y="31306"/>
                  </a:lnTo>
                  <a:lnTo>
                    <a:pt x="37021" y="17426"/>
                  </a:lnTo>
                  <a:lnTo>
                    <a:pt x="26613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" name="object 1077">
              <a:extLst>
                <a:ext uri="{FF2B5EF4-FFF2-40B4-BE49-F238E27FC236}">
                  <a16:creationId xmlns:a16="http://schemas.microsoft.com/office/drawing/2014/main" id="{200CDB94-46E2-48EE-9758-28109C90986F}"/>
                </a:ext>
              </a:extLst>
            </p:cNvPr>
            <p:cNvSpPr/>
            <p:nvPr/>
          </p:nvSpPr>
          <p:spPr>
            <a:xfrm>
              <a:off x="1628959" y="1812063"/>
              <a:ext cx="70558" cy="100703"/>
            </a:xfrm>
            <a:custGeom>
              <a:avLst/>
              <a:gdLst/>
              <a:ahLst/>
              <a:cxnLst/>
              <a:rect l="l" t="t" r="r" b="b"/>
              <a:pathLst>
                <a:path w="70558" h="100703">
                  <a:moveTo>
                    <a:pt x="274" y="67263"/>
                  </a:moveTo>
                  <a:lnTo>
                    <a:pt x="2958" y="80216"/>
                  </a:lnTo>
                  <a:lnTo>
                    <a:pt x="9251" y="90217"/>
                  </a:lnTo>
                  <a:lnTo>
                    <a:pt x="10647" y="91759"/>
                  </a:lnTo>
                  <a:lnTo>
                    <a:pt x="21249" y="98452"/>
                  </a:lnTo>
                  <a:lnTo>
                    <a:pt x="34693" y="100703"/>
                  </a:lnTo>
                  <a:lnTo>
                    <a:pt x="37319" y="100640"/>
                  </a:lnTo>
                  <a:lnTo>
                    <a:pt x="40475" y="84511"/>
                  </a:lnTo>
                  <a:lnTo>
                    <a:pt x="30067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659" y="68318"/>
                  </a:lnTo>
                  <a:lnTo>
                    <a:pt x="18675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74" y="67263"/>
                  </a:lnTo>
                  <a:close/>
                </a:path>
                <a:path w="70558" h="100703">
                  <a:moveTo>
                    <a:pt x="19659" y="33619"/>
                  </a:move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28911" y="16192"/>
                  </a:lnTo>
                  <a:lnTo>
                    <a:pt x="40475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49727" y="33619"/>
                  </a:lnTo>
                  <a:lnTo>
                    <a:pt x="49727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475" y="84511"/>
                  </a:lnTo>
                  <a:lnTo>
                    <a:pt x="37319" y="100640"/>
                  </a:lnTo>
                  <a:lnTo>
                    <a:pt x="50552" y="97639"/>
                  </a:lnTo>
                  <a:lnTo>
                    <a:pt x="60150" y="90217"/>
                  </a:lnTo>
                  <a:lnTo>
                    <a:pt x="64334" y="84534"/>
                  </a:lnTo>
                  <a:lnTo>
                    <a:pt x="69002" y="73286"/>
                  </a:lnTo>
                  <a:lnTo>
                    <a:pt x="70558" y="59065"/>
                  </a:lnTo>
                  <a:lnTo>
                    <a:pt x="70558" y="42872"/>
                  </a:lnTo>
                  <a:lnTo>
                    <a:pt x="69534" y="33832"/>
                  </a:lnTo>
                  <a:lnTo>
                    <a:pt x="66305" y="21148"/>
                  </a:lnTo>
                  <a:lnTo>
                    <a:pt x="60150" y="11566"/>
                  </a:lnTo>
                  <a:lnTo>
                    <a:pt x="47949" y="2281"/>
                  </a:lnTo>
                  <a:lnTo>
                    <a:pt x="34693" y="0"/>
                  </a:lnTo>
                  <a:lnTo>
                    <a:pt x="31616" y="89"/>
                  </a:lnTo>
                  <a:lnTo>
                    <a:pt x="18675" y="3317"/>
                  </a:lnTo>
                  <a:lnTo>
                    <a:pt x="19659" y="68318"/>
                  </a:lnTo>
                  <a:lnTo>
                    <a:pt x="19659" y="3361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" name="object 1078">
              <a:extLst>
                <a:ext uri="{FF2B5EF4-FFF2-40B4-BE49-F238E27FC236}">
                  <a16:creationId xmlns:a16="http://schemas.microsoft.com/office/drawing/2014/main" id="{016020AB-86E7-420B-93C0-9694653EB7DB}"/>
                </a:ext>
              </a:extLst>
            </p:cNvPr>
            <p:cNvSpPr/>
            <p:nvPr/>
          </p:nvSpPr>
          <p:spPr>
            <a:xfrm>
              <a:off x="1711082" y="1808670"/>
              <a:ext cx="56681" cy="104096"/>
            </a:xfrm>
            <a:custGeom>
              <a:avLst/>
              <a:gdLst/>
              <a:ahLst/>
              <a:cxnLst/>
              <a:rect l="l" t="t" r="r" b="b"/>
              <a:pathLst>
                <a:path w="56681" h="104096">
                  <a:moveTo>
                    <a:pt x="38178" y="56597"/>
                  </a:moveTo>
                  <a:lnTo>
                    <a:pt x="38178" y="77417"/>
                  </a:lnTo>
                  <a:lnTo>
                    <a:pt x="37021" y="82043"/>
                  </a:lnTo>
                  <a:lnTo>
                    <a:pt x="35865" y="84356"/>
                  </a:lnTo>
                  <a:lnTo>
                    <a:pt x="33552" y="104096"/>
                  </a:lnTo>
                  <a:lnTo>
                    <a:pt x="41647" y="104096"/>
                  </a:lnTo>
                  <a:lnTo>
                    <a:pt x="47429" y="100549"/>
                  </a:lnTo>
                  <a:lnTo>
                    <a:pt x="50899" y="94843"/>
                  </a:lnTo>
                  <a:lnTo>
                    <a:pt x="51814" y="93588"/>
                  </a:lnTo>
                  <a:lnTo>
                    <a:pt x="55697" y="83188"/>
                  </a:lnTo>
                  <a:lnTo>
                    <a:pt x="56681" y="68164"/>
                  </a:lnTo>
                  <a:lnTo>
                    <a:pt x="56666" y="61346"/>
                  </a:lnTo>
                  <a:lnTo>
                    <a:pt x="55350" y="47712"/>
                  </a:lnTo>
                  <a:lnTo>
                    <a:pt x="50899" y="37012"/>
                  </a:lnTo>
                  <a:lnTo>
                    <a:pt x="47429" y="31151"/>
                  </a:lnTo>
                  <a:lnTo>
                    <a:pt x="41647" y="28838"/>
                  </a:lnTo>
                  <a:lnTo>
                    <a:pt x="27754" y="28838"/>
                  </a:lnTo>
                  <a:lnTo>
                    <a:pt x="23128" y="31151"/>
                  </a:lnTo>
                  <a:lnTo>
                    <a:pt x="19659" y="3577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7346" y="102862"/>
                  </a:lnTo>
                  <a:lnTo>
                    <a:pt x="18503" y="95923"/>
                  </a:lnTo>
                  <a:lnTo>
                    <a:pt x="21972" y="101783"/>
                  </a:lnTo>
                  <a:lnTo>
                    <a:pt x="19659" y="83277"/>
                  </a:lnTo>
                  <a:lnTo>
                    <a:pt x="19659" y="49657"/>
                  </a:lnTo>
                  <a:lnTo>
                    <a:pt x="20816" y="46265"/>
                  </a:lnTo>
                  <a:lnTo>
                    <a:pt x="24285" y="45031"/>
                  </a:lnTo>
                  <a:lnTo>
                    <a:pt x="31239" y="45031"/>
                  </a:lnTo>
                  <a:lnTo>
                    <a:pt x="34708" y="46265"/>
                  </a:lnTo>
                  <a:lnTo>
                    <a:pt x="37021" y="50891"/>
                  </a:lnTo>
                  <a:lnTo>
                    <a:pt x="38178" y="56597"/>
                  </a:lnTo>
                  <a:close/>
                </a:path>
                <a:path w="56681" h="104096">
                  <a:moveTo>
                    <a:pt x="35865" y="84356"/>
                  </a:moveTo>
                  <a:lnTo>
                    <a:pt x="32395" y="87903"/>
                  </a:lnTo>
                  <a:lnTo>
                    <a:pt x="24285" y="87903"/>
                  </a:lnTo>
                  <a:lnTo>
                    <a:pt x="20816" y="86670"/>
                  </a:lnTo>
                  <a:lnTo>
                    <a:pt x="19659" y="83277"/>
                  </a:lnTo>
                  <a:lnTo>
                    <a:pt x="21972" y="101783"/>
                  </a:lnTo>
                  <a:lnTo>
                    <a:pt x="27754" y="104096"/>
                  </a:lnTo>
                  <a:lnTo>
                    <a:pt x="33552" y="104096"/>
                  </a:lnTo>
                  <a:lnTo>
                    <a:pt x="35865" y="8435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" name="object 1079">
              <a:extLst>
                <a:ext uri="{FF2B5EF4-FFF2-40B4-BE49-F238E27FC236}">
                  <a16:creationId xmlns:a16="http://schemas.microsoft.com/office/drawing/2014/main" id="{E683EC42-4FB0-419C-9C95-6930ABF490DC}"/>
                </a:ext>
              </a:extLst>
            </p:cNvPr>
            <p:cNvSpPr/>
            <p:nvPr/>
          </p:nvSpPr>
          <p:spPr>
            <a:xfrm>
              <a:off x="1767763" y="1809749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486"/>
                  </a:moveTo>
                  <a:lnTo>
                    <a:pt x="31224" y="6939"/>
                  </a:lnTo>
                  <a:lnTo>
                    <a:pt x="28911" y="2313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6939"/>
                  </a:lnTo>
                  <a:lnTo>
                    <a:pt x="10408" y="12800"/>
                  </a:lnTo>
                  <a:lnTo>
                    <a:pt x="13877" y="17426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739"/>
                  </a:lnTo>
                  <a:lnTo>
                    <a:pt x="30067" y="15113"/>
                  </a:lnTo>
                  <a:lnTo>
                    <a:pt x="31224" y="10486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1972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992"/>
                  </a:lnTo>
                  <a:lnTo>
                    <a:pt x="11564" y="28992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" name="object 1080">
              <a:extLst>
                <a:ext uri="{FF2B5EF4-FFF2-40B4-BE49-F238E27FC236}">
                  <a16:creationId xmlns:a16="http://schemas.microsoft.com/office/drawing/2014/main" id="{6670A39D-8E9A-48E6-B602-3EF0C35454A7}"/>
                </a:ext>
              </a:extLst>
            </p:cNvPr>
            <p:cNvSpPr/>
            <p:nvPr/>
          </p:nvSpPr>
          <p:spPr>
            <a:xfrm>
              <a:off x="180941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3128" y="17426"/>
                  </a:lnTo>
                  <a:lnTo>
                    <a:pt x="26598" y="16192"/>
                  </a:lnTo>
                  <a:lnTo>
                    <a:pt x="34693" y="16192"/>
                  </a:lnTo>
                  <a:lnTo>
                    <a:pt x="38162" y="20819"/>
                  </a:lnTo>
                  <a:lnTo>
                    <a:pt x="38162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197"/>
                  </a:lnTo>
                  <a:lnTo>
                    <a:pt x="54679" y="18755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940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99" y="70631"/>
                  </a:lnTo>
                  <a:lnTo>
                    <a:pt x="53211" y="67084"/>
                  </a:lnTo>
                  <a:lnTo>
                    <a:pt x="56681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" name="object 1081">
              <a:extLst>
                <a:ext uri="{FF2B5EF4-FFF2-40B4-BE49-F238E27FC236}">
                  <a16:creationId xmlns:a16="http://schemas.microsoft.com/office/drawing/2014/main" id="{EB01C194-7033-4884-9FAA-487485EC827C}"/>
                </a:ext>
              </a:extLst>
            </p:cNvPr>
            <p:cNvSpPr/>
            <p:nvPr/>
          </p:nvSpPr>
          <p:spPr>
            <a:xfrm>
              <a:off x="1874187" y="183750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4285" y="59065"/>
                  </a:lnTo>
                  <a:lnTo>
                    <a:pt x="20816" y="55518"/>
                  </a:lnTo>
                  <a:lnTo>
                    <a:pt x="19659" y="52125"/>
                  </a:lnTo>
                  <a:lnTo>
                    <a:pt x="19659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9739"/>
                  </a:lnTo>
                  <a:lnTo>
                    <a:pt x="52055" y="12800"/>
                  </a:lnTo>
                  <a:lnTo>
                    <a:pt x="47429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608" y="20303"/>
                  </a:lnTo>
                  <a:lnTo>
                    <a:pt x="0" y="34698"/>
                  </a:lnTo>
                  <a:lnTo>
                    <a:pt x="16" y="42226"/>
                  </a:lnTo>
                  <a:lnTo>
                    <a:pt x="2074" y="56028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7429" y="68318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" name="object 1082">
              <a:extLst>
                <a:ext uri="{FF2B5EF4-FFF2-40B4-BE49-F238E27FC236}">
                  <a16:creationId xmlns:a16="http://schemas.microsoft.com/office/drawing/2014/main" id="{21E8C4BB-0C22-4519-BFA1-32C76A564375}"/>
                </a:ext>
              </a:extLst>
            </p:cNvPr>
            <p:cNvSpPr/>
            <p:nvPr/>
          </p:nvSpPr>
          <p:spPr>
            <a:xfrm>
              <a:off x="1933181" y="1821316"/>
              <a:ext cx="38162" cy="91450"/>
            </a:xfrm>
            <a:custGeom>
              <a:avLst/>
              <a:gdLst/>
              <a:ahLst/>
              <a:cxnLst/>
              <a:rect l="l" t="t" r="r" b="b"/>
              <a:pathLst>
                <a:path w="38162" h="91450">
                  <a:moveTo>
                    <a:pt x="27754" y="17426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9251" y="31306"/>
                  </a:lnTo>
                  <a:lnTo>
                    <a:pt x="9251" y="70631"/>
                  </a:lnTo>
                  <a:lnTo>
                    <a:pt x="9386" y="74137"/>
                  </a:lnTo>
                  <a:lnTo>
                    <a:pt x="14572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162" y="89137"/>
                  </a:lnTo>
                  <a:lnTo>
                    <a:pt x="38162" y="75258"/>
                  </a:lnTo>
                  <a:lnTo>
                    <a:pt x="31224" y="75258"/>
                  </a:lnTo>
                  <a:lnTo>
                    <a:pt x="27754" y="72944"/>
                  </a:lnTo>
                  <a:lnTo>
                    <a:pt x="27754" y="31306"/>
                  </a:lnTo>
                  <a:lnTo>
                    <a:pt x="38162" y="31306"/>
                  </a:lnTo>
                  <a:lnTo>
                    <a:pt x="38162" y="17426"/>
                  </a:lnTo>
                  <a:lnTo>
                    <a:pt x="27754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" name="object 1083">
              <a:extLst>
                <a:ext uri="{FF2B5EF4-FFF2-40B4-BE49-F238E27FC236}">
                  <a16:creationId xmlns:a16="http://schemas.microsoft.com/office/drawing/2014/main" id="{721B8F12-921B-49C6-B6EB-D1822A01D3E1}"/>
                </a:ext>
              </a:extLst>
            </p:cNvPr>
            <p:cNvSpPr/>
            <p:nvPr/>
          </p:nvSpPr>
          <p:spPr>
            <a:xfrm>
              <a:off x="1980611" y="1809749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312" y="17426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739"/>
                  </a:lnTo>
                  <a:lnTo>
                    <a:pt x="19659" y="15113"/>
                  </a:lnTo>
                  <a:lnTo>
                    <a:pt x="20816" y="10486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233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2313"/>
                  </a:lnTo>
                  <a:lnTo>
                    <a:pt x="0" y="6939"/>
                  </a:lnTo>
                  <a:lnTo>
                    <a:pt x="0" y="12800"/>
                  </a:lnTo>
                  <a:lnTo>
                    <a:pt x="2312" y="17426"/>
                  </a:lnTo>
                  <a:close/>
                </a:path>
                <a:path w="20816" h="101783">
                  <a:moveTo>
                    <a:pt x="0" y="28992"/>
                  </a:moveTo>
                  <a:lnTo>
                    <a:pt x="0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0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" name="object 1084">
              <a:extLst>
                <a:ext uri="{FF2B5EF4-FFF2-40B4-BE49-F238E27FC236}">
                  <a16:creationId xmlns:a16="http://schemas.microsoft.com/office/drawing/2014/main" id="{419AB73E-4B7B-4196-8F7A-1AF5D509D2EF}"/>
                </a:ext>
              </a:extLst>
            </p:cNvPr>
            <p:cNvSpPr/>
            <p:nvPr/>
          </p:nvSpPr>
          <p:spPr>
            <a:xfrm>
              <a:off x="2008366" y="1838742"/>
              <a:ext cx="57837" cy="72790"/>
            </a:xfrm>
            <a:custGeom>
              <a:avLst/>
              <a:gdLst/>
              <a:ahLst/>
              <a:cxnLst/>
              <a:rect l="l" t="t" r="r" b="b"/>
              <a:pathLst>
                <a:path w="57837" h="72790">
                  <a:moveTo>
                    <a:pt x="28911" y="46265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790"/>
                  </a:lnTo>
                  <a:lnTo>
                    <a:pt x="38178" y="72790"/>
                  </a:lnTo>
                  <a:lnTo>
                    <a:pt x="57837" y="0"/>
                  </a:lnTo>
                  <a:lnTo>
                    <a:pt x="38178" y="0"/>
                  </a:lnTo>
                  <a:lnTo>
                    <a:pt x="28911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" name="object 1085">
              <a:extLst>
                <a:ext uri="{FF2B5EF4-FFF2-40B4-BE49-F238E27FC236}">
                  <a16:creationId xmlns:a16="http://schemas.microsoft.com/office/drawing/2014/main" id="{7E8E0DB5-4844-44C2-8ECE-348EB3F88795}"/>
                </a:ext>
              </a:extLst>
            </p:cNvPr>
            <p:cNvSpPr/>
            <p:nvPr/>
          </p:nvSpPr>
          <p:spPr>
            <a:xfrm>
              <a:off x="207198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  <a:path w="56681" h="75258">
                  <a:moveTo>
                    <a:pt x="48586" y="53204"/>
                  </a:move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6633" y="10897"/>
                  </a:lnTo>
                  <a:lnTo>
                    <a:pt x="1549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8586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" name="object 1086">
              <a:extLst>
                <a:ext uri="{FF2B5EF4-FFF2-40B4-BE49-F238E27FC236}">
                  <a16:creationId xmlns:a16="http://schemas.microsoft.com/office/drawing/2014/main" id="{16FCB484-12EA-4564-BD4D-CDC781F391A9}"/>
                </a:ext>
              </a:extLst>
            </p:cNvPr>
            <p:cNvSpPr/>
            <p:nvPr/>
          </p:nvSpPr>
          <p:spPr>
            <a:xfrm>
              <a:off x="2140231" y="1835195"/>
              <a:ext cx="21987" cy="77571"/>
            </a:xfrm>
            <a:custGeom>
              <a:avLst/>
              <a:gdLst/>
              <a:ahLst/>
              <a:cxnLst/>
              <a:rect l="l" t="t" r="r" b="b"/>
              <a:pathLst>
                <a:path w="21987" h="77571">
                  <a:moveTo>
                    <a:pt x="0" y="63691"/>
                  </a:moveTo>
                  <a:lnTo>
                    <a:pt x="0" y="69397"/>
                  </a:lnTo>
                  <a:lnTo>
                    <a:pt x="3469" y="74024"/>
                  </a:lnTo>
                  <a:lnTo>
                    <a:pt x="8095" y="77571"/>
                  </a:lnTo>
                  <a:lnTo>
                    <a:pt x="13877" y="77571"/>
                  </a:lnTo>
                  <a:lnTo>
                    <a:pt x="17346" y="76337"/>
                  </a:lnTo>
                  <a:lnTo>
                    <a:pt x="20831" y="71711"/>
                  </a:lnTo>
                  <a:lnTo>
                    <a:pt x="21987" y="67084"/>
                  </a:lnTo>
                  <a:lnTo>
                    <a:pt x="21987" y="63691"/>
                  </a:lnTo>
                  <a:lnTo>
                    <a:pt x="20831" y="61378"/>
                  </a:lnTo>
                  <a:lnTo>
                    <a:pt x="17346" y="56751"/>
                  </a:lnTo>
                  <a:lnTo>
                    <a:pt x="13877" y="55518"/>
                  </a:lnTo>
                  <a:lnTo>
                    <a:pt x="8095" y="55518"/>
                  </a:lnTo>
                  <a:lnTo>
                    <a:pt x="3469" y="59065"/>
                  </a:lnTo>
                  <a:lnTo>
                    <a:pt x="0" y="63691"/>
                  </a:lnTo>
                  <a:close/>
                </a:path>
                <a:path w="21987" h="77571">
                  <a:moveTo>
                    <a:pt x="0" y="8173"/>
                  </a:moveTo>
                  <a:lnTo>
                    <a:pt x="0" y="13879"/>
                  </a:lnTo>
                  <a:lnTo>
                    <a:pt x="3469" y="18506"/>
                  </a:lnTo>
                  <a:lnTo>
                    <a:pt x="8095" y="22053"/>
                  </a:lnTo>
                  <a:lnTo>
                    <a:pt x="13877" y="22053"/>
                  </a:lnTo>
                  <a:lnTo>
                    <a:pt x="17346" y="20819"/>
                  </a:lnTo>
                  <a:lnTo>
                    <a:pt x="20831" y="16192"/>
                  </a:lnTo>
                  <a:lnTo>
                    <a:pt x="21987" y="11566"/>
                  </a:lnTo>
                  <a:lnTo>
                    <a:pt x="21987" y="8173"/>
                  </a:lnTo>
                  <a:lnTo>
                    <a:pt x="20831" y="5860"/>
                  </a:lnTo>
                  <a:lnTo>
                    <a:pt x="17346" y="123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" name="object 1087">
              <a:extLst>
                <a:ext uri="{FF2B5EF4-FFF2-40B4-BE49-F238E27FC236}">
                  <a16:creationId xmlns:a16="http://schemas.microsoft.com/office/drawing/2014/main" id="{1E9DACA6-5D7B-4975-92A0-2E2741B6DA25}"/>
                </a:ext>
              </a:extLst>
            </p:cNvPr>
            <p:cNvSpPr/>
            <p:nvPr/>
          </p:nvSpPr>
          <p:spPr>
            <a:xfrm>
              <a:off x="2237404" y="1813296"/>
              <a:ext cx="62463" cy="98236"/>
            </a:xfrm>
            <a:custGeom>
              <a:avLst/>
              <a:gdLst/>
              <a:ahLst/>
              <a:cxnLst/>
              <a:rect l="l" t="t" r="r" b="b"/>
              <a:pathLst>
                <a:path w="62463" h="98236">
                  <a:moveTo>
                    <a:pt x="38162" y="41638"/>
                  </a:moveTo>
                  <a:lnTo>
                    <a:pt x="19659" y="41638"/>
                  </a:lnTo>
                  <a:lnTo>
                    <a:pt x="19659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659" y="82043"/>
                  </a:lnTo>
                  <a:lnTo>
                    <a:pt x="19659" y="55518"/>
                  </a:lnTo>
                  <a:lnTo>
                    <a:pt x="40475" y="55518"/>
                  </a:lnTo>
                  <a:lnTo>
                    <a:pt x="38162" y="41638"/>
                  </a:lnTo>
                  <a:close/>
                </a:path>
                <a:path w="62463" h="98236">
                  <a:moveTo>
                    <a:pt x="62463" y="69397"/>
                  </a:moveTo>
                  <a:lnTo>
                    <a:pt x="62463" y="63537"/>
                  </a:lnTo>
                  <a:lnTo>
                    <a:pt x="61307" y="58911"/>
                  </a:lnTo>
                  <a:lnTo>
                    <a:pt x="58994" y="55518"/>
                  </a:lnTo>
                  <a:lnTo>
                    <a:pt x="56681" y="51971"/>
                  </a:lnTo>
                  <a:lnTo>
                    <a:pt x="53211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3951"/>
                  </a:lnTo>
                  <a:lnTo>
                    <a:pt x="57837" y="40404"/>
                  </a:lnTo>
                  <a:lnTo>
                    <a:pt x="60150" y="35778"/>
                  </a:lnTo>
                  <a:lnTo>
                    <a:pt x="61307" y="32385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3211" y="6939"/>
                  </a:lnTo>
                  <a:lnTo>
                    <a:pt x="48586" y="2313"/>
                  </a:lnTo>
                  <a:lnTo>
                    <a:pt x="40475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162" y="41638"/>
                  </a:lnTo>
                  <a:lnTo>
                    <a:pt x="40475" y="55518"/>
                  </a:lnTo>
                  <a:lnTo>
                    <a:pt x="42803" y="60144"/>
                  </a:lnTo>
                  <a:lnTo>
                    <a:pt x="42803" y="76337"/>
                  </a:lnTo>
                  <a:lnTo>
                    <a:pt x="40475" y="78650"/>
                  </a:lnTo>
                  <a:lnTo>
                    <a:pt x="35849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5923"/>
                  </a:lnTo>
                  <a:lnTo>
                    <a:pt x="55524" y="91296"/>
                  </a:lnTo>
                  <a:lnTo>
                    <a:pt x="60150" y="85590"/>
                  </a:lnTo>
                  <a:lnTo>
                    <a:pt x="62463" y="78650"/>
                  </a:lnTo>
                  <a:lnTo>
                    <a:pt x="62463" y="6939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" name="object 1088">
              <a:extLst>
                <a:ext uri="{FF2B5EF4-FFF2-40B4-BE49-F238E27FC236}">
                  <a16:creationId xmlns:a16="http://schemas.microsoft.com/office/drawing/2014/main" id="{E76AB94D-74CC-4277-9CAC-F5C58B8ADBFE}"/>
                </a:ext>
              </a:extLst>
            </p:cNvPr>
            <p:cNvSpPr/>
            <p:nvPr/>
          </p:nvSpPr>
          <p:spPr>
            <a:xfrm>
              <a:off x="2307962" y="1813296"/>
              <a:ext cx="78638" cy="98236"/>
            </a:xfrm>
            <a:custGeom>
              <a:avLst/>
              <a:gdLst/>
              <a:ahLst/>
              <a:cxnLst/>
              <a:rect l="l" t="t" r="r" b="b"/>
              <a:pathLst>
                <a:path w="78638" h="98236">
                  <a:moveTo>
                    <a:pt x="30067" y="61224"/>
                  </a:moveTo>
                  <a:lnTo>
                    <a:pt x="53196" y="78650"/>
                  </a:lnTo>
                  <a:lnTo>
                    <a:pt x="57822" y="98236"/>
                  </a:lnTo>
                  <a:lnTo>
                    <a:pt x="78638" y="98236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5441" y="78650"/>
                  </a:lnTo>
                  <a:lnTo>
                    <a:pt x="53196" y="78650"/>
                  </a:lnTo>
                  <a:lnTo>
                    <a:pt x="30067" y="61224"/>
                  </a:lnTo>
                  <a:lnTo>
                    <a:pt x="39334" y="26525"/>
                  </a:lnTo>
                  <a:lnTo>
                    <a:pt x="48570" y="61224"/>
                  </a:lnTo>
                  <a:lnTo>
                    <a:pt x="30067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" name="object 1089">
              <a:extLst>
                <a:ext uri="{FF2B5EF4-FFF2-40B4-BE49-F238E27FC236}">
                  <a16:creationId xmlns:a16="http://schemas.microsoft.com/office/drawing/2014/main" id="{F3B68C4A-DA0F-4BD4-80D7-0EE250B700E8}"/>
                </a:ext>
              </a:extLst>
            </p:cNvPr>
            <p:cNvSpPr/>
            <p:nvPr/>
          </p:nvSpPr>
          <p:spPr>
            <a:xfrm>
              <a:off x="2406260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208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" name="object 1090">
              <a:extLst>
                <a:ext uri="{FF2B5EF4-FFF2-40B4-BE49-F238E27FC236}">
                  <a16:creationId xmlns:a16="http://schemas.microsoft.com/office/drawing/2014/main" id="{B9685C85-0367-4EF9-A787-748ACE6EBF05}"/>
                </a:ext>
              </a:extLst>
            </p:cNvPr>
            <p:cNvSpPr/>
            <p:nvPr/>
          </p:nvSpPr>
          <p:spPr>
            <a:xfrm>
              <a:off x="2430546" y="1812063"/>
              <a:ext cx="56742" cy="100703"/>
            </a:xfrm>
            <a:custGeom>
              <a:avLst/>
              <a:gdLst/>
              <a:ahLst/>
              <a:cxnLst/>
              <a:rect l="l" t="t" r="r" b="b"/>
              <a:pathLst>
                <a:path w="56742" h="100703">
                  <a:moveTo>
                    <a:pt x="217" y="66704"/>
                  </a:moveTo>
                  <a:lnTo>
                    <a:pt x="2403" y="79990"/>
                  </a:lnTo>
                  <a:lnTo>
                    <a:pt x="6938" y="90217"/>
                  </a:lnTo>
                  <a:lnTo>
                    <a:pt x="12798" y="97156"/>
                  </a:lnTo>
                  <a:lnTo>
                    <a:pt x="19736" y="100703"/>
                  </a:lnTo>
                  <a:lnTo>
                    <a:pt x="18503" y="69397"/>
                  </a:lnTo>
                  <a:lnTo>
                    <a:pt x="18503" y="23132"/>
                  </a:lnTo>
                  <a:lnTo>
                    <a:pt x="22049" y="16192"/>
                  </a:lnTo>
                  <a:lnTo>
                    <a:pt x="31301" y="16192"/>
                  </a:lnTo>
                  <a:lnTo>
                    <a:pt x="33614" y="17426"/>
                  </a:lnTo>
                  <a:lnTo>
                    <a:pt x="34693" y="22053"/>
                  </a:lnTo>
                  <a:lnTo>
                    <a:pt x="37006" y="25445"/>
                  </a:lnTo>
                  <a:lnTo>
                    <a:pt x="37006" y="76337"/>
                  </a:lnTo>
                  <a:lnTo>
                    <a:pt x="34693" y="79884"/>
                  </a:lnTo>
                  <a:lnTo>
                    <a:pt x="33614" y="83277"/>
                  </a:lnTo>
                  <a:lnTo>
                    <a:pt x="31301" y="84511"/>
                  </a:lnTo>
                  <a:lnTo>
                    <a:pt x="27754" y="84511"/>
                  </a:lnTo>
                  <a:lnTo>
                    <a:pt x="27754" y="100703"/>
                  </a:lnTo>
                  <a:lnTo>
                    <a:pt x="37006" y="100703"/>
                  </a:lnTo>
                  <a:lnTo>
                    <a:pt x="43944" y="97156"/>
                  </a:lnTo>
                  <a:lnTo>
                    <a:pt x="48570" y="90217"/>
                  </a:lnTo>
                  <a:lnTo>
                    <a:pt x="51821" y="85361"/>
                  </a:lnTo>
                  <a:lnTo>
                    <a:pt x="55588" y="73839"/>
                  </a:lnTo>
                  <a:lnTo>
                    <a:pt x="56742" y="59065"/>
                  </a:lnTo>
                  <a:lnTo>
                    <a:pt x="56742" y="41638"/>
                  </a:lnTo>
                  <a:lnTo>
                    <a:pt x="56421" y="33313"/>
                  </a:lnTo>
                  <a:lnTo>
                    <a:pt x="53923" y="20288"/>
                  </a:lnTo>
                  <a:lnTo>
                    <a:pt x="48570" y="10486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10486"/>
                  </a:lnTo>
                  <a:lnTo>
                    <a:pt x="4394" y="15581"/>
                  </a:lnTo>
                  <a:lnTo>
                    <a:pt x="1098" y="27053"/>
                  </a:lnTo>
                  <a:lnTo>
                    <a:pt x="0" y="41638"/>
                  </a:lnTo>
                  <a:lnTo>
                    <a:pt x="0" y="60144"/>
                  </a:lnTo>
                  <a:lnTo>
                    <a:pt x="217" y="66704"/>
                  </a:lnTo>
                  <a:close/>
                </a:path>
                <a:path w="56742" h="100703">
                  <a:moveTo>
                    <a:pt x="27754" y="84511"/>
                  </a:moveTo>
                  <a:lnTo>
                    <a:pt x="25441" y="84511"/>
                  </a:lnTo>
                  <a:lnTo>
                    <a:pt x="22049" y="83277"/>
                  </a:lnTo>
                  <a:lnTo>
                    <a:pt x="20816" y="78650"/>
                  </a:lnTo>
                  <a:lnTo>
                    <a:pt x="19736" y="75258"/>
                  </a:lnTo>
                  <a:lnTo>
                    <a:pt x="18503" y="69397"/>
                  </a:lnTo>
                  <a:lnTo>
                    <a:pt x="19736" y="100703"/>
                  </a:lnTo>
                  <a:lnTo>
                    <a:pt x="27754" y="100703"/>
                  </a:lnTo>
                  <a:lnTo>
                    <a:pt x="27754" y="845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" name="object 1091">
              <a:extLst>
                <a:ext uri="{FF2B5EF4-FFF2-40B4-BE49-F238E27FC236}">
                  <a16:creationId xmlns:a16="http://schemas.microsoft.com/office/drawing/2014/main" id="{49DE8865-F89B-43AA-9D63-4A87621296E6}"/>
                </a:ext>
              </a:extLst>
            </p:cNvPr>
            <p:cNvSpPr/>
            <p:nvPr/>
          </p:nvSpPr>
          <p:spPr>
            <a:xfrm>
              <a:off x="2499933" y="1812063"/>
              <a:ext cx="57822" cy="100703"/>
            </a:xfrm>
            <a:custGeom>
              <a:avLst/>
              <a:gdLst/>
              <a:ahLst/>
              <a:cxnLst/>
              <a:rect l="l" t="t" r="r" b="b"/>
              <a:pathLst>
                <a:path w="57822" h="100703">
                  <a:moveTo>
                    <a:pt x="6938" y="90217"/>
                  </a:moveTo>
                  <a:lnTo>
                    <a:pt x="12798" y="97156"/>
                  </a:lnTo>
                  <a:lnTo>
                    <a:pt x="19736" y="100703"/>
                  </a:lnTo>
                  <a:lnTo>
                    <a:pt x="19736" y="76337"/>
                  </a:lnTo>
                  <a:lnTo>
                    <a:pt x="18503" y="71711"/>
                  </a:lnTo>
                  <a:lnTo>
                    <a:pt x="18503" y="57831"/>
                  </a:lnTo>
                  <a:lnTo>
                    <a:pt x="20816" y="53204"/>
                  </a:lnTo>
                  <a:lnTo>
                    <a:pt x="23128" y="49812"/>
                  </a:lnTo>
                  <a:lnTo>
                    <a:pt x="31301" y="49812"/>
                  </a:lnTo>
                  <a:lnTo>
                    <a:pt x="33614" y="50891"/>
                  </a:lnTo>
                  <a:lnTo>
                    <a:pt x="35926" y="54438"/>
                  </a:lnTo>
                  <a:lnTo>
                    <a:pt x="37006" y="57831"/>
                  </a:lnTo>
                  <a:lnTo>
                    <a:pt x="38239" y="62458"/>
                  </a:lnTo>
                  <a:lnTo>
                    <a:pt x="38239" y="72944"/>
                  </a:lnTo>
                  <a:lnTo>
                    <a:pt x="37006" y="76337"/>
                  </a:lnTo>
                  <a:lnTo>
                    <a:pt x="35926" y="79884"/>
                  </a:lnTo>
                  <a:lnTo>
                    <a:pt x="33614" y="83277"/>
                  </a:lnTo>
                  <a:lnTo>
                    <a:pt x="28988" y="84511"/>
                  </a:lnTo>
                  <a:lnTo>
                    <a:pt x="25441" y="84511"/>
                  </a:lnTo>
                  <a:lnTo>
                    <a:pt x="23128" y="83277"/>
                  </a:lnTo>
                  <a:lnTo>
                    <a:pt x="28988" y="100703"/>
                  </a:lnTo>
                  <a:lnTo>
                    <a:pt x="34693" y="100703"/>
                  </a:lnTo>
                  <a:lnTo>
                    <a:pt x="39319" y="99470"/>
                  </a:lnTo>
                  <a:lnTo>
                    <a:pt x="43944" y="96077"/>
                  </a:lnTo>
                  <a:lnTo>
                    <a:pt x="47491" y="93764"/>
                  </a:lnTo>
                  <a:lnTo>
                    <a:pt x="50883" y="89137"/>
                  </a:lnTo>
                  <a:lnTo>
                    <a:pt x="54430" y="84511"/>
                  </a:lnTo>
                  <a:lnTo>
                    <a:pt x="56742" y="79884"/>
                  </a:lnTo>
                  <a:lnTo>
                    <a:pt x="57822" y="74024"/>
                  </a:lnTo>
                  <a:lnTo>
                    <a:pt x="57822" y="56751"/>
                  </a:lnTo>
                  <a:lnTo>
                    <a:pt x="55509" y="48578"/>
                  </a:lnTo>
                  <a:lnTo>
                    <a:pt x="50883" y="42872"/>
                  </a:lnTo>
                  <a:lnTo>
                    <a:pt x="46257" y="37012"/>
                  </a:lnTo>
                  <a:lnTo>
                    <a:pt x="41632" y="33619"/>
                  </a:lnTo>
                  <a:lnTo>
                    <a:pt x="27754" y="33619"/>
                  </a:lnTo>
                  <a:lnTo>
                    <a:pt x="23128" y="35932"/>
                  </a:lnTo>
                  <a:lnTo>
                    <a:pt x="18503" y="40559"/>
                  </a:lnTo>
                  <a:lnTo>
                    <a:pt x="19736" y="33619"/>
                  </a:lnTo>
                  <a:lnTo>
                    <a:pt x="22049" y="27759"/>
                  </a:lnTo>
                  <a:lnTo>
                    <a:pt x="26675" y="23132"/>
                  </a:lnTo>
                  <a:lnTo>
                    <a:pt x="30067" y="18506"/>
                  </a:lnTo>
                  <a:lnTo>
                    <a:pt x="35926" y="16192"/>
                  </a:lnTo>
                  <a:lnTo>
                    <a:pt x="43944" y="16192"/>
                  </a:lnTo>
                  <a:lnTo>
                    <a:pt x="43944" y="0"/>
                  </a:lnTo>
                  <a:lnTo>
                    <a:pt x="33614" y="0"/>
                  </a:lnTo>
                  <a:lnTo>
                    <a:pt x="25441" y="2313"/>
                  </a:lnTo>
                  <a:lnTo>
                    <a:pt x="19736" y="6939"/>
                  </a:lnTo>
                  <a:lnTo>
                    <a:pt x="12798" y="11566"/>
                  </a:lnTo>
                  <a:lnTo>
                    <a:pt x="8172" y="17426"/>
                  </a:lnTo>
                  <a:lnTo>
                    <a:pt x="4625" y="25445"/>
                  </a:lnTo>
                  <a:lnTo>
                    <a:pt x="3368" y="28865"/>
                  </a:lnTo>
                  <a:lnTo>
                    <a:pt x="767" y="41078"/>
                  </a:lnTo>
                  <a:lnTo>
                    <a:pt x="0" y="54438"/>
                  </a:lnTo>
                  <a:lnTo>
                    <a:pt x="0" y="61378"/>
                  </a:lnTo>
                  <a:lnTo>
                    <a:pt x="143" y="66281"/>
                  </a:lnTo>
                  <a:lnTo>
                    <a:pt x="2268" y="79606"/>
                  </a:lnTo>
                  <a:lnTo>
                    <a:pt x="6938" y="90217"/>
                  </a:lnTo>
                  <a:close/>
                </a:path>
                <a:path w="57822" h="100703">
                  <a:moveTo>
                    <a:pt x="20816" y="79884"/>
                  </a:moveTo>
                  <a:lnTo>
                    <a:pt x="19736" y="76337"/>
                  </a:lnTo>
                  <a:lnTo>
                    <a:pt x="19736" y="100703"/>
                  </a:lnTo>
                  <a:lnTo>
                    <a:pt x="28988" y="100703"/>
                  </a:lnTo>
                  <a:lnTo>
                    <a:pt x="23128" y="83277"/>
                  </a:lnTo>
                  <a:lnTo>
                    <a:pt x="20816" y="798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" name="object 1092">
              <a:extLst>
                <a:ext uri="{FF2B5EF4-FFF2-40B4-BE49-F238E27FC236}">
                  <a16:creationId xmlns:a16="http://schemas.microsoft.com/office/drawing/2014/main" id="{CFB7D41E-119F-4E29-BFA8-949167837F59}"/>
                </a:ext>
              </a:extLst>
            </p:cNvPr>
            <p:cNvSpPr/>
            <p:nvPr/>
          </p:nvSpPr>
          <p:spPr>
            <a:xfrm>
              <a:off x="2600621" y="1863571"/>
              <a:ext cx="77559" cy="0"/>
            </a:xfrm>
            <a:custGeom>
              <a:avLst/>
              <a:gdLst/>
              <a:ahLst/>
              <a:cxnLst/>
              <a:rect l="l" t="t" r="r" b="b"/>
              <a:pathLst>
                <a:path w="77559">
                  <a:moveTo>
                    <a:pt x="0" y="0"/>
                  </a:moveTo>
                  <a:lnTo>
                    <a:pt x="77559" y="0"/>
                  </a:lnTo>
                </a:path>
              </a:pathLst>
            </a:custGeom>
            <a:ln w="16383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" name="object 1093">
              <a:extLst>
                <a:ext uri="{FF2B5EF4-FFF2-40B4-BE49-F238E27FC236}">
                  <a16:creationId xmlns:a16="http://schemas.microsoft.com/office/drawing/2014/main" id="{7B99FEC7-67D8-4E30-A4F1-0B3866D65A0E}"/>
                </a:ext>
              </a:extLst>
            </p:cNvPr>
            <p:cNvSpPr/>
            <p:nvPr/>
          </p:nvSpPr>
          <p:spPr>
            <a:xfrm>
              <a:off x="2720891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423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" name="object 1094">
              <a:extLst>
                <a:ext uri="{FF2B5EF4-FFF2-40B4-BE49-F238E27FC236}">
                  <a16:creationId xmlns:a16="http://schemas.microsoft.com/office/drawing/2014/main" id="{5417FFFD-FAFC-4368-814D-E4E4A13D2886}"/>
                </a:ext>
              </a:extLst>
            </p:cNvPr>
            <p:cNvSpPr/>
            <p:nvPr/>
          </p:nvSpPr>
          <p:spPr>
            <a:xfrm>
              <a:off x="2821579" y="183750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559"/>
                  </a:lnTo>
                  <a:lnTo>
                    <a:pt x="33459" y="40559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3459" y="28992"/>
                  </a:lnTo>
                  <a:lnTo>
                    <a:pt x="27754" y="28992"/>
                  </a:lnTo>
                  <a:lnTo>
                    <a:pt x="19582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" name="object 1095">
              <a:extLst>
                <a:ext uri="{FF2B5EF4-FFF2-40B4-BE49-F238E27FC236}">
                  <a16:creationId xmlns:a16="http://schemas.microsoft.com/office/drawing/2014/main" id="{81C9C712-3E19-46F8-8309-F327CD82B8DA}"/>
                </a:ext>
              </a:extLst>
            </p:cNvPr>
            <p:cNvSpPr/>
            <p:nvPr/>
          </p:nvSpPr>
          <p:spPr>
            <a:xfrm>
              <a:off x="2887419" y="183750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426"/>
                  </a:lnTo>
                  <a:lnTo>
                    <a:pt x="23283" y="16192"/>
                  </a:lnTo>
                  <a:lnTo>
                    <a:pt x="30221" y="16192"/>
                  </a:lnTo>
                  <a:lnTo>
                    <a:pt x="33614" y="18506"/>
                  </a:lnTo>
                  <a:lnTo>
                    <a:pt x="34847" y="23132"/>
                  </a:lnTo>
                  <a:lnTo>
                    <a:pt x="34847" y="74024"/>
                  </a:lnTo>
                  <a:lnTo>
                    <a:pt x="54430" y="74024"/>
                  </a:lnTo>
                  <a:lnTo>
                    <a:pt x="54430" y="26679"/>
                  </a:lnTo>
                  <a:lnTo>
                    <a:pt x="53320" y="15419"/>
                  </a:lnTo>
                  <a:lnTo>
                    <a:pt x="46813" y="3732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17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" name="object 1096">
              <a:extLst>
                <a:ext uri="{FF2B5EF4-FFF2-40B4-BE49-F238E27FC236}">
                  <a16:creationId xmlns:a16="http://schemas.microsoft.com/office/drawing/2014/main" id="{A655DA3C-1398-4350-8DB5-24C8731E479F}"/>
                </a:ext>
              </a:extLst>
            </p:cNvPr>
            <p:cNvSpPr/>
            <p:nvPr/>
          </p:nvSpPr>
          <p:spPr>
            <a:xfrm>
              <a:off x="2952335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" name="object 1097">
              <a:extLst>
                <a:ext uri="{FF2B5EF4-FFF2-40B4-BE49-F238E27FC236}">
                  <a16:creationId xmlns:a16="http://schemas.microsoft.com/office/drawing/2014/main" id="{8B243E27-6479-432A-BB60-28A4A8F32505}"/>
                </a:ext>
              </a:extLst>
            </p:cNvPr>
            <p:cNvSpPr/>
            <p:nvPr/>
          </p:nvSpPr>
          <p:spPr>
            <a:xfrm>
              <a:off x="3015862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38239" y="82197"/>
                  </a:move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7006" y="103017"/>
                  </a:lnTo>
                  <a:lnTo>
                    <a:pt x="45178" y="100703"/>
                  </a:lnTo>
                  <a:lnTo>
                    <a:pt x="49804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552" y="1233"/>
                  </a:lnTo>
                  <a:lnTo>
                    <a:pt x="40552" y="817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426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3128" y="57831"/>
                  </a:lnTo>
                  <a:lnTo>
                    <a:pt x="22049" y="54438"/>
                  </a:lnTo>
                  <a:lnTo>
                    <a:pt x="24362" y="75258"/>
                  </a:lnTo>
                  <a:lnTo>
                    <a:pt x="30067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close/>
                </a:path>
                <a:path w="57822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24362" y="75258"/>
                  </a:lnTo>
                  <a:lnTo>
                    <a:pt x="22049" y="54438"/>
                  </a:lnTo>
                  <a:lnTo>
                    <a:pt x="19736" y="52125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4362" y="17426"/>
                  </a:lnTo>
                  <a:lnTo>
                    <a:pt x="26675" y="16192"/>
                  </a:lnTo>
                  <a:lnTo>
                    <a:pt x="31301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" name="object 1098">
              <a:extLst>
                <a:ext uri="{FF2B5EF4-FFF2-40B4-BE49-F238E27FC236}">
                  <a16:creationId xmlns:a16="http://schemas.microsoft.com/office/drawing/2014/main" id="{C8ACFFBA-CC1E-4E7D-95BC-4C10284EB7A5}"/>
                </a:ext>
              </a:extLst>
            </p:cNvPr>
            <p:cNvSpPr/>
            <p:nvPr/>
          </p:nvSpPr>
          <p:spPr>
            <a:xfrm>
              <a:off x="3085249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1472" y="21525"/>
                  </a:move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" name="object 1099">
              <a:extLst>
                <a:ext uri="{FF2B5EF4-FFF2-40B4-BE49-F238E27FC236}">
                  <a16:creationId xmlns:a16="http://schemas.microsoft.com/office/drawing/2014/main" id="{6043A64F-B6E6-4D5D-BF10-641F480BB6E7}"/>
                </a:ext>
              </a:extLst>
            </p:cNvPr>
            <p:cNvSpPr/>
            <p:nvPr/>
          </p:nvSpPr>
          <p:spPr>
            <a:xfrm>
              <a:off x="3148931" y="1808670"/>
              <a:ext cx="30067" cy="104096"/>
            </a:xfrm>
            <a:custGeom>
              <a:avLst/>
              <a:gdLst/>
              <a:ahLst/>
              <a:cxnLst/>
              <a:rect l="l" t="t" r="r" b="b"/>
              <a:pathLst>
                <a:path w="30067" h="104096">
                  <a:moveTo>
                    <a:pt x="25441" y="87903"/>
                  </a:moveTo>
                  <a:lnTo>
                    <a:pt x="21895" y="84356"/>
                  </a:lnTo>
                  <a:lnTo>
                    <a:pt x="24208" y="104096"/>
                  </a:lnTo>
                  <a:lnTo>
                    <a:pt x="30067" y="104096"/>
                  </a:lnTo>
                  <a:lnTo>
                    <a:pt x="30067" y="87903"/>
                  </a:lnTo>
                  <a:lnTo>
                    <a:pt x="25441" y="87903"/>
                  </a:lnTo>
                  <a:close/>
                </a:path>
                <a:path w="30067" h="104096">
                  <a:moveTo>
                    <a:pt x="56588" y="0"/>
                  </a:moveTo>
                  <a:lnTo>
                    <a:pt x="38085" y="0"/>
                  </a:lnTo>
                  <a:lnTo>
                    <a:pt x="38085" y="35778"/>
                  </a:lnTo>
                  <a:lnTo>
                    <a:pt x="34693" y="31151"/>
                  </a:lnTo>
                  <a:lnTo>
                    <a:pt x="30067" y="28838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6938" y="37012"/>
                  </a:lnTo>
                  <a:lnTo>
                    <a:pt x="5467" y="39396"/>
                  </a:lnTo>
                  <a:lnTo>
                    <a:pt x="1366" y="50229"/>
                  </a:lnTo>
                  <a:lnTo>
                    <a:pt x="0" y="64771"/>
                  </a:lnTo>
                  <a:lnTo>
                    <a:pt x="9" y="70665"/>
                  </a:lnTo>
                  <a:lnTo>
                    <a:pt x="1865" y="84721"/>
                  </a:lnTo>
                  <a:lnTo>
                    <a:pt x="6938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24208" y="104096"/>
                  </a:lnTo>
                  <a:lnTo>
                    <a:pt x="21895" y="84356"/>
                  </a:lnTo>
                  <a:lnTo>
                    <a:pt x="20816" y="80964"/>
                  </a:lnTo>
                  <a:lnTo>
                    <a:pt x="19582" y="76337"/>
                  </a:lnTo>
                  <a:lnTo>
                    <a:pt x="19582" y="56597"/>
                  </a:lnTo>
                  <a:lnTo>
                    <a:pt x="20816" y="51971"/>
                  </a:lnTo>
                  <a:lnTo>
                    <a:pt x="21895" y="48578"/>
                  </a:lnTo>
                  <a:lnTo>
                    <a:pt x="23128" y="46265"/>
                  </a:lnTo>
                  <a:lnTo>
                    <a:pt x="26521" y="45031"/>
                  </a:lnTo>
                  <a:lnTo>
                    <a:pt x="33459" y="45031"/>
                  </a:lnTo>
                  <a:lnTo>
                    <a:pt x="35772" y="46265"/>
                  </a:lnTo>
                  <a:lnTo>
                    <a:pt x="38085" y="49657"/>
                  </a:lnTo>
                  <a:lnTo>
                    <a:pt x="38085" y="83277"/>
                  </a:lnTo>
                  <a:lnTo>
                    <a:pt x="35772" y="86670"/>
                  </a:lnTo>
                  <a:lnTo>
                    <a:pt x="33459" y="87903"/>
                  </a:lnTo>
                  <a:lnTo>
                    <a:pt x="30067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9319" y="94843"/>
                  </a:lnTo>
                  <a:lnTo>
                    <a:pt x="40398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7" name="object 1100">
              <a:extLst>
                <a:ext uri="{FF2B5EF4-FFF2-40B4-BE49-F238E27FC236}">
                  <a16:creationId xmlns:a16="http://schemas.microsoft.com/office/drawing/2014/main" id="{20775077-DC42-47ED-BFCF-6BAAEE4C78C5}"/>
                </a:ext>
              </a:extLst>
            </p:cNvPr>
            <p:cNvSpPr/>
            <p:nvPr/>
          </p:nvSpPr>
          <p:spPr>
            <a:xfrm>
              <a:off x="326172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8" name="object 1101">
              <a:extLst>
                <a:ext uri="{FF2B5EF4-FFF2-40B4-BE49-F238E27FC236}">
                  <a16:creationId xmlns:a16="http://schemas.microsoft.com/office/drawing/2014/main" id="{5C8DE988-FE53-485C-810E-167C1A499D24}"/>
                </a:ext>
              </a:extLst>
            </p:cNvPr>
            <p:cNvSpPr/>
            <p:nvPr/>
          </p:nvSpPr>
          <p:spPr>
            <a:xfrm>
              <a:off x="3280765" y="1813296"/>
              <a:ext cx="67073" cy="98236"/>
            </a:xfrm>
            <a:custGeom>
              <a:avLst/>
              <a:gdLst/>
              <a:ahLst/>
              <a:cxnLst/>
              <a:rect l="l" t="t" r="r" b="b"/>
              <a:pathLst>
                <a:path w="67073" h="98236">
                  <a:moveTo>
                    <a:pt x="23128" y="98236"/>
                  </a:moveTo>
                  <a:lnTo>
                    <a:pt x="42865" y="98236"/>
                  </a:lnTo>
                  <a:lnTo>
                    <a:pt x="42865" y="17272"/>
                  </a:lnTo>
                  <a:lnTo>
                    <a:pt x="67073" y="17272"/>
                  </a:lnTo>
                  <a:lnTo>
                    <a:pt x="6707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3128" y="17272"/>
                  </a:lnTo>
                  <a:lnTo>
                    <a:pt x="2312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9" name="object 1102">
              <a:extLst>
                <a:ext uri="{FF2B5EF4-FFF2-40B4-BE49-F238E27FC236}">
                  <a16:creationId xmlns:a16="http://schemas.microsoft.com/office/drawing/2014/main" id="{2D44246C-A7B1-453B-AC11-65E9A4871785}"/>
                </a:ext>
              </a:extLst>
            </p:cNvPr>
            <p:cNvSpPr/>
            <p:nvPr/>
          </p:nvSpPr>
          <p:spPr>
            <a:xfrm>
              <a:off x="3383766" y="1812063"/>
              <a:ext cx="68153" cy="100703"/>
            </a:xfrm>
            <a:custGeom>
              <a:avLst/>
              <a:gdLst/>
              <a:ahLst/>
              <a:cxnLst/>
              <a:rect l="l" t="t" r="r" b="b"/>
              <a:pathLst>
                <a:path w="68153" h="100703">
                  <a:moveTo>
                    <a:pt x="354" y="67037"/>
                  </a:moveTo>
                  <a:lnTo>
                    <a:pt x="3097" y="79702"/>
                  </a:lnTo>
                  <a:lnTo>
                    <a:pt x="9251" y="90217"/>
                  </a:lnTo>
                  <a:lnTo>
                    <a:pt x="20758" y="98452"/>
                  </a:lnTo>
                  <a:lnTo>
                    <a:pt x="34693" y="100703"/>
                  </a:lnTo>
                  <a:lnTo>
                    <a:pt x="34876" y="100703"/>
                  </a:lnTo>
                  <a:lnTo>
                    <a:pt x="48603" y="98791"/>
                  </a:lnTo>
                  <a:lnTo>
                    <a:pt x="58901" y="92530"/>
                  </a:lnTo>
                  <a:lnTo>
                    <a:pt x="65581" y="80788"/>
                  </a:lnTo>
                  <a:lnTo>
                    <a:pt x="68153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337" y="77571"/>
                  </a:lnTo>
                  <a:lnTo>
                    <a:pt x="45024" y="80964"/>
                  </a:lnTo>
                  <a:lnTo>
                    <a:pt x="42711" y="83277"/>
                  </a:lnTo>
                  <a:lnTo>
                    <a:pt x="39319" y="84511"/>
                  </a:lnTo>
                  <a:lnTo>
                    <a:pt x="28834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582" y="68318"/>
                  </a:lnTo>
                  <a:lnTo>
                    <a:pt x="19582" y="32385"/>
                  </a:lnTo>
                  <a:lnTo>
                    <a:pt x="20816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28834" y="16192"/>
                  </a:lnTo>
                  <a:lnTo>
                    <a:pt x="39319" y="16192"/>
                  </a:lnTo>
                  <a:lnTo>
                    <a:pt x="42711" y="17426"/>
                  </a:lnTo>
                  <a:lnTo>
                    <a:pt x="45024" y="20819"/>
                  </a:lnTo>
                  <a:lnTo>
                    <a:pt x="47337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153" y="34698"/>
                  </a:lnTo>
                  <a:lnTo>
                    <a:pt x="65044" y="19067"/>
                  </a:lnTo>
                  <a:lnTo>
                    <a:pt x="58901" y="9253"/>
                  </a:lnTo>
                  <a:lnTo>
                    <a:pt x="48289" y="2391"/>
                  </a:lnTo>
                  <a:lnTo>
                    <a:pt x="34693" y="0"/>
                  </a:lnTo>
                  <a:lnTo>
                    <a:pt x="31614" y="89"/>
                  </a:lnTo>
                  <a:lnTo>
                    <a:pt x="18644" y="3317"/>
                  </a:lnTo>
                  <a:lnTo>
                    <a:pt x="9251" y="11566"/>
                  </a:lnTo>
                  <a:lnTo>
                    <a:pt x="6145" y="15963"/>
                  </a:lnTo>
                  <a:lnTo>
                    <a:pt x="1597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354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0" name="object 1103">
              <a:extLst>
                <a:ext uri="{FF2B5EF4-FFF2-40B4-BE49-F238E27FC236}">
                  <a16:creationId xmlns:a16="http://schemas.microsoft.com/office/drawing/2014/main" id="{79C552BB-D6E9-4D09-BCAD-4D0762692ADD}"/>
                </a:ext>
              </a:extLst>
            </p:cNvPr>
            <p:cNvSpPr/>
            <p:nvPr/>
          </p:nvSpPr>
          <p:spPr>
            <a:xfrm>
              <a:off x="3461171" y="1808670"/>
              <a:ext cx="55663" cy="102862"/>
            </a:xfrm>
            <a:custGeom>
              <a:avLst/>
              <a:gdLst/>
              <a:ahLst/>
              <a:cxnLst/>
              <a:rect l="l" t="t" r="r" b="b"/>
              <a:pathLst>
                <a:path w="55663" h="102862">
                  <a:moveTo>
                    <a:pt x="49804" y="35778"/>
                  </a:moveTo>
                  <a:lnTo>
                    <a:pt x="46412" y="31151"/>
                  </a:lnTo>
                  <a:lnTo>
                    <a:pt x="41632" y="28838"/>
                  </a:lnTo>
                  <a:lnTo>
                    <a:pt x="28988" y="28838"/>
                  </a:lnTo>
                  <a:lnTo>
                    <a:pt x="23128" y="31151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9736" y="102862"/>
                  </a:lnTo>
                  <a:lnTo>
                    <a:pt x="19736" y="49657"/>
                  </a:lnTo>
                  <a:lnTo>
                    <a:pt x="22049" y="46265"/>
                  </a:lnTo>
                  <a:lnTo>
                    <a:pt x="24362" y="45031"/>
                  </a:lnTo>
                  <a:lnTo>
                    <a:pt x="30067" y="45031"/>
                  </a:lnTo>
                  <a:lnTo>
                    <a:pt x="33614" y="47344"/>
                  </a:lnTo>
                  <a:lnTo>
                    <a:pt x="35926" y="51971"/>
                  </a:lnTo>
                  <a:lnTo>
                    <a:pt x="35926" y="102862"/>
                  </a:lnTo>
                  <a:lnTo>
                    <a:pt x="55663" y="102862"/>
                  </a:lnTo>
                  <a:lnTo>
                    <a:pt x="55663" y="47344"/>
                  </a:lnTo>
                  <a:lnTo>
                    <a:pt x="53350" y="40404"/>
                  </a:lnTo>
                  <a:lnTo>
                    <a:pt x="49804" y="3577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1" name="object 1104">
              <a:extLst>
                <a:ext uri="{FF2B5EF4-FFF2-40B4-BE49-F238E27FC236}">
                  <a16:creationId xmlns:a16="http://schemas.microsoft.com/office/drawing/2014/main" id="{D8C84070-FA6E-4540-9889-41A5C1CE2789}"/>
                </a:ext>
              </a:extLst>
            </p:cNvPr>
            <p:cNvSpPr/>
            <p:nvPr/>
          </p:nvSpPr>
          <p:spPr>
            <a:xfrm>
              <a:off x="3527166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3128" y="41638"/>
                  </a:moveTo>
                  <a:lnTo>
                    <a:pt x="26675" y="40559"/>
                  </a:lnTo>
                  <a:lnTo>
                    <a:pt x="33614" y="40559"/>
                  </a:lnTo>
                  <a:lnTo>
                    <a:pt x="33614" y="55518"/>
                  </a:lnTo>
                  <a:lnTo>
                    <a:pt x="32380" y="57831"/>
                  </a:lnTo>
                  <a:lnTo>
                    <a:pt x="28988" y="60144"/>
                  </a:lnTo>
                  <a:lnTo>
                    <a:pt x="20816" y="60144"/>
                  </a:lnTo>
                  <a:lnTo>
                    <a:pt x="26675" y="75258"/>
                  </a:lnTo>
                  <a:lnTo>
                    <a:pt x="31301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546" y="10486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301" y="15113"/>
                  </a:lnTo>
                  <a:lnTo>
                    <a:pt x="33614" y="18506"/>
                  </a:lnTo>
                  <a:lnTo>
                    <a:pt x="33614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8503" y="52125"/>
                  </a:lnTo>
                  <a:lnTo>
                    <a:pt x="18503" y="48578"/>
                  </a:lnTo>
                  <a:lnTo>
                    <a:pt x="19736" y="46265"/>
                  </a:lnTo>
                  <a:lnTo>
                    <a:pt x="23128" y="41638"/>
                  </a:lnTo>
                  <a:close/>
                </a:path>
                <a:path w="55509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26675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2" name="object 1105">
              <a:extLst>
                <a:ext uri="{FF2B5EF4-FFF2-40B4-BE49-F238E27FC236}">
                  <a16:creationId xmlns:a16="http://schemas.microsoft.com/office/drawing/2014/main" id="{6E43B62B-2531-48D6-82AA-040F6CAE2911}"/>
                </a:ext>
              </a:extLst>
            </p:cNvPr>
            <p:cNvSpPr/>
            <p:nvPr/>
          </p:nvSpPr>
          <p:spPr>
            <a:xfrm>
              <a:off x="3593160" y="183750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6679"/>
                  </a:lnTo>
                  <a:lnTo>
                    <a:pt x="53166" y="15419"/>
                  </a:lnTo>
                  <a:lnTo>
                    <a:pt x="46659" y="3732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173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3" name="object 1106">
              <a:extLst>
                <a:ext uri="{FF2B5EF4-FFF2-40B4-BE49-F238E27FC236}">
                  <a16:creationId xmlns:a16="http://schemas.microsoft.com/office/drawing/2014/main" id="{02FA79A4-5B73-4E27-868C-F50E9D85068A}"/>
                </a:ext>
              </a:extLst>
            </p:cNvPr>
            <p:cNvSpPr/>
            <p:nvPr/>
          </p:nvSpPr>
          <p:spPr>
            <a:xfrm>
              <a:off x="3657921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0" y="35932"/>
                  </a:move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0330" y="71711"/>
                  </a:lnTo>
                  <a:lnTo>
                    <a:pt x="16190" y="75258"/>
                  </a:lnTo>
                  <a:lnTo>
                    <a:pt x="24208" y="75258"/>
                  </a:lnTo>
                  <a:lnTo>
                    <a:pt x="21895" y="54438"/>
                  </a:lnTo>
                  <a:lnTo>
                    <a:pt x="19582" y="52125"/>
                  </a:lnTo>
                  <a:lnTo>
                    <a:pt x="18503" y="46265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173"/>
                  </a:lnTo>
                  <a:lnTo>
                    <a:pt x="4685" y="10371"/>
                  </a:lnTo>
                  <a:lnTo>
                    <a:pt x="1282" y="21271"/>
                  </a:lnTo>
                  <a:lnTo>
                    <a:pt x="0" y="35932"/>
                  </a:lnTo>
                  <a:close/>
                </a:path>
                <a:path w="57822" h="103017">
                  <a:moveTo>
                    <a:pt x="6938" y="96077"/>
                  </a:moveTo>
                  <a:lnTo>
                    <a:pt x="10330" y="98390"/>
                  </a:lnTo>
                  <a:lnTo>
                    <a:pt x="14956" y="100703"/>
                  </a:lnTo>
                  <a:lnTo>
                    <a:pt x="19582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5024" y="100703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398" y="1233"/>
                  </a:lnTo>
                  <a:lnTo>
                    <a:pt x="39319" y="8173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7006" y="17426"/>
                  </a:lnTo>
                  <a:lnTo>
                    <a:pt x="38085" y="20819"/>
                  </a:lnTo>
                  <a:lnTo>
                    <a:pt x="38085" y="55518"/>
                  </a:lnTo>
                  <a:lnTo>
                    <a:pt x="37006" y="57831"/>
                  </a:lnTo>
                  <a:lnTo>
                    <a:pt x="33459" y="59065"/>
                  </a:lnTo>
                  <a:lnTo>
                    <a:pt x="26521" y="59065"/>
                  </a:lnTo>
                  <a:lnTo>
                    <a:pt x="23128" y="57831"/>
                  </a:lnTo>
                  <a:lnTo>
                    <a:pt x="21895" y="54438"/>
                  </a:lnTo>
                  <a:lnTo>
                    <a:pt x="24208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085" y="68318"/>
                  </a:lnTo>
                  <a:lnTo>
                    <a:pt x="38085" y="78650"/>
                  </a:lnTo>
                  <a:lnTo>
                    <a:pt x="37006" y="82197"/>
                  </a:lnTo>
                  <a:lnTo>
                    <a:pt x="35772" y="84511"/>
                  </a:lnTo>
                  <a:lnTo>
                    <a:pt x="31146" y="86824"/>
                  </a:lnTo>
                  <a:lnTo>
                    <a:pt x="20816" y="86824"/>
                  </a:lnTo>
                  <a:lnTo>
                    <a:pt x="18503" y="85590"/>
                  </a:lnTo>
                  <a:lnTo>
                    <a:pt x="14956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4" name="object 1107">
              <a:extLst>
                <a:ext uri="{FF2B5EF4-FFF2-40B4-BE49-F238E27FC236}">
                  <a16:creationId xmlns:a16="http://schemas.microsoft.com/office/drawing/2014/main" id="{93726B09-E595-46BB-93F5-2398B3D4FCE1}"/>
                </a:ext>
              </a:extLst>
            </p:cNvPr>
            <p:cNvSpPr/>
            <p:nvPr/>
          </p:nvSpPr>
          <p:spPr>
            <a:xfrm>
              <a:off x="3727308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7006" y="24366"/>
                  </a:lnTo>
                  <a:lnTo>
                    <a:pt x="38085" y="28992"/>
                  </a:lnTo>
                  <a:lnTo>
                    <a:pt x="38085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56551" y="32201"/>
                  </a:lnTo>
                  <a:lnTo>
                    <a:pt x="54589" y="18757"/>
                  </a:lnTo>
                  <a:lnTo>
                    <a:pt x="49650" y="8173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  <a:path w="56588" h="75258">
                  <a:moveTo>
                    <a:pt x="0" y="35932"/>
                  </a:moveTo>
                  <a:lnTo>
                    <a:pt x="0" y="41946"/>
                  </a:lnTo>
                  <a:lnTo>
                    <a:pt x="1907" y="55675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1711"/>
                  </a:lnTo>
                  <a:lnTo>
                    <a:pt x="49650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25445"/>
                  </a:lnTo>
                  <a:lnTo>
                    <a:pt x="19582" y="22053"/>
                  </a:lnTo>
                  <a:lnTo>
                    <a:pt x="20816" y="19739"/>
                  </a:lnTo>
                  <a:lnTo>
                    <a:pt x="19582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5" name="object 1108">
              <a:extLst>
                <a:ext uri="{FF2B5EF4-FFF2-40B4-BE49-F238E27FC236}">
                  <a16:creationId xmlns:a16="http://schemas.microsoft.com/office/drawing/2014/main" id="{09689355-E72A-4FF7-A40E-345B0F4C0EFC}"/>
                </a:ext>
              </a:extLst>
            </p:cNvPr>
            <p:cNvSpPr/>
            <p:nvPr/>
          </p:nvSpPr>
          <p:spPr>
            <a:xfrm>
              <a:off x="3790836" y="183750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847" y="54438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20970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344" y="74024"/>
                  </a:lnTo>
                  <a:lnTo>
                    <a:pt x="20970" y="75258"/>
                  </a:lnTo>
                  <a:lnTo>
                    <a:pt x="34847" y="75258"/>
                  </a:lnTo>
                  <a:lnTo>
                    <a:pt x="4055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559"/>
                  </a:lnTo>
                  <a:lnTo>
                    <a:pt x="45178" y="37012"/>
                  </a:lnTo>
                  <a:lnTo>
                    <a:pt x="39473" y="33619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283" y="26679"/>
                  </a:lnTo>
                  <a:lnTo>
                    <a:pt x="20970" y="24366"/>
                  </a:lnTo>
                  <a:lnTo>
                    <a:pt x="19736" y="20819"/>
                  </a:lnTo>
                  <a:lnTo>
                    <a:pt x="20970" y="17426"/>
                  </a:lnTo>
                  <a:lnTo>
                    <a:pt x="23283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486"/>
                  </a:lnTo>
                  <a:lnTo>
                    <a:pt x="46412" y="5860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6" name="object 1109">
              <a:extLst>
                <a:ext uri="{FF2B5EF4-FFF2-40B4-BE49-F238E27FC236}">
                  <a16:creationId xmlns:a16="http://schemas.microsoft.com/office/drawing/2014/main" id="{C2291466-03D5-4F7A-A064-8D8847EFE7C1}"/>
                </a:ext>
              </a:extLst>
            </p:cNvPr>
            <p:cNvSpPr/>
            <p:nvPr/>
          </p:nvSpPr>
          <p:spPr>
            <a:xfrm>
              <a:off x="6918793" y="1813296"/>
              <a:ext cx="54275" cy="98236"/>
            </a:xfrm>
            <a:custGeom>
              <a:avLst/>
              <a:gdLst/>
              <a:ahLst/>
              <a:cxnLst/>
              <a:rect l="l" t="t" r="r" b="b"/>
              <a:pathLst>
                <a:path w="54275" h="98236">
                  <a:moveTo>
                    <a:pt x="19582" y="17272"/>
                  </a:moveTo>
                  <a:lnTo>
                    <a:pt x="54275" y="17272"/>
                  </a:lnTo>
                  <a:lnTo>
                    <a:pt x="54275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582" y="98236"/>
                  </a:lnTo>
                  <a:lnTo>
                    <a:pt x="19582" y="57831"/>
                  </a:lnTo>
                  <a:lnTo>
                    <a:pt x="50883" y="57831"/>
                  </a:lnTo>
                  <a:lnTo>
                    <a:pt x="50883" y="41638"/>
                  </a:lnTo>
                  <a:lnTo>
                    <a:pt x="19582" y="41638"/>
                  </a:lnTo>
                  <a:lnTo>
                    <a:pt x="19582" y="172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7" name="object 1110">
              <a:extLst>
                <a:ext uri="{FF2B5EF4-FFF2-40B4-BE49-F238E27FC236}">
                  <a16:creationId xmlns:a16="http://schemas.microsoft.com/office/drawing/2014/main" id="{722353AC-A39A-433F-BD40-8A30CDA6483C}"/>
                </a:ext>
              </a:extLst>
            </p:cNvPr>
            <p:cNvSpPr/>
            <p:nvPr/>
          </p:nvSpPr>
          <p:spPr>
            <a:xfrm>
              <a:off x="6978928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8503" y="28992"/>
                  </a:move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lnTo>
                    <a:pt x="39319" y="5443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18503" y="28992"/>
                  </a:lnTo>
                  <a:close/>
                </a:path>
                <a:path w="58901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8" name="object 1111">
              <a:extLst>
                <a:ext uri="{FF2B5EF4-FFF2-40B4-BE49-F238E27FC236}">
                  <a16:creationId xmlns:a16="http://schemas.microsoft.com/office/drawing/2014/main" id="{FF345172-76A9-4234-BDAB-8A8C48DA8807}"/>
                </a:ext>
              </a:extLst>
            </p:cNvPr>
            <p:cNvSpPr/>
            <p:nvPr/>
          </p:nvSpPr>
          <p:spPr>
            <a:xfrm>
              <a:off x="7046002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8834" y="59065"/>
                  </a:moveTo>
                  <a:lnTo>
                    <a:pt x="24208" y="59065"/>
                  </a:lnTo>
                  <a:lnTo>
                    <a:pt x="20816" y="55518"/>
                  </a:lnTo>
                  <a:lnTo>
                    <a:pt x="20816" y="52125"/>
                  </a:lnTo>
                  <a:lnTo>
                    <a:pt x="19582" y="49812"/>
                  </a:lnTo>
                  <a:lnTo>
                    <a:pt x="19582" y="26679"/>
                  </a:lnTo>
                  <a:lnTo>
                    <a:pt x="20816" y="22053"/>
                  </a:lnTo>
                  <a:lnTo>
                    <a:pt x="21895" y="19739"/>
                  </a:lnTo>
                  <a:lnTo>
                    <a:pt x="25441" y="16192"/>
                  </a:lnTo>
                  <a:lnTo>
                    <a:pt x="33459" y="16192"/>
                  </a:lnTo>
                  <a:lnTo>
                    <a:pt x="37006" y="20819"/>
                  </a:lnTo>
                  <a:lnTo>
                    <a:pt x="37006" y="27759"/>
                  </a:lnTo>
                  <a:lnTo>
                    <a:pt x="55509" y="27759"/>
                  </a:lnTo>
                  <a:lnTo>
                    <a:pt x="55509" y="19739"/>
                  </a:lnTo>
                  <a:lnTo>
                    <a:pt x="53196" y="12800"/>
                  </a:lnTo>
                  <a:lnTo>
                    <a:pt x="48570" y="693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11"/>
                  </a:lnTo>
                  <a:lnTo>
                    <a:pt x="1688" y="20442"/>
                  </a:lnTo>
                  <a:lnTo>
                    <a:pt x="0" y="34698"/>
                  </a:lnTo>
                  <a:lnTo>
                    <a:pt x="23" y="42198"/>
                  </a:lnTo>
                  <a:lnTo>
                    <a:pt x="2483" y="56018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2711" y="72944"/>
                  </a:lnTo>
                  <a:lnTo>
                    <a:pt x="47337" y="68318"/>
                  </a:lnTo>
                  <a:lnTo>
                    <a:pt x="53196" y="62458"/>
                  </a:lnTo>
                  <a:lnTo>
                    <a:pt x="55509" y="56751"/>
                  </a:lnTo>
                  <a:lnTo>
                    <a:pt x="55509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834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9" name="object 1112">
              <a:extLst>
                <a:ext uri="{FF2B5EF4-FFF2-40B4-BE49-F238E27FC236}">
                  <a16:creationId xmlns:a16="http://schemas.microsoft.com/office/drawing/2014/main" id="{B4CC7415-8CE6-4AD7-A18E-E4F6B85FE0FD}"/>
                </a:ext>
              </a:extLst>
            </p:cNvPr>
            <p:cNvSpPr/>
            <p:nvPr/>
          </p:nvSpPr>
          <p:spPr>
            <a:xfrm>
              <a:off x="7110763" y="183874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20816" y="57831"/>
                  </a:moveTo>
                  <a:lnTo>
                    <a:pt x="18503" y="54284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5926" y="65850"/>
                  </a:lnTo>
                  <a:lnTo>
                    <a:pt x="37006" y="72790"/>
                  </a:lnTo>
                  <a:lnTo>
                    <a:pt x="54430" y="72790"/>
                  </a:lnTo>
                  <a:lnTo>
                    <a:pt x="54430" y="0"/>
                  </a:lnTo>
                  <a:lnTo>
                    <a:pt x="35926" y="0"/>
                  </a:lnTo>
                  <a:lnTo>
                    <a:pt x="35926" y="51971"/>
                  </a:lnTo>
                  <a:lnTo>
                    <a:pt x="33614" y="56597"/>
                  </a:lnTo>
                  <a:lnTo>
                    <a:pt x="30067" y="57831"/>
                  </a:lnTo>
                  <a:lnTo>
                    <a:pt x="20816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0" name="object 1113">
              <a:extLst>
                <a:ext uri="{FF2B5EF4-FFF2-40B4-BE49-F238E27FC236}">
                  <a16:creationId xmlns:a16="http://schemas.microsoft.com/office/drawing/2014/main" id="{22C17E5A-35FF-4A58-8C57-5840C258B1BF}"/>
                </a:ext>
              </a:extLst>
            </p:cNvPr>
            <p:cNvSpPr/>
            <p:nvPr/>
          </p:nvSpPr>
          <p:spPr>
            <a:xfrm>
              <a:off x="7175524" y="183750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081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559"/>
                  </a:lnTo>
                  <a:lnTo>
                    <a:pt x="45178" y="37012"/>
                  </a:lnTo>
                  <a:lnTo>
                    <a:pt x="39319" y="33619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679"/>
                  </a:lnTo>
                  <a:lnTo>
                    <a:pt x="20816" y="24366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1" name="object 1114">
              <a:extLst>
                <a:ext uri="{FF2B5EF4-FFF2-40B4-BE49-F238E27FC236}">
                  <a16:creationId xmlns:a16="http://schemas.microsoft.com/office/drawing/2014/main" id="{10183B37-0399-40B2-B4AE-DA1BE02E265E}"/>
                </a:ext>
              </a:extLst>
            </p:cNvPr>
            <p:cNvSpPr/>
            <p:nvPr/>
          </p:nvSpPr>
          <p:spPr>
            <a:xfrm>
              <a:off x="7264647" y="1813296"/>
              <a:ext cx="79717" cy="98236"/>
            </a:xfrm>
            <a:custGeom>
              <a:avLst/>
              <a:gdLst/>
              <a:ahLst/>
              <a:cxnLst/>
              <a:rect l="l" t="t" r="r" b="b"/>
              <a:pathLst>
                <a:path w="79717" h="98236">
                  <a:moveTo>
                    <a:pt x="31146" y="61224"/>
                  </a:moveTo>
                  <a:lnTo>
                    <a:pt x="53196" y="78650"/>
                  </a:lnTo>
                  <a:lnTo>
                    <a:pt x="58901" y="98236"/>
                  </a:lnTo>
                  <a:lnTo>
                    <a:pt x="79717" y="98236"/>
                  </a:lnTo>
                  <a:lnTo>
                    <a:pt x="48570" y="0"/>
                  </a:lnTo>
                  <a:lnTo>
                    <a:pt x="31146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6521" y="78650"/>
                  </a:lnTo>
                  <a:lnTo>
                    <a:pt x="53196" y="78650"/>
                  </a:lnTo>
                  <a:lnTo>
                    <a:pt x="31146" y="61224"/>
                  </a:lnTo>
                  <a:lnTo>
                    <a:pt x="39319" y="26525"/>
                  </a:lnTo>
                  <a:lnTo>
                    <a:pt x="48570" y="61224"/>
                  </a:lnTo>
                  <a:lnTo>
                    <a:pt x="31146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2" name="object 1115">
              <a:extLst>
                <a:ext uri="{FF2B5EF4-FFF2-40B4-BE49-F238E27FC236}">
                  <a16:creationId xmlns:a16="http://schemas.microsoft.com/office/drawing/2014/main" id="{7B3D5EF3-CD9D-49F5-86EE-9FAAD37152B7}"/>
                </a:ext>
              </a:extLst>
            </p:cNvPr>
            <p:cNvSpPr/>
            <p:nvPr/>
          </p:nvSpPr>
          <p:spPr>
            <a:xfrm>
              <a:off x="7351304" y="1837509"/>
              <a:ext cx="37006" cy="74024"/>
            </a:xfrm>
            <a:custGeom>
              <a:avLst/>
              <a:gdLst/>
              <a:ahLst/>
              <a:cxnLst/>
              <a:rect l="l" t="t" r="r" b="b"/>
              <a:pathLst>
                <a:path w="37006" h="74024">
                  <a:moveTo>
                    <a:pt x="19736" y="74024"/>
                  </a:moveTo>
                  <a:lnTo>
                    <a:pt x="19736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739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6675" y="0"/>
                  </a:lnTo>
                  <a:lnTo>
                    <a:pt x="22049" y="3546"/>
                  </a:lnTo>
                  <a:lnTo>
                    <a:pt x="18503" y="925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3" name="object 1116">
              <a:extLst>
                <a:ext uri="{FF2B5EF4-FFF2-40B4-BE49-F238E27FC236}">
                  <a16:creationId xmlns:a16="http://schemas.microsoft.com/office/drawing/2014/main" id="{49B529D7-E034-4025-B1CB-D4EC70A999CE}"/>
                </a:ext>
              </a:extLst>
            </p:cNvPr>
            <p:cNvSpPr/>
            <p:nvPr/>
          </p:nvSpPr>
          <p:spPr>
            <a:xfrm>
              <a:off x="7392936" y="1837509"/>
              <a:ext cx="57976" cy="75258"/>
            </a:xfrm>
            <a:custGeom>
              <a:avLst/>
              <a:gdLst/>
              <a:ahLst/>
              <a:cxnLst/>
              <a:rect l="l" t="t" r="r" b="b"/>
              <a:pathLst>
                <a:path w="57976" h="75258">
                  <a:moveTo>
                    <a:pt x="39473" y="0"/>
                  </a:moveTo>
                  <a:lnTo>
                    <a:pt x="20970" y="0"/>
                  </a:lnTo>
                  <a:lnTo>
                    <a:pt x="19736" y="25445"/>
                  </a:lnTo>
                  <a:lnTo>
                    <a:pt x="20970" y="22053"/>
                  </a:lnTo>
                  <a:lnTo>
                    <a:pt x="24362" y="17426"/>
                  </a:lnTo>
                  <a:lnTo>
                    <a:pt x="28988" y="16192"/>
                  </a:lnTo>
                  <a:lnTo>
                    <a:pt x="34847" y="16192"/>
                  </a:lnTo>
                  <a:lnTo>
                    <a:pt x="38239" y="20819"/>
                  </a:lnTo>
                  <a:lnTo>
                    <a:pt x="38239" y="28992"/>
                  </a:lnTo>
                  <a:lnTo>
                    <a:pt x="57976" y="43951"/>
                  </a:lnTo>
                  <a:lnTo>
                    <a:pt x="57976" y="34698"/>
                  </a:lnTo>
                  <a:lnTo>
                    <a:pt x="57638" y="31829"/>
                  </a:lnTo>
                  <a:lnTo>
                    <a:pt x="54819" y="18614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9473" y="0"/>
                  </a:lnTo>
                  <a:close/>
                </a:path>
                <a:path w="57976" h="75258">
                  <a:moveTo>
                    <a:pt x="9405" y="66005"/>
                  </a:moveTo>
                  <a:lnTo>
                    <a:pt x="14031" y="72944"/>
                  </a:lnTo>
                  <a:lnTo>
                    <a:pt x="22049" y="75258"/>
                  </a:lnTo>
                  <a:lnTo>
                    <a:pt x="37160" y="75258"/>
                  </a:lnTo>
                  <a:lnTo>
                    <a:pt x="41786" y="74024"/>
                  </a:lnTo>
                  <a:lnTo>
                    <a:pt x="46412" y="71711"/>
                  </a:lnTo>
                  <a:lnTo>
                    <a:pt x="51037" y="70631"/>
                  </a:lnTo>
                  <a:lnTo>
                    <a:pt x="54430" y="67084"/>
                  </a:lnTo>
                  <a:lnTo>
                    <a:pt x="56742" y="64771"/>
                  </a:lnTo>
                  <a:lnTo>
                    <a:pt x="48724" y="53204"/>
                  </a:lnTo>
                  <a:lnTo>
                    <a:pt x="44099" y="57831"/>
                  </a:lnTo>
                  <a:lnTo>
                    <a:pt x="39473" y="59065"/>
                  </a:lnTo>
                  <a:lnTo>
                    <a:pt x="28988" y="59065"/>
                  </a:lnTo>
                  <a:lnTo>
                    <a:pt x="25596" y="57831"/>
                  </a:lnTo>
                  <a:lnTo>
                    <a:pt x="20970" y="53204"/>
                  </a:lnTo>
                  <a:lnTo>
                    <a:pt x="19736" y="49812"/>
                  </a:lnTo>
                  <a:lnTo>
                    <a:pt x="19736" y="43951"/>
                  </a:lnTo>
                  <a:lnTo>
                    <a:pt x="57976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970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955" y="10911"/>
                  </a:lnTo>
                  <a:lnTo>
                    <a:pt x="1971" y="21679"/>
                  </a:lnTo>
                  <a:lnTo>
                    <a:pt x="0" y="35932"/>
                  </a:lnTo>
                  <a:lnTo>
                    <a:pt x="8" y="42498"/>
                  </a:lnTo>
                  <a:lnTo>
                    <a:pt x="2640" y="55889"/>
                  </a:lnTo>
                  <a:lnTo>
                    <a:pt x="9405" y="66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4" name="object 1117">
              <a:extLst>
                <a:ext uri="{FF2B5EF4-FFF2-40B4-BE49-F238E27FC236}">
                  <a16:creationId xmlns:a16="http://schemas.microsoft.com/office/drawing/2014/main" id="{DAB6D275-6FC6-4F8F-90C4-A16E20853780}"/>
                </a:ext>
              </a:extLst>
            </p:cNvPr>
            <p:cNvSpPr/>
            <p:nvPr/>
          </p:nvSpPr>
          <p:spPr>
            <a:xfrm>
              <a:off x="7457851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7006" y="74024"/>
                  </a:move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733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801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close/>
                </a:path>
                <a:path w="56588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5" name="object 1118">
              <a:extLst>
                <a:ext uri="{FF2B5EF4-FFF2-40B4-BE49-F238E27FC236}">
                  <a16:creationId xmlns:a16="http://schemas.microsoft.com/office/drawing/2014/main" id="{73E2A72B-C563-49AB-B3F0-341AAC3D63E5}"/>
                </a:ext>
              </a:extLst>
            </p:cNvPr>
            <p:cNvSpPr/>
            <p:nvPr/>
          </p:nvSpPr>
          <p:spPr>
            <a:xfrm>
              <a:off x="7526004" y="1835195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2053"/>
                  </a:lnTo>
                  <a:lnTo>
                    <a:pt x="13877" y="22053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173"/>
                  </a:lnTo>
                  <a:lnTo>
                    <a:pt x="18503" y="3546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546"/>
                  </a:lnTo>
                  <a:lnTo>
                    <a:pt x="0" y="8173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3877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18503" y="59065"/>
                  </a:lnTo>
                  <a:lnTo>
                    <a:pt x="13877" y="55518"/>
                  </a:lnTo>
                  <a:lnTo>
                    <a:pt x="6938" y="55518"/>
                  </a:lnTo>
                  <a:lnTo>
                    <a:pt x="2312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6" name="object 1119">
              <a:extLst>
                <a:ext uri="{FF2B5EF4-FFF2-40B4-BE49-F238E27FC236}">
                  <a16:creationId xmlns:a16="http://schemas.microsoft.com/office/drawing/2014/main" id="{43FF3FC4-645C-4ED1-9284-8C03914D3FAD}"/>
                </a:ext>
              </a:extLst>
            </p:cNvPr>
            <p:cNvSpPr/>
            <p:nvPr/>
          </p:nvSpPr>
          <p:spPr>
            <a:xfrm>
              <a:off x="7620833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2" y="67037"/>
                  </a:moveTo>
                  <a:lnTo>
                    <a:pt x="3634" y="79702"/>
                  </a:lnTo>
                  <a:lnTo>
                    <a:pt x="9251" y="90217"/>
                  </a:lnTo>
                  <a:lnTo>
                    <a:pt x="20811" y="98452"/>
                  </a:lnTo>
                  <a:lnTo>
                    <a:pt x="34693" y="100703"/>
                  </a:lnTo>
                  <a:lnTo>
                    <a:pt x="35055" y="100703"/>
                  </a:lnTo>
                  <a:lnTo>
                    <a:pt x="48749" y="98769"/>
                  </a:lnTo>
                  <a:lnTo>
                    <a:pt x="59055" y="92530"/>
                  </a:lnTo>
                  <a:lnTo>
                    <a:pt x="66109" y="80788"/>
                  </a:lnTo>
                  <a:lnTo>
                    <a:pt x="68307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3944" y="83277"/>
                  </a:lnTo>
                  <a:lnTo>
                    <a:pt x="39319" y="84511"/>
                  </a:lnTo>
                  <a:lnTo>
                    <a:pt x="28988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816" y="32385"/>
                  </a:lnTo>
                  <a:lnTo>
                    <a:pt x="22049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3944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307" y="34698"/>
                  </a:lnTo>
                  <a:lnTo>
                    <a:pt x="65515" y="19067"/>
                  </a:lnTo>
                  <a:lnTo>
                    <a:pt x="59055" y="9253"/>
                  </a:lnTo>
                  <a:lnTo>
                    <a:pt x="48300" y="2366"/>
                  </a:lnTo>
                  <a:lnTo>
                    <a:pt x="34693" y="0"/>
                  </a:lnTo>
                  <a:lnTo>
                    <a:pt x="31896" y="89"/>
                  </a:lnTo>
                  <a:lnTo>
                    <a:pt x="19123" y="3317"/>
                  </a:lnTo>
                  <a:lnTo>
                    <a:pt x="9251" y="11566"/>
                  </a:lnTo>
                  <a:lnTo>
                    <a:pt x="6203" y="15963"/>
                  </a:lnTo>
                  <a:lnTo>
                    <a:pt x="1642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2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7" name="object 1120">
              <a:extLst>
                <a:ext uri="{FF2B5EF4-FFF2-40B4-BE49-F238E27FC236}">
                  <a16:creationId xmlns:a16="http://schemas.microsoft.com/office/drawing/2014/main" id="{40F9F2E0-F4D9-463D-AEB8-6D3361D89767}"/>
                </a:ext>
              </a:extLst>
            </p:cNvPr>
            <p:cNvSpPr/>
            <p:nvPr/>
          </p:nvSpPr>
          <p:spPr>
            <a:xfrm>
              <a:off x="7699625" y="1812063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0067" y="84511"/>
                  </a:move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582" y="68318"/>
                  </a:lnTo>
                  <a:lnTo>
                    <a:pt x="21191" y="98452"/>
                  </a:lnTo>
                  <a:lnTo>
                    <a:pt x="34693" y="100703"/>
                  </a:lnTo>
                  <a:lnTo>
                    <a:pt x="30067" y="84511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4" y="67263"/>
                  </a:lnTo>
                  <a:lnTo>
                    <a:pt x="2958" y="80216"/>
                  </a:lnTo>
                  <a:lnTo>
                    <a:pt x="9251" y="90217"/>
                  </a:lnTo>
                  <a:lnTo>
                    <a:pt x="10631" y="91759"/>
                  </a:lnTo>
                  <a:lnTo>
                    <a:pt x="21191" y="98452"/>
                  </a:lnTo>
                  <a:lnTo>
                    <a:pt x="19582" y="68318"/>
                  </a:lnTo>
                  <a:lnTo>
                    <a:pt x="19582" y="33619"/>
                  </a:ln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50883" y="33619"/>
                  </a:lnTo>
                  <a:lnTo>
                    <a:pt x="50883" y="60144"/>
                  </a:lnTo>
                  <a:lnTo>
                    <a:pt x="49650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398" y="84511"/>
                  </a:lnTo>
                  <a:lnTo>
                    <a:pt x="30067" y="84511"/>
                  </a:lnTo>
                  <a:lnTo>
                    <a:pt x="34693" y="100703"/>
                  </a:lnTo>
                  <a:lnTo>
                    <a:pt x="38363" y="100576"/>
                  </a:lnTo>
                  <a:lnTo>
                    <a:pt x="51084" y="97456"/>
                  </a:lnTo>
                  <a:lnTo>
                    <a:pt x="61214" y="90217"/>
                  </a:lnTo>
                  <a:lnTo>
                    <a:pt x="64690" y="84751"/>
                  </a:lnTo>
                  <a:lnTo>
                    <a:pt x="68967" y="73420"/>
                  </a:lnTo>
                  <a:lnTo>
                    <a:pt x="70466" y="59065"/>
                  </a:lnTo>
                  <a:lnTo>
                    <a:pt x="70466" y="42872"/>
                  </a:lnTo>
                  <a:lnTo>
                    <a:pt x="69928" y="33853"/>
                  </a:lnTo>
                  <a:lnTo>
                    <a:pt x="66584" y="21157"/>
                  </a:lnTo>
                  <a:lnTo>
                    <a:pt x="60135" y="11566"/>
                  </a:lnTo>
                  <a:lnTo>
                    <a:pt x="48392" y="2284"/>
                  </a:lnTo>
                  <a:lnTo>
                    <a:pt x="34693" y="0"/>
                  </a:lnTo>
                  <a:lnTo>
                    <a:pt x="31858" y="89"/>
                  </a:lnTo>
                  <a:lnTo>
                    <a:pt x="19009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8" name="object 1121">
              <a:extLst>
                <a:ext uri="{FF2B5EF4-FFF2-40B4-BE49-F238E27FC236}">
                  <a16:creationId xmlns:a16="http://schemas.microsoft.com/office/drawing/2014/main" id="{0FEAB37D-57D4-451E-9997-B4872040EDC0}"/>
                </a:ext>
              </a:extLst>
            </p:cNvPr>
            <p:cNvSpPr/>
            <p:nvPr/>
          </p:nvSpPr>
          <p:spPr>
            <a:xfrm>
              <a:off x="7782890" y="1813296"/>
              <a:ext cx="63527" cy="98236"/>
            </a:xfrm>
            <a:custGeom>
              <a:avLst/>
              <a:gdLst/>
              <a:ahLst/>
              <a:cxnLst/>
              <a:rect l="l" t="t" r="r" b="b"/>
              <a:pathLst>
                <a:path w="63527" h="98236">
                  <a:moveTo>
                    <a:pt x="38085" y="41638"/>
                  </a:moveTo>
                  <a:lnTo>
                    <a:pt x="19582" y="41638"/>
                  </a:lnTo>
                  <a:lnTo>
                    <a:pt x="19582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582" y="82043"/>
                  </a:lnTo>
                  <a:lnTo>
                    <a:pt x="19582" y="55518"/>
                  </a:lnTo>
                  <a:lnTo>
                    <a:pt x="40398" y="55518"/>
                  </a:lnTo>
                  <a:lnTo>
                    <a:pt x="38085" y="41638"/>
                  </a:lnTo>
                  <a:close/>
                </a:path>
                <a:path w="63527" h="98236">
                  <a:moveTo>
                    <a:pt x="63527" y="78650"/>
                  </a:moveTo>
                  <a:lnTo>
                    <a:pt x="63527" y="63537"/>
                  </a:lnTo>
                  <a:lnTo>
                    <a:pt x="62448" y="58911"/>
                  </a:lnTo>
                  <a:lnTo>
                    <a:pt x="60135" y="55518"/>
                  </a:lnTo>
                  <a:lnTo>
                    <a:pt x="57822" y="51971"/>
                  </a:lnTo>
                  <a:lnTo>
                    <a:pt x="54275" y="48578"/>
                  </a:lnTo>
                  <a:lnTo>
                    <a:pt x="49650" y="47344"/>
                  </a:lnTo>
                  <a:lnTo>
                    <a:pt x="53196" y="46265"/>
                  </a:lnTo>
                  <a:lnTo>
                    <a:pt x="56588" y="43951"/>
                  </a:lnTo>
                  <a:lnTo>
                    <a:pt x="58901" y="40404"/>
                  </a:lnTo>
                  <a:lnTo>
                    <a:pt x="60135" y="35778"/>
                  </a:lnTo>
                  <a:lnTo>
                    <a:pt x="61214" y="32385"/>
                  </a:lnTo>
                  <a:lnTo>
                    <a:pt x="61214" y="18506"/>
                  </a:lnTo>
                  <a:lnTo>
                    <a:pt x="58901" y="11566"/>
                  </a:lnTo>
                  <a:lnTo>
                    <a:pt x="54275" y="6939"/>
                  </a:lnTo>
                  <a:lnTo>
                    <a:pt x="48570" y="2313"/>
                  </a:lnTo>
                  <a:lnTo>
                    <a:pt x="40398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085" y="41638"/>
                  </a:lnTo>
                  <a:lnTo>
                    <a:pt x="40398" y="55518"/>
                  </a:lnTo>
                  <a:lnTo>
                    <a:pt x="43944" y="60144"/>
                  </a:lnTo>
                  <a:lnTo>
                    <a:pt x="43944" y="72790"/>
                  </a:lnTo>
                  <a:lnTo>
                    <a:pt x="42711" y="76337"/>
                  </a:lnTo>
                  <a:lnTo>
                    <a:pt x="39319" y="80964"/>
                  </a:lnTo>
                  <a:lnTo>
                    <a:pt x="35772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711" y="98236"/>
                  </a:lnTo>
                  <a:lnTo>
                    <a:pt x="49650" y="95923"/>
                  </a:lnTo>
                  <a:lnTo>
                    <a:pt x="55509" y="91296"/>
                  </a:lnTo>
                  <a:lnTo>
                    <a:pt x="60135" y="85590"/>
                  </a:lnTo>
                  <a:lnTo>
                    <a:pt x="63527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9" name="object 1122">
              <a:extLst>
                <a:ext uri="{FF2B5EF4-FFF2-40B4-BE49-F238E27FC236}">
                  <a16:creationId xmlns:a16="http://schemas.microsoft.com/office/drawing/2014/main" id="{E3574FF5-792D-484A-9D15-D328E9014EA0}"/>
                </a:ext>
              </a:extLst>
            </p:cNvPr>
            <p:cNvSpPr/>
            <p:nvPr/>
          </p:nvSpPr>
          <p:spPr>
            <a:xfrm>
              <a:off x="787016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0" name="object 1123">
              <a:extLst>
                <a:ext uri="{FF2B5EF4-FFF2-40B4-BE49-F238E27FC236}">
                  <a16:creationId xmlns:a16="http://schemas.microsoft.com/office/drawing/2014/main" id="{8076106E-3B79-4FB5-A337-9B1C598CBE86}"/>
                </a:ext>
              </a:extLst>
            </p:cNvPr>
            <p:cNvSpPr/>
            <p:nvPr/>
          </p:nvSpPr>
          <p:spPr>
            <a:xfrm>
              <a:off x="7889283" y="1813296"/>
              <a:ext cx="68153" cy="98236"/>
            </a:xfrm>
            <a:custGeom>
              <a:avLst/>
              <a:gdLst/>
              <a:ahLst/>
              <a:cxnLst/>
              <a:rect l="l" t="t" r="r" b="b"/>
              <a:pathLst>
                <a:path w="68153" h="98236">
                  <a:moveTo>
                    <a:pt x="24208" y="98236"/>
                  </a:moveTo>
                  <a:lnTo>
                    <a:pt x="43944" y="98236"/>
                  </a:lnTo>
                  <a:lnTo>
                    <a:pt x="43944" y="17272"/>
                  </a:lnTo>
                  <a:lnTo>
                    <a:pt x="68153" y="17272"/>
                  </a:lnTo>
                  <a:lnTo>
                    <a:pt x="6815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4208" y="17272"/>
                  </a:lnTo>
                  <a:lnTo>
                    <a:pt x="2420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1" name="object 1124">
              <a:extLst>
                <a:ext uri="{FF2B5EF4-FFF2-40B4-BE49-F238E27FC236}">
                  <a16:creationId xmlns:a16="http://schemas.microsoft.com/office/drawing/2014/main" id="{C94F21CA-130C-451D-BCD9-2C8E565472AF}"/>
                </a:ext>
              </a:extLst>
            </p:cNvPr>
            <p:cNvSpPr/>
            <p:nvPr/>
          </p:nvSpPr>
          <p:spPr>
            <a:xfrm>
              <a:off x="7992129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9" y="67075"/>
                  </a:moveTo>
                  <a:lnTo>
                    <a:pt x="3675" y="79718"/>
                  </a:lnTo>
                  <a:lnTo>
                    <a:pt x="9405" y="90217"/>
                  </a:lnTo>
                  <a:lnTo>
                    <a:pt x="20912" y="98452"/>
                  </a:lnTo>
                  <a:lnTo>
                    <a:pt x="34847" y="100703"/>
                  </a:lnTo>
                  <a:lnTo>
                    <a:pt x="35030" y="100703"/>
                  </a:lnTo>
                  <a:lnTo>
                    <a:pt x="48758" y="98791"/>
                  </a:lnTo>
                  <a:lnTo>
                    <a:pt x="59055" y="92530"/>
                  </a:lnTo>
                  <a:lnTo>
                    <a:pt x="66163" y="80788"/>
                  </a:lnTo>
                  <a:lnTo>
                    <a:pt x="68307" y="67084"/>
                  </a:lnTo>
                  <a:lnTo>
                    <a:pt x="48724" y="67084"/>
                  </a:lnTo>
                  <a:lnTo>
                    <a:pt x="48724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2865" y="83277"/>
                  </a:lnTo>
                  <a:lnTo>
                    <a:pt x="39473" y="84511"/>
                  </a:lnTo>
                  <a:lnTo>
                    <a:pt x="28988" y="84511"/>
                  </a:lnTo>
                  <a:lnTo>
                    <a:pt x="25596" y="82197"/>
                  </a:lnTo>
                  <a:lnTo>
                    <a:pt x="23283" y="78650"/>
                  </a:lnTo>
                  <a:lnTo>
                    <a:pt x="20970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970" y="32385"/>
                  </a:lnTo>
                  <a:lnTo>
                    <a:pt x="22049" y="25445"/>
                  </a:lnTo>
                  <a:lnTo>
                    <a:pt x="23283" y="22053"/>
                  </a:lnTo>
                  <a:lnTo>
                    <a:pt x="25596" y="18506"/>
                  </a:lnTo>
                  <a:lnTo>
                    <a:pt x="30221" y="16192"/>
                  </a:lnTo>
                  <a:lnTo>
                    <a:pt x="40552" y="16192"/>
                  </a:lnTo>
                  <a:lnTo>
                    <a:pt x="44099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724" y="27759"/>
                  </a:lnTo>
                  <a:lnTo>
                    <a:pt x="48724" y="34698"/>
                  </a:lnTo>
                  <a:lnTo>
                    <a:pt x="68307" y="34698"/>
                  </a:lnTo>
                  <a:lnTo>
                    <a:pt x="65577" y="19067"/>
                  </a:lnTo>
                  <a:lnTo>
                    <a:pt x="59055" y="9253"/>
                  </a:lnTo>
                  <a:lnTo>
                    <a:pt x="48443" y="2391"/>
                  </a:lnTo>
                  <a:lnTo>
                    <a:pt x="34847" y="0"/>
                  </a:lnTo>
                  <a:lnTo>
                    <a:pt x="32012" y="89"/>
                  </a:lnTo>
                  <a:lnTo>
                    <a:pt x="19163" y="3317"/>
                  </a:lnTo>
                  <a:lnTo>
                    <a:pt x="9405" y="11566"/>
                  </a:lnTo>
                  <a:lnTo>
                    <a:pt x="6267" y="15992"/>
                  </a:lnTo>
                  <a:lnTo>
                    <a:pt x="1647" y="27490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9" y="6707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2" name="object 1125">
              <a:extLst>
                <a:ext uri="{FF2B5EF4-FFF2-40B4-BE49-F238E27FC236}">
                  <a16:creationId xmlns:a16="http://schemas.microsoft.com/office/drawing/2014/main" id="{EBE0BF77-548B-4273-A733-F32DA077F02E}"/>
                </a:ext>
              </a:extLst>
            </p:cNvPr>
            <p:cNvSpPr/>
            <p:nvPr/>
          </p:nvSpPr>
          <p:spPr>
            <a:xfrm>
              <a:off x="8068609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19582" y="28992"/>
                  </a:lnTo>
                  <a:lnTo>
                    <a:pt x="20816" y="23132"/>
                  </a:lnTo>
                  <a:lnTo>
                    <a:pt x="21895" y="20819"/>
                  </a:lnTo>
                  <a:lnTo>
                    <a:pt x="2420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992"/>
                  </a:lnTo>
                  <a:lnTo>
                    <a:pt x="40398" y="34698"/>
                  </a:lnTo>
                  <a:lnTo>
                    <a:pt x="46257" y="71711"/>
                  </a:lnTo>
                  <a:lnTo>
                    <a:pt x="51963" y="66005"/>
                  </a:lnTo>
                  <a:lnTo>
                    <a:pt x="52466" y="65341"/>
                  </a:lnTo>
                  <a:lnTo>
                    <a:pt x="57292" y="54475"/>
                  </a:lnTo>
                  <a:lnTo>
                    <a:pt x="58901" y="40559"/>
                  </a:lnTo>
                  <a:lnTo>
                    <a:pt x="58846" y="32925"/>
                  </a:lnTo>
                  <a:lnTo>
                    <a:pt x="56673" y="19280"/>
                  </a:lnTo>
                  <a:lnTo>
                    <a:pt x="50883" y="9253"/>
                  </a:lnTo>
                  <a:lnTo>
                    <a:pt x="46257" y="3546"/>
                  </a:lnTo>
                  <a:lnTo>
                    <a:pt x="39319" y="0"/>
                  </a:lnTo>
                  <a:lnTo>
                    <a:pt x="20816" y="0"/>
                  </a:lnTo>
                  <a:lnTo>
                    <a:pt x="13877" y="3546"/>
                  </a:lnTo>
                  <a:lnTo>
                    <a:pt x="8018" y="9253"/>
                  </a:lnTo>
                  <a:lnTo>
                    <a:pt x="2073" y="20926"/>
                  </a:lnTo>
                  <a:lnTo>
                    <a:pt x="0" y="34698"/>
                  </a:lnTo>
                  <a:lnTo>
                    <a:pt x="77" y="42332"/>
                  </a:lnTo>
                  <a:lnTo>
                    <a:pt x="2665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20816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58901" h="75258">
                  <a:moveTo>
                    <a:pt x="46257" y="71711"/>
                  </a:moveTo>
                  <a:lnTo>
                    <a:pt x="40398" y="34698"/>
                  </a:lnTo>
                  <a:lnTo>
                    <a:pt x="40398" y="42872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3" name="object 1126">
              <a:extLst>
                <a:ext uri="{FF2B5EF4-FFF2-40B4-BE49-F238E27FC236}">
                  <a16:creationId xmlns:a16="http://schemas.microsoft.com/office/drawing/2014/main" id="{71548D22-0D43-45E3-8AA9-662099D1B9A7}"/>
                </a:ext>
              </a:extLst>
            </p:cNvPr>
            <p:cNvSpPr/>
            <p:nvPr/>
          </p:nvSpPr>
          <p:spPr>
            <a:xfrm>
              <a:off x="8139075" y="183750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28988" y="18506"/>
                  </a:lnTo>
                  <a:lnTo>
                    <a:pt x="35926" y="19739"/>
                  </a:lnTo>
                  <a:lnTo>
                    <a:pt x="35926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546"/>
                  </a:lnTo>
                  <a:lnTo>
                    <a:pt x="18503" y="925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4" name="object 1127">
              <a:extLst>
                <a:ext uri="{FF2B5EF4-FFF2-40B4-BE49-F238E27FC236}">
                  <a16:creationId xmlns:a16="http://schemas.microsoft.com/office/drawing/2014/main" id="{F917BC9A-E307-4A43-BAF2-D2E0AA9CAE11}"/>
                </a:ext>
              </a:extLst>
            </p:cNvPr>
            <p:cNvSpPr/>
            <p:nvPr/>
          </p:nvSpPr>
          <p:spPr>
            <a:xfrm>
              <a:off x="818070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35932"/>
                  </a:move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5" name="object 1128">
              <a:extLst>
                <a:ext uri="{FF2B5EF4-FFF2-40B4-BE49-F238E27FC236}">
                  <a16:creationId xmlns:a16="http://schemas.microsoft.com/office/drawing/2014/main" id="{334594F0-540D-4BF6-9E04-4A2799C49EDF}"/>
                </a:ext>
              </a:extLst>
            </p:cNvPr>
            <p:cNvSpPr/>
            <p:nvPr/>
          </p:nvSpPr>
          <p:spPr>
            <a:xfrm>
              <a:off x="8279082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269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6" name="object 1129">
              <a:extLst>
                <a:ext uri="{FF2B5EF4-FFF2-40B4-BE49-F238E27FC236}">
                  <a16:creationId xmlns:a16="http://schemas.microsoft.com/office/drawing/2014/main" id="{9E49F513-8661-4D47-A9FA-BEF1D2FFB93D}"/>
                </a:ext>
              </a:extLst>
            </p:cNvPr>
            <p:cNvSpPr/>
            <p:nvPr/>
          </p:nvSpPr>
          <p:spPr>
            <a:xfrm>
              <a:off x="8379770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992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7" name="object 1130">
              <a:extLst>
                <a:ext uri="{FF2B5EF4-FFF2-40B4-BE49-F238E27FC236}">
                  <a16:creationId xmlns:a16="http://schemas.microsoft.com/office/drawing/2014/main" id="{90C5C2A1-A414-4F4D-BD20-4D78A0C324AF}"/>
                </a:ext>
              </a:extLst>
            </p:cNvPr>
            <p:cNvSpPr/>
            <p:nvPr/>
          </p:nvSpPr>
          <p:spPr>
            <a:xfrm>
              <a:off x="8446844" y="1808670"/>
              <a:ext cx="56588" cy="104096"/>
            </a:xfrm>
            <a:custGeom>
              <a:avLst/>
              <a:gdLst/>
              <a:ahLst/>
              <a:cxnLst/>
              <a:rect l="l" t="t" r="r" b="b"/>
              <a:pathLst>
                <a:path w="56588" h="104096">
                  <a:moveTo>
                    <a:pt x="56588" y="0"/>
                  </a:moveTo>
                  <a:lnTo>
                    <a:pt x="37006" y="0"/>
                  </a:lnTo>
                  <a:lnTo>
                    <a:pt x="37006" y="35778"/>
                  </a:lnTo>
                  <a:lnTo>
                    <a:pt x="33459" y="31151"/>
                  </a:lnTo>
                  <a:lnTo>
                    <a:pt x="28834" y="28838"/>
                  </a:lnTo>
                  <a:lnTo>
                    <a:pt x="16190" y="28838"/>
                  </a:lnTo>
                  <a:lnTo>
                    <a:pt x="18503" y="56597"/>
                  </a:lnTo>
                  <a:lnTo>
                    <a:pt x="19582" y="51971"/>
                  </a:lnTo>
                  <a:lnTo>
                    <a:pt x="20816" y="48578"/>
                  </a:lnTo>
                  <a:lnTo>
                    <a:pt x="25441" y="45031"/>
                  </a:lnTo>
                  <a:lnTo>
                    <a:pt x="32380" y="45031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83277"/>
                  </a:lnTo>
                  <a:lnTo>
                    <a:pt x="35772" y="86670"/>
                  </a:lnTo>
                  <a:lnTo>
                    <a:pt x="32380" y="87903"/>
                  </a:lnTo>
                  <a:lnTo>
                    <a:pt x="25441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8085" y="94843"/>
                  </a:lnTo>
                  <a:lnTo>
                    <a:pt x="39319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  <a:path w="56588" h="104096">
                  <a:moveTo>
                    <a:pt x="0" y="64771"/>
                  </a:moveTo>
                  <a:lnTo>
                    <a:pt x="4" y="70292"/>
                  </a:lnTo>
                  <a:lnTo>
                    <a:pt x="1659" y="84585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0067" y="104096"/>
                  </a:lnTo>
                  <a:lnTo>
                    <a:pt x="25441" y="87903"/>
                  </a:lnTo>
                  <a:lnTo>
                    <a:pt x="20816" y="84356"/>
                  </a:lnTo>
                  <a:lnTo>
                    <a:pt x="19582" y="80964"/>
                  </a:lnTo>
                  <a:lnTo>
                    <a:pt x="18503" y="76337"/>
                  </a:lnTo>
                  <a:lnTo>
                    <a:pt x="18503" y="56597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5705" y="37012"/>
                  </a:lnTo>
                  <a:lnTo>
                    <a:pt x="4685" y="39210"/>
                  </a:lnTo>
                  <a:lnTo>
                    <a:pt x="1282" y="50109"/>
                  </a:lnTo>
                  <a:lnTo>
                    <a:pt x="0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8" name="object 1131">
              <a:extLst>
                <a:ext uri="{FF2B5EF4-FFF2-40B4-BE49-F238E27FC236}">
                  <a16:creationId xmlns:a16="http://schemas.microsoft.com/office/drawing/2014/main" id="{0C92834B-2C32-4E1F-98F0-60D9E78AF6C0}"/>
                </a:ext>
              </a:extLst>
            </p:cNvPr>
            <p:cNvSpPr/>
            <p:nvPr/>
          </p:nvSpPr>
          <p:spPr>
            <a:xfrm>
              <a:off x="851499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2053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42005"/>
                  </a:move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816" y="22053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680" y="10911"/>
                  </a:lnTo>
                  <a:lnTo>
                    <a:pt x="1553" y="21679"/>
                  </a:lnTo>
                  <a:lnTo>
                    <a:pt x="0" y="35932"/>
                  </a:lnTo>
                  <a:lnTo>
                    <a:pt x="0" y="42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9" name="object 1132">
              <a:extLst>
                <a:ext uri="{FF2B5EF4-FFF2-40B4-BE49-F238E27FC236}">
                  <a16:creationId xmlns:a16="http://schemas.microsoft.com/office/drawing/2014/main" id="{34B6427C-1E6C-401E-9E93-EF302F043733}"/>
                </a:ext>
              </a:extLst>
            </p:cNvPr>
            <p:cNvSpPr/>
            <p:nvPr/>
          </p:nvSpPr>
          <p:spPr>
            <a:xfrm>
              <a:off x="8591940" y="1808670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0" name="object 1133">
              <a:extLst>
                <a:ext uri="{FF2B5EF4-FFF2-40B4-BE49-F238E27FC236}">
                  <a16:creationId xmlns:a16="http://schemas.microsoft.com/office/drawing/2014/main" id="{5ABAE4DF-C6A6-4B83-93AE-67C4202FD90C}"/>
                </a:ext>
              </a:extLst>
            </p:cNvPr>
            <p:cNvSpPr/>
            <p:nvPr/>
          </p:nvSpPr>
          <p:spPr>
            <a:xfrm>
              <a:off x="893264" y="2041230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1" name="object 1134">
              <a:extLst>
                <a:ext uri="{FF2B5EF4-FFF2-40B4-BE49-F238E27FC236}">
                  <a16:creationId xmlns:a16="http://schemas.microsoft.com/office/drawing/2014/main" id="{372684DA-C387-4493-A2EF-A9BB5BCC0993}"/>
                </a:ext>
              </a:extLst>
            </p:cNvPr>
            <p:cNvSpPr/>
            <p:nvPr/>
          </p:nvSpPr>
          <p:spPr>
            <a:xfrm>
              <a:off x="967302" y="206544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0816" y="75258"/>
                  </a:moveTo>
                  <a:lnTo>
                    <a:pt x="35849" y="75258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27" y="69397"/>
                  </a:lnTo>
                  <a:lnTo>
                    <a:pt x="53196" y="67084"/>
                  </a:lnTo>
                  <a:lnTo>
                    <a:pt x="55524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3877" y="71711"/>
                  </a:lnTo>
                  <a:lnTo>
                    <a:pt x="20816" y="75258"/>
                  </a:lnTo>
                  <a:close/>
                </a:path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366"/>
                  </a:lnTo>
                  <a:lnTo>
                    <a:pt x="38162" y="30072"/>
                  </a:lnTo>
                  <a:lnTo>
                    <a:pt x="56681" y="43951"/>
                  </a:lnTo>
                  <a:lnTo>
                    <a:pt x="56643" y="32178"/>
                  </a:lnTo>
                  <a:lnTo>
                    <a:pt x="54672" y="18261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2" name="object 1135">
              <a:extLst>
                <a:ext uri="{FF2B5EF4-FFF2-40B4-BE49-F238E27FC236}">
                  <a16:creationId xmlns:a16="http://schemas.microsoft.com/office/drawing/2014/main" id="{17307D63-DF65-40DA-B268-F1F929FB8EB0}"/>
                </a:ext>
              </a:extLst>
            </p:cNvPr>
            <p:cNvSpPr/>
            <p:nvPr/>
          </p:nvSpPr>
          <p:spPr>
            <a:xfrm>
              <a:off x="1030922" y="206544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9251" y="5860"/>
                  </a:moveTo>
                  <a:lnTo>
                    <a:pt x="4625" y="10486"/>
                  </a:lnTo>
                  <a:lnTo>
                    <a:pt x="2312" y="15113"/>
                  </a:lnTo>
                  <a:lnTo>
                    <a:pt x="2312" y="26679"/>
                  </a:lnTo>
                  <a:lnTo>
                    <a:pt x="3469" y="31306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5033" y="40559"/>
                  </a:lnTo>
                  <a:lnTo>
                    <a:pt x="21972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285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9065"/>
                  </a:lnTo>
                  <a:lnTo>
                    <a:pt x="3469" y="63691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2720" y="71711"/>
                  </a:lnTo>
                  <a:lnTo>
                    <a:pt x="17346" y="74024"/>
                  </a:lnTo>
                  <a:lnTo>
                    <a:pt x="21972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498"/>
                  </a:lnTo>
                  <a:lnTo>
                    <a:pt x="52055" y="42872"/>
                  </a:lnTo>
                  <a:lnTo>
                    <a:pt x="48570" y="39325"/>
                  </a:lnTo>
                  <a:lnTo>
                    <a:pt x="45101" y="35932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6598" y="27759"/>
                  </a:lnTo>
                  <a:lnTo>
                    <a:pt x="23128" y="25445"/>
                  </a:lnTo>
                  <a:lnTo>
                    <a:pt x="19659" y="22053"/>
                  </a:lnTo>
                  <a:lnTo>
                    <a:pt x="19659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2053"/>
                  </a:lnTo>
                  <a:lnTo>
                    <a:pt x="53211" y="22053"/>
                  </a:lnTo>
                  <a:lnTo>
                    <a:pt x="53211" y="15113"/>
                  </a:lnTo>
                  <a:lnTo>
                    <a:pt x="50899" y="9253"/>
                  </a:lnTo>
                  <a:lnTo>
                    <a:pt x="46257" y="5860"/>
                  </a:lnTo>
                  <a:lnTo>
                    <a:pt x="41632" y="1233"/>
                  </a:lnTo>
                  <a:lnTo>
                    <a:pt x="34693" y="0"/>
                  </a:lnTo>
                  <a:lnTo>
                    <a:pt x="19659" y="0"/>
                  </a:lnTo>
                  <a:lnTo>
                    <a:pt x="13877" y="1233"/>
                  </a:lnTo>
                  <a:lnTo>
                    <a:pt x="9251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3" name="object 1136">
              <a:extLst>
                <a:ext uri="{FF2B5EF4-FFF2-40B4-BE49-F238E27FC236}">
                  <a16:creationId xmlns:a16="http://schemas.microsoft.com/office/drawing/2014/main" id="{350EDA64-8C5C-4445-A8F5-BD831A6AB17F}"/>
                </a:ext>
              </a:extLst>
            </p:cNvPr>
            <p:cNvSpPr/>
            <p:nvPr/>
          </p:nvSpPr>
          <p:spPr>
            <a:xfrm>
              <a:off x="1093385" y="2065442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7754" y="59065"/>
                  </a:move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3128" y="16192"/>
                  </a:lnTo>
                  <a:lnTo>
                    <a:pt x="27754" y="15113"/>
                  </a:lnTo>
                  <a:lnTo>
                    <a:pt x="31224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14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7414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7754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4" name="object 1137">
              <a:extLst>
                <a:ext uri="{FF2B5EF4-FFF2-40B4-BE49-F238E27FC236}">
                  <a16:creationId xmlns:a16="http://schemas.microsoft.com/office/drawing/2014/main" id="{20142FEE-4067-462F-9326-45634072AE44}"/>
                </a:ext>
              </a:extLst>
            </p:cNvPr>
            <p:cNvSpPr/>
            <p:nvPr/>
          </p:nvSpPr>
          <p:spPr>
            <a:xfrm>
              <a:off x="1158162" y="2065442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5" name="object 1138">
              <a:extLst>
                <a:ext uri="{FF2B5EF4-FFF2-40B4-BE49-F238E27FC236}">
                  <a16:creationId xmlns:a16="http://schemas.microsoft.com/office/drawing/2014/main" id="{DB70FAEC-C243-4E20-8A60-8F14B75E3FF1}"/>
                </a:ext>
              </a:extLst>
            </p:cNvPr>
            <p:cNvSpPr/>
            <p:nvPr/>
          </p:nvSpPr>
          <p:spPr>
            <a:xfrm>
              <a:off x="1202122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6" name="object 1139">
              <a:extLst>
                <a:ext uri="{FF2B5EF4-FFF2-40B4-BE49-F238E27FC236}">
                  <a16:creationId xmlns:a16="http://schemas.microsoft.com/office/drawing/2014/main" id="{7BCE1212-1401-4532-B171-056A5A59039A}"/>
                </a:ext>
              </a:extLst>
            </p:cNvPr>
            <p:cNvSpPr/>
            <p:nvPr/>
          </p:nvSpPr>
          <p:spPr>
            <a:xfrm>
              <a:off x="1235659" y="206544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285" y="59065"/>
                  </a:moveTo>
                  <a:lnTo>
                    <a:pt x="20816" y="57831"/>
                  </a:lnTo>
                  <a:lnTo>
                    <a:pt x="19659" y="54438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31239" y="15113"/>
                  </a:lnTo>
                  <a:lnTo>
                    <a:pt x="34708" y="17426"/>
                  </a:lnTo>
                  <a:lnTo>
                    <a:pt x="35865" y="19739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438"/>
                  </a:lnTo>
                  <a:lnTo>
                    <a:pt x="34708" y="57831"/>
                  </a:lnTo>
                  <a:lnTo>
                    <a:pt x="33552" y="75258"/>
                  </a:lnTo>
                  <a:lnTo>
                    <a:pt x="41647" y="75258"/>
                  </a:lnTo>
                  <a:lnTo>
                    <a:pt x="47429" y="71711"/>
                  </a:lnTo>
                  <a:lnTo>
                    <a:pt x="50899" y="66005"/>
                  </a:lnTo>
                  <a:lnTo>
                    <a:pt x="51814" y="64733"/>
                  </a:lnTo>
                  <a:lnTo>
                    <a:pt x="55697" y="53857"/>
                  </a:lnTo>
                  <a:lnTo>
                    <a:pt x="56681" y="39325"/>
                  </a:lnTo>
                  <a:lnTo>
                    <a:pt x="56676" y="32702"/>
                  </a:lnTo>
                  <a:lnTo>
                    <a:pt x="55009" y="18364"/>
                  </a:lnTo>
                  <a:lnTo>
                    <a:pt x="50899" y="8173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9659" y="101783"/>
                  </a:lnTo>
                  <a:lnTo>
                    <a:pt x="19659" y="68318"/>
                  </a:lnTo>
                  <a:lnTo>
                    <a:pt x="23128" y="72944"/>
                  </a:lnTo>
                  <a:lnTo>
                    <a:pt x="24285" y="59065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2395" y="59065"/>
                  </a:lnTo>
                  <a:lnTo>
                    <a:pt x="24285" y="59065"/>
                  </a:lnTo>
                  <a:lnTo>
                    <a:pt x="23128" y="72944"/>
                  </a:lnTo>
                  <a:lnTo>
                    <a:pt x="27770" y="75258"/>
                  </a:lnTo>
                  <a:lnTo>
                    <a:pt x="33552" y="75258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7" name="object 1140">
              <a:extLst>
                <a:ext uri="{FF2B5EF4-FFF2-40B4-BE49-F238E27FC236}">
                  <a16:creationId xmlns:a16="http://schemas.microsoft.com/office/drawing/2014/main" id="{5DDF6FC9-6361-465D-82A9-8460704A3DFA}"/>
                </a:ext>
              </a:extLst>
            </p:cNvPr>
            <p:cNvSpPr/>
            <p:nvPr/>
          </p:nvSpPr>
          <p:spPr>
            <a:xfrm>
              <a:off x="1298122" y="2048169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7770" y="18506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095" y="32385"/>
                  </a:lnTo>
                  <a:lnTo>
                    <a:pt x="8095" y="70477"/>
                  </a:lnTo>
                  <a:lnTo>
                    <a:pt x="8381" y="75486"/>
                  </a:lnTo>
                  <a:lnTo>
                    <a:pt x="14198" y="88375"/>
                  </a:lnTo>
                  <a:lnTo>
                    <a:pt x="26613" y="92530"/>
                  </a:lnTo>
                  <a:lnTo>
                    <a:pt x="31239" y="92530"/>
                  </a:lnTo>
                  <a:lnTo>
                    <a:pt x="34708" y="91296"/>
                  </a:lnTo>
                  <a:lnTo>
                    <a:pt x="37021" y="90217"/>
                  </a:lnTo>
                  <a:lnTo>
                    <a:pt x="37021" y="75103"/>
                  </a:lnTo>
                  <a:lnTo>
                    <a:pt x="33552" y="76337"/>
                  </a:lnTo>
                  <a:lnTo>
                    <a:pt x="28926" y="75103"/>
                  </a:lnTo>
                  <a:lnTo>
                    <a:pt x="27770" y="71711"/>
                  </a:lnTo>
                  <a:lnTo>
                    <a:pt x="27770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7770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8" name="object 1141">
              <a:extLst>
                <a:ext uri="{FF2B5EF4-FFF2-40B4-BE49-F238E27FC236}">
                  <a16:creationId xmlns:a16="http://schemas.microsoft.com/office/drawing/2014/main" id="{7EDABCFE-B60B-4289-9535-0778ECE65676}"/>
                </a:ext>
              </a:extLst>
            </p:cNvPr>
            <p:cNvSpPr/>
            <p:nvPr/>
          </p:nvSpPr>
          <p:spPr>
            <a:xfrm>
              <a:off x="1344396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9" name="object 1142">
              <a:extLst>
                <a:ext uri="{FF2B5EF4-FFF2-40B4-BE49-F238E27FC236}">
                  <a16:creationId xmlns:a16="http://schemas.microsoft.com/office/drawing/2014/main" id="{757049A0-1907-489D-A625-B256B198413A}"/>
                </a:ext>
              </a:extLst>
            </p:cNvPr>
            <p:cNvSpPr/>
            <p:nvPr/>
          </p:nvSpPr>
          <p:spPr>
            <a:xfrm>
              <a:off x="1375620" y="2065442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39334" y="53204"/>
                  </a:moveTo>
                  <a:lnTo>
                    <a:pt x="35865" y="59065"/>
                  </a:lnTo>
                  <a:lnTo>
                    <a:pt x="23144" y="59065"/>
                  </a:lnTo>
                  <a:lnTo>
                    <a:pt x="19675" y="52125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739"/>
                  </a:lnTo>
                  <a:lnTo>
                    <a:pt x="26613" y="15113"/>
                  </a:lnTo>
                  <a:lnTo>
                    <a:pt x="33552" y="15113"/>
                  </a:lnTo>
                  <a:lnTo>
                    <a:pt x="37021" y="19739"/>
                  </a:lnTo>
                  <a:lnTo>
                    <a:pt x="39334" y="23132"/>
                  </a:lnTo>
                  <a:lnTo>
                    <a:pt x="40491" y="27759"/>
                  </a:lnTo>
                  <a:lnTo>
                    <a:pt x="40491" y="34698"/>
                  </a:lnTo>
                  <a:lnTo>
                    <a:pt x="46273" y="71711"/>
                  </a:lnTo>
                  <a:lnTo>
                    <a:pt x="52055" y="66005"/>
                  </a:lnTo>
                  <a:lnTo>
                    <a:pt x="53103" y="64344"/>
                  </a:lnTo>
                  <a:lnTo>
                    <a:pt x="57521" y="53361"/>
                  </a:lnTo>
                  <a:lnTo>
                    <a:pt x="58994" y="39325"/>
                  </a:lnTo>
                  <a:lnTo>
                    <a:pt x="58977" y="33194"/>
                  </a:lnTo>
                  <a:lnTo>
                    <a:pt x="56919" y="19668"/>
                  </a:lnTo>
                  <a:lnTo>
                    <a:pt x="50899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2106" y="20939"/>
                  </a:lnTo>
                  <a:lnTo>
                    <a:pt x="0" y="34698"/>
                  </a:lnTo>
                  <a:lnTo>
                    <a:pt x="81" y="42338"/>
                  </a:lnTo>
                  <a:lnTo>
                    <a:pt x="2715" y="55551"/>
                  </a:lnTo>
                  <a:lnTo>
                    <a:pt x="8110" y="66005"/>
                  </a:lnTo>
                  <a:lnTo>
                    <a:pt x="12736" y="71711"/>
                  </a:lnTo>
                  <a:lnTo>
                    <a:pt x="20831" y="75258"/>
                  </a:lnTo>
                  <a:lnTo>
                    <a:pt x="39334" y="75258"/>
                  </a:lnTo>
                  <a:lnTo>
                    <a:pt x="39334" y="53204"/>
                  </a:lnTo>
                  <a:close/>
                </a:path>
                <a:path w="58994" h="75258">
                  <a:moveTo>
                    <a:pt x="46273" y="71711"/>
                  </a:moveTo>
                  <a:lnTo>
                    <a:pt x="40491" y="34698"/>
                  </a:lnTo>
                  <a:lnTo>
                    <a:pt x="40491" y="42872"/>
                  </a:lnTo>
                  <a:lnTo>
                    <a:pt x="39334" y="53204"/>
                  </a:lnTo>
                  <a:lnTo>
                    <a:pt x="39334" y="75258"/>
                  </a:lnTo>
                  <a:lnTo>
                    <a:pt x="4627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0" name="object 1143">
              <a:extLst>
                <a:ext uri="{FF2B5EF4-FFF2-40B4-BE49-F238E27FC236}">
                  <a16:creationId xmlns:a16="http://schemas.microsoft.com/office/drawing/2014/main" id="{399BD783-8F76-4BB8-A5D2-B8F4D8F79C76}"/>
                </a:ext>
              </a:extLst>
            </p:cNvPr>
            <p:cNvSpPr/>
            <p:nvPr/>
          </p:nvSpPr>
          <p:spPr>
            <a:xfrm>
              <a:off x="1445037" y="2065442"/>
              <a:ext cx="54352" cy="74024"/>
            </a:xfrm>
            <a:custGeom>
              <a:avLst/>
              <a:gdLst/>
              <a:ahLst/>
              <a:cxnLst/>
              <a:rect l="l" t="t" r="r" b="b"/>
              <a:pathLst>
                <a:path w="54352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849" y="23132"/>
                  </a:lnTo>
                  <a:lnTo>
                    <a:pt x="35849" y="74024"/>
                  </a:lnTo>
                  <a:lnTo>
                    <a:pt x="54352" y="74024"/>
                  </a:lnTo>
                  <a:lnTo>
                    <a:pt x="54352" y="25445"/>
                  </a:lnTo>
                  <a:lnTo>
                    <a:pt x="53700" y="16468"/>
                  </a:lnTo>
                  <a:lnTo>
                    <a:pt x="47938" y="4056"/>
                  </a:lnTo>
                  <a:lnTo>
                    <a:pt x="35849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1" name="object 1144">
              <a:extLst>
                <a:ext uri="{FF2B5EF4-FFF2-40B4-BE49-F238E27FC236}">
                  <a16:creationId xmlns:a16="http://schemas.microsoft.com/office/drawing/2014/main" id="{48482A0B-E4FF-4F08-AAA8-B7140960EB12}"/>
                </a:ext>
              </a:extLst>
            </p:cNvPr>
            <p:cNvSpPr/>
            <p:nvPr/>
          </p:nvSpPr>
          <p:spPr>
            <a:xfrm>
              <a:off x="886323" y="2585000"/>
              <a:ext cx="33546" cy="91296"/>
            </a:xfrm>
            <a:custGeom>
              <a:avLst/>
              <a:gdLst/>
              <a:ahLst/>
              <a:cxnLst/>
              <a:rect l="l" t="t" r="r" b="b"/>
              <a:pathLst>
                <a:path w="33546" h="91296">
                  <a:moveTo>
                    <a:pt x="23135" y="17272"/>
                  </a:moveTo>
                  <a:lnTo>
                    <a:pt x="23135" y="0"/>
                  </a:lnTo>
                  <a:lnTo>
                    <a:pt x="11567" y="0"/>
                  </a:lnTo>
                  <a:lnTo>
                    <a:pt x="11567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7" y="26525"/>
                  </a:lnTo>
                  <a:lnTo>
                    <a:pt x="11567" y="78650"/>
                  </a:lnTo>
                  <a:lnTo>
                    <a:pt x="12723" y="83277"/>
                  </a:lnTo>
                  <a:lnTo>
                    <a:pt x="15038" y="86670"/>
                  </a:lnTo>
                  <a:lnTo>
                    <a:pt x="17351" y="90217"/>
                  </a:lnTo>
                  <a:lnTo>
                    <a:pt x="20822" y="91296"/>
                  </a:lnTo>
                  <a:lnTo>
                    <a:pt x="28918" y="91296"/>
                  </a:lnTo>
                  <a:lnTo>
                    <a:pt x="33546" y="90217"/>
                  </a:lnTo>
                  <a:lnTo>
                    <a:pt x="33546" y="79730"/>
                  </a:lnTo>
                  <a:lnTo>
                    <a:pt x="32389" y="80964"/>
                  </a:lnTo>
                  <a:lnTo>
                    <a:pt x="28918" y="80964"/>
                  </a:lnTo>
                  <a:lnTo>
                    <a:pt x="24291" y="78650"/>
                  </a:lnTo>
                  <a:lnTo>
                    <a:pt x="23135" y="75103"/>
                  </a:lnTo>
                  <a:lnTo>
                    <a:pt x="23135" y="26525"/>
                  </a:lnTo>
                  <a:lnTo>
                    <a:pt x="33546" y="26525"/>
                  </a:lnTo>
                  <a:lnTo>
                    <a:pt x="33546" y="17272"/>
                  </a:lnTo>
                  <a:lnTo>
                    <a:pt x="2313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2" name="object 1145">
              <a:extLst>
                <a:ext uri="{FF2B5EF4-FFF2-40B4-BE49-F238E27FC236}">
                  <a16:creationId xmlns:a16="http://schemas.microsoft.com/office/drawing/2014/main" id="{27E62EA9-9276-460E-8D47-E2B78ADB9705}"/>
                </a:ext>
              </a:extLst>
            </p:cNvPr>
            <p:cNvSpPr/>
            <p:nvPr/>
          </p:nvSpPr>
          <p:spPr>
            <a:xfrm>
              <a:off x="933749" y="2601193"/>
              <a:ext cx="30075" cy="74024"/>
            </a:xfrm>
            <a:custGeom>
              <a:avLst/>
              <a:gdLst/>
              <a:ahLst/>
              <a:cxnLst/>
              <a:rect l="l" t="t" r="r" b="b"/>
              <a:pathLst>
                <a:path w="30075" h="74024">
                  <a:moveTo>
                    <a:pt x="0" y="1079"/>
                  </a:moveTo>
                  <a:lnTo>
                    <a:pt x="0" y="74024"/>
                  </a:lnTo>
                  <a:lnTo>
                    <a:pt x="11567" y="74024"/>
                  </a:lnTo>
                  <a:lnTo>
                    <a:pt x="11567" y="21898"/>
                  </a:lnTo>
                  <a:lnTo>
                    <a:pt x="13881" y="14959"/>
                  </a:lnTo>
                  <a:lnTo>
                    <a:pt x="18507" y="11566"/>
                  </a:lnTo>
                  <a:lnTo>
                    <a:pt x="26605" y="11566"/>
                  </a:lnTo>
                  <a:lnTo>
                    <a:pt x="30075" y="12645"/>
                  </a:lnTo>
                  <a:lnTo>
                    <a:pt x="30075" y="1079"/>
                  </a:lnTo>
                  <a:lnTo>
                    <a:pt x="27762" y="0"/>
                  </a:lnTo>
                  <a:lnTo>
                    <a:pt x="18507" y="0"/>
                  </a:lnTo>
                  <a:lnTo>
                    <a:pt x="15038" y="2313"/>
                  </a:lnTo>
                  <a:lnTo>
                    <a:pt x="11567" y="8019"/>
                  </a:lnTo>
                  <a:lnTo>
                    <a:pt x="11567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3" name="object 1146">
              <a:extLst>
                <a:ext uri="{FF2B5EF4-FFF2-40B4-BE49-F238E27FC236}">
                  <a16:creationId xmlns:a16="http://schemas.microsoft.com/office/drawing/2014/main" id="{FC56BA09-4B89-44A9-90EF-16DBF3BBAF01}"/>
                </a:ext>
              </a:extLst>
            </p:cNvPr>
            <p:cNvSpPr/>
            <p:nvPr/>
          </p:nvSpPr>
          <p:spPr>
            <a:xfrm>
              <a:off x="97077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156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5033" y="63537"/>
                  </a:lnTo>
                  <a:lnTo>
                    <a:pt x="12720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720" y="45031"/>
                  </a:lnTo>
                  <a:lnTo>
                    <a:pt x="16190" y="42718"/>
                  </a:lnTo>
                  <a:lnTo>
                    <a:pt x="19659" y="40404"/>
                  </a:lnTo>
                  <a:lnTo>
                    <a:pt x="24285" y="38091"/>
                  </a:lnTo>
                  <a:lnTo>
                    <a:pt x="35849" y="38091"/>
                  </a:lnTo>
                  <a:lnTo>
                    <a:pt x="35849" y="55518"/>
                  </a:lnTo>
                  <a:lnTo>
                    <a:pt x="33536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972" y="64771"/>
                  </a:lnTo>
                  <a:lnTo>
                    <a:pt x="26598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162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88" y="5706"/>
                  </a:lnTo>
                  <a:lnTo>
                    <a:pt x="38162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3536" y="12645"/>
                  </a:lnTo>
                  <a:lnTo>
                    <a:pt x="35849" y="17272"/>
                  </a:lnTo>
                  <a:lnTo>
                    <a:pt x="35849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156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98" y="75103"/>
                  </a:lnTo>
                  <a:lnTo>
                    <a:pt x="21972" y="64771"/>
                  </a:lnTo>
                  <a:lnTo>
                    <a:pt x="18503" y="64771"/>
                  </a:lnTo>
                  <a:lnTo>
                    <a:pt x="15033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4" name="object 1147">
              <a:extLst>
                <a:ext uri="{FF2B5EF4-FFF2-40B4-BE49-F238E27FC236}">
                  <a16:creationId xmlns:a16="http://schemas.microsoft.com/office/drawing/2014/main" id="{62A38114-754E-4B5E-8DBB-281B11B3E814}"/>
                </a:ext>
              </a:extLst>
            </p:cNvPr>
            <p:cNvSpPr/>
            <p:nvPr/>
          </p:nvSpPr>
          <p:spPr>
            <a:xfrm>
              <a:off x="1034391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3537"/>
                  </a:lnTo>
                  <a:lnTo>
                    <a:pt x="15033" y="60144"/>
                  </a:lnTo>
                  <a:lnTo>
                    <a:pt x="12720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0475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5" name="object 1148">
              <a:extLst>
                <a:ext uri="{FF2B5EF4-FFF2-40B4-BE49-F238E27FC236}">
                  <a16:creationId xmlns:a16="http://schemas.microsoft.com/office/drawing/2014/main" id="{2EB0E1FB-6A93-4264-A76F-72A727DDF6BB}"/>
                </a:ext>
              </a:extLst>
            </p:cNvPr>
            <p:cNvSpPr/>
            <p:nvPr/>
          </p:nvSpPr>
          <p:spPr>
            <a:xfrm>
              <a:off x="1099167" y="2572200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0" y="0"/>
                  </a:moveTo>
                  <a:lnTo>
                    <a:pt x="0" y="103017"/>
                  </a:lnTo>
                  <a:lnTo>
                    <a:pt x="11564" y="103017"/>
                  </a:lnTo>
                  <a:lnTo>
                    <a:pt x="11564" y="76337"/>
                  </a:lnTo>
                  <a:lnTo>
                    <a:pt x="18503" y="69397"/>
                  </a:lnTo>
                  <a:lnTo>
                    <a:pt x="38162" y="103017"/>
                  </a:lnTo>
                  <a:lnTo>
                    <a:pt x="52055" y="103017"/>
                  </a:lnTo>
                  <a:lnTo>
                    <a:pt x="25441" y="60144"/>
                  </a:lnTo>
                  <a:lnTo>
                    <a:pt x="48586" y="30072"/>
                  </a:lnTo>
                  <a:lnTo>
                    <a:pt x="34693" y="30072"/>
                  </a:lnTo>
                  <a:lnTo>
                    <a:pt x="11564" y="61378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6" name="object 1149">
              <a:extLst>
                <a:ext uri="{FF2B5EF4-FFF2-40B4-BE49-F238E27FC236}">
                  <a16:creationId xmlns:a16="http://schemas.microsoft.com/office/drawing/2014/main" id="{718DC757-62DA-44F3-9DBA-E5EE52801EA6}"/>
                </a:ext>
              </a:extLst>
            </p:cNvPr>
            <p:cNvSpPr/>
            <p:nvPr/>
          </p:nvSpPr>
          <p:spPr>
            <a:xfrm>
              <a:off x="1160474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lnTo>
                    <a:pt x="12720" y="3392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7" name="object 1150">
              <a:extLst>
                <a:ext uri="{FF2B5EF4-FFF2-40B4-BE49-F238E27FC236}">
                  <a16:creationId xmlns:a16="http://schemas.microsoft.com/office/drawing/2014/main" id="{42457F35-5B6F-4A10-9B4A-90B7FC3FC1DF}"/>
                </a:ext>
              </a:extLst>
            </p:cNvPr>
            <p:cNvSpPr/>
            <p:nvPr/>
          </p:nvSpPr>
          <p:spPr>
            <a:xfrm>
              <a:off x="1190542" y="2601193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74024"/>
                  </a:moveTo>
                  <a:lnTo>
                    <a:pt x="12736" y="20819"/>
                  </a:lnTo>
                  <a:lnTo>
                    <a:pt x="13892" y="17272"/>
                  </a:lnTo>
                  <a:lnTo>
                    <a:pt x="15049" y="14959"/>
                  </a:lnTo>
                  <a:lnTo>
                    <a:pt x="18518" y="13879"/>
                  </a:lnTo>
                  <a:lnTo>
                    <a:pt x="20831" y="11566"/>
                  </a:lnTo>
                  <a:lnTo>
                    <a:pt x="25457" y="10332"/>
                  </a:lnTo>
                  <a:lnTo>
                    <a:pt x="30083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79" y="15695"/>
                  </a:lnTo>
                  <a:lnTo>
                    <a:pt x="42050" y="3838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8" name="object 1151">
              <a:extLst>
                <a:ext uri="{FF2B5EF4-FFF2-40B4-BE49-F238E27FC236}">
                  <a16:creationId xmlns:a16="http://schemas.microsoft.com/office/drawing/2014/main" id="{21CB5C69-9859-4CEE-94E3-2A5D18D36EC4}"/>
                </a:ext>
              </a:extLst>
            </p:cNvPr>
            <p:cNvSpPr/>
            <p:nvPr/>
          </p:nvSpPr>
          <p:spPr>
            <a:xfrm>
              <a:off x="1254162" y="2601193"/>
              <a:ext cx="53211" cy="102862"/>
            </a:xfrm>
            <a:custGeom>
              <a:avLst/>
              <a:gdLst/>
              <a:ahLst/>
              <a:cxnLst/>
              <a:rect l="l" t="t" r="r" b="b"/>
              <a:pathLst>
                <a:path w="53211" h="102862">
                  <a:moveTo>
                    <a:pt x="10423" y="98236"/>
                  </a:moveTo>
                  <a:lnTo>
                    <a:pt x="13892" y="99470"/>
                  </a:lnTo>
                  <a:lnTo>
                    <a:pt x="18518" y="101783"/>
                  </a:lnTo>
                  <a:lnTo>
                    <a:pt x="23144" y="102862"/>
                  </a:lnTo>
                  <a:lnTo>
                    <a:pt x="34708" y="102862"/>
                  </a:lnTo>
                  <a:lnTo>
                    <a:pt x="41647" y="100549"/>
                  </a:lnTo>
                  <a:lnTo>
                    <a:pt x="46273" y="94843"/>
                  </a:lnTo>
                  <a:lnTo>
                    <a:pt x="50899" y="90217"/>
                  </a:lnTo>
                  <a:lnTo>
                    <a:pt x="53211" y="83277"/>
                  </a:lnTo>
                  <a:lnTo>
                    <a:pt x="53211" y="1079"/>
                  </a:lnTo>
                  <a:lnTo>
                    <a:pt x="41647" y="1079"/>
                  </a:lnTo>
                  <a:lnTo>
                    <a:pt x="41647" y="9253"/>
                  </a:lnTo>
                  <a:lnTo>
                    <a:pt x="37021" y="3392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0423" y="2313"/>
                  </a:lnTo>
                  <a:lnTo>
                    <a:pt x="11579" y="25445"/>
                  </a:lnTo>
                  <a:lnTo>
                    <a:pt x="13892" y="19585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33552" y="10332"/>
                  </a:lnTo>
                  <a:lnTo>
                    <a:pt x="38178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8178" y="61224"/>
                  </a:lnTo>
                  <a:lnTo>
                    <a:pt x="33552" y="64771"/>
                  </a:lnTo>
                  <a:lnTo>
                    <a:pt x="21987" y="64771"/>
                  </a:lnTo>
                  <a:lnTo>
                    <a:pt x="18518" y="62458"/>
                  </a:lnTo>
                  <a:lnTo>
                    <a:pt x="16205" y="58911"/>
                  </a:lnTo>
                  <a:lnTo>
                    <a:pt x="12736" y="55518"/>
                  </a:lnTo>
                  <a:lnTo>
                    <a:pt x="11579" y="72790"/>
                  </a:lnTo>
                  <a:lnTo>
                    <a:pt x="17362" y="75103"/>
                  </a:lnTo>
                  <a:lnTo>
                    <a:pt x="31239" y="75103"/>
                  </a:lnTo>
                  <a:lnTo>
                    <a:pt x="37021" y="72790"/>
                  </a:lnTo>
                  <a:lnTo>
                    <a:pt x="40491" y="67084"/>
                  </a:lnTo>
                  <a:lnTo>
                    <a:pt x="40491" y="86670"/>
                  </a:lnTo>
                  <a:lnTo>
                    <a:pt x="35865" y="92530"/>
                  </a:lnTo>
                  <a:lnTo>
                    <a:pt x="19675" y="92530"/>
                  </a:lnTo>
                  <a:lnTo>
                    <a:pt x="13892" y="90217"/>
                  </a:lnTo>
                  <a:lnTo>
                    <a:pt x="9266" y="85590"/>
                  </a:lnTo>
                  <a:lnTo>
                    <a:pt x="4625" y="93609"/>
                  </a:lnTo>
                  <a:lnTo>
                    <a:pt x="6938" y="95923"/>
                  </a:lnTo>
                  <a:lnTo>
                    <a:pt x="10423" y="98236"/>
                  </a:lnTo>
                  <a:close/>
                </a:path>
                <a:path w="53211" h="102862">
                  <a:moveTo>
                    <a:pt x="2312" y="61224"/>
                  </a:moveTo>
                  <a:lnTo>
                    <a:pt x="6938" y="67084"/>
                  </a:lnTo>
                  <a:lnTo>
                    <a:pt x="11579" y="72790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0423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9" name="object 1152">
              <a:extLst>
                <a:ext uri="{FF2B5EF4-FFF2-40B4-BE49-F238E27FC236}">
                  <a16:creationId xmlns:a16="http://schemas.microsoft.com/office/drawing/2014/main" id="{22C8567E-47F5-45E0-ACD4-70A8F61E618D}"/>
                </a:ext>
              </a:extLst>
            </p:cNvPr>
            <p:cNvSpPr/>
            <p:nvPr/>
          </p:nvSpPr>
          <p:spPr>
            <a:xfrm>
              <a:off x="1316626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3892" y="27759"/>
                  </a:lnTo>
                  <a:lnTo>
                    <a:pt x="16205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6954" y="0"/>
                  </a:lnTo>
                  <a:lnTo>
                    <a:pt x="6954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0" name="object 1153">
              <a:extLst>
                <a:ext uri="{FF2B5EF4-FFF2-40B4-BE49-F238E27FC236}">
                  <a16:creationId xmlns:a16="http://schemas.microsoft.com/office/drawing/2014/main" id="{EF179284-0AE9-4DE3-9E26-CE590BA64385}"/>
                </a:ext>
              </a:extLst>
            </p:cNvPr>
            <p:cNvSpPr/>
            <p:nvPr/>
          </p:nvSpPr>
          <p:spPr>
            <a:xfrm>
              <a:off x="1380246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1" name="object 1154">
              <a:extLst>
                <a:ext uri="{FF2B5EF4-FFF2-40B4-BE49-F238E27FC236}">
                  <a16:creationId xmlns:a16="http://schemas.microsoft.com/office/drawing/2014/main" id="{5D05DEA8-C555-4036-BAF9-5A5E53407523}"/>
                </a:ext>
              </a:extLst>
            </p:cNvPr>
            <p:cNvSpPr/>
            <p:nvPr/>
          </p:nvSpPr>
          <p:spPr>
            <a:xfrm>
              <a:off x="1417267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0" y="43951"/>
                  </a:move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29054" y="75089"/>
                  </a:lnTo>
                  <a:lnTo>
                    <a:pt x="42518" y="72342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2803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2" name="object 1155">
              <a:extLst>
                <a:ext uri="{FF2B5EF4-FFF2-40B4-BE49-F238E27FC236}">
                  <a16:creationId xmlns:a16="http://schemas.microsoft.com/office/drawing/2014/main" id="{983C5D34-0AB4-4E29-B8B2-4F47EA73F45C}"/>
                </a:ext>
              </a:extLst>
            </p:cNvPr>
            <p:cNvSpPr/>
            <p:nvPr/>
          </p:nvSpPr>
          <p:spPr>
            <a:xfrm>
              <a:off x="1483200" y="2601193"/>
              <a:ext cx="52055" cy="101783"/>
            </a:xfrm>
            <a:custGeom>
              <a:avLst/>
              <a:gdLst/>
              <a:ahLst/>
              <a:cxnLst/>
              <a:rect l="l" t="t" r="r" b="b"/>
              <a:pathLst>
                <a:path w="52055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2790"/>
                  </a:lnTo>
                  <a:lnTo>
                    <a:pt x="19675" y="64771"/>
                  </a:lnTo>
                  <a:lnTo>
                    <a:pt x="15033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033" y="12645"/>
                  </a:lnTo>
                  <a:lnTo>
                    <a:pt x="19675" y="10332"/>
                  </a:lnTo>
                  <a:lnTo>
                    <a:pt x="30083" y="10332"/>
                  </a:lnTo>
                  <a:lnTo>
                    <a:pt x="34708" y="12645"/>
                  </a:lnTo>
                  <a:lnTo>
                    <a:pt x="37021" y="16192"/>
                  </a:lnTo>
                  <a:lnTo>
                    <a:pt x="39334" y="19585"/>
                  </a:lnTo>
                  <a:lnTo>
                    <a:pt x="40491" y="26525"/>
                  </a:lnTo>
                  <a:lnTo>
                    <a:pt x="40491" y="49657"/>
                  </a:lnTo>
                  <a:lnTo>
                    <a:pt x="39334" y="55518"/>
                  </a:lnTo>
                  <a:lnTo>
                    <a:pt x="37021" y="58911"/>
                  </a:lnTo>
                  <a:lnTo>
                    <a:pt x="35865" y="75103"/>
                  </a:lnTo>
                  <a:lnTo>
                    <a:pt x="41647" y="72790"/>
                  </a:lnTo>
                  <a:lnTo>
                    <a:pt x="46273" y="67084"/>
                  </a:lnTo>
                  <a:lnTo>
                    <a:pt x="51071" y="54936"/>
                  </a:lnTo>
                  <a:lnTo>
                    <a:pt x="52055" y="40404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33" y="3392"/>
                  </a:lnTo>
                  <a:lnTo>
                    <a:pt x="11564" y="9253"/>
                  </a:lnTo>
                  <a:lnTo>
                    <a:pt x="1040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055" h="101783">
                  <a:moveTo>
                    <a:pt x="37021" y="58911"/>
                  </a:moveTo>
                  <a:lnTo>
                    <a:pt x="34708" y="63537"/>
                  </a:lnTo>
                  <a:lnTo>
                    <a:pt x="30083" y="64771"/>
                  </a:lnTo>
                  <a:lnTo>
                    <a:pt x="19675" y="64771"/>
                  </a:lnTo>
                  <a:lnTo>
                    <a:pt x="16190" y="72790"/>
                  </a:lnTo>
                  <a:lnTo>
                    <a:pt x="20831" y="75103"/>
                  </a:lnTo>
                  <a:lnTo>
                    <a:pt x="35865" y="75103"/>
                  </a:lnTo>
                  <a:lnTo>
                    <a:pt x="37021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3" name="object 1156">
              <a:extLst>
                <a:ext uri="{FF2B5EF4-FFF2-40B4-BE49-F238E27FC236}">
                  <a16:creationId xmlns:a16="http://schemas.microsoft.com/office/drawing/2014/main" id="{C2A8E9B9-73B9-4A81-A95B-7C91350FD2B6}"/>
                </a:ext>
              </a:extLst>
            </p:cNvPr>
            <p:cNvSpPr/>
            <p:nvPr/>
          </p:nvSpPr>
          <p:spPr>
            <a:xfrm>
              <a:off x="1547977" y="2601193"/>
              <a:ext cx="43871" cy="75103"/>
            </a:xfrm>
            <a:custGeom>
              <a:avLst/>
              <a:gdLst/>
              <a:ahLst/>
              <a:cxnLst/>
              <a:rect l="l" t="t" r="r" b="b"/>
              <a:pathLst>
                <a:path w="43871" h="75103">
                  <a:moveTo>
                    <a:pt x="18518" y="62458"/>
                  </a:moveTo>
                  <a:lnTo>
                    <a:pt x="19675" y="75103"/>
                  </a:lnTo>
                  <a:lnTo>
                    <a:pt x="35865" y="75103"/>
                  </a:lnTo>
                  <a:lnTo>
                    <a:pt x="42803" y="71711"/>
                  </a:lnTo>
                  <a:lnTo>
                    <a:pt x="43871" y="45838"/>
                  </a:lnTo>
                  <a:lnTo>
                    <a:pt x="39158" y="60161"/>
                  </a:lnTo>
                  <a:lnTo>
                    <a:pt x="27770" y="64771"/>
                  </a:lnTo>
                  <a:lnTo>
                    <a:pt x="23144" y="64771"/>
                  </a:lnTo>
                  <a:lnTo>
                    <a:pt x="18518" y="62458"/>
                  </a:lnTo>
                  <a:close/>
                </a:path>
                <a:path w="43871" h="75103">
                  <a:moveTo>
                    <a:pt x="18518" y="62458"/>
                  </a:moveTo>
                  <a:lnTo>
                    <a:pt x="16205" y="58911"/>
                  </a:lnTo>
                  <a:lnTo>
                    <a:pt x="12720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20" y="20819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3144" y="10332"/>
                  </a:lnTo>
                  <a:lnTo>
                    <a:pt x="32395" y="10332"/>
                  </a:lnTo>
                  <a:lnTo>
                    <a:pt x="37021" y="12645"/>
                  </a:lnTo>
                  <a:lnTo>
                    <a:pt x="39334" y="16192"/>
                  </a:lnTo>
                  <a:lnTo>
                    <a:pt x="42803" y="20819"/>
                  </a:lnTo>
                  <a:lnTo>
                    <a:pt x="43960" y="26525"/>
                  </a:lnTo>
                  <a:lnTo>
                    <a:pt x="43871" y="45838"/>
                  </a:lnTo>
                  <a:lnTo>
                    <a:pt x="42803" y="71711"/>
                  </a:lnTo>
                  <a:lnTo>
                    <a:pt x="48586" y="65850"/>
                  </a:lnTo>
                  <a:lnTo>
                    <a:pt x="49089" y="65207"/>
                  </a:lnTo>
                  <a:lnTo>
                    <a:pt x="53916" y="54856"/>
                  </a:lnTo>
                  <a:lnTo>
                    <a:pt x="55524" y="40404"/>
                  </a:lnTo>
                  <a:lnTo>
                    <a:pt x="55524" y="23132"/>
                  </a:lnTo>
                  <a:lnTo>
                    <a:pt x="53211" y="14959"/>
                  </a:lnTo>
                  <a:lnTo>
                    <a:pt x="48586" y="9253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2720" y="71711"/>
                  </a:lnTo>
                  <a:lnTo>
                    <a:pt x="19675" y="75103"/>
                  </a:lnTo>
                  <a:lnTo>
                    <a:pt x="18518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4" name="object 1157">
              <a:extLst>
                <a:ext uri="{FF2B5EF4-FFF2-40B4-BE49-F238E27FC236}">
                  <a16:creationId xmlns:a16="http://schemas.microsoft.com/office/drawing/2014/main" id="{616EB078-BAD2-408B-BE9E-A408414A130C}"/>
                </a:ext>
              </a:extLst>
            </p:cNvPr>
            <p:cNvSpPr/>
            <p:nvPr/>
          </p:nvSpPr>
          <p:spPr>
            <a:xfrm>
              <a:off x="1618535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5" name="object 1158">
              <a:extLst>
                <a:ext uri="{FF2B5EF4-FFF2-40B4-BE49-F238E27FC236}">
                  <a16:creationId xmlns:a16="http://schemas.microsoft.com/office/drawing/2014/main" id="{E44C38F5-9B9D-47AC-B740-B231DCC5B822}"/>
                </a:ext>
              </a:extLst>
            </p:cNvPr>
            <p:cNvSpPr/>
            <p:nvPr/>
          </p:nvSpPr>
          <p:spPr>
            <a:xfrm>
              <a:off x="1655557" y="2585000"/>
              <a:ext cx="33552" cy="91296"/>
            </a:xfrm>
            <a:custGeom>
              <a:avLst/>
              <a:gdLst/>
              <a:ahLst/>
              <a:cxnLst/>
              <a:rect l="l" t="t" r="r" b="b"/>
              <a:pathLst>
                <a:path w="33552" h="91296">
                  <a:moveTo>
                    <a:pt x="23128" y="17272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408" y="26525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670"/>
                  </a:lnTo>
                  <a:lnTo>
                    <a:pt x="17346" y="90217"/>
                  </a:lnTo>
                  <a:lnTo>
                    <a:pt x="20816" y="91296"/>
                  </a:lnTo>
                  <a:lnTo>
                    <a:pt x="31239" y="91296"/>
                  </a:lnTo>
                  <a:lnTo>
                    <a:pt x="33552" y="90217"/>
                  </a:lnTo>
                  <a:lnTo>
                    <a:pt x="33552" y="79730"/>
                  </a:lnTo>
                  <a:lnTo>
                    <a:pt x="32395" y="80964"/>
                  </a:lnTo>
                  <a:lnTo>
                    <a:pt x="28926" y="80964"/>
                  </a:lnTo>
                  <a:lnTo>
                    <a:pt x="24285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552" y="26525"/>
                  </a:lnTo>
                  <a:lnTo>
                    <a:pt x="33552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6" name="object 1159">
              <a:extLst>
                <a:ext uri="{FF2B5EF4-FFF2-40B4-BE49-F238E27FC236}">
                  <a16:creationId xmlns:a16="http://schemas.microsoft.com/office/drawing/2014/main" id="{4E26BC09-16D0-4C8C-B075-DA086356903A}"/>
                </a:ext>
              </a:extLst>
            </p:cNvPr>
            <p:cNvSpPr/>
            <p:nvPr/>
          </p:nvSpPr>
          <p:spPr>
            <a:xfrm>
              <a:off x="1702987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645"/>
                  </a:moveTo>
                  <a:lnTo>
                    <a:pt x="4625" y="13879"/>
                  </a:lnTo>
                  <a:lnTo>
                    <a:pt x="8095" y="1387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7" name="object 1160">
              <a:extLst>
                <a:ext uri="{FF2B5EF4-FFF2-40B4-BE49-F238E27FC236}">
                  <a16:creationId xmlns:a16="http://schemas.microsoft.com/office/drawing/2014/main" id="{72E94F01-786A-4F62-AE12-8BE23090B417}"/>
                </a:ext>
              </a:extLst>
            </p:cNvPr>
            <p:cNvSpPr/>
            <p:nvPr/>
          </p:nvSpPr>
          <p:spPr>
            <a:xfrm>
              <a:off x="1733054" y="2601193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74024"/>
                  </a:moveTo>
                  <a:lnTo>
                    <a:pt x="11579" y="20819"/>
                  </a:lnTo>
                  <a:lnTo>
                    <a:pt x="12736" y="17272"/>
                  </a:lnTo>
                  <a:lnTo>
                    <a:pt x="17362" y="13879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0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9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8" name="object 1161">
              <a:extLst>
                <a:ext uri="{FF2B5EF4-FFF2-40B4-BE49-F238E27FC236}">
                  <a16:creationId xmlns:a16="http://schemas.microsoft.com/office/drawing/2014/main" id="{B061DDA9-9BA0-4D37-9714-EC111C361392}"/>
                </a:ext>
              </a:extLst>
            </p:cNvPr>
            <p:cNvSpPr/>
            <p:nvPr/>
          </p:nvSpPr>
          <p:spPr>
            <a:xfrm>
              <a:off x="1796674" y="2601193"/>
              <a:ext cx="52055" cy="102862"/>
            </a:xfrm>
            <a:custGeom>
              <a:avLst/>
              <a:gdLst/>
              <a:ahLst/>
              <a:cxnLst/>
              <a:rect l="l" t="t" r="r" b="b"/>
              <a:pathLst>
                <a:path w="52055" h="102862">
                  <a:moveTo>
                    <a:pt x="8110" y="85590"/>
                  </a:moveTo>
                  <a:lnTo>
                    <a:pt x="3484" y="93609"/>
                  </a:lnTo>
                  <a:lnTo>
                    <a:pt x="5797" y="95923"/>
                  </a:lnTo>
                  <a:lnTo>
                    <a:pt x="9266" y="98236"/>
                  </a:lnTo>
                  <a:lnTo>
                    <a:pt x="13892" y="99470"/>
                  </a:lnTo>
                  <a:lnTo>
                    <a:pt x="18518" y="101783"/>
                  </a:lnTo>
                  <a:lnTo>
                    <a:pt x="21987" y="102862"/>
                  </a:lnTo>
                  <a:lnTo>
                    <a:pt x="33552" y="102862"/>
                  </a:lnTo>
                  <a:lnTo>
                    <a:pt x="40491" y="100549"/>
                  </a:lnTo>
                  <a:lnTo>
                    <a:pt x="45116" y="94843"/>
                  </a:lnTo>
                  <a:lnTo>
                    <a:pt x="49742" y="90217"/>
                  </a:lnTo>
                  <a:lnTo>
                    <a:pt x="52055" y="83277"/>
                  </a:lnTo>
                  <a:lnTo>
                    <a:pt x="52055" y="1079"/>
                  </a:lnTo>
                  <a:lnTo>
                    <a:pt x="41647" y="1079"/>
                  </a:lnTo>
                  <a:lnTo>
                    <a:pt x="40491" y="9253"/>
                  </a:lnTo>
                  <a:lnTo>
                    <a:pt x="37021" y="3392"/>
                  </a:lnTo>
                  <a:lnTo>
                    <a:pt x="31239" y="0"/>
                  </a:lnTo>
                  <a:lnTo>
                    <a:pt x="24300" y="0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32395" y="10332"/>
                  </a:lnTo>
                  <a:lnTo>
                    <a:pt x="37021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7021" y="6122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62" y="62458"/>
                  </a:lnTo>
                  <a:lnTo>
                    <a:pt x="15049" y="58911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6205" y="0"/>
                  </a:lnTo>
                  <a:lnTo>
                    <a:pt x="9266" y="2313"/>
                  </a:lnTo>
                  <a:lnTo>
                    <a:pt x="5797" y="8019"/>
                  </a:lnTo>
                  <a:lnTo>
                    <a:pt x="4877" y="9293"/>
                  </a:lnTo>
                  <a:lnTo>
                    <a:pt x="985" y="20168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5797" y="67084"/>
                  </a:lnTo>
                  <a:lnTo>
                    <a:pt x="10423" y="72790"/>
                  </a:lnTo>
                  <a:lnTo>
                    <a:pt x="16205" y="75103"/>
                  </a:lnTo>
                  <a:lnTo>
                    <a:pt x="31239" y="75103"/>
                  </a:lnTo>
                  <a:lnTo>
                    <a:pt x="35865" y="72790"/>
                  </a:lnTo>
                  <a:lnTo>
                    <a:pt x="40491" y="67084"/>
                  </a:lnTo>
                  <a:lnTo>
                    <a:pt x="40491" y="76337"/>
                  </a:lnTo>
                  <a:lnTo>
                    <a:pt x="39334" y="86670"/>
                  </a:lnTo>
                  <a:lnTo>
                    <a:pt x="34708" y="92530"/>
                  </a:lnTo>
                  <a:lnTo>
                    <a:pt x="18518" y="92530"/>
                  </a:lnTo>
                  <a:lnTo>
                    <a:pt x="13892" y="90217"/>
                  </a:lnTo>
                  <a:lnTo>
                    <a:pt x="8110" y="85590"/>
                  </a:lnTo>
                  <a:close/>
                </a:path>
                <a:path w="52055" h="102862">
                  <a:moveTo>
                    <a:pt x="16205" y="0"/>
                  </a:moveTo>
                  <a:lnTo>
                    <a:pt x="11579" y="25445"/>
                  </a:lnTo>
                  <a:lnTo>
                    <a:pt x="12736" y="19585"/>
                  </a:lnTo>
                  <a:lnTo>
                    <a:pt x="15049" y="16192"/>
                  </a:lnTo>
                  <a:lnTo>
                    <a:pt x="17362" y="12645"/>
                  </a:lnTo>
                  <a:lnTo>
                    <a:pt x="24300" y="0"/>
                  </a:lnTo>
                  <a:lnTo>
                    <a:pt x="162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9" name="object 1162">
              <a:extLst>
                <a:ext uri="{FF2B5EF4-FFF2-40B4-BE49-F238E27FC236}">
                  <a16:creationId xmlns:a16="http://schemas.microsoft.com/office/drawing/2014/main" id="{32ED10B2-456C-418E-9D01-AFDF0C30FF90}"/>
                </a:ext>
              </a:extLst>
            </p:cNvPr>
            <p:cNvSpPr/>
            <p:nvPr/>
          </p:nvSpPr>
          <p:spPr>
            <a:xfrm>
              <a:off x="1859138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2736" y="27759"/>
                  </a:lnTo>
                  <a:lnTo>
                    <a:pt x="15049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5797" y="0"/>
                  </a:lnTo>
                  <a:lnTo>
                    <a:pt x="5797" y="17426"/>
                  </a:lnTo>
                  <a:lnTo>
                    <a:pt x="3484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0" name="object 1163">
              <a:extLst>
                <a:ext uri="{FF2B5EF4-FFF2-40B4-BE49-F238E27FC236}">
                  <a16:creationId xmlns:a16="http://schemas.microsoft.com/office/drawing/2014/main" id="{DF61BCC2-DD34-40EA-AAB5-D4C3323A13EE}"/>
                </a:ext>
              </a:extLst>
            </p:cNvPr>
            <p:cNvSpPr/>
            <p:nvPr/>
          </p:nvSpPr>
          <p:spPr>
            <a:xfrm>
              <a:off x="893264" y="2804760"/>
              <a:ext cx="42799" cy="98390"/>
            </a:xfrm>
            <a:custGeom>
              <a:avLst/>
              <a:gdLst/>
              <a:ahLst/>
              <a:cxnLst/>
              <a:rect l="l" t="t" r="r" b="b"/>
              <a:pathLst>
                <a:path w="42799" h="98390">
                  <a:moveTo>
                    <a:pt x="39328" y="46265"/>
                  </a:moveTo>
                  <a:lnTo>
                    <a:pt x="37015" y="47498"/>
                  </a:lnTo>
                  <a:lnTo>
                    <a:pt x="19664" y="47498"/>
                  </a:lnTo>
                  <a:lnTo>
                    <a:pt x="19664" y="16192"/>
                  </a:lnTo>
                  <a:lnTo>
                    <a:pt x="19664" y="98390"/>
                  </a:lnTo>
                  <a:lnTo>
                    <a:pt x="19664" y="63691"/>
                  </a:lnTo>
                  <a:lnTo>
                    <a:pt x="42799" y="63691"/>
                  </a:lnTo>
                  <a:lnTo>
                    <a:pt x="41641" y="42872"/>
                  </a:lnTo>
                  <a:lnTo>
                    <a:pt x="39328" y="46265"/>
                  </a:lnTo>
                  <a:close/>
                </a:path>
                <a:path w="42799" h="98390">
                  <a:moveTo>
                    <a:pt x="50895" y="60144"/>
                  </a:moveTo>
                  <a:lnTo>
                    <a:pt x="55523" y="55518"/>
                  </a:lnTo>
                  <a:lnTo>
                    <a:pt x="61307" y="49812"/>
                  </a:lnTo>
                  <a:lnTo>
                    <a:pt x="64776" y="41638"/>
                  </a:lnTo>
                  <a:lnTo>
                    <a:pt x="64776" y="23132"/>
                  </a:lnTo>
                  <a:lnTo>
                    <a:pt x="61307" y="15113"/>
                  </a:lnTo>
                  <a:lnTo>
                    <a:pt x="55523" y="9253"/>
                  </a:lnTo>
                  <a:lnTo>
                    <a:pt x="49739" y="3392"/>
                  </a:lnTo>
                  <a:lnTo>
                    <a:pt x="42799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19664" y="98390"/>
                  </a:lnTo>
                  <a:lnTo>
                    <a:pt x="19664" y="16192"/>
                  </a:lnTo>
                  <a:lnTo>
                    <a:pt x="37015" y="16192"/>
                  </a:lnTo>
                  <a:lnTo>
                    <a:pt x="41641" y="20819"/>
                  </a:lnTo>
                  <a:lnTo>
                    <a:pt x="43955" y="24366"/>
                  </a:lnTo>
                  <a:lnTo>
                    <a:pt x="45112" y="27759"/>
                  </a:lnTo>
                  <a:lnTo>
                    <a:pt x="45112" y="37012"/>
                  </a:lnTo>
                  <a:lnTo>
                    <a:pt x="43955" y="40559"/>
                  </a:lnTo>
                  <a:lnTo>
                    <a:pt x="41641" y="42872"/>
                  </a:lnTo>
                  <a:lnTo>
                    <a:pt x="42799" y="63691"/>
                  </a:lnTo>
                  <a:lnTo>
                    <a:pt x="50895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1" name="object 1164">
              <a:extLst>
                <a:ext uri="{FF2B5EF4-FFF2-40B4-BE49-F238E27FC236}">
                  <a16:creationId xmlns:a16="http://schemas.microsoft.com/office/drawing/2014/main" id="{757197C0-F4CA-4CD9-9B00-C29557ADD39A}"/>
                </a:ext>
              </a:extLst>
            </p:cNvPr>
            <p:cNvSpPr/>
            <p:nvPr/>
          </p:nvSpPr>
          <p:spPr>
            <a:xfrm>
              <a:off x="968458" y="2830206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21972" y="57831"/>
                  </a:moveTo>
                  <a:lnTo>
                    <a:pt x="19659" y="5443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2380" y="7063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55524" y="72944"/>
                  </a:lnTo>
                  <a:lnTo>
                    <a:pt x="55524" y="0"/>
                  </a:lnTo>
                  <a:lnTo>
                    <a:pt x="35849" y="0"/>
                  </a:lnTo>
                  <a:lnTo>
                    <a:pt x="35849" y="52125"/>
                  </a:lnTo>
                  <a:lnTo>
                    <a:pt x="33536" y="55518"/>
                  </a:lnTo>
                  <a:lnTo>
                    <a:pt x="31224" y="57831"/>
                  </a:lnTo>
                  <a:lnTo>
                    <a:pt x="2197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2" name="object 1165">
              <a:extLst>
                <a:ext uri="{FF2B5EF4-FFF2-40B4-BE49-F238E27FC236}">
                  <a16:creationId xmlns:a16="http://schemas.microsoft.com/office/drawing/2014/main" id="{932E2C28-B79F-4152-82DA-B464ADCB6DBE}"/>
                </a:ext>
              </a:extLst>
            </p:cNvPr>
            <p:cNvSpPr/>
            <p:nvPr/>
          </p:nvSpPr>
          <p:spPr>
            <a:xfrm>
              <a:off x="1036704" y="2829126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585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3" name="object 1166">
              <a:extLst>
                <a:ext uri="{FF2B5EF4-FFF2-40B4-BE49-F238E27FC236}">
                  <a16:creationId xmlns:a16="http://schemas.microsoft.com/office/drawing/2014/main" id="{36F098FE-044C-4E04-A9DF-3027F14021E6}"/>
                </a:ext>
              </a:extLst>
            </p:cNvPr>
            <p:cNvSpPr/>
            <p:nvPr/>
          </p:nvSpPr>
          <p:spPr>
            <a:xfrm>
              <a:off x="1080649" y="2829126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300" y="58911"/>
                  </a:moveTo>
                  <a:lnTo>
                    <a:pt x="20831" y="57831"/>
                  </a:lnTo>
                  <a:lnTo>
                    <a:pt x="19675" y="5428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4959"/>
                  </a:lnTo>
                  <a:lnTo>
                    <a:pt x="31239" y="14959"/>
                  </a:lnTo>
                  <a:lnTo>
                    <a:pt x="34708" y="17272"/>
                  </a:lnTo>
                  <a:lnTo>
                    <a:pt x="35865" y="19585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284"/>
                  </a:lnTo>
                  <a:lnTo>
                    <a:pt x="34708" y="57831"/>
                  </a:lnTo>
                  <a:lnTo>
                    <a:pt x="33552" y="75103"/>
                  </a:lnTo>
                  <a:lnTo>
                    <a:pt x="41647" y="75103"/>
                  </a:lnTo>
                  <a:lnTo>
                    <a:pt x="47429" y="71711"/>
                  </a:lnTo>
                  <a:lnTo>
                    <a:pt x="50899" y="65850"/>
                  </a:lnTo>
                  <a:lnTo>
                    <a:pt x="51750" y="64704"/>
                  </a:lnTo>
                  <a:lnTo>
                    <a:pt x="55685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6939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675" y="101783"/>
                  </a:lnTo>
                  <a:lnTo>
                    <a:pt x="19675" y="68164"/>
                  </a:lnTo>
                  <a:lnTo>
                    <a:pt x="23144" y="72790"/>
                  </a:lnTo>
                  <a:lnTo>
                    <a:pt x="24300" y="58911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1239" y="58911"/>
                  </a:lnTo>
                  <a:lnTo>
                    <a:pt x="24300" y="58911"/>
                  </a:lnTo>
                  <a:lnTo>
                    <a:pt x="23144" y="72790"/>
                  </a:lnTo>
                  <a:lnTo>
                    <a:pt x="27770" y="75103"/>
                  </a:lnTo>
                  <a:lnTo>
                    <a:pt x="33552" y="75103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4" name="object 1167">
              <a:extLst>
                <a:ext uri="{FF2B5EF4-FFF2-40B4-BE49-F238E27FC236}">
                  <a16:creationId xmlns:a16="http://schemas.microsoft.com/office/drawing/2014/main" id="{33F342A2-60E9-42D8-AE46-A7915FA0B3EE}"/>
                </a:ext>
              </a:extLst>
            </p:cNvPr>
            <p:cNvSpPr/>
            <p:nvPr/>
          </p:nvSpPr>
          <p:spPr>
            <a:xfrm>
              <a:off x="1146597" y="2829126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19659" y="75103"/>
                  </a:moveTo>
                  <a:lnTo>
                    <a:pt x="38162" y="75103"/>
                  </a:lnTo>
                  <a:lnTo>
                    <a:pt x="39319" y="53204"/>
                  </a:lnTo>
                  <a:lnTo>
                    <a:pt x="35849" y="58911"/>
                  </a:lnTo>
                  <a:lnTo>
                    <a:pt x="21972" y="58911"/>
                  </a:lnTo>
                  <a:lnTo>
                    <a:pt x="18503" y="51971"/>
                  </a:lnTo>
                  <a:lnTo>
                    <a:pt x="18503" y="27759"/>
                  </a:lnTo>
                  <a:lnTo>
                    <a:pt x="19659" y="23132"/>
                  </a:lnTo>
                  <a:lnTo>
                    <a:pt x="20816" y="19585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37" y="41822"/>
                  </a:lnTo>
                  <a:lnTo>
                    <a:pt x="1999" y="55267"/>
                  </a:lnTo>
                  <a:lnTo>
                    <a:pt x="6938" y="65850"/>
                  </a:lnTo>
                  <a:lnTo>
                    <a:pt x="12720" y="71711"/>
                  </a:lnTo>
                  <a:lnTo>
                    <a:pt x="19659" y="75103"/>
                  </a:lnTo>
                  <a:close/>
                </a:path>
                <a:path w="57837" h="75103">
                  <a:moveTo>
                    <a:pt x="39319" y="27759"/>
                  </a:moveTo>
                  <a:lnTo>
                    <a:pt x="39319" y="53204"/>
                  </a:lnTo>
                  <a:lnTo>
                    <a:pt x="38162" y="75103"/>
                  </a:lnTo>
                  <a:lnTo>
                    <a:pt x="45101" y="71711"/>
                  </a:lnTo>
                  <a:lnTo>
                    <a:pt x="50883" y="65850"/>
                  </a:lnTo>
                  <a:lnTo>
                    <a:pt x="51872" y="64297"/>
                  </a:lnTo>
                  <a:lnTo>
                    <a:pt x="56347" y="53358"/>
                  </a:lnTo>
                  <a:lnTo>
                    <a:pt x="57837" y="39325"/>
                  </a:lnTo>
                  <a:lnTo>
                    <a:pt x="57828" y="33536"/>
                  </a:lnTo>
                  <a:lnTo>
                    <a:pt x="55969" y="19702"/>
                  </a:lnTo>
                  <a:lnTo>
                    <a:pt x="50883" y="9253"/>
                  </a:lnTo>
                  <a:lnTo>
                    <a:pt x="45101" y="2313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4959"/>
                  </a:lnTo>
                  <a:lnTo>
                    <a:pt x="37006" y="19585"/>
                  </a:lnTo>
                  <a:lnTo>
                    <a:pt x="38162" y="23132"/>
                  </a:lnTo>
                  <a:lnTo>
                    <a:pt x="39319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5" name="object 1168">
              <a:extLst>
                <a:ext uri="{FF2B5EF4-FFF2-40B4-BE49-F238E27FC236}">
                  <a16:creationId xmlns:a16="http://schemas.microsoft.com/office/drawing/2014/main" id="{9DFE7B7C-215E-471C-9C1C-E2FEA7651C68}"/>
                </a:ext>
              </a:extLst>
            </p:cNvPr>
            <p:cNvSpPr/>
            <p:nvPr/>
          </p:nvSpPr>
          <p:spPr>
            <a:xfrm>
              <a:off x="1212530" y="2829126"/>
              <a:ext cx="54368" cy="75103"/>
            </a:xfrm>
            <a:custGeom>
              <a:avLst/>
              <a:gdLst/>
              <a:ahLst/>
              <a:cxnLst/>
              <a:rect l="l" t="t" r="r" b="b"/>
              <a:pathLst>
                <a:path w="54368" h="75103">
                  <a:moveTo>
                    <a:pt x="24285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4368" y="21898"/>
                  </a:lnTo>
                  <a:lnTo>
                    <a:pt x="54368" y="14959"/>
                  </a:lnTo>
                  <a:lnTo>
                    <a:pt x="50899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69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033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5849" y="54284"/>
                  </a:lnTo>
                  <a:lnTo>
                    <a:pt x="35849" y="58911"/>
                  </a:lnTo>
                  <a:lnTo>
                    <a:pt x="33536" y="61224"/>
                  </a:lnTo>
                  <a:lnTo>
                    <a:pt x="24285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3877" y="71711"/>
                  </a:lnTo>
                  <a:lnTo>
                    <a:pt x="17346" y="74024"/>
                  </a:lnTo>
                  <a:lnTo>
                    <a:pt x="21972" y="75103"/>
                  </a:lnTo>
                  <a:lnTo>
                    <a:pt x="35849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2055" y="64771"/>
                  </a:lnTo>
                  <a:lnTo>
                    <a:pt x="54368" y="60144"/>
                  </a:lnTo>
                  <a:lnTo>
                    <a:pt x="54368" y="47344"/>
                  </a:lnTo>
                  <a:lnTo>
                    <a:pt x="52055" y="42718"/>
                  </a:lnTo>
                  <a:lnTo>
                    <a:pt x="49742" y="39325"/>
                  </a:lnTo>
                  <a:lnTo>
                    <a:pt x="46257" y="35778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285" y="25445"/>
                  </a:lnTo>
                  <a:lnTo>
                    <a:pt x="23128" y="24212"/>
                  </a:lnTo>
                  <a:lnTo>
                    <a:pt x="20816" y="20819"/>
                  </a:lnTo>
                  <a:lnTo>
                    <a:pt x="20816" y="16192"/>
                  </a:lnTo>
                  <a:lnTo>
                    <a:pt x="24285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6" name="object 1169">
              <a:extLst>
                <a:ext uri="{FF2B5EF4-FFF2-40B4-BE49-F238E27FC236}">
                  <a16:creationId xmlns:a16="http://schemas.microsoft.com/office/drawing/2014/main" id="{E3D177C6-67B6-4DED-8B69-7CE6E08671F2}"/>
                </a:ext>
              </a:extLst>
            </p:cNvPr>
            <p:cNvSpPr/>
            <p:nvPr/>
          </p:nvSpPr>
          <p:spPr>
            <a:xfrm>
              <a:off x="1276150" y="2829126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53211" y="67084"/>
                  </a:moveTo>
                  <a:lnTo>
                    <a:pt x="55524" y="63537"/>
                  </a:lnTo>
                  <a:lnTo>
                    <a:pt x="47429" y="51971"/>
                  </a:lnTo>
                  <a:lnTo>
                    <a:pt x="43944" y="56597"/>
                  </a:lnTo>
                  <a:lnTo>
                    <a:pt x="38162" y="58911"/>
                  </a:lnTo>
                  <a:lnTo>
                    <a:pt x="27754" y="58911"/>
                  </a:lnTo>
                  <a:lnTo>
                    <a:pt x="24285" y="57831"/>
                  </a:lnTo>
                  <a:lnTo>
                    <a:pt x="19659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28838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35849" y="75103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42" y="69397"/>
                  </a:lnTo>
                  <a:lnTo>
                    <a:pt x="53211" y="67084"/>
                  </a:lnTo>
                  <a:close/>
                </a:path>
                <a:path w="56681" h="75103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28838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7" name="object 1170">
              <a:extLst>
                <a:ext uri="{FF2B5EF4-FFF2-40B4-BE49-F238E27FC236}">
                  <a16:creationId xmlns:a16="http://schemas.microsoft.com/office/drawing/2014/main" id="{6479802C-7785-4F48-828D-707F14B937E0}"/>
                </a:ext>
              </a:extLst>
            </p:cNvPr>
            <p:cNvSpPr/>
            <p:nvPr/>
          </p:nvSpPr>
          <p:spPr>
            <a:xfrm>
              <a:off x="1718021" y="3055826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20" y="74024"/>
                  </a:moveTo>
                  <a:lnTo>
                    <a:pt x="12720" y="22053"/>
                  </a:lnTo>
                  <a:lnTo>
                    <a:pt x="15033" y="16192"/>
                  </a:lnTo>
                  <a:lnTo>
                    <a:pt x="18503" y="12645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392"/>
                  </a:lnTo>
                  <a:lnTo>
                    <a:pt x="12720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8" name="object 1171">
              <a:extLst>
                <a:ext uri="{FF2B5EF4-FFF2-40B4-BE49-F238E27FC236}">
                  <a16:creationId xmlns:a16="http://schemas.microsoft.com/office/drawing/2014/main" id="{F2D80907-2814-41BA-85FC-1FBAD7DDB664}"/>
                </a:ext>
              </a:extLst>
            </p:cNvPr>
            <p:cNvSpPr/>
            <p:nvPr/>
          </p:nvSpPr>
          <p:spPr>
            <a:xfrm>
              <a:off x="1753886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2" y="75240"/>
                  </a:lnTo>
                  <a:lnTo>
                    <a:pt x="42126" y="72400"/>
                  </a:lnTo>
                  <a:lnTo>
                    <a:pt x="52055" y="64771"/>
                  </a:lnTo>
                  <a:lnTo>
                    <a:pt x="45101" y="56751"/>
                  </a:lnTo>
                  <a:lnTo>
                    <a:pt x="42788" y="60144"/>
                  </a:lnTo>
                  <a:lnTo>
                    <a:pt x="38162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20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32" y="3392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9" name="object 1172">
              <a:extLst>
                <a:ext uri="{FF2B5EF4-FFF2-40B4-BE49-F238E27FC236}">
                  <a16:creationId xmlns:a16="http://schemas.microsoft.com/office/drawing/2014/main" id="{3D2981EC-485B-436C-899B-3B4E6631AC1A}"/>
                </a:ext>
              </a:extLst>
            </p:cNvPr>
            <p:cNvSpPr/>
            <p:nvPr/>
          </p:nvSpPr>
          <p:spPr>
            <a:xfrm>
              <a:off x="18244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0" name="object 1173">
              <a:extLst>
                <a:ext uri="{FF2B5EF4-FFF2-40B4-BE49-F238E27FC236}">
                  <a16:creationId xmlns:a16="http://schemas.microsoft.com/office/drawing/2014/main" id="{E0E8340F-D1CC-40F4-A84C-5715852B1B35}"/>
                </a:ext>
              </a:extLst>
            </p:cNvPr>
            <p:cNvSpPr/>
            <p:nvPr/>
          </p:nvSpPr>
          <p:spPr>
            <a:xfrm>
              <a:off x="1846417" y="3030380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0" y="8019"/>
                  </a:moveTo>
                  <a:lnTo>
                    <a:pt x="0" y="11566"/>
                  </a:lnTo>
                  <a:lnTo>
                    <a:pt x="3469" y="14959"/>
                  </a:lnTo>
                  <a:lnTo>
                    <a:pt x="8095" y="1495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1" name="object 1174">
              <a:extLst>
                <a:ext uri="{FF2B5EF4-FFF2-40B4-BE49-F238E27FC236}">
                  <a16:creationId xmlns:a16="http://schemas.microsoft.com/office/drawing/2014/main" id="{DD44A926-8CFA-4EB9-A5D6-6B3D48E135F6}"/>
                </a:ext>
              </a:extLst>
            </p:cNvPr>
            <p:cNvSpPr/>
            <p:nvPr/>
          </p:nvSpPr>
          <p:spPr>
            <a:xfrm>
              <a:off x="1873031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4959"/>
                  </a:moveTo>
                  <a:lnTo>
                    <a:pt x="46257" y="9253"/>
                  </a:lnTo>
                  <a:lnTo>
                    <a:pt x="42788" y="5706"/>
                  </a:lnTo>
                  <a:lnTo>
                    <a:pt x="38162" y="2313"/>
                  </a:lnTo>
                  <a:lnTo>
                    <a:pt x="33536" y="0"/>
                  </a:lnTo>
                  <a:lnTo>
                    <a:pt x="20816" y="0"/>
                  </a:lnTo>
                  <a:lnTo>
                    <a:pt x="17346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2380" y="11566"/>
                  </a:lnTo>
                  <a:lnTo>
                    <a:pt x="35849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  <a:path w="50899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2" name="object 1175">
              <a:extLst>
                <a:ext uri="{FF2B5EF4-FFF2-40B4-BE49-F238E27FC236}">
                  <a16:creationId xmlns:a16="http://schemas.microsoft.com/office/drawing/2014/main" id="{6C63EE1E-E37E-4C3F-968B-898D4CC2C96B}"/>
                </a:ext>
              </a:extLst>
            </p:cNvPr>
            <p:cNvSpPr/>
            <p:nvPr/>
          </p:nvSpPr>
          <p:spPr>
            <a:xfrm>
              <a:off x="1936651" y="3026833"/>
              <a:ext cx="53211" cy="104250"/>
            </a:xfrm>
            <a:custGeom>
              <a:avLst/>
              <a:gdLst/>
              <a:ahLst/>
              <a:cxnLst/>
              <a:rect l="l" t="t" r="r" b="b"/>
              <a:pathLst>
                <a:path w="53211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475" y="84511"/>
                  </a:lnTo>
                  <a:lnTo>
                    <a:pt x="38162" y="88058"/>
                  </a:lnTo>
                  <a:lnTo>
                    <a:pt x="37006" y="104250"/>
                  </a:lnTo>
                  <a:lnTo>
                    <a:pt x="42788" y="101937"/>
                  </a:lnTo>
                  <a:lnTo>
                    <a:pt x="47429" y="96077"/>
                  </a:lnTo>
                  <a:lnTo>
                    <a:pt x="51701" y="85214"/>
                  </a:lnTo>
                  <a:lnTo>
                    <a:pt x="53211" y="70631"/>
                  </a:lnTo>
                  <a:lnTo>
                    <a:pt x="53207" y="62773"/>
                  </a:lnTo>
                  <a:lnTo>
                    <a:pt x="51540" y="48021"/>
                  </a:lnTo>
                  <a:lnTo>
                    <a:pt x="47429" y="38245"/>
                  </a:lnTo>
                  <a:lnTo>
                    <a:pt x="42788" y="32385"/>
                  </a:lnTo>
                  <a:lnTo>
                    <a:pt x="37006" y="28992"/>
                  </a:lnTo>
                  <a:lnTo>
                    <a:pt x="21972" y="28992"/>
                  </a:lnTo>
                  <a:lnTo>
                    <a:pt x="16190" y="32385"/>
                  </a:lnTo>
                  <a:lnTo>
                    <a:pt x="12720" y="38245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720" y="84511"/>
                  </a:lnTo>
                  <a:lnTo>
                    <a:pt x="12720" y="49812"/>
                  </a:lnTo>
                  <a:lnTo>
                    <a:pt x="15033" y="42872"/>
                  </a:lnTo>
                  <a:lnTo>
                    <a:pt x="19659" y="39325"/>
                  </a:lnTo>
                  <a:lnTo>
                    <a:pt x="31224" y="39325"/>
                  </a:lnTo>
                  <a:lnTo>
                    <a:pt x="34693" y="41638"/>
                  </a:lnTo>
                  <a:lnTo>
                    <a:pt x="38162" y="45185"/>
                  </a:lnTo>
                  <a:lnTo>
                    <a:pt x="40475" y="48732"/>
                  </a:lnTo>
                  <a:lnTo>
                    <a:pt x="41632" y="55672"/>
                  </a:lnTo>
                  <a:close/>
                </a:path>
                <a:path w="53211" h="104250">
                  <a:moveTo>
                    <a:pt x="38162" y="88058"/>
                  </a:moveTo>
                  <a:lnTo>
                    <a:pt x="35849" y="92684"/>
                  </a:lnTo>
                  <a:lnTo>
                    <a:pt x="31224" y="93764"/>
                  </a:lnTo>
                  <a:lnTo>
                    <a:pt x="19659" y="93764"/>
                  </a:lnTo>
                  <a:lnTo>
                    <a:pt x="15033" y="91450"/>
                  </a:lnTo>
                  <a:lnTo>
                    <a:pt x="12720" y="84511"/>
                  </a:lnTo>
                  <a:lnTo>
                    <a:pt x="16190" y="101937"/>
                  </a:lnTo>
                  <a:lnTo>
                    <a:pt x="21972" y="104250"/>
                  </a:lnTo>
                  <a:lnTo>
                    <a:pt x="37006" y="104250"/>
                  </a:lnTo>
                  <a:lnTo>
                    <a:pt x="38162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3" name="object 1176">
              <a:extLst>
                <a:ext uri="{FF2B5EF4-FFF2-40B4-BE49-F238E27FC236}">
                  <a16:creationId xmlns:a16="http://schemas.microsoft.com/office/drawing/2014/main" id="{00B2B05D-F09D-43C8-B19C-720CAB340135}"/>
                </a:ext>
              </a:extLst>
            </p:cNvPr>
            <p:cNvSpPr/>
            <p:nvPr/>
          </p:nvSpPr>
          <p:spPr>
            <a:xfrm>
              <a:off x="20089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9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4" name="object 1177">
              <a:extLst>
                <a:ext uri="{FF2B5EF4-FFF2-40B4-BE49-F238E27FC236}">
                  <a16:creationId xmlns:a16="http://schemas.microsoft.com/office/drawing/2014/main" id="{28B8CBF2-926A-4E68-B7A9-9936E355D06C}"/>
                </a:ext>
              </a:extLst>
            </p:cNvPr>
            <p:cNvSpPr/>
            <p:nvPr/>
          </p:nvSpPr>
          <p:spPr>
            <a:xfrm>
              <a:off x="2028025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29129" y="75241"/>
                  </a:lnTo>
                  <a:lnTo>
                    <a:pt x="42543" y="72403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2803" y="60144"/>
                  </a:lnTo>
                  <a:lnTo>
                    <a:pt x="40491" y="62458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3144" y="66005"/>
                  </a:lnTo>
                  <a:lnTo>
                    <a:pt x="19675" y="63691"/>
                  </a:lnTo>
                  <a:lnTo>
                    <a:pt x="16205" y="60144"/>
                  </a:lnTo>
                  <a:lnTo>
                    <a:pt x="13892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36" y="24366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258">
                  <a:moveTo>
                    <a:pt x="41647" y="3392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5" name="object 1178">
              <a:extLst>
                <a:ext uri="{FF2B5EF4-FFF2-40B4-BE49-F238E27FC236}">
                  <a16:creationId xmlns:a16="http://schemas.microsoft.com/office/drawing/2014/main" id="{95D1F4C6-4BB2-4F5C-A0D1-ADA9DDBDC847}"/>
                </a:ext>
              </a:extLst>
            </p:cNvPr>
            <p:cNvSpPr/>
            <p:nvPr/>
          </p:nvSpPr>
          <p:spPr>
            <a:xfrm>
              <a:off x="2117103" y="3059219"/>
              <a:ext cx="53211" cy="101937"/>
            </a:xfrm>
            <a:custGeom>
              <a:avLst/>
              <a:gdLst/>
              <a:ahLst/>
              <a:cxnLst/>
              <a:rect l="l" t="t" r="r" b="b"/>
              <a:pathLst>
                <a:path w="53211" h="101937">
                  <a:moveTo>
                    <a:pt x="12720" y="38245"/>
                  </a:moveTo>
                  <a:lnTo>
                    <a:pt x="12720" y="23286"/>
                  </a:lnTo>
                  <a:lnTo>
                    <a:pt x="11564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38245"/>
                  </a:lnTo>
                  <a:lnTo>
                    <a:pt x="128" y="39514"/>
                  </a:lnTo>
                  <a:lnTo>
                    <a:pt x="2282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720" y="46419"/>
                  </a:lnTo>
                  <a:lnTo>
                    <a:pt x="12720" y="38245"/>
                  </a:lnTo>
                  <a:close/>
                </a:path>
                <a:path w="53211" h="101937">
                  <a:moveTo>
                    <a:pt x="18503" y="9253"/>
                  </a:moveTo>
                  <a:lnTo>
                    <a:pt x="21972" y="6939"/>
                  </a:lnTo>
                  <a:lnTo>
                    <a:pt x="33536" y="6939"/>
                  </a:lnTo>
                  <a:lnTo>
                    <a:pt x="38162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162" y="59065"/>
                  </a:lnTo>
                  <a:lnTo>
                    <a:pt x="33536" y="61378"/>
                  </a:lnTo>
                  <a:lnTo>
                    <a:pt x="21972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20" y="46419"/>
                  </a:lnTo>
                  <a:lnTo>
                    <a:pt x="11564" y="69552"/>
                  </a:lnTo>
                  <a:lnTo>
                    <a:pt x="17346" y="71865"/>
                  </a:lnTo>
                  <a:lnTo>
                    <a:pt x="32380" y="71865"/>
                  </a:lnTo>
                  <a:lnTo>
                    <a:pt x="38162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211" y="70631"/>
                  </a:lnTo>
                  <a:lnTo>
                    <a:pt x="53211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224" y="-3392"/>
                  </a:lnTo>
                  <a:lnTo>
                    <a:pt x="17346" y="-3392"/>
                  </a:lnTo>
                  <a:lnTo>
                    <a:pt x="11564" y="0"/>
                  </a:lnTo>
                  <a:lnTo>
                    <a:pt x="12720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6" name="object 1179">
              <a:extLst>
                <a:ext uri="{FF2B5EF4-FFF2-40B4-BE49-F238E27FC236}">
                  <a16:creationId xmlns:a16="http://schemas.microsoft.com/office/drawing/2014/main" id="{FE3E317A-2CD9-46A0-8C75-D9CA55C1F294}"/>
                </a:ext>
              </a:extLst>
            </p:cNvPr>
            <p:cNvSpPr/>
            <p:nvPr/>
          </p:nvSpPr>
          <p:spPr>
            <a:xfrm>
              <a:off x="218303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61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0491" y="62458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211" y="41638"/>
                  </a:lnTo>
                  <a:lnTo>
                    <a:pt x="53211" y="33619"/>
                  </a:lnTo>
                  <a:lnTo>
                    <a:pt x="53064" y="32167"/>
                  </a:lnTo>
                  <a:lnTo>
                    <a:pt x="50912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7" name="object 1180">
              <a:extLst>
                <a:ext uri="{FF2B5EF4-FFF2-40B4-BE49-F238E27FC236}">
                  <a16:creationId xmlns:a16="http://schemas.microsoft.com/office/drawing/2014/main" id="{D83D7320-5757-40A2-B131-5F42C35F496A}"/>
                </a:ext>
              </a:extLst>
            </p:cNvPr>
            <p:cNvSpPr/>
            <p:nvPr/>
          </p:nvSpPr>
          <p:spPr>
            <a:xfrm>
              <a:off x="225359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8" name="object 1181">
              <a:extLst>
                <a:ext uri="{FF2B5EF4-FFF2-40B4-BE49-F238E27FC236}">
                  <a16:creationId xmlns:a16="http://schemas.microsoft.com/office/drawing/2014/main" id="{C78AA316-5586-4F47-A4AB-DB3AFC7C200C}"/>
                </a:ext>
              </a:extLst>
            </p:cNvPr>
            <p:cNvSpPr/>
            <p:nvPr/>
          </p:nvSpPr>
          <p:spPr>
            <a:xfrm>
              <a:off x="2275567" y="3030380"/>
              <a:ext cx="12736" cy="99470"/>
            </a:xfrm>
            <a:custGeom>
              <a:avLst/>
              <a:gdLst/>
              <a:ahLst/>
              <a:cxnLst/>
              <a:rect l="l" t="t" r="r" b="b"/>
              <a:pathLst>
                <a:path w="12736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36" y="99470"/>
                  </a:lnTo>
                  <a:lnTo>
                    <a:pt x="12736" y="26525"/>
                  </a:lnTo>
                  <a:lnTo>
                    <a:pt x="1156" y="26525"/>
                  </a:lnTo>
                  <a:close/>
                </a:path>
                <a:path w="12736" h="99470">
                  <a:moveTo>
                    <a:pt x="13892" y="8019"/>
                  </a:moveTo>
                  <a:lnTo>
                    <a:pt x="12736" y="4626"/>
                  </a:lnTo>
                  <a:lnTo>
                    <a:pt x="9266" y="0"/>
                  </a:lnTo>
                  <a:lnTo>
                    <a:pt x="4641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lnTo>
                    <a:pt x="4641" y="14959"/>
                  </a:lnTo>
                  <a:lnTo>
                    <a:pt x="9266" y="14959"/>
                  </a:lnTo>
                  <a:lnTo>
                    <a:pt x="12736" y="11566"/>
                  </a:lnTo>
                  <a:lnTo>
                    <a:pt x="1389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9" name="object 1182">
              <a:extLst>
                <a:ext uri="{FF2B5EF4-FFF2-40B4-BE49-F238E27FC236}">
                  <a16:creationId xmlns:a16="http://schemas.microsoft.com/office/drawing/2014/main" id="{8B5B0C5D-F9E7-46A3-BD66-0B17F8EE34DA}"/>
                </a:ext>
              </a:extLst>
            </p:cNvPr>
            <p:cNvSpPr/>
            <p:nvPr/>
          </p:nvSpPr>
          <p:spPr>
            <a:xfrm>
              <a:off x="2297554" y="3056905"/>
              <a:ext cx="52055" cy="72944"/>
            </a:xfrm>
            <a:custGeom>
              <a:avLst/>
              <a:gdLst/>
              <a:ahLst/>
              <a:cxnLst/>
              <a:rect l="l" t="t" r="r" b="b"/>
              <a:pathLst>
                <a:path w="52055" h="72944">
                  <a:moveTo>
                    <a:pt x="26598" y="55672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944"/>
                  </a:lnTo>
                  <a:lnTo>
                    <a:pt x="31224" y="72944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26598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0" name="object 1183">
              <a:extLst>
                <a:ext uri="{FF2B5EF4-FFF2-40B4-BE49-F238E27FC236}">
                  <a16:creationId xmlns:a16="http://schemas.microsoft.com/office/drawing/2014/main" id="{D150E468-3AC0-4E2C-850A-8C419B88664F}"/>
                </a:ext>
              </a:extLst>
            </p:cNvPr>
            <p:cNvSpPr/>
            <p:nvPr/>
          </p:nvSpPr>
          <p:spPr>
            <a:xfrm>
              <a:off x="235653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1" name="object 1184">
              <a:extLst>
                <a:ext uri="{FF2B5EF4-FFF2-40B4-BE49-F238E27FC236}">
                  <a16:creationId xmlns:a16="http://schemas.microsoft.com/office/drawing/2014/main" id="{D3F00CE0-4F18-4DAF-9029-C1CF120E2668}"/>
                </a:ext>
              </a:extLst>
            </p:cNvPr>
            <p:cNvSpPr/>
            <p:nvPr/>
          </p:nvSpPr>
          <p:spPr>
            <a:xfrm>
              <a:off x="242021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2" name="object 1185">
              <a:extLst>
                <a:ext uri="{FF2B5EF4-FFF2-40B4-BE49-F238E27FC236}">
                  <a16:creationId xmlns:a16="http://schemas.microsoft.com/office/drawing/2014/main" id="{986BC9E4-E537-4C87-B814-EC3E2100660E}"/>
                </a:ext>
              </a:extLst>
            </p:cNvPr>
            <p:cNvSpPr/>
            <p:nvPr/>
          </p:nvSpPr>
          <p:spPr>
            <a:xfrm>
              <a:off x="2453675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7754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3" name="object 1186">
              <a:extLst>
                <a:ext uri="{FF2B5EF4-FFF2-40B4-BE49-F238E27FC236}">
                  <a16:creationId xmlns:a16="http://schemas.microsoft.com/office/drawing/2014/main" id="{47B0B170-B6A9-480E-86B8-3BA3CC3D6036}"/>
                </a:ext>
              </a:extLst>
            </p:cNvPr>
            <p:cNvSpPr/>
            <p:nvPr/>
          </p:nvSpPr>
          <p:spPr>
            <a:xfrm>
              <a:off x="2540485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4" name="object 1187">
              <a:extLst>
                <a:ext uri="{FF2B5EF4-FFF2-40B4-BE49-F238E27FC236}">
                  <a16:creationId xmlns:a16="http://schemas.microsoft.com/office/drawing/2014/main" id="{9E733E36-BD37-477D-830B-8603BF46BA87}"/>
                </a:ext>
              </a:extLst>
            </p:cNvPr>
            <p:cNvSpPr/>
            <p:nvPr/>
          </p:nvSpPr>
          <p:spPr>
            <a:xfrm>
              <a:off x="2604013" y="3025753"/>
              <a:ext cx="38239" cy="104096"/>
            </a:xfrm>
            <a:custGeom>
              <a:avLst/>
              <a:gdLst/>
              <a:ahLst/>
              <a:cxnLst/>
              <a:rect l="l" t="t" r="r" b="b"/>
              <a:pathLst>
                <a:path w="38239" h="104096">
                  <a:moveTo>
                    <a:pt x="22049" y="31151"/>
                  </a:moveTo>
                  <a:lnTo>
                    <a:pt x="22049" y="14959"/>
                  </a:lnTo>
                  <a:lnTo>
                    <a:pt x="25596" y="10332"/>
                  </a:lnTo>
                  <a:lnTo>
                    <a:pt x="37160" y="10332"/>
                  </a:lnTo>
                  <a:lnTo>
                    <a:pt x="38239" y="1079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6344" y="5706"/>
                  </a:lnTo>
                  <a:lnTo>
                    <a:pt x="11718" y="10332"/>
                  </a:lnTo>
                  <a:lnTo>
                    <a:pt x="10485" y="16192"/>
                  </a:lnTo>
                  <a:lnTo>
                    <a:pt x="10485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10485" y="41638"/>
                  </a:lnTo>
                  <a:lnTo>
                    <a:pt x="10485" y="104096"/>
                  </a:lnTo>
                  <a:lnTo>
                    <a:pt x="22049" y="104096"/>
                  </a:lnTo>
                  <a:lnTo>
                    <a:pt x="22049" y="41638"/>
                  </a:lnTo>
                  <a:lnTo>
                    <a:pt x="34847" y="41638"/>
                  </a:lnTo>
                  <a:lnTo>
                    <a:pt x="34847" y="31151"/>
                  </a:lnTo>
                  <a:lnTo>
                    <a:pt x="22049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5" name="object 1188">
              <a:extLst>
                <a:ext uri="{FF2B5EF4-FFF2-40B4-BE49-F238E27FC236}">
                  <a16:creationId xmlns:a16="http://schemas.microsoft.com/office/drawing/2014/main" id="{D3151C71-2E85-4899-8AAC-3AD8A1A1524A}"/>
                </a:ext>
              </a:extLst>
            </p:cNvPr>
            <p:cNvSpPr/>
            <p:nvPr/>
          </p:nvSpPr>
          <p:spPr>
            <a:xfrm>
              <a:off x="2674633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0891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926" y="11566"/>
                  </a:lnTo>
                  <a:lnTo>
                    <a:pt x="38239" y="14959"/>
                  </a:lnTo>
                  <a:lnTo>
                    <a:pt x="40552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968" y="9454"/>
                  </a:lnTo>
                  <a:lnTo>
                    <a:pt x="1843" y="19786"/>
                  </a:lnTo>
                  <a:lnTo>
                    <a:pt x="0" y="33619"/>
                  </a:lnTo>
                  <a:lnTo>
                    <a:pt x="17" y="43335"/>
                  </a:lnTo>
                  <a:lnTo>
                    <a:pt x="2089" y="57179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3196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6" name="object 1189">
              <a:extLst>
                <a:ext uri="{FF2B5EF4-FFF2-40B4-BE49-F238E27FC236}">
                  <a16:creationId xmlns:a16="http://schemas.microsoft.com/office/drawing/2014/main" id="{6C823F05-8935-4546-AB54-CA86BA2C9F75}"/>
                </a:ext>
              </a:extLst>
            </p:cNvPr>
            <p:cNvSpPr/>
            <p:nvPr/>
          </p:nvSpPr>
          <p:spPr>
            <a:xfrm>
              <a:off x="273831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7" name="object 1190">
              <a:extLst>
                <a:ext uri="{FF2B5EF4-FFF2-40B4-BE49-F238E27FC236}">
                  <a16:creationId xmlns:a16="http://schemas.microsoft.com/office/drawing/2014/main" id="{29470A6C-7A15-45D0-8C84-8AA622ADD579}"/>
                </a:ext>
              </a:extLst>
            </p:cNvPr>
            <p:cNvSpPr/>
            <p:nvPr/>
          </p:nvSpPr>
          <p:spPr>
            <a:xfrm>
              <a:off x="2800763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8" name="object 1191">
              <a:extLst>
                <a:ext uri="{FF2B5EF4-FFF2-40B4-BE49-F238E27FC236}">
                  <a16:creationId xmlns:a16="http://schemas.microsoft.com/office/drawing/2014/main" id="{AE7F3599-6D00-4AEC-B992-9D5A7A2CBCCD}"/>
                </a:ext>
              </a:extLst>
            </p:cNvPr>
            <p:cNvSpPr/>
            <p:nvPr/>
          </p:nvSpPr>
          <p:spPr>
            <a:xfrm>
              <a:off x="2864290" y="30558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8506"/>
                  </a:moveTo>
                  <a:lnTo>
                    <a:pt x="16190" y="16192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7006" y="17426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459" y="16134"/>
                  </a:lnTo>
                  <a:lnTo>
                    <a:pt x="42104" y="4175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9" name="object 1192">
              <a:extLst>
                <a:ext uri="{FF2B5EF4-FFF2-40B4-BE49-F238E27FC236}">
                  <a16:creationId xmlns:a16="http://schemas.microsoft.com/office/drawing/2014/main" id="{B3DB8FF3-D6B4-4DD7-AAF6-0B3697AE7C71}"/>
                </a:ext>
              </a:extLst>
            </p:cNvPr>
            <p:cNvSpPr/>
            <p:nvPr/>
          </p:nvSpPr>
          <p:spPr>
            <a:xfrm>
              <a:off x="2925659" y="3055826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1233" y="53204"/>
                  </a:moveTo>
                  <a:lnTo>
                    <a:pt x="3546" y="61378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1632" y="67084"/>
                  </a:lnTo>
                  <a:lnTo>
                    <a:pt x="41632" y="76337"/>
                  </a:lnTo>
                  <a:lnTo>
                    <a:pt x="40552" y="87903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1632" y="100703"/>
                  </a:lnTo>
                  <a:lnTo>
                    <a:pt x="46257" y="96077"/>
                  </a:lnTo>
                  <a:lnTo>
                    <a:pt x="50883" y="91450"/>
                  </a:lnTo>
                  <a:lnTo>
                    <a:pt x="53196" y="84511"/>
                  </a:lnTo>
                  <a:lnTo>
                    <a:pt x="53196" y="1079"/>
                  </a:lnTo>
                  <a:lnTo>
                    <a:pt x="42865" y="1079"/>
                  </a:lnTo>
                  <a:lnTo>
                    <a:pt x="41632" y="9253"/>
                  </a:lnTo>
                  <a:lnTo>
                    <a:pt x="38239" y="3392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3879"/>
                  </a:lnTo>
                  <a:lnTo>
                    <a:pt x="41632" y="19739"/>
                  </a:lnTo>
                  <a:lnTo>
                    <a:pt x="41632" y="55518"/>
                  </a:lnTo>
                  <a:lnTo>
                    <a:pt x="38239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3877" y="55518"/>
                  </a:lnTo>
                  <a:lnTo>
                    <a:pt x="12798" y="49812"/>
                  </a:lnTo>
                  <a:lnTo>
                    <a:pt x="12798" y="26679"/>
                  </a:lnTo>
                  <a:lnTo>
                    <a:pt x="17423" y="0"/>
                  </a:lnTo>
                  <a:lnTo>
                    <a:pt x="10485" y="3392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233" y="53204"/>
                  </a:lnTo>
                  <a:close/>
                </a:path>
                <a:path w="53196" h="103017">
                  <a:moveTo>
                    <a:pt x="17423" y="0"/>
                  </a:moveTo>
                  <a:lnTo>
                    <a:pt x="12798" y="26679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362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0" name="object 1193">
              <a:extLst>
                <a:ext uri="{FF2B5EF4-FFF2-40B4-BE49-F238E27FC236}">
                  <a16:creationId xmlns:a16="http://schemas.microsoft.com/office/drawing/2014/main" id="{3B2F6208-84B5-4F9C-8A41-43B5282E86EE}"/>
                </a:ext>
              </a:extLst>
            </p:cNvPr>
            <p:cNvSpPr/>
            <p:nvPr/>
          </p:nvSpPr>
          <p:spPr>
            <a:xfrm>
              <a:off x="299165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1" name="object 1194">
              <a:extLst>
                <a:ext uri="{FF2B5EF4-FFF2-40B4-BE49-F238E27FC236}">
                  <a16:creationId xmlns:a16="http://schemas.microsoft.com/office/drawing/2014/main" id="{ED9D8BAC-0921-4DDF-946D-EDB1C512DA25}"/>
                </a:ext>
              </a:extLst>
            </p:cNvPr>
            <p:cNvSpPr/>
            <p:nvPr/>
          </p:nvSpPr>
          <p:spPr>
            <a:xfrm>
              <a:off x="3075997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2" name="object 1195">
              <a:extLst>
                <a:ext uri="{FF2B5EF4-FFF2-40B4-BE49-F238E27FC236}">
                  <a16:creationId xmlns:a16="http://schemas.microsoft.com/office/drawing/2014/main" id="{A6FDF921-B27B-4778-87EE-DEFFB243D45F}"/>
                </a:ext>
              </a:extLst>
            </p:cNvPr>
            <p:cNvSpPr/>
            <p:nvPr/>
          </p:nvSpPr>
          <p:spPr>
            <a:xfrm>
              <a:off x="3116550" y="3055826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695" y="56763"/>
                  </a:move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2073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695" y="56763"/>
                  </a:lnTo>
                  <a:close/>
                </a:path>
                <a:path w="56588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3" name="object 1196">
              <a:extLst>
                <a:ext uri="{FF2B5EF4-FFF2-40B4-BE49-F238E27FC236}">
                  <a16:creationId xmlns:a16="http://schemas.microsoft.com/office/drawing/2014/main" id="{5AE5F061-CA97-431E-AAB8-22C74A96D616}"/>
                </a:ext>
              </a:extLst>
            </p:cNvPr>
            <p:cNvSpPr/>
            <p:nvPr/>
          </p:nvSpPr>
          <p:spPr>
            <a:xfrm>
              <a:off x="32067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4" name="object 1197">
              <a:extLst>
                <a:ext uri="{FF2B5EF4-FFF2-40B4-BE49-F238E27FC236}">
                  <a16:creationId xmlns:a16="http://schemas.microsoft.com/office/drawing/2014/main" id="{63AD6EEC-D2FD-4124-A360-0ABEA8A88F4F}"/>
                </a:ext>
              </a:extLst>
            </p:cNvPr>
            <p:cNvSpPr/>
            <p:nvPr/>
          </p:nvSpPr>
          <p:spPr>
            <a:xfrm>
              <a:off x="32519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5" name="object 1198">
              <a:extLst>
                <a:ext uri="{FF2B5EF4-FFF2-40B4-BE49-F238E27FC236}">
                  <a16:creationId xmlns:a16="http://schemas.microsoft.com/office/drawing/2014/main" id="{33623987-B338-4993-A060-4AB1B92BC8FD}"/>
                </a:ext>
              </a:extLst>
            </p:cNvPr>
            <p:cNvSpPr/>
            <p:nvPr/>
          </p:nvSpPr>
          <p:spPr>
            <a:xfrm>
              <a:off x="33131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23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6" name="object 1199">
              <a:extLst>
                <a:ext uri="{FF2B5EF4-FFF2-40B4-BE49-F238E27FC236}">
                  <a16:creationId xmlns:a16="http://schemas.microsoft.com/office/drawing/2014/main" id="{31B9B6E6-0626-42AA-B5BE-B07A77E1D38B}"/>
                </a:ext>
              </a:extLst>
            </p:cNvPr>
            <p:cNvSpPr/>
            <p:nvPr/>
          </p:nvSpPr>
          <p:spPr>
            <a:xfrm>
              <a:off x="3929763" y="3032693"/>
              <a:ext cx="82030" cy="97156"/>
            </a:xfrm>
            <a:custGeom>
              <a:avLst/>
              <a:gdLst/>
              <a:ahLst/>
              <a:cxnLst/>
              <a:rect l="l" t="t" r="r" b="b"/>
              <a:pathLst>
                <a:path w="82030" h="97156">
                  <a:moveTo>
                    <a:pt x="70466" y="59065"/>
                  </a:moveTo>
                  <a:lnTo>
                    <a:pt x="70466" y="97156"/>
                  </a:lnTo>
                  <a:lnTo>
                    <a:pt x="82030" y="97156"/>
                  </a:lnTo>
                  <a:lnTo>
                    <a:pt x="82030" y="0"/>
                  </a:lnTo>
                  <a:lnTo>
                    <a:pt x="65840" y="0"/>
                  </a:lnTo>
                  <a:lnTo>
                    <a:pt x="40398" y="79884"/>
                  </a:lnTo>
                  <a:lnTo>
                    <a:pt x="14956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10330" y="21898"/>
                  </a:lnTo>
                  <a:lnTo>
                    <a:pt x="35772" y="97156"/>
                  </a:lnTo>
                  <a:lnTo>
                    <a:pt x="45024" y="97156"/>
                  </a:lnTo>
                  <a:lnTo>
                    <a:pt x="71699" y="20819"/>
                  </a:lnTo>
                  <a:lnTo>
                    <a:pt x="7046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7" name="object 1200">
              <a:extLst>
                <a:ext uri="{FF2B5EF4-FFF2-40B4-BE49-F238E27FC236}">
                  <a16:creationId xmlns:a16="http://schemas.microsoft.com/office/drawing/2014/main" id="{7553A81A-5F48-4DE1-8733-D77D3763EF9B}"/>
                </a:ext>
              </a:extLst>
            </p:cNvPr>
            <p:cNvSpPr/>
            <p:nvPr/>
          </p:nvSpPr>
          <p:spPr>
            <a:xfrm>
              <a:off x="4029218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8" name="object 1201">
              <a:extLst>
                <a:ext uri="{FF2B5EF4-FFF2-40B4-BE49-F238E27FC236}">
                  <a16:creationId xmlns:a16="http://schemas.microsoft.com/office/drawing/2014/main" id="{07584D40-8BE5-43A2-834E-141C7016EE43}"/>
                </a:ext>
              </a:extLst>
            </p:cNvPr>
            <p:cNvSpPr/>
            <p:nvPr/>
          </p:nvSpPr>
          <p:spPr>
            <a:xfrm>
              <a:off x="4050034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9" name="object 1202">
              <a:extLst>
                <a:ext uri="{FF2B5EF4-FFF2-40B4-BE49-F238E27FC236}">
                  <a16:creationId xmlns:a16="http://schemas.microsoft.com/office/drawing/2014/main" id="{3483B898-3592-418F-B7CE-35D92A0F17C9}"/>
                </a:ext>
              </a:extLst>
            </p:cNvPr>
            <p:cNvSpPr/>
            <p:nvPr/>
          </p:nvSpPr>
          <p:spPr>
            <a:xfrm>
              <a:off x="4095058" y="3030380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0" y="26525"/>
                  </a:lnTo>
                  <a:close/>
                </a:path>
                <a:path w="12798" h="99470">
                  <a:moveTo>
                    <a:pt x="14031" y="8019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233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798" y="11566"/>
                  </a:lnTo>
                  <a:lnTo>
                    <a:pt x="14031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0" name="object 1203">
              <a:extLst>
                <a:ext uri="{FF2B5EF4-FFF2-40B4-BE49-F238E27FC236}">
                  <a16:creationId xmlns:a16="http://schemas.microsoft.com/office/drawing/2014/main" id="{38AEC28B-F595-4204-B25B-92AEDA28FDF3}"/>
                </a:ext>
              </a:extLst>
            </p:cNvPr>
            <p:cNvSpPr/>
            <p:nvPr/>
          </p:nvSpPr>
          <p:spPr>
            <a:xfrm>
              <a:off x="4120654" y="3055826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33459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8085" y="62458"/>
                  </a:lnTo>
                  <a:lnTo>
                    <a:pt x="33459" y="64771"/>
                  </a:lnTo>
                  <a:lnTo>
                    <a:pt x="21895" y="64771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442" y="9702"/>
                  </a:lnTo>
                  <a:lnTo>
                    <a:pt x="1503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5772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1" name="object 1204">
              <a:extLst>
                <a:ext uri="{FF2B5EF4-FFF2-40B4-BE49-F238E27FC236}">
                  <a16:creationId xmlns:a16="http://schemas.microsoft.com/office/drawing/2014/main" id="{BD7E3B8E-F490-4A38-BFED-2DE319077707}"/>
                </a:ext>
              </a:extLst>
            </p:cNvPr>
            <p:cNvSpPr/>
            <p:nvPr/>
          </p:nvSpPr>
          <p:spPr>
            <a:xfrm>
              <a:off x="456935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2" name="object 1205">
              <a:extLst>
                <a:ext uri="{FF2B5EF4-FFF2-40B4-BE49-F238E27FC236}">
                  <a16:creationId xmlns:a16="http://schemas.microsoft.com/office/drawing/2014/main" id="{AE6998CA-14DE-47BE-AD27-2E645133B25C}"/>
                </a:ext>
              </a:extLst>
            </p:cNvPr>
            <p:cNvSpPr/>
            <p:nvPr/>
          </p:nvSpPr>
          <p:spPr>
            <a:xfrm>
              <a:off x="460759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3" name="object 1206">
              <a:extLst>
                <a:ext uri="{FF2B5EF4-FFF2-40B4-BE49-F238E27FC236}">
                  <a16:creationId xmlns:a16="http://schemas.microsoft.com/office/drawing/2014/main" id="{3FCBFBD8-2CFA-4558-90C2-B498BFB2BBAA}"/>
                </a:ext>
              </a:extLst>
            </p:cNvPr>
            <p:cNvSpPr/>
            <p:nvPr/>
          </p:nvSpPr>
          <p:spPr>
            <a:xfrm>
              <a:off x="4634117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4" name="object 1207">
              <a:extLst>
                <a:ext uri="{FF2B5EF4-FFF2-40B4-BE49-F238E27FC236}">
                  <a16:creationId xmlns:a16="http://schemas.microsoft.com/office/drawing/2014/main" id="{5F232BE8-9A9F-4027-9007-22E3531CE409}"/>
                </a:ext>
              </a:extLst>
            </p:cNvPr>
            <p:cNvSpPr/>
            <p:nvPr/>
          </p:nvSpPr>
          <p:spPr>
            <a:xfrm>
              <a:off x="4696565" y="3026833"/>
              <a:ext cx="51037" cy="103017"/>
            </a:xfrm>
            <a:custGeom>
              <a:avLst/>
              <a:gdLst/>
              <a:ahLst/>
              <a:cxnLst/>
              <a:rect l="l" t="t" r="r" b="b"/>
              <a:pathLst>
                <a:path w="51037" h="103017">
                  <a:moveTo>
                    <a:pt x="0" y="0"/>
                  </a:moveTo>
                  <a:lnTo>
                    <a:pt x="0" y="103017"/>
                  </a:lnTo>
                  <a:lnTo>
                    <a:pt x="11718" y="103017"/>
                  </a:lnTo>
                  <a:lnTo>
                    <a:pt x="11718" y="77571"/>
                  </a:lnTo>
                  <a:lnTo>
                    <a:pt x="17423" y="69552"/>
                  </a:lnTo>
                  <a:lnTo>
                    <a:pt x="37160" y="103017"/>
                  </a:lnTo>
                  <a:lnTo>
                    <a:pt x="51037" y="103017"/>
                  </a:lnTo>
                  <a:lnTo>
                    <a:pt x="25596" y="61378"/>
                  </a:lnTo>
                  <a:lnTo>
                    <a:pt x="48724" y="30072"/>
                  </a:lnTo>
                  <a:lnTo>
                    <a:pt x="33614" y="30072"/>
                  </a:lnTo>
                  <a:lnTo>
                    <a:pt x="11718" y="61378"/>
                  </a:lnTo>
                  <a:lnTo>
                    <a:pt x="11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5" name="object 1208">
              <a:extLst>
                <a:ext uri="{FF2B5EF4-FFF2-40B4-BE49-F238E27FC236}">
                  <a16:creationId xmlns:a16="http://schemas.microsoft.com/office/drawing/2014/main" id="{FB71C180-71EA-4A18-B008-731A38212229}"/>
                </a:ext>
              </a:extLst>
            </p:cNvPr>
            <p:cNvSpPr/>
            <p:nvPr/>
          </p:nvSpPr>
          <p:spPr>
            <a:xfrm>
              <a:off x="4781062" y="3055826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48732" y="65798"/>
                  </a:lnTo>
                  <a:lnTo>
                    <a:pt x="54442" y="55414"/>
                  </a:lnTo>
                  <a:lnTo>
                    <a:pt x="56742" y="41638"/>
                  </a:lnTo>
                  <a:lnTo>
                    <a:pt x="56699" y="33252"/>
                  </a:lnTo>
                  <a:lnTo>
                    <a:pt x="53882" y="19501"/>
                  </a:lnTo>
                  <a:lnTo>
                    <a:pt x="48570" y="9253"/>
                  </a:lnTo>
                  <a:lnTo>
                    <a:pt x="42865" y="3392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7754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6" name="object 1209">
              <a:extLst>
                <a:ext uri="{FF2B5EF4-FFF2-40B4-BE49-F238E27FC236}">
                  <a16:creationId xmlns:a16="http://schemas.microsoft.com/office/drawing/2014/main" id="{E869B6C1-1CC8-4AD6-A958-D47C1C7C8578}"/>
                </a:ext>
              </a:extLst>
            </p:cNvPr>
            <p:cNvSpPr/>
            <p:nvPr/>
          </p:nvSpPr>
          <p:spPr>
            <a:xfrm>
              <a:off x="4845823" y="3025753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151"/>
                  </a:moveTo>
                  <a:lnTo>
                    <a:pt x="20816" y="14959"/>
                  </a:lnTo>
                  <a:lnTo>
                    <a:pt x="24362" y="10332"/>
                  </a:lnTo>
                  <a:lnTo>
                    <a:pt x="37006" y="10332"/>
                  </a:lnTo>
                  <a:lnTo>
                    <a:pt x="37006" y="1079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06"/>
                  </a:lnTo>
                  <a:lnTo>
                    <a:pt x="11564" y="10332"/>
                  </a:lnTo>
                  <a:lnTo>
                    <a:pt x="9251" y="1619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614" y="41638"/>
                  </a:lnTo>
                  <a:lnTo>
                    <a:pt x="33614" y="31151"/>
                  </a:lnTo>
                  <a:lnTo>
                    <a:pt x="20816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7" name="object 1210">
              <a:extLst>
                <a:ext uri="{FF2B5EF4-FFF2-40B4-BE49-F238E27FC236}">
                  <a16:creationId xmlns:a16="http://schemas.microsoft.com/office/drawing/2014/main" id="{9D59C70E-CAF8-462D-8170-055A5C5E35CF}"/>
                </a:ext>
              </a:extLst>
            </p:cNvPr>
            <p:cNvSpPr/>
            <p:nvPr/>
          </p:nvSpPr>
          <p:spPr>
            <a:xfrm>
              <a:off x="491875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8" name="object 1211">
              <a:extLst>
                <a:ext uri="{FF2B5EF4-FFF2-40B4-BE49-F238E27FC236}">
                  <a16:creationId xmlns:a16="http://schemas.microsoft.com/office/drawing/2014/main" id="{58E4A728-4B0D-4F9C-970C-5A375344D497}"/>
                </a:ext>
              </a:extLst>
            </p:cNvPr>
            <p:cNvSpPr/>
            <p:nvPr/>
          </p:nvSpPr>
          <p:spPr>
            <a:xfrm>
              <a:off x="497997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53" y="75243"/>
                  </a:lnTo>
                  <a:lnTo>
                    <a:pt x="42197" y="72417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534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786" y="3392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847" y="11566"/>
                  </a:lnTo>
                  <a:lnTo>
                    <a:pt x="37160" y="14959"/>
                  </a:lnTo>
                  <a:lnTo>
                    <a:pt x="39473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0" y="32533"/>
                  </a:lnTo>
                  <a:lnTo>
                    <a:pt x="50440" y="18281"/>
                  </a:lnTo>
                  <a:lnTo>
                    <a:pt x="46412" y="8019"/>
                  </a:lnTo>
                  <a:lnTo>
                    <a:pt x="41786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9" name="object 1212">
              <a:extLst>
                <a:ext uri="{FF2B5EF4-FFF2-40B4-BE49-F238E27FC236}">
                  <a16:creationId xmlns:a16="http://schemas.microsoft.com/office/drawing/2014/main" id="{22882725-D20E-460C-8084-9895A73B42E6}"/>
                </a:ext>
              </a:extLst>
            </p:cNvPr>
            <p:cNvSpPr/>
            <p:nvPr/>
          </p:nvSpPr>
          <p:spPr>
            <a:xfrm>
              <a:off x="5041340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0" name="object 1213">
              <a:extLst>
                <a:ext uri="{FF2B5EF4-FFF2-40B4-BE49-F238E27FC236}">
                  <a16:creationId xmlns:a16="http://schemas.microsoft.com/office/drawing/2014/main" id="{9404ADDF-1DF7-4760-8C19-B2D7CACCDC29}"/>
                </a:ext>
              </a:extLst>
            </p:cNvPr>
            <p:cNvSpPr/>
            <p:nvPr/>
          </p:nvSpPr>
          <p:spPr>
            <a:xfrm>
              <a:off x="51073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1" name="object 1214">
              <a:extLst>
                <a:ext uri="{FF2B5EF4-FFF2-40B4-BE49-F238E27FC236}">
                  <a16:creationId xmlns:a16="http://schemas.microsoft.com/office/drawing/2014/main" id="{9FE22772-F8CD-43B4-BD92-810E701A80E9}"/>
                </a:ext>
              </a:extLst>
            </p:cNvPr>
            <p:cNvSpPr/>
            <p:nvPr/>
          </p:nvSpPr>
          <p:spPr>
            <a:xfrm>
              <a:off x="5163923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2" name="object 1215">
              <a:extLst>
                <a:ext uri="{FF2B5EF4-FFF2-40B4-BE49-F238E27FC236}">
                  <a16:creationId xmlns:a16="http://schemas.microsoft.com/office/drawing/2014/main" id="{82680410-8FBC-4CAE-A6DA-F8C77DB3458E}"/>
                </a:ext>
              </a:extLst>
            </p:cNvPr>
            <p:cNvSpPr/>
            <p:nvPr/>
          </p:nvSpPr>
          <p:spPr>
            <a:xfrm>
              <a:off x="520910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3" name="object 1216">
              <a:extLst>
                <a:ext uri="{FF2B5EF4-FFF2-40B4-BE49-F238E27FC236}">
                  <a16:creationId xmlns:a16="http://schemas.microsoft.com/office/drawing/2014/main" id="{9F44C381-8E09-42B7-AEE6-690309F41CA3}"/>
                </a:ext>
              </a:extLst>
            </p:cNvPr>
            <p:cNvSpPr/>
            <p:nvPr/>
          </p:nvSpPr>
          <p:spPr>
            <a:xfrm>
              <a:off x="5230997" y="3056905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6675" y="55672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31301" y="72944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4" name="object 1217">
              <a:extLst>
                <a:ext uri="{FF2B5EF4-FFF2-40B4-BE49-F238E27FC236}">
                  <a16:creationId xmlns:a16="http://schemas.microsoft.com/office/drawing/2014/main" id="{CF06A7D7-143C-4673-83F6-ACC54DA85430}"/>
                </a:ext>
              </a:extLst>
            </p:cNvPr>
            <p:cNvSpPr/>
            <p:nvPr/>
          </p:nvSpPr>
          <p:spPr>
            <a:xfrm>
              <a:off x="529005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5" name="object 1218">
              <a:extLst>
                <a:ext uri="{FF2B5EF4-FFF2-40B4-BE49-F238E27FC236}">
                  <a16:creationId xmlns:a16="http://schemas.microsoft.com/office/drawing/2014/main" id="{D9863CB6-911B-4941-B04C-007DE7E03645}"/>
                </a:ext>
              </a:extLst>
            </p:cNvPr>
            <p:cNvSpPr/>
            <p:nvPr/>
          </p:nvSpPr>
          <p:spPr>
            <a:xfrm>
              <a:off x="5360596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6" name="object 1219">
              <a:extLst>
                <a:ext uri="{FF2B5EF4-FFF2-40B4-BE49-F238E27FC236}">
                  <a16:creationId xmlns:a16="http://schemas.microsoft.com/office/drawing/2014/main" id="{0A270640-730E-4C69-A86B-53312850FA8E}"/>
                </a:ext>
              </a:extLst>
            </p:cNvPr>
            <p:cNvSpPr/>
            <p:nvPr/>
          </p:nvSpPr>
          <p:spPr>
            <a:xfrm>
              <a:off x="5375630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7" name="object 1220">
              <a:extLst>
                <a:ext uri="{FF2B5EF4-FFF2-40B4-BE49-F238E27FC236}">
                  <a16:creationId xmlns:a16="http://schemas.microsoft.com/office/drawing/2014/main" id="{179AEFF1-A104-4B07-ADCD-58041B290A2D}"/>
                </a:ext>
              </a:extLst>
            </p:cNvPr>
            <p:cNvSpPr/>
            <p:nvPr/>
          </p:nvSpPr>
          <p:spPr>
            <a:xfrm>
              <a:off x="5464754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8" name="object 1221">
              <a:extLst>
                <a:ext uri="{FF2B5EF4-FFF2-40B4-BE49-F238E27FC236}">
                  <a16:creationId xmlns:a16="http://schemas.microsoft.com/office/drawing/2014/main" id="{806A87F1-7E64-470F-91F6-D8CC78E93095}"/>
                </a:ext>
              </a:extLst>
            </p:cNvPr>
            <p:cNvSpPr/>
            <p:nvPr/>
          </p:nvSpPr>
          <p:spPr>
            <a:xfrm>
              <a:off x="5493588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1564" y="74024"/>
                  </a:moveTo>
                  <a:lnTo>
                    <a:pt x="11564" y="19739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5926" y="16192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426"/>
                  </a:lnTo>
                  <a:lnTo>
                    <a:pt x="54430" y="12645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0620" y="14959"/>
                  </a:lnTo>
                  <a:lnTo>
                    <a:pt x="72933" y="17426"/>
                  </a:lnTo>
                  <a:lnTo>
                    <a:pt x="72933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3931" y="15000"/>
                  </a:lnTo>
                  <a:lnTo>
                    <a:pt x="76969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lnTo>
                    <a:pt x="45178" y="10332"/>
                  </a:lnTo>
                  <a:lnTo>
                    <a:pt x="41632" y="3392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0485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9" name="object 1222">
              <a:extLst>
                <a:ext uri="{FF2B5EF4-FFF2-40B4-BE49-F238E27FC236}">
                  <a16:creationId xmlns:a16="http://schemas.microsoft.com/office/drawing/2014/main" id="{F8356367-927B-4C82-B5ED-431FBCCA0D4C}"/>
                </a:ext>
              </a:extLst>
            </p:cNvPr>
            <p:cNvSpPr/>
            <p:nvPr/>
          </p:nvSpPr>
          <p:spPr>
            <a:xfrm>
              <a:off x="5594276" y="3055826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2944"/>
                  </a:lnTo>
                  <a:lnTo>
                    <a:pt x="20816" y="75258"/>
                  </a:lnTo>
                  <a:lnTo>
                    <a:pt x="24362" y="66005"/>
                  </a:lnTo>
                  <a:lnTo>
                    <a:pt x="18503" y="66005"/>
                  </a:lnTo>
                  <a:lnTo>
                    <a:pt x="15110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2645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5926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599" y="56213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60144"/>
                  </a:moveTo>
                  <a:lnTo>
                    <a:pt x="33614" y="63691"/>
                  </a:lnTo>
                  <a:lnTo>
                    <a:pt x="30067" y="66005"/>
                  </a:lnTo>
                  <a:lnTo>
                    <a:pt x="24362" y="66005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0" name="object 1223">
              <a:extLst>
                <a:ext uri="{FF2B5EF4-FFF2-40B4-BE49-F238E27FC236}">
                  <a16:creationId xmlns:a16="http://schemas.microsoft.com/office/drawing/2014/main" id="{226D4FA9-F9BA-409C-8A2C-35E12BDDC35A}"/>
                </a:ext>
              </a:extLst>
            </p:cNvPr>
            <p:cNvSpPr/>
            <p:nvPr/>
          </p:nvSpPr>
          <p:spPr>
            <a:xfrm>
              <a:off x="5657957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1" name="object 1224">
              <a:extLst>
                <a:ext uri="{FF2B5EF4-FFF2-40B4-BE49-F238E27FC236}">
                  <a16:creationId xmlns:a16="http://schemas.microsoft.com/office/drawing/2014/main" id="{0E16A54C-46AF-4152-9C7C-C4ECBD338A70}"/>
                </a:ext>
              </a:extLst>
            </p:cNvPr>
            <p:cNvSpPr/>
            <p:nvPr/>
          </p:nvSpPr>
          <p:spPr>
            <a:xfrm>
              <a:off x="5719172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2" name="object 1225">
              <a:extLst>
                <a:ext uri="{FF2B5EF4-FFF2-40B4-BE49-F238E27FC236}">
                  <a16:creationId xmlns:a16="http://schemas.microsoft.com/office/drawing/2014/main" id="{141869E6-5FBE-4578-8BAC-AE1B6BFDBF9C}"/>
                </a:ext>
              </a:extLst>
            </p:cNvPr>
            <p:cNvSpPr/>
            <p:nvPr/>
          </p:nvSpPr>
          <p:spPr>
            <a:xfrm>
              <a:off x="5774681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3" name="object 1226">
              <a:extLst>
                <a:ext uri="{FF2B5EF4-FFF2-40B4-BE49-F238E27FC236}">
                  <a16:creationId xmlns:a16="http://schemas.microsoft.com/office/drawing/2014/main" id="{7F8FD607-18F6-40B5-A5E3-19DE18E67FB5}"/>
                </a:ext>
              </a:extLst>
            </p:cNvPr>
            <p:cNvSpPr/>
            <p:nvPr/>
          </p:nvSpPr>
          <p:spPr>
            <a:xfrm>
              <a:off x="5819860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4" name="object 1227">
              <a:extLst>
                <a:ext uri="{FF2B5EF4-FFF2-40B4-BE49-F238E27FC236}">
                  <a16:creationId xmlns:a16="http://schemas.microsoft.com/office/drawing/2014/main" id="{5244538F-7D3E-4974-97CC-CFD1B4AD62DA}"/>
                </a:ext>
              </a:extLst>
            </p:cNvPr>
            <p:cNvSpPr/>
            <p:nvPr/>
          </p:nvSpPr>
          <p:spPr>
            <a:xfrm>
              <a:off x="58486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5" name="object 1228">
              <a:extLst>
                <a:ext uri="{FF2B5EF4-FFF2-40B4-BE49-F238E27FC236}">
                  <a16:creationId xmlns:a16="http://schemas.microsoft.com/office/drawing/2014/main" id="{AE8ED97D-F8B6-440F-8997-40676C10B6CB}"/>
                </a:ext>
              </a:extLst>
            </p:cNvPr>
            <p:cNvSpPr/>
            <p:nvPr/>
          </p:nvSpPr>
          <p:spPr>
            <a:xfrm>
              <a:off x="5910063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2049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6" name="object 1229">
              <a:extLst>
                <a:ext uri="{FF2B5EF4-FFF2-40B4-BE49-F238E27FC236}">
                  <a16:creationId xmlns:a16="http://schemas.microsoft.com/office/drawing/2014/main" id="{CD5A9702-1049-4635-A3CD-A6C05A68B899}"/>
                </a:ext>
              </a:extLst>
            </p:cNvPr>
            <p:cNvSpPr/>
            <p:nvPr/>
          </p:nvSpPr>
          <p:spPr>
            <a:xfrm>
              <a:off x="59979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7" name="object 1230">
              <a:extLst>
                <a:ext uri="{FF2B5EF4-FFF2-40B4-BE49-F238E27FC236}">
                  <a16:creationId xmlns:a16="http://schemas.microsoft.com/office/drawing/2014/main" id="{AF81780D-0300-472A-82F1-98366366B08D}"/>
                </a:ext>
              </a:extLst>
            </p:cNvPr>
            <p:cNvSpPr/>
            <p:nvPr/>
          </p:nvSpPr>
          <p:spPr>
            <a:xfrm>
              <a:off x="60431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8" name="object 1231">
              <a:extLst>
                <a:ext uri="{FF2B5EF4-FFF2-40B4-BE49-F238E27FC236}">
                  <a16:creationId xmlns:a16="http://schemas.microsoft.com/office/drawing/2014/main" id="{68030172-3D58-4509-B4A7-F1AE14E555BA}"/>
                </a:ext>
              </a:extLst>
            </p:cNvPr>
            <p:cNvSpPr/>
            <p:nvPr/>
          </p:nvSpPr>
          <p:spPr>
            <a:xfrm>
              <a:off x="61043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9" name="object 1232">
              <a:extLst>
                <a:ext uri="{FF2B5EF4-FFF2-40B4-BE49-F238E27FC236}">
                  <a16:creationId xmlns:a16="http://schemas.microsoft.com/office/drawing/2014/main" id="{6BD60884-7943-4845-BCAB-C74E6A74103E}"/>
                </a:ext>
              </a:extLst>
            </p:cNvPr>
            <p:cNvSpPr/>
            <p:nvPr/>
          </p:nvSpPr>
          <p:spPr>
            <a:xfrm>
              <a:off x="6193469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8503" y="0"/>
                  </a:move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3614" y="64771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3392" y="64771"/>
                  </a:lnTo>
                  <a:lnTo>
                    <a:pt x="8018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0" name="object 1233">
              <a:extLst>
                <a:ext uri="{FF2B5EF4-FFF2-40B4-BE49-F238E27FC236}">
                  <a16:creationId xmlns:a16="http://schemas.microsoft.com/office/drawing/2014/main" id="{0B78BE6B-450F-4AD2-9B21-22E022C6B3E5}"/>
                </a:ext>
              </a:extLst>
            </p:cNvPr>
            <p:cNvSpPr/>
            <p:nvPr/>
          </p:nvSpPr>
          <p:spPr>
            <a:xfrm>
              <a:off x="624897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1" name="object 1234">
              <a:extLst>
                <a:ext uri="{FF2B5EF4-FFF2-40B4-BE49-F238E27FC236}">
                  <a16:creationId xmlns:a16="http://schemas.microsoft.com/office/drawing/2014/main" id="{EC49C2BC-2C18-4833-9D6A-89E0CA321979}"/>
                </a:ext>
              </a:extLst>
            </p:cNvPr>
            <p:cNvSpPr/>
            <p:nvPr/>
          </p:nvSpPr>
          <p:spPr>
            <a:xfrm>
              <a:off x="629184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024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2643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458"/>
                  </a:lnTo>
                  <a:lnTo>
                    <a:pt x="26521" y="64771"/>
                  </a:lnTo>
                  <a:lnTo>
                    <a:pt x="23128" y="64771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8085" y="66005"/>
                  </a:lnTo>
                  <a:lnTo>
                    <a:pt x="38085" y="70631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944"/>
                  </a:lnTo>
                  <a:lnTo>
                    <a:pt x="49650" y="69397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10330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2312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495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  <a:path w="51963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3128" y="64771"/>
                  </a:lnTo>
                  <a:lnTo>
                    <a:pt x="19582" y="64771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2" name="object 1235">
              <a:extLst>
                <a:ext uri="{FF2B5EF4-FFF2-40B4-BE49-F238E27FC236}">
                  <a16:creationId xmlns:a16="http://schemas.microsoft.com/office/drawing/2014/main" id="{36EC9242-2879-4CC9-B729-27EBF375C020}"/>
                </a:ext>
              </a:extLst>
            </p:cNvPr>
            <p:cNvSpPr/>
            <p:nvPr/>
          </p:nvSpPr>
          <p:spPr>
            <a:xfrm>
              <a:off x="6356605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0398" y="55672"/>
                  </a:moveTo>
                  <a:lnTo>
                    <a:pt x="40398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6257" y="96077"/>
                  </a:lnTo>
                  <a:lnTo>
                    <a:pt x="46761" y="95434"/>
                  </a:lnTo>
                  <a:lnTo>
                    <a:pt x="51587" y="85083"/>
                  </a:lnTo>
                  <a:lnTo>
                    <a:pt x="53196" y="70631"/>
                  </a:lnTo>
                  <a:lnTo>
                    <a:pt x="53187" y="62418"/>
                  </a:lnTo>
                  <a:lnTo>
                    <a:pt x="51331" y="47889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997"/>
                  </a:lnTo>
                  <a:lnTo>
                    <a:pt x="14956" y="101937"/>
                  </a:lnTo>
                  <a:lnTo>
                    <a:pt x="20816" y="104250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398" y="55672"/>
                  </a:lnTo>
                  <a:close/>
                </a:path>
                <a:path w="53196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250"/>
                  </a:lnTo>
                  <a:lnTo>
                    <a:pt x="37006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3" name="object 1236">
              <a:extLst>
                <a:ext uri="{FF2B5EF4-FFF2-40B4-BE49-F238E27FC236}">
                  <a16:creationId xmlns:a16="http://schemas.microsoft.com/office/drawing/2014/main" id="{F8075A2E-0D9F-4AE2-BA42-51A4B654C11B}"/>
                </a:ext>
              </a:extLst>
            </p:cNvPr>
            <p:cNvSpPr/>
            <p:nvPr/>
          </p:nvSpPr>
          <p:spPr>
            <a:xfrm>
              <a:off x="6421366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4" name="object 1237">
              <a:extLst>
                <a:ext uri="{FF2B5EF4-FFF2-40B4-BE49-F238E27FC236}">
                  <a16:creationId xmlns:a16="http://schemas.microsoft.com/office/drawing/2014/main" id="{D493431C-5F14-4EAB-B9C5-A3C699EE930F}"/>
                </a:ext>
              </a:extLst>
            </p:cNvPr>
            <p:cNvSpPr/>
            <p:nvPr/>
          </p:nvSpPr>
          <p:spPr>
            <a:xfrm>
              <a:off x="6456599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5" name="object 1238">
              <a:extLst>
                <a:ext uri="{FF2B5EF4-FFF2-40B4-BE49-F238E27FC236}">
                  <a16:creationId xmlns:a16="http://schemas.microsoft.com/office/drawing/2014/main" id="{2BFAE9F2-16CF-432F-8634-CC2342A3476C}"/>
                </a:ext>
              </a:extLst>
            </p:cNvPr>
            <p:cNvSpPr/>
            <p:nvPr/>
          </p:nvSpPr>
          <p:spPr>
            <a:xfrm>
              <a:off x="647795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6" name="object 1239">
              <a:extLst>
                <a:ext uri="{FF2B5EF4-FFF2-40B4-BE49-F238E27FC236}">
                  <a16:creationId xmlns:a16="http://schemas.microsoft.com/office/drawing/2014/main" id="{91CF5D52-CB08-4CF7-AA5E-07B9454F3958}"/>
                </a:ext>
              </a:extLst>
            </p:cNvPr>
            <p:cNvSpPr/>
            <p:nvPr/>
          </p:nvSpPr>
          <p:spPr>
            <a:xfrm>
              <a:off x="6498771" y="3039633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272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718" y="27759"/>
                  </a:lnTo>
                  <a:lnTo>
                    <a:pt x="11718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217"/>
                  </a:lnTo>
                  <a:lnTo>
                    <a:pt x="34847" y="80964"/>
                  </a:lnTo>
                  <a:lnTo>
                    <a:pt x="25596" y="80964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759"/>
                  </a:lnTo>
                  <a:lnTo>
                    <a:pt x="34847" y="27759"/>
                  </a:lnTo>
                  <a:lnTo>
                    <a:pt x="34847" y="17272"/>
                  </a:lnTo>
                  <a:lnTo>
                    <a:pt x="23283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7" name="object 1240">
              <a:extLst>
                <a:ext uri="{FF2B5EF4-FFF2-40B4-BE49-F238E27FC236}">
                  <a16:creationId xmlns:a16="http://schemas.microsoft.com/office/drawing/2014/main" id="{AFE586AB-4767-4CA7-A9B1-F4C7BF281CCC}"/>
                </a:ext>
              </a:extLst>
            </p:cNvPr>
            <p:cNvSpPr/>
            <p:nvPr/>
          </p:nvSpPr>
          <p:spPr>
            <a:xfrm>
              <a:off x="6537011" y="3056905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6938" y="101937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850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3359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1118"/>
                  </a:lnTo>
                  <a:lnTo>
                    <a:pt x="18503" y="84511"/>
                  </a:lnTo>
                  <a:lnTo>
                    <a:pt x="16190" y="88058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6938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8" name="object 1241">
              <a:extLst>
                <a:ext uri="{FF2B5EF4-FFF2-40B4-BE49-F238E27FC236}">
                  <a16:creationId xmlns:a16="http://schemas.microsoft.com/office/drawing/2014/main" id="{0DA05C12-81A5-477A-B811-8CECCB74BF06}"/>
                </a:ext>
              </a:extLst>
            </p:cNvPr>
            <p:cNvSpPr/>
            <p:nvPr/>
          </p:nvSpPr>
          <p:spPr>
            <a:xfrm>
              <a:off x="6623822" y="3055826"/>
              <a:ext cx="44589" cy="75258"/>
            </a:xfrm>
            <a:custGeom>
              <a:avLst/>
              <a:gdLst/>
              <a:ahLst/>
              <a:cxnLst/>
              <a:rect l="l" t="t" r="r" b="b"/>
              <a:pathLst>
                <a:path w="44589" h="75258">
                  <a:moveTo>
                    <a:pt x="23128" y="66005"/>
                  </a:move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close/>
                </a:path>
                <a:path w="44589" h="75258">
                  <a:moveTo>
                    <a:pt x="2292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7220" y="10259"/>
                  </a:lnTo>
                  <a:lnTo>
                    <a:pt x="1688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292" y="567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9" name="object 1242">
              <a:extLst>
                <a:ext uri="{FF2B5EF4-FFF2-40B4-BE49-F238E27FC236}">
                  <a16:creationId xmlns:a16="http://schemas.microsoft.com/office/drawing/2014/main" id="{4039EB3E-E0EB-4AEE-BBCF-BF6C6515E062}"/>
                </a:ext>
              </a:extLst>
            </p:cNvPr>
            <p:cNvSpPr/>
            <p:nvPr/>
          </p:nvSpPr>
          <p:spPr>
            <a:xfrm>
              <a:off x="6693208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0" name="object 1243">
              <a:extLst>
                <a:ext uri="{FF2B5EF4-FFF2-40B4-BE49-F238E27FC236}">
                  <a16:creationId xmlns:a16="http://schemas.microsoft.com/office/drawing/2014/main" id="{810B445C-BB1B-4062-B6B0-45F64A71B874}"/>
                </a:ext>
              </a:extLst>
            </p:cNvPr>
            <p:cNvSpPr/>
            <p:nvPr/>
          </p:nvSpPr>
          <p:spPr>
            <a:xfrm>
              <a:off x="676028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1" name="object 1244">
              <a:extLst>
                <a:ext uri="{FF2B5EF4-FFF2-40B4-BE49-F238E27FC236}">
                  <a16:creationId xmlns:a16="http://schemas.microsoft.com/office/drawing/2014/main" id="{FC9E089A-56B9-4F3D-A4BD-21D6B623C652}"/>
                </a:ext>
              </a:extLst>
            </p:cNvPr>
            <p:cNvSpPr/>
            <p:nvPr/>
          </p:nvSpPr>
          <p:spPr>
            <a:xfrm>
              <a:off x="678803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2" name="object 1245">
              <a:extLst>
                <a:ext uri="{FF2B5EF4-FFF2-40B4-BE49-F238E27FC236}">
                  <a16:creationId xmlns:a16="http://schemas.microsoft.com/office/drawing/2014/main" id="{E78D5358-D3E9-4ED7-B521-8ED89908FACD}"/>
                </a:ext>
              </a:extLst>
            </p:cNvPr>
            <p:cNvSpPr/>
            <p:nvPr/>
          </p:nvSpPr>
          <p:spPr>
            <a:xfrm>
              <a:off x="6844780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3" name="object 1246">
              <a:extLst>
                <a:ext uri="{FF2B5EF4-FFF2-40B4-BE49-F238E27FC236}">
                  <a16:creationId xmlns:a16="http://schemas.microsoft.com/office/drawing/2014/main" id="{32568499-8048-4AAB-83DE-E4EACA5BE33B}"/>
                </a:ext>
              </a:extLst>
            </p:cNvPr>
            <p:cNvSpPr/>
            <p:nvPr/>
          </p:nvSpPr>
          <p:spPr>
            <a:xfrm>
              <a:off x="688749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4" name="object 1247">
              <a:extLst>
                <a:ext uri="{FF2B5EF4-FFF2-40B4-BE49-F238E27FC236}">
                  <a16:creationId xmlns:a16="http://schemas.microsoft.com/office/drawing/2014/main" id="{A0CB048F-217B-478C-9DB1-B3C436E3D14B}"/>
                </a:ext>
              </a:extLst>
            </p:cNvPr>
            <p:cNvSpPr/>
            <p:nvPr/>
          </p:nvSpPr>
          <p:spPr>
            <a:xfrm>
              <a:off x="6948860" y="3055826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351" y="9702"/>
                  </a:lnTo>
                  <a:lnTo>
                    <a:pt x="1052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705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8018" y="85590"/>
                  </a:lnTo>
                  <a:lnTo>
                    <a:pt x="3392" y="93764"/>
                  </a:lnTo>
                  <a:lnTo>
                    <a:pt x="5705" y="96077"/>
                  </a:lnTo>
                  <a:lnTo>
                    <a:pt x="9251" y="98390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5" name="object 1248">
              <a:extLst>
                <a:ext uri="{FF2B5EF4-FFF2-40B4-BE49-F238E27FC236}">
                  <a16:creationId xmlns:a16="http://schemas.microsoft.com/office/drawing/2014/main" id="{9E5A70AB-36E8-4A71-8182-0F1BAF6B5A52}"/>
                </a:ext>
              </a:extLst>
            </p:cNvPr>
            <p:cNvSpPr/>
            <p:nvPr/>
          </p:nvSpPr>
          <p:spPr>
            <a:xfrm>
              <a:off x="7015934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6" name="object 1249">
              <a:extLst>
                <a:ext uri="{FF2B5EF4-FFF2-40B4-BE49-F238E27FC236}">
                  <a16:creationId xmlns:a16="http://schemas.microsoft.com/office/drawing/2014/main" id="{05A173FF-5D5B-430F-B569-53DEFDE84DB5}"/>
                </a:ext>
              </a:extLst>
            </p:cNvPr>
            <p:cNvSpPr/>
            <p:nvPr/>
          </p:nvSpPr>
          <p:spPr>
            <a:xfrm>
              <a:off x="7055253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019"/>
                  </a:moveTo>
                  <a:lnTo>
                    <a:pt x="0" y="11566"/>
                  </a:lnTo>
                  <a:lnTo>
                    <a:pt x="3392" y="14959"/>
                  </a:lnTo>
                  <a:lnTo>
                    <a:pt x="8018" y="1495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7" name="object 1250">
              <a:extLst>
                <a:ext uri="{FF2B5EF4-FFF2-40B4-BE49-F238E27FC236}">
                  <a16:creationId xmlns:a16="http://schemas.microsoft.com/office/drawing/2014/main" id="{103C686A-C58F-412C-ADD4-94CA74DEF897}"/>
                </a:ext>
              </a:extLst>
            </p:cNvPr>
            <p:cNvSpPr/>
            <p:nvPr/>
          </p:nvSpPr>
          <p:spPr>
            <a:xfrm>
              <a:off x="707606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1895" y="17272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1450"/>
                  </a:lnTo>
                  <a:lnTo>
                    <a:pt x="30067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189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8" name="object 1251">
              <a:extLst>
                <a:ext uri="{FF2B5EF4-FFF2-40B4-BE49-F238E27FC236}">
                  <a16:creationId xmlns:a16="http://schemas.microsoft.com/office/drawing/2014/main" id="{519D7B46-9FDB-4394-AD8E-EC596D316888}"/>
                </a:ext>
              </a:extLst>
            </p:cNvPr>
            <p:cNvSpPr/>
            <p:nvPr/>
          </p:nvSpPr>
          <p:spPr>
            <a:xfrm>
              <a:off x="7114309" y="3056905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3392" y="91450"/>
                  </a:moveTo>
                  <a:lnTo>
                    <a:pt x="3392" y="101937"/>
                  </a:lnTo>
                  <a:lnTo>
                    <a:pt x="5705" y="101937"/>
                  </a:lnTo>
                  <a:lnTo>
                    <a:pt x="9251" y="103017"/>
                  </a:lnTo>
                  <a:lnTo>
                    <a:pt x="13877" y="103017"/>
                  </a:lnTo>
                  <a:lnTo>
                    <a:pt x="17269" y="100703"/>
                  </a:lnTo>
                  <a:lnTo>
                    <a:pt x="20816" y="97311"/>
                  </a:lnTo>
                  <a:lnTo>
                    <a:pt x="24208" y="94997"/>
                  </a:lnTo>
                  <a:lnTo>
                    <a:pt x="26521" y="90371"/>
                  </a:lnTo>
                  <a:lnTo>
                    <a:pt x="27754" y="83431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5441" y="53359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269" y="84511"/>
                  </a:lnTo>
                  <a:lnTo>
                    <a:pt x="16190" y="88058"/>
                  </a:lnTo>
                  <a:lnTo>
                    <a:pt x="13877" y="89137"/>
                  </a:lnTo>
                  <a:lnTo>
                    <a:pt x="9251" y="91450"/>
                  </a:lnTo>
                  <a:lnTo>
                    <a:pt x="3392" y="914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9" name="object 1252">
              <a:extLst>
                <a:ext uri="{FF2B5EF4-FFF2-40B4-BE49-F238E27FC236}">
                  <a16:creationId xmlns:a16="http://schemas.microsoft.com/office/drawing/2014/main" id="{9073A395-5FF2-465F-BA53-9C2E31F4B515}"/>
                </a:ext>
              </a:extLst>
            </p:cNvPr>
            <p:cNvSpPr/>
            <p:nvPr/>
          </p:nvSpPr>
          <p:spPr>
            <a:xfrm>
              <a:off x="7199886" y="3055826"/>
              <a:ext cx="44852" cy="75258"/>
            </a:xfrm>
            <a:custGeom>
              <a:avLst/>
              <a:gdLst/>
              <a:ahLst/>
              <a:cxnLst/>
              <a:rect l="l" t="t" r="r" b="b"/>
              <a:pathLst>
                <a:path w="44852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  <a:path w="44852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420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9650" y="66005"/>
                  </a:lnTo>
                  <a:lnTo>
                    <a:pt x="54275" y="60144"/>
                  </a:lnTo>
                  <a:lnTo>
                    <a:pt x="56588" y="52125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0" name="object 1253">
              <a:extLst>
                <a:ext uri="{FF2B5EF4-FFF2-40B4-BE49-F238E27FC236}">
                  <a16:creationId xmlns:a16="http://schemas.microsoft.com/office/drawing/2014/main" id="{1732DC8C-207F-4767-8B09-632E0D5A98FD}"/>
                </a:ext>
              </a:extLst>
            </p:cNvPr>
            <p:cNvSpPr/>
            <p:nvPr/>
          </p:nvSpPr>
          <p:spPr>
            <a:xfrm>
              <a:off x="7264647" y="3025753"/>
              <a:ext cx="38085" cy="104096"/>
            </a:xfrm>
            <a:custGeom>
              <a:avLst/>
              <a:gdLst/>
              <a:ahLst/>
              <a:cxnLst/>
              <a:rect l="l" t="t" r="r" b="b"/>
              <a:pathLst>
                <a:path w="38085" h="104096">
                  <a:moveTo>
                    <a:pt x="21895" y="31151"/>
                  </a:moveTo>
                  <a:lnTo>
                    <a:pt x="21895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085" y="1079"/>
                  </a:lnTo>
                  <a:lnTo>
                    <a:pt x="33459" y="0"/>
                  </a:lnTo>
                  <a:lnTo>
                    <a:pt x="24208" y="0"/>
                  </a:lnTo>
                  <a:lnTo>
                    <a:pt x="18503" y="2313"/>
                  </a:lnTo>
                  <a:lnTo>
                    <a:pt x="14956" y="5706"/>
                  </a:lnTo>
                  <a:lnTo>
                    <a:pt x="11564" y="10332"/>
                  </a:lnTo>
                  <a:lnTo>
                    <a:pt x="10330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895" y="104096"/>
                  </a:lnTo>
                  <a:lnTo>
                    <a:pt x="21895" y="41638"/>
                  </a:lnTo>
                  <a:lnTo>
                    <a:pt x="33459" y="41638"/>
                  </a:lnTo>
                  <a:lnTo>
                    <a:pt x="33459" y="31151"/>
                  </a:lnTo>
                  <a:lnTo>
                    <a:pt x="21895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1" name="object 1254">
              <a:extLst>
                <a:ext uri="{FF2B5EF4-FFF2-40B4-BE49-F238E27FC236}">
                  <a16:creationId xmlns:a16="http://schemas.microsoft.com/office/drawing/2014/main" id="{13E73E29-F0CB-4032-815B-6D267961CD26}"/>
                </a:ext>
              </a:extLst>
            </p:cNvPr>
            <p:cNvSpPr/>
            <p:nvPr/>
          </p:nvSpPr>
          <p:spPr>
            <a:xfrm>
              <a:off x="7330488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2" name="object 1255">
              <a:extLst>
                <a:ext uri="{FF2B5EF4-FFF2-40B4-BE49-F238E27FC236}">
                  <a16:creationId xmlns:a16="http://schemas.microsoft.com/office/drawing/2014/main" id="{980B0457-9308-4F5C-8293-5285B1E38701}"/>
                </a:ext>
              </a:extLst>
            </p:cNvPr>
            <p:cNvSpPr/>
            <p:nvPr/>
          </p:nvSpPr>
          <p:spPr>
            <a:xfrm>
              <a:off x="737566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237" y="33192"/>
                  </a:moveTo>
                  <a:lnTo>
                    <a:pt x="28988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988" y="39325"/>
                  </a:lnTo>
                  <a:lnTo>
                    <a:pt x="32380" y="40559"/>
                  </a:lnTo>
                  <a:lnTo>
                    <a:pt x="33614" y="42872"/>
                  </a:lnTo>
                  <a:lnTo>
                    <a:pt x="35926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73" y="45218"/>
                  </a:lnTo>
                  <a:lnTo>
                    <a:pt x="41237" y="33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3" name="object 1256">
              <a:extLst>
                <a:ext uri="{FF2B5EF4-FFF2-40B4-BE49-F238E27FC236}">
                  <a16:creationId xmlns:a16="http://schemas.microsoft.com/office/drawing/2014/main" id="{D1060A23-E164-49CC-83F9-17D8C13E5B00}"/>
                </a:ext>
              </a:extLst>
            </p:cNvPr>
            <p:cNvSpPr/>
            <p:nvPr/>
          </p:nvSpPr>
          <p:spPr>
            <a:xfrm>
              <a:off x="7437035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4" name="object 1257">
              <a:extLst>
                <a:ext uri="{FF2B5EF4-FFF2-40B4-BE49-F238E27FC236}">
                  <a16:creationId xmlns:a16="http://schemas.microsoft.com/office/drawing/2014/main" id="{D542372C-E295-4A33-AC83-3FF15D92FA90}"/>
                </a:ext>
              </a:extLst>
            </p:cNvPr>
            <p:cNvSpPr/>
            <p:nvPr/>
          </p:nvSpPr>
          <p:spPr>
            <a:xfrm>
              <a:off x="7526004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2385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5" name="object 1258">
              <a:extLst>
                <a:ext uri="{FF2B5EF4-FFF2-40B4-BE49-F238E27FC236}">
                  <a16:creationId xmlns:a16="http://schemas.microsoft.com/office/drawing/2014/main" id="{943DC086-5E6B-46B9-AAAD-5040677097D4}"/>
                </a:ext>
              </a:extLst>
            </p:cNvPr>
            <p:cNvSpPr/>
            <p:nvPr/>
          </p:nvSpPr>
          <p:spPr>
            <a:xfrm>
              <a:off x="758968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6" name="object 1259">
              <a:extLst>
                <a:ext uri="{FF2B5EF4-FFF2-40B4-BE49-F238E27FC236}">
                  <a16:creationId xmlns:a16="http://schemas.microsoft.com/office/drawing/2014/main" id="{67EE7B45-4BA8-4080-8988-923CEA1803AD}"/>
                </a:ext>
              </a:extLst>
            </p:cNvPr>
            <p:cNvSpPr/>
            <p:nvPr/>
          </p:nvSpPr>
          <p:spPr>
            <a:xfrm>
              <a:off x="76521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312" y="41638"/>
                  </a:move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462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close/>
                </a:path>
                <a:path w="50883" h="75258">
                  <a:moveTo>
                    <a:pt x="12643" y="22053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1146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6521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8570" y="69397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5705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7" name="object 1260">
              <a:extLst>
                <a:ext uri="{FF2B5EF4-FFF2-40B4-BE49-F238E27FC236}">
                  <a16:creationId xmlns:a16="http://schemas.microsoft.com/office/drawing/2014/main" id="{2AF6865D-E798-4669-A1A4-CE75788A67E8}"/>
                </a:ext>
              </a:extLst>
            </p:cNvPr>
            <p:cNvSpPr/>
            <p:nvPr/>
          </p:nvSpPr>
          <p:spPr>
            <a:xfrm>
              <a:off x="771581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8" name="object 1261">
              <a:extLst>
                <a:ext uri="{FF2B5EF4-FFF2-40B4-BE49-F238E27FC236}">
                  <a16:creationId xmlns:a16="http://schemas.microsoft.com/office/drawing/2014/main" id="{B86998A6-A886-43E8-9F2F-6817B4D00273}"/>
                </a:ext>
              </a:extLst>
            </p:cNvPr>
            <p:cNvSpPr/>
            <p:nvPr/>
          </p:nvSpPr>
          <p:spPr>
            <a:xfrm>
              <a:off x="7777030" y="3059219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312" y="57985"/>
                  </a:moveTo>
                  <a:lnTo>
                    <a:pt x="6938" y="63691"/>
                  </a:lnTo>
                  <a:lnTo>
                    <a:pt x="11564" y="69552"/>
                  </a:lnTo>
                  <a:lnTo>
                    <a:pt x="12798" y="46419"/>
                  </a:lnTo>
                  <a:lnTo>
                    <a:pt x="12798" y="23286"/>
                  </a:lnTo>
                  <a:lnTo>
                    <a:pt x="10485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985"/>
                  </a:lnTo>
                  <a:close/>
                </a:path>
                <a:path w="53196" h="72944">
                  <a:moveTo>
                    <a:pt x="15110" y="97311"/>
                  </a:moveTo>
                  <a:lnTo>
                    <a:pt x="18503" y="98390"/>
                  </a:lnTo>
                  <a:lnTo>
                    <a:pt x="23128" y="99624"/>
                  </a:lnTo>
                  <a:lnTo>
                    <a:pt x="34693" y="99624"/>
                  </a:lnTo>
                  <a:lnTo>
                    <a:pt x="41632" y="97311"/>
                  </a:lnTo>
                  <a:lnTo>
                    <a:pt x="46257" y="92684"/>
                  </a:lnTo>
                  <a:lnTo>
                    <a:pt x="50883" y="88058"/>
                  </a:lnTo>
                  <a:lnTo>
                    <a:pt x="53196" y="81118"/>
                  </a:lnTo>
                  <a:lnTo>
                    <a:pt x="53196" y="-2313"/>
                  </a:lnTo>
                  <a:lnTo>
                    <a:pt x="41632" y="-2313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2380" y="-3392"/>
                  </a:lnTo>
                  <a:lnTo>
                    <a:pt x="16190" y="-3392"/>
                  </a:lnTo>
                  <a:lnTo>
                    <a:pt x="10485" y="0"/>
                  </a:lnTo>
                  <a:lnTo>
                    <a:pt x="12798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86"/>
                  </a:lnTo>
                  <a:lnTo>
                    <a:pt x="40552" y="16347"/>
                  </a:lnTo>
                  <a:lnTo>
                    <a:pt x="40552" y="52125"/>
                  </a:lnTo>
                  <a:lnTo>
                    <a:pt x="38239" y="59065"/>
                  </a:lnTo>
                  <a:lnTo>
                    <a:pt x="33614" y="61378"/>
                  </a:lnTo>
                  <a:lnTo>
                    <a:pt x="22049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98" y="46419"/>
                  </a:lnTo>
                  <a:lnTo>
                    <a:pt x="11564" y="69552"/>
                  </a:lnTo>
                  <a:lnTo>
                    <a:pt x="17423" y="71865"/>
                  </a:lnTo>
                  <a:lnTo>
                    <a:pt x="31301" y="71865"/>
                  </a:lnTo>
                  <a:lnTo>
                    <a:pt x="37006" y="69552"/>
                  </a:lnTo>
                  <a:lnTo>
                    <a:pt x="40552" y="63691"/>
                  </a:lnTo>
                  <a:lnTo>
                    <a:pt x="40552" y="84511"/>
                  </a:lnTo>
                  <a:lnTo>
                    <a:pt x="35926" y="89137"/>
                  </a:lnTo>
                  <a:lnTo>
                    <a:pt x="19736" y="89137"/>
                  </a:lnTo>
                  <a:lnTo>
                    <a:pt x="13877" y="86824"/>
                  </a:lnTo>
                  <a:lnTo>
                    <a:pt x="9251" y="82197"/>
                  </a:lnTo>
                  <a:lnTo>
                    <a:pt x="4625" y="90371"/>
                  </a:lnTo>
                  <a:lnTo>
                    <a:pt x="6938" y="92684"/>
                  </a:lnTo>
                  <a:lnTo>
                    <a:pt x="10485" y="94997"/>
                  </a:lnTo>
                  <a:lnTo>
                    <a:pt x="1511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9" name="object 1262">
              <a:extLst>
                <a:ext uri="{FF2B5EF4-FFF2-40B4-BE49-F238E27FC236}">
                  <a16:creationId xmlns:a16="http://schemas.microsoft.com/office/drawing/2014/main" id="{CD3B34D0-1AF2-462B-BB9B-4D7370217F36}"/>
                </a:ext>
              </a:extLst>
            </p:cNvPr>
            <p:cNvSpPr/>
            <p:nvPr/>
          </p:nvSpPr>
          <p:spPr>
            <a:xfrm>
              <a:off x="7841791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392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4" y="32167"/>
                  </a:lnTo>
                  <a:lnTo>
                    <a:pt x="51311" y="18146"/>
                  </a:lnTo>
                  <a:lnTo>
                    <a:pt x="46257" y="8019"/>
                  </a:lnTo>
                  <a:lnTo>
                    <a:pt x="42865" y="3392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0" name="object 1263">
              <a:extLst>
                <a:ext uri="{FF2B5EF4-FFF2-40B4-BE49-F238E27FC236}">
                  <a16:creationId xmlns:a16="http://schemas.microsoft.com/office/drawing/2014/main" id="{D2A174DB-94C0-4D98-B3BF-DD559763C1F6}"/>
                </a:ext>
              </a:extLst>
            </p:cNvPr>
            <p:cNvSpPr/>
            <p:nvPr/>
          </p:nvSpPr>
          <p:spPr>
            <a:xfrm>
              <a:off x="7903160" y="3059219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9" y="39514"/>
                  </a:moveTo>
                  <a:lnTo>
                    <a:pt x="1865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643" y="46419"/>
                  </a:lnTo>
                  <a:lnTo>
                    <a:pt x="12643" y="23286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937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643" y="46419"/>
                  </a:lnTo>
                  <a:lnTo>
                    <a:pt x="11564" y="69552"/>
                  </a:lnTo>
                  <a:lnTo>
                    <a:pt x="17269" y="71865"/>
                  </a:lnTo>
                  <a:lnTo>
                    <a:pt x="32380" y="71865"/>
                  </a:lnTo>
                  <a:lnTo>
                    <a:pt x="37006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392"/>
                  </a:lnTo>
                  <a:lnTo>
                    <a:pt x="17269" y="-3392"/>
                  </a:lnTo>
                  <a:lnTo>
                    <a:pt x="10330" y="0"/>
                  </a:lnTo>
                  <a:lnTo>
                    <a:pt x="12643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1" name="object 1264">
              <a:extLst>
                <a:ext uri="{FF2B5EF4-FFF2-40B4-BE49-F238E27FC236}">
                  <a16:creationId xmlns:a16="http://schemas.microsoft.com/office/drawing/2014/main" id="{1A12C04C-63D4-4E61-B930-EC6FD71FCEF0}"/>
                </a:ext>
              </a:extLst>
            </p:cNvPr>
            <p:cNvSpPr/>
            <p:nvPr/>
          </p:nvSpPr>
          <p:spPr>
            <a:xfrm>
              <a:off x="888637" y="3259393"/>
              <a:ext cx="67090" cy="98390"/>
            </a:xfrm>
            <a:custGeom>
              <a:avLst/>
              <a:gdLst/>
              <a:ahLst/>
              <a:cxnLst/>
              <a:rect l="l" t="t" r="r" b="b"/>
              <a:pathLst>
                <a:path w="67090" h="98390">
                  <a:moveTo>
                    <a:pt x="23135" y="98390"/>
                  </a:moveTo>
                  <a:lnTo>
                    <a:pt x="42799" y="98390"/>
                  </a:lnTo>
                  <a:lnTo>
                    <a:pt x="42799" y="17426"/>
                  </a:lnTo>
                  <a:lnTo>
                    <a:pt x="67090" y="17426"/>
                  </a:lnTo>
                  <a:lnTo>
                    <a:pt x="67090" y="0"/>
                  </a:lnTo>
                  <a:lnTo>
                    <a:pt x="0" y="0"/>
                  </a:lnTo>
                  <a:lnTo>
                    <a:pt x="0" y="17426"/>
                  </a:lnTo>
                  <a:lnTo>
                    <a:pt x="23135" y="17426"/>
                  </a:lnTo>
                  <a:lnTo>
                    <a:pt x="23135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2" name="object 1265">
              <a:extLst>
                <a:ext uri="{FF2B5EF4-FFF2-40B4-BE49-F238E27FC236}">
                  <a16:creationId xmlns:a16="http://schemas.microsoft.com/office/drawing/2014/main" id="{B1F5FB2B-5767-4709-800B-40921910F069}"/>
                </a:ext>
              </a:extLst>
            </p:cNvPr>
            <p:cNvSpPr/>
            <p:nvPr/>
          </p:nvSpPr>
          <p:spPr>
            <a:xfrm>
              <a:off x="964981" y="3254766"/>
              <a:ext cx="54360" cy="103017"/>
            </a:xfrm>
            <a:custGeom>
              <a:avLst/>
              <a:gdLst/>
              <a:ahLst/>
              <a:cxnLst/>
              <a:rect l="l" t="t" r="r" b="b"/>
              <a:pathLst>
                <a:path w="54360" h="103017">
                  <a:moveTo>
                    <a:pt x="49734" y="35932"/>
                  </a:moveTo>
                  <a:lnTo>
                    <a:pt x="46265" y="31306"/>
                  </a:lnTo>
                  <a:lnTo>
                    <a:pt x="41639" y="28992"/>
                  </a:lnTo>
                  <a:lnTo>
                    <a:pt x="28918" y="28992"/>
                  </a:lnTo>
                  <a:lnTo>
                    <a:pt x="23136" y="31306"/>
                  </a:lnTo>
                  <a:lnTo>
                    <a:pt x="19667" y="37012"/>
                  </a:lnTo>
                  <a:lnTo>
                    <a:pt x="19667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667" y="103017"/>
                  </a:lnTo>
                  <a:lnTo>
                    <a:pt x="19667" y="49812"/>
                  </a:lnTo>
                  <a:lnTo>
                    <a:pt x="20823" y="46265"/>
                  </a:lnTo>
                  <a:lnTo>
                    <a:pt x="24293" y="45185"/>
                  </a:lnTo>
                  <a:lnTo>
                    <a:pt x="30075" y="45185"/>
                  </a:lnTo>
                  <a:lnTo>
                    <a:pt x="33544" y="47498"/>
                  </a:lnTo>
                  <a:lnTo>
                    <a:pt x="35857" y="52125"/>
                  </a:lnTo>
                  <a:lnTo>
                    <a:pt x="35857" y="103017"/>
                  </a:lnTo>
                  <a:lnTo>
                    <a:pt x="54360" y="103017"/>
                  </a:lnTo>
                  <a:lnTo>
                    <a:pt x="54360" y="47498"/>
                  </a:lnTo>
                  <a:lnTo>
                    <a:pt x="53204" y="40559"/>
                  </a:lnTo>
                  <a:lnTo>
                    <a:pt x="4973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3" name="object 1266">
              <a:extLst>
                <a:ext uri="{FF2B5EF4-FFF2-40B4-BE49-F238E27FC236}">
                  <a16:creationId xmlns:a16="http://schemas.microsoft.com/office/drawing/2014/main" id="{38E369C9-3628-4AD3-86C6-7FFF884E1F90}"/>
                </a:ext>
              </a:extLst>
            </p:cNvPr>
            <p:cNvSpPr/>
            <p:nvPr/>
          </p:nvSpPr>
          <p:spPr>
            <a:xfrm>
              <a:off x="103092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28"/>
                  </a:lnTo>
                  <a:lnTo>
                    <a:pt x="54660" y="18605"/>
                  </a:lnTo>
                  <a:lnTo>
                    <a:pt x="49727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27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4" name="object 1267">
              <a:extLst>
                <a:ext uri="{FF2B5EF4-FFF2-40B4-BE49-F238E27FC236}">
                  <a16:creationId xmlns:a16="http://schemas.microsoft.com/office/drawing/2014/main" id="{54539619-21A6-48DB-AF71-70828C4024AB}"/>
                </a:ext>
              </a:extLst>
            </p:cNvPr>
            <p:cNvSpPr/>
            <p:nvPr/>
          </p:nvSpPr>
          <p:spPr>
            <a:xfrm>
              <a:off x="1128078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18518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5524" y="18506"/>
                  </a:lnTo>
                  <a:lnTo>
                    <a:pt x="57837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4" y="15858"/>
                  </a:lnTo>
                  <a:lnTo>
                    <a:pt x="80302" y="4034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4368" y="3392"/>
                  </a:lnTo>
                  <a:lnTo>
                    <a:pt x="50899" y="9253"/>
                  </a:lnTo>
                  <a:lnTo>
                    <a:pt x="47429" y="3392"/>
                  </a:lnTo>
                  <a:lnTo>
                    <a:pt x="42803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lnTo>
                    <a:pt x="18518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5" name="object 1268">
              <a:extLst>
                <a:ext uri="{FF2B5EF4-FFF2-40B4-BE49-F238E27FC236}">
                  <a16:creationId xmlns:a16="http://schemas.microsoft.com/office/drawing/2014/main" id="{8B08534B-213E-489F-A5DF-6361155ED643}"/>
                </a:ext>
              </a:extLst>
            </p:cNvPr>
            <p:cNvSpPr/>
            <p:nvPr/>
          </p:nvSpPr>
          <p:spPr>
            <a:xfrm>
              <a:off x="1227564" y="328375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1972" y="43951"/>
                  </a:moveTo>
                  <a:lnTo>
                    <a:pt x="26598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6598" y="75258"/>
                  </a:lnTo>
                  <a:lnTo>
                    <a:pt x="31224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6273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24" y="14959"/>
                  </a:lnTo>
                  <a:lnTo>
                    <a:pt x="33536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28911" y="30072"/>
                  </a:lnTo>
                  <a:lnTo>
                    <a:pt x="21972" y="43951"/>
                  </a:lnTo>
                  <a:close/>
                </a:path>
                <a:path w="55524" h="75258">
                  <a:moveTo>
                    <a:pt x="2312" y="64771"/>
                  </a:move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6" name="object 1269">
              <a:extLst>
                <a:ext uri="{FF2B5EF4-FFF2-40B4-BE49-F238E27FC236}">
                  <a16:creationId xmlns:a16="http://schemas.microsoft.com/office/drawing/2014/main" id="{2D7FEC25-2D6F-4534-9C2B-9D0972ED3A92}"/>
                </a:ext>
              </a:extLst>
            </p:cNvPr>
            <p:cNvSpPr/>
            <p:nvPr/>
          </p:nvSpPr>
          <p:spPr>
            <a:xfrm>
              <a:off x="1293497" y="328375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525"/>
                  </a:lnTo>
                  <a:lnTo>
                    <a:pt x="53274" y="15361"/>
                  </a:lnTo>
                  <a:lnTo>
                    <a:pt x="46755" y="3700"/>
                  </a:lnTo>
                  <a:lnTo>
                    <a:pt x="3470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7" name="object 1270">
              <a:extLst>
                <a:ext uri="{FF2B5EF4-FFF2-40B4-BE49-F238E27FC236}">
                  <a16:creationId xmlns:a16="http://schemas.microsoft.com/office/drawing/2014/main" id="{6DD4FFCF-9C39-4D78-AB1E-8855BBDB9AD2}"/>
                </a:ext>
              </a:extLst>
            </p:cNvPr>
            <p:cNvSpPr/>
            <p:nvPr/>
          </p:nvSpPr>
          <p:spPr>
            <a:xfrm>
              <a:off x="1358273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7021" y="74024"/>
                  </a:move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7429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3552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6613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60144"/>
                  </a:lnTo>
                  <a:lnTo>
                    <a:pt x="21972" y="60144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close/>
                </a:path>
                <a:path w="56681" h="75258">
                  <a:moveTo>
                    <a:pt x="21972" y="75258"/>
                  </a:moveTo>
                  <a:lnTo>
                    <a:pt x="27770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1972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8" name="object 1271">
              <a:extLst>
                <a:ext uri="{FF2B5EF4-FFF2-40B4-BE49-F238E27FC236}">
                  <a16:creationId xmlns:a16="http://schemas.microsoft.com/office/drawing/2014/main" id="{1833C16E-D2FC-407C-950D-8422D304D859}"/>
                </a:ext>
              </a:extLst>
            </p:cNvPr>
            <p:cNvSpPr/>
            <p:nvPr/>
          </p:nvSpPr>
          <p:spPr>
            <a:xfrm>
              <a:off x="1421893" y="328375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57837" y="1079"/>
                  </a:moveTo>
                  <a:lnTo>
                    <a:pt x="40491" y="1079"/>
                  </a:lnTo>
                  <a:lnTo>
                    <a:pt x="40491" y="8019"/>
                  </a:lnTo>
                  <a:lnTo>
                    <a:pt x="37021" y="2313"/>
                  </a:lnTo>
                  <a:lnTo>
                    <a:pt x="31239" y="0"/>
                  </a:lnTo>
                  <a:lnTo>
                    <a:pt x="25457" y="0"/>
                  </a:lnTo>
                  <a:lnTo>
                    <a:pt x="26613" y="16192"/>
                  </a:lnTo>
                  <a:lnTo>
                    <a:pt x="34708" y="16192"/>
                  </a:lnTo>
                  <a:lnTo>
                    <a:pt x="37021" y="17272"/>
                  </a:lnTo>
                  <a:lnTo>
                    <a:pt x="39334" y="20819"/>
                  </a:lnTo>
                  <a:lnTo>
                    <a:pt x="45116" y="100703"/>
                  </a:lnTo>
                  <a:lnTo>
                    <a:pt x="50899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079"/>
                  </a:lnTo>
                  <a:close/>
                </a:path>
                <a:path w="57837" h="103017">
                  <a:moveTo>
                    <a:pt x="8095" y="96077"/>
                  </a:moveTo>
                  <a:lnTo>
                    <a:pt x="11564" y="98390"/>
                  </a:lnTo>
                  <a:lnTo>
                    <a:pt x="15033" y="100703"/>
                  </a:lnTo>
                  <a:lnTo>
                    <a:pt x="19675" y="101783"/>
                  </a:lnTo>
                  <a:lnTo>
                    <a:pt x="24300" y="103017"/>
                  </a:lnTo>
                  <a:lnTo>
                    <a:pt x="38178" y="103017"/>
                  </a:lnTo>
                  <a:lnTo>
                    <a:pt x="45116" y="100703"/>
                  </a:lnTo>
                  <a:lnTo>
                    <a:pt x="39334" y="20819"/>
                  </a:lnTo>
                  <a:lnTo>
                    <a:pt x="39334" y="55518"/>
                  </a:lnTo>
                  <a:lnTo>
                    <a:pt x="34708" y="59065"/>
                  </a:lnTo>
                  <a:lnTo>
                    <a:pt x="26613" y="59065"/>
                  </a:lnTo>
                  <a:lnTo>
                    <a:pt x="24300" y="57831"/>
                  </a:lnTo>
                  <a:lnTo>
                    <a:pt x="21987" y="54438"/>
                  </a:lnTo>
                  <a:lnTo>
                    <a:pt x="20831" y="52125"/>
                  </a:lnTo>
                  <a:lnTo>
                    <a:pt x="19675" y="47498"/>
                  </a:lnTo>
                  <a:lnTo>
                    <a:pt x="19675" y="28838"/>
                  </a:lnTo>
                  <a:lnTo>
                    <a:pt x="20831" y="23132"/>
                  </a:lnTo>
                  <a:lnTo>
                    <a:pt x="21987" y="20819"/>
                  </a:lnTo>
                  <a:lnTo>
                    <a:pt x="24300" y="17272"/>
                  </a:lnTo>
                  <a:lnTo>
                    <a:pt x="26613" y="16192"/>
                  </a:lnTo>
                  <a:lnTo>
                    <a:pt x="25457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299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346" y="75258"/>
                  </a:lnTo>
                  <a:lnTo>
                    <a:pt x="31239" y="75258"/>
                  </a:lnTo>
                  <a:lnTo>
                    <a:pt x="35865" y="72944"/>
                  </a:lnTo>
                  <a:lnTo>
                    <a:pt x="39334" y="68318"/>
                  </a:lnTo>
                  <a:lnTo>
                    <a:pt x="39334" y="78650"/>
                  </a:lnTo>
                  <a:lnTo>
                    <a:pt x="38178" y="82197"/>
                  </a:lnTo>
                  <a:lnTo>
                    <a:pt x="34708" y="86824"/>
                  </a:lnTo>
                  <a:lnTo>
                    <a:pt x="21987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82" y="93764"/>
                  </a:lnTo>
                  <a:lnTo>
                    <a:pt x="8095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9" name="object 1272">
              <a:extLst>
                <a:ext uri="{FF2B5EF4-FFF2-40B4-BE49-F238E27FC236}">
                  <a16:creationId xmlns:a16="http://schemas.microsoft.com/office/drawing/2014/main" id="{BCF9D53A-4B62-4EA2-9032-B278E7B65494}"/>
                </a:ext>
              </a:extLst>
            </p:cNvPr>
            <p:cNvSpPr/>
            <p:nvPr/>
          </p:nvSpPr>
          <p:spPr>
            <a:xfrm>
              <a:off x="1491295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0" name="object 1273">
              <a:extLst>
                <a:ext uri="{FF2B5EF4-FFF2-40B4-BE49-F238E27FC236}">
                  <a16:creationId xmlns:a16="http://schemas.microsoft.com/office/drawing/2014/main" id="{192DF42B-EB81-44F2-B1EB-4963EA8357D3}"/>
                </a:ext>
              </a:extLst>
            </p:cNvPr>
            <p:cNvSpPr/>
            <p:nvPr/>
          </p:nvSpPr>
          <p:spPr>
            <a:xfrm>
              <a:off x="1558385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50899" y="9253"/>
                  </a:moveTo>
                  <a:lnTo>
                    <a:pt x="47429" y="3392"/>
                  </a:lnTo>
                  <a:lnTo>
                    <a:pt x="42803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8019"/>
                  </a:lnTo>
                  <a:lnTo>
                    <a:pt x="17362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28926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4368" y="18506"/>
                  </a:lnTo>
                  <a:lnTo>
                    <a:pt x="57837" y="16192"/>
                  </a:lnTo>
                  <a:lnTo>
                    <a:pt x="63635" y="16192"/>
                  </a:lnTo>
                  <a:lnTo>
                    <a:pt x="67104" y="18506"/>
                  </a:lnTo>
                  <a:lnTo>
                    <a:pt x="68261" y="23132"/>
                  </a:lnTo>
                  <a:lnTo>
                    <a:pt x="68261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7" y="15867"/>
                  </a:lnTo>
                  <a:lnTo>
                    <a:pt x="80308" y="4037"/>
                  </a:lnTo>
                  <a:lnTo>
                    <a:pt x="68261" y="0"/>
                  </a:lnTo>
                  <a:lnTo>
                    <a:pt x="60150" y="0"/>
                  </a:lnTo>
                  <a:lnTo>
                    <a:pt x="54368" y="3392"/>
                  </a:lnTo>
                  <a:lnTo>
                    <a:pt x="5089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1" name="object 1274">
              <a:extLst>
                <a:ext uri="{FF2B5EF4-FFF2-40B4-BE49-F238E27FC236}">
                  <a16:creationId xmlns:a16="http://schemas.microsoft.com/office/drawing/2014/main" id="{8E9212F0-5D6A-4AA9-BAB7-2973106F1046}"/>
                </a:ext>
              </a:extLst>
            </p:cNvPr>
            <p:cNvSpPr/>
            <p:nvPr/>
          </p:nvSpPr>
          <p:spPr>
            <a:xfrm>
              <a:off x="1657870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59" y="31151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2" name="object 1275">
              <a:extLst>
                <a:ext uri="{FF2B5EF4-FFF2-40B4-BE49-F238E27FC236}">
                  <a16:creationId xmlns:a16="http://schemas.microsoft.com/office/drawing/2014/main" id="{A9B175CC-0909-4A7D-BBF7-08325BACAE7A}"/>
                </a:ext>
              </a:extLst>
            </p:cNvPr>
            <p:cNvSpPr/>
            <p:nvPr/>
          </p:nvSpPr>
          <p:spPr>
            <a:xfrm>
              <a:off x="1723803" y="328375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18" y="8019"/>
                  </a:move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525"/>
                  </a:lnTo>
                  <a:lnTo>
                    <a:pt x="53957" y="15361"/>
                  </a:lnTo>
                  <a:lnTo>
                    <a:pt x="47596" y="3700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3" name="object 1276">
              <a:extLst>
                <a:ext uri="{FF2B5EF4-FFF2-40B4-BE49-F238E27FC236}">
                  <a16:creationId xmlns:a16="http://schemas.microsoft.com/office/drawing/2014/main" id="{453C817B-6A0B-40A4-BF11-75A9CF566663}"/>
                </a:ext>
              </a:extLst>
            </p:cNvPr>
            <p:cNvSpPr/>
            <p:nvPr/>
          </p:nvSpPr>
          <p:spPr>
            <a:xfrm>
              <a:off x="1786266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95" y="31151"/>
                  </a:lnTo>
                  <a:lnTo>
                    <a:pt x="8095" y="70631"/>
                  </a:lnTo>
                  <a:lnTo>
                    <a:pt x="8256" y="74150"/>
                  </a:lnTo>
                  <a:lnTo>
                    <a:pt x="13896" y="87125"/>
                  </a:lnTo>
                  <a:lnTo>
                    <a:pt x="26613" y="91450"/>
                  </a:lnTo>
                  <a:lnTo>
                    <a:pt x="34708" y="91450"/>
                  </a:lnTo>
                  <a:lnTo>
                    <a:pt x="37021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4" name="object 1277">
              <a:extLst>
                <a:ext uri="{FF2B5EF4-FFF2-40B4-BE49-F238E27FC236}">
                  <a16:creationId xmlns:a16="http://schemas.microsoft.com/office/drawing/2014/main" id="{061840E2-1A17-44F1-AAB9-67934C08BCDA}"/>
                </a:ext>
              </a:extLst>
            </p:cNvPr>
            <p:cNvSpPr/>
            <p:nvPr/>
          </p:nvSpPr>
          <p:spPr>
            <a:xfrm>
              <a:off x="1861466" y="3283759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8162" y="75258"/>
                  </a:lnTo>
                  <a:lnTo>
                    <a:pt x="39319" y="54438"/>
                  </a:lnTo>
                  <a:lnTo>
                    <a:pt x="35849" y="59065"/>
                  </a:lnTo>
                  <a:lnTo>
                    <a:pt x="21972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8994" h="75258">
                  <a:moveTo>
                    <a:pt x="28911" y="0"/>
                  </a:moveTo>
                  <a:lnTo>
                    <a:pt x="19659" y="0"/>
                  </a:lnTo>
                  <a:lnTo>
                    <a:pt x="12720" y="3392"/>
                  </a:lnTo>
                  <a:lnTo>
                    <a:pt x="18503" y="28838"/>
                  </a:lnTo>
                  <a:lnTo>
                    <a:pt x="19659" y="23132"/>
                  </a:lnTo>
                  <a:lnTo>
                    <a:pt x="21972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162" y="75258"/>
                  </a:lnTo>
                  <a:lnTo>
                    <a:pt x="45101" y="71711"/>
                  </a:lnTo>
                  <a:lnTo>
                    <a:pt x="50883" y="66005"/>
                  </a:lnTo>
                  <a:lnTo>
                    <a:pt x="51624" y="65023"/>
                  </a:lnTo>
                  <a:lnTo>
                    <a:pt x="56903" y="54227"/>
                  </a:lnTo>
                  <a:lnTo>
                    <a:pt x="58994" y="40404"/>
                  </a:lnTo>
                  <a:lnTo>
                    <a:pt x="58921" y="32904"/>
                  </a:lnTo>
                  <a:lnTo>
                    <a:pt x="56294" y="19203"/>
                  </a:lnTo>
                  <a:lnTo>
                    <a:pt x="50883" y="9253"/>
                  </a:lnTo>
                  <a:lnTo>
                    <a:pt x="45101" y="3392"/>
                  </a:lnTo>
                  <a:lnTo>
                    <a:pt x="38162" y="0"/>
                  </a:lnTo>
                  <a:lnTo>
                    <a:pt x="289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5" name="object 1278">
              <a:extLst>
                <a:ext uri="{FF2B5EF4-FFF2-40B4-BE49-F238E27FC236}">
                  <a16:creationId xmlns:a16="http://schemas.microsoft.com/office/drawing/2014/main" id="{9508084C-612D-420F-8B69-9F9D6E24D5FB}"/>
                </a:ext>
              </a:extLst>
            </p:cNvPr>
            <p:cNvSpPr/>
            <p:nvPr/>
          </p:nvSpPr>
          <p:spPr>
            <a:xfrm>
              <a:off x="1930868" y="3254766"/>
              <a:ext cx="56681" cy="104250"/>
            </a:xfrm>
            <a:custGeom>
              <a:avLst/>
              <a:gdLst/>
              <a:ahLst/>
              <a:cxnLst/>
              <a:rect l="l" t="t" r="r" b="b"/>
              <a:pathLst>
                <a:path w="56681" h="104250">
                  <a:moveTo>
                    <a:pt x="38162" y="56751"/>
                  </a:moveTo>
                  <a:lnTo>
                    <a:pt x="38162" y="77571"/>
                  </a:lnTo>
                  <a:lnTo>
                    <a:pt x="37006" y="82197"/>
                  </a:lnTo>
                  <a:lnTo>
                    <a:pt x="34693" y="86824"/>
                  </a:lnTo>
                  <a:lnTo>
                    <a:pt x="33536" y="104250"/>
                  </a:lnTo>
                  <a:lnTo>
                    <a:pt x="41632" y="104250"/>
                  </a:lnTo>
                  <a:lnTo>
                    <a:pt x="47414" y="101937"/>
                  </a:lnTo>
                  <a:lnTo>
                    <a:pt x="50899" y="94997"/>
                  </a:lnTo>
                  <a:lnTo>
                    <a:pt x="51335" y="94425"/>
                  </a:lnTo>
                  <a:lnTo>
                    <a:pt x="55606" y="83987"/>
                  </a:lnTo>
                  <a:lnTo>
                    <a:pt x="56681" y="69397"/>
                  </a:lnTo>
                  <a:lnTo>
                    <a:pt x="56648" y="61326"/>
                  </a:lnTo>
                  <a:lnTo>
                    <a:pt x="54873" y="47716"/>
                  </a:lnTo>
                  <a:lnTo>
                    <a:pt x="50899" y="37012"/>
                  </a:lnTo>
                  <a:lnTo>
                    <a:pt x="47414" y="31306"/>
                  </a:lnTo>
                  <a:lnTo>
                    <a:pt x="41632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9659" y="35932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7346" y="103017"/>
                  </a:lnTo>
                  <a:lnTo>
                    <a:pt x="18503" y="96077"/>
                  </a:lnTo>
                  <a:lnTo>
                    <a:pt x="21972" y="101937"/>
                  </a:lnTo>
                  <a:lnTo>
                    <a:pt x="19659" y="83431"/>
                  </a:lnTo>
                  <a:lnTo>
                    <a:pt x="19659" y="49812"/>
                  </a:lnTo>
                  <a:lnTo>
                    <a:pt x="20816" y="46265"/>
                  </a:lnTo>
                  <a:lnTo>
                    <a:pt x="24285" y="45185"/>
                  </a:lnTo>
                  <a:lnTo>
                    <a:pt x="31224" y="45185"/>
                  </a:lnTo>
                  <a:lnTo>
                    <a:pt x="34693" y="46265"/>
                  </a:lnTo>
                  <a:lnTo>
                    <a:pt x="37006" y="50891"/>
                  </a:lnTo>
                  <a:lnTo>
                    <a:pt x="38162" y="56751"/>
                  </a:lnTo>
                  <a:close/>
                </a:path>
                <a:path w="56681" h="104250">
                  <a:moveTo>
                    <a:pt x="34693" y="86824"/>
                  </a:moveTo>
                  <a:lnTo>
                    <a:pt x="31224" y="88058"/>
                  </a:lnTo>
                  <a:lnTo>
                    <a:pt x="24285" y="88058"/>
                  </a:lnTo>
                  <a:lnTo>
                    <a:pt x="20816" y="86824"/>
                  </a:lnTo>
                  <a:lnTo>
                    <a:pt x="19659" y="83431"/>
                  </a:lnTo>
                  <a:lnTo>
                    <a:pt x="21972" y="101937"/>
                  </a:lnTo>
                  <a:lnTo>
                    <a:pt x="27754" y="104250"/>
                  </a:lnTo>
                  <a:lnTo>
                    <a:pt x="33536" y="104250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6" name="object 1279">
              <a:extLst>
                <a:ext uri="{FF2B5EF4-FFF2-40B4-BE49-F238E27FC236}">
                  <a16:creationId xmlns:a16="http://schemas.microsoft.com/office/drawing/2014/main" id="{230BEE93-C63F-4BAD-86F2-D282230113CE}"/>
                </a:ext>
              </a:extLst>
            </p:cNvPr>
            <p:cNvSpPr/>
            <p:nvPr/>
          </p:nvSpPr>
          <p:spPr>
            <a:xfrm>
              <a:off x="1987550" y="3256000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332"/>
                  </a:moveTo>
                  <a:lnTo>
                    <a:pt x="31224" y="6939"/>
                  </a:lnTo>
                  <a:lnTo>
                    <a:pt x="28911" y="3392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3392"/>
                  </a:lnTo>
                  <a:lnTo>
                    <a:pt x="10408" y="6939"/>
                  </a:lnTo>
                  <a:lnTo>
                    <a:pt x="10408" y="12645"/>
                  </a:lnTo>
                  <a:lnTo>
                    <a:pt x="12720" y="17272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585"/>
                  </a:lnTo>
                  <a:lnTo>
                    <a:pt x="30067" y="14959"/>
                  </a:lnTo>
                  <a:lnTo>
                    <a:pt x="31224" y="10332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0816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838"/>
                  </a:lnTo>
                  <a:lnTo>
                    <a:pt x="11564" y="28838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7" name="object 1280">
              <a:extLst>
                <a:ext uri="{FF2B5EF4-FFF2-40B4-BE49-F238E27FC236}">
                  <a16:creationId xmlns:a16="http://schemas.microsoft.com/office/drawing/2014/main" id="{FA620500-509A-42FE-93A9-F6F99A4E1604}"/>
                </a:ext>
              </a:extLst>
            </p:cNvPr>
            <p:cNvSpPr/>
            <p:nvPr/>
          </p:nvSpPr>
          <p:spPr>
            <a:xfrm>
              <a:off x="202918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4" y="43164"/>
                  </a:moveTo>
                  <a:lnTo>
                    <a:pt x="2528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24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8" name="object 1281">
              <a:extLst>
                <a:ext uri="{FF2B5EF4-FFF2-40B4-BE49-F238E27FC236}">
                  <a16:creationId xmlns:a16="http://schemas.microsoft.com/office/drawing/2014/main" id="{30E74E1A-49D6-48C0-B072-BCE2E481FDA7}"/>
                </a:ext>
              </a:extLst>
            </p:cNvPr>
            <p:cNvSpPr/>
            <p:nvPr/>
          </p:nvSpPr>
          <p:spPr>
            <a:xfrm>
              <a:off x="2093958" y="328375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26" y="59065"/>
                  </a:moveTo>
                  <a:lnTo>
                    <a:pt x="24300" y="59065"/>
                  </a:lnTo>
                  <a:lnTo>
                    <a:pt x="20831" y="55518"/>
                  </a:lnTo>
                  <a:lnTo>
                    <a:pt x="19675" y="50891"/>
                  </a:lnTo>
                  <a:lnTo>
                    <a:pt x="18518" y="46265"/>
                  </a:lnTo>
                  <a:lnTo>
                    <a:pt x="18518" y="26525"/>
                  </a:lnTo>
                  <a:lnTo>
                    <a:pt x="19675" y="21898"/>
                  </a:lnTo>
                  <a:lnTo>
                    <a:pt x="20831" y="19585"/>
                  </a:lnTo>
                  <a:lnTo>
                    <a:pt x="25457" y="16192"/>
                  </a:lnTo>
                  <a:lnTo>
                    <a:pt x="28926" y="16192"/>
                  </a:lnTo>
                  <a:lnTo>
                    <a:pt x="33552" y="17272"/>
                  </a:lnTo>
                  <a:lnTo>
                    <a:pt x="35865" y="20819"/>
                  </a:lnTo>
                  <a:lnTo>
                    <a:pt x="37021" y="24212"/>
                  </a:lnTo>
                  <a:lnTo>
                    <a:pt x="37021" y="28838"/>
                  </a:lnTo>
                  <a:lnTo>
                    <a:pt x="54368" y="28838"/>
                  </a:lnTo>
                  <a:lnTo>
                    <a:pt x="54368" y="19585"/>
                  </a:lnTo>
                  <a:lnTo>
                    <a:pt x="52055" y="12645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1579" y="3392"/>
                  </a:lnTo>
                  <a:lnTo>
                    <a:pt x="6954" y="9253"/>
                  </a:lnTo>
                  <a:lnTo>
                    <a:pt x="1610" y="20249"/>
                  </a:lnTo>
                  <a:lnTo>
                    <a:pt x="0" y="34698"/>
                  </a:lnTo>
                  <a:lnTo>
                    <a:pt x="43" y="43127"/>
                  </a:lnTo>
                  <a:lnTo>
                    <a:pt x="2021" y="57047"/>
                  </a:lnTo>
                  <a:lnTo>
                    <a:pt x="6954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7429" y="68318"/>
                  </a:lnTo>
                  <a:lnTo>
                    <a:pt x="52055" y="63691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21" y="48578"/>
                  </a:lnTo>
                  <a:lnTo>
                    <a:pt x="37021" y="55518"/>
                  </a:lnTo>
                  <a:lnTo>
                    <a:pt x="33552" y="59065"/>
                  </a:lnTo>
                  <a:lnTo>
                    <a:pt x="2892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9" name="object 1282">
              <a:extLst>
                <a:ext uri="{FF2B5EF4-FFF2-40B4-BE49-F238E27FC236}">
                  <a16:creationId xmlns:a16="http://schemas.microsoft.com/office/drawing/2014/main" id="{FEEBC9E3-58AC-4242-87B5-4CA20850F578}"/>
                </a:ext>
              </a:extLst>
            </p:cNvPr>
            <p:cNvSpPr/>
            <p:nvPr/>
          </p:nvSpPr>
          <p:spPr>
            <a:xfrm>
              <a:off x="2152952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9266" y="0"/>
                  </a:lnTo>
                  <a:lnTo>
                    <a:pt x="9266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66" y="31151"/>
                  </a:lnTo>
                  <a:lnTo>
                    <a:pt x="9266" y="70631"/>
                  </a:lnTo>
                  <a:lnTo>
                    <a:pt x="9402" y="74137"/>
                  </a:lnTo>
                  <a:lnTo>
                    <a:pt x="14587" y="87122"/>
                  </a:lnTo>
                  <a:lnTo>
                    <a:pt x="27770" y="91450"/>
                  </a:lnTo>
                  <a:lnTo>
                    <a:pt x="34708" y="91450"/>
                  </a:lnTo>
                  <a:lnTo>
                    <a:pt x="38178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0" name="object 1283">
              <a:extLst>
                <a:ext uri="{FF2B5EF4-FFF2-40B4-BE49-F238E27FC236}">
                  <a16:creationId xmlns:a16="http://schemas.microsoft.com/office/drawing/2014/main" id="{3E08EC59-D523-46CD-A463-FC2C43721AA3}"/>
                </a:ext>
              </a:extLst>
            </p:cNvPr>
            <p:cNvSpPr/>
            <p:nvPr/>
          </p:nvSpPr>
          <p:spPr>
            <a:xfrm>
              <a:off x="2199226" y="325600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838"/>
                  </a:lnTo>
                  <a:lnTo>
                    <a:pt x="1156" y="28838"/>
                  </a:lnTo>
                  <a:close/>
                </a:path>
                <a:path w="20831" h="101783">
                  <a:moveTo>
                    <a:pt x="20831" y="10332"/>
                  </a:moveTo>
                  <a:lnTo>
                    <a:pt x="20831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156" y="14959"/>
                  </a:lnTo>
                  <a:lnTo>
                    <a:pt x="5782" y="19585"/>
                  </a:lnTo>
                  <a:lnTo>
                    <a:pt x="1040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31" y="14959"/>
                  </a:lnTo>
                  <a:lnTo>
                    <a:pt x="20831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1" name="object 1284">
              <a:extLst>
                <a:ext uri="{FF2B5EF4-FFF2-40B4-BE49-F238E27FC236}">
                  <a16:creationId xmlns:a16="http://schemas.microsoft.com/office/drawing/2014/main" id="{5662517E-5B6D-40E4-8761-6A56F572CD59}"/>
                </a:ext>
              </a:extLst>
            </p:cNvPr>
            <p:cNvSpPr/>
            <p:nvPr/>
          </p:nvSpPr>
          <p:spPr>
            <a:xfrm>
              <a:off x="2228152" y="3284839"/>
              <a:ext cx="57837" cy="72944"/>
            </a:xfrm>
            <a:custGeom>
              <a:avLst/>
              <a:gdLst/>
              <a:ahLst/>
              <a:cxnLst/>
              <a:rect l="l" t="t" r="r" b="b"/>
              <a:pathLst>
                <a:path w="57837" h="72944">
                  <a:moveTo>
                    <a:pt x="28911" y="46419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944"/>
                  </a:lnTo>
                  <a:lnTo>
                    <a:pt x="38162" y="72944"/>
                  </a:lnTo>
                  <a:lnTo>
                    <a:pt x="57837" y="0"/>
                  </a:lnTo>
                  <a:lnTo>
                    <a:pt x="38162" y="0"/>
                  </a:lnTo>
                  <a:lnTo>
                    <a:pt x="28911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2" name="object 1285">
              <a:extLst>
                <a:ext uri="{FF2B5EF4-FFF2-40B4-BE49-F238E27FC236}">
                  <a16:creationId xmlns:a16="http://schemas.microsoft.com/office/drawing/2014/main" id="{EE176EA9-FF4A-418E-A627-2D903926F1F2}"/>
                </a:ext>
              </a:extLst>
            </p:cNvPr>
            <p:cNvSpPr/>
            <p:nvPr/>
          </p:nvSpPr>
          <p:spPr>
            <a:xfrm>
              <a:off x="229177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86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42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3" name="object 1286">
              <a:extLst>
                <a:ext uri="{FF2B5EF4-FFF2-40B4-BE49-F238E27FC236}">
                  <a16:creationId xmlns:a16="http://schemas.microsoft.com/office/drawing/2014/main" id="{D4984936-8F9F-40D0-B6A8-F4B638C8CFAF}"/>
                </a:ext>
              </a:extLst>
            </p:cNvPr>
            <p:cNvSpPr/>
            <p:nvPr/>
          </p:nvSpPr>
          <p:spPr>
            <a:xfrm>
              <a:off x="2385522" y="3283759"/>
              <a:ext cx="54275" cy="75258"/>
            </a:xfrm>
            <a:custGeom>
              <a:avLst/>
              <a:gdLst/>
              <a:ahLst/>
              <a:cxnLst/>
              <a:rect l="l" t="t" r="r" b="b"/>
              <a:pathLst>
                <a:path w="54275" h="75258">
                  <a:moveTo>
                    <a:pt x="24208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4275" y="23132"/>
                  </a:lnTo>
                  <a:lnTo>
                    <a:pt x="54275" y="16192"/>
                  </a:lnTo>
                  <a:lnTo>
                    <a:pt x="5196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10330" y="38091"/>
                  </a:lnTo>
                  <a:lnTo>
                    <a:pt x="14956" y="41638"/>
                  </a:lnTo>
                  <a:lnTo>
                    <a:pt x="23128" y="43951"/>
                  </a:lnTo>
                  <a:lnTo>
                    <a:pt x="28834" y="46265"/>
                  </a:lnTo>
                  <a:lnTo>
                    <a:pt x="32380" y="48578"/>
                  </a:lnTo>
                  <a:lnTo>
                    <a:pt x="34693" y="50891"/>
                  </a:lnTo>
                  <a:lnTo>
                    <a:pt x="35772" y="54438"/>
                  </a:lnTo>
                  <a:lnTo>
                    <a:pt x="35772" y="59065"/>
                  </a:lnTo>
                  <a:lnTo>
                    <a:pt x="33459" y="61378"/>
                  </a:lnTo>
                  <a:lnTo>
                    <a:pt x="24208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079" y="60144"/>
                  </a:lnTo>
                  <a:lnTo>
                    <a:pt x="3392" y="63691"/>
                  </a:lnTo>
                  <a:lnTo>
                    <a:pt x="5705" y="67084"/>
                  </a:lnTo>
                  <a:lnTo>
                    <a:pt x="9251" y="70631"/>
                  </a:lnTo>
                  <a:lnTo>
                    <a:pt x="13877" y="71711"/>
                  </a:lnTo>
                  <a:lnTo>
                    <a:pt x="17269" y="7402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7337" y="69397"/>
                  </a:lnTo>
                  <a:lnTo>
                    <a:pt x="51963" y="66005"/>
                  </a:lnTo>
                  <a:lnTo>
                    <a:pt x="54275" y="60144"/>
                  </a:lnTo>
                  <a:lnTo>
                    <a:pt x="54275" y="48578"/>
                  </a:lnTo>
                  <a:lnTo>
                    <a:pt x="51963" y="43951"/>
                  </a:lnTo>
                  <a:lnTo>
                    <a:pt x="49650" y="40404"/>
                  </a:lnTo>
                  <a:lnTo>
                    <a:pt x="46257" y="37012"/>
                  </a:lnTo>
                  <a:lnTo>
                    <a:pt x="40398" y="33465"/>
                  </a:lnTo>
                  <a:lnTo>
                    <a:pt x="33459" y="30072"/>
                  </a:lnTo>
                  <a:lnTo>
                    <a:pt x="27754" y="27759"/>
                  </a:lnTo>
                  <a:lnTo>
                    <a:pt x="24208" y="26525"/>
                  </a:lnTo>
                  <a:lnTo>
                    <a:pt x="20816" y="24212"/>
                  </a:lnTo>
                  <a:lnTo>
                    <a:pt x="20816" y="17272"/>
                  </a:lnTo>
                  <a:lnTo>
                    <a:pt x="24208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4" name="object 1287">
              <a:extLst>
                <a:ext uri="{FF2B5EF4-FFF2-40B4-BE49-F238E27FC236}">
                  <a16:creationId xmlns:a16="http://schemas.microsoft.com/office/drawing/2014/main" id="{19035051-0957-4873-A1C4-F127CC26ABC0}"/>
                </a:ext>
              </a:extLst>
            </p:cNvPr>
            <p:cNvSpPr/>
            <p:nvPr/>
          </p:nvSpPr>
          <p:spPr>
            <a:xfrm>
              <a:off x="2450283" y="3284839"/>
              <a:ext cx="54275" cy="74178"/>
            </a:xfrm>
            <a:custGeom>
              <a:avLst/>
              <a:gdLst/>
              <a:ahLst/>
              <a:cxnLst/>
              <a:rect l="l" t="t" r="r" b="b"/>
              <a:pathLst>
                <a:path w="54275" h="74178">
                  <a:moveTo>
                    <a:pt x="20816" y="57985"/>
                  </a:moveTo>
                  <a:lnTo>
                    <a:pt x="18503" y="54438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672"/>
                  </a:lnTo>
                  <a:lnTo>
                    <a:pt x="1079" y="62612"/>
                  </a:lnTo>
                  <a:lnTo>
                    <a:pt x="4625" y="67238"/>
                  </a:lnTo>
                  <a:lnTo>
                    <a:pt x="8018" y="71865"/>
                  </a:lnTo>
                  <a:lnTo>
                    <a:pt x="13877" y="74178"/>
                  </a:lnTo>
                  <a:lnTo>
                    <a:pt x="26521" y="74178"/>
                  </a:lnTo>
                  <a:lnTo>
                    <a:pt x="32380" y="71865"/>
                  </a:lnTo>
                  <a:lnTo>
                    <a:pt x="35772" y="66005"/>
                  </a:lnTo>
                  <a:lnTo>
                    <a:pt x="37006" y="72944"/>
                  </a:lnTo>
                  <a:lnTo>
                    <a:pt x="54275" y="72944"/>
                  </a:lnTo>
                  <a:lnTo>
                    <a:pt x="54275" y="0"/>
                  </a:lnTo>
                  <a:lnTo>
                    <a:pt x="35772" y="0"/>
                  </a:lnTo>
                  <a:lnTo>
                    <a:pt x="35772" y="52125"/>
                  </a:lnTo>
                  <a:lnTo>
                    <a:pt x="33459" y="56751"/>
                  </a:lnTo>
                  <a:lnTo>
                    <a:pt x="30067" y="57985"/>
                  </a:lnTo>
                  <a:lnTo>
                    <a:pt x="20816" y="579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5" name="object 1288">
              <a:extLst>
                <a:ext uri="{FF2B5EF4-FFF2-40B4-BE49-F238E27FC236}">
                  <a16:creationId xmlns:a16="http://schemas.microsoft.com/office/drawing/2014/main" id="{16880A09-0B3B-47C9-A4F8-C20A99D0DDA8}"/>
                </a:ext>
              </a:extLst>
            </p:cNvPr>
            <p:cNvSpPr/>
            <p:nvPr/>
          </p:nvSpPr>
          <p:spPr>
            <a:xfrm>
              <a:off x="2517356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146" y="16192"/>
                  </a:lnTo>
                  <a:lnTo>
                    <a:pt x="35772" y="19585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2125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56" y="32337"/>
                  </a:lnTo>
                  <a:lnTo>
                    <a:pt x="54794" y="18299"/>
                  </a:lnTo>
                  <a:lnTo>
                    <a:pt x="50883" y="8019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588" h="101783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6" name="object 1289">
              <a:extLst>
                <a:ext uri="{FF2B5EF4-FFF2-40B4-BE49-F238E27FC236}">
                  <a16:creationId xmlns:a16="http://schemas.microsoft.com/office/drawing/2014/main" id="{7569DFD9-8966-4962-B5EE-8FD407E88EA6}"/>
                </a:ext>
              </a:extLst>
            </p:cNvPr>
            <p:cNvSpPr/>
            <p:nvPr/>
          </p:nvSpPr>
          <p:spPr>
            <a:xfrm>
              <a:off x="2584430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301" y="16192"/>
                  </a:lnTo>
                  <a:lnTo>
                    <a:pt x="34693" y="17272"/>
                  </a:lnTo>
                  <a:lnTo>
                    <a:pt x="35926" y="19585"/>
                  </a:lnTo>
                  <a:lnTo>
                    <a:pt x="37006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006" y="52125"/>
                  </a:lnTo>
                  <a:lnTo>
                    <a:pt x="35926" y="54438"/>
                  </a:lnTo>
                  <a:lnTo>
                    <a:pt x="34693" y="57831"/>
                  </a:lnTo>
                  <a:lnTo>
                    <a:pt x="33614" y="75258"/>
                  </a:lnTo>
                  <a:lnTo>
                    <a:pt x="41632" y="75258"/>
                  </a:lnTo>
                  <a:lnTo>
                    <a:pt x="47491" y="71711"/>
                  </a:lnTo>
                  <a:lnTo>
                    <a:pt x="50883" y="66005"/>
                  </a:lnTo>
                  <a:lnTo>
                    <a:pt x="51807" y="64722"/>
                  </a:lnTo>
                  <a:lnTo>
                    <a:pt x="55726" y="53849"/>
                  </a:lnTo>
                  <a:lnTo>
                    <a:pt x="56742" y="39325"/>
                  </a:lnTo>
                  <a:lnTo>
                    <a:pt x="56724" y="32300"/>
                  </a:lnTo>
                  <a:lnTo>
                    <a:pt x="55352" y="18285"/>
                  </a:lnTo>
                  <a:lnTo>
                    <a:pt x="50883" y="8019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783">
                  <a:moveTo>
                    <a:pt x="34693" y="57831"/>
                  </a:moveTo>
                  <a:lnTo>
                    <a:pt x="32380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614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7" name="object 1290">
              <a:extLst>
                <a:ext uri="{FF2B5EF4-FFF2-40B4-BE49-F238E27FC236}">
                  <a16:creationId xmlns:a16="http://schemas.microsoft.com/office/drawing/2014/main" id="{45614491-0939-4073-808E-017DD0621426}"/>
                </a:ext>
              </a:extLst>
            </p:cNvPr>
            <p:cNvSpPr/>
            <p:nvPr/>
          </p:nvSpPr>
          <p:spPr>
            <a:xfrm>
              <a:off x="2650425" y="328375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838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610" y="65041"/>
                  </a:lnTo>
                  <a:lnTo>
                    <a:pt x="56849" y="54240"/>
                  </a:lnTo>
                  <a:lnTo>
                    <a:pt x="58901" y="40404"/>
                  </a:lnTo>
                  <a:lnTo>
                    <a:pt x="58832" y="32933"/>
                  </a:lnTo>
                  <a:lnTo>
                    <a:pt x="56258" y="19214"/>
                  </a:lnTo>
                  <a:lnTo>
                    <a:pt x="50883" y="9253"/>
                  </a:lnTo>
                  <a:lnTo>
                    <a:pt x="45024" y="3392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8" name="object 1291">
              <a:extLst>
                <a:ext uri="{FF2B5EF4-FFF2-40B4-BE49-F238E27FC236}">
                  <a16:creationId xmlns:a16="http://schemas.microsoft.com/office/drawing/2014/main" id="{41632246-EEFE-4F63-A1F9-D0B73B6E1A58}"/>
                </a:ext>
              </a:extLst>
            </p:cNvPr>
            <p:cNvSpPr/>
            <p:nvPr/>
          </p:nvSpPr>
          <p:spPr>
            <a:xfrm>
              <a:off x="271981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9" name="object 1292">
              <a:extLst>
                <a:ext uri="{FF2B5EF4-FFF2-40B4-BE49-F238E27FC236}">
                  <a16:creationId xmlns:a16="http://schemas.microsoft.com/office/drawing/2014/main" id="{F3B852E4-BBA4-4FDD-82AA-93600CFB3094}"/>
                </a:ext>
              </a:extLst>
            </p:cNvPr>
            <p:cNvSpPr/>
            <p:nvPr/>
          </p:nvSpPr>
          <p:spPr>
            <a:xfrm>
              <a:off x="276252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0" name="object 1293">
              <a:extLst>
                <a:ext uri="{FF2B5EF4-FFF2-40B4-BE49-F238E27FC236}">
                  <a16:creationId xmlns:a16="http://schemas.microsoft.com/office/drawing/2014/main" id="{95DC026A-E972-4A8D-A199-307EFFDF9037}"/>
                </a:ext>
              </a:extLst>
            </p:cNvPr>
            <p:cNvSpPr/>
            <p:nvPr/>
          </p:nvSpPr>
          <p:spPr>
            <a:xfrm>
              <a:off x="2806468" y="328375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404"/>
                  </a:lnTo>
                  <a:lnTo>
                    <a:pt x="45178" y="37012"/>
                  </a:lnTo>
                  <a:lnTo>
                    <a:pt x="39319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1" name="object 1294">
              <a:extLst>
                <a:ext uri="{FF2B5EF4-FFF2-40B4-BE49-F238E27FC236}">
                  <a16:creationId xmlns:a16="http://schemas.microsoft.com/office/drawing/2014/main" id="{D91B1B6B-CDB9-4910-AB95-164FABD118E7}"/>
                </a:ext>
              </a:extLst>
            </p:cNvPr>
            <p:cNvSpPr/>
            <p:nvPr/>
          </p:nvSpPr>
          <p:spPr>
            <a:xfrm>
              <a:off x="289559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8239" y="31151"/>
                  </a:lnTo>
                  <a:lnTo>
                    <a:pt x="38239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2" name="object 1295">
              <a:extLst>
                <a:ext uri="{FF2B5EF4-FFF2-40B4-BE49-F238E27FC236}">
                  <a16:creationId xmlns:a16="http://schemas.microsoft.com/office/drawing/2014/main" id="{F549C4E1-0F17-4EBD-AFEA-81913B7BEF75}"/>
                </a:ext>
              </a:extLst>
            </p:cNvPr>
            <p:cNvSpPr/>
            <p:nvPr/>
          </p:nvSpPr>
          <p:spPr>
            <a:xfrm>
              <a:off x="2941850" y="3254766"/>
              <a:ext cx="54430" cy="103017"/>
            </a:xfrm>
            <a:custGeom>
              <a:avLst/>
              <a:gdLst/>
              <a:ahLst/>
              <a:cxnLst/>
              <a:rect l="l" t="t" r="r" b="b"/>
              <a:pathLst>
                <a:path w="54430" h="103017">
                  <a:moveTo>
                    <a:pt x="49804" y="35932"/>
                  </a:moveTo>
                  <a:lnTo>
                    <a:pt x="46257" y="31306"/>
                  </a:lnTo>
                  <a:lnTo>
                    <a:pt x="40552" y="28992"/>
                  </a:lnTo>
                  <a:lnTo>
                    <a:pt x="28988" y="28992"/>
                  </a:lnTo>
                  <a:lnTo>
                    <a:pt x="23128" y="31306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736" y="103017"/>
                  </a:lnTo>
                  <a:lnTo>
                    <a:pt x="19736" y="49812"/>
                  </a:lnTo>
                  <a:lnTo>
                    <a:pt x="20816" y="46265"/>
                  </a:lnTo>
                  <a:lnTo>
                    <a:pt x="24362" y="45185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5926" y="52125"/>
                  </a:lnTo>
                  <a:lnTo>
                    <a:pt x="35926" y="103017"/>
                  </a:lnTo>
                  <a:lnTo>
                    <a:pt x="54430" y="103017"/>
                  </a:lnTo>
                  <a:lnTo>
                    <a:pt x="54430" y="47498"/>
                  </a:lnTo>
                  <a:lnTo>
                    <a:pt x="53196" y="40559"/>
                  </a:lnTo>
                  <a:lnTo>
                    <a:pt x="4980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3" name="object 1296">
              <a:extLst>
                <a:ext uri="{FF2B5EF4-FFF2-40B4-BE49-F238E27FC236}">
                  <a16:creationId xmlns:a16="http://schemas.microsoft.com/office/drawing/2014/main" id="{80B4DC93-D433-4E84-BC6D-B8C820FF6E3B}"/>
                </a:ext>
              </a:extLst>
            </p:cNvPr>
            <p:cNvSpPr/>
            <p:nvPr/>
          </p:nvSpPr>
          <p:spPr>
            <a:xfrm>
              <a:off x="3007844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8503" y="43951"/>
                  </a:move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9582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8503" y="43951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4" name="object 1297">
              <a:extLst>
                <a:ext uri="{FF2B5EF4-FFF2-40B4-BE49-F238E27FC236}">
                  <a16:creationId xmlns:a16="http://schemas.microsoft.com/office/drawing/2014/main" id="{B5820A4A-792B-495A-823D-E258FD96B52D}"/>
                </a:ext>
              </a:extLst>
            </p:cNvPr>
            <p:cNvSpPr/>
            <p:nvPr/>
          </p:nvSpPr>
          <p:spPr>
            <a:xfrm>
              <a:off x="3102673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834" y="3007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5" name="object 1298">
              <a:extLst>
                <a:ext uri="{FF2B5EF4-FFF2-40B4-BE49-F238E27FC236}">
                  <a16:creationId xmlns:a16="http://schemas.microsoft.com/office/drawing/2014/main" id="{E2FC3B36-6EB1-46C1-90F4-355073D3B81F}"/>
                </a:ext>
              </a:extLst>
            </p:cNvPr>
            <p:cNvSpPr/>
            <p:nvPr/>
          </p:nvSpPr>
          <p:spPr>
            <a:xfrm>
              <a:off x="3166200" y="3283759"/>
              <a:ext cx="55663" cy="75258"/>
            </a:xfrm>
            <a:custGeom>
              <a:avLst/>
              <a:gdLst/>
              <a:ahLst/>
              <a:cxnLst/>
              <a:rect l="l" t="t" r="r" b="b"/>
              <a:pathLst>
                <a:path w="55663" h="75258">
                  <a:moveTo>
                    <a:pt x="28988" y="59065"/>
                  </a:moveTo>
                  <a:lnTo>
                    <a:pt x="24362" y="59065"/>
                  </a:lnTo>
                  <a:lnTo>
                    <a:pt x="20816" y="55518"/>
                  </a:lnTo>
                  <a:lnTo>
                    <a:pt x="19736" y="50891"/>
                  </a:lnTo>
                  <a:lnTo>
                    <a:pt x="19736" y="26525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3614" y="17272"/>
                  </a:lnTo>
                  <a:lnTo>
                    <a:pt x="37006" y="20819"/>
                  </a:lnTo>
                  <a:lnTo>
                    <a:pt x="37006" y="28838"/>
                  </a:lnTo>
                  <a:lnTo>
                    <a:pt x="55663" y="28838"/>
                  </a:lnTo>
                  <a:lnTo>
                    <a:pt x="55663" y="19585"/>
                  </a:lnTo>
                  <a:lnTo>
                    <a:pt x="53350" y="12645"/>
                  </a:lnTo>
                  <a:lnTo>
                    <a:pt x="48724" y="6939"/>
                  </a:lnTo>
                  <a:lnTo>
                    <a:pt x="44099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120"/>
                  </a:lnTo>
                  <a:lnTo>
                    <a:pt x="1699" y="20409"/>
                  </a:lnTo>
                  <a:lnTo>
                    <a:pt x="0" y="34698"/>
                  </a:lnTo>
                  <a:lnTo>
                    <a:pt x="83" y="43498"/>
                  </a:lnTo>
                  <a:lnTo>
                    <a:pt x="2759" y="57190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7491" y="68318"/>
                  </a:lnTo>
                  <a:lnTo>
                    <a:pt x="53350" y="63691"/>
                  </a:lnTo>
                  <a:lnTo>
                    <a:pt x="55663" y="56751"/>
                  </a:lnTo>
                  <a:lnTo>
                    <a:pt x="55663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988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6" name="object 1299">
              <a:extLst>
                <a:ext uri="{FF2B5EF4-FFF2-40B4-BE49-F238E27FC236}">
                  <a16:creationId xmlns:a16="http://schemas.microsoft.com/office/drawing/2014/main" id="{6355BFDC-151E-4C1E-827B-7D482AA7963B}"/>
                </a:ext>
              </a:extLst>
            </p:cNvPr>
            <p:cNvSpPr/>
            <p:nvPr/>
          </p:nvSpPr>
          <p:spPr>
            <a:xfrm>
              <a:off x="3231115" y="3254766"/>
              <a:ext cx="54275" cy="103017"/>
            </a:xfrm>
            <a:custGeom>
              <a:avLst/>
              <a:gdLst/>
              <a:ahLst/>
              <a:cxnLst/>
              <a:rect l="l" t="t" r="r" b="b"/>
              <a:pathLst>
                <a:path w="54275" h="103017">
                  <a:moveTo>
                    <a:pt x="49650" y="35932"/>
                  </a:moveTo>
                  <a:lnTo>
                    <a:pt x="46257" y="31306"/>
                  </a:lnTo>
                  <a:lnTo>
                    <a:pt x="40398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8503" y="37012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8503" y="103017"/>
                  </a:lnTo>
                  <a:lnTo>
                    <a:pt x="18503" y="49812"/>
                  </a:lnTo>
                  <a:lnTo>
                    <a:pt x="20816" y="46265"/>
                  </a:lnTo>
                  <a:lnTo>
                    <a:pt x="23128" y="45185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5772" y="52125"/>
                  </a:lnTo>
                  <a:lnTo>
                    <a:pt x="35772" y="103017"/>
                  </a:lnTo>
                  <a:lnTo>
                    <a:pt x="54275" y="103017"/>
                  </a:lnTo>
                  <a:lnTo>
                    <a:pt x="54275" y="47498"/>
                  </a:lnTo>
                  <a:lnTo>
                    <a:pt x="53196" y="40559"/>
                  </a:lnTo>
                  <a:lnTo>
                    <a:pt x="49650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7" name="object 1300">
              <a:extLst>
                <a:ext uri="{FF2B5EF4-FFF2-40B4-BE49-F238E27FC236}">
                  <a16:creationId xmlns:a16="http://schemas.microsoft.com/office/drawing/2014/main" id="{7360375D-48C0-4C28-AEE7-B4405A464AD1}"/>
                </a:ext>
              </a:extLst>
            </p:cNvPr>
            <p:cNvSpPr/>
            <p:nvPr/>
          </p:nvSpPr>
          <p:spPr>
            <a:xfrm>
              <a:off x="329818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2645"/>
                  </a:lnTo>
                  <a:lnTo>
                    <a:pt x="3392" y="17272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19582" y="101783"/>
                  </a:lnTo>
                  <a:lnTo>
                    <a:pt x="19582" y="28838"/>
                  </a:lnTo>
                  <a:lnTo>
                    <a:pt x="107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8" name="object 1301">
              <a:extLst>
                <a:ext uri="{FF2B5EF4-FFF2-40B4-BE49-F238E27FC236}">
                  <a16:creationId xmlns:a16="http://schemas.microsoft.com/office/drawing/2014/main" id="{7599B074-BC8F-4CB5-8127-94A1067B4309}"/>
                </a:ext>
              </a:extLst>
            </p:cNvPr>
            <p:cNvSpPr/>
            <p:nvPr/>
          </p:nvSpPr>
          <p:spPr>
            <a:xfrm>
              <a:off x="3330570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9" name="object 1302">
              <a:extLst>
                <a:ext uri="{FF2B5EF4-FFF2-40B4-BE49-F238E27FC236}">
                  <a16:creationId xmlns:a16="http://schemas.microsoft.com/office/drawing/2014/main" id="{B8AEBA59-AF69-4EDD-8A5F-BA5EC40974A2}"/>
                </a:ext>
              </a:extLst>
            </p:cNvPr>
            <p:cNvSpPr/>
            <p:nvPr/>
          </p:nvSpPr>
          <p:spPr>
            <a:xfrm>
              <a:off x="3390705" y="3284839"/>
              <a:ext cx="57822" cy="72944"/>
            </a:xfrm>
            <a:custGeom>
              <a:avLst/>
              <a:gdLst/>
              <a:ahLst/>
              <a:cxnLst/>
              <a:rect l="l" t="t" r="r" b="b"/>
              <a:pathLst>
                <a:path w="57822" h="72944">
                  <a:moveTo>
                    <a:pt x="28834" y="46419"/>
                  </a:moveTo>
                  <a:lnTo>
                    <a:pt x="19582" y="0"/>
                  </a:lnTo>
                  <a:lnTo>
                    <a:pt x="0" y="0"/>
                  </a:lnTo>
                  <a:lnTo>
                    <a:pt x="19582" y="72944"/>
                  </a:lnTo>
                  <a:lnTo>
                    <a:pt x="38085" y="72944"/>
                  </a:lnTo>
                  <a:lnTo>
                    <a:pt x="57822" y="0"/>
                  </a:lnTo>
                  <a:lnTo>
                    <a:pt x="38085" y="0"/>
                  </a:lnTo>
                  <a:lnTo>
                    <a:pt x="28834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0" name="object 1303">
              <a:extLst>
                <a:ext uri="{FF2B5EF4-FFF2-40B4-BE49-F238E27FC236}">
                  <a16:creationId xmlns:a16="http://schemas.microsoft.com/office/drawing/2014/main" id="{017BB16C-9633-4ADD-BA10-B50826D07A58}"/>
                </a:ext>
              </a:extLst>
            </p:cNvPr>
            <p:cNvSpPr/>
            <p:nvPr/>
          </p:nvSpPr>
          <p:spPr>
            <a:xfrm>
              <a:off x="345423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5" y="43190"/>
                  </a:move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350" y="68318"/>
                  </a:lnTo>
                  <a:lnTo>
                    <a:pt x="55663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6756" y="10781"/>
                  </a:lnTo>
                  <a:lnTo>
                    <a:pt x="1570" y="21472"/>
                  </a:lnTo>
                  <a:lnTo>
                    <a:pt x="0" y="35778"/>
                  </a:lnTo>
                  <a:lnTo>
                    <a:pt x="25" y="43190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1" name="object 1304">
              <a:extLst>
                <a:ext uri="{FF2B5EF4-FFF2-40B4-BE49-F238E27FC236}">
                  <a16:creationId xmlns:a16="http://schemas.microsoft.com/office/drawing/2014/main" id="{659BB310-188F-4DC9-8800-C486AEFCBABC}"/>
                </a:ext>
              </a:extLst>
            </p:cNvPr>
            <p:cNvSpPr/>
            <p:nvPr/>
          </p:nvSpPr>
          <p:spPr>
            <a:xfrm>
              <a:off x="3521461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2" name="object 1305">
              <a:extLst>
                <a:ext uri="{FF2B5EF4-FFF2-40B4-BE49-F238E27FC236}">
                  <a16:creationId xmlns:a16="http://schemas.microsoft.com/office/drawing/2014/main" id="{E4B033C8-BA63-4E58-9E55-44216A204C6D}"/>
                </a:ext>
              </a:extLst>
            </p:cNvPr>
            <p:cNvSpPr/>
            <p:nvPr/>
          </p:nvSpPr>
          <p:spPr>
            <a:xfrm>
              <a:off x="3620915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3" name="object 1306">
              <a:extLst>
                <a:ext uri="{FF2B5EF4-FFF2-40B4-BE49-F238E27FC236}">
                  <a16:creationId xmlns:a16="http://schemas.microsoft.com/office/drawing/2014/main" id="{5FC60550-A2E6-4A6B-8513-49735209DF9E}"/>
                </a:ext>
              </a:extLst>
            </p:cNvPr>
            <p:cNvSpPr/>
            <p:nvPr/>
          </p:nvSpPr>
          <p:spPr>
            <a:xfrm>
              <a:off x="3686755" y="3283759"/>
              <a:ext cx="55509" cy="74024"/>
            </a:xfrm>
            <a:custGeom>
              <a:avLst/>
              <a:gdLst/>
              <a:ahLst/>
              <a:cxnLst/>
              <a:rect l="l" t="t" r="r" b="b"/>
              <a:pathLst>
                <a:path w="55509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2049" y="17272"/>
                  </a:lnTo>
                  <a:lnTo>
                    <a:pt x="24362" y="16192"/>
                  </a:lnTo>
                  <a:lnTo>
                    <a:pt x="31301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26525"/>
                  </a:lnTo>
                  <a:lnTo>
                    <a:pt x="53985" y="15406"/>
                  </a:lnTo>
                  <a:lnTo>
                    <a:pt x="47632" y="3710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4" name="object 1307">
              <a:extLst>
                <a:ext uri="{FF2B5EF4-FFF2-40B4-BE49-F238E27FC236}">
                  <a16:creationId xmlns:a16="http://schemas.microsoft.com/office/drawing/2014/main" id="{0F6CCF02-1582-45C9-85FF-350ACCD7DC4D}"/>
                </a:ext>
              </a:extLst>
            </p:cNvPr>
            <p:cNvSpPr/>
            <p:nvPr/>
          </p:nvSpPr>
          <p:spPr>
            <a:xfrm>
              <a:off x="374920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5" name="object 1308">
              <a:extLst>
                <a:ext uri="{FF2B5EF4-FFF2-40B4-BE49-F238E27FC236}">
                  <a16:creationId xmlns:a16="http://schemas.microsoft.com/office/drawing/2014/main" id="{B6A0FC67-0182-451F-BC05-BD09859687D8}"/>
                </a:ext>
              </a:extLst>
            </p:cNvPr>
            <p:cNvSpPr/>
            <p:nvPr/>
          </p:nvSpPr>
          <p:spPr>
            <a:xfrm>
              <a:off x="3824450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6" name="object 1309">
              <a:extLst>
                <a:ext uri="{FF2B5EF4-FFF2-40B4-BE49-F238E27FC236}">
                  <a16:creationId xmlns:a16="http://schemas.microsoft.com/office/drawing/2014/main" id="{FFAD01F2-3376-4FCC-AFAA-4129D280F550}"/>
                </a:ext>
              </a:extLst>
            </p:cNvPr>
            <p:cNvSpPr/>
            <p:nvPr/>
          </p:nvSpPr>
          <p:spPr>
            <a:xfrm>
              <a:off x="3889211" y="3252453"/>
              <a:ext cx="41632" cy="105330"/>
            </a:xfrm>
            <a:custGeom>
              <a:avLst/>
              <a:gdLst/>
              <a:ahLst/>
              <a:cxnLst/>
              <a:rect l="l" t="t" r="r" b="b"/>
              <a:pathLst>
                <a:path w="41632" h="105330">
                  <a:moveTo>
                    <a:pt x="27754" y="19739"/>
                  </a:moveTo>
                  <a:lnTo>
                    <a:pt x="31301" y="16192"/>
                  </a:lnTo>
                  <a:lnTo>
                    <a:pt x="38239" y="16192"/>
                  </a:lnTo>
                  <a:lnTo>
                    <a:pt x="41632" y="17426"/>
                  </a:lnTo>
                  <a:lnTo>
                    <a:pt x="41632" y="2313"/>
                  </a:lnTo>
                  <a:lnTo>
                    <a:pt x="38239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1564" y="11566"/>
                  </a:lnTo>
                  <a:lnTo>
                    <a:pt x="9251" y="17426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9251" y="46265"/>
                  </a:lnTo>
                  <a:lnTo>
                    <a:pt x="9251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7" name="object 1310">
              <a:extLst>
                <a:ext uri="{FF2B5EF4-FFF2-40B4-BE49-F238E27FC236}">
                  <a16:creationId xmlns:a16="http://schemas.microsoft.com/office/drawing/2014/main" id="{13A802C8-A8AF-4937-8F12-48BE45675C28}"/>
                </a:ext>
              </a:extLst>
            </p:cNvPr>
            <p:cNvSpPr/>
            <p:nvPr/>
          </p:nvSpPr>
          <p:spPr>
            <a:xfrm>
              <a:off x="3966770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9582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8" name="object 1311">
              <a:extLst>
                <a:ext uri="{FF2B5EF4-FFF2-40B4-BE49-F238E27FC236}">
                  <a16:creationId xmlns:a16="http://schemas.microsoft.com/office/drawing/2014/main" id="{7DD84060-00AF-4BE4-8476-48FE53D5A42D}"/>
                </a:ext>
              </a:extLst>
            </p:cNvPr>
            <p:cNvSpPr/>
            <p:nvPr/>
          </p:nvSpPr>
          <p:spPr>
            <a:xfrm>
              <a:off x="406036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21898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18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9" name="object 1312">
              <a:extLst>
                <a:ext uri="{FF2B5EF4-FFF2-40B4-BE49-F238E27FC236}">
                  <a16:creationId xmlns:a16="http://schemas.microsoft.com/office/drawing/2014/main" id="{35E6705B-7F4F-4A83-82ED-C6DB3C959CB0}"/>
                </a:ext>
              </a:extLst>
            </p:cNvPr>
            <p:cNvSpPr/>
            <p:nvPr/>
          </p:nvSpPr>
          <p:spPr>
            <a:xfrm>
              <a:off x="412296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085" y="20819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0" name="object 1313">
              <a:extLst>
                <a:ext uri="{FF2B5EF4-FFF2-40B4-BE49-F238E27FC236}">
                  <a16:creationId xmlns:a16="http://schemas.microsoft.com/office/drawing/2014/main" id="{96F44AC6-C127-45B5-8207-C034B090B9EB}"/>
                </a:ext>
              </a:extLst>
            </p:cNvPr>
            <p:cNvSpPr/>
            <p:nvPr/>
          </p:nvSpPr>
          <p:spPr>
            <a:xfrm>
              <a:off x="418418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1" name="object 1314">
              <a:extLst>
                <a:ext uri="{FF2B5EF4-FFF2-40B4-BE49-F238E27FC236}">
                  <a16:creationId xmlns:a16="http://schemas.microsoft.com/office/drawing/2014/main" id="{2717DF33-9ED7-4703-BA05-09B2AC1A2F4D}"/>
                </a:ext>
              </a:extLst>
            </p:cNvPr>
            <p:cNvSpPr/>
            <p:nvPr/>
          </p:nvSpPr>
          <p:spPr>
            <a:xfrm>
              <a:off x="4259428" y="3283759"/>
              <a:ext cx="39319" cy="75258"/>
            </a:xfrm>
            <a:custGeom>
              <a:avLst/>
              <a:gdLst/>
              <a:ahLst/>
              <a:cxnLst/>
              <a:rect l="l" t="t" r="r" b="b"/>
              <a:pathLst>
                <a:path w="39319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30067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39319" h="75258">
                  <a:moveTo>
                    <a:pt x="19582" y="0"/>
                  </a:moveTo>
                  <a:lnTo>
                    <a:pt x="12643" y="3392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54" y="42332"/>
                  </a:lnTo>
                  <a:lnTo>
                    <a:pt x="2228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0067" y="75258"/>
                  </a:lnTo>
                  <a:lnTo>
                    <a:pt x="19582" y="53204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6521" y="16192"/>
                  </a:lnTo>
                  <a:lnTo>
                    <a:pt x="32380" y="16192"/>
                  </a:lnTo>
                  <a:lnTo>
                    <a:pt x="35772" y="17272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838"/>
                  </a:lnTo>
                  <a:lnTo>
                    <a:pt x="40398" y="42718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765" y="65041"/>
                  </a:lnTo>
                  <a:lnTo>
                    <a:pt x="57232" y="54240"/>
                  </a:lnTo>
                  <a:lnTo>
                    <a:pt x="58901" y="40404"/>
                  </a:lnTo>
                  <a:lnTo>
                    <a:pt x="58852" y="32933"/>
                  </a:lnTo>
                  <a:lnTo>
                    <a:pt x="56694" y="19214"/>
                  </a:lnTo>
                  <a:lnTo>
                    <a:pt x="50883" y="9253"/>
                  </a:lnTo>
                  <a:lnTo>
                    <a:pt x="46257" y="3392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2" name="object 1315">
              <a:extLst>
                <a:ext uri="{FF2B5EF4-FFF2-40B4-BE49-F238E27FC236}">
                  <a16:creationId xmlns:a16="http://schemas.microsoft.com/office/drawing/2014/main" id="{B1FEB7E7-D395-4A9E-B06C-345240C36065}"/>
                </a:ext>
              </a:extLst>
            </p:cNvPr>
            <p:cNvSpPr/>
            <p:nvPr/>
          </p:nvSpPr>
          <p:spPr>
            <a:xfrm>
              <a:off x="4325268" y="3252453"/>
              <a:ext cx="40552" cy="105330"/>
            </a:xfrm>
            <a:custGeom>
              <a:avLst/>
              <a:gdLst/>
              <a:ahLst/>
              <a:cxnLst/>
              <a:rect l="l" t="t" r="r" b="b"/>
              <a:pathLst>
                <a:path w="40552" h="105330">
                  <a:moveTo>
                    <a:pt x="8172" y="17426"/>
                  </a:moveTo>
                  <a:lnTo>
                    <a:pt x="8172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8172" y="46265"/>
                  </a:lnTo>
                  <a:lnTo>
                    <a:pt x="8172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lnTo>
                    <a:pt x="30067" y="16192"/>
                  </a:lnTo>
                  <a:lnTo>
                    <a:pt x="35926" y="16192"/>
                  </a:lnTo>
                  <a:lnTo>
                    <a:pt x="40552" y="17426"/>
                  </a:lnTo>
                  <a:lnTo>
                    <a:pt x="40552" y="2313"/>
                  </a:lnTo>
                  <a:lnTo>
                    <a:pt x="37006" y="1233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8172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3" name="object 1316">
              <a:extLst>
                <a:ext uri="{FF2B5EF4-FFF2-40B4-BE49-F238E27FC236}">
                  <a16:creationId xmlns:a16="http://schemas.microsoft.com/office/drawing/2014/main" id="{6E3BAD6A-7103-4D1D-967D-CCD2611E7BFC}"/>
                </a:ext>
              </a:extLst>
            </p:cNvPr>
            <p:cNvSpPr/>
            <p:nvPr/>
          </p:nvSpPr>
          <p:spPr>
            <a:xfrm>
              <a:off x="4403907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18657" y="101783"/>
                  </a:moveTo>
                  <a:lnTo>
                    <a:pt x="18657" y="68318"/>
                  </a:lnTo>
                  <a:lnTo>
                    <a:pt x="22049" y="72944"/>
                  </a:lnTo>
                  <a:lnTo>
                    <a:pt x="23283" y="59065"/>
                  </a:lnTo>
                  <a:lnTo>
                    <a:pt x="20970" y="57831"/>
                  </a:lnTo>
                  <a:lnTo>
                    <a:pt x="18657" y="54438"/>
                  </a:lnTo>
                  <a:lnTo>
                    <a:pt x="18657" y="20819"/>
                  </a:lnTo>
                  <a:lnTo>
                    <a:pt x="20970" y="17272"/>
                  </a:lnTo>
                  <a:lnTo>
                    <a:pt x="23283" y="16192"/>
                  </a:lnTo>
                  <a:lnTo>
                    <a:pt x="31301" y="16192"/>
                  </a:lnTo>
                  <a:lnTo>
                    <a:pt x="35926" y="19585"/>
                  </a:lnTo>
                  <a:lnTo>
                    <a:pt x="37160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160" y="52125"/>
                  </a:lnTo>
                  <a:lnTo>
                    <a:pt x="35926" y="54438"/>
                  </a:lnTo>
                  <a:lnTo>
                    <a:pt x="33614" y="57831"/>
                  </a:lnTo>
                  <a:lnTo>
                    <a:pt x="33614" y="75258"/>
                  </a:lnTo>
                  <a:lnTo>
                    <a:pt x="40552" y="75258"/>
                  </a:lnTo>
                  <a:lnTo>
                    <a:pt x="46412" y="71711"/>
                  </a:lnTo>
                  <a:lnTo>
                    <a:pt x="51037" y="66005"/>
                  </a:lnTo>
                  <a:lnTo>
                    <a:pt x="51724" y="64743"/>
                  </a:lnTo>
                  <a:lnTo>
                    <a:pt x="55363" y="53864"/>
                  </a:lnTo>
                  <a:lnTo>
                    <a:pt x="56742" y="39325"/>
                  </a:lnTo>
                  <a:lnTo>
                    <a:pt x="56710" y="32337"/>
                  </a:lnTo>
                  <a:lnTo>
                    <a:pt x="54949" y="18299"/>
                  </a:lnTo>
                  <a:lnTo>
                    <a:pt x="51037" y="8019"/>
                  </a:lnTo>
                  <a:lnTo>
                    <a:pt x="46412" y="2313"/>
                  </a:lnTo>
                  <a:lnTo>
                    <a:pt x="40552" y="0"/>
                  </a:lnTo>
                  <a:lnTo>
                    <a:pt x="26675" y="0"/>
                  </a:lnTo>
                  <a:lnTo>
                    <a:pt x="22049" y="2313"/>
                  </a:lnTo>
                  <a:lnTo>
                    <a:pt x="18657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657" y="101783"/>
                  </a:lnTo>
                  <a:close/>
                </a:path>
                <a:path w="56742" h="101783">
                  <a:moveTo>
                    <a:pt x="33614" y="57831"/>
                  </a:moveTo>
                  <a:lnTo>
                    <a:pt x="31301" y="59065"/>
                  </a:lnTo>
                  <a:lnTo>
                    <a:pt x="23283" y="59065"/>
                  </a:lnTo>
                  <a:lnTo>
                    <a:pt x="22049" y="72944"/>
                  </a:lnTo>
                  <a:lnTo>
                    <a:pt x="27908" y="75258"/>
                  </a:lnTo>
                  <a:lnTo>
                    <a:pt x="33614" y="75258"/>
                  </a:lnTo>
                  <a:lnTo>
                    <a:pt x="33614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4" name="object 1317">
              <a:extLst>
                <a:ext uri="{FF2B5EF4-FFF2-40B4-BE49-F238E27FC236}">
                  <a16:creationId xmlns:a16="http://schemas.microsoft.com/office/drawing/2014/main" id="{8E3C39B2-DBBE-4C7F-9BAF-4250A7E56259}"/>
                </a:ext>
              </a:extLst>
            </p:cNvPr>
            <p:cNvSpPr/>
            <p:nvPr/>
          </p:nvSpPr>
          <p:spPr>
            <a:xfrm>
              <a:off x="4471135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5" name="object 1318">
              <a:extLst>
                <a:ext uri="{FF2B5EF4-FFF2-40B4-BE49-F238E27FC236}">
                  <a16:creationId xmlns:a16="http://schemas.microsoft.com/office/drawing/2014/main" id="{20F06D2C-FA20-469F-B456-0568B8DCCEE8}"/>
                </a:ext>
              </a:extLst>
            </p:cNvPr>
            <p:cNvSpPr/>
            <p:nvPr/>
          </p:nvSpPr>
          <p:spPr>
            <a:xfrm>
              <a:off x="451615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6939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20819"/>
                  </a:lnTo>
                  <a:lnTo>
                    <a:pt x="12798" y="20819"/>
                  </a:lnTo>
                  <a:lnTo>
                    <a:pt x="16190" y="19585"/>
                  </a:lnTo>
                  <a:lnTo>
                    <a:pt x="19736" y="14959"/>
                  </a:lnTo>
                  <a:lnTo>
                    <a:pt x="20816" y="10332"/>
                  </a:lnTo>
                  <a:lnTo>
                    <a:pt x="20816" y="6939"/>
                  </a:lnTo>
                  <a:lnTo>
                    <a:pt x="19736" y="4626"/>
                  </a:lnTo>
                  <a:lnTo>
                    <a:pt x="16190" y="1079"/>
                  </a:lnTo>
                  <a:lnTo>
                    <a:pt x="12798" y="0"/>
                  </a:lnTo>
                  <a:lnTo>
                    <a:pt x="6938" y="0"/>
                  </a:lnTo>
                  <a:lnTo>
                    <a:pt x="2312" y="3392"/>
                  </a:lnTo>
                  <a:lnTo>
                    <a:pt x="0" y="6939"/>
                  </a:lnTo>
                  <a:close/>
                </a:path>
                <a:path w="20816" h="101783">
                  <a:moveTo>
                    <a:pt x="0" y="28838"/>
                  </a:moveTo>
                  <a:lnTo>
                    <a:pt x="0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0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6" name="object 1319">
              <a:extLst>
                <a:ext uri="{FF2B5EF4-FFF2-40B4-BE49-F238E27FC236}">
                  <a16:creationId xmlns:a16="http://schemas.microsoft.com/office/drawing/2014/main" id="{FF5846E9-0063-4340-8910-2027C1B475E4}"/>
                </a:ext>
              </a:extLst>
            </p:cNvPr>
            <p:cNvSpPr/>
            <p:nvPr/>
          </p:nvSpPr>
          <p:spPr>
            <a:xfrm>
              <a:off x="4549773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7" name="object 1320">
              <a:extLst>
                <a:ext uri="{FF2B5EF4-FFF2-40B4-BE49-F238E27FC236}">
                  <a16:creationId xmlns:a16="http://schemas.microsoft.com/office/drawing/2014/main" id="{10D7FA01-1534-4EB6-A520-28E43F4C4F65}"/>
                </a:ext>
              </a:extLst>
            </p:cNvPr>
            <p:cNvSpPr/>
            <p:nvPr/>
          </p:nvSpPr>
          <p:spPr>
            <a:xfrm>
              <a:off x="4649227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20816" y="75258"/>
                  </a:move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4956" y="75258"/>
                  </a:lnTo>
                  <a:lnTo>
                    <a:pt x="20816" y="75258"/>
                  </a:lnTo>
                  <a:close/>
                </a:path>
                <a:path w="26521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19582" y="23132"/>
                  </a:lnTo>
                  <a:lnTo>
                    <a:pt x="19582" y="17272"/>
                  </a:lnTo>
                  <a:lnTo>
                    <a:pt x="21895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4771"/>
                  </a:lnTo>
                  <a:lnTo>
                    <a:pt x="5705" y="69397"/>
                  </a:lnTo>
                  <a:lnTo>
                    <a:pt x="9251" y="72944"/>
                  </a:lnTo>
                  <a:lnTo>
                    <a:pt x="14956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895" y="43951"/>
                  </a:lnTo>
                  <a:lnTo>
                    <a:pt x="2544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5772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8" name="object 1321">
              <a:extLst>
                <a:ext uri="{FF2B5EF4-FFF2-40B4-BE49-F238E27FC236}">
                  <a16:creationId xmlns:a16="http://schemas.microsoft.com/office/drawing/2014/main" id="{B4B84000-BCB2-4CEC-A88C-61973DD701CD}"/>
                </a:ext>
              </a:extLst>
            </p:cNvPr>
            <p:cNvSpPr/>
            <p:nvPr/>
          </p:nvSpPr>
          <p:spPr>
            <a:xfrm>
              <a:off x="471522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9" name="object 1322">
              <a:extLst>
                <a:ext uri="{FF2B5EF4-FFF2-40B4-BE49-F238E27FC236}">
                  <a16:creationId xmlns:a16="http://schemas.microsoft.com/office/drawing/2014/main" id="{D0152FF6-F6DC-4C92-BABF-2FAF73529DD6}"/>
                </a:ext>
              </a:extLst>
            </p:cNvPr>
            <p:cNvSpPr/>
            <p:nvPr/>
          </p:nvSpPr>
          <p:spPr>
            <a:xfrm>
              <a:off x="4754541" y="3284839"/>
              <a:ext cx="60135" cy="101937"/>
            </a:xfrm>
            <a:custGeom>
              <a:avLst/>
              <a:gdLst/>
              <a:ahLst/>
              <a:cxnLst/>
              <a:rect l="l" t="t" r="r" b="b"/>
              <a:pathLst>
                <a:path w="60135" h="101937">
                  <a:moveTo>
                    <a:pt x="10330" y="101937"/>
                  </a:moveTo>
                  <a:lnTo>
                    <a:pt x="14956" y="101937"/>
                  </a:lnTo>
                  <a:lnTo>
                    <a:pt x="17644" y="101800"/>
                  </a:lnTo>
                  <a:lnTo>
                    <a:pt x="28920" y="96585"/>
                  </a:lnTo>
                  <a:lnTo>
                    <a:pt x="35772" y="83431"/>
                  </a:lnTo>
                  <a:lnTo>
                    <a:pt x="60135" y="0"/>
                  </a:lnTo>
                  <a:lnTo>
                    <a:pt x="39319" y="0"/>
                  </a:lnTo>
                  <a:lnTo>
                    <a:pt x="30067" y="41638"/>
                  </a:lnTo>
                  <a:lnTo>
                    <a:pt x="20816" y="0"/>
                  </a:lnTo>
                  <a:lnTo>
                    <a:pt x="0" y="0"/>
                  </a:lnTo>
                  <a:lnTo>
                    <a:pt x="21895" y="74178"/>
                  </a:lnTo>
                  <a:lnTo>
                    <a:pt x="19582" y="78805"/>
                  </a:lnTo>
                  <a:lnTo>
                    <a:pt x="19582" y="81118"/>
                  </a:lnTo>
                  <a:lnTo>
                    <a:pt x="16190" y="84511"/>
                  </a:lnTo>
                  <a:lnTo>
                    <a:pt x="12643" y="85744"/>
                  </a:lnTo>
                  <a:lnTo>
                    <a:pt x="8018" y="85744"/>
                  </a:lnTo>
                  <a:lnTo>
                    <a:pt x="8018" y="100703"/>
                  </a:lnTo>
                  <a:lnTo>
                    <a:pt x="10330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0" name="object 1323">
              <a:extLst>
                <a:ext uri="{FF2B5EF4-FFF2-40B4-BE49-F238E27FC236}">
                  <a16:creationId xmlns:a16="http://schemas.microsoft.com/office/drawing/2014/main" id="{81A7B382-4E51-4FCA-B50F-95FE7ACAD586}"/>
                </a:ext>
              </a:extLst>
            </p:cNvPr>
            <p:cNvSpPr/>
            <p:nvPr/>
          </p:nvSpPr>
          <p:spPr>
            <a:xfrm>
              <a:off x="4850449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1" name="object 1324">
              <a:extLst>
                <a:ext uri="{FF2B5EF4-FFF2-40B4-BE49-F238E27FC236}">
                  <a16:creationId xmlns:a16="http://schemas.microsoft.com/office/drawing/2014/main" id="{2FC0A5A6-0ABC-46A7-810A-562A4AC2002F}"/>
                </a:ext>
              </a:extLst>
            </p:cNvPr>
            <p:cNvSpPr/>
            <p:nvPr/>
          </p:nvSpPr>
          <p:spPr>
            <a:xfrm>
              <a:off x="4916444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193" y="15406"/>
                  </a:lnTo>
                  <a:lnTo>
                    <a:pt x="46694" y="3710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2" name="object 1325">
              <a:extLst>
                <a:ext uri="{FF2B5EF4-FFF2-40B4-BE49-F238E27FC236}">
                  <a16:creationId xmlns:a16="http://schemas.microsoft.com/office/drawing/2014/main" id="{18071AA0-F550-492A-BA42-53245B49C173}"/>
                </a:ext>
              </a:extLst>
            </p:cNvPr>
            <p:cNvSpPr/>
            <p:nvPr/>
          </p:nvSpPr>
          <p:spPr>
            <a:xfrm>
              <a:off x="4978892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675" y="17272"/>
                  </a:moveTo>
                  <a:lnTo>
                    <a:pt x="26675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65" y="74264"/>
                  </a:lnTo>
                  <a:lnTo>
                    <a:pt x="13428" y="87154"/>
                  </a:lnTo>
                  <a:lnTo>
                    <a:pt x="26675" y="91450"/>
                  </a:lnTo>
                  <a:lnTo>
                    <a:pt x="33614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675" y="68318"/>
                  </a:lnTo>
                  <a:lnTo>
                    <a:pt x="26675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67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326">
              <a:extLst>
                <a:ext uri="{FF2B5EF4-FFF2-40B4-BE49-F238E27FC236}">
                  <a16:creationId xmlns:a16="http://schemas.microsoft.com/office/drawing/2014/main" id="{A35A5A5F-6BE8-4284-BE74-FCBD258FC3FA}"/>
                </a:ext>
              </a:extLst>
            </p:cNvPr>
            <p:cNvSpPr/>
            <p:nvPr/>
          </p:nvSpPr>
          <p:spPr>
            <a:xfrm>
              <a:off x="5022837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3128" y="17272"/>
                  </a:lnTo>
                  <a:lnTo>
                    <a:pt x="26675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239" y="20819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1991" y="21472"/>
                  </a:lnTo>
                  <a:lnTo>
                    <a:pt x="0" y="35778"/>
                  </a:lnTo>
                  <a:lnTo>
                    <a:pt x="25" y="43190"/>
                  </a:ln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50883" y="70631"/>
                  </a:lnTo>
                  <a:lnTo>
                    <a:pt x="53196" y="68318"/>
                  </a:lnTo>
                  <a:lnTo>
                    <a:pt x="56742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4" name="object 1327">
              <a:extLst>
                <a:ext uri="{FF2B5EF4-FFF2-40B4-BE49-F238E27FC236}">
                  <a16:creationId xmlns:a16="http://schemas.microsoft.com/office/drawing/2014/main" id="{427D70B4-6FE3-4C9A-8B0F-BF5F119289D1}"/>
                </a:ext>
              </a:extLst>
            </p:cNvPr>
            <p:cNvSpPr/>
            <p:nvPr/>
          </p:nvSpPr>
          <p:spPr>
            <a:xfrm>
              <a:off x="5089911" y="328375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585"/>
                  </a:lnTo>
                  <a:lnTo>
                    <a:pt x="35926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392"/>
                  </a:lnTo>
                  <a:lnTo>
                    <a:pt x="18503" y="9253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5" name="object 1328">
              <a:extLst>
                <a:ext uri="{FF2B5EF4-FFF2-40B4-BE49-F238E27FC236}">
                  <a16:creationId xmlns:a16="http://schemas.microsoft.com/office/drawing/2014/main" id="{76490085-2415-4B53-A5A8-4358C9DEA084}"/>
                </a:ext>
              </a:extLst>
            </p:cNvPr>
            <p:cNvSpPr/>
            <p:nvPr/>
          </p:nvSpPr>
          <p:spPr>
            <a:xfrm>
              <a:off x="5135089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3128" y="59065"/>
                  </a:moveTo>
                  <a:lnTo>
                    <a:pt x="20816" y="57831"/>
                  </a:lnTo>
                  <a:lnTo>
                    <a:pt x="18503" y="54438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1146" y="16192"/>
                  </a:lnTo>
                  <a:lnTo>
                    <a:pt x="34693" y="19585"/>
                  </a:lnTo>
                  <a:lnTo>
                    <a:pt x="37006" y="23132"/>
                  </a:lnTo>
                  <a:lnTo>
                    <a:pt x="37006" y="27759"/>
                  </a:lnTo>
                  <a:lnTo>
                    <a:pt x="40398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45" y="32014"/>
                  </a:lnTo>
                  <a:lnTo>
                    <a:pt x="54570" y="18173"/>
                  </a:lnTo>
                  <a:lnTo>
                    <a:pt x="49650" y="8019"/>
                  </a:lnTo>
                  <a:lnTo>
                    <a:pt x="46257" y="2313"/>
                  </a:lnTo>
                  <a:lnTo>
                    <a:pt x="40398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7269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lnTo>
                    <a:pt x="18503" y="68318"/>
                  </a:lnTo>
                  <a:lnTo>
                    <a:pt x="21895" y="72944"/>
                  </a:lnTo>
                  <a:lnTo>
                    <a:pt x="26521" y="75258"/>
                  </a:lnTo>
                  <a:lnTo>
                    <a:pt x="32380" y="75258"/>
                  </a:lnTo>
                  <a:lnTo>
                    <a:pt x="33459" y="57831"/>
                  </a:lnTo>
                  <a:lnTo>
                    <a:pt x="31146" y="59065"/>
                  </a:lnTo>
                  <a:lnTo>
                    <a:pt x="23128" y="59065"/>
                  </a:lnTo>
                  <a:close/>
                </a:path>
                <a:path w="56588" h="101783">
                  <a:moveTo>
                    <a:pt x="40398" y="75258"/>
                  </a:moveTo>
                  <a:lnTo>
                    <a:pt x="37006" y="27759"/>
                  </a:lnTo>
                  <a:lnTo>
                    <a:pt x="37006" y="52125"/>
                  </a:lnTo>
                  <a:lnTo>
                    <a:pt x="34693" y="54438"/>
                  </a:lnTo>
                  <a:lnTo>
                    <a:pt x="33459" y="57831"/>
                  </a:lnTo>
                  <a:lnTo>
                    <a:pt x="32380" y="75258"/>
                  </a:lnTo>
                  <a:lnTo>
                    <a:pt x="40398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6" name="object 1329">
              <a:extLst>
                <a:ext uri="{FF2B5EF4-FFF2-40B4-BE49-F238E27FC236}">
                  <a16:creationId xmlns:a16="http://schemas.microsoft.com/office/drawing/2014/main" id="{49B47691-1282-46A9-BC49-14CA4E4F32C2}"/>
                </a:ext>
              </a:extLst>
            </p:cNvPr>
            <p:cNvSpPr/>
            <p:nvPr/>
          </p:nvSpPr>
          <p:spPr>
            <a:xfrm>
              <a:off x="5202163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7" name="object 1330">
              <a:extLst>
                <a:ext uri="{FF2B5EF4-FFF2-40B4-BE49-F238E27FC236}">
                  <a16:creationId xmlns:a16="http://schemas.microsoft.com/office/drawing/2014/main" id="{B4BA0667-7EF2-4BDD-AC45-F5F85C5CE7B4}"/>
                </a:ext>
              </a:extLst>
            </p:cNvPr>
            <p:cNvSpPr/>
            <p:nvPr/>
          </p:nvSpPr>
          <p:spPr>
            <a:xfrm>
              <a:off x="5246108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079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18" y="0"/>
                  </a:lnTo>
                  <a:lnTo>
                    <a:pt x="4625" y="1079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079" y="14959"/>
                  </a:lnTo>
                  <a:lnTo>
                    <a:pt x="4625" y="19585"/>
                  </a:lnTo>
                  <a:lnTo>
                    <a:pt x="801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8" name="object 1331">
              <a:extLst>
                <a:ext uri="{FF2B5EF4-FFF2-40B4-BE49-F238E27FC236}">
                  <a16:creationId xmlns:a16="http://schemas.microsoft.com/office/drawing/2014/main" id="{E16E474F-38CC-4EB5-9511-7116CC300DA4}"/>
                </a:ext>
              </a:extLst>
            </p:cNvPr>
            <p:cNvSpPr/>
            <p:nvPr/>
          </p:nvSpPr>
          <p:spPr>
            <a:xfrm>
              <a:off x="527725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14959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9" name="object 1332">
              <a:extLst>
                <a:ext uri="{FF2B5EF4-FFF2-40B4-BE49-F238E27FC236}">
                  <a16:creationId xmlns:a16="http://schemas.microsoft.com/office/drawing/2014/main" id="{5E7ABDAD-2F55-40F9-92A7-63F7882B936A}"/>
                </a:ext>
              </a:extLst>
            </p:cNvPr>
            <p:cNvSpPr/>
            <p:nvPr/>
          </p:nvSpPr>
          <p:spPr>
            <a:xfrm>
              <a:off x="533985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0" name="object 1333">
              <a:extLst>
                <a:ext uri="{FF2B5EF4-FFF2-40B4-BE49-F238E27FC236}">
                  <a16:creationId xmlns:a16="http://schemas.microsoft.com/office/drawing/2014/main" id="{5AA05D5F-C575-4A72-A6F0-302320203CA8}"/>
                </a:ext>
              </a:extLst>
            </p:cNvPr>
            <p:cNvSpPr/>
            <p:nvPr/>
          </p:nvSpPr>
          <p:spPr>
            <a:xfrm>
              <a:off x="5434686" y="3283759"/>
              <a:ext cx="27754" cy="75258"/>
            </a:xfrm>
            <a:custGeom>
              <a:avLst/>
              <a:gdLst/>
              <a:ahLst/>
              <a:cxnLst/>
              <a:rect l="l" t="t" r="r" b="b"/>
              <a:pathLst>
                <a:path w="27754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  <a:path w="27754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7337" y="570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1" name="object 1334">
              <a:extLst>
                <a:ext uri="{FF2B5EF4-FFF2-40B4-BE49-F238E27FC236}">
                  <a16:creationId xmlns:a16="http://schemas.microsoft.com/office/drawing/2014/main" id="{E4F99B9F-37CA-44F2-84AD-5F1603E3719B}"/>
                </a:ext>
              </a:extLst>
            </p:cNvPr>
            <p:cNvSpPr/>
            <p:nvPr/>
          </p:nvSpPr>
          <p:spPr>
            <a:xfrm>
              <a:off x="5500526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494" y="16034"/>
                  </a:lnTo>
                  <a:lnTo>
                    <a:pt x="47270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2" name="object 1335">
              <a:extLst>
                <a:ext uri="{FF2B5EF4-FFF2-40B4-BE49-F238E27FC236}">
                  <a16:creationId xmlns:a16="http://schemas.microsoft.com/office/drawing/2014/main" id="{5D6AF6F2-15B5-4413-BC1A-D0C33C25291B}"/>
                </a:ext>
              </a:extLst>
            </p:cNvPr>
            <p:cNvSpPr/>
            <p:nvPr/>
          </p:nvSpPr>
          <p:spPr>
            <a:xfrm>
              <a:off x="5565287" y="3254766"/>
              <a:ext cx="30067" cy="104250"/>
            </a:xfrm>
            <a:custGeom>
              <a:avLst/>
              <a:gdLst/>
              <a:ahLst/>
              <a:cxnLst/>
              <a:rect l="l" t="t" r="r" b="b"/>
              <a:pathLst>
                <a:path w="30067" h="104250">
                  <a:moveTo>
                    <a:pt x="24362" y="104250"/>
                  </a:moveTo>
                  <a:lnTo>
                    <a:pt x="30067" y="104250"/>
                  </a:lnTo>
                  <a:lnTo>
                    <a:pt x="25441" y="88058"/>
                  </a:lnTo>
                  <a:lnTo>
                    <a:pt x="22049" y="84511"/>
                  </a:lnTo>
                  <a:lnTo>
                    <a:pt x="19736" y="81118"/>
                  </a:lnTo>
                  <a:lnTo>
                    <a:pt x="16190" y="104250"/>
                  </a:lnTo>
                  <a:lnTo>
                    <a:pt x="24362" y="104250"/>
                  </a:lnTo>
                  <a:close/>
                </a:path>
                <a:path w="30067" h="104250">
                  <a:moveTo>
                    <a:pt x="10485" y="31306"/>
                  </a:moveTo>
                  <a:lnTo>
                    <a:pt x="5859" y="38245"/>
                  </a:lnTo>
                  <a:lnTo>
                    <a:pt x="5184" y="39389"/>
                  </a:lnTo>
                  <a:lnTo>
                    <a:pt x="1406" y="49762"/>
                  </a:lnTo>
                  <a:lnTo>
                    <a:pt x="0" y="64771"/>
                  </a:lnTo>
                  <a:lnTo>
                    <a:pt x="42" y="72115"/>
                  </a:lnTo>
                  <a:lnTo>
                    <a:pt x="2018" y="86038"/>
                  </a:lnTo>
                  <a:lnTo>
                    <a:pt x="6938" y="96077"/>
                  </a:lnTo>
                  <a:lnTo>
                    <a:pt x="10485" y="101937"/>
                  </a:lnTo>
                  <a:lnTo>
                    <a:pt x="16190" y="104250"/>
                  </a:lnTo>
                  <a:lnTo>
                    <a:pt x="19736" y="81118"/>
                  </a:lnTo>
                  <a:lnTo>
                    <a:pt x="19736" y="52125"/>
                  </a:lnTo>
                  <a:lnTo>
                    <a:pt x="22049" y="48578"/>
                  </a:lnTo>
                  <a:lnTo>
                    <a:pt x="25441" y="45185"/>
                  </a:lnTo>
                  <a:lnTo>
                    <a:pt x="33614" y="45185"/>
                  </a:lnTo>
                  <a:lnTo>
                    <a:pt x="35926" y="46265"/>
                  </a:lnTo>
                  <a:lnTo>
                    <a:pt x="38239" y="49812"/>
                  </a:lnTo>
                  <a:lnTo>
                    <a:pt x="38239" y="83431"/>
                  </a:lnTo>
                  <a:lnTo>
                    <a:pt x="35926" y="86824"/>
                  </a:lnTo>
                  <a:lnTo>
                    <a:pt x="33614" y="88058"/>
                  </a:lnTo>
                  <a:lnTo>
                    <a:pt x="25441" y="88058"/>
                  </a:lnTo>
                  <a:lnTo>
                    <a:pt x="30067" y="104250"/>
                  </a:lnTo>
                  <a:lnTo>
                    <a:pt x="34693" y="101937"/>
                  </a:lnTo>
                  <a:lnTo>
                    <a:pt x="39473" y="96077"/>
                  </a:lnTo>
                  <a:lnTo>
                    <a:pt x="39473" y="103017"/>
                  </a:lnTo>
                  <a:lnTo>
                    <a:pt x="56742" y="103017"/>
                  </a:lnTo>
                  <a:lnTo>
                    <a:pt x="56742" y="0"/>
                  </a:lnTo>
                  <a:lnTo>
                    <a:pt x="38239" y="0"/>
                  </a:lnTo>
                  <a:lnTo>
                    <a:pt x="38239" y="35932"/>
                  </a:lnTo>
                  <a:lnTo>
                    <a:pt x="34693" y="31306"/>
                  </a:lnTo>
                  <a:lnTo>
                    <a:pt x="30067" y="28992"/>
                  </a:lnTo>
                  <a:lnTo>
                    <a:pt x="16190" y="28992"/>
                  </a:lnTo>
                  <a:lnTo>
                    <a:pt x="10485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3" name="object 1336">
              <a:extLst>
                <a:ext uri="{FF2B5EF4-FFF2-40B4-BE49-F238E27FC236}">
                  <a16:creationId xmlns:a16="http://schemas.microsoft.com/office/drawing/2014/main" id="{1EFB38AE-7D80-4326-BCC9-35022D78BC53}"/>
                </a:ext>
              </a:extLst>
            </p:cNvPr>
            <p:cNvSpPr/>
            <p:nvPr/>
          </p:nvSpPr>
          <p:spPr>
            <a:xfrm>
              <a:off x="566366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7006" y="74024"/>
                  </a:moveTo>
                  <a:lnTo>
                    <a:pt x="56742" y="74024"/>
                  </a:lnTo>
                  <a:lnTo>
                    <a:pt x="56742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7491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926" y="68318"/>
                  </a:lnTo>
                  <a:lnTo>
                    <a:pt x="35926" y="70631"/>
                  </a:lnTo>
                  <a:lnTo>
                    <a:pt x="37006" y="74024"/>
                  </a:lnTo>
                  <a:close/>
                </a:path>
                <a:path w="56742" h="75258">
                  <a:moveTo>
                    <a:pt x="22049" y="75258"/>
                  </a:moveTo>
                  <a:lnTo>
                    <a:pt x="27754" y="75258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2049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4" name="object 1337">
              <a:extLst>
                <a:ext uri="{FF2B5EF4-FFF2-40B4-BE49-F238E27FC236}">
                  <a16:creationId xmlns:a16="http://schemas.microsoft.com/office/drawing/2014/main" id="{27D0875F-EA16-4B5E-AB89-30BC47A19ACC}"/>
                </a:ext>
              </a:extLst>
            </p:cNvPr>
            <p:cNvSpPr/>
            <p:nvPr/>
          </p:nvSpPr>
          <p:spPr>
            <a:xfrm>
              <a:off x="5740605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5" name="object 1338">
              <a:extLst>
                <a:ext uri="{FF2B5EF4-FFF2-40B4-BE49-F238E27FC236}">
                  <a16:creationId xmlns:a16="http://schemas.microsoft.com/office/drawing/2014/main" id="{3A0B2DFC-D294-4FAB-8B35-EE83EFBCBAA6}"/>
                </a:ext>
              </a:extLst>
            </p:cNvPr>
            <p:cNvSpPr/>
            <p:nvPr/>
          </p:nvSpPr>
          <p:spPr>
            <a:xfrm>
              <a:off x="5763117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233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3546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233" y="14959"/>
                  </a:lnTo>
                  <a:lnTo>
                    <a:pt x="5859" y="19585"/>
                  </a:lnTo>
                  <a:lnTo>
                    <a:pt x="10485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16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6" name="object 1339">
              <a:extLst>
                <a:ext uri="{FF2B5EF4-FFF2-40B4-BE49-F238E27FC236}">
                  <a16:creationId xmlns:a16="http://schemas.microsoft.com/office/drawing/2014/main" id="{47ED9A62-8E55-435D-9CC8-6742A9E988F5}"/>
                </a:ext>
              </a:extLst>
            </p:cNvPr>
            <p:cNvSpPr/>
            <p:nvPr/>
          </p:nvSpPr>
          <p:spPr>
            <a:xfrm>
              <a:off x="5795497" y="3283759"/>
              <a:ext cx="56742" cy="103017"/>
            </a:xfrm>
            <a:custGeom>
              <a:avLst/>
              <a:gdLst/>
              <a:ahLst/>
              <a:cxnLst/>
              <a:rect l="l" t="t" r="r" b="b"/>
              <a:pathLst>
                <a:path w="56742" h="103017">
                  <a:moveTo>
                    <a:pt x="56742" y="1079"/>
                  </a:moveTo>
                  <a:lnTo>
                    <a:pt x="40552" y="1079"/>
                  </a:lnTo>
                  <a:lnTo>
                    <a:pt x="39319" y="8019"/>
                  </a:lnTo>
                  <a:lnTo>
                    <a:pt x="35926" y="2313"/>
                  </a:lnTo>
                  <a:lnTo>
                    <a:pt x="30067" y="0"/>
                  </a:lnTo>
                  <a:lnTo>
                    <a:pt x="24362" y="0"/>
                  </a:lnTo>
                  <a:lnTo>
                    <a:pt x="25441" y="16192"/>
                  </a:lnTo>
                  <a:lnTo>
                    <a:pt x="33614" y="16192"/>
                  </a:lnTo>
                  <a:lnTo>
                    <a:pt x="35926" y="17272"/>
                  </a:lnTo>
                  <a:lnTo>
                    <a:pt x="38239" y="20819"/>
                  </a:lnTo>
                  <a:lnTo>
                    <a:pt x="43944" y="100703"/>
                  </a:lnTo>
                  <a:lnTo>
                    <a:pt x="49804" y="94843"/>
                  </a:lnTo>
                  <a:lnTo>
                    <a:pt x="54430" y="90217"/>
                  </a:lnTo>
                  <a:lnTo>
                    <a:pt x="56742" y="83277"/>
                  </a:lnTo>
                  <a:lnTo>
                    <a:pt x="56742" y="1079"/>
                  </a:lnTo>
                  <a:close/>
                </a:path>
                <a:path w="56742" h="103017">
                  <a:moveTo>
                    <a:pt x="6938" y="96077"/>
                  </a:moveTo>
                  <a:lnTo>
                    <a:pt x="10485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3944" y="100703"/>
                  </a:lnTo>
                  <a:lnTo>
                    <a:pt x="38239" y="20819"/>
                  </a:lnTo>
                  <a:lnTo>
                    <a:pt x="38239" y="55518"/>
                  </a:lnTo>
                  <a:lnTo>
                    <a:pt x="33614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736" y="52125"/>
                  </a:lnTo>
                  <a:lnTo>
                    <a:pt x="18503" y="47498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0816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24362" y="0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859" y="9253"/>
                  </a:lnTo>
                  <a:lnTo>
                    <a:pt x="5000" y="10396"/>
                  </a:lnTo>
                  <a:lnTo>
                    <a:pt x="1029" y="20769"/>
                  </a:lnTo>
                  <a:lnTo>
                    <a:pt x="0" y="35778"/>
                  </a:lnTo>
                  <a:lnTo>
                    <a:pt x="4" y="41547"/>
                  </a:lnTo>
                  <a:lnTo>
                    <a:pt x="1284" y="55814"/>
                  </a:lnTo>
                  <a:lnTo>
                    <a:pt x="5859" y="66005"/>
                  </a:lnTo>
                  <a:lnTo>
                    <a:pt x="10485" y="71711"/>
                  </a:lnTo>
                  <a:lnTo>
                    <a:pt x="16190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239" y="68318"/>
                  </a:lnTo>
                  <a:lnTo>
                    <a:pt x="38239" y="78650"/>
                  </a:lnTo>
                  <a:lnTo>
                    <a:pt x="37006" y="82197"/>
                  </a:lnTo>
                  <a:lnTo>
                    <a:pt x="33614" y="86824"/>
                  </a:lnTo>
                  <a:lnTo>
                    <a:pt x="23128" y="86824"/>
                  </a:lnTo>
                  <a:lnTo>
                    <a:pt x="18503" y="85590"/>
                  </a:lnTo>
                  <a:lnTo>
                    <a:pt x="15110" y="84511"/>
                  </a:lnTo>
                  <a:lnTo>
                    <a:pt x="10485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7" name="object 1340">
              <a:extLst>
                <a:ext uri="{FF2B5EF4-FFF2-40B4-BE49-F238E27FC236}">
                  <a16:creationId xmlns:a16="http://schemas.microsoft.com/office/drawing/2014/main" id="{8AD99311-A966-42CE-9FAA-135F37FB4090}"/>
                </a:ext>
              </a:extLst>
            </p:cNvPr>
            <p:cNvSpPr/>
            <p:nvPr/>
          </p:nvSpPr>
          <p:spPr>
            <a:xfrm>
              <a:off x="5864884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627" y="16034"/>
                  </a:lnTo>
                  <a:lnTo>
                    <a:pt x="47806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8" name="object 1341">
              <a:extLst>
                <a:ext uri="{FF2B5EF4-FFF2-40B4-BE49-F238E27FC236}">
                  <a16:creationId xmlns:a16="http://schemas.microsoft.com/office/drawing/2014/main" id="{7C1B1027-C879-4B8F-AE52-E6653CC02CB9}"/>
                </a:ext>
              </a:extLst>
            </p:cNvPr>
            <p:cNvSpPr/>
            <p:nvPr/>
          </p:nvSpPr>
          <p:spPr>
            <a:xfrm>
              <a:off x="5933192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49804" y="9253"/>
                  </a:moveTo>
                  <a:lnTo>
                    <a:pt x="47491" y="3392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988" y="16192"/>
                  </a:lnTo>
                  <a:lnTo>
                    <a:pt x="32380" y="18506"/>
                  </a:lnTo>
                  <a:lnTo>
                    <a:pt x="33614" y="23132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430" y="18506"/>
                  </a:lnTo>
                  <a:lnTo>
                    <a:pt x="57822" y="16192"/>
                  </a:lnTo>
                  <a:lnTo>
                    <a:pt x="63681" y="16192"/>
                  </a:lnTo>
                  <a:lnTo>
                    <a:pt x="67073" y="18506"/>
                  </a:lnTo>
                  <a:lnTo>
                    <a:pt x="68307" y="23132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366" y="15910"/>
                  </a:lnTo>
                  <a:lnTo>
                    <a:pt x="80012" y="4048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392"/>
                  </a:lnTo>
                  <a:lnTo>
                    <a:pt x="49804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9" name="object 1342">
              <a:extLst>
                <a:ext uri="{FF2B5EF4-FFF2-40B4-BE49-F238E27FC236}">
                  <a16:creationId xmlns:a16="http://schemas.microsoft.com/office/drawing/2014/main" id="{C3FB05B2-55F9-4E0A-8750-A50F47915871}"/>
                </a:ext>
              </a:extLst>
            </p:cNvPr>
            <p:cNvSpPr/>
            <p:nvPr/>
          </p:nvSpPr>
          <p:spPr>
            <a:xfrm>
              <a:off x="6032646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9736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0" name="object 1343">
              <a:extLst>
                <a:ext uri="{FF2B5EF4-FFF2-40B4-BE49-F238E27FC236}">
                  <a16:creationId xmlns:a16="http://schemas.microsoft.com/office/drawing/2014/main" id="{0E74FE61-453C-42C1-93A2-0F5C7DC3369B}"/>
                </a:ext>
              </a:extLst>
            </p:cNvPr>
            <p:cNvSpPr/>
            <p:nvPr/>
          </p:nvSpPr>
          <p:spPr>
            <a:xfrm>
              <a:off x="6098641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339" y="16034"/>
                  </a:lnTo>
                  <a:lnTo>
                    <a:pt x="47116" y="3859"/>
                  </a:lnTo>
                  <a:lnTo>
                    <a:pt x="35772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1" name="object 1344">
              <a:extLst>
                <a:ext uri="{FF2B5EF4-FFF2-40B4-BE49-F238E27FC236}">
                  <a16:creationId xmlns:a16="http://schemas.microsoft.com/office/drawing/2014/main" id="{4D234E1F-9F0B-49F3-9B84-C576F77A4038}"/>
                </a:ext>
              </a:extLst>
            </p:cNvPr>
            <p:cNvSpPr/>
            <p:nvPr/>
          </p:nvSpPr>
          <p:spPr>
            <a:xfrm>
              <a:off x="6161089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521" y="17272"/>
                  </a:moveTo>
                  <a:lnTo>
                    <a:pt x="26521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77" y="74137"/>
                  </a:lnTo>
                  <a:lnTo>
                    <a:pt x="13806" y="87122"/>
                  </a:lnTo>
                  <a:lnTo>
                    <a:pt x="26521" y="91450"/>
                  </a:lnTo>
                  <a:lnTo>
                    <a:pt x="33459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521" y="68318"/>
                  </a:lnTo>
                  <a:lnTo>
                    <a:pt x="26521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521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2" name="object 1345">
              <a:extLst>
                <a:ext uri="{FF2B5EF4-FFF2-40B4-BE49-F238E27FC236}">
                  <a16:creationId xmlns:a16="http://schemas.microsoft.com/office/drawing/2014/main" id="{B92C4D41-1D41-4FBE-941D-FFEF77FE128C}"/>
                </a:ext>
              </a:extLst>
            </p:cNvPr>
            <p:cNvSpPr/>
            <p:nvPr/>
          </p:nvSpPr>
          <p:spPr>
            <a:xfrm>
              <a:off x="6235101" y="3283759"/>
              <a:ext cx="26675" cy="103017"/>
            </a:xfrm>
            <a:custGeom>
              <a:avLst/>
              <a:gdLst/>
              <a:ahLst/>
              <a:cxnLst/>
              <a:rect l="l" t="t" r="r" b="b"/>
              <a:pathLst>
                <a:path w="26675" h="103017">
                  <a:moveTo>
                    <a:pt x="25441" y="0"/>
                  </a:moveTo>
                  <a:lnTo>
                    <a:pt x="17423" y="0"/>
                  </a:lnTo>
                  <a:lnTo>
                    <a:pt x="20816" y="23132"/>
                  </a:lnTo>
                  <a:lnTo>
                    <a:pt x="22049" y="20819"/>
                  </a:lnTo>
                  <a:lnTo>
                    <a:pt x="24362" y="17272"/>
                  </a:lnTo>
                  <a:lnTo>
                    <a:pt x="26675" y="16192"/>
                  </a:lnTo>
                  <a:lnTo>
                    <a:pt x="25441" y="0"/>
                  </a:lnTo>
                  <a:close/>
                </a:path>
                <a:path w="26675" h="103017">
                  <a:moveTo>
                    <a:pt x="8172" y="96077"/>
                  </a:moveTo>
                  <a:lnTo>
                    <a:pt x="11564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8239" y="103017"/>
                  </a:lnTo>
                  <a:lnTo>
                    <a:pt x="45178" y="100703"/>
                  </a:lnTo>
                  <a:lnTo>
                    <a:pt x="50883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552" y="1079"/>
                  </a:lnTo>
                  <a:lnTo>
                    <a:pt x="40552" y="801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544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4362" y="57831"/>
                  </a:lnTo>
                  <a:lnTo>
                    <a:pt x="22049" y="54438"/>
                  </a:lnTo>
                  <a:lnTo>
                    <a:pt x="20816" y="52125"/>
                  </a:lnTo>
                  <a:lnTo>
                    <a:pt x="19736" y="47498"/>
                  </a:lnTo>
                  <a:lnTo>
                    <a:pt x="19736" y="28838"/>
                  </a:lnTo>
                  <a:lnTo>
                    <a:pt x="20816" y="23132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326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8172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3" name="object 1346">
              <a:extLst>
                <a:ext uri="{FF2B5EF4-FFF2-40B4-BE49-F238E27FC236}">
                  <a16:creationId xmlns:a16="http://schemas.microsoft.com/office/drawing/2014/main" id="{48C97A14-0BDC-46B6-B988-9FD3299DC2CD}"/>
                </a:ext>
              </a:extLst>
            </p:cNvPr>
            <p:cNvSpPr/>
            <p:nvPr/>
          </p:nvSpPr>
          <p:spPr>
            <a:xfrm>
              <a:off x="6304488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4" name="object 1347">
              <a:extLst>
                <a:ext uri="{FF2B5EF4-FFF2-40B4-BE49-F238E27FC236}">
                  <a16:creationId xmlns:a16="http://schemas.microsoft.com/office/drawing/2014/main" id="{092DE2E2-34DE-42F7-83B8-A22D8B736416}"/>
                </a:ext>
              </a:extLst>
            </p:cNvPr>
            <p:cNvSpPr/>
            <p:nvPr/>
          </p:nvSpPr>
          <p:spPr>
            <a:xfrm>
              <a:off x="6371562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2049" y="43951"/>
                  </a:move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988" y="30072"/>
                  </a:lnTo>
                  <a:lnTo>
                    <a:pt x="22049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8988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5" name="object 1348">
              <a:extLst>
                <a:ext uri="{FF2B5EF4-FFF2-40B4-BE49-F238E27FC236}">
                  <a16:creationId xmlns:a16="http://schemas.microsoft.com/office/drawing/2014/main" id="{EE9682A3-CE68-4B31-80F8-47B1AB012FC9}"/>
                </a:ext>
              </a:extLst>
            </p:cNvPr>
            <p:cNvSpPr/>
            <p:nvPr/>
          </p:nvSpPr>
          <p:spPr>
            <a:xfrm>
              <a:off x="6448504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6" name="object 1349">
              <a:extLst>
                <a:ext uri="{FF2B5EF4-FFF2-40B4-BE49-F238E27FC236}">
                  <a16:creationId xmlns:a16="http://schemas.microsoft.com/office/drawing/2014/main" id="{4B5DFE06-EE57-42ED-BCF0-6FF114FA5A32}"/>
                </a:ext>
              </a:extLst>
            </p:cNvPr>
            <p:cNvSpPr/>
            <p:nvPr/>
          </p:nvSpPr>
          <p:spPr>
            <a:xfrm>
              <a:off x="6468704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7" name="object 1350">
              <a:extLst>
                <a:ext uri="{FF2B5EF4-FFF2-40B4-BE49-F238E27FC236}">
                  <a16:creationId xmlns:a16="http://schemas.microsoft.com/office/drawing/2014/main" id="{086E34F1-EF5C-4DD2-9CB6-023988736F21}"/>
                </a:ext>
              </a:extLst>
            </p:cNvPr>
            <p:cNvSpPr/>
            <p:nvPr/>
          </p:nvSpPr>
          <p:spPr>
            <a:xfrm>
              <a:off x="6534698" y="3281446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1898"/>
                  </a:lnTo>
                  <a:lnTo>
                    <a:pt x="11564" y="21898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019"/>
                  </a:lnTo>
                  <a:lnTo>
                    <a:pt x="20816" y="5706"/>
                  </a:lnTo>
                  <a:lnTo>
                    <a:pt x="17423" y="1079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4625" y="1079"/>
                  </a:lnTo>
                  <a:lnTo>
                    <a:pt x="3546" y="3392"/>
                  </a:lnTo>
                  <a:lnTo>
                    <a:pt x="0" y="8019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1564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20816" y="61378"/>
                  </a:lnTo>
                  <a:lnTo>
                    <a:pt x="17423" y="56751"/>
                  </a:lnTo>
                  <a:lnTo>
                    <a:pt x="13877" y="55518"/>
                  </a:lnTo>
                  <a:lnTo>
                    <a:pt x="8172" y="55518"/>
                  </a:lnTo>
                  <a:lnTo>
                    <a:pt x="4625" y="56751"/>
                  </a:lnTo>
                  <a:lnTo>
                    <a:pt x="3546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8" name="object 1351">
              <a:extLst>
                <a:ext uri="{FF2B5EF4-FFF2-40B4-BE49-F238E27FC236}">
                  <a16:creationId xmlns:a16="http://schemas.microsoft.com/office/drawing/2014/main" id="{E6C6E25F-82E1-4CBF-9AAC-FB8A20B92C1C}"/>
                </a:ext>
              </a:extLst>
            </p:cNvPr>
            <p:cNvSpPr/>
            <p:nvPr/>
          </p:nvSpPr>
          <p:spPr>
            <a:xfrm>
              <a:off x="893264" y="3487326"/>
              <a:ext cx="55523" cy="98390"/>
            </a:xfrm>
            <a:custGeom>
              <a:avLst/>
              <a:gdLst/>
              <a:ahLst/>
              <a:cxnLst/>
              <a:rect l="l" t="t" r="r" b="b"/>
              <a:pathLst>
                <a:path w="55523" h="98390">
                  <a:moveTo>
                    <a:pt x="19664" y="80964"/>
                  </a:moveTo>
                  <a:lnTo>
                    <a:pt x="19664" y="55518"/>
                  </a:lnTo>
                  <a:lnTo>
                    <a:pt x="49739" y="55518"/>
                  </a:lnTo>
                  <a:lnTo>
                    <a:pt x="49739" y="39325"/>
                  </a:lnTo>
                  <a:lnTo>
                    <a:pt x="19664" y="39325"/>
                  </a:lnTo>
                  <a:lnTo>
                    <a:pt x="19664" y="16192"/>
                  </a:lnTo>
                  <a:lnTo>
                    <a:pt x="55523" y="16192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55523" y="98390"/>
                  </a:lnTo>
                  <a:lnTo>
                    <a:pt x="55523" y="80964"/>
                  </a:lnTo>
                  <a:lnTo>
                    <a:pt x="1966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9" name="object 1352">
              <a:extLst>
                <a:ext uri="{FF2B5EF4-FFF2-40B4-BE49-F238E27FC236}">
                  <a16:creationId xmlns:a16="http://schemas.microsoft.com/office/drawing/2014/main" id="{FF87D889-A12A-4F1C-ACD0-81F40573ECC5}"/>
                </a:ext>
              </a:extLst>
            </p:cNvPr>
            <p:cNvSpPr/>
            <p:nvPr/>
          </p:nvSpPr>
          <p:spPr>
            <a:xfrm>
              <a:off x="958041" y="3511692"/>
              <a:ext cx="54362" cy="74024"/>
            </a:xfrm>
            <a:custGeom>
              <a:avLst/>
              <a:gdLst/>
              <a:ahLst/>
              <a:cxnLst/>
              <a:rect l="l" t="t" r="r" b="b"/>
              <a:pathLst>
                <a:path w="54362" h="74024">
                  <a:moveTo>
                    <a:pt x="18512" y="8019"/>
                  </a:moveTo>
                  <a:lnTo>
                    <a:pt x="1735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68" y="74024"/>
                  </a:lnTo>
                  <a:lnTo>
                    <a:pt x="19668" y="20819"/>
                  </a:lnTo>
                  <a:lnTo>
                    <a:pt x="20825" y="17272"/>
                  </a:lnTo>
                  <a:lnTo>
                    <a:pt x="24294" y="14959"/>
                  </a:lnTo>
                  <a:lnTo>
                    <a:pt x="27763" y="14959"/>
                  </a:lnTo>
                  <a:lnTo>
                    <a:pt x="32389" y="16192"/>
                  </a:lnTo>
                  <a:lnTo>
                    <a:pt x="34702" y="19585"/>
                  </a:lnTo>
                  <a:lnTo>
                    <a:pt x="35859" y="23132"/>
                  </a:lnTo>
                  <a:lnTo>
                    <a:pt x="35859" y="74024"/>
                  </a:lnTo>
                  <a:lnTo>
                    <a:pt x="54362" y="74024"/>
                  </a:lnTo>
                  <a:lnTo>
                    <a:pt x="54362" y="25445"/>
                  </a:lnTo>
                  <a:lnTo>
                    <a:pt x="53606" y="16410"/>
                  </a:lnTo>
                  <a:lnTo>
                    <a:pt x="47450" y="4011"/>
                  </a:lnTo>
                  <a:lnTo>
                    <a:pt x="35859" y="0"/>
                  </a:lnTo>
                  <a:lnTo>
                    <a:pt x="28920" y="0"/>
                  </a:lnTo>
                  <a:lnTo>
                    <a:pt x="23138" y="2313"/>
                  </a:lnTo>
                  <a:lnTo>
                    <a:pt x="1851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0" name="object 1353">
              <a:extLst>
                <a:ext uri="{FF2B5EF4-FFF2-40B4-BE49-F238E27FC236}">
                  <a16:creationId xmlns:a16="http://schemas.microsoft.com/office/drawing/2014/main" id="{DC5CF7DD-3140-4184-A8F5-FC1B67D150F7}"/>
                </a:ext>
              </a:extLst>
            </p:cNvPr>
            <p:cNvSpPr/>
            <p:nvPr/>
          </p:nvSpPr>
          <p:spPr>
            <a:xfrm>
              <a:off x="1020498" y="3494266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6613" y="18506"/>
                  </a:moveTo>
                  <a:lnTo>
                    <a:pt x="26613" y="0"/>
                  </a:lnTo>
                  <a:lnTo>
                    <a:pt x="8110" y="0"/>
                  </a:lnTo>
                  <a:lnTo>
                    <a:pt x="8110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10" y="32385"/>
                  </a:lnTo>
                  <a:lnTo>
                    <a:pt x="8110" y="71711"/>
                  </a:lnTo>
                  <a:lnTo>
                    <a:pt x="8245" y="75217"/>
                  </a:lnTo>
                  <a:lnTo>
                    <a:pt x="13431" y="88202"/>
                  </a:lnTo>
                  <a:lnTo>
                    <a:pt x="26613" y="92530"/>
                  </a:lnTo>
                  <a:lnTo>
                    <a:pt x="30083" y="92530"/>
                  </a:lnTo>
                  <a:lnTo>
                    <a:pt x="33552" y="91450"/>
                  </a:lnTo>
                  <a:lnTo>
                    <a:pt x="37021" y="90217"/>
                  </a:lnTo>
                  <a:lnTo>
                    <a:pt x="37021" y="75258"/>
                  </a:lnTo>
                  <a:lnTo>
                    <a:pt x="35865" y="76337"/>
                  </a:lnTo>
                  <a:lnTo>
                    <a:pt x="32395" y="76337"/>
                  </a:lnTo>
                  <a:lnTo>
                    <a:pt x="28926" y="75258"/>
                  </a:lnTo>
                  <a:lnTo>
                    <a:pt x="26613" y="71711"/>
                  </a:lnTo>
                  <a:lnTo>
                    <a:pt x="26613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6613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1" name="object 1354">
              <a:extLst>
                <a:ext uri="{FF2B5EF4-FFF2-40B4-BE49-F238E27FC236}">
                  <a16:creationId xmlns:a16="http://schemas.microsoft.com/office/drawing/2014/main" id="{E2F31491-EA3A-427E-81A2-8C340E3ADEE9}"/>
                </a:ext>
              </a:extLst>
            </p:cNvPr>
            <p:cNvSpPr/>
            <p:nvPr/>
          </p:nvSpPr>
          <p:spPr>
            <a:xfrm>
              <a:off x="1064459" y="3511692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26613" y="14959"/>
                  </a:moveTo>
                  <a:lnTo>
                    <a:pt x="30083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25445"/>
                  </a:lnTo>
                  <a:lnTo>
                    <a:pt x="13877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50899" y="69397"/>
                  </a:lnTo>
                  <a:lnTo>
                    <a:pt x="54368" y="67084"/>
                  </a:lnTo>
                  <a:lnTo>
                    <a:pt x="56681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8926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43951"/>
                  </a:lnTo>
                  <a:lnTo>
                    <a:pt x="57837" y="43951"/>
                  </a:lnTo>
                  <a:lnTo>
                    <a:pt x="57837" y="34698"/>
                  </a:lnTo>
                  <a:lnTo>
                    <a:pt x="57500" y="31667"/>
                  </a:lnTo>
                  <a:lnTo>
                    <a:pt x="54733" y="1803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26613" y="14959"/>
                  </a:lnTo>
                  <a:close/>
                </a:path>
                <a:path w="57837" h="75103">
                  <a:moveTo>
                    <a:pt x="9251" y="65850"/>
                  </a:moveTo>
                  <a:lnTo>
                    <a:pt x="13877" y="71711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6613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6953" y="10767"/>
                  </a:lnTo>
                  <a:lnTo>
                    <a:pt x="1960" y="2146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53" y="55722"/>
                  </a:lnTo>
                  <a:lnTo>
                    <a:pt x="9251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2" name="object 1355">
              <a:extLst>
                <a:ext uri="{FF2B5EF4-FFF2-40B4-BE49-F238E27FC236}">
                  <a16:creationId xmlns:a16="http://schemas.microsoft.com/office/drawing/2014/main" id="{3E5A5C1F-1CE8-4ECA-A04D-A74434091262}"/>
                </a:ext>
              </a:extLst>
            </p:cNvPr>
            <p:cNvSpPr/>
            <p:nvPr/>
          </p:nvSpPr>
          <p:spPr>
            <a:xfrm>
              <a:off x="1131548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9675" y="74024"/>
                  </a:moveTo>
                  <a:lnTo>
                    <a:pt x="19675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30083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1987" y="2313"/>
                  </a:lnTo>
                  <a:lnTo>
                    <a:pt x="18518" y="9253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3" name="object 1356">
              <a:extLst>
                <a:ext uri="{FF2B5EF4-FFF2-40B4-BE49-F238E27FC236}">
                  <a16:creationId xmlns:a16="http://schemas.microsoft.com/office/drawing/2014/main" id="{75A6E802-7112-4FC0-8CA3-F8125CA857DF}"/>
                </a:ext>
              </a:extLst>
            </p:cNvPr>
            <p:cNvSpPr/>
            <p:nvPr/>
          </p:nvSpPr>
          <p:spPr>
            <a:xfrm>
              <a:off x="1176665" y="351169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18503" y="101783"/>
                  </a:moveTo>
                  <a:lnTo>
                    <a:pt x="18503" y="68164"/>
                  </a:lnTo>
                  <a:lnTo>
                    <a:pt x="21972" y="72790"/>
                  </a:lnTo>
                  <a:lnTo>
                    <a:pt x="23128" y="58911"/>
                  </a:lnTo>
                  <a:lnTo>
                    <a:pt x="20816" y="57831"/>
                  </a:lnTo>
                  <a:lnTo>
                    <a:pt x="18503" y="5428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4708" y="19585"/>
                  </a:lnTo>
                  <a:lnTo>
                    <a:pt x="37021" y="23132"/>
                  </a:lnTo>
                  <a:lnTo>
                    <a:pt x="37021" y="50891"/>
                  </a:lnTo>
                  <a:lnTo>
                    <a:pt x="34708" y="54284"/>
                  </a:lnTo>
                  <a:lnTo>
                    <a:pt x="33552" y="57831"/>
                  </a:lnTo>
                  <a:lnTo>
                    <a:pt x="32395" y="75103"/>
                  </a:lnTo>
                  <a:lnTo>
                    <a:pt x="40491" y="75103"/>
                  </a:lnTo>
                  <a:lnTo>
                    <a:pt x="46273" y="71711"/>
                  </a:lnTo>
                  <a:lnTo>
                    <a:pt x="50899" y="65850"/>
                  </a:lnTo>
                  <a:lnTo>
                    <a:pt x="55281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close/>
                </a:path>
                <a:path w="56681" h="101783">
                  <a:moveTo>
                    <a:pt x="33552" y="57831"/>
                  </a:moveTo>
                  <a:lnTo>
                    <a:pt x="31239" y="58911"/>
                  </a:lnTo>
                  <a:lnTo>
                    <a:pt x="23128" y="58911"/>
                  </a:lnTo>
                  <a:lnTo>
                    <a:pt x="21972" y="72790"/>
                  </a:lnTo>
                  <a:lnTo>
                    <a:pt x="26613" y="75103"/>
                  </a:lnTo>
                  <a:lnTo>
                    <a:pt x="32395" y="75103"/>
                  </a:lnTo>
                  <a:lnTo>
                    <a:pt x="3355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4" name="object 1357">
              <a:extLst>
                <a:ext uri="{FF2B5EF4-FFF2-40B4-BE49-F238E27FC236}">
                  <a16:creationId xmlns:a16="http://schemas.microsoft.com/office/drawing/2014/main" id="{05C2EE88-ACB4-4DE6-A8CC-6973C178B8E4}"/>
                </a:ext>
              </a:extLst>
            </p:cNvPr>
            <p:cNvSpPr/>
            <p:nvPr/>
          </p:nvSpPr>
          <p:spPr>
            <a:xfrm>
              <a:off x="1243754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8518" y="74024"/>
                  </a:moveTo>
                  <a:lnTo>
                    <a:pt x="18518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28926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0831" y="2313"/>
                  </a:lnTo>
                  <a:lnTo>
                    <a:pt x="18518" y="9253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5" name="object 1358">
              <a:extLst>
                <a:ext uri="{FF2B5EF4-FFF2-40B4-BE49-F238E27FC236}">
                  <a16:creationId xmlns:a16="http://schemas.microsoft.com/office/drawing/2014/main" id="{08C69177-7078-4697-8581-C897D16FF7F0}"/>
                </a:ext>
              </a:extLst>
            </p:cNvPr>
            <p:cNvSpPr/>
            <p:nvPr/>
          </p:nvSpPr>
          <p:spPr>
            <a:xfrm>
              <a:off x="12877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156" y="14959"/>
                  </a:moveTo>
                  <a:lnTo>
                    <a:pt x="4625" y="18506"/>
                  </a:lnTo>
                  <a:lnTo>
                    <a:pt x="8095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10408" y="0"/>
                  </a:lnTo>
                  <a:lnTo>
                    <a:pt x="5782" y="1079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645"/>
                  </a:lnTo>
                  <a:lnTo>
                    <a:pt x="1156" y="14959"/>
                  </a:lnTo>
                  <a:close/>
                </a:path>
                <a:path w="20816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156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6" name="object 1359">
              <a:extLst>
                <a:ext uri="{FF2B5EF4-FFF2-40B4-BE49-F238E27FC236}">
                  <a16:creationId xmlns:a16="http://schemas.microsoft.com/office/drawing/2014/main" id="{89D9E9D8-24EA-4B89-9518-961C12643AF9}"/>
                </a:ext>
              </a:extLst>
            </p:cNvPr>
            <p:cNvSpPr/>
            <p:nvPr/>
          </p:nvSpPr>
          <p:spPr>
            <a:xfrm>
              <a:off x="1318938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9266" y="5706"/>
                  </a:moveTo>
                  <a:lnTo>
                    <a:pt x="4641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84" y="31151"/>
                  </a:lnTo>
                  <a:lnTo>
                    <a:pt x="5797" y="34698"/>
                  </a:lnTo>
                  <a:lnTo>
                    <a:pt x="9266" y="37012"/>
                  </a:lnTo>
                  <a:lnTo>
                    <a:pt x="15049" y="40404"/>
                  </a:ln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4708" y="50891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20831" y="58911"/>
                  </a:lnTo>
                  <a:lnTo>
                    <a:pt x="18518" y="54284"/>
                  </a:lnTo>
                  <a:lnTo>
                    <a:pt x="18518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84" y="63537"/>
                  </a:lnTo>
                  <a:lnTo>
                    <a:pt x="5797" y="67084"/>
                  </a:lnTo>
                  <a:lnTo>
                    <a:pt x="9266" y="69397"/>
                  </a:lnTo>
                  <a:lnTo>
                    <a:pt x="12736" y="71711"/>
                  </a:lnTo>
                  <a:lnTo>
                    <a:pt x="17362" y="74024"/>
                  </a:lnTo>
                  <a:lnTo>
                    <a:pt x="21987" y="75103"/>
                  </a:lnTo>
                  <a:lnTo>
                    <a:pt x="34708" y="75103"/>
                  </a:lnTo>
                  <a:lnTo>
                    <a:pt x="41647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40491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2395" y="13879"/>
                  </a:lnTo>
                  <a:lnTo>
                    <a:pt x="34708" y="16192"/>
                  </a:lnTo>
                  <a:lnTo>
                    <a:pt x="34708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1079"/>
                  </a:lnTo>
                  <a:lnTo>
                    <a:pt x="9266" y="57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7" name="object 1360">
              <a:extLst>
                <a:ext uri="{FF2B5EF4-FFF2-40B4-BE49-F238E27FC236}">
                  <a16:creationId xmlns:a16="http://schemas.microsoft.com/office/drawing/2014/main" id="{2B40F983-8554-4D0D-987F-78C07BB2EB3E}"/>
                </a:ext>
              </a:extLst>
            </p:cNvPr>
            <p:cNvSpPr/>
            <p:nvPr/>
          </p:nvSpPr>
          <p:spPr>
            <a:xfrm>
              <a:off x="1381402" y="3511692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0" y="41801"/>
                  </a:moveTo>
                  <a:lnTo>
                    <a:pt x="2343" y="55543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7770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721" y="10770"/>
                  </a:lnTo>
                  <a:lnTo>
                    <a:pt x="1572" y="21464"/>
                  </a:lnTo>
                  <a:lnTo>
                    <a:pt x="0" y="35778"/>
                  </a:lnTo>
                  <a:lnTo>
                    <a:pt x="0" y="41801"/>
                  </a:lnTo>
                  <a:close/>
                </a:path>
                <a:path w="56681" h="75103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4959"/>
                  </a:lnTo>
                  <a:lnTo>
                    <a:pt x="32395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8" name="object 1361">
              <a:extLst>
                <a:ext uri="{FF2B5EF4-FFF2-40B4-BE49-F238E27FC236}">
                  <a16:creationId xmlns:a16="http://schemas.microsoft.com/office/drawing/2014/main" id="{3E7DECAD-12EE-451F-99B2-448C76FEE632}"/>
                </a:ext>
              </a:extLst>
            </p:cNvPr>
            <p:cNvSpPr/>
            <p:nvPr/>
          </p:nvSpPr>
          <p:spPr>
            <a:xfrm>
              <a:off x="1478574" y="3486246"/>
              <a:ext cx="68245" cy="100549"/>
            </a:xfrm>
            <a:custGeom>
              <a:avLst/>
              <a:gdLst/>
              <a:ahLst/>
              <a:cxnLst/>
              <a:rect l="l" t="t" r="r" b="b"/>
              <a:pathLst>
                <a:path w="68245" h="100549">
                  <a:moveTo>
                    <a:pt x="68152" y="31508"/>
                  </a:moveTo>
                  <a:lnTo>
                    <a:pt x="64798" y="17291"/>
                  </a:lnTo>
                  <a:lnTo>
                    <a:pt x="58994" y="8019"/>
                  </a:lnTo>
                  <a:lnTo>
                    <a:pt x="48502" y="1843"/>
                  </a:lnTo>
                  <a:lnTo>
                    <a:pt x="34708" y="0"/>
                  </a:lnTo>
                  <a:lnTo>
                    <a:pt x="31004" y="124"/>
                  </a:lnTo>
                  <a:lnTo>
                    <a:pt x="18251" y="3163"/>
                  </a:lnTo>
                  <a:lnTo>
                    <a:pt x="8095" y="10332"/>
                  </a:lnTo>
                  <a:lnTo>
                    <a:pt x="4841" y="15893"/>
                  </a:lnTo>
                  <a:lnTo>
                    <a:pt x="1140" y="27680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499" y="67648"/>
                  </a:lnTo>
                  <a:lnTo>
                    <a:pt x="3621" y="80516"/>
                  </a:lnTo>
                  <a:lnTo>
                    <a:pt x="9251" y="90217"/>
                  </a:lnTo>
                  <a:lnTo>
                    <a:pt x="22281" y="98521"/>
                  </a:lnTo>
                  <a:lnTo>
                    <a:pt x="35865" y="100549"/>
                  </a:lnTo>
                  <a:lnTo>
                    <a:pt x="42803" y="100549"/>
                  </a:lnTo>
                  <a:lnTo>
                    <a:pt x="48586" y="99470"/>
                  </a:lnTo>
                  <a:lnTo>
                    <a:pt x="54368" y="97156"/>
                  </a:lnTo>
                  <a:lnTo>
                    <a:pt x="58994" y="94843"/>
                  </a:lnTo>
                  <a:lnTo>
                    <a:pt x="63619" y="92530"/>
                  </a:lnTo>
                  <a:lnTo>
                    <a:pt x="68245" y="87903"/>
                  </a:lnTo>
                  <a:lnTo>
                    <a:pt x="68245" y="47344"/>
                  </a:lnTo>
                  <a:lnTo>
                    <a:pt x="34708" y="47344"/>
                  </a:lnTo>
                  <a:lnTo>
                    <a:pt x="34708" y="62458"/>
                  </a:lnTo>
                  <a:lnTo>
                    <a:pt x="48586" y="62458"/>
                  </a:lnTo>
                  <a:lnTo>
                    <a:pt x="48586" y="80964"/>
                  </a:lnTo>
                  <a:lnTo>
                    <a:pt x="43960" y="83277"/>
                  </a:lnTo>
                  <a:lnTo>
                    <a:pt x="40491" y="84356"/>
                  </a:lnTo>
                  <a:lnTo>
                    <a:pt x="31239" y="84356"/>
                  </a:lnTo>
                  <a:lnTo>
                    <a:pt x="26613" y="82043"/>
                  </a:lnTo>
                  <a:lnTo>
                    <a:pt x="23144" y="77417"/>
                  </a:lnTo>
                  <a:lnTo>
                    <a:pt x="20816" y="74024"/>
                  </a:lnTo>
                  <a:lnTo>
                    <a:pt x="19659" y="67084"/>
                  </a:lnTo>
                  <a:lnTo>
                    <a:pt x="19659" y="32385"/>
                  </a:lnTo>
                  <a:lnTo>
                    <a:pt x="20816" y="25445"/>
                  </a:lnTo>
                  <a:lnTo>
                    <a:pt x="23144" y="21898"/>
                  </a:lnTo>
                  <a:lnTo>
                    <a:pt x="25457" y="18506"/>
                  </a:lnTo>
                  <a:lnTo>
                    <a:pt x="30083" y="16192"/>
                  </a:lnTo>
                  <a:lnTo>
                    <a:pt x="39334" y="16192"/>
                  </a:lnTo>
                  <a:lnTo>
                    <a:pt x="42803" y="17272"/>
                  </a:lnTo>
                  <a:lnTo>
                    <a:pt x="46273" y="21898"/>
                  </a:lnTo>
                  <a:lnTo>
                    <a:pt x="48586" y="26525"/>
                  </a:lnTo>
                  <a:lnTo>
                    <a:pt x="48586" y="32385"/>
                  </a:lnTo>
                  <a:lnTo>
                    <a:pt x="68245" y="32385"/>
                  </a:lnTo>
                  <a:lnTo>
                    <a:pt x="68152" y="31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9" name="object 1362">
              <a:extLst>
                <a:ext uri="{FF2B5EF4-FFF2-40B4-BE49-F238E27FC236}">
                  <a16:creationId xmlns:a16="http://schemas.microsoft.com/office/drawing/2014/main" id="{E2EADAE7-F4E9-45D2-AA70-25D8B5B35838}"/>
                </a:ext>
              </a:extLst>
            </p:cNvPr>
            <p:cNvSpPr/>
            <p:nvPr/>
          </p:nvSpPr>
          <p:spPr>
            <a:xfrm>
              <a:off x="1556072" y="3511692"/>
              <a:ext cx="58994" cy="75103"/>
            </a:xfrm>
            <a:custGeom>
              <a:avLst/>
              <a:gdLst/>
              <a:ahLst/>
              <a:cxnLst/>
              <a:rect l="l" t="t" r="r" b="b"/>
              <a:pathLst>
                <a:path w="58994" h="75103">
                  <a:moveTo>
                    <a:pt x="20831" y="75103"/>
                  </a:moveTo>
                  <a:lnTo>
                    <a:pt x="39334" y="75103"/>
                  </a:lnTo>
                  <a:lnTo>
                    <a:pt x="39334" y="53204"/>
                  </a:lnTo>
                  <a:lnTo>
                    <a:pt x="35865" y="58911"/>
                  </a:lnTo>
                  <a:lnTo>
                    <a:pt x="23144" y="58911"/>
                  </a:lnTo>
                  <a:lnTo>
                    <a:pt x="19675" y="51971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585"/>
                  </a:lnTo>
                  <a:lnTo>
                    <a:pt x="26613" y="14959"/>
                  </a:lnTo>
                  <a:lnTo>
                    <a:pt x="33552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7437" y="10116"/>
                  </a:lnTo>
                  <a:lnTo>
                    <a:pt x="2106" y="20824"/>
                  </a:lnTo>
                  <a:lnTo>
                    <a:pt x="0" y="34698"/>
                  </a:lnTo>
                  <a:lnTo>
                    <a:pt x="72" y="42175"/>
                  </a:lnTo>
                  <a:lnTo>
                    <a:pt x="2692" y="55402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0831" y="75103"/>
                  </a:lnTo>
                  <a:close/>
                </a:path>
                <a:path w="58994" h="75103">
                  <a:moveTo>
                    <a:pt x="40491" y="27759"/>
                  </a:moveTo>
                  <a:lnTo>
                    <a:pt x="40491" y="42718"/>
                  </a:lnTo>
                  <a:lnTo>
                    <a:pt x="39334" y="53204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5850"/>
                  </a:lnTo>
                  <a:lnTo>
                    <a:pt x="57505" y="53360"/>
                  </a:lnTo>
                  <a:lnTo>
                    <a:pt x="58994" y="39325"/>
                  </a:lnTo>
                  <a:lnTo>
                    <a:pt x="58984" y="33541"/>
                  </a:lnTo>
                  <a:lnTo>
                    <a:pt x="57128" y="19704"/>
                  </a:lnTo>
                  <a:lnTo>
                    <a:pt x="52055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33552" y="14959"/>
                  </a:lnTo>
                  <a:lnTo>
                    <a:pt x="38178" y="19585"/>
                  </a:lnTo>
                  <a:lnTo>
                    <a:pt x="39334" y="23132"/>
                  </a:lnTo>
                  <a:lnTo>
                    <a:pt x="40491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0" name="object 1363">
              <a:extLst>
                <a:ext uri="{FF2B5EF4-FFF2-40B4-BE49-F238E27FC236}">
                  <a16:creationId xmlns:a16="http://schemas.microsoft.com/office/drawing/2014/main" id="{BDCD5791-D342-4D8B-AC9F-8E901DB5252B}"/>
                </a:ext>
              </a:extLst>
            </p:cNvPr>
            <p:cNvSpPr/>
            <p:nvPr/>
          </p:nvSpPr>
          <p:spPr>
            <a:xfrm>
              <a:off x="162433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1972" y="43951"/>
                  </a:moveTo>
                  <a:lnTo>
                    <a:pt x="26598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103"/>
                  </a:lnTo>
                  <a:lnTo>
                    <a:pt x="26598" y="75103"/>
                  </a:lnTo>
                  <a:lnTo>
                    <a:pt x="31224" y="72790"/>
                  </a:lnTo>
                  <a:lnTo>
                    <a:pt x="34693" y="68164"/>
                  </a:lnTo>
                  <a:lnTo>
                    <a:pt x="35849" y="70477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4352" y="69397"/>
                  </a:lnTo>
                  <a:lnTo>
                    <a:pt x="53196" y="63537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88" y="1079"/>
                  </a:lnTo>
                  <a:lnTo>
                    <a:pt x="35849" y="0"/>
                  </a:lnTo>
                  <a:lnTo>
                    <a:pt x="2081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28838"/>
                  </a:lnTo>
                  <a:lnTo>
                    <a:pt x="28911" y="28838"/>
                  </a:lnTo>
                  <a:lnTo>
                    <a:pt x="21972" y="43951"/>
                  </a:lnTo>
                  <a:close/>
                </a:path>
                <a:path w="55509" h="75103">
                  <a:moveTo>
                    <a:pt x="2312" y="64771"/>
                  </a:moveTo>
                  <a:lnTo>
                    <a:pt x="5782" y="69397"/>
                  </a:lnTo>
                  <a:lnTo>
                    <a:pt x="10408" y="72790"/>
                  </a:lnTo>
                  <a:lnTo>
                    <a:pt x="15033" y="75103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28838"/>
                  </a:lnTo>
                  <a:lnTo>
                    <a:pt x="19659" y="28838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1" name="object 1364">
              <a:extLst>
                <a:ext uri="{FF2B5EF4-FFF2-40B4-BE49-F238E27FC236}">
                  <a16:creationId xmlns:a16="http://schemas.microsoft.com/office/drawing/2014/main" id="{2C6F2D9C-20E1-413F-B117-1BD0E10D01A5}"/>
                </a:ext>
              </a:extLst>
            </p:cNvPr>
            <p:cNvSpPr/>
            <p:nvPr/>
          </p:nvSpPr>
          <p:spPr>
            <a:xfrm>
              <a:off x="1700674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2" name="object 1365">
              <a:extLst>
                <a:ext uri="{FF2B5EF4-FFF2-40B4-BE49-F238E27FC236}">
                  <a16:creationId xmlns:a16="http://schemas.microsoft.com/office/drawing/2014/main" id="{027FD084-26B4-4D71-8258-4DFDEA5200C8}"/>
                </a:ext>
              </a:extLst>
            </p:cNvPr>
            <p:cNvSpPr/>
            <p:nvPr/>
          </p:nvSpPr>
          <p:spPr>
            <a:xfrm>
              <a:off x="1721490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13877" y="40404"/>
                  </a:move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3552" y="50891"/>
                  </a:lnTo>
                  <a:lnTo>
                    <a:pt x="34708" y="54284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19675" y="58911"/>
                  </a:lnTo>
                  <a:lnTo>
                    <a:pt x="17346" y="54284"/>
                  </a:lnTo>
                  <a:lnTo>
                    <a:pt x="17346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8095" y="69397"/>
                  </a:lnTo>
                  <a:lnTo>
                    <a:pt x="12720" y="71711"/>
                  </a:lnTo>
                  <a:lnTo>
                    <a:pt x="16190" y="74024"/>
                  </a:lnTo>
                  <a:lnTo>
                    <a:pt x="20831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39334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1239" y="13879"/>
                  </a:lnTo>
                  <a:lnTo>
                    <a:pt x="33552" y="16192"/>
                  </a:lnTo>
                  <a:lnTo>
                    <a:pt x="33552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3469" y="10332"/>
                  </a:lnTo>
                  <a:lnTo>
                    <a:pt x="1156" y="14959"/>
                  </a:lnTo>
                  <a:lnTo>
                    <a:pt x="1156" y="26525"/>
                  </a:lnTo>
                  <a:lnTo>
                    <a:pt x="3469" y="31151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3877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3" name="object 1366">
              <a:extLst>
                <a:ext uri="{FF2B5EF4-FFF2-40B4-BE49-F238E27FC236}">
                  <a16:creationId xmlns:a16="http://schemas.microsoft.com/office/drawing/2014/main" id="{6E938346-2CE4-4C0E-AED0-B193424490A8}"/>
                </a:ext>
              </a:extLst>
            </p:cNvPr>
            <p:cNvSpPr/>
            <p:nvPr/>
          </p:nvSpPr>
          <p:spPr>
            <a:xfrm>
              <a:off x="5059843" y="3487326"/>
              <a:ext cx="79871" cy="98390"/>
            </a:xfrm>
            <a:custGeom>
              <a:avLst/>
              <a:gdLst/>
              <a:ahLst/>
              <a:cxnLst/>
              <a:rect l="l" t="t" r="r" b="b"/>
              <a:pathLst>
                <a:path w="79871" h="98390">
                  <a:moveTo>
                    <a:pt x="30067" y="61378"/>
                  </a:moveTo>
                  <a:lnTo>
                    <a:pt x="53196" y="77571"/>
                  </a:lnTo>
                  <a:lnTo>
                    <a:pt x="57822" y="98390"/>
                  </a:lnTo>
                  <a:lnTo>
                    <a:pt x="79871" y="98390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90"/>
                  </a:lnTo>
                  <a:lnTo>
                    <a:pt x="20816" y="98390"/>
                  </a:lnTo>
                  <a:lnTo>
                    <a:pt x="25441" y="77571"/>
                  </a:lnTo>
                  <a:lnTo>
                    <a:pt x="53196" y="77571"/>
                  </a:lnTo>
                  <a:lnTo>
                    <a:pt x="30067" y="61378"/>
                  </a:lnTo>
                  <a:lnTo>
                    <a:pt x="39319" y="26679"/>
                  </a:lnTo>
                  <a:lnTo>
                    <a:pt x="48570" y="61378"/>
                  </a:lnTo>
                  <a:lnTo>
                    <a:pt x="30067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4" name="object 1367">
              <a:extLst>
                <a:ext uri="{FF2B5EF4-FFF2-40B4-BE49-F238E27FC236}">
                  <a16:creationId xmlns:a16="http://schemas.microsoft.com/office/drawing/2014/main" id="{EDA06323-CA90-4D8F-BB73-26A06266B650}"/>
                </a:ext>
              </a:extLst>
            </p:cNvPr>
            <p:cNvSpPr/>
            <p:nvPr/>
          </p:nvSpPr>
          <p:spPr>
            <a:xfrm>
              <a:off x="5156985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5" name="object 1368">
              <a:extLst>
                <a:ext uri="{FF2B5EF4-FFF2-40B4-BE49-F238E27FC236}">
                  <a16:creationId xmlns:a16="http://schemas.microsoft.com/office/drawing/2014/main" id="{840314DD-9214-4C62-8C52-D057ECD205C0}"/>
                </a:ext>
              </a:extLst>
            </p:cNvPr>
            <p:cNvSpPr/>
            <p:nvPr/>
          </p:nvSpPr>
          <p:spPr>
            <a:xfrm>
              <a:off x="51801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9253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742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079"/>
                  </a:lnTo>
                  <a:lnTo>
                    <a:pt x="1233" y="4626"/>
                  </a:lnTo>
                  <a:lnTo>
                    <a:pt x="0" y="9253"/>
                  </a:lnTo>
                  <a:close/>
                </a:path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1233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6" name="object 1369">
              <a:extLst>
                <a:ext uri="{FF2B5EF4-FFF2-40B4-BE49-F238E27FC236}">
                  <a16:creationId xmlns:a16="http://schemas.microsoft.com/office/drawing/2014/main" id="{585AF91F-3F08-4D3B-9C03-50E40649E94A}"/>
                </a:ext>
              </a:extLst>
            </p:cNvPr>
            <p:cNvSpPr/>
            <p:nvPr/>
          </p:nvSpPr>
          <p:spPr>
            <a:xfrm>
              <a:off x="5211415" y="3511692"/>
              <a:ext cx="57822" cy="101783"/>
            </a:xfrm>
            <a:custGeom>
              <a:avLst/>
              <a:gdLst/>
              <a:ahLst/>
              <a:cxnLst/>
              <a:rect l="l" t="t" r="r" b="b"/>
              <a:pathLst>
                <a:path w="57822" h="101783">
                  <a:moveTo>
                    <a:pt x="9" y="41562"/>
                  </a:moveTo>
                  <a:lnTo>
                    <a:pt x="1865" y="55399"/>
                  </a:lnTo>
                  <a:lnTo>
                    <a:pt x="6938" y="65850"/>
                  </a:lnTo>
                  <a:lnTo>
                    <a:pt x="10330" y="71711"/>
                  </a:lnTo>
                  <a:lnTo>
                    <a:pt x="17269" y="75103"/>
                  </a:lnTo>
                  <a:lnTo>
                    <a:pt x="24208" y="75103"/>
                  </a:lnTo>
                  <a:lnTo>
                    <a:pt x="21895" y="54284"/>
                  </a:lnTo>
                  <a:lnTo>
                    <a:pt x="19582" y="50891"/>
                  </a:lnTo>
                  <a:lnTo>
                    <a:pt x="19582" y="23132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9" y="41562"/>
                  </a:lnTo>
                  <a:close/>
                </a:path>
                <a:path w="57822" h="101783">
                  <a:moveTo>
                    <a:pt x="6938" y="96077"/>
                  </a:moveTo>
                  <a:lnTo>
                    <a:pt x="10330" y="98390"/>
                  </a:lnTo>
                  <a:lnTo>
                    <a:pt x="14956" y="99470"/>
                  </a:lnTo>
                  <a:lnTo>
                    <a:pt x="19582" y="101783"/>
                  </a:lnTo>
                  <a:lnTo>
                    <a:pt x="37006" y="101783"/>
                  </a:lnTo>
                  <a:lnTo>
                    <a:pt x="45024" y="99470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398" y="1079"/>
                  </a:lnTo>
                  <a:lnTo>
                    <a:pt x="39319" y="6939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3459" y="14959"/>
                  </a:lnTo>
                  <a:lnTo>
                    <a:pt x="37006" y="17272"/>
                  </a:lnTo>
                  <a:lnTo>
                    <a:pt x="39319" y="19585"/>
                  </a:lnTo>
                  <a:lnTo>
                    <a:pt x="39319" y="54284"/>
                  </a:lnTo>
                  <a:lnTo>
                    <a:pt x="37006" y="57831"/>
                  </a:lnTo>
                  <a:lnTo>
                    <a:pt x="33459" y="58911"/>
                  </a:lnTo>
                  <a:lnTo>
                    <a:pt x="26521" y="58911"/>
                  </a:lnTo>
                  <a:lnTo>
                    <a:pt x="23128" y="57831"/>
                  </a:lnTo>
                  <a:lnTo>
                    <a:pt x="21895" y="54284"/>
                  </a:lnTo>
                  <a:lnTo>
                    <a:pt x="24208" y="75103"/>
                  </a:lnTo>
                  <a:lnTo>
                    <a:pt x="30067" y="75103"/>
                  </a:lnTo>
                  <a:lnTo>
                    <a:pt x="34693" y="72790"/>
                  </a:lnTo>
                  <a:lnTo>
                    <a:pt x="39319" y="68164"/>
                  </a:lnTo>
                  <a:lnTo>
                    <a:pt x="39319" y="74024"/>
                  </a:lnTo>
                  <a:lnTo>
                    <a:pt x="38085" y="78650"/>
                  </a:lnTo>
                  <a:lnTo>
                    <a:pt x="38085" y="82197"/>
                  </a:lnTo>
                  <a:lnTo>
                    <a:pt x="35772" y="83277"/>
                  </a:lnTo>
                  <a:lnTo>
                    <a:pt x="31146" y="86824"/>
                  </a:lnTo>
                  <a:lnTo>
                    <a:pt x="21895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0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7" name="object 1370">
              <a:extLst>
                <a:ext uri="{FF2B5EF4-FFF2-40B4-BE49-F238E27FC236}">
                  <a16:creationId xmlns:a16="http://schemas.microsoft.com/office/drawing/2014/main" id="{B474D474-D951-42CE-B01A-2C9BBCE29FFA}"/>
                </a:ext>
              </a:extLst>
            </p:cNvPr>
            <p:cNvSpPr/>
            <p:nvPr/>
          </p:nvSpPr>
          <p:spPr>
            <a:xfrm>
              <a:off x="5281881" y="351169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272"/>
                  </a:lnTo>
                  <a:lnTo>
                    <a:pt x="23283" y="14959"/>
                  </a:lnTo>
                  <a:lnTo>
                    <a:pt x="30221" y="14959"/>
                  </a:lnTo>
                  <a:lnTo>
                    <a:pt x="32534" y="16192"/>
                  </a:lnTo>
                  <a:lnTo>
                    <a:pt x="34847" y="19585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532" y="15742"/>
                  </a:lnTo>
                  <a:lnTo>
                    <a:pt x="47096" y="3849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8" name="object 1371">
              <a:extLst>
                <a:ext uri="{FF2B5EF4-FFF2-40B4-BE49-F238E27FC236}">
                  <a16:creationId xmlns:a16="http://schemas.microsoft.com/office/drawing/2014/main" id="{272DC203-418D-4467-9004-49C3D415DE54}"/>
                </a:ext>
              </a:extLst>
            </p:cNvPr>
            <p:cNvSpPr/>
            <p:nvPr/>
          </p:nvSpPr>
          <p:spPr>
            <a:xfrm>
              <a:off x="5349109" y="3511692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87889" y="25445"/>
                  </a:moveTo>
                  <a:lnTo>
                    <a:pt x="86971" y="15648"/>
                  </a:lnTo>
                  <a:lnTo>
                    <a:pt x="80494" y="3826"/>
                  </a:lnTo>
                  <a:lnTo>
                    <a:pt x="68153" y="0"/>
                  </a:lnTo>
                  <a:lnTo>
                    <a:pt x="61214" y="0"/>
                  </a:lnTo>
                  <a:lnTo>
                    <a:pt x="54275" y="2313"/>
                  </a:lnTo>
                  <a:lnTo>
                    <a:pt x="50883" y="9253"/>
                  </a:lnTo>
                  <a:lnTo>
                    <a:pt x="47337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3459" y="19585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5509" y="17272"/>
                  </a:lnTo>
                  <a:lnTo>
                    <a:pt x="57822" y="14959"/>
                  </a:lnTo>
                  <a:lnTo>
                    <a:pt x="64761" y="14959"/>
                  </a:lnTo>
                  <a:lnTo>
                    <a:pt x="65840" y="16192"/>
                  </a:lnTo>
                  <a:lnTo>
                    <a:pt x="68153" y="19585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9" name="object 1372">
              <a:extLst>
                <a:ext uri="{FF2B5EF4-FFF2-40B4-BE49-F238E27FC236}">
                  <a16:creationId xmlns:a16="http://schemas.microsoft.com/office/drawing/2014/main" id="{9768C432-869A-44BE-B748-4E393FC4BDA9}"/>
                </a:ext>
              </a:extLst>
            </p:cNvPr>
            <p:cNvSpPr/>
            <p:nvPr/>
          </p:nvSpPr>
          <p:spPr>
            <a:xfrm>
              <a:off x="5448563" y="3511692"/>
              <a:ext cx="57822" cy="75103"/>
            </a:xfrm>
            <a:custGeom>
              <a:avLst/>
              <a:gdLst/>
              <a:ahLst/>
              <a:cxnLst/>
              <a:rect l="l" t="t" r="r" b="b"/>
              <a:pathLst>
                <a:path w="57822" h="75103">
                  <a:moveTo>
                    <a:pt x="54275" y="67084"/>
                  </a:moveTo>
                  <a:lnTo>
                    <a:pt x="56588" y="63537"/>
                  </a:lnTo>
                  <a:lnTo>
                    <a:pt x="48570" y="51971"/>
                  </a:lnTo>
                  <a:lnTo>
                    <a:pt x="43944" y="56597"/>
                  </a:lnTo>
                  <a:lnTo>
                    <a:pt x="39319" y="58911"/>
                  </a:lnTo>
                  <a:lnTo>
                    <a:pt x="28834" y="58911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8578"/>
                  </a:lnTo>
                  <a:lnTo>
                    <a:pt x="19582" y="43951"/>
                  </a:lnTo>
                  <a:lnTo>
                    <a:pt x="57822" y="43951"/>
                  </a:lnTo>
                  <a:lnTo>
                    <a:pt x="38085" y="28838"/>
                  </a:lnTo>
                  <a:lnTo>
                    <a:pt x="38085" y="30072"/>
                  </a:lnTo>
                  <a:lnTo>
                    <a:pt x="19582" y="30072"/>
                  </a:lnTo>
                  <a:lnTo>
                    <a:pt x="19582" y="25445"/>
                  </a:lnTo>
                  <a:lnTo>
                    <a:pt x="2081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6887" y="10753"/>
                  </a:lnTo>
                  <a:lnTo>
                    <a:pt x="1929" y="2145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24" y="55722"/>
                  </a:lnTo>
                  <a:lnTo>
                    <a:pt x="9251" y="65850"/>
                  </a:lnTo>
                  <a:lnTo>
                    <a:pt x="13877" y="71711"/>
                  </a:lnTo>
                  <a:lnTo>
                    <a:pt x="21895" y="75103"/>
                  </a:lnTo>
                  <a:lnTo>
                    <a:pt x="37006" y="75103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83" y="69397"/>
                  </a:lnTo>
                  <a:lnTo>
                    <a:pt x="54275" y="67084"/>
                  </a:lnTo>
                  <a:close/>
                </a:path>
                <a:path w="57822" h="75103">
                  <a:moveTo>
                    <a:pt x="39319" y="0"/>
                  </a:moveTo>
                  <a:lnTo>
                    <a:pt x="20816" y="0"/>
                  </a:lnTo>
                  <a:lnTo>
                    <a:pt x="19582" y="25445"/>
                  </a:lnTo>
                  <a:lnTo>
                    <a:pt x="20816" y="20819"/>
                  </a:lnTo>
                  <a:lnTo>
                    <a:pt x="24208" y="16192"/>
                  </a:lnTo>
                  <a:lnTo>
                    <a:pt x="28834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8085" y="20819"/>
                  </a:lnTo>
                  <a:lnTo>
                    <a:pt x="38085" y="28838"/>
                  </a:lnTo>
                  <a:lnTo>
                    <a:pt x="57822" y="43951"/>
                  </a:lnTo>
                  <a:lnTo>
                    <a:pt x="57822" y="34698"/>
                  </a:lnTo>
                  <a:lnTo>
                    <a:pt x="57463" y="31642"/>
                  </a:lnTo>
                  <a:lnTo>
                    <a:pt x="54645" y="1802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93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0" name="object 1373">
              <a:extLst>
                <a:ext uri="{FF2B5EF4-FFF2-40B4-BE49-F238E27FC236}">
                  <a16:creationId xmlns:a16="http://schemas.microsoft.com/office/drawing/2014/main" id="{2690A2D9-4CA6-421F-8115-40236E2507D2}"/>
                </a:ext>
              </a:extLst>
            </p:cNvPr>
            <p:cNvSpPr/>
            <p:nvPr/>
          </p:nvSpPr>
          <p:spPr>
            <a:xfrm>
              <a:off x="5515637" y="3511692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5445"/>
                  </a:lnTo>
                  <a:lnTo>
                    <a:pt x="53378" y="15742"/>
                  </a:lnTo>
                  <a:lnTo>
                    <a:pt x="46942" y="384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1" name="object 1374">
              <a:extLst>
                <a:ext uri="{FF2B5EF4-FFF2-40B4-BE49-F238E27FC236}">
                  <a16:creationId xmlns:a16="http://schemas.microsoft.com/office/drawing/2014/main" id="{6695297F-C0DF-4EBF-813C-D727EE1F1812}"/>
                </a:ext>
              </a:extLst>
            </p:cNvPr>
            <p:cNvSpPr/>
            <p:nvPr/>
          </p:nvSpPr>
          <p:spPr>
            <a:xfrm>
              <a:off x="5576852" y="3494266"/>
              <a:ext cx="38239" cy="92530"/>
            </a:xfrm>
            <a:custGeom>
              <a:avLst/>
              <a:gdLst/>
              <a:ahLst/>
              <a:cxnLst/>
              <a:rect l="l" t="t" r="r" b="b"/>
              <a:pathLst>
                <a:path w="38239" h="92530">
                  <a:moveTo>
                    <a:pt x="27908" y="18506"/>
                  </a:moveTo>
                  <a:lnTo>
                    <a:pt x="27908" y="0"/>
                  </a:lnTo>
                  <a:lnTo>
                    <a:pt x="9251" y="0"/>
                  </a:lnTo>
                  <a:lnTo>
                    <a:pt x="9251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9251" y="32385"/>
                  </a:lnTo>
                  <a:lnTo>
                    <a:pt x="9251" y="70631"/>
                  </a:lnTo>
                  <a:lnTo>
                    <a:pt x="9494" y="75558"/>
                  </a:lnTo>
                  <a:lnTo>
                    <a:pt x="14923" y="88380"/>
                  </a:lnTo>
                  <a:lnTo>
                    <a:pt x="27908" y="92530"/>
                  </a:lnTo>
                  <a:lnTo>
                    <a:pt x="31301" y="92530"/>
                  </a:lnTo>
                  <a:lnTo>
                    <a:pt x="34847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7160" y="76337"/>
                  </a:lnTo>
                  <a:lnTo>
                    <a:pt x="33614" y="76337"/>
                  </a:lnTo>
                  <a:lnTo>
                    <a:pt x="30221" y="75258"/>
                  </a:lnTo>
                  <a:lnTo>
                    <a:pt x="27908" y="71711"/>
                  </a:lnTo>
                  <a:lnTo>
                    <a:pt x="27908" y="32385"/>
                  </a:lnTo>
                  <a:lnTo>
                    <a:pt x="37160" y="32385"/>
                  </a:lnTo>
                  <a:lnTo>
                    <a:pt x="37160" y="18506"/>
                  </a:lnTo>
                  <a:lnTo>
                    <a:pt x="2790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2" name="object 1375">
              <a:extLst>
                <a:ext uri="{FF2B5EF4-FFF2-40B4-BE49-F238E27FC236}">
                  <a16:creationId xmlns:a16="http://schemas.microsoft.com/office/drawing/2014/main" id="{3E383FCC-556D-45D3-960F-ADB91E82F1BF}"/>
                </a:ext>
              </a:extLst>
            </p:cNvPr>
            <p:cNvSpPr/>
            <p:nvPr/>
          </p:nvSpPr>
          <p:spPr>
            <a:xfrm>
              <a:off x="5653332" y="3486246"/>
              <a:ext cx="68153" cy="100549"/>
            </a:xfrm>
            <a:custGeom>
              <a:avLst/>
              <a:gdLst/>
              <a:ahLst/>
              <a:cxnLst/>
              <a:rect l="l" t="t" r="r" b="b"/>
              <a:pathLst>
                <a:path w="68153" h="100549">
                  <a:moveTo>
                    <a:pt x="32355" y="57"/>
                  </a:moveTo>
                  <a:lnTo>
                    <a:pt x="19214" y="2964"/>
                  </a:lnTo>
                  <a:lnTo>
                    <a:pt x="9251" y="10332"/>
                  </a:lnTo>
                  <a:lnTo>
                    <a:pt x="5725" y="16096"/>
                  </a:lnTo>
                  <a:lnTo>
                    <a:pt x="1485" y="27801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979" y="67930"/>
                  </a:lnTo>
                  <a:lnTo>
                    <a:pt x="4177" y="80626"/>
                  </a:lnTo>
                  <a:lnTo>
                    <a:pt x="10330" y="90217"/>
                  </a:lnTo>
                  <a:lnTo>
                    <a:pt x="22360" y="98357"/>
                  </a:lnTo>
                  <a:lnTo>
                    <a:pt x="35772" y="100549"/>
                  </a:lnTo>
                  <a:lnTo>
                    <a:pt x="42711" y="100549"/>
                  </a:lnTo>
                  <a:lnTo>
                    <a:pt x="48570" y="99470"/>
                  </a:lnTo>
                  <a:lnTo>
                    <a:pt x="54275" y="97156"/>
                  </a:lnTo>
                  <a:lnTo>
                    <a:pt x="60135" y="94843"/>
                  </a:lnTo>
                  <a:lnTo>
                    <a:pt x="64761" y="92530"/>
                  </a:lnTo>
                  <a:lnTo>
                    <a:pt x="68153" y="87903"/>
                  </a:lnTo>
                  <a:lnTo>
                    <a:pt x="68153" y="47344"/>
                  </a:lnTo>
                  <a:lnTo>
                    <a:pt x="34693" y="47344"/>
                  </a:lnTo>
                  <a:lnTo>
                    <a:pt x="34693" y="62458"/>
                  </a:lnTo>
                  <a:lnTo>
                    <a:pt x="48570" y="62458"/>
                  </a:lnTo>
                  <a:lnTo>
                    <a:pt x="48570" y="79730"/>
                  </a:lnTo>
                  <a:lnTo>
                    <a:pt x="45024" y="83277"/>
                  </a:lnTo>
                  <a:lnTo>
                    <a:pt x="41632" y="84356"/>
                  </a:lnTo>
                  <a:lnTo>
                    <a:pt x="31146" y="84356"/>
                  </a:lnTo>
                  <a:lnTo>
                    <a:pt x="26521" y="82043"/>
                  </a:lnTo>
                  <a:lnTo>
                    <a:pt x="24208" y="77417"/>
                  </a:lnTo>
                  <a:lnTo>
                    <a:pt x="21895" y="74024"/>
                  </a:lnTo>
                  <a:lnTo>
                    <a:pt x="20816" y="67084"/>
                  </a:lnTo>
                  <a:lnTo>
                    <a:pt x="20816" y="32385"/>
                  </a:lnTo>
                  <a:lnTo>
                    <a:pt x="21895" y="25445"/>
                  </a:lnTo>
                  <a:lnTo>
                    <a:pt x="24208" y="21898"/>
                  </a:lnTo>
                  <a:lnTo>
                    <a:pt x="2652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7272"/>
                  </a:lnTo>
                  <a:lnTo>
                    <a:pt x="47337" y="21898"/>
                  </a:lnTo>
                  <a:lnTo>
                    <a:pt x="48570" y="26525"/>
                  </a:lnTo>
                  <a:lnTo>
                    <a:pt x="49650" y="32385"/>
                  </a:lnTo>
                  <a:lnTo>
                    <a:pt x="68153" y="32385"/>
                  </a:lnTo>
                  <a:lnTo>
                    <a:pt x="65602" y="17291"/>
                  </a:lnTo>
                  <a:lnTo>
                    <a:pt x="58901" y="8019"/>
                  </a:lnTo>
                  <a:lnTo>
                    <a:pt x="49351" y="1854"/>
                  </a:lnTo>
                  <a:lnTo>
                    <a:pt x="34693" y="0"/>
                  </a:lnTo>
                  <a:lnTo>
                    <a:pt x="32355" y="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3" name="object 1376">
              <a:extLst>
                <a:ext uri="{FF2B5EF4-FFF2-40B4-BE49-F238E27FC236}">
                  <a16:creationId xmlns:a16="http://schemas.microsoft.com/office/drawing/2014/main" id="{EDE1E833-5F54-497B-B8B1-B7657038282D}"/>
                </a:ext>
              </a:extLst>
            </p:cNvPr>
            <p:cNvSpPr/>
            <p:nvPr/>
          </p:nvSpPr>
          <p:spPr>
            <a:xfrm>
              <a:off x="5731970" y="3511692"/>
              <a:ext cx="39319" cy="75103"/>
            </a:xfrm>
            <a:custGeom>
              <a:avLst/>
              <a:gdLst/>
              <a:ahLst/>
              <a:cxnLst/>
              <a:rect l="l" t="t" r="r" b="b"/>
              <a:pathLst>
                <a:path w="39319" h="75103">
                  <a:moveTo>
                    <a:pt x="39319" y="53204"/>
                  </a:moveTo>
                  <a:lnTo>
                    <a:pt x="35772" y="58911"/>
                  </a:lnTo>
                  <a:lnTo>
                    <a:pt x="23128" y="58911"/>
                  </a:lnTo>
                  <a:lnTo>
                    <a:pt x="19582" y="51971"/>
                  </a:lnTo>
                  <a:lnTo>
                    <a:pt x="30067" y="75103"/>
                  </a:lnTo>
                  <a:lnTo>
                    <a:pt x="39319" y="75103"/>
                  </a:lnTo>
                  <a:lnTo>
                    <a:pt x="39319" y="53204"/>
                  </a:lnTo>
                  <a:close/>
                </a:path>
                <a:path w="39319" h="75103">
                  <a:moveTo>
                    <a:pt x="19582" y="0"/>
                  </a:moveTo>
                  <a:lnTo>
                    <a:pt x="12643" y="2313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48" y="42146"/>
                  </a:lnTo>
                  <a:lnTo>
                    <a:pt x="2207" y="55391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30067" y="75103"/>
                  </a:lnTo>
                  <a:lnTo>
                    <a:pt x="19582" y="51971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2380" y="14959"/>
                  </a:lnTo>
                  <a:lnTo>
                    <a:pt x="35772" y="17272"/>
                  </a:lnTo>
                  <a:lnTo>
                    <a:pt x="37006" y="19585"/>
                  </a:lnTo>
                  <a:lnTo>
                    <a:pt x="39319" y="23132"/>
                  </a:lnTo>
                  <a:lnTo>
                    <a:pt x="40398" y="27759"/>
                  </a:lnTo>
                  <a:lnTo>
                    <a:pt x="40398" y="34698"/>
                  </a:lnTo>
                  <a:lnTo>
                    <a:pt x="39319" y="42718"/>
                  </a:lnTo>
                  <a:lnTo>
                    <a:pt x="39319" y="75103"/>
                  </a:lnTo>
                  <a:lnTo>
                    <a:pt x="46257" y="71711"/>
                  </a:lnTo>
                  <a:lnTo>
                    <a:pt x="50883" y="65850"/>
                  </a:lnTo>
                  <a:lnTo>
                    <a:pt x="57340" y="53230"/>
                  </a:lnTo>
                  <a:lnTo>
                    <a:pt x="58901" y="39325"/>
                  </a:lnTo>
                  <a:lnTo>
                    <a:pt x="58885" y="33199"/>
                  </a:lnTo>
                  <a:lnTo>
                    <a:pt x="56841" y="19563"/>
                  </a:lnTo>
                  <a:lnTo>
                    <a:pt x="50883" y="9253"/>
                  </a:lnTo>
                  <a:lnTo>
                    <a:pt x="46257" y="2313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4" name="object 1377">
              <a:extLst>
                <a:ext uri="{FF2B5EF4-FFF2-40B4-BE49-F238E27FC236}">
                  <a16:creationId xmlns:a16="http://schemas.microsoft.com/office/drawing/2014/main" id="{443EF69D-73CC-4A6E-9640-698CCCDC6E91}"/>
                </a:ext>
              </a:extLst>
            </p:cNvPr>
            <p:cNvSpPr/>
            <p:nvPr/>
          </p:nvSpPr>
          <p:spPr>
            <a:xfrm>
              <a:off x="580012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0816" y="43951"/>
                  </a:moveTo>
                  <a:lnTo>
                    <a:pt x="25441" y="40404"/>
                  </a:lnTo>
                  <a:lnTo>
                    <a:pt x="33614" y="40404"/>
                  </a:lnTo>
                  <a:lnTo>
                    <a:pt x="33614" y="55518"/>
                  </a:lnTo>
                  <a:lnTo>
                    <a:pt x="32380" y="56597"/>
                  </a:lnTo>
                  <a:lnTo>
                    <a:pt x="28988" y="58911"/>
                  </a:lnTo>
                  <a:lnTo>
                    <a:pt x="25441" y="60144"/>
                  </a:lnTo>
                  <a:lnTo>
                    <a:pt x="20816" y="60144"/>
                  </a:lnTo>
                  <a:lnTo>
                    <a:pt x="26675" y="75103"/>
                  </a:lnTo>
                  <a:lnTo>
                    <a:pt x="31301" y="72790"/>
                  </a:lnTo>
                  <a:lnTo>
                    <a:pt x="34693" y="68164"/>
                  </a:lnTo>
                  <a:lnTo>
                    <a:pt x="34693" y="70477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3196" y="69397"/>
                  </a:lnTo>
                  <a:lnTo>
                    <a:pt x="53196" y="63537"/>
                  </a:lnTo>
                  <a:lnTo>
                    <a:pt x="52117" y="57831"/>
                  </a:lnTo>
                  <a:lnTo>
                    <a:pt x="52117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19736" y="23132"/>
                  </a:lnTo>
                  <a:lnTo>
                    <a:pt x="19736" y="17272"/>
                  </a:lnTo>
                  <a:lnTo>
                    <a:pt x="22049" y="13879"/>
                  </a:lnTo>
                  <a:lnTo>
                    <a:pt x="28988" y="13879"/>
                  </a:lnTo>
                  <a:lnTo>
                    <a:pt x="32380" y="16192"/>
                  </a:lnTo>
                  <a:lnTo>
                    <a:pt x="33614" y="19585"/>
                  </a:lnTo>
                  <a:lnTo>
                    <a:pt x="33614" y="28838"/>
                  </a:lnTo>
                  <a:lnTo>
                    <a:pt x="18503" y="28838"/>
                  </a:lnTo>
                  <a:lnTo>
                    <a:pt x="18503" y="51971"/>
                  </a:lnTo>
                  <a:lnTo>
                    <a:pt x="18503" y="48578"/>
                  </a:lnTo>
                  <a:lnTo>
                    <a:pt x="19736" y="45031"/>
                  </a:lnTo>
                  <a:lnTo>
                    <a:pt x="20816" y="43951"/>
                  </a:lnTo>
                  <a:close/>
                </a:path>
                <a:path w="55509" h="75103">
                  <a:moveTo>
                    <a:pt x="0" y="45031"/>
                  </a:moveTo>
                  <a:lnTo>
                    <a:pt x="0" y="60144"/>
                  </a:lnTo>
                  <a:lnTo>
                    <a:pt x="1233" y="64771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26675" y="75103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28838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5" name="object 1378">
              <a:extLst>
                <a:ext uri="{FF2B5EF4-FFF2-40B4-BE49-F238E27FC236}">
                  <a16:creationId xmlns:a16="http://schemas.microsoft.com/office/drawing/2014/main" id="{46DC9E53-2D6C-4D72-816E-7A2F053D7756}"/>
                </a:ext>
              </a:extLst>
            </p:cNvPr>
            <p:cNvSpPr/>
            <p:nvPr/>
          </p:nvSpPr>
          <p:spPr>
            <a:xfrm>
              <a:off x="5875909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6" name="object 1379">
              <a:extLst>
                <a:ext uri="{FF2B5EF4-FFF2-40B4-BE49-F238E27FC236}">
                  <a16:creationId xmlns:a16="http://schemas.microsoft.com/office/drawing/2014/main" id="{2451B7CD-C53A-474E-BA72-DA1AE7184C88}"/>
                </a:ext>
              </a:extLst>
            </p:cNvPr>
            <p:cNvSpPr/>
            <p:nvPr/>
          </p:nvSpPr>
          <p:spPr>
            <a:xfrm>
              <a:off x="5896185" y="3511692"/>
              <a:ext cx="54430" cy="75103"/>
            </a:xfrm>
            <a:custGeom>
              <a:avLst/>
              <a:gdLst/>
              <a:ahLst/>
              <a:cxnLst/>
              <a:rect l="l" t="t" r="r" b="b"/>
              <a:pathLst>
                <a:path w="54430" h="75103">
                  <a:moveTo>
                    <a:pt x="18503" y="50891"/>
                  </a:moveTo>
                  <a:lnTo>
                    <a:pt x="0" y="50891"/>
                  </a:lnTo>
                  <a:lnTo>
                    <a:pt x="0" y="55518"/>
                  </a:lnTo>
                  <a:lnTo>
                    <a:pt x="1079" y="58911"/>
                  </a:lnTo>
                  <a:lnTo>
                    <a:pt x="3392" y="63537"/>
                  </a:lnTo>
                  <a:lnTo>
                    <a:pt x="5705" y="67084"/>
                  </a:lnTo>
                  <a:lnTo>
                    <a:pt x="9251" y="69397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103"/>
                  </a:lnTo>
                  <a:lnTo>
                    <a:pt x="34693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0883" y="64771"/>
                  </a:lnTo>
                  <a:lnTo>
                    <a:pt x="54430" y="60144"/>
                  </a:lnTo>
                  <a:lnTo>
                    <a:pt x="54430" y="47344"/>
                  </a:lnTo>
                  <a:lnTo>
                    <a:pt x="52117" y="42718"/>
                  </a:lnTo>
                  <a:lnTo>
                    <a:pt x="48570" y="39325"/>
                  </a:lnTo>
                  <a:lnTo>
                    <a:pt x="46257" y="35778"/>
                  </a:lnTo>
                  <a:lnTo>
                    <a:pt x="40552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362" y="25445"/>
                  </a:lnTo>
                  <a:lnTo>
                    <a:pt x="20816" y="21898"/>
                  </a:lnTo>
                  <a:lnTo>
                    <a:pt x="20816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3196" y="21898"/>
                  </a:lnTo>
                  <a:lnTo>
                    <a:pt x="53196" y="14959"/>
                  </a:lnTo>
                  <a:lnTo>
                    <a:pt x="50883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110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5926" y="54284"/>
                  </a:lnTo>
                  <a:lnTo>
                    <a:pt x="35926" y="58911"/>
                  </a:lnTo>
                  <a:lnTo>
                    <a:pt x="32380" y="61224"/>
                  </a:lnTo>
                  <a:lnTo>
                    <a:pt x="24362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7" name="object 1380">
              <a:extLst>
                <a:ext uri="{FF2B5EF4-FFF2-40B4-BE49-F238E27FC236}">
                  <a16:creationId xmlns:a16="http://schemas.microsoft.com/office/drawing/2014/main" id="{EA2F08F2-1E1D-4DEE-850D-B7B8AE238A8C}"/>
                </a:ext>
              </a:extLst>
            </p:cNvPr>
            <p:cNvSpPr/>
            <p:nvPr/>
          </p:nvSpPr>
          <p:spPr>
            <a:xfrm>
              <a:off x="1851043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7021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79" y="48578"/>
                  </a:lnTo>
                  <a:lnTo>
                    <a:pt x="11579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8" name="object 1381">
              <a:extLst>
                <a:ext uri="{FF2B5EF4-FFF2-40B4-BE49-F238E27FC236}">
                  <a16:creationId xmlns:a16="http://schemas.microsoft.com/office/drawing/2014/main" id="{E3F6C389-19FD-45F6-85E9-34CC7FA290A8}"/>
                </a:ext>
              </a:extLst>
            </p:cNvPr>
            <p:cNvSpPr/>
            <p:nvPr/>
          </p:nvSpPr>
          <p:spPr>
            <a:xfrm>
              <a:off x="1916976" y="3708319"/>
              <a:ext cx="38178" cy="104096"/>
            </a:xfrm>
            <a:custGeom>
              <a:avLst/>
              <a:gdLst/>
              <a:ahLst/>
              <a:cxnLst/>
              <a:rect l="l" t="t" r="r" b="b"/>
              <a:pathLst>
                <a:path w="38178" h="104096">
                  <a:moveTo>
                    <a:pt x="21987" y="31306"/>
                  </a:moveTo>
                  <a:lnTo>
                    <a:pt x="21987" y="15113"/>
                  </a:lnTo>
                  <a:lnTo>
                    <a:pt x="25457" y="10486"/>
                  </a:lnTo>
                  <a:lnTo>
                    <a:pt x="37021" y="10486"/>
                  </a:lnTo>
                  <a:lnTo>
                    <a:pt x="38178" y="1233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9675" y="2313"/>
                  </a:lnTo>
                  <a:lnTo>
                    <a:pt x="15049" y="5860"/>
                  </a:lnTo>
                  <a:lnTo>
                    <a:pt x="11579" y="10486"/>
                  </a:lnTo>
                  <a:lnTo>
                    <a:pt x="10423" y="16192"/>
                  </a:lnTo>
                  <a:lnTo>
                    <a:pt x="10423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10423" y="41638"/>
                  </a:lnTo>
                  <a:lnTo>
                    <a:pt x="10423" y="104096"/>
                  </a:lnTo>
                  <a:lnTo>
                    <a:pt x="21987" y="104096"/>
                  </a:lnTo>
                  <a:lnTo>
                    <a:pt x="21987" y="41638"/>
                  </a:lnTo>
                  <a:lnTo>
                    <a:pt x="34708" y="41638"/>
                  </a:lnTo>
                  <a:lnTo>
                    <a:pt x="34708" y="31306"/>
                  </a:lnTo>
                  <a:lnTo>
                    <a:pt x="21987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9" name="object 1382">
              <a:extLst>
                <a:ext uri="{FF2B5EF4-FFF2-40B4-BE49-F238E27FC236}">
                  <a16:creationId xmlns:a16="http://schemas.microsoft.com/office/drawing/2014/main" id="{F74D1FB0-C8E0-4ADB-9280-2D99D4C0BA65}"/>
                </a:ext>
              </a:extLst>
            </p:cNvPr>
            <p:cNvSpPr/>
            <p:nvPr/>
          </p:nvSpPr>
          <p:spPr>
            <a:xfrm>
              <a:off x="1992175" y="3738392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20" y="19739"/>
                  </a:lnTo>
                  <a:lnTo>
                    <a:pt x="16190" y="16192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0819"/>
                  </a:lnTo>
                  <a:lnTo>
                    <a:pt x="40475" y="26679"/>
                  </a:lnTo>
                  <a:lnTo>
                    <a:pt x="52055" y="26679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42" y="63691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224" y="66005"/>
                  </a:lnTo>
                  <a:lnTo>
                    <a:pt x="21972" y="66005"/>
                  </a:lnTo>
                  <a:lnTo>
                    <a:pt x="18503" y="63691"/>
                  </a:lnTo>
                  <a:lnTo>
                    <a:pt x="15033" y="60144"/>
                  </a:lnTo>
                  <a:lnTo>
                    <a:pt x="12720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0" name="object 1383">
              <a:extLst>
                <a:ext uri="{FF2B5EF4-FFF2-40B4-BE49-F238E27FC236}">
                  <a16:creationId xmlns:a16="http://schemas.microsoft.com/office/drawing/2014/main" id="{623C7FDF-F7C5-4627-B65A-128E8401F6DE}"/>
                </a:ext>
              </a:extLst>
            </p:cNvPr>
            <p:cNvSpPr/>
            <p:nvPr/>
          </p:nvSpPr>
          <p:spPr>
            <a:xfrm>
              <a:off x="2054639" y="373839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40475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86" y="66005"/>
                  </a:lnTo>
                  <a:lnTo>
                    <a:pt x="48734" y="65815"/>
                  </a:lnTo>
                  <a:lnTo>
                    <a:pt x="54414" y="55426"/>
                  </a:lnTo>
                  <a:lnTo>
                    <a:pt x="56681" y="41638"/>
                  </a:lnTo>
                  <a:lnTo>
                    <a:pt x="56680" y="33282"/>
                  </a:lnTo>
                  <a:lnTo>
                    <a:pt x="54321" y="19570"/>
                  </a:lnTo>
                  <a:lnTo>
                    <a:pt x="48586" y="925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81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1" name="object 1384">
              <a:extLst>
                <a:ext uri="{FF2B5EF4-FFF2-40B4-BE49-F238E27FC236}">
                  <a16:creationId xmlns:a16="http://schemas.microsoft.com/office/drawing/2014/main" id="{E1F4BB24-71ED-41D9-8473-5BC9CCF59580}"/>
                </a:ext>
              </a:extLst>
            </p:cNvPr>
            <p:cNvSpPr/>
            <p:nvPr/>
          </p:nvSpPr>
          <p:spPr>
            <a:xfrm>
              <a:off x="2125198" y="3738392"/>
              <a:ext cx="85592" cy="74024"/>
            </a:xfrm>
            <a:custGeom>
              <a:avLst/>
              <a:gdLst/>
              <a:ahLst/>
              <a:cxnLst/>
              <a:rect l="l" t="t" r="r" b="b"/>
              <a:pathLst>
                <a:path w="85592" h="74024">
                  <a:moveTo>
                    <a:pt x="12720" y="74024"/>
                  </a:moveTo>
                  <a:lnTo>
                    <a:pt x="12720" y="19739"/>
                  </a:lnTo>
                  <a:lnTo>
                    <a:pt x="15033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21" y="16192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9742" y="20819"/>
                  </a:lnTo>
                  <a:lnTo>
                    <a:pt x="50899" y="17426"/>
                  </a:lnTo>
                  <a:lnTo>
                    <a:pt x="53211" y="15113"/>
                  </a:lnTo>
                  <a:lnTo>
                    <a:pt x="57837" y="10486"/>
                  </a:lnTo>
                  <a:lnTo>
                    <a:pt x="65932" y="10486"/>
                  </a:lnTo>
                  <a:lnTo>
                    <a:pt x="69402" y="11566"/>
                  </a:lnTo>
                  <a:lnTo>
                    <a:pt x="71715" y="15113"/>
                  </a:lnTo>
                  <a:lnTo>
                    <a:pt x="72871" y="17426"/>
                  </a:lnTo>
                  <a:lnTo>
                    <a:pt x="74028" y="20819"/>
                  </a:lnTo>
                  <a:lnTo>
                    <a:pt x="74028" y="74024"/>
                  </a:lnTo>
                  <a:lnTo>
                    <a:pt x="85592" y="74024"/>
                  </a:lnTo>
                  <a:lnTo>
                    <a:pt x="85592" y="25445"/>
                  </a:lnTo>
                  <a:lnTo>
                    <a:pt x="84684" y="15755"/>
                  </a:lnTo>
                  <a:lnTo>
                    <a:pt x="78228" y="3881"/>
                  </a:lnTo>
                  <a:lnTo>
                    <a:pt x="65932" y="0"/>
                  </a:lnTo>
                  <a:lnTo>
                    <a:pt x="57837" y="0"/>
                  </a:lnTo>
                  <a:lnTo>
                    <a:pt x="50899" y="3546"/>
                  </a:lnTo>
                  <a:lnTo>
                    <a:pt x="46273" y="10486"/>
                  </a:lnTo>
                  <a:lnTo>
                    <a:pt x="42803" y="354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2" name="object 1385">
              <a:extLst>
                <a:ext uri="{FF2B5EF4-FFF2-40B4-BE49-F238E27FC236}">
                  <a16:creationId xmlns:a16="http://schemas.microsoft.com/office/drawing/2014/main" id="{F33FD5A8-D256-45E9-A7D7-8FC41D272D41}"/>
                </a:ext>
              </a:extLst>
            </p:cNvPr>
            <p:cNvSpPr/>
            <p:nvPr/>
          </p:nvSpPr>
          <p:spPr>
            <a:xfrm>
              <a:off x="2228152" y="3738392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19659" y="66005"/>
                  </a:moveTo>
                  <a:lnTo>
                    <a:pt x="15033" y="62458"/>
                  </a:lnTo>
                  <a:lnTo>
                    <a:pt x="12720" y="56751"/>
                  </a:lnTo>
                  <a:lnTo>
                    <a:pt x="12720" y="19739"/>
                  </a:lnTo>
                  <a:lnTo>
                    <a:pt x="15033" y="13879"/>
                  </a:lnTo>
                  <a:lnTo>
                    <a:pt x="19659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475" y="26679"/>
                  </a:lnTo>
                  <a:lnTo>
                    <a:pt x="40475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6257" y="67084"/>
                  </a:lnTo>
                  <a:lnTo>
                    <a:pt x="46763" y="66439"/>
                  </a:lnTo>
                  <a:lnTo>
                    <a:pt x="51596" y="56088"/>
                  </a:lnTo>
                  <a:lnTo>
                    <a:pt x="53211" y="41638"/>
                  </a:lnTo>
                  <a:lnTo>
                    <a:pt x="53202" y="32345"/>
                  </a:lnTo>
                  <a:lnTo>
                    <a:pt x="51338" y="18233"/>
                  </a:lnTo>
                  <a:lnTo>
                    <a:pt x="46257" y="817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2720" y="101783"/>
                  </a:lnTo>
                  <a:lnTo>
                    <a:pt x="12720" y="67084"/>
                  </a:lnTo>
                  <a:lnTo>
                    <a:pt x="16190" y="72944"/>
                  </a:lnTo>
                  <a:lnTo>
                    <a:pt x="19659" y="66005"/>
                  </a:lnTo>
                  <a:close/>
                </a:path>
                <a:path w="53211" h="101783">
                  <a:moveTo>
                    <a:pt x="37006" y="60144"/>
                  </a:moveTo>
                  <a:lnTo>
                    <a:pt x="34693" y="63691"/>
                  </a:lnTo>
                  <a:lnTo>
                    <a:pt x="31224" y="66005"/>
                  </a:lnTo>
                  <a:lnTo>
                    <a:pt x="19659" y="66005"/>
                  </a:lnTo>
                  <a:lnTo>
                    <a:pt x="16190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3" name="object 1386">
              <a:extLst>
                <a:ext uri="{FF2B5EF4-FFF2-40B4-BE49-F238E27FC236}">
                  <a16:creationId xmlns:a16="http://schemas.microsoft.com/office/drawing/2014/main" id="{55001344-1600-4535-B516-369CAAF21222}"/>
                </a:ext>
              </a:extLst>
            </p:cNvPr>
            <p:cNvSpPr/>
            <p:nvPr/>
          </p:nvSpPr>
          <p:spPr>
            <a:xfrm>
              <a:off x="2292929" y="373839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55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162" y="63691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32" y="3546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350"/>
                  </a:lnTo>
                  <a:lnTo>
                    <a:pt x="51346" y="18235"/>
                  </a:lnTo>
                  <a:lnTo>
                    <a:pt x="46273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4" name="object 1387">
              <a:extLst>
                <a:ext uri="{FF2B5EF4-FFF2-40B4-BE49-F238E27FC236}">
                  <a16:creationId xmlns:a16="http://schemas.microsoft.com/office/drawing/2014/main" id="{1DD72277-FDDF-4BED-B750-4A0663917E2F}"/>
                </a:ext>
              </a:extLst>
            </p:cNvPr>
            <p:cNvSpPr/>
            <p:nvPr/>
          </p:nvSpPr>
          <p:spPr>
            <a:xfrm>
              <a:off x="2351923" y="3722199"/>
              <a:ext cx="33598" cy="91450"/>
            </a:xfrm>
            <a:custGeom>
              <a:avLst/>
              <a:gdLst/>
              <a:ahLst/>
              <a:cxnLst/>
              <a:rect l="l" t="t" r="r" b="b"/>
              <a:pathLst>
                <a:path w="33598" h="91450">
                  <a:moveTo>
                    <a:pt x="23113" y="17426"/>
                  </a:moveTo>
                  <a:lnTo>
                    <a:pt x="23113" y="0"/>
                  </a:lnTo>
                  <a:lnTo>
                    <a:pt x="10469" y="0"/>
                  </a:lnTo>
                  <a:lnTo>
                    <a:pt x="10469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69" y="27759"/>
                  </a:lnTo>
                  <a:lnTo>
                    <a:pt x="10469" y="78650"/>
                  </a:lnTo>
                  <a:lnTo>
                    <a:pt x="11549" y="83277"/>
                  </a:lnTo>
                  <a:lnTo>
                    <a:pt x="15095" y="86824"/>
                  </a:lnTo>
                  <a:lnTo>
                    <a:pt x="17408" y="90217"/>
                  </a:lnTo>
                  <a:lnTo>
                    <a:pt x="20800" y="91450"/>
                  </a:lnTo>
                  <a:lnTo>
                    <a:pt x="31285" y="91450"/>
                  </a:lnTo>
                  <a:lnTo>
                    <a:pt x="33598" y="90217"/>
                  </a:lnTo>
                  <a:lnTo>
                    <a:pt x="33598" y="80964"/>
                  </a:lnTo>
                  <a:lnTo>
                    <a:pt x="25426" y="80964"/>
                  </a:lnTo>
                  <a:lnTo>
                    <a:pt x="23113" y="77571"/>
                  </a:lnTo>
                  <a:lnTo>
                    <a:pt x="23113" y="27759"/>
                  </a:lnTo>
                  <a:lnTo>
                    <a:pt x="33598" y="27759"/>
                  </a:lnTo>
                  <a:lnTo>
                    <a:pt x="33598" y="17426"/>
                  </a:lnTo>
                  <a:lnTo>
                    <a:pt x="2311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5" name="object 1388">
              <a:extLst>
                <a:ext uri="{FF2B5EF4-FFF2-40B4-BE49-F238E27FC236}">
                  <a16:creationId xmlns:a16="http://schemas.microsoft.com/office/drawing/2014/main" id="{B3450C7C-4040-4341-9BDA-52F176311369}"/>
                </a:ext>
              </a:extLst>
            </p:cNvPr>
            <p:cNvSpPr/>
            <p:nvPr/>
          </p:nvSpPr>
          <p:spPr>
            <a:xfrm>
              <a:off x="239939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173"/>
                  </a:moveTo>
                  <a:lnTo>
                    <a:pt x="0" y="11566"/>
                  </a:lnTo>
                  <a:lnTo>
                    <a:pt x="3392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6" name="object 1389">
              <a:extLst>
                <a:ext uri="{FF2B5EF4-FFF2-40B4-BE49-F238E27FC236}">
                  <a16:creationId xmlns:a16="http://schemas.microsoft.com/office/drawing/2014/main" id="{7D55CE9E-7E8E-4F50-9602-793908B4B6A0}"/>
                </a:ext>
              </a:extLst>
            </p:cNvPr>
            <p:cNvSpPr/>
            <p:nvPr/>
          </p:nvSpPr>
          <p:spPr>
            <a:xfrm>
              <a:off x="2421294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7" name="object 1390">
              <a:extLst>
                <a:ext uri="{FF2B5EF4-FFF2-40B4-BE49-F238E27FC236}">
                  <a16:creationId xmlns:a16="http://schemas.microsoft.com/office/drawing/2014/main" id="{5CFD3667-52C4-4AEB-BEE7-ADD282C2BFEB}"/>
                </a:ext>
              </a:extLst>
            </p:cNvPr>
            <p:cNvSpPr/>
            <p:nvPr/>
          </p:nvSpPr>
          <p:spPr>
            <a:xfrm>
              <a:off x="2468786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8" name="object 1391">
              <a:extLst>
                <a:ext uri="{FF2B5EF4-FFF2-40B4-BE49-F238E27FC236}">
                  <a16:creationId xmlns:a16="http://schemas.microsoft.com/office/drawing/2014/main" id="{A165FAE9-B611-432F-9C3E-5370C11E1CB8}"/>
                </a:ext>
              </a:extLst>
            </p:cNvPr>
            <p:cNvSpPr/>
            <p:nvPr/>
          </p:nvSpPr>
          <p:spPr>
            <a:xfrm>
              <a:off x="2492994" y="3739626"/>
              <a:ext cx="52117" cy="72790"/>
            </a:xfrm>
            <a:custGeom>
              <a:avLst/>
              <a:gdLst/>
              <a:ahLst/>
              <a:cxnLst/>
              <a:rect l="l" t="t" r="r" b="b"/>
              <a:pathLst>
                <a:path w="52117" h="72790">
                  <a:moveTo>
                    <a:pt x="26675" y="5551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31301" y="7279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9" name="object 1392">
              <a:extLst>
                <a:ext uri="{FF2B5EF4-FFF2-40B4-BE49-F238E27FC236}">
                  <a16:creationId xmlns:a16="http://schemas.microsoft.com/office/drawing/2014/main" id="{AD1178A9-D3DA-4D7E-AE77-6B6A14F3206A}"/>
                </a:ext>
              </a:extLst>
            </p:cNvPr>
            <p:cNvSpPr/>
            <p:nvPr/>
          </p:nvSpPr>
          <p:spPr>
            <a:xfrm>
              <a:off x="2553129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350"/>
                  </a:lnTo>
                  <a:lnTo>
                    <a:pt x="51331" y="1823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0" name="object 1393">
              <a:extLst>
                <a:ext uri="{FF2B5EF4-FFF2-40B4-BE49-F238E27FC236}">
                  <a16:creationId xmlns:a16="http://schemas.microsoft.com/office/drawing/2014/main" id="{013F0AE2-F7CE-4716-950D-F06948A8636C}"/>
                </a:ext>
              </a:extLst>
            </p:cNvPr>
            <p:cNvSpPr/>
            <p:nvPr/>
          </p:nvSpPr>
          <p:spPr>
            <a:xfrm>
              <a:off x="2650425" y="3738392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18503" y="66005"/>
                  </a:moveTo>
                  <a:lnTo>
                    <a:pt x="13877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518"/>
                  </a:lnTo>
                  <a:lnTo>
                    <a:pt x="35772" y="60144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459" y="56230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783">
                  <a:moveTo>
                    <a:pt x="35772" y="60144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1" name="object 1394">
              <a:extLst>
                <a:ext uri="{FF2B5EF4-FFF2-40B4-BE49-F238E27FC236}">
                  <a16:creationId xmlns:a16="http://schemas.microsoft.com/office/drawing/2014/main" id="{5B4F9103-2AF7-4869-8D53-495912BE9ADE}"/>
                </a:ext>
              </a:extLst>
            </p:cNvPr>
            <p:cNvSpPr/>
            <p:nvPr/>
          </p:nvSpPr>
          <p:spPr>
            <a:xfrm>
              <a:off x="2717499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2" name="object 1395">
              <a:extLst>
                <a:ext uri="{FF2B5EF4-FFF2-40B4-BE49-F238E27FC236}">
                  <a16:creationId xmlns:a16="http://schemas.microsoft.com/office/drawing/2014/main" id="{7DE101B7-E925-4BE1-B0B0-7620AD2838F5}"/>
                </a:ext>
              </a:extLst>
            </p:cNvPr>
            <p:cNvSpPr/>
            <p:nvPr/>
          </p:nvSpPr>
          <p:spPr>
            <a:xfrm>
              <a:off x="2753272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3" name="object 1396">
              <a:extLst>
                <a:ext uri="{FF2B5EF4-FFF2-40B4-BE49-F238E27FC236}">
                  <a16:creationId xmlns:a16="http://schemas.microsoft.com/office/drawing/2014/main" id="{F5159E77-DF18-4F2A-BE18-DC1D15726B10}"/>
                </a:ext>
              </a:extLst>
            </p:cNvPr>
            <p:cNvSpPr/>
            <p:nvPr/>
          </p:nvSpPr>
          <p:spPr>
            <a:xfrm>
              <a:off x="2821579" y="3741939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2643" y="38091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06"/>
                  </a:lnTo>
                  <a:lnTo>
                    <a:pt x="6435" y="6364"/>
                  </a:lnTo>
                  <a:lnTo>
                    <a:pt x="1608" y="16756"/>
                  </a:lnTo>
                  <a:lnTo>
                    <a:pt x="0" y="31151"/>
                  </a:lnTo>
                  <a:lnTo>
                    <a:pt x="120" y="39360"/>
                  </a:lnTo>
                  <a:lnTo>
                    <a:pt x="2254" y="53475"/>
                  </a:lnTo>
                  <a:lnTo>
                    <a:pt x="6938" y="63537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38091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332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8911"/>
                  </a:lnTo>
                  <a:lnTo>
                    <a:pt x="33459" y="61224"/>
                  </a:lnTo>
                  <a:lnTo>
                    <a:pt x="21895" y="61224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1971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8085" y="69397"/>
                  </a:lnTo>
                  <a:lnTo>
                    <a:pt x="41632" y="63537"/>
                  </a:lnTo>
                  <a:lnTo>
                    <a:pt x="41632" y="70477"/>
                  </a:lnTo>
                  <a:lnTo>
                    <a:pt x="53196" y="70477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706"/>
                  </a:lnTo>
                  <a:lnTo>
                    <a:pt x="37006" y="0"/>
                  </a:lnTo>
                  <a:lnTo>
                    <a:pt x="32380" y="-3546"/>
                  </a:lnTo>
                  <a:lnTo>
                    <a:pt x="17269" y="-3546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272"/>
                  </a:lnTo>
                  <a:lnTo>
                    <a:pt x="16190" y="12645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4" name="object 1397">
              <a:extLst>
                <a:ext uri="{FF2B5EF4-FFF2-40B4-BE49-F238E27FC236}">
                  <a16:creationId xmlns:a16="http://schemas.microsoft.com/office/drawing/2014/main" id="{CEE78DAA-979B-493A-AE52-46868D6B14FD}"/>
                </a:ext>
              </a:extLst>
            </p:cNvPr>
            <p:cNvSpPr/>
            <p:nvPr/>
          </p:nvSpPr>
          <p:spPr>
            <a:xfrm>
              <a:off x="2892045" y="3739626"/>
              <a:ext cx="48724" cy="74024"/>
            </a:xfrm>
            <a:custGeom>
              <a:avLst/>
              <a:gdLst/>
              <a:ahLst/>
              <a:cxnLst/>
              <a:rect l="l" t="t" r="r" b="b"/>
              <a:pathLst>
                <a:path w="48724" h="74024">
                  <a:moveTo>
                    <a:pt x="48724" y="72790"/>
                  </a:moveTo>
                  <a:lnTo>
                    <a:pt x="48724" y="0"/>
                  </a:lnTo>
                  <a:lnTo>
                    <a:pt x="37160" y="0"/>
                  </a:lnTo>
                  <a:lnTo>
                    <a:pt x="37160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908" y="74024"/>
                  </a:lnTo>
                  <a:lnTo>
                    <a:pt x="33614" y="71711"/>
                  </a:lnTo>
                  <a:lnTo>
                    <a:pt x="37160" y="67084"/>
                  </a:lnTo>
                  <a:lnTo>
                    <a:pt x="37160" y="72790"/>
                  </a:lnTo>
                  <a:lnTo>
                    <a:pt x="4872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5" name="object 1398">
              <a:extLst>
                <a:ext uri="{FF2B5EF4-FFF2-40B4-BE49-F238E27FC236}">
                  <a16:creationId xmlns:a16="http://schemas.microsoft.com/office/drawing/2014/main" id="{CB7D22C8-C61E-4051-B11A-7510A5DDDBA2}"/>
                </a:ext>
              </a:extLst>
            </p:cNvPr>
            <p:cNvSpPr/>
            <p:nvPr/>
          </p:nvSpPr>
          <p:spPr>
            <a:xfrm>
              <a:off x="295572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192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2944"/>
                  </a:lnTo>
                  <a:lnTo>
                    <a:pt x="43944" y="68318"/>
                  </a:lnTo>
                  <a:lnTo>
                    <a:pt x="48570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6" name="object 1399">
              <a:extLst>
                <a:ext uri="{FF2B5EF4-FFF2-40B4-BE49-F238E27FC236}">
                  <a16:creationId xmlns:a16="http://schemas.microsoft.com/office/drawing/2014/main" id="{4873B338-7B0D-45FF-A6F5-EF5817A61AE0}"/>
                </a:ext>
              </a:extLst>
            </p:cNvPr>
            <p:cNvSpPr/>
            <p:nvPr/>
          </p:nvSpPr>
          <p:spPr>
            <a:xfrm>
              <a:off x="3013549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2049" y="17426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362" y="80964"/>
                  </a:lnTo>
                  <a:lnTo>
                    <a:pt x="23128" y="77571"/>
                  </a:lnTo>
                  <a:lnTo>
                    <a:pt x="22049" y="72944"/>
                  </a:lnTo>
                  <a:lnTo>
                    <a:pt x="22049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2049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7" name="object 1400">
              <a:extLst>
                <a:ext uri="{FF2B5EF4-FFF2-40B4-BE49-F238E27FC236}">
                  <a16:creationId xmlns:a16="http://schemas.microsoft.com/office/drawing/2014/main" id="{35E6A430-6789-476C-B4BA-81983F7721D8}"/>
                </a:ext>
              </a:extLst>
            </p:cNvPr>
            <p:cNvSpPr/>
            <p:nvPr/>
          </p:nvSpPr>
          <p:spPr>
            <a:xfrm>
              <a:off x="3057494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2049" y="10486"/>
                  </a:move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28988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8" name="object 1401">
              <a:extLst>
                <a:ext uri="{FF2B5EF4-FFF2-40B4-BE49-F238E27FC236}">
                  <a16:creationId xmlns:a16="http://schemas.microsoft.com/office/drawing/2014/main" id="{306EAB63-36D6-4ABD-A2E1-6800A1F5182A}"/>
                </a:ext>
              </a:extLst>
            </p:cNvPr>
            <p:cNvSpPr/>
            <p:nvPr/>
          </p:nvSpPr>
          <p:spPr>
            <a:xfrm>
              <a:off x="5493588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736" y="10332"/>
                  </a:lnTo>
                  <a:lnTo>
                    <a:pt x="53196" y="10332"/>
                  </a:lnTo>
                  <a:lnTo>
                    <a:pt x="49804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736" y="10332"/>
                  </a:moveTo>
                  <a:lnTo>
                    <a:pt x="23128" y="0"/>
                  </a:lnTo>
                  <a:lnTo>
                    <a:pt x="35926" y="-43951"/>
                  </a:lnTo>
                  <a:lnTo>
                    <a:pt x="49804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933" y="35778"/>
                  </a:lnTo>
                  <a:lnTo>
                    <a:pt x="41632" y="-61378"/>
                  </a:lnTo>
                  <a:lnTo>
                    <a:pt x="31301" y="-61378"/>
                  </a:lnTo>
                  <a:lnTo>
                    <a:pt x="0" y="35778"/>
                  </a:lnTo>
                  <a:lnTo>
                    <a:pt x="12798" y="35778"/>
                  </a:lnTo>
                  <a:lnTo>
                    <a:pt x="1973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9" name="object 1402">
              <a:extLst>
                <a:ext uri="{FF2B5EF4-FFF2-40B4-BE49-F238E27FC236}">
                  <a16:creationId xmlns:a16="http://schemas.microsoft.com/office/drawing/2014/main" id="{12568403-BF05-4D36-A2AB-1A24C12D6B2C}"/>
                </a:ext>
              </a:extLst>
            </p:cNvPr>
            <p:cNvSpPr/>
            <p:nvPr/>
          </p:nvSpPr>
          <p:spPr>
            <a:xfrm>
              <a:off x="5573460" y="3738392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253"/>
                  </a:lnTo>
                  <a:lnTo>
                    <a:pt x="5442" y="9714"/>
                  </a:lnTo>
                  <a:lnTo>
                    <a:pt x="1503" y="2016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0" name="object 1403">
              <a:extLst>
                <a:ext uri="{FF2B5EF4-FFF2-40B4-BE49-F238E27FC236}">
                  <a16:creationId xmlns:a16="http://schemas.microsoft.com/office/drawing/2014/main" id="{AF7C3FF7-FF6D-4CF3-B48D-7020B38B512E}"/>
                </a:ext>
              </a:extLst>
            </p:cNvPr>
            <p:cNvSpPr/>
            <p:nvPr/>
          </p:nvSpPr>
          <p:spPr>
            <a:xfrm>
              <a:off x="56405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1" name="object 1404">
              <a:extLst>
                <a:ext uri="{FF2B5EF4-FFF2-40B4-BE49-F238E27FC236}">
                  <a16:creationId xmlns:a16="http://schemas.microsoft.com/office/drawing/2014/main" id="{AA62591F-437C-4975-9391-30185846C4BF}"/>
                </a:ext>
              </a:extLst>
            </p:cNvPr>
            <p:cNvSpPr/>
            <p:nvPr/>
          </p:nvSpPr>
          <p:spPr>
            <a:xfrm>
              <a:off x="567584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2" name="object 1405">
              <a:extLst>
                <a:ext uri="{FF2B5EF4-FFF2-40B4-BE49-F238E27FC236}">
                  <a16:creationId xmlns:a16="http://schemas.microsoft.com/office/drawing/2014/main" id="{DD7FF88D-8B7B-4691-9522-49C792DFF51B}"/>
                </a:ext>
              </a:extLst>
            </p:cNvPr>
            <p:cNvSpPr/>
            <p:nvPr/>
          </p:nvSpPr>
          <p:spPr>
            <a:xfrm>
              <a:off x="5697277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3" name="object 1406">
              <a:extLst>
                <a:ext uri="{FF2B5EF4-FFF2-40B4-BE49-F238E27FC236}">
                  <a16:creationId xmlns:a16="http://schemas.microsoft.com/office/drawing/2014/main" id="{C0AE721B-F35E-4E07-8441-A78CDAB99ACE}"/>
                </a:ext>
              </a:extLst>
            </p:cNvPr>
            <p:cNvSpPr/>
            <p:nvPr/>
          </p:nvSpPr>
          <p:spPr>
            <a:xfrm>
              <a:off x="5718093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4" name="object 1407">
              <a:extLst>
                <a:ext uri="{FF2B5EF4-FFF2-40B4-BE49-F238E27FC236}">
                  <a16:creationId xmlns:a16="http://schemas.microsoft.com/office/drawing/2014/main" id="{3153EAB1-1DF5-4961-866B-0E1547C940AC}"/>
                </a:ext>
              </a:extLst>
            </p:cNvPr>
            <p:cNvSpPr/>
            <p:nvPr/>
          </p:nvSpPr>
          <p:spPr>
            <a:xfrm>
              <a:off x="5756178" y="3739626"/>
              <a:ext cx="52117" cy="102862"/>
            </a:xfrm>
            <a:custGeom>
              <a:avLst/>
              <a:gdLst/>
              <a:ahLst/>
              <a:cxnLst/>
              <a:rect l="l" t="t" r="r" b="b"/>
              <a:pathLst>
                <a:path w="52117" h="102862">
                  <a:moveTo>
                    <a:pt x="6938" y="101783"/>
                  </a:moveTo>
                  <a:lnTo>
                    <a:pt x="10485" y="102862"/>
                  </a:lnTo>
                  <a:lnTo>
                    <a:pt x="13877" y="102862"/>
                  </a:lnTo>
                  <a:lnTo>
                    <a:pt x="18503" y="100549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19736" y="80964"/>
                  </a:lnTo>
                  <a:lnTo>
                    <a:pt x="18503" y="84356"/>
                  </a:lnTo>
                  <a:lnTo>
                    <a:pt x="16190" y="87903"/>
                  </a:lnTo>
                  <a:lnTo>
                    <a:pt x="15110" y="88983"/>
                  </a:lnTo>
                  <a:lnTo>
                    <a:pt x="10485" y="91296"/>
                  </a:lnTo>
                  <a:lnTo>
                    <a:pt x="3546" y="91296"/>
                  </a:lnTo>
                  <a:lnTo>
                    <a:pt x="3546" y="101783"/>
                  </a:lnTo>
                  <a:lnTo>
                    <a:pt x="6938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5" name="object 1408">
              <a:extLst>
                <a:ext uri="{FF2B5EF4-FFF2-40B4-BE49-F238E27FC236}">
                  <a16:creationId xmlns:a16="http://schemas.microsoft.com/office/drawing/2014/main" id="{0FBC59EE-409D-47A4-9A9A-F8F6B70BBF84}"/>
                </a:ext>
              </a:extLst>
            </p:cNvPr>
            <p:cNvSpPr/>
            <p:nvPr/>
          </p:nvSpPr>
          <p:spPr>
            <a:xfrm>
              <a:off x="5838363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6" name="object 1409">
              <a:extLst>
                <a:ext uri="{FF2B5EF4-FFF2-40B4-BE49-F238E27FC236}">
                  <a16:creationId xmlns:a16="http://schemas.microsoft.com/office/drawing/2014/main" id="{08E6C6E8-7B59-4CAD-B0AF-2B40F82C3E71}"/>
                </a:ext>
              </a:extLst>
            </p:cNvPr>
            <p:cNvSpPr/>
            <p:nvPr/>
          </p:nvSpPr>
          <p:spPr>
            <a:xfrm>
              <a:off x="5878762" y="3738392"/>
              <a:ext cx="45006" cy="75258"/>
            </a:xfrm>
            <a:custGeom>
              <a:avLst/>
              <a:gdLst/>
              <a:ahLst/>
              <a:cxnLst/>
              <a:rect l="l" t="t" r="r" b="b"/>
              <a:pathLst>
                <a:path w="45006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5006" y="47172"/>
                  </a:lnTo>
                  <a:lnTo>
                    <a:pt x="40151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6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4099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6" y="47172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7" name="object 1410">
              <a:extLst>
                <a:ext uri="{FF2B5EF4-FFF2-40B4-BE49-F238E27FC236}">
                  <a16:creationId xmlns:a16="http://schemas.microsoft.com/office/drawing/2014/main" id="{B4ED5C87-0AC6-45AF-8E41-722A08770C1D}"/>
                </a:ext>
              </a:extLst>
            </p:cNvPr>
            <p:cNvSpPr/>
            <p:nvPr/>
          </p:nvSpPr>
          <p:spPr>
            <a:xfrm>
              <a:off x="6697834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8" name="object 1411">
              <a:extLst>
                <a:ext uri="{FF2B5EF4-FFF2-40B4-BE49-F238E27FC236}">
                  <a16:creationId xmlns:a16="http://schemas.microsoft.com/office/drawing/2014/main" id="{39E54EC5-F4C9-4CDC-8D02-F1FA408E268F}"/>
                </a:ext>
              </a:extLst>
            </p:cNvPr>
            <p:cNvSpPr/>
            <p:nvPr/>
          </p:nvSpPr>
          <p:spPr>
            <a:xfrm>
              <a:off x="673360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350"/>
                  </a:lnTo>
                  <a:lnTo>
                    <a:pt x="50251" y="1823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9" name="object 1412">
              <a:extLst>
                <a:ext uri="{FF2B5EF4-FFF2-40B4-BE49-F238E27FC236}">
                  <a16:creationId xmlns:a16="http://schemas.microsoft.com/office/drawing/2014/main" id="{9B16DC23-02F7-4F94-A07D-8677E195C6FF}"/>
                </a:ext>
              </a:extLst>
            </p:cNvPr>
            <p:cNvSpPr/>
            <p:nvPr/>
          </p:nvSpPr>
          <p:spPr>
            <a:xfrm>
              <a:off x="6794976" y="3738392"/>
              <a:ext cx="24362" cy="101783"/>
            </a:xfrm>
            <a:custGeom>
              <a:avLst/>
              <a:gdLst/>
              <a:ahLst/>
              <a:cxnLst/>
              <a:rect l="l" t="t" r="r" b="b"/>
              <a:pathLst>
                <a:path w="24362" h="101783">
                  <a:moveTo>
                    <a:pt x="16190" y="0"/>
                  </a:move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  <a:path w="24362" h="101783">
                  <a:moveTo>
                    <a:pt x="2" y="42576"/>
                  </a:moveTo>
                  <a:lnTo>
                    <a:pt x="1209" y="56901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8318"/>
                  </a:lnTo>
                  <a:lnTo>
                    <a:pt x="40552" y="101783"/>
                  </a:lnTo>
                  <a:lnTo>
                    <a:pt x="52117" y="101783"/>
                  </a:lnTo>
                  <a:lnTo>
                    <a:pt x="52117" y="1233"/>
                  </a:lnTo>
                  <a:lnTo>
                    <a:pt x="4055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40552" y="18506"/>
                  </a:lnTo>
                  <a:lnTo>
                    <a:pt x="40552" y="57831"/>
                  </a:lnTo>
                  <a:lnTo>
                    <a:pt x="37006" y="62458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253"/>
                  </a:lnTo>
                  <a:lnTo>
                    <a:pt x="5476" y="9737"/>
                  </a:lnTo>
                  <a:lnTo>
                    <a:pt x="1067" y="20179"/>
                  </a:lnTo>
                  <a:lnTo>
                    <a:pt x="0" y="34698"/>
                  </a:lnTo>
                  <a:lnTo>
                    <a:pt x="2" y="42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0" name="object 1413">
              <a:extLst>
                <a:ext uri="{FF2B5EF4-FFF2-40B4-BE49-F238E27FC236}">
                  <a16:creationId xmlns:a16="http://schemas.microsoft.com/office/drawing/2014/main" id="{78C6CDF8-8E8C-4372-B318-F80E9B575F14}"/>
                </a:ext>
              </a:extLst>
            </p:cNvPr>
            <p:cNvSpPr/>
            <p:nvPr/>
          </p:nvSpPr>
          <p:spPr>
            <a:xfrm>
              <a:off x="7625459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01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1" y="33252"/>
                  </a:lnTo>
                  <a:lnTo>
                    <a:pt x="54339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78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8988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8988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701" y="47172"/>
                  </a:lnTo>
                  <a:lnTo>
                    <a:pt x="39676" y="61170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1" name="object 1414">
              <a:extLst>
                <a:ext uri="{FF2B5EF4-FFF2-40B4-BE49-F238E27FC236}">
                  <a16:creationId xmlns:a16="http://schemas.microsoft.com/office/drawing/2014/main" id="{3100DAB3-DCB3-404C-834D-08B5F74B3DED}"/>
                </a:ext>
              </a:extLst>
            </p:cNvPr>
            <p:cNvSpPr/>
            <p:nvPr/>
          </p:nvSpPr>
          <p:spPr>
            <a:xfrm>
              <a:off x="7694845" y="3738392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657" y="66005"/>
                  </a:moveTo>
                  <a:lnTo>
                    <a:pt x="14031" y="62458"/>
                  </a:lnTo>
                  <a:lnTo>
                    <a:pt x="11718" y="56751"/>
                  </a:lnTo>
                  <a:lnTo>
                    <a:pt x="11718" y="19739"/>
                  </a:lnTo>
                  <a:lnTo>
                    <a:pt x="14031" y="13879"/>
                  </a:lnTo>
                  <a:lnTo>
                    <a:pt x="18657" y="10486"/>
                  </a:lnTo>
                  <a:lnTo>
                    <a:pt x="30221" y="10486"/>
                  </a:lnTo>
                  <a:lnTo>
                    <a:pt x="33614" y="12800"/>
                  </a:lnTo>
                  <a:lnTo>
                    <a:pt x="37160" y="16192"/>
                  </a:lnTo>
                  <a:lnTo>
                    <a:pt x="39473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473" y="55518"/>
                  </a:lnTo>
                  <a:lnTo>
                    <a:pt x="35926" y="60144"/>
                  </a:lnTo>
                  <a:lnTo>
                    <a:pt x="35926" y="75258"/>
                  </a:lnTo>
                  <a:lnTo>
                    <a:pt x="41786" y="72944"/>
                  </a:lnTo>
                  <a:lnTo>
                    <a:pt x="46412" y="67084"/>
                  </a:lnTo>
                  <a:lnTo>
                    <a:pt x="50613" y="56230"/>
                  </a:lnTo>
                  <a:lnTo>
                    <a:pt x="52117" y="41638"/>
                  </a:lnTo>
                  <a:lnTo>
                    <a:pt x="52112" y="32724"/>
                  </a:lnTo>
                  <a:lnTo>
                    <a:pt x="50457" y="18372"/>
                  </a:lnTo>
                  <a:lnTo>
                    <a:pt x="46412" y="8173"/>
                  </a:lnTo>
                  <a:lnTo>
                    <a:pt x="41786" y="3546"/>
                  </a:lnTo>
                  <a:lnTo>
                    <a:pt x="35926" y="0"/>
                  </a:lnTo>
                  <a:lnTo>
                    <a:pt x="20970" y="0"/>
                  </a:lnTo>
                  <a:lnTo>
                    <a:pt x="15110" y="3546"/>
                  </a:lnTo>
                  <a:lnTo>
                    <a:pt x="10485" y="925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718" y="101783"/>
                  </a:lnTo>
                  <a:lnTo>
                    <a:pt x="11718" y="67084"/>
                  </a:lnTo>
                  <a:lnTo>
                    <a:pt x="15110" y="72944"/>
                  </a:lnTo>
                  <a:lnTo>
                    <a:pt x="18657" y="66005"/>
                  </a:lnTo>
                  <a:close/>
                </a:path>
                <a:path w="52117" h="101783">
                  <a:moveTo>
                    <a:pt x="35926" y="60144"/>
                  </a:moveTo>
                  <a:lnTo>
                    <a:pt x="33614" y="63691"/>
                  </a:lnTo>
                  <a:lnTo>
                    <a:pt x="30221" y="66005"/>
                  </a:lnTo>
                  <a:lnTo>
                    <a:pt x="18657" y="66005"/>
                  </a:lnTo>
                  <a:lnTo>
                    <a:pt x="15110" y="72944"/>
                  </a:lnTo>
                  <a:lnTo>
                    <a:pt x="20970" y="75258"/>
                  </a:lnTo>
                  <a:lnTo>
                    <a:pt x="35926" y="75258"/>
                  </a:lnTo>
                  <a:lnTo>
                    <a:pt x="3592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2" name="object 1415">
              <a:extLst>
                <a:ext uri="{FF2B5EF4-FFF2-40B4-BE49-F238E27FC236}">
                  <a16:creationId xmlns:a16="http://schemas.microsoft.com/office/drawing/2014/main" id="{9CED53A4-CC08-4280-9D65-203E37556054}"/>
                </a:ext>
              </a:extLst>
            </p:cNvPr>
            <p:cNvSpPr/>
            <p:nvPr/>
          </p:nvSpPr>
          <p:spPr>
            <a:xfrm>
              <a:off x="7757448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3" name="object 1416">
              <a:extLst>
                <a:ext uri="{FF2B5EF4-FFF2-40B4-BE49-F238E27FC236}">
                  <a16:creationId xmlns:a16="http://schemas.microsoft.com/office/drawing/2014/main" id="{1381FC7F-7F4F-4C6C-A968-D38593FC83DF}"/>
                </a:ext>
              </a:extLst>
            </p:cNvPr>
            <p:cNvSpPr/>
            <p:nvPr/>
          </p:nvSpPr>
          <p:spPr>
            <a:xfrm>
              <a:off x="782097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4" name="object 1417">
              <a:extLst>
                <a:ext uri="{FF2B5EF4-FFF2-40B4-BE49-F238E27FC236}">
                  <a16:creationId xmlns:a16="http://schemas.microsoft.com/office/drawing/2014/main" id="{02501B99-01E5-428F-9CCE-49F771C0D968}"/>
                </a:ext>
              </a:extLst>
            </p:cNvPr>
            <p:cNvSpPr/>
            <p:nvPr/>
          </p:nvSpPr>
          <p:spPr>
            <a:xfrm>
              <a:off x="7855669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865" y="5860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5926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872"/>
                  </a:lnTo>
                  <a:lnTo>
                    <a:pt x="1973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5" name="object 1418">
              <a:extLst>
                <a:ext uri="{FF2B5EF4-FFF2-40B4-BE49-F238E27FC236}">
                  <a16:creationId xmlns:a16="http://schemas.microsoft.com/office/drawing/2014/main" id="{692A42F8-670A-472F-BA57-E22327E5B3FD}"/>
                </a:ext>
              </a:extLst>
            </p:cNvPr>
            <p:cNvSpPr/>
            <p:nvPr/>
          </p:nvSpPr>
          <p:spPr>
            <a:xfrm>
              <a:off x="7912412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6" name="object 1419">
              <a:extLst>
                <a:ext uri="{FF2B5EF4-FFF2-40B4-BE49-F238E27FC236}">
                  <a16:creationId xmlns:a16="http://schemas.microsoft.com/office/drawing/2014/main" id="{BFDEF0F6-201D-4421-B18B-6F9A0E7A9C3A}"/>
                </a:ext>
              </a:extLst>
            </p:cNvPr>
            <p:cNvSpPr/>
            <p:nvPr/>
          </p:nvSpPr>
          <p:spPr>
            <a:xfrm>
              <a:off x="7957436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7" name="object 1420">
              <a:extLst>
                <a:ext uri="{FF2B5EF4-FFF2-40B4-BE49-F238E27FC236}">
                  <a16:creationId xmlns:a16="http://schemas.microsoft.com/office/drawing/2014/main" id="{BE11C2A8-0BD2-42B8-BC51-ACAE0DF14C67}"/>
                </a:ext>
              </a:extLst>
            </p:cNvPr>
            <p:cNvSpPr/>
            <p:nvPr/>
          </p:nvSpPr>
          <p:spPr>
            <a:xfrm>
              <a:off x="7982878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0" y="43059"/>
                  </a:moveTo>
                  <a:lnTo>
                    <a:pt x="2378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6344" y="17426"/>
                  </a:lnTo>
                  <a:lnTo>
                    <a:pt x="19736" y="12800"/>
                  </a:lnTo>
                  <a:lnTo>
                    <a:pt x="23283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172"/>
                  </a:lnTo>
                  <a:lnTo>
                    <a:pt x="39790" y="61170"/>
                  </a:lnTo>
                  <a:lnTo>
                    <a:pt x="28988" y="66005"/>
                  </a:lnTo>
                  <a:lnTo>
                    <a:pt x="23283" y="66005"/>
                  </a:lnTo>
                  <a:lnTo>
                    <a:pt x="19736" y="63691"/>
                  </a:lnTo>
                  <a:lnTo>
                    <a:pt x="16344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059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578"/>
                  </a:lnTo>
                  <a:lnTo>
                    <a:pt x="13877" y="72944"/>
                  </a:lnTo>
                  <a:lnTo>
                    <a:pt x="19736" y="75258"/>
                  </a:lnTo>
                  <a:lnTo>
                    <a:pt x="16344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8" name="object 1421">
              <a:extLst>
                <a:ext uri="{FF2B5EF4-FFF2-40B4-BE49-F238E27FC236}">
                  <a16:creationId xmlns:a16="http://schemas.microsoft.com/office/drawing/2014/main" id="{DF7A7E11-33EE-4197-A67C-13008BEDA37F}"/>
                </a:ext>
              </a:extLst>
            </p:cNvPr>
            <p:cNvSpPr/>
            <p:nvPr/>
          </p:nvSpPr>
          <p:spPr>
            <a:xfrm>
              <a:off x="805241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9" name="object 1422">
              <a:extLst>
                <a:ext uri="{FF2B5EF4-FFF2-40B4-BE49-F238E27FC236}">
                  <a16:creationId xmlns:a16="http://schemas.microsoft.com/office/drawing/2014/main" id="{B01A4341-C74C-434A-B124-6DCF423F2952}"/>
                </a:ext>
              </a:extLst>
            </p:cNvPr>
            <p:cNvSpPr/>
            <p:nvPr/>
          </p:nvSpPr>
          <p:spPr>
            <a:xfrm>
              <a:off x="8114867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6190" y="13879"/>
                  </a:lnTo>
                  <a:lnTo>
                    <a:pt x="20816" y="10486"/>
                  </a:lnTo>
                  <a:lnTo>
                    <a:pt x="28834" y="10486"/>
                  </a:lnTo>
                  <a:lnTo>
                    <a:pt x="31146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1564" y="48578"/>
                  </a:move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0" name="object 1423">
              <a:extLst>
                <a:ext uri="{FF2B5EF4-FFF2-40B4-BE49-F238E27FC236}">
                  <a16:creationId xmlns:a16="http://schemas.microsoft.com/office/drawing/2014/main" id="{D3F9C97D-6CB0-4E18-8865-8262CD67EDDF}"/>
                </a:ext>
              </a:extLst>
            </p:cNvPr>
            <p:cNvSpPr/>
            <p:nvPr/>
          </p:nvSpPr>
          <p:spPr>
            <a:xfrm>
              <a:off x="8185410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1" name="object 1424">
              <a:extLst>
                <a:ext uri="{FF2B5EF4-FFF2-40B4-BE49-F238E27FC236}">
                  <a16:creationId xmlns:a16="http://schemas.microsoft.com/office/drawing/2014/main" id="{FEB01352-4770-4AA8-819E-047307667B5C}"/>
                </a:ext>
              </a:extLst>
            </p:cNvPr>
            <p:cNvSpPr/>
            <p:nvPr/>
          </p:nvSpPr>
          <p:spPr>
            <a:xfrm>
              <a:off x="893264" y="3942067"/>
              <a:ext cx="55523" cy="98344"/>
            </a:xfrm>
            <a:custGeom>
              <a:avLst/>
              <a:gdLst/>
              <a:ahLst/>
              <a:cxnLst/>
              <a:rect l="l" t="t" r="r" b="b"/>
              <a:pathLst>
                <a:path w="55523" h="98344">
                  <a:moveTo>
                    <a:pt x="19664" y="82136"/>
                  </a:moveTo>
                  <a:lnTo>
                    <a:pt x="19664" y="55533"/>
                  </a:lnTo>
                  <a:lnTo>
                    <a:pt x="49739" y="55533"/>
                  </a:lnTo>
                  <a:lnTo>
                    <a:pt x="49739" y="40497"/>
                  </a:lnTo>
                  <a:lnTo>
                    <a:pt x="19664" y="40497"/>
                  </a:lnTo>
                  <a:lnTo>
                    <a:pt x="19664" y="17349"/>
                  </a:lnTo>
                  <a:lnTo>
                    <a:pt x="55523" y="17349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3" y="98344"/>
                  </a:lnTo>
                  <a:lnTo>
                    <a:pt x="55523" y="82136"/>
                  </a:lnTo>
                  <a:lnTo>
                    <a:pt x="19664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2" name="object 1425">
              <a:extLst>
                <a:ext uri="{FF2B5EF4-FFF2-40B4-BE49-F238E27FC236}">
                  <a16:creationId xmlns:a16="http://schemas.microsoft.com/office/drawing/2014/main" id="{E4474A3C-6B41-4E04-9CA7-D385CBBAE966}"/>
                </a:ext>
              </a:extLst>
            </p:cNvPr>
            <p:cNvSpPr/>
            <p:nvPr/>
          </p:nvSpPr>
          <p:spPr>
            <a:xfrm>
              <a:off x="953415" y="3967513"/>
              <a:ext cx="58988" cy="72898"/>
            </a:xfrm>
            <a:custGeom>
              <a:avLst/>
              <a:gdLst/>
              <a:ahLst/>
              <a:cxnLst/>
              <a:rect l="l" t="t" r="r" b="b"/>
              <a:pathLst>
                <a:path w="58988" h="72898">
                  <a:moveTo>
                    <a:pt x="28920" y="21991"/>
                  </a:moveTo>
                  <a:lnTo>
                    <a:pt x="20825" y="0"/>
                  </a:lnTo>
                  <a:lnTo>
                    <a:pt x="1156" y="0"/>
                  </a:lnTo>
                  <a:lnTo>
                    <a:pt x="17355" y="35870"/>
                  </a:lnTo>
                  <a:lnTo>
                    <a:pt x="0" y="72898"/>
                  </a:lnTo>
                  <a:lnTo>
                    <a:pt x="20825" y="72898"/>
                  </a:lnTo>
                  <a:lnTo>
                    <a:pt x="30076" y="49750"/>
                  </a:lnTo>
                  <a:lnTo>
                    <a:pt x="38171" y="72898"/>
                  </a:lnTo>
                  <a:lnTo>
                    <a:pt x="58988" y="72898"/>
                  </a:lnTo>
                  <a:lnTo>
                    <a:pt x="41641" y="35870"/>
                  </a:lnTo>
                  <a:lnTo>
                    <a:pt x="57831" y="0"/>
                  </a:lnTo>
                  <a:lnTo>
                    <a:pt x="38171" y="0"/>
                  </a:lnTo>
                  <a:lnTo>
                    <a:pt x="28920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3" name="object 1426">
              <a:extLst>
                <a:ext uri="{FF2B5EF4-FFF2-40B4-BE49-F238E27FC236}">
                  <a16:creationId xmlns:a16="http://schemas.microsoft.com/office/drawing/2014/main" id="{25E0EDB8-490E-435A-8C7A-D4DF46CB8A3D}"/>
                </a:ext>
              </a:extLst>
            </p:cNvPr>
            <p:cNvSpPr/>
            <p:nvPr/>
          </p:nvSpPr>
          <p:spPr>
            <a:xfrm>
              <a:off x="1018185" y="3966356"/>
              <a:ext cx="55524" cy="75211"/>
            </a:xfrm>
            <a:custGeom>
              <a:avLst/>
              <a:gdLst/>
              <a:ahLst/>
              <a:cxnLst/>
              <a:rect l="l" t="t" r="r" b="b"/>
              <a:pathLst>
                <a:path w="55524" h="75211">
                  <a:moveTo>
                    <a:pt x="53211" y="16208"/>
                  </a:move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66" y="6939"/>
                  </a:lnTo>
                  <a:lnTo>
                    <a:pt x="3469" y="10409"/>
                  </a:lnTo>
                  <a:lnTo>
                    <a:pt x="1156" y="16208"/>
                  </a:lnTo>
                  <a:lnTo>
                    <a:pt x="1156" y="23148"/>
                  </a:lnTo>
                  <a:lnTo>
                    <a:pt x="19675" y="23148"/>
                  </a:lnTo>
                  <a:lnTo>
                    <a:pt x="19675" y="17364"/>
                  </a:lnTo>
                  <a:lnTo>
                    <a:pt x="21987" y="15051"/>
                  </a:lnTo>
                  <a:lnTo>
                    <a:pt x="31239" y="15051"/>
                  </a:lnTo>
                  <a:lnTo>
                    <a:pt x="33552" y="18521"/>
                  </a:lnTo>
                  <a:lnTo>
                    <a:pt x="33552" y="30087"/>
                  </a:lnTo>
                  <a:lnTo>
                    <a:pt x="18518" y="30087"/>
                  </a:lnTo>
                  <a:lnTo>
                    <a:pt x="18518" y="52063"/>
                  </a:lnTo>
                  <a:lnTo>
                    <a:pt x="18518" y="48593"/>
                  </a:lnTo>
                  <a:lnTo>
                    <a:pt x="19675" y="46280"/>
                  </a:lnTo>
                  <a:lnTo>
                    <a:pt x="23144" y="41654"/>
                  </a:lnTo>
                  <a:lnTo>
                    <a:pt x="26613" y="40497"/>
                  </a:lnTo>
                  <a:lnTo>
                    <a:pt x="33552" y="40497"/>
                  </a:lnTo>
                  <a:lnTo>
                    <a:pt x="33552" y="55533"/>
                  </a:lnTo>
                  <a:lnTo>
                    <a:pt x="32395" y="57846"/>
                  </a:lnTo>
                  <a:lnTo>
                    <a:pt x="28926" y="60160"/>
                  </a:lnTo>
                  <a:lnTo>
                    <a:pt x="20831" y="60160"/>
                  </a:lnTo>
                  <a:lnTo>
                    <a:pt x="26613" y="75211"/>
                  </a:lnTo>
                  <a:lnTo>
                    <a:pt x="31239" y="72898"/>
                  </a:lnTo>
                  <a:lnTo>
                    <a:pt x="34708" y="68272"/>
                  </a:lnTo>
                  <a:lnTo>
                    <a:pt x="35865" y="70585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72898"/>
                  </a:lnTo>
                  <a:lnTo>
                    <a:pt x="54368" y="69428"/>
                  </a:lnTo>
                  <a:lnTo>
                    <a:pt x="53211" y="64802"/>
                  </a:lnTo>
                  <a:lnTo>
                    <a:pt x="53211" y="16208"/>
                  </a:lnTo>
                  <a:close/>
                </a:path>
                <a:path w="55524" h="75211">
                  <a:moveTo>
                    <a:pt x="0" y="46280"/>
                  </a:moveTo>
                  <a:lnTo>
                    <a:pt x="0" y="60160"/>
                  </a:lnTo>
                  <a:lnTo>
                    <a:pt x="2312" y="64802"/>
                  </a:lnTo>
                  <a:lnTo>
                    <a:pt x="5797" y="69428"/>
                  </a:lnTo>
                  <a:lnTo>
                    <a:pt x="9266" y="72898"/>
                  </a:lnTo>
                  <a:lnTo>
                    <a:pt x="15049" y="75211"/>
                  </a:lnTo>
                  <a:lnTo>
                    <a:pt x="26613" y="75211"/>
                  </a:lnTo>
                  <a:lnTo>
                    <a:pt x="20831" y="60160"/>
                  </a:lnTo>
                  <a:lnTo>
                    <a:pt x="18518" y="57846"/>
                  </a:lnTo>
                  <a:lnTo>
                    <a:pt x="18518" y="30087"/>
                  </a:lnTo>
                  <a:lnTo>
                    <a:pt x="11579" y="31244"/>
                  </a:lnTo>
                  <a:lnTo>
                    <a:pt x="6954" y="35870"/>
                  </a:lnTo>
                  <a:lnTo>
                    <a:pt x="2312" y="40497"/>
                  </a:lnTo>
                  <a:lnTo>
                    <a:pt x="0" y="4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4" name="object 1427">
              <a:extLst>
                <a:ext uri="{FF2B5EF4-FFF2-40B4-BE49-F238E27FC236}">
                  <a16:creationId xmlns:a16="http://schemas.microsoft.com/office/drawing/2014/main" id="{66C75341-103A-4966-AD3A-2BEEF831AECB}"/>
                </a:ext>
              </a:extLst>
            </p:cNvPr>
            <p:cNvSpPr/>
            <p:nvPr/>
          </p:nvSpPr>
          <p:spPr>
            <a:xfrm>
              <a:off x="1084134" y="3966356"/>
              <a:ext cx="87905" cy="74055"/>
            </a:xfrm>
            <a:custGeom>
              <a:avLst/>
              <a:gdLst/>
              <a:ahLst/>
              <a:cxnLst/>
              <a:rect l="l" t="t" r="r" b="b"/>
              <a:pathLst>
                <a:path w="87905" h="74055">
                  <a:moveTo>
                    <a:pt x="47414" y="3469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37" y="16208"/>
                  </a:lnTo>
                  <a:lnTo>
                    <a:pt x="63619" y="16208"/>
                  </a:lnTo>
                  <a:lnTo>
                    <a:pt x="67089" y="18521"/>
                  </a:lnTo>
                  <a:lnTo>
                    <a:pt x="69402" y="23148"/>
                  </a:lnTo>
                  <a:lnTo>
                    <a:pt x="69402" y="74055"/>
                  </a:lnTo>
                  <a:lnTo>
                    <a:pt x="87905" y="74055"/>
                  </a:lnTo>
                  <a:lnTo>
                    <a:pt x="87905" y="26617"/>
                  </a:lnTo>
                  <a:lnTo>
                    <a:pt x="86795" y="15839"/>
                  </a:lnTo>
                  <a:lnTo>
                    <a:pt x="80271" y="4024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52" y="3469"/>
                  </a:lnTo>
                  <a:lnTo>
                    <a:pt x="50883" y="9253"/>
                  </a:lnTo>
                  <a:lnTo>
                    <a:pt x="4741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5" name="object 1428">
              <a:extLst>
                <a:ext uri="{FF2B5EF4-FFF2-40B4-BE49-F238E27FC236}">
                  <a16:creationId xmlns:a16="http://schemas.microsoft.com/office/drawing/2014/main" id="{9C59D9F4-92F1-41D8-A8E2-B2AA119086CD}"/>
                </a:ext>
              </a:extLst>
            </p:cNvPr>
            <p:cNvSpPr/>
            <p:nvPr/>
          </p:nvSpPr>
          <p:spPr>
            <a:xfrm>
              <a:off x="1185916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18518" y="101814"/>
                  </a:moveTo>
                  <a:lnTo>
                    <a:pt x="18518" y="68272"/>
                  </a:lnTo>
                  <a:lnTo>
                    <a:pt x="21987" y="72898"/>
                  </a:lnTo>
                  <a:lnTo>
                    <a:pt x="23144" y="59003"/>
                  </a:lnTo>
                  <a:lnTo>
                    <a:pt x="20831" y="57846"/>
                  </a:lnTo>
                  <a:lnTo>
                    <a:pt x="18518" y="54377"/>
                  </a:lnTo>
                  <a:lnTo>
                    <a:pt x="18518" y="20834"/>
                  </a:lnTo>
                  <a:lnTo>
                    <a:pt x="20831" y="17364"/>
                  </a:lnTo>
                  <a:lnTo>
                    <a:pt x="23144" y="16208"/>
                  </a:lnTo>
                  <a:lnTo>
                    <a:pt x="31239" y="16208"/>
                  </a:lnTo>
                  <a:lnTo>
                    <a:pt x="34708" y="19678"/>
                  </a:lnTo>
                  <a:lnTo>
                    <a:pt x="37021" y="23148"/>
                  </a:lnTo>
                  <a:lnTo>
                    <a:pt x="37021" y="52063"/>
                  </a:lnTo>
                  <a:lnTo>
                    <a:pt x="34708" y="54377"/>
                  </a:lnTo>
                  <a:lnTo>
                    <a:pt x="33552" y="57846"/>
                  </a:lnTo>
                  <a:lnTo>
                    <a:pt x="33552" y="75211"/>
                  </a:lnTo>
                  <a:lnTo>
                    <a:pt x="40491" y="75211"/>
                  </a:lnTo>
                  <a:lnTo>
                    <a:pt x="46273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87" y="2313"/>
                  </a:lnTo>
                  <a:lnTo>
                    <a:pt x="18518" y="8096"/>
                  </a:lnTo>
                  <a:lnTo>
                    <a:pt x="17362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18" y="101814"/>
                  </a:lnTo>
                  <a:close/>
                </a:path>
                <a:path w="56681" h="101814">
                  <a:moveTo>
                    <a:pt x="33552" y="57846"/>
                  </a:moveTo>
                  <a:lnTo>
                    <a:pt x="31239" y="59003"/>
                  </a:lnTo>
                  <a:lnTo>
                    <a:pt x="23144" y="59003"/>
                  </a:lnTo>
                  <a:lnTo>
                    <a:pt x="21987" y="72898"/>
                  </a:lnTo>
                  <a:lnTo>
                    <a:pt x="26613" y="75211"/>
                  </a:lnTo>
                  <a:lnTo>
                    <a:pt x="33552" y="75211"/>
                  </a:lnTo>
                  <a:lnTo>
                    <a:pt x="33552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6" name="object 1429">
              <a:extLst>
                <a:ext uri="{FF2B5EF4-FFF2-40B4-BE49-F238E27FC236}">
                  <a16:creationId xmlns:a16="http://schemas.microsoft.com/office/drawing/2014/main" id="{4C279267-B495-4CEE-8819-F4FE3719B414}"/>
                </a:ext>
              </a:extLst>
            </p:cNvPr>
            <p:cNvSpPr/>
            <p:nvPr/>
          </p:nvSpPr>
          <p:spPr>
            <a:xfrm>
              <a:off x="1263421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8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7" name="object 1430">
              <a:extLst>
                <a:ext uri="{FF2B5EF4-FFF2-40B4-BE49-F238E27FC236}">
                  <a16:creationId xmlns:a16="http://schemas.microsoft.com/office/drawing/2014/main" id="{EC2073EA-2F50-4E9B-8E50-48D82326A675}"/>
                </a:ext>
              </a:extLst>
            </p:cNvPr>
            <p:cNvSpPr/>
            <p:nvPr/>
          </p:nvSpPr>
          <p:spPr>
            <a:xfrm>
              <a:off x="1285402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37021" y="24304"/>
                  </a:move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lnTo>
                    <a:pt x="19659" y="0"/>
                  </a:lnTo>
                  <a:lnTo>
                    <a:pt x="18503" y="25461"/>
                  </a:lnTo>
                  <a:lnTo>
                    <a:pt x="19659" y="21991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28911" y="16208"/>
                  </a:lnTo>
                  <a:lnTo>
                    <a:pt x="33536" y="17364"/>
                  </a:lnTo>
                  <a:lnTo>
                    <a:pt x="37021" y="20834"/>
                  </a:lnTo>
                  <a:lnTo>
                    <a:pt x="37021" y="24304"/>
                  </a:lnTo>
                  <a:close/>
                </a:path>
                <a:path w="56681" h="75211">
                  <a:moveTo>
                    <a:pt x="53211" y="68272"/>
                  </a:move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965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2720" y="72898"/>
                  </a:lnTo>
                  <a:lnTo>
                    <a:pt x="20816" y="75211"/>
                  </a:lnTo>
                  <a:lnTo>
                    <a:pt x="35849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8" name="object 1431">
              <a:extLst>
                <a:ext uri="{FF2B5EF4-FFF2-40B4-BE49-F238E27FC236}">
                  <a16:creationId xmlns:a16="http://schemas.microsoft.com/office/drawing/2014/main" id="{4C68DA6C-8582-47A3-B30C-8D3D5426BA83}"/>
                </a:ext>
              </a:extLst>
            </p:cNvPr>
            <p:cNvSpPr/>
            <p:nvPr/>
          </p:nvSpPr>
          <p:spPr>
            <a:xfrm>
              <a:off x="1382574" y="3942067"/>
              <a:ext cx="89061" cy="98344"/>
            </a:xfrm>
            <a:custGeom>
              <a:avLst/>
              <a:gdLst/>
              <a:ahLst/>
              <a:cxnLst/>
              <a:rect l="l" t="t" r="r" b="b"/>
              <a:pathLst>
                <a:path w="89061" h="98344">
                  <a:moveTo>
                    <a:pt x="69402" y="71726"/>
                  </a:moveTo>
                  <a:lnTo>
                    <a:pt x="69402" y="98344"/>
                  </a:lnTo>
                  <a:lnTo>
                    <a:pt x="89061" y="98344"/>
                  </a:lnTo>
                  <a:lnTo>
                    <a:pt x="89061" y="0"/>
                  </a:lnTo>
                  <a:lnTo>
                    <a:pt x="63619" y="0"/>
                  </a:lnTo>
                  <a:lnTo>
                    <a:pt x="45101" y="71726"/>
                  </a:lnTo>
                  <a:lnTo>
                    <a:pt x="26598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659" y="98344"/>
                  </a:lnTo>
                  <a:lnTo>
                    <a:pt x="19659" y="71726"/>
                  </a:lnTo>
                  <a:lnTo>
                    <a:pt x="18503" y="31229"/>
                  </a:lnTo>
                  <a:lnTo>
                    <a:pt x="38162" y="98344"/>
                  </a:lnTo>
                  <a:lnTo>
                    <a:pt x="50883" y="98344"/>
                  </a:lnTo>
                  <a:lnTo>
                    <a:pt x="70558" y="31229"/>
                  </a:lnTo>
                  <a:lnTo>
                    <a:pt x="69402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9" name="object 1432">
              <a:extLst>
                <a:ext uri="{FF2B5EF4-FFF2-40B4-BE49-F238E27FC236}">
                  <a16:creationId xmlns:a16="http://schemas.microsoft.com/office/drawing/2014/main" id="{BE03DBEC-DF6A-4399-8310-60BB6D01FAC2}"/>
                </a:ext>
              </a:extLst>
            </p:cNvPr>
            <p:cNvSpPr/>
            <p:nvPr/>
          </p:nvSpPr>
          <p:spPr>
            <a:xfrm>
              <a:off x="1484357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8518" y="43967"/>
                  </a:move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18" y="31244"/>
                  </a:lnTo>
                  <a:lnTo>
                    <a:pt x="19675" y="25461"/>
                  </a:lnTo>
                  <a:lnTo>
                    <a:pt x="19675" y="21991"/>
                  </a:lnTo>
                  <a:lnTo>
                    <a:pt x="21987" y="19678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31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8586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70" y="59003"/>
                  </a:lnTo>
                  <a:lnTo>
                    <a:pt x="24300" y="57846"/>
                  </a:lnTo>
                  <a:lnTo>
                    <a:pt x="20831" y="53220"/>
                  </a:lnTo>
                  <a:lnTo>
                    <a:pt x="19675" y="49750"/>
                  </a:lnTo>
                  <a:lnTo>
                    <a:pt x="18518" y="43967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75" y="0"/>
                  </a:lnTo>
                  <a:lnTo>
                    <a:pt x="21987" y="19678"/>
                  </a:lnTo>
                  <a:lnTo>
                    <a:pt x="25457" y="16208"/>
                  </a:lnTo>
                  <a:lnTo>
                    <a:pt x="32395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0" name="object 1433">
              <a:extLst>
                <a:ext uri="{FF2B5EF4-FFF2-40B4-BE49-F238E27FC236}">
                  <a16:creationId xmlns:a16="http://schemas.microsoft.com/office/drawing/2014/main" id="{761AE454-78A6-4A26-8F79-5ADA48661724}"/>
                </a:ext>
              </a:extLst>
            </p:cNvPr>
            <p:cNvSpPr/>
            <p:nvPr/>
          </p:nvSpPr>
          <p:spPr>
            <a:xfrm>
              <a:off x="1545664" y="3950163"/>
              <a:ext cx="37021" cy="91404"/>
            </a:xfrm>
            <a:custGeom>
              <a:avLst/>
              <a:gdLst/>
              <a:ahLst/>
              <a:cxnLst/>
              <a:rect l="l" t="t" r="r" b="b"/>
              <a:pathLst>
                <a:path w="37021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7021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1" name="object 1434">
              <a:extLst>
                <a:ext uri="{FF2B5EF4-FFF2-40B4-BE49-F238E27FC236}">
                  <a16:creationId xmlns:a16="http://schemas.microsoft.com/office/drawing/2014/main" id="{CC5BACE2-EC1C-4D99-B2C5-859BF5AD9D00}"/>
                </a:ext>
              </a:extLst>
            </p:cNvPr>
            <p:cNvSpPr/>
            <p:nvPr/>
          </p:nvSpPr>
          <p:spPr>
            <a:xfrm>
              <a:off x="1591937" y="3966356"/>
              <a:ext cx="35865" cy="74055"/>
            </a:xfrm>
            <a:custGeom>
              <a:avLst/>
              <a:gdLst/>
              <a:ahLst/>
              <a:cxnLst/>
              <a:rect l="l" t="t" r="r" b="b"/>
              <a:pathLst>
                <a:path w="35865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5865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2" name="object 1435">
              <a:extLst>
                <a:ext uri="{FF2B5EF4-FFF2-40B4-BE49-F238E27FC236}">
                  <a16:creationId xmlns:a16="http://schemas.microsoft.com/office/drawing/2014/main" id="{5379FBC1-9D21-429D-9C2F-DB80BE7B7AF5}"/>
                </a:ext>
              </a:extLst>
            </p:cNvPr>
            <p:cNvSpPr/>
            <p:nvPr/>
          </p:nvSpPr>
          <p:spPr>
            <a:xfrm>
              <a:off x="1637054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312" y="17349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662"/>
                  </a:lnTo>
                  <a:lnTo>
                    <a:pt x="19659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156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659" y="101814"/>
                  </a:lnTo>
                  <a:lnTo>
                    <a:pt x="19659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3" name="object 1436">
              <a:extLst>
                <a:ext uri="{FF2B5EF4-FFF2-40B4-BE49-F238E27FC236}">
                  <a16:creationId xmlns:a16="http://schemas.microsoft.com/office/drawing/2014/main" id="{DE61ADF7-44BA-4358-A514-42AC8A636497}"/>
                </a:ext>
              </a:extLst>
            </p:cNvPr>
            <p:cNvSpPr/>
            <p:nvPr/>
          </p:nvSpPr>
          <p:spPr>
            <a:xfrm>
              <a:off x="1668278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40" y="43114"/>
                  </a:lnTo>
                  <a:lnTo>
                    <a:pt x="2010" y="56987"/>
                  </a:lnTo>
                  <a:lnTo>
                    <a:pt x="6938" y="67115"/>
                  </a:lnTo>
                  <a:lnTo>
                    <a:pt x="11564" y="72898"/>
                  </a:lnTo>
                  <a:lnTo>
                    <a:pt x="19675" y="75211"/>
                  </a:lnTo>
                  <a:lnTo>
                    <a:pt x="35865" y="75211"/>
                  </a:lnTo>
                  <a:lnTo>
                    <a:pt x="42803" y="72898"/>
                  </a:lnTo>
                  <a:lnTo>
                    <a:pt x="47429" y="68272"/>
                  </a:lnTo>
                  <a:lnTo>
                    <a:pt x="52055" y="63645"/>
                  </a:lnTo>
                  <a:lnTo>
                    <a:pt x="54368" y="56690"/>
                  </a:lnTo>
                  <a:lnTo>
                    <a:pt x="54368" y="48593"/>
                  </a:lnTo>
                  <a:lnTo>
                    <a:pt x="37021" y="48593"/>
                  </a:lnTo>
                  <a:lnTo>
                    <a:pt x="37021" y="55533"/>
                  </a:lnTo>
                  <a:lnTo>
                    <a:pt x="33552" y="59003"/>
                  </a:lnTo>
                  <a:lnTo>
                    <a:pt x="24300" y="59003"/>
                  </a:lnTo>
                  <a:lnTo>
                    <a:pt x="19675" y="55533"/>
                  </a:lnTo>
                  <a:lnTo>
                    <a:pt x="18518" y="50907"/>
                  </a:lnTo>
                  <a:lnTo>
                    <a:pt x="18518" y="26617"/>
                  </a:lnTo>
                  <a:lnTo>
                    <a:pt x="19675" y="21991"/>
                  </a:lnTo>
                  <a:lnTo>
                    <a:pt x="20831" y="19678"/>
                  </a:lnTo>
                  <a:lnTo>
                    <a:pt x="24300" y="16208"/>
                  </a:lnTo>
                  <a:lnTo>
                    <a:pt x="31239" y="16208"/>
                  </a:lnTo>
                  <a:lnTo>
                    <a:pt x="33552" y="17364"/>
                  </a:lnTo>
                  <a:lnTo>
                    <a:pt x="35865" y="20834"/>
                  </a:lnTo>
                  <a:lnTo>
                    <a:pt x="37021" y="24304"/>
                  </a:lnTo>
                  <a:lnTo>
                    <a:pt x="37021" y="28931"/>
                  </a:lnTo>
                  <a:lnTo>
                    <a:pt x="54368" y="28931"/>
                  </a:lnTo>
                  <a:lnTo>
                    <a:pt x="54368" y="19678"/>
                  </a:lnTo>
                  <a:lnTo>
                    <a:pt x="52055" y="12738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4" name="object 1437">
              <a:extLst>
                <a:ext uri="{FF2B5EF4-FFF2-40B4-BE49-F238E27FC236}">
                  <a16:creationId xmlns:a16="http://schemas.microsoft.com/office/drawing/2014/main" id="{107F58E3-8ED7-4E4D-9397-5AEFADD99D97}"/>
                </a:ext>
              </a:extLst>
            </p:cNvPr>
            <p:cNvSpPr/>
            <p:nvPr/>
          </p:nvSpPr>
          <p:spPr>
            <a:xfrm>
              <a:off x="1729585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156" y="60160"/>
                  </a:lnTo>
                  <a:lnTo>
                    <a:pt x="3469" y="63645"/>
                  </a:lnTo>
                  <a:lnTo>
                    <a:pt x="5782" y="67115"/>
                  </a:lnTo>
                  <a:lnTo>
                    <a:pt x="9251" y="70585"/>
                  </a:lnTo>
                  <a:lnTo>
                    <a:pt x="12736" y="71741"/>
                  </a:lnTo>
                  <a:lnTo>
                    <a:pt x="17362" y="74055"/>
                  </a:lnTo>
                  <a:lnTo>
                    <a:pt x="21987" y="75211"/>
                  </a:lnTo>
                  <a:lnTo>
                    <a:pt x="34708" y="75211"/>
                  </a:lnTo>
                  <a:lnTo>
                    <a:pt x="41647" y="72898"/>
                  </a:lnTo>
                  <a:lnTo>
                    <a:pt x="46273" y="69428"/>
                  </a:lnTo>
                  <a:lnTo>
                    <a:pt x="50899" y="65958"/>
                  </a:lnTo>
                  <a:lnTo>
                    <a:pt x="54368" y="60160"/>
                  </a:lnTo>
                  <a:lnTo>
                    <a:pt x="54368" y="48593"/>
                  </a:lnTo>
                  <a:lnTo>
                    <a:pt x="52055" y="43967"/>
                  </a:lnTo>
                  <a:lnTo>
                    <a:pt x="48586" y="40497"/>
                  </a:lnTo>
                  <a:lnTo>
                    <a:pt x="46273" y="37027"/>
                  </a:lnTo>
                  <a:lnTo>
                    <a:pt x="40491" y="33557"/>
                  </a:lnTo>
                  <a:lnTo>
                    <a:pt x="32395" y="30087"/>
                  </a:lnTo>
                  <a:lnTo>
                    <a:pt x="27770" y="27774"/>
                  </a:lnTo>
                  <a:lnTo>
                    <a:pt x="24300" y="26617"/>
                  </a:lnTo>
                  <a:lnTo>
                    <a:pt x="20831" y="24304"/>
                  </a:lnTo>
                  <a:lnTo>
                    <a:pt x="20831" y="17364"/>
                  </a:lnTo>
                  <a:lnTo>
                    <a:pt x="23144" y="13894"/>
                  </a:lnTo>
                  <a:lnTo>
                    <a:pt x="32395" y="13894"/>
                  </a:lnTo>
                  <a:lnTo>
                    <a:pt x="34708" y="16208"/>
                  </a:lnTo>
                  <a:lnTo>
                    <a:pt x="34708" y="23148"/>
                  </a:lnTo>
                  <a:lnTo>
                    <a:pt x="53211" y="23148"/>
                  </a:lnTo>
                  <a:lnTo>
                    <a:pt x="53211" y="16208"/>
                  </a:ln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469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5049" y="41654"/>
                  </a:lnTo>
                  <a:lnTo>
                    <a:pt x="23144" y="43967"/>
                  </a:lnTo>
                  <a:lnTo>
                    <a:pt x="27770" y="46280"/>
                  </a:lnTo>
                  <a:lnTo>
                    <a:pt x="31239" y="48593"/>
                  </a:lnTo>
                  <a:lnTo>
                    <a:pt x="34708" y="50907"/>
                  </a:lnTo>
                  <a:lnTo>
                    <a:pt x="35865" y="54377"/>
                  </a:lnTo>
                  <a:lnTo>
                    <a:pt x="35865" y="59003"/>
                  </a:lnTo>
                  <a:lnTo>
                    <a:pt x="32395" y="61316"/>
                  </a:lnTo>
                  <a:lnTo>
                    <a:pt x="24300" y="61316"/>
                  </a:lnTo>
                  <a:lnTo>
                    <a:pt x="20831" y="59003"/>
                  </a:lnTo>
                  <a:lnTo>
                    <a:pt x="18518" y="54377"/>
                  </a:lnTo>
                  <a:lnTo>
                    <a:pt x="18518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5" name="object 1438">
              <a:extLst>
                <a:ext uri="{FF2B5EF4-FFF2-40B4-BE49-F238E27FC236}">
                  <a16:creationId xmlns:a16="http://schemas.microsoft.com/office/drawing/2014/main" id="{8021EC59-F63B-48BD-81D4-EF7B9BAEB254}"/>
                </a:ext>
              </a:extLst>
            </p:cNvPr>
            <p:cNvSpPr/>
            <p:nvPr/>
          </p:nvSpPr>
          <p:spPr>
            <a:xfrm>
              <a:off x="1820975" y="3935127"/>
              <a:ext cx="40491" cy="105284"/>
            </a:xfrm>
            <a:custGeom>
              <a:avLst/>
              <a:gdLst/>
              <a:ahLst/>
              <a:cxnLst/>
              <a:rect l="l" t="t" r="r" b="b"/>
              <a:pathLst>
                <a:path w="40491" h="105284">
                  <a:moveTo>
                    <a:pt x="8095" y="17349"/>
                  </a:moveTo>
                  <a:lnTo>
                    <a:pt x="8095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8095" y="46280"/>
                  </a:lnTo>
                  <a:lnTo>
                    <a:pt x="8095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8162" y="46280"/>
                  </a:lnTo>
                  <a:lnTo>
                    <a:pt x="38162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0067" y="16192"/>
                  </a:lnTo>
                  <a:lnTo>
                    <a:pt x="35849" y="16192"/>
                  </a:lnTo>
                  <a:lnTo>
                    <a:pt x="40491" y="17349"/>
                  </a:lnTo>
                  <a:lnTo>
                    <a:pt x="40491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1566"/>
                  </a:lnTo>
                  <a:lnTo>
                    <a:pt x="8095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6" name="object 1439">
              <a:extLst>
                <a:ext uri="{FF2B5EF4-FFF2-40B4-BE49-F238E27FC236}">
                  <a16:creationId xmlns:a16="http://schemas.microsoft.com/office/drawing/2014/main" id="{23DD0471-8BD7-47EF-9A80-FBE2B526362E}"/>
                </a:ext>
              </a:extLst>
            </p:cNvPr>
            <p:cNvSpPr/>
            <p:nvPr/>
          </p:nvSpPr>
          <p:spPr>
            <a:xfrm>
              <a:off x="1867248" y="3966356"/>
              <a:ext cx="58994" cy="75211"/>
            </a:xfrm>
            <a:custGeom>
              <a:avLst/>
              <a:gdLst/>
              <a:ahLst/>
              <a:cxnLst/>
              <a:rect l="l" t="t" r="r" b="b"/>
              <a:pathLst>
                <a:path w="58994" h="75211">
                  <a:moveTo>
                    <a:pt x="19659" y="75211"/>
                  </a:moveTo>
                  <a:lnTo>
                    <a:pt x="38162" y="75211"/>
                  </a:lnTo>
                  <a:lnTo>
                    <a:pt x="39319" y="54377"/>
                  </a:lnTo>
                  <a:lnTo>
                    <a:pt x="35849" y="59003"/>
                  </a:lnTo>
                  <a:lnTo>
                    <a:pt x="21972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659" y="23148"/>
                  </a:lnTo>
                  <a:lnTo>
                    <a:pt x="20816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lnTo>
                    <a:pt x="2010" y="55830"/>
                  </a:lnTo>
                  <a:lnTo>
                    <a:pt x="6938" y="65958"/>
                  </a:lnTo>
                  <a:lnTo>
                    <a:pt x="12720" y="71741"/>
                  </a:lnTo>
                  <a:lnTo>
                    <a:pt x="19659" y="75211"/>
                  </a:lnTo>
                  <a:close/>
                </a:path>
                <a:path w="58994" h="75211">
                  <a:moveTo>
                    <a:pt x="39319" y="28931"/>
                  </a:moveTo>
                  <a:lnTo>
                    <a:pt x="39319" y="54377"/>
                  </a:lnTo>
                  <a:lnTo>
                    <a:pt x="38162" y="75211"/>
                  </a:lnTo>
                  <a:lnTo>
                    <a:pt x="45101" y="71741"/>
                  </a:lnTo>
                  <a:lnTo>
                    <a:pt x="50883" y="65958"/>
                  </a:lnTo>
                  <a:lnTo>
                    <a:pt x="51563" y="65073"/>
                  </a:lnTo>
                  <a:lnTo>
                    <a:pt x="56889" y="54309"/>
                  </a:lnTo>
                  <a:lnTo>
                    <a:pt x="58994" y="40497"/>
                  </a:lnTo>
                  <a:lnTo>
                    <a:pt x="58916" y="32899"/>
                  </a:lnTo>
                  <a:lnTo>
                    <a:pt x="56287" y="19242"/>
                  </a:lnTo>
                  <a:lnTo>
                    <a:pt x="50883" y="9253"/>
                  </a:lnTo>
                  <a:lnTo>
                    <a:pt x="45101" y="3469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162" y="23148"/>
                  </a:lnTo>
                  <a:lnTo>
                    <a:pt x="39319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7" name="object 1440">
              <a:extLst>
                <a:ext uri="{FF2B5EF4-FFF2-40B4-BE49-F238E27FC236}">
                  <a16:creationId xmlns:a16="http://schemas.microsoft.com/office/drawing/2014/main" id="{E7809BFC-3A7B-4DA4-BE77-AECEBDE8C6B1}"/>
                </a:ext>
              </a:extLst>
            </p:cNvPr>
            <p:cNvSpPr/>
            <p:nvPr/>
          </p:nvSpPr>
          <p:spPr>
            <a:xfrm>
              <a:off x="1936651" y="3966356"/>
              <a:ext cx="35849" cy="74055"/>
            </a:xfrm>
            <a:custGeom>
              <a:avLst/>
              <a:gdLst/>
              <a:ahLst/>
              <a:cxnLst/>
              <a:rect l="l" t="t" r="r" b="b"/>
              <a:pathLst>
                <a:path w="35849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67" y="18521"/>
                  </a:lnTo>
                  <a:lnTo>
                    <a:pt x="35849" y="19678"/>
                  </a:lnTo>
                  <a:lnTo>
                    <a:pt x="35849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8" name="object 1441">
              <a:extLst>
                <a:ext uri="{FF2B5EF4-FFF2-40B4-BE49-F238E27FC236}">
                  <a16:creationId xmlns:a16="http://schemas.microsoft.com/office/drawing/2014/main" id="{BDC0E680-E49C-48D9-8ECD-33C22DE792C8}"/>
                </a:ext>
              </a:extLst>
            </p:cNvPr>
            <p:cNvSpPr/>
            <p:nvPr/>
          </p:nvSpPr>
          <p:spPr>
            <a:xfrm>
              <a:off x="2012992" y="3942067"/>
              <a:ext cx="55524" cy="98344"/>
            </a:xfrm>
            <a:custGeom>
              <a:avLst/>
              <a:gdLst/>
              <a:ahLst/>
              <a:cxnLst/>
              <a:rect l="l" t="t" r="r" b="b"/>
              <a:pathLst>
                <a:path w="55524" h="98344">
                  <a:moveTo>
                    <a:pt x="19659" y="82136"/>
                  </a:moveTo>
                  <a:lnTo>
                    <a:pt x="19659" y="55533"/>
                  </a:lnTo>
                  <a:lnTo>
                    <a:pt x="50899" y="55533"/>
                  </a:lnTo>
                  <a:lnTo>
                    <a:pt x="50899" y="40497"/>
                  </a:lnTo>
                  <a:lnTo>
                    <a:pt x="19659" y="40497"/>
                  </a:lnTo>
                  <a:lnTo>
                    <a:pt x="19659" y="17349"/>
                  </a:lnTo>
                  <a:lnTo>
                    <a:pt x="55524" y="17349"/>
                  </a:lnTo>
                  <a:lnTo>
                    <a:pt x="55524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4" y="98344"/>
                  </a:lnTo>
                  <a:lnTo>
                    <a:pt x="55524" y="82136"/>
                  </a:lnTo>
                  <a:lnTo>
                    <a:pt x="19659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9" name="object 1442">
              <a:extLst>
                <a:ext uri="{FF2B5EF4-FFF2-40B4-BE49-F238E27FC236}">
                  <a16:creationId xmlns:a16="http://schemas.microsoft.com/office/drawing/2014/main" id="{5BE8705F-B853-4AB7-A5BF-E12C842F3F72}"/>
                </a:ext>
              </a:extLst>
            </p:cNvPr>
            <p:cNvSpPr/>
            <p:nvPr/>
          </p:nvSpPr>
          <p:spPr>
            <a:xfrm>
              <a:off x="2077768" y="3966356"/>
              <a:ext cx="55524" cy="74055"/>
            </a:xfrm>
            <a:custGeom>
              <a:avLst/>
              <a:gdLst/>
              <a:ahLst/>
              <a:cxnLst/>
              <a:rect l="l" t="t" r="r" b="b"/>
              <a:pathLst>
                <a:path w="55524" h="74055">
                  <a:moveTo>
                    <a:pt x="18503" y="8096"/>
                  </a:move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lnTo>
                    <a:pt x="19659" y="20834"/>
                  </a:lnTo>
                  <a:lnTo>
                    <a:pt x="20816" y="17364"/>
                  </a:lnTo>
                  <a:lnTo>
                    <a:pt x="24300" y="16208"/>
                  </a:lnTo>
                  <a:lnTo>
                    <a:pt x="30083" y="16208"/>
                  </a:lnTo>
                  <a:lnTo>
                    <a:pt x="33552" y="18521"/>
                  </a:lnTo>
                  <a:lnTo>
                    <a:pt x="35865" y="23148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26617"/>
                  </a:lnTo>
                  <a:lnTo>
                    <a:pt x="53939" y="15363"/>
                  </a:lnTo>
                  <a:lnTo>
                    <a:pt x="47576" y="3709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0" name="object 1443">
              <a:extLst>
                <a:ext uri="{FF2B5EF4-FFF2-40B4-BE49-F238E27FC236}">
                  <a16:creationId xmlns:a16="http://schemas.microsoft.com/office/drawing/2014/main" id="{AA1D31A1-9D1B-44F9-AD58-E0F2E4A1622D}"/>
                </a:ext>
              </a:extLst>
            </p:cNvPr>
            <p:cNvSpPr/>
            <p:nvPr/>
          </p:nvSpPr>
          <p:spPr>
            <a:xfrm>
              <a:off x="2140232" y="3950163"/>
              <a:ext cx="38178" cy="91404"/>
            </a:xfrm>
            <a:custGeom>
              <a:avLst/>
              <a:gdLst/>
              <a:ahLst/>
              <a:cxnLst/>
              <a:rect l="l" t="t" r="r" b="b"/>
              <a:pathLst>
                <a:path w="38178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8178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1" name="object 1444">
              <a:extLst>
                <a:ext uri="{FF2B5EF4-FFF2-40B4-BE49-F238E27FC236}">
                  <a16:creationId xmlns:a16="http://schemas.microsoft.com/office/drawing/2014/main" id="{FEB5967A-064F-4369-BF76-D935C234A297}"/>
                </a:ext>
              </a:extLst>
            </p:cNvPr>
            <p:cNvSpPr/>
            <p:nvPr/>
          </p:nvSpPr>
          <p:spPr>
            <a:xfrm>
              <a:off x="2185348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479" y="21442"/>
                  </a:move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9659" y="25461"/>
                  </a:lnTo>
                  <a:lnTo>
                    <a:pt x="19659" y="21991"/>
                  </a:lnTo>
                  <a:lnTo>
                    <a:pt x="21972" y="19678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59" y="0"/>
                  </a:lnTo>
                  <a:lnTo>
                    <a:pt x="21972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31244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2" name="object 1445">
              <a:extLst>
                <a:ext uri="{FF2B5EF4-FFF2-40B4-BE49-F238E27FC236}">
                  <a16:creationId xmlns:a16="http://schemas.microsoft.com/office/drawing/2014/main" id="{DBFD902E-B49F-4E27-8497-10D121DFB9CD}"/>
                </a:ext>
              </a:extLst>
            </p:cNvPr>
            <p:cNvSpPr/>
            <p:nvPr/>
          </p:nvSpPr>
          <p:spPr>
            <a:xfrm>
              <a:off x="2251281" y="3966356"/>
              <a:ext cx="37021" cy="74055"/>
            </a:xfrm>
            <a:custGeom>
              <a:avLst/>
              <a:gdLst/>
              <a:ahLst/>
              <a:cxnLst/>
              <a:rect l="l" t="t" r="r" b="b"/>
              <a:pathLst>
                <a:path w="37021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7021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3" name="object 1446">
              <a:extLst>
                <a:ext uri="{FF2B5EF4-FFF2-40B4-BE49-F238E27FC236}">
                  <a16:creationId xmlns:a16="http://schemas.microsoft.com/office/drawing/2014/main" id="{A71E5647-4913-4039-8A66-21B7AA416743}"/>
                </a:ext>
              </a:extLst>
            </p:cNvPr>
            <p:cNvSpPr/>
            <p:nvPr/>
          </p:nvSpPr>
          <p:spPr>
            <a:xfrm>
              <a:off x="2296398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23128" y="59003"/>
                  </a:moveTo>
                  <a:lnTo>
                    <a:pt x="20816" y="57846"/>
                  </a:lnTo>
                  <a:lnTo>
                    <a:pt x="18503" y="54377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1224" y="16208"/>
                  </a:lnTo>
                  <a:lnTo>
                    <a:pt x="35849" y="19678"/>
                  </a:lnTo>
                  <a:lnTo>
                    <a:pt x="37006" y="23148"/>
                  </a:lnTo>
                  <a:lnTo>
                    <a:pt x="38162" y="27774"/>
                  </a:lnTo>
                  <a:lnTo>
                    <a:pt x="38162" y="34714"/>
                  </a:lnTo>
                  <a:lnTo>
                    <a:pt x="40475" y="75211"/>
                  </a:lnTo>
                  <a:lnTo>
                    <a:pt x="47429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75" y="0"/>
                  </a:lnTo>
                  <a:lnTo>
                    <a:pt x="26598" y="0"/>
                  </a:lnTo>
                  <a:lnTo>
                    <a:pt x="21972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03" y="101814"/>
                  </a:lnTo>
                  <a:lnTo>
                    <a:pt x="18503" y="68272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536" y="75211"/>
                  </a:lnTo>
                  <a:lnTo>
                    <a:pt x="33536" y="57846"/>
                  </a:lnTo>
                  <a:lnTo>
                    <a:pt x="31224" y="59003"/>
                  </a:lnTo>
                  <a:lnTo>
                    <a:pt x="23128" y="59003"/>
                  </a:lnTo>
                  <a:close/>
                </a:path>
                <a:path w="56681" h="101814">
                  <a:moveTo>
                    <a:pt x="40475" y="75211"/>
                  </a:moveTo>
                  <a:lnTo>
                    <a:pt x="38162" y="34714"/>
                  </a:lnTo>
                  <a:lnTo>
                    <a:pt x="38162" y="46280"/>
                  </a:lnTo>
                  <a:lnTo>
                    <a:pt x="37006" y="52063"/>
                  </a:lnTo>
                  <a:lnTo>
                    <a:pt x="35849" y="54377"/>
                  </a:lnTo>
                  <a:lnTo>
                    <a:pt x="33536" y="57846"/>
                  </a:lnTo>
                  <a:lnTo>
                    <a:pt x="33536" y="75211"/>
                  </a:lnTo>
                  <a:lnTo>
                    <a:pt x="40475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4" name="object 1447">
              <a:extLst>
                <a:ext uri="{FF2B5EF4-FFF2-40B4-BE49-F238E27FC236}">
                  <a16:creationId xmlns:a16="http://schemas.microsoft.com/office/drawing/2014/main" id="{D63F386B-F9DC-4F2D-826E-6188D8AD0ADE}"/>
                </a:ext>
              </a:extLst>
            </p:cNvPr>
            <p:cNvSpPr/>
            <p:nvPr/>
          </p:nvSpPr>
          <p:spPr>
            <a:xfrm>
              <a:off x="2363472" y="3966356"/>
              <a:ext cx="35926" cy="74055"/>
            </a:xfrm>
            <a:custGeom>
              <a:avLst/>
              <a:gdLst/>
              <a:ahLst/>
              <a:cxnLst/>
              <a:rect l="l" t="t" r="r" b="b"/>
              <a:pathLst>
                <a:path w="3592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0816" y="20834"/>
                  </a:lnTo>
                  <a:lnTo>
                    <a:pt x="24362" y="18521"/>
                  </a:lnTo>
                  <a:lnTo>
                    <a:pt x="30067" y="18521"/>
                  </a:lnTo>
                  <a:lnTo>
                    <a:pt x="35926" y="19678"/>
                  </a:lnTo>
                  <a:lnTo>
                    <a:pt x="35926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5" name="object 1448">
              <a:extLst>
                <a:ext uri="{FF2B5EF4-FFF2-40B4-BE49-F238E27FC236}">
                  <a16:creationId xmlns:a16="http://schemas.microsoft.com/office/drawing/2014/main" id="{D216FBC4-8274-4DC3-B3F9-077BEDBDD170}"/>
                </a:ext>
              </a:extLst>
            </p:cNvPr>
            <p:cNvSpPr/>
            <p:nvPr/>
          </p:nvSpPr>
          <p:spPr>
            <a:xfrm>
              <a:off x="2408650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0" y="6939"/>
                  </a:move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2643" y="20819"/>
                  </a:lnTo>
                  <a:lnTo>
                    <a:pt x="16190" y="19662"/>
                  </a:lnTo>
                  <a:lnTo>
                    <a:pt x="19582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582" y="4626"/>
                  </a:lnTo>
                  <a:lnTo>
                    <a:pt x="16190" y="1156"/>
                  </a:lnTo>
                  <a:lnTo>
                    <a:pt x="12643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582" y="101814"/>
                  </a:lnTo>
                  <a:lnTo>
                    <a:pt x="19582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6" name="object 1449">
              <a:extLst>
                <a:ext uri="{FF2B5EF4-FFF2-40B4-BE49-F238E27FC236}">
                  <a16:creationId xmlns:a16="http://schemas.microsoft.com/office/drawing/2014/main" id="{B3C55BE4-815B-48E8-BCFB-62EAEE8DCEC6}"/>
                </a:ext>
              </a:extLst>
            </p:cNvPr>
            <p:cNvSpPr/>
            <p:nvPr/>
          </p:nvSpPr>
          <p:spPr>
            <a:xfrm>
              <a:off x="2438718" y="3966356"/>
              <a:ext cx="54275" cy="75211"/>
            </a:xfrm>
            <a:custGeom>
              <a:avLst/>
              <a:gdLst/>
              <a:ahLst/>
              <a:cxnLst/>
              <a:rect l="l" t="t" r="r" b="b"/>
              <a:pathLst>
                <a:path w="54275" h="75211">
                  <a:moveTo>
                    <a:pt x="18503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4275" y="60160"/>
                  </a:lnTo>
                  <a:lnTo>
                    <a:pt x="54275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6257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7754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5772" y="54377"/>
                  </a:lnTo>
                  <a:lnTo>
                    <a:pt x="35772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7" name="object 1450">
              <a:extLst>
                <a:ext uri="{FF2B5EF4-FFF2-40B4-BE49-F238E27FC236}">
                  <a16:creationId xmlns:a16="http://schemas.microsoft.com/office/drawing/2014/main" id="{D08B79F1-D11E-4AC5-AD6A-9F96D428E410}"/>
                </a:ext>
              </a:extLst>
            </p:cNvPr>
            <p:cNvSpPr/>
            <p:nvPr/>
          </p:nvSpPr>
          <p:spPr>
            <a:xfrm>
              <a:off x="250224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53196" y="68272"/>
                  </a:moveTo>
                  <a:lnTo>
                    <a:pt x="55509" y="64802"/>
                  </a:lnTo>
                  <a:lnTo>
                    <a:pt x="47491" y="53220"/>
                  </a:lnTo>
                  <a:lnTo>
                    <a:pt x="43944" y="57846"/>
                  </a:lnTo>
                  <a:lnTo>
                    <a:pt x="38239" y="59003"/>
                  </a:lnTo>
                  <a:lnTo>
                    <a:pt x="27754" y="59003"/>
                  </a:lnTo>
                  <a:lnTo>
                    <a:pt x="24362" y="57846"/>
                  </a:lnTo>
                  <a:lnTo>
                    <a:pt x="19736" y="53220"/>
                  </a:lnTo>
                  <a:lnTo>
                    <a:pt x="18503" y="49750"/>
                  </a:lnTo>
                  <a:lnTo>
                    <a:pt x="18503" y="25461"/>
                  </a:lnTo>
                  <a:lnTo>
                    <a:pt x="19736" y="21991"/>
                  </a:lnTo>
                  <a:lnTo>
                    <a:pt x="20816" y="19678"/>
                  </a:lnTo>
                  <a:lnTo>
                    <a:pt x="1973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210"/>
                  </a:lnTo>
                  <a:lnTo>
                    <a:pt x="2091" y="56762"/>
                  </a:lnTo>
                  <a:lnTo>
                    <a:pt x="8172" y="67115"/>
                  </a:lnTo>
                  <a:lnTo>
                    <a:pt x="12798" y="72898"/>
                  </a:lnTo>
                  <a:lnTo>
                    <a:pt x="20816" y="75211"/>
                  </a:lnTo>
                  <a:lnTo>
                    <a:pt x="35926" y="75211"/>
                  </a:lnTo>
                  <a:lnTo>
                    <a:pt x="40552" y="74055"/>
                  </a:lnTo>
                  <a:lnTo>
                    <a:pt x="45178" y="72898"/>
                  </a:lnTo>
                  <a:lnTo>
                    <a:pt x="49804" y="70585"/>
                  </a:lnTo>
                  <a:lnTo>
                    <a:pt x="53196" y="68272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7006" y="24304"/>
                  </a:lnTo>
                  <a:lnTo>
                    <a:pt x="38239" y="28931"/>
                  </a:lnTo>
                  <a:lnTo>
                    <a:pt x="38239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8" name="object 1451">
              <a:extLst>
                <a:ext uri="{FF2B5EF4-FFF2-40B4-BE49-F238E27FC236}">
                  <a16:creationId xmlns:a16="http://schemas.microsoft.com/office/drawing/2014/main" id="{5DD315E8-A6F6-4E45-8D82-980A8C943BD8}"/>
                </a:ext>
              </a:extLst>
            </p:cNvPr>
            <p:cNvSpPr/>
            <p:nvPr/>
          </p:nvSpPr>
          <p:spPr>
            <a:xfrm>
              <a:off x="2598308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618" y="87"/>
                  </a:lnTo>
                  <a:lnTo>
                    <a:pt x="18706" y="3286"/>
                  </a:lnTo>
                  <a:lnTo>
                    <a:pt x="9251" y="11566"/>
                  </a:lnTo>
                  <a:lnTo>
                    <a:pt x="5745" y="16663"/>
                  </a:lnTo>
                  <a:lnTo>
                    <a:pt x="1491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372" y="67263"/>
                  </a:lnTo>
                  <a:lnTo>
                    <a:pt x="3425" y="80217"/>
                  </a:lnTo>
                  <a:lnTo>
                    <a:pt x="9251" y="90248"/>
                  </a:lnTo>
                  <a:lnTo>
                    <a:pt x="22353" y="98609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135" y="96031"/>
                  </a:lnTo>
                  <a:lnTo>
                    <a:pt x="64761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3944" y="83292"/>
                  </a:lnTo>
                  <a:lnTo>
                    <a:pt x="4055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0816" y="74039"/>
                  </a:lnTo>
                  <a:lnTo>
                    <a:pt x="19736" y="68256"/>
                  </a:lnTo>
                  <a:lnTo>
                    <a:pt x="19736" y="32385"/>
                  </a:lnTo>
                  <a:lnTo>
                    <a:pt x="20816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39319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8570" y="32385"/>
                  </a:lnTo>
                  <a:lnTo>
                    <a:pt x="68307" y="32385"/>
                  </a:lnTo>
                  <a:lnTo>
                    <a:pt x="68221" y="31676"/>
                  </a:lnTo>
                  <a:lnTo>
                    <a:pt x="65258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9" name="object 1452">
              <a:extLst>
                <a:ext uri="{FF2B5EF4-FFF2-40B4-BE49-F238E27FC236}">
                  <a16:creationId xmlns:a16="http://schemas.microsoft.com/office/drawing/2014/main" id="{75753D28-2647-46F2-9DB6-CAAC16B60188}"/>
                </a:ext>
              </a:extLst>
            </p:cNvPr>
            <p:cNvSpPr/>
            <p:nvPr/>
          </p:nvSpPr>
          <p:spPr>
            <a:xfrm>
              <a:off x="2676946" y="3966356"/>
              <a:ext cx="59055" cy="75211"/>
            </a:xfrm>
            <a:custGeom>
              <a:avLst/>
              <a:gdLst/>
              <a:ahLst/>
              <a:cxnLst/>
              <a:rect l="l" t="t" r="r" b="b"/>
              <a:pathLst>
                <a:path w="59055" h="75211">
                  <a:moveTo>
                    <a:pt x="40" y="41957"/>
                  </a:moveTo>
                  <a:lnTo>
                    <a:pt x="2010" y="55830"/>
                  </a:lnTo>
                  <a:lnTo>
                    <a:pt x="6938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8239" y="75211"/>
                  </a:lnTo>
                  <a:lnTo>
                    <a:pt x="39319" y="54377"/>
                  </a:lnTo>
                  <a:lnTo>
                    <a:pt x="35926" y="59003"/>
                  </a:lnTo>
                  <a:lnTo>
                    <a:pt x="22049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close/>
                </a:path>
                <a:path w="59055" h="75211">
                  <a:moveTo>
                    <a:pt x="28988" y="0"/>
                  </a:moveTo>
                  <a:lnTo>
                    <a:pt x="19736" y="0"/>
                  </a:lnTo>
                  <a:lnTo>
                    <a:pt x="12798" y="3469"/>
                  </a:lnTo>
                  <a:lnTo>
                    <a:pt x="18503" y="28931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239" y="23148"/>
                  </a:lnTo>
                  <a:lnTo>
                    <a:pt x="39319" y="28931"/>
                  </a:lnTo>
                  <a:lnTo>
                    <a:pt x="39319" y="54377"/>
                  </a:lnTo>
                  <a:lnTo>
                    <a:pt x="38239" y="75211"/>
                  </a:lnTo>
                  <a:lnTo>
                    <a:pt x="45178" y="71741"/>
                  </a:lnTo>
                  <a:lnTo>
                    <a:pt x="50883" y="65958"/>
                  </a:lnTo>
                  <a:lnTo>
                    <a:pt x="51570" y="65060"/>
                  </a:lnTo>
                  <a:lnTo>
                    <a:pt x="56920" y="54300"/>
                  </a:lnTo>
                  <a:lnTo>
                    <a:pt x="59055" y="40497"/>
                  </a:lnTo>
                  <a:lnTo>
                    <a:pt x="58975" y="32879"/>
                  </a:lnTo>
                  <a:lnTo>
                    <a:pt x="56305" y="19235"/>
                  </a:lnTo>
                  <a:lnTo>
                    <a:pt x="50883" y="9253"/>
                  </a:lnTo>
                  <a:lnTo>
                    <a:pt x="45178" y="3469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0" name="object 1453">
              <a:extLst>
                <a:ext uri="{FF2B5EF4-FFF2-40B4-BE49-F238E27FC236}">
                  <a16:creationId xmlns:a16="http://schemas.microsoft.com/office/drawing/2014/main" id="{01C2BC1C-C837-4642-9C4A-46F5AC7097A4}"/>
                </a:ext>
              </a:extLst>
            </p:cNvPr>
            <p:cNvSpPr/>
            <p:nvPr/>
          </p:nvSpPr>
          <p:spPr>
            <a:xfrm>
              <a:off x="2744020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37006" y="74055"/>
                  </a:moveTo>
                  <a:lnTo>
                    <a:pt x="55509" y="74055"/>
                  </a:lnTo>
                  <a:lnTo>
                    <a:pt x="55509" y="72898"/>
                  </a:lnTo>
                  <a:lnTo>
                    <a:pt x="54430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7491" y="578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233" y="16208"/>
                  </a:lnTo>
                  <a:lnTo>
                    <a:pt x="1233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301" y="15051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736" y="30087"/>
                  </a:lnTo>
                  <a:lnTo>
                    <a:pt x="12798" y="31244"/>
                  </a:lnTo>
                  <a:lnTo>
                    <a:pt x="8172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5859" y="69428"/>
                  </a:lnTo>
                  <a:lnTo>
                    <a:pt x="10485" y="72898"/>
                  </a:lnTo>
                  <a:lnTo>
                    <a:pt x="15110" y="75211"/>
                  </a:lnTo>
                  <a:lnTo>
                    <a:pt x="19736" y="57846"/>
                  </a:lnTo>
                  <a:lnTo>
                    <a:pt x="19736" y="48593"/>
                  </a:lnTo>
                  <a:lnTo>
                    <a:pt x="22049" y="43967"/>
                  </a:lnTo>
                  <a:lnTo>
                    <a:pt x="26675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614" y="56690"/>
                  </a:lnTo>
                  <a:lnTo>
                    <a:pt x="30067" y="60160"/>
                  </a:lnTo>
                  <a:lnTo>
                    <a:pt x="22049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926" y="68272"/>
                  </a:lnTo>
                  <a:lnTo>
                    <a:pt x="35926" y="70585"/>
                  </a:lnTo>
                  <a:lnTo>
                    <a:pt x="37006" y="74055"/>
                  </a:lnTo>
                  <a:close/>
                </a:path>
                <a:path w="55509" h="75211">
                  <a:moveTo>
                    <a:pt x="22049" y="75211"/>
                  </a:moveTo>
                  <a:lnTo>
                    <a:pt x="27754" y="75211"/>
                  </a:lnTo>
                  <a:lnTo>
                    <a:pt x="22049" y="60160"/>
                  </a:lnTo>
                  <a:lnTo>
                    <a:pt x="19736" y="57846"/>
                  </a:lnTo>
                  <a:lnTo>
                    <a:pt x="15110" y="75211"/>
                  </a:lnTo>
                  <a:lnTo>
                    <a:pt x="22049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1" name="object 1454">
              <a:extLst>
                <a:ext uri="{FF2B5EF4-FFF2-40B4-BE49-F238E27FC236}">
                  <a16:creationId xmlns:a16="http://schemas.microsoft.com/office/drawing/2014/main" id="{7548CC79-6F45-4BA9-95CF-E101ABB588FF}"/>
                </a:ext>
              </a:extLst>
            </p:cNvPr>
            <p:cNvSpPr/>
            <p:nvPr/>
          </p:nvSpPr>
          <p:spPr>
            <a:xfrm>
              <a:off x="2820962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2" name="object 1455">
              <a:extLst>
                <a:ext uri="{FF2B5EF4-FFF2-40B4-BE49-F238E27FC236}">
                  <a16:creationId xmlns:a16="http://schemas.microsoft.com/office/drawing/2014/main" id="{EA990EF7-80E1-4CDB-9303-BC82727C376B}"/>
                </a:ext>
              </a:extLst>
            </p:cNvPr>
            <p:cNvSpPr/>
            <p:nvPr/>
          </p:nvSpPr>
          <p:spPr>
            <a:xfrm>
              <a:off x="2841162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546" y="31244"/>
                  </a:lnTo>
                  <a:lnTo>
                    <a:pt x="5859" y="34714"/>
                  </a:lnTo>
                  <a:lnTo>
                    <a:pt x="9251" y="38184"/>
                  </a:lnTo>
                  <a:lnTo>
                    <a:pt x="15110" y="41654"/>
                  </a:lnTo>
                  <a:lnTo>
                    <a:pt x="22049" y="43967"/>
                  </a:lnTo>
                  <a:lnTo>
                    <a:pt x="27754" y="46280"/>
                  </a:lnTo>
                  <a:lnTo>
                    <a:pt x="31301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362" y="61316"/>
                  </a:lnTo>
                  <a:lnTo>
                    <a:pt x="19736" y="59003"/>
                  </a:lnTo>
                  <a:lnTo>
                    <a:pt x="18503" y="54377"/>
                  </a:lnTo>
                  <a:lnTo>
                    <a:pt x="1742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2798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2117" y="43967"/>
                  </a:lnTo>
                  <a:lnTo>
                    <a:pt x="48570" y="40497"/>
                  </a:lnTo>
                  <a:lnTo>
                    <a:pt x="45178" y="37027"/>
                  </a:lnTo>
                  <a:lnTo>
                    <a:pt x="40552" y="33557"/>
                  </a:lnTo>
                  <a:lnTo>
                    <a:pt x="32380" y="30087"/>
                  </a:lnTo>
                  <a:lnTo>
                    <a:pt x="26675" y="27774"/>
                  </a:lnTo>
                  <a:lnTo>
                    <a:pt x="23128" y="26617"/>
                  </a:lnTo>
                  <a:lnTo>
                    <a:pt x="20816" y="24304"/>
                  </a:lnTo>
                  <a:lnTo>
                    <a:pt x="19736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1301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3" name="object 1456">
              <a:extLst>
                <a:ext uri="{FF2B5EF4-FFF2-40B4-BE49-F238E27FC236}">
                  <a16:creationId xmlns:a16="http://schemas.microsoft.com/office/drawing/2014/main" id="{2DE2858C-5672-4E58-AB75-1C08B2E7F883}"/>
                </a:ext>
              </a:extLst>
            </p:cNvPr>
            <p:cNvSpPr/>
            <p:nvPr/>
          </p:nvSpPr>
          <p:spPr>
            <a:xfrm>
              <a:off x="5035635" y="3942067"/>
              <a:ext cx="56588" cy="98344"/>
            </a:xfrm>
            <a:custGeom>
              <a:avLst/>
              <a:gdLst/>
              <a:ahLst/>
              <a:cxnLst/>
              <a:rect l="l" t="t" r="r" b="b"/>
              <a:pathLst>
                <a:path w="56588" h="98344">
                  <a:moveTo>
                    <a:pt x="19582" y="82136"/>
                  </a:moveTo>
                  <a:lnTo>
                    <a:pt x="19582" y="55533"/>
                  </a:lnTo>
                  <a:lnTo>
                    <a:pt x="50883" y="55533"/>
                  </a:lnTo>
                  <a:lnTo>
                    <a:pt x="50883" y="40497"/>
                  </a:lnTo>
                  <a:lnTo>
                    <a:pt x="19582" y="40497"/>
                  </a:lnTo>
                  <a:lnTo>
                    <a:pt x="19582" y="17349"/>
                  </a:lnTo>
                  <a:lnTo>
                    <a:pt x="55509" y="17349"/>
                  </a:lnTo>
                  <a:lnTo>
                    <a:pt x="5550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6588" y="98344"/>
                  </a:lnTo>
                  <a:lnTo>
                    <a:pt x="56588" y="82136"/>
                  </a:lnTo>
                  <a:lnTo>
                    <a:pt x="19582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4" name="object 1457">
              <a:extLst>
                <a:ext uri="{FF2B5EF4-FFF2-40B4-BE49-F238E27FC236}">
                  <a16:creationId xmlns:a16="http://schemas.microsoft.com/office/drawing/2014/main" id="{97D00D0F-1817-49B2-A0AE-23D4F0145B75}"/>
                </a:ext>
              </a:extLst>
            </p:cNvPr>
            <p:cNvSpPr/>
            <p:nvPr/>
          </p:nvSpPr>
          <p:spPr>
            <a:xfrm>
              <a:off x="5096849" y="3967513"/>
              <a:ext cx="57822" cy="72898"/>
            </a:xfrm>
            <a:custGeom>
              <a:avLst/>
              <a:gdLst/>
              <a:ahLst/>
              <a:cxnLst/>
              <a:rect l="l" t="t" r="r" b="b"/>
              <a:pathLst>
                <a:path w="57822" h="72898">
                  <a:moveTo>
                    <a:pt x="28988" y="21991"/>
                  </a:moveTo>
                  <a:lnTo>
                    <a:pt x="20816" y="0"/>
                  </a:lnTo>
                  <a:lnTo>
                    <a:pt x="0" y="0"/>
                  </a:lnTo>
                  <a:lnTo>
                    <a:pt x="17423" y="35870"/>
                  </a:lnTo>
                  <a:lnTo>
                    <a:pt x="0" y="72898"/>
                  </a:lnTo>
                  <a:lnTo>
                    <a:pt x="19736" y="72898"/>
                  </a:lnTo>
                  <a:lnTo>
                    <a:pt x="28988" y="49750"/>
                  </a:lnTo>
                  <a:lnTo>
                    <a:pt x="38239" y="72898"/>
                  </a:lnTo>
                  <a:lnTo>
                    <a:pt x="57822" y="72898"/>
                  </a:lnTo>
                  <a:lnTo>
                    <a:pt x="40552" y="35870"/>
                  </a:lnTo>
                  <a:lnTo>
                    <a:pt x="57822" y="0"/>
                  </a:lnTo>
                  <a:lnTo>
                    <a:pt x="37006" y="0"/>
                  </a:lnTo>
                  <a:lnTo>
                    <a:pt x="28988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5" name="object 1458">
              <a:extLst>
                <a:ext uri="{FF2B5EF4-FFF2-40B4-BE49-F238E27FC236}">
                  <a16:creationId xmlns:a16="http://schemas.microsoft.com/office/drawing/2014/main" id="{E03FDEFC-4460-44C0-BF84-5120480ED7B4}"/>
                </a:ext>
              </a:extLst>
            </p:cNvPr>
            <p:cNvSpPr/>
            <p:nvPr/>
          </p:nvSpPr>
          <p:spPr>
            <a:xfrm>
              <a:off x="5160531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1895" y="43967"/>
                  </a:move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4693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5509" y="74055"/>
                  </a:lnTo>
                  <a:lnTo>
                    <a:pt x="55509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079" y="16208"/>
                  </a:lnTo>
                  <a:lnTo>
                    <a:pt x="1079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28834" y="30087"/>
                  </a:lnTo>
                  <a:lnTo>
                    <a:pt x="21895" y="43967"/>
                  </a:lnTo>
                  <a:close/>
                </a:path>
                <a:path w="55509" h="75211">
                  <a:moveTo>
                    <a:pt x="2312" y="64802"/>
                  </a:moveTo>
                  <a:lnTo>
                    <a:pt x="5705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8834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6" name="object 1459">
              <a:extLst>
                <a:ext uri="{FF2B5EF4-FFF2-40B4-BE49-F238E27FC236}">
                  <a16:creationId xmlns:a16="http://schemas.microsoft.com/office/drawing/2014/main" id="{6465C157-49C2-4474-93C7-2EDCD7D8ABF9}"/>
                </a:ext>
              </a:extLst>
            </p:cNvPr>
            <p:cNvSpPr/>
            <p:nvPr/>
          </p:nvSpPr>
          <p:spPr>
            <a:xfrm>
              <a:off x="5226371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50883" y="9253"/>
                  </a:moveTo>
                  <a:lnTo>
                    <a:pt x="48570" y="3469"/>
                  </a:lnTo>
                  <a:lnTo>
                    <a:pt x="42865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lnTo>
                    <a:pt x="19736" y="20834"/>
                  </a:lnTo>
                  <a:lnTo>
                    <a:pt x="22049" y="17364"/>
                  </a:lnTo>
                  <a:lnTo>
                    <a:pt x="24362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4761" y="16208"/>
                  </a:lnTo>
                  <a:lnTo>
                    <a:pt x="68307" y="18521"/>
                  </a:lnTo>
                  <a:lnTo>
                    <a:pt x="69386" y="23148"/>
                  </a:lnTo>
                  <a:lnTo>
                    <a:pt x="69386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7192" y="16405"/>
                  </a:lnTo>
                  <a:lnTo>
                    <a:pt x="81274" y="4169"/>
                  </a:lnTo>
                  <a:lnTo>
                    <a:pt x="69386" y="0"/>
                  </a:lnTo>
                  <a:lnTo>
                    <a:pt x="61368" y="0"/>
                  </a:lnTo>
                  <a:lnTo>
                    <a:pt x="55509" y="3469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7" name="object 1460">
              <a:extLst>
                <a:ext uri="{FF2B5EF4-FFF2-40B4-BE49-F238E27FC236}">
                  <a16:creationId xmlns:a16="http://schemas.microsoft.com/office/drawing/2014/main" id="{BC740308-E159-46D9-AA2B-45342E5A334F}"/>
                </a:ext>
              </a:extLst>
            </p:cNvPr>
            <p:cNvSpPr/>
            <p:nvPr/>
          </p:nvSpPr>
          <p:spPr>
            <a:xfrm>
              <a:off x="5328293" y="3966356"/>
              <a:ext cx="56588" cy="101814"/>
            </a:xfrm>
            <a:custGeom>
              <a:avLst/>
              <a:gdLst/>
              <a:ahLst/>
              <a:cxnLst/>
              <a:rect l="l" t="t" r="r" b="b"/>
              <a:pathLst>
                <a:path w="56588" h="101814">
                  <a:moveTo>
                    <a:pt x="24208" y="59003"/>
                  </a:moveTo>
                  <a:lnTo>
                    <a:pt x="20816" y="57846"/>
                  </a:lnTo>
                  <a:lnTo>
                    <a:pt x="19582" y="54377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4208" y="16208"/>
                  </a:lnTo>
                  <a:lnTo>
                    <a:pt x="31146" y="16208"/>
                  </a:lnTo>
                  <a:lnTo>
                    <a:pt x="35772" y="19678"/>
                  </a:lnTo>
                  <a:lnTo>
                    <a:pt x="37006" y="23148"/>
                  </a:lnTo>
                  <a:lnTo>
                    <a:pt x="38085" y="27774"/>
                  </a:lnTo>
                  <a:lnTo>
                    <a:pt x="38085" y="46280"/>
                  </a:lnTo>
                  <a:lnTo>
                    <a:pt x="37006" y="52063"/>
                  </a:lnTo>
                  <a:lnTo>
                    <a:pt x="35772" y="54377"/>
                  </a:lnTo>
                  <a:lnTo>
                    <a:pt x="34693" y="57846"/>
                  </a:lnTo>
                  <a:lnTo>
                    <a:pt x="33459" y="75211"/>
                  </a:lnTo>
                  <a:lnTo>
                    <a:pt x="41632" y="75211"/>
                  </a:lnTo>
                  <a:lnTo>
                    <a:pt x="47337" y="71741"/>
                  </a:lnTo>
                  <a:lnTo>
                    <a:pt x="50883" y="65958"/>
                  </a:lnTo>
                  <a:lnTo>
                    <a:pt x="55203" y="53902"/>
                  </a:lnTo>
                  <a:lnTo>
                    <a:pt x="56588" y="39340"/>
                  </a:lnTo>
                  <a:lnTo>
                    <a:pt x="56558" y="32422"/>
                  </a:lnTo>
                  <a:lnTo>
                    <a:pt x="54801" y="18351"/>
                  </a:lnTo>
                  <a:lnTo>
                    <a:pt x="50883" y="8096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96"/>
                  </a:lnTo>
                  <a:lnTo>
                    <a:pt x="17269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9582" y="101814"/>
                  </a:lnTo>
                  <a:lnTo>
                    <a:pt x="19582" y="68272"/>
                  </a:lnTo>
                  <a:lnTo>
                    <a:pt x="23128" y="72898"/>
                  </a:lnTo>
                  <a:lnTo>
                    <a:pt x="24208" y="59003"/>
                  </a:lnTo>
                  <a:close/>
                </a:path>
                <a:path w="56588" h="101814">
                  <a:moveTo>
                    <a:pt x="34693" y="57846"/>
                  </a:moveTo>
                  <a:lnTo>
                    <a:pt x="31146" y="59003"/>
                  </a:lnTo>
                  <a:lnTo>
                    <a:pt x="24208" y="59003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459" y="75211"/>
                  </a:lnTo>
                  <a:lnTo>
                    <a:pt x="34693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8" name="object 1461">
              <a:extLst>
                <a:ext uri="{FF2B5EF4-FFF2-40B4-BE49-F238E27FC236}">
                  <a16:creationId xmlns:a16="http://schemas.microsoft.com/office/drawing/2014/main" id="{23DD2521-2592-49E0-894F-1983E43D8149}"/>
                </a:ext>
              </a:extLst>
            </p:cNvPr>
            <p:cNvSpPr/>
            <p:nvPr/>
          </p:nvSpPr>
          <p:spPr>
            <a:xfrm>
              <a:off x="5406315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9" name="object 1462">
              <a:extLst>
                <a:ext uri="{FF2B5EF4-FFF2-40B4-BE49-F238E27FC236}">
                  <a16:creationId xmlns:a16="http://schemas.microsoft.com/office/drawing/2014/main" id="{4CC93206-B5BC-4102-B584-77864B806A18}"/>
                </a:ext>
              </a:extLst>
            </p:cNvPr>
            <p:cNvSpPr/>
            <p:nvPr/>
          </p:nvSpPr>
          <p:spPr>
            <a:xfrm>
              <a:off x="5427747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18503" y="43967"/>
                  </a:moveTo>
                  <a:lnTo>
                    <a:pt x="56588" y="43967"/>
                  </a:lnTo>
                  <a:lnTo>
                    <a:pt x="38085" y="28931"/>
                  </a:lnTo>
                  <a:lnTo>
                    <a:pt x="38085" y="31244"/>
                  </a:lnTo>
                  <a:lnTo>
                    <a:pt x="18503" y="31244"/>
                  </a:lnTo>
                  <a:lnTo>
                    <a:pt x="19582" y="25461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6" y="43159"/>
                  </a:lnTo>
                  <a:lnTo>
                    <a:pt x="2062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772" y="75211"/>
                  </a:lnTo>
                  <a:lnTo>
                    <a:pt x="40398" y="74055"/>
                  </a:lnTo>
                  <a:lnTo>
                    <a:pt x="45024" y="72898"/>
                  </a:lnTo>
                  <a:lnTo>
                    <a:pt x="49650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8085" y="59003"/>
                  </a:lnTo>
                  <a:lnTo>
                    <a:pt x="27754" y="59003"/>
                  </a:lnTo>
                  <a:lnTo>
                    <a:pt x="24208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8503" y="43967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085" y="24304"/>
                  </a:lnTo>
                  <a:lnTo>
                    <a:pt x="38085" y="28931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0" name="object 1463">
              <a:extLst>
                <a:ext uri="{FF2B5EF4-FFF2-40B4-BE49-F238E27FC236}">
                  <a16:creationId xmlns:a16="http://schemas.microsoft.com/office/drawing/2014/main" id="{FABF790F-450A-4111-AB25-50F91DC1D62E}"/>
                </a:ext>
              </a:extLst>
            </p:cNvPr>
            <p:cNvSpPr/>
            <p:nvPr/>
          </p:nvSpPr>
          <p:spPr>
            <a:xfrm>
              <a:off x="5525968" y="3942067"/>
              <a:ext cx="88044" cy="98344"/>
            </a:xfrm>
            <a:custGeom>
              <a:avLst/>
              <a:gdLst/>
              <a:ahLst/>
              <a:cxnLst/>
              <a:rect l="l" t="t" r="r" b="b"/>
              <a:pathLst>
                <a:path w="88044" h="98344">
                  <a:moveTo>
                    <a:pt x="68307" y="71726"/>
                  </a:moveTo>
                  <a:lnTo>
                    <a:pt x="68307" y="98344"/>
                  </a:lnTo>
                  <a:lnTo>
                    <a:pt x="88044" y="98344"/>
                  </a:lnTo>
                  <a:lnTo>
                    <a:pt x="88044" y="0"/>
                  </a:lnTo>
                  <a:lnTo>
                    <a:pt x="62448" y="0"/>
                  </a:lnTo>
                  <a:lnTo>
                    <a:pt x="43944" y="71726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736" y="98344"/>
                  </a:lnTo>
                  <a:lnTo>
                    <a:pt x="19736" y="71726"/>
                  </a:lnTo>
                  <a:lnTo>
                    <a:pt x="17423" y="31229"/>
                  </a:lnTo>
                  <a:lnTo>
                    <a:pt x="37006" y="98344"/>
                  </a:lnTo>
                  <a:lnTo>
                    <a:pt x="50883" y="98344"/>
                  </a:lnTo>
                  <a:lnTo>
                    <a:pt x="70620" y="31229"/>
                  </a:lnTo>
                  <a:lnTo>
                    <a:pt x="68307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1" name="object 1464">
              <a:extLst>
                <a:ext uri="{FF2B5EF4-FFF2-40B4-BE49-F238E27FC236}">
                  <a16:creationId xmlns:a16="http://schemas.microsoft.com/office/drawing/2014/main" id="{56E9DA83-1723-4CCA-A5E2-F08BBF05F299}"/>
                </a:ext>
              </a:extLst>
            </p:cNvPr>
            <p:cNvSpPr/>
            <p:nvPr/>
          </p:nvSpPr>
          <p:spPr>
            <a:xfrm>
              <a:off x="562665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26" y="43210"/>
                  </a:moveTo>
                  <a:lnTo>
                    <a:pt x="2576" y="56762"/>
                  </a:lnTo>
                  <a:lnTo>
                    <a:pt x="8172" y="67115"/>
                  </a:lnTo>
                  <a:lnTo>
                    <a:pt x="13877" y="72898"/>
                  </a:lnTo>
                  <a:lnTo>
                    <a:pt x="22049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49804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736" y="49750"/>
                  </a:lnTo>
                  <a:lnTo>
                    <a:pt x="19736" y="25461"/>
                  </a:lnTo>
                  <a:lnTo>
                    <a:pt x="20816" y="21991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6710" y="10859"/>
                  </a:lnTo>
                  <a:lnTo>
                    <a:pt x="1560" y="21596"/>
                  </a:lnTo>
                  <a:lnTo>
                    <a:pt x="0" y="35870"/>
                  </a:lnTo>
                  <a:lnTo>
                    <a:pt x="26" y="43210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21991"/>
                  </a:lnTo>
                  <a:lnTo>
                    <a:pt x="22049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239" y="20834"/>
                  </a:lnTo>
                  <a:lnTo>
                    <a:pt x="38239" y="31244"/>
                  </a:lnTo>
                  <a:lnTo>
                    <a:pt x="19736" y="31244"/>
                  </a:lnTo>
                  <a:lnTo>
                    <a:pt x="19736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2" name="object 1465">
              <a:extLst>
                <a:ext uri="{FF2B5EF4-FFF2-40B4-BE49-F238E27FC236}">
                  <a16:creationId xmlns:a16="http://schemas.microsoft.com/office/drawing/2014/main" id="{C325D584-6ED5-4759-900E-6B22FF21F7B4}"/>
                </a:ext>
              </a:extLst>
            </p:cNvPr>
            <p:cNvSpPr/>
            <p:nvPr/>
          </p:nvSpPr>
          <p:spPr>
            <a:xfrm>
              <a:off x="5688025" y="3950163"/>
              <a:ext cx="38085" cy="91404"/>
            </a:xfrm>
            <a:custGeom>
              <a:avLst/>
              <a:gdLst/>
              <a:ahLst/>
              <a:cxnLst/>
              <a:rect l="l" t="t" r="r" b="b"/>
              <a:pathLst>
                <a:path w="38085" h="91404">
                  <a:moveTo>
                    <a:pt x="27754" y="17349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9251" y="31244"/>
                  </a:lnTo>
                  <a:lnTo>
                    <a:pt x="9251" y="70569"/>
                  </a:lnTo>
                  <a:lnTo>
                    <a:pt x="9386" y="74094"/>
                  </a:lnTo>
                  <a:lnTo>
                    <a:pt x="14544" y="87078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085" y="90248"/>
                  </a:lnTo>
                  <a:lnTo>
                    <a:pt x="38085" y="75196"/>
                  </a:lnTo>
                  <a:lnTo>
                    <a:pt x="31146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3" name="object 1466">
              <a:extLst>
                <a:ext uri="{FF2B5EF4-FFF2-40B4-BE49-F238E27FC236}">
                  <a16:creationId xmlns:a16="http://schemas.microsoft.com/office/drawing/2014/main" id="{AD69E2BC-0D57-4022-8F1E-8DE6E8E25733}"/>
                </a:ext>
              </a:extLst>
            </p:cNvPr>
            <p:cNvSpPr/>
            <p:nvPr/>
          </p:nvSpPr>
          <p:spPr>
            <a:xfrm>
              <a:off x="5734283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582" y="74055"/>
                  </a:moveTo>
                  <a:lnTo>
                    <a:pt x="19582" y="25461"/>
                  </a:lnTo>
                  <a:lnTo>
                    <a:pt x="21895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772" y="0"/>
                  </a:lnTo>
                  <a:lnTo>
                    <a:pt x="26521" y="0"/>
                  </a:lnTo>
                  <a:lnTo>
                    <a:pt x="21895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582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4" name="object 1467">
              <a:extLst>
                <a:ext uri="{FF2B5EF4-FFF2-40B4-BE49-F238E27FC236}">
                  <a16:creationId xmlns:a16="http://schemas.microsoft.com/office/drawing/2014/main" id="{2FF22234-97E8-4A8E-A632-952EBDF1BDC1}"/>
                </a:ext>
              </a:extLst>
            </p:cNvPr>
            <p:cNvSpPr/>
            <p:nvPr/>
          </p:nvSpPr>
          <p:spPr>
            <a:xfrm>
              <a:off x="5779307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850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546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5" name="object 1468">
              <a:extLst>
                <a:ext uri="{FF2B5EF4-FFF2-40B4-BE49-F238E27FC236}">
                  <a16:creationId xmlns:a16="http://schemas.microsoft.com/office/drawing/2014/main" id="{169E8334-9A79-41F4-9644-C44E46A41E20}"/>
                </a:ext>
              </a:extLst>
            </p:cNvPr>
            <p:cNvSpPr/>
            <p:nvPr/>
          </p:nvSpPr>
          <p:spPr>
            <a:xfrm>
              <a:off x="5810608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8834" y="59003"/>
                  </a:moveTo>
                  <a:lnTo>
                    <a:pt x="24208" y="59003"/>
                  </a:lnTo>
                  <a:lnTo>
                    <a:pt x="20816" y="55533"/>
                  </a:lnTo>
                  <a:lnTo>
                    <a:pt x="19582" y="50907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28834" y="16208"/>
                  </a:lnTo>
                  <a:lnTo>
                    <a:pt x="33459" y="17364"/>
                  </a:lnTo>
                  <a:lnTo>
                    <a:pt x="35772" y="20834"/>
                  </a:lnTo>
                  <a:lnTo>
                    <a:pt x="37006" y="24304"/>
                  </a:lnTo>
                  <a:lnTo>
                    <a:pt x="37006" y="28931"/>
                  </a:lnTo>
                  <a:lnTo>
                    <a:pt x="55509" y="28931"/>
                  </a:lnTo>
                  <a:lnTo>
                    <a:pt x="54275" y="19678"/>
                  </a:lnTo>
                  <a:lnTo>
                    <a:pt x="51963" y="12738"/>
                  </a:lnTo>
                  <a:lnTo>
                    <a:pt x="47337" y="6939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52" y="43439"/>
                  </a:lnTo>
                  <a:lnTo>
                    <a:pt x="2219" y="57114"/>
                  </a:lnTo>
                  <a:lnTo>
                    <a:pt x="8018" y="67115"/>
                  </a:lnTo>
                  <a:lnTo>
                    <a:pt x="12643" y="72898"/>
                  </a:lnTo>
                  <a:lnTo>
                    <a:pt x="19582" y="75211"/>
                  </a:lnTo>
                  <a:lnTo>
                    <a:pt x="37006" y="75211"/>
                  </a:lnTo>
                  <a:lnTo>
                    <a:pt x="42711" y="72898"/>
                  </a:lnTo>
                  <a:lnTo>
                    <a:pt x="47337" y="68272"/>
                  </a:lnTo>
                  <a:lnTo>
                    <a:pt x="51963" y="63645"/>
                  </a:lnTo>
                  <a:lnTo>
                    <a:pt x="54275" y="56690"/>
                  </a:lnTo>
                  <a:lnTo>
                    <a:pt x="55509" y="48593"/>
                  </a:lnTo>
                  <a:lnTo>
                    <a:pt x="37006" y="48593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28834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6" name="object 1469">
              <a:extLst>
                <a:ext uri="{FF2B5EF4-FFF2-40B4-BE49-F238E27FC236}">
                  <a16:creationId xmlns:a16="http://schemas.microsoft.com/office/drawing/2014/main" id="{F29FFD91-C9A9-4D43-98C6-ABA76A4EF03E}"/>
                </a:ext>
              </a:extLst>
            </p:cNvPr>
            <p:cNvSpPr/>
            <p:nvPr/>
          </p:nvSpPr>
          <p:spPr>
            <a:xfrm>
              <a:off x="5871823" y="3966356"/>
              <a:ext cx="54430" cy="75211"/>
            </a:xfrm>
            <a:custGeom>
              <a:avLst/>
              <a:gdLst/>
              <a:ahLst/>
              <a:cxnLst/>
              <a:rect l="l" t="t" r="r" b="b"/>
              <a:pathLst>
                <a:path w="54430" h="75211">
                  <a:moveTo>
                    <a:pt x="20816" y="59003"/>
                  </a:move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3877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5926" y="75211"/>
                  </a:lnTo>
                  <a:lnTo>
                    <a:pt x="41786" y="72898"/>
                  </a:lnTo>
                  <a:lnTo>
                    <a:pt x="47491" y="69428"/>
                  </a:lnTo>
                  <a:lnTo>
                    <a:pt x="52117" y="65958"/>
                  </a:lnTo>
                  <a:lnTo>
                    <a:pt x="54430" y="60160"/>
                  </a:lnTo>
                  <a:lnTo>
                    <a:pt x="54430" y="48593"/>
                  </a:lnTo>
                  <a:lnTo>
                    <a:pt x="53350" y="43967"/>
                  </a:lnTo>
                  <a:lnTo>
                    <a:pt x="49804" y="40497"/>
                  </a:lnTo>
                  <a:lnTo>
                    <a:pt x="46412" y="37027"/>
                  </a:lnTo>
                  <a:lnTo>
                    <a:pt x="40552" y="33557"/>
                  </a:lnTo>
                  <a:lnTo>
                    <a:pt x="33614" y="30087"/>
                  </a:lnTo>
                  <a:lnTo>
                    <a:pt x="27754" y="27774"/>
                  </a:lnTo>
                  <a:lnTo>
                    <a:pt x="24362" y="26617"/>
                  </a:lnTo>
                  <a:lnTo>
                    <a:pt x="22049" y="24304"/>
                  </a:lnTo>
                  <a:lnTo>
                    <a:pt x="20816" y="20834"/>
                  </a:lnTo>
                  <a:lnTo>
                    <a:pt x="20816" y="17364"/>
                  </a:lnTo>
                  <a:lnTo>
                    <a:pt x="24362" y="13894"/>
                  </a:lnTo>
                  <a:lnTo>
                    <a:pt x="32534" y="13894"/>
                  </a:lnTo>
                  <a:lnTo>
                    <a:pt x="34847" y="16208"/>
                  </a:lnTo>
                  <a:lnTo>
                    <a:pt x="34847" y="23148"/>
                  </a:lnTo>
                  <a:lnTo>
                    <a:pt x="54430" y="23148"/>
                  </a:lnTo>
                  <a:lnTo>
                    <a:pt x="54430" y="16208"/>
                  </a:lnTo>
                  <a:lnTo>
                    <a:pt x="52117" y="10409"/>
                  </a:lnTo>
                  <a:lnTo>
                    <a:pt x="47491" y="5783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546" y="31244"/>
                  </a:lnTo>
                  <a:lnTo>
                    <a:pt x="6938" y="34714"/>
                  </a:lnTo>
                  <a:lnTo>
                    <a:pt x="10485" y="38184"/>
                  </a:lnTo>
                  <a:lnTo>
                    <a:pt x="15110" y="41654"/>
                  </a:lnTo>
                  <a:lnTo>
                    <a:pt x="23128" y="43967"/>
                  </a:lnTo>
                  <a:lnTo>
                    <a:pt x="28988" y="46280"/>
                  </a:lnTo>
                  <a:lnTo>
                    <a:pt x="32534" y="48593"/>
                  </a:lnTo>
                  <a:lnTo>
                    <a:pt x="34847" y="50907"/>
                  </a:lnTo>
                  <a:lnTo>
                    <a:pt x="35926" y="54377"/>
                  </a:lnTo>
                  <a:lnTo>
                    <a:pt x="35926" y="59003"/>
                  </a:lnTo>
                  <a:lnTo>
                    <a:pt x="33614" y="61316"/>
                  </a:lnTo>
                  <a:lnTo>
                    <a:pt x="24362" y="61316"/>
                  </a:lnTo>
                  <a:lnTo>
                    <a:pt x="2081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7" name="object 1470">
              <a:extLst>
                <a:ext uri="{FF2B5EF4-FFF2-40B4-BE49-F238E27FC236}">
                  <a16:creationId xmlns:a16="http://schemas.microsoft.com/office/drawing/2014/main" id="{9DEA0B7D-C3EF-4C74-BA60-3D413BE7DAD6}"/>
                </a:ext>
              </a:extLst>
            </p:cNvPr>
            <p:cNvSpPr/>
            <p:nvPr/>
          </p:nvSpPr>
          <p:spPr>
            <a:xfrm>
              <a:off x="5963259" y="3935127"/>
              <a:ext cx="41632" cy="105284"/>
            </a:xfrm>
            <a:custGeom>
              <a:avLst/>
              <a:gdLst/>
              <a:ahLst/>
              <a:cxnLst/>
              <a:rect l="l" t="t" r="r" b="b"/>
              <a:pathLst>
                <a:path w="41632" h="105284">
                  <a:moveTo>
                    <a:pt x="9251" y="17349"/>
                  </a:moveTo>
                  <a:lnTo>
                    <a:pt x="9251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9251" y="46280"/>
                  </a:lnTo>
                  <a:lnTo>
                    <a:pt x="9251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9319" y="46280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1301" y="16192"/>
                  </a:lnTo>
                  <a:lnTo>
                    <a:pt x="35926" y="16192"/>
                  </a:lnTo>
                  <a:lnTo>
                    <a:pt x="40552" y="17349"/>
                  </a:lnTo>
                  <a:lnTo>
                    <a:pt x="41632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9251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8" name="object 1471">
              <a:extLst>
                <a:ext uri="{FF2B5EF4-FFF2-40B4-BE49-F238E27FC236}">
                  <a16:creationId xmlns:a16="http://schemas.microsoft.com/office/drawing/2014/main" id="{812C794F-FD7F-42FB-8A85-EC05595DA3A5}"/>
                </a:ext>
              </a:extLst>
            </p:cNvPr>
            <p:cNvSpPr/>
            <p:nvPr/>
          </p:nvSpPr>
          <p:spPr>
            <a:xfrm>
              <a:off x="6009517" y="3966356"/>
              <a:ext cx="39319" cy="75211"/>
            </a:xfrm>
            <a:custGeom>
              <a:avLst/>
              <a:gdLst/>
              <a:ahLst/>
              <a:cxnLst/>
              <a:rect l="l" t="t" r="r" b="b"/>
              <a:pathLst>
                <a:path w="39319" h="75211">
                  <a:moveTo>
                    <a:pt x="39319" y="54377"/>
                  </a:moveTo>
                  <a:lnTo>
                    <a:pt x="35926" y="59003"/>
                  </a:lnTo>
                  <a:lnTo>
                    <a:pt x="23128" y="59003"/>
                  </a:lnTo>
                  <a:lnTo>
                    <a:pt x="19736" y="53220"/>
                  </a:lnTo>
                  <a:lnTo>
                    <a:pt x="30067" y="75211"/>
                  </a:lnTo>
                  <a:lnTo>
                    <a:pt x="39319" y="75211"/>
                  </a:lnTo>
                  <a:lnTo>
                    <a:pt x="39319" y="54377"/>
                  </a:lnTo>
                  <a:close/>
                </a:path>
                <a:path w="39319" h="75211">
                  <a:moveTo>
                    <a:pt x="19736" y="0"/>
                  </a:moveTo>
                  <a:lnTo>
                    <a:pt x="12798" y="3469"/>
                  </a:lnTo>
                  <a:lnTo>
                    <a:pt x="8172" y="9253"/>
                  </a:lnTo>
                  <a:lnTo>
                    <a:pt x="7317" y="10150"/>
                  </a:lnTo>
                  <a:lnTo>
                    <a:pt x="1697" y="20911"/>
                  </a:lnTo>
                  <a:lnTo>
                    <a:pt x="0" y="34714"/>
                  </a:lnTo>
                  <a:lnTo>
                    <a:pt x="54" y="42332"/>
                  </a:lnTo>
                  <a:lnTo>
                    <a:pt x="2251" y="55976"/>
                  </a:lnTo>
                  <a:lnTo>
                    <a:pt x="8172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0067" y="75211"/>
                  </a:lnTo>
                  <a:lnTo>
                    <a:pt x="19736" y="53220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6675" y="16208"/>
                  </a:lnTo>
                  <a:lnTo>
                    <a:pt x="32380" y="16208"/>
                  </a:lnTo>
                  <a:lnTo>
                    <a:pt x="35926" y="17364"/>
                  </a:lnTo>
                  <a:lnTo>
                    <a:pt x="37006" y="20834"/>
                  </a:lnTo>
                  <a:lnTo>
                    <a:pt x="39319" y="23148"/>
                  </a:lnTo>
                  <a:lnTo>
                    <a:pt x="40552" y="28931"/>
                  </a:lnTo>
                  <a:lnTo>
                    <a:pt x="40552" y="34714"/>
                  </a:lnTo>
                  <a:lnTo>
                    <a:pt x="39319" y="42810"/>
                  </a:lnTo>
                  <a:lnTo>
                    <a:pt x="39319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738" y="65060"/>
                  </a:lnTo>
                  <a:lnTo>
                    <a:pt x="57358" y="54300"/>
                  </a:lnTo>
                  <a:lnTo>
                    <a:pt x="59055" y="40497"/>
                  </a:lnTo>
                  <a:lnTo>
                    <a:pt x="59001" y="32879"/>
                  </a:lnTo>
                  <a:lnTo>
                    <a:pt x="56804" y="19235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239" y="0"/>
                  </a:lnTo>
                  <a:lnTo>
                    <a:pt x="19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9" name="object 1472">
              <a:extLst>
                <a:ext uri="{FF2B5EF4-FFF2-40B4-BE49-F238E27FC236}">
                  <a16:creationId xmlns:a16="http://schemas.microsoft.com/office/drawing/2014/main" id="{72B2B72F-DB13-47E3-993A-ABBEBE96586E}"/>
                </a:ext>
              </a:extLst>
            </p:cNvPr>
            <p:cNvSpPr/>
            <p:nvPr/>
          </p:nvSpPr>
          <p:spPr>
            <a:xfrm>
              <a:off x="6078904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2049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926" y="0"/>
                  </a:lnTo>
                  <a:lnTo>
                    <a:pt x="26675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0" name="object 1473">
              <a:extLst>
                <a:ext uri="{FF2B5EF4-FFF2-40B4-BE49-F238E27FC236}">
                  <a16:creationId xmlns:a16="http://schemas.microsoft.com/office/drawing/2014/main" id="{24DBCB7E-9D66-49EA-99B1-EF64F1F3908B}"/>
                </a:ext>
              </a:extLst>
            </p:cNvPr>
            <p:cNvSpPr/>
            <p:nvPr/>
          </p:nvSpPr>
          <p:spPr>
            <a:xfrm>
              <a:off x="6149524" y="3942067"/>
              <a:ext cx="78638" cy="98344"/>
            </a:xfrm>
            <a:custGeom>
              <a:avLst/>
              <a:gdLst/>
              <a:ahLst/>
              <a:cxnLst/>
              <a:rect l="l" t="t" r="r" b="b"/>
              <a:pathLst>
                <a:path w="78638" h="98344">
                  <a:moveTo>
                    <a:pt x="30067" y="61316"/>
                  </a:moveTo>
                  <a:lnTo>
                    <a:pt x="53196" y="78666"/>
                  </a:lnTo>
                  <a:lnTo>
                    <a:pt x="57822" y="98344"/>
                  </a:lnTo>
                  <a:lnTo>
                    <a:pt x="78638" y="98344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44"/>
                  </a:lnTo>
                  <a:lnTo>
                    <a:pt x="20816" y="98344"/>
                  </a:lnTo>
                  <a:lnTo>
                    <a:pt x="25441" y="78666"/>
                  </a:lnTo>
                  <a:lnTo>
                    <a:pt x="53196" y="78666"/>
                  </a:lnTo>
                  <a:lnTo>
                    <a:pt x="30067" y="61316"/>
                  </a:lnTo>
                  <a:lnTo>
                    <a:pt x="39319" y="26602"/>
                  </a:lnTo>
                  <a:lnTo>
                    <a:pt x="48570" y="61316"/>
                  </a:lnTo>
                  <a:lnTo>
                    <a:pt x="30067" y="613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1" name="object 1474">
              <a:extLst>
                <a:ext uri="{FF2B5EF4-FFF2-40B4-BE49-F238E27FC236}">
                  <a16:creationId xmlns:a16="http://schemas.microsoft.com/office/drawing/2014/main" id="{E7BDFAA3-5D02-4FD4-9255-609D947FC1BB}"/>
                </a:ext>
              </a:extLst>
            </p:cNvPr>
            <p:cNvSpPr/>
            <p:nvPr/>
          </p:nvSpPr>
          <p:spPr>
            <a:xfrm>
              <a:off x="6246666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2" name="object 1475">
              <a:extLst>
                <a:ext uri="{FF2B5EF4-FFF2-40B4-BE49-F238E27FC236}">
                  <a16:creationId xmlns:a16="http://schemas.microsoft.com/office/drawing/2014/main" id="{BFF7F984-3993-4232-9C40-4A0E2F442339}"/>
                </a:ext>
              </a:extLst>
            </p:cNvPr>
            <p:cNvSpPr/>
            <p:nvPr/>
          </p:nvSpPr>
          <p:spPr>
            <a:xfrm>
              <a:off x="6269795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742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3" name="object 1476">
              <a:extLst>
                <a:ext uri="{FF2B5EF4-FFF2-40B4-BE49-F238E27FC236}">
                  <a16:creationId xmlns:a16="http://schemas.microsoft.com/office/drawing/2014/main" id="{1E98BCCF-E479-4B67-8C5D-DCB209575559}"/>
                </a:ext>
              </a:extLst>
            </p:cNvPr>
            <p:cNvSpPr/>
            <p:nvPr/>
          </p:nvSpPr>
          <p:spPr>
            <a:xfrm>
              <a:off x="6301096" y="3966356"/>
              <a:ext cx="57822" cy="102970"/>
            </a:xfrm>
            <a:custGeom>
              <a:avLst/>
              <a:gdLst/>
              <a:ahLst/>
              <a:cxnLst/>
              <a:rect l="l" t="t" r="r" b="b"/>
              <a:pathLst>
                <a:path w="57822" h="102970">
                  <a:moveTo>
                    <a:pt x="21895" y="54377"/>
                  </a:moveTo>
                  <a:lnTo>
                    <a:pt x="19582" y="52063"/>
                  </a:lnTo>
                  <a:lnTo>
                    <a:pt x="18503" y="47437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6938" y="9253"/>
                  </a:lnTo>
                  <a:lnTo>
                    <a:pt x="5916" y="10627"/>
                  </a:lnTo>
                  <a:lnTo>
                    <a:pt x="1479" y="20978"/>
                  </a:lnTo>
                  <a:lnTo>
                    <a:pt x="0" y="35870"/>
                  </a:lnTo>
                  <a:lnTo>
                    <a:pt x="9" y="41784"/>
                  </a:lnTo>
                  <a:lnTo>
                    <a:pt x="1867" y="55859"/>
                  </a:lnTo>
                  <a:lnTo>
                    <a:pt x="6938" y="65958"/>
                  </a:lnTo>
                  <a:lnTo>
                    <a:pt x="10330" y="71741"/>
                  </a:lnTo>
                  <a:lnTo>
                    <a:pt x="16190" y="75211"/>
                  </a:lnTo>
                  <a:lnTo>
                    <a:pt x="24208" y="75211"/>
                  </a:lnTo>
                  <a:lnTo>
                    <a:pt x="21895" y="54377"/>
                  </a:lnTo>
                  <a:close/>
                </a:path>
                <a:path w="57822" h="102970">
                  <a:moveTo>
                    <a:pt x="6938" y="96031"/>
                  </a:moveTo>
                  <a:lnTo>
                    <a:pt x="10330" y="98344"/>
                  </a:lnTo>
                  <a:lnTo>
                    <a:pt x="14956" y="100657"/>
                  </a:lnTo>
                  <a:lnTo>
                    <a:pt x="19582" y="101814"/>
                  </a:lnTo>
                  <a:lnTo>
                    <a:pt x="23128" y="102970"/>
                  </a:lnTo>
                  <a:lnTo>
                    <a:pt x="37006" y="102970"/>
                  </a:lnTo>
                  <a:lnTo>
                    <a:pt x="45024" y="100657"/>
                  </a:lnTo>
                  <a:lnTo>
                    <a:pt x="49650" y="94874"/>
                  </a:lnTo>
                  <a:lnTo>
                    <a:pt x="55509" y="90248"/>
                  </a:lnTo>
                  <a:lnTo>
                    <a:pt x="57822" y="83308"/>
                  </a:lnTo>
                  <a:lnTo>
                    <a:pt x="57822" y="1156"/>
                  </a:lnTo>
                  <a:lnTo>
                    <a:pt x="40398" y="1156"/>
                  </a:lnTo>
                  <a:lnTo>
                    <a:pt x="39319" y="8096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3459" y="16208"/>
                  </a:lnTo>
                  <a:lnTo>
                    <a:pt x="37006" y="17364"/>
                  </a:lnTo>
                  <a:lnTo>
                    <a:pt x="38085" y="20834"/>
                  </a:lnTo>
                  <a:lnTo>
                    <a:pt x="38085" y="55533"/>
                  </a:lnTo>
                  <a:lnTo>
                    <a:pt x="37006" y="57846"/>
                  </a:lnTo>
                  <a:lnTo>
                    <a:pt x="33459" y="59003"/>
                  </a:lnTo>
                  <a:lnTo>
                    <a:pt x="26521" y="59003"/>
                  </a:lnTo>
                  <a:lnTo>
                    <a:pt x="23128" y="57846"/>
                  </a:lnTo>
                  <a:lnTo>
                    <a:pt x="21895" y="54377"/>
                  </a:lnTo>
                  <a:lnTo>
                    <a:pt x="24208" y="75211"/>
                  </a:lnTo>
                  <a:lnTo>
                    <a:pt x="30067" y="75211"/>
                  </a:lnTo>
                  <a:lnTo>
                    <a:pt x="34693" y="72898"/>
                  </a:lnTo>
                  <a:lnTo>
                    <a:pt x="38085" y="68272"/>
                  </a:lnTo>
                  <a:lnTo>
                    <a:pt x="38085" y="82151"/>
                  </a:lnTo>
                  <a:lnTo>
                    <a:pt x="35772" y="84464"/>
                  </a:lnTo>
                  <a:lnTo>
                    <a:pt x="31146" y="86778"/>
                  </a:lnTo>
                  <a:lnTo>
                    <a:pt x="20816" y="86778"/>
                  </a:lnTo>
                  <a:lnTo>
                    <a:pt x="18503" y="85621"/>
                  </a:lnTo>
                  <a:lnTo>
                    <a:pt x="14956" y="84464"/>
                  </a:lnTo>
                  <a:lnTo>
                    <a:pt x="11564" y="80994"/>
                  </a:lnTo>
                  <a:lnTo>
                    <a:pt x="4625" y="93717"/>
                  </a:lnTo>
                  <a:lnTo>
                    <a:pt x="6938" y="96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4" name="object 1477">
              <a:extLst>
                <a:ext uri="{FF2B5EF4-FFF2-40B4-BE49-F238E27FC236}">
                  <a16:creationId xmlns:a16="http://schemas.microsoft.com/office/drawing/2014/main" id="{5E5E0081-4F3A-4193-89C4-412E92BDA130}"/>
                </a:ext>
              </a:extLst>
            </p:cNvPr>
            <p:cNvSpPr/>
            <p:nvPr/>
          </p:nvSpPr>
          <p:spPr>
            <a:xfrm>
              <a:off x="6371562" y="3966356"/>
              <a:ext cx="54430" cy="74055"/>
            </a:xfrm>
            <a:custGeom>
              <a:avLst/>
              <a:gdLst/>
              <a:ahLst/>
              <a:cxnLst/>
              <a:rect l="l" t="t" r="r" b="b"/>
              <a:pathLst>
                <a:path w="54430" h="74055">
                  <a:moveTo>
                    <a:pt x="18503" y="74055"/>
                  </a:move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6617"/>
                  </a:lnTo>
                  <a:lnTo>
                    <a:pt x="53309" y="15319"/>
                  </a:lnTo>
                  <a:lnTo>
                    <a:pt x="46765" y="3698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5" name="object 1478">
              <a:extLst>
                <a:ext uri="{FF2B5EF4-FFF2-40B4-BE49-F238E27FC236}">
                  <a16:creationId xmlns:a16="http://schemas.microsoft.com/office/drawing/2014/main" id="{76EFBD5C-AF48-4FF1-B374-246B464E6641}"/>
                </a:ext>
              </a:extLst>
            </p:cNvPr>
            <p:cNvSpPr/>
            <p:nvPr/>
          </p:nvSpPr>
          <p:spPr>
            <a:xfrm>
              <a:off x="6438636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47491" y="3469"/>
                  </a:moveTo>
                  <a:lnTo>
                    <a:pt x="42865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3681" y="16208"/>
                  </a:lnTo>
                  <a:lnTo>
                    <a:pt x="67228" y="18521"/>
                  </a:lnTo>
                  <a:lnTo>
                    <a:pt x="69540" y="23148"/>
                  </a:lnTo>
                  <a:lnTo>
                    <a:pt x="69540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6923" y="15795"/>
                  </a:lnTo>
                  <a:lnTo>
                    <a:pt x="80379" y="401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469"/>
                  </a:lnTo>
                  <a:lnTo>
                    <a:pt x="50883" y="9253"/>
                  </a:lnTo>
                  <a:lnTo>
                    <a:pt x="47491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6" name="object 1479">
              <a:extLst>
                <a:ext uri="{FF2B5EF4-FFF2-40B4-BE49-F238E27FC236}">
                  <a16:creationId xmlns:a16="http://schemas.microsoft.com/office/drawing/2014/main" id="{493C80A2-38F9-48D9-8775-D4D8C1C18229}"/>
                </a:ext>
              </a:extLst>
            </p:cNvPr>
            <p:cNvSpPr/>
            <p:nvPr/>
          </p:nvSpPr>
          <p:spPr>
            <a:xfrm>
              <a:off x="6538245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23" y="43159"/>
                  </a:moveTo>
                  <a:lnTo>
                    <a:pt x="2485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1895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50883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9582" y="25461"/>
                  </a:lnTo>
                  <a:lnTo>
                    <a:pt x="20816" y="21991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6615" y="10830"/>
                  </a:lnTo>
                  <a:lnTo>
                    <a:pt x="1551" y="21576"/>
                  </a:lnTo>
                  <a:lnTo>
                    <a:pt x="0" y="35870"/>
                  </a:lnTo>
                  <a:lnTo>
                    <a:pt x="23" y="43159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0816" y="21991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085" y="20834"/>
                  </a:lnTo>
                  <a:lnTo>
                    <a:pt x="38085" y="31244"/>
                  </a:lnTo>
                  <a:lnTo>
                    <a:pt x="19582" y="31244"/>
                  </a:lnTo>
                  <a:lnTo>
                    <a:pt x="19582" y="43967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7" name="object 1480">
              <a:extLst>
                <a:ext uri="{FF2B5EF4-FFF2-40B4-BE49-F238E27FC236}">
                  <a16:creationId xmlns:a16="http://schemas.microsoft.com/office/drawing/2014/main" id="{8CE20594-B6D4-4624-99FC-7C95D1CBB108}"/>
                </a:ext>
              </a:extLst>
            </p:cNvPr>
            <p:cNvSpPr/>
            <p:nvPr/>
          </p:nvSpPr>
          <p:spPr>
            <a:xfrm>
              <a:off x="6605318" y="3966356"/>
              <a:ext cx="54275" cy="74055"/>
            </a:xfrm>
            <a:custGeom>
              <a:avLst/>
              <a:gdLst/>
              <a:ahLst/>
              <a:cxnLst/>
              <a:rect l="l" t="t" r="r" b="b"/>
              <a:pathLst>
                <a:path w="54275" h="74055">
                  <a:moveTo>
                    <a:pt x="17269" y="8096"/>
                  </a:moveTo>
                  <a:lnTo>
                    <a:pt x="17269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275" y="74055"/>
                  </a:lnTo>
                  <a:lnTo>
                    <a:pt x="54275" y="26617"/>
                  </a:lnTo>
                  <a:lnTo>
                    <a:pt x="52734" y="15407"/>
                  </a:lnTo>
                  <a:lnTo>
                    <a:pt x="46378" y="371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7269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8" name="object 1481">
              <a:extLst>
                <a:ext uri="{FF2B5EF4-FFF2-40B4-BE49-F238E27FC236}">
                  <a16:creationId xmlns:a16="http://schemas.microsoft.com/office/drawing/2014/main" id="{C39EA1E8-829F-4C19-8BEF-BD6ABFDE5D6C}"/>
                </a:ext>
              </a:extLst>
            </p:cNvPr>
            <p:cNvSpPr/>
            <p:nvPr/>
          </p:nvSpPr>
          <p:spPr>
            <a:xfrm>
              <a:off x="6666533" y="3950163"/>
              <a:ext cx="38239" cy="91404"/>
            </a:xfrm>
            <a:custGeom>
              <a:avLst/>
              <a:gdLst/>
              <a:ahLst/>
              <a:cxnLst/>
              <a:rect l="l" t="t" r="r" b="b"/>
              <a:pathLst>
                <a:path w="38239" h="91404">
                  <a:moveTo>
                    <a:pt x="27754" y="17349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172" y="31244"/>
                  </a:lnTo>
                  <a:lnTo>
                    <a:pt x="8172" y="70569"/>
                  </a:lnTo>
                  <a:lnTo>
                    <a:pt x="8715" y="74964"/>
                  </a:lnTo>
                  <a:lnTo>
                    <a:pt x="14746" y="87296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239" y="90248"/>
                  </a:lnTo>
                  <a:lnTo>
                    <a:pt x="38239" y="75196"/>
                  </a:lnTo>
                  <a:lnTo>
                    <a:pt x="31301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9" name="object 1482">
              <a:extLst>
                <a:ext uri="{FF2B5EF4-FFF2-40B4-BE49-F238E27FC236}">
                  <a16:creationId xmlns:a16="http://schemas.microsoft.com/office/drawing/2014/main" id="{D842F2D8-97AB-43BC-96B3-4F38DB15A6AA}"/>
                </a:ext>
              </a:extLst>
            </p:cNvPr>
            <p:cNvSpPr/>
            <p:nvPr/>
          </p:nvSpPr>
          <p:spPr>
            <a:xfrm>
              <a:off x="6742859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896" y="87"/>
                  </a:lnTo>
                  <a:lnTo>
                    <a:pt x="19123" y="3286"/>
                  </a:lnTo>
                  <a:lnTo>
                    <a:pt x="9251" y="11566"/>
                  </a:lnTo>
                  <a:lnTo>
                    <a:pt x="5807" y="16663"/>
                  </a:lnTo>
                  <a:lnTo>
                    <a:pt x="1533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913" y="67606"/>
                  </a:lnTo>
                  <a:lnTo>
                    <a:pt x="4168" y="80357"/>
                  </a:lnTo>
                  <a:lnTo>
                    <a:pt x="10485" y="90248"/>
                  </a:lnTo>
                  <a:lnTo>
                    <a:pt x="22412" y="98435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289" y="96031"/>
                  </a:lnTo>
                  <a:lnTo>
                    <a:pt x="64915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7491" y="82136"/>
                  </a:lnTo>
                  <a:lnTo>
                    <a:pt x="43944" y="83292"/>
                  </a:lnTo>
                  <a:lnTo>
                    <a:pt x="4163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2049" y="74039"/>
                  </a:lnTo>
                  <a:lnTo>
                    <a:pt x="19736" y="68256"/>
                  </a:lnTo>
                  <a:lnTo>
                    <a:pt x="19736" y="40497"/>
                  </a:lnTo>
                  <a:lnTo>
                    <a:pt x="20816" y="32385"/>
                  </a:lnTo>
                  <a:lnTo>
                    <a:pt x="22049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9804" y="32385"/>
                  </a:lnTo>
                  <a:lnTo>
                    <a:pt x="68307" y="32385"/>
                  </a:lnTo>
                  <a:lnTo>
                    <a:pt x="68231" y="31676"/>
                  </a:lnTo>
                  <a:lnTo>
                    <a:pt x="65374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0" name="object 1483">
              <a:extLst>
                <a:ext uri="{FF2B5EF4-FFF2-40B4-BE49-F238E27FC236}">
                  <a16:creationId xmlns:a16="http://schemas.microsoft.com/office/drawing/2014/main" id="{532C7A59-1557-4458-8362-0B002FF24CB1}"/>
                </a:ext>
              </a:extLst>
            </p:cNvPr>
            <p:cNvSpPr/>
            <p:nvPr/>
          </p:nvSpPr>
          <p:spPr>
            <a:xfrm>
              <a:off x="6821651" y="3966356"/>
              <a:ext cx="58901" cy="75211"/>
            </a:xfrm>
            <a:custGeom>
              <a:avLst/>
              <a:gdLst/>
              <a:ahLst/>
              <a:cxnLst/>
              <a:rect l="l" t="t" r="r" b="b"/>
              <a:pathLst>
                <a:path w="58901" h="75211">
                  <a:moveTo>
                    <a:pt x="19582" y="75211"/>
                  </a:moveTo>
                  <a:lnTo>
                    <a:pt x="38085" y="75211"/>
                  </a:lnTo>
                  <a:lnTo>
                    <a:pt x="39319" y="54377"/>
                  </a:lnTo>
                  <a:lnTo>
                    <a:pt x="35772" y="59003"/>
                  </a:lnTo>
                  <a:lnTo>
                    <a:pt x="21895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12" y="10120"/>
                  </a:lnTo>
                  <a:lnTo>
                    <a:pt x="1686" y="20889"/>
                  </a:lnTo>
                  <a:lnTo>
                    <a:pt x="0" y="34714"/>
                  </a:lnTo>
                  <a:lnTo>
                    <a:pt x="52" y="42283"/>
                  </a:lnTo>
                  <a:lnTo>
                    <a:pt x="2219" y="55957"/>
                  </a:lnTo>
                  <a:lnTo>
                    <a:pt x="8018" y="65958"/>
                  </a:lnTo>
                  <a:lnTo>
                    <a:pt x="12643" y="71741"/>
                  </a:lnTo>
                  <a:lnTo>
                    <a:pt x="19582" y="75211"/>
                  </a:lnTo>
                  <a:close/>
                </a:path>
                <a:path w="58901" h="75211">
                  <a:moveTo>
                    <a:pt x="39319" y="23148"/>
                  </a:moveTo>
                  <a:lnTo>
                    <a:pt x="39319" y="54377"/>
                  </a:lnTo>
                  <a:lnTo>
                    <a:pt x="38085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689" y="65091"/>
                  </a:lnTo>
                  <a:lnTo>
                    <a:pt x="57214" y="54322"/>
                  </a:lnTo>
                  <a:lnTo>
                    <a:pt x="58901" y="40497"/>
                  </a:lnTo>
                  <a:lnTo>
                    <a:pt x="58849" y="32928"/>
                  </a:lnTo>
                  <a:lnTo>
                    <a:pt x="56681" y="19254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9319" y="23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1" name="object 1484">
              <a:extLst>
                <a:ext uri="{FF2B5EF4-FFF2-40B4-BE49-F238E27FC236}">
                  <a16:creationId xmlns:a16="http://schemas.microsoft.com/office/drawing/2014/main" id="{B2873188-ED16-4187-BFF6-52952B95CD12}"/>
                </a:ext>
              </a:extLst>
            </p:cNvPr>
            <p:cNvSpPr/>
            <p:nvPr/>
          </p:nvSpPr>
          <p:spPr>
            <a:xfrm>
              <a:off x="6888725" y="3966356"/>
              <a:ext cx="27754" cy="75211"/>
            </a:xfrm>
            <a:custGeom>
              <a:avLst/>
              <a:gdLst/>
              <a:ahLst/>
              <a:cxnLst/>
              <a:rect l="l" t="t" r="r" b="b"/>
              <a:pathLst>
                <a:path w="27754" h="75211">
                  <a:moveTo>
                    <a:pt x="21895" y="75211"/>
                  </a:moveTo>
                  <a:lnTo>
                    <a:pt x="27754" y="75211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1895" y="75211"/>
                  </a:lnTo>
                  <a:close/>
                </a:path>
                <a:path w="27754" h="75211">
                  <a:moveTo>
                    <a:pt x="53196" y="16208"/>
                  </a:moveTo>
                  <a:lnTo>
                    <a:pt x="50883" y="10409"/>
                  </a:lnTo>
                  <a:lnTo>
                    <a:pt x="47337" y="5783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6208"/>
                  </a:lnTo>
                  <a:lnTo>
                    <a:pt x="2312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339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6938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772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6588" y="74055"/>
                  </a:lnTo>
                  <a:lnTo>
                    <a:pt x="56588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2" name="object 1485">
              <a:extLst>
                <a:ext uri="{FF2B5EF4-FFF2-40B4-BE49-F238E27FC236}">
                  <a16:creationId xmlns:a16="http://schemas.microsoft.com/office/drawing/2014/main" id="{7A26A7F6-34E3-40A8-B6D7-E6E4437AA086}"/>
                </a:ext>
              </a:extLst>
            </p:cNvPr>
            <p:cNvSpPr/>
            <p:nvPr/>
          </p:nvSpPr>
          <p:spPr>
            <a:xfrm>
              <a:off x="6965590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3" name="object 1486">
              <a:extLst>
                <a:ext uri="{FF2B5EF4-FFF2-40B4-BE49-F238E27FC236}">
                  <a16:creationId xmlns:a16="http://schemas.microsoft.com/office/drawing/2014/main" id="{C540083E-7414-4D6A-834B-599E32B8F121}"/>
                </a:ext>
              </a:extLst>
            </p:cNvPr>
            <p:cNvSpPr/>
            <p:nvPr/>
          </p:nvSpPr>
          <p:spPr>
            <a:xfrm>
              <a:off x="6985867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5024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6521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4" name="object 1487">
              <a:extLst>
                <a:ext uri="{FF2B5EF4-FFF2-40B4-BE49-F238E27FC236}">
                  <a16:creationId xmlns:a16="http://schemas.microsoft.com/office/drawing/2014/main" id="{9CE8C922-0EDD-420C-8583-F3D289F5CB50}"/>
                </a:ext>
              </a:extLst>
            </p:cNvPr>
            <p:cNvSpPr/>
            <p:nvPr/>
          </p:nvSpPr>
          <p:spPr>
            <a:xfrm>
              <a:off x="6875927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5" name="object 1488">
              <a:extLst>
                <a:ext uri="{FF2B5EF4-FFF2-40B4-BE49-F238E27FC236}">
                  <a16:creationId xmlns:a16="http://schemas.microsoft.com/office/drawing/2014/main" id="{6616EC3F-740C-4B32-8FC4-CE36AFB5850E}"/>
                </a:ext>
              </a:extLst>
            </p:cNvPr>
            <p:cNvSpPr/>
            <p:nvPr/>
          </p:nvSpPr>
          <p:spPr>
            <a:xfrm>
              <a:off x="6943001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6" name="object 1489">
              <a:extLst>
                <a:ext uri="{FF2B5EF4-FFF2-40B4-BE49-F238E27FC236}">
                  <a16:creationId xmlns:a16="http://schemas.microsoft.com/office/drawing/2014/main" id="{5009A41A-A763-472C-BED3-3CC398EB4725}"/>
                </a:ext>
              </a:extLst>
            </p:cNvPr>
            <p:cNvSpPr/>
            <p:nvPr/>
          </p:nvSpPr>
          <p:spPr>
            <a:xfrm>
              <a:off x="7010075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7" name="object 1490">
              <a:extLst>
                <a:ext uri="{FF2B5EF4-FFF2-40B4-BE49-F238E27FC236}">
                  <a16:creationId xmlns:a16="http://schemas.microsoft.com/office/drawing/2014/main" id="{55407D22-1717-4AA1-8D9C-EE21466B6FD6}"/>
                </a:ext>
              </a:extLst>
            </p:cNvPr>
            <p:cNvSpPr/>
            <p:nvPr/>
          </p:nvSpPr>
          <p:spPr>
            <a:xfrm>
              <a:off x="7084165" y="5243661"/>
              <a:ext cx="0" cy="104126"/>
            </a:xfrm>
            <a:custGeom>
              <a:avLst/>
              <a:gdLst/>
              <a:ahLst/>
              <a:cxnLst/>
              <a:rect l="l" t="t" r="r" b="b"/>
              <a:pathLst>
                <a:path h="104126">
                  <a:moveTo>
                    <a:pt x="0" y="0"/>
                  </a:moveTo>
                  <a:lnTo>
                    <a:pt x="0" y="10412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8" name="object 1491">
              <a:extLst>
                <a:ext uri="{FF2B5EF4-FFF2-40B4-BE49-F238E27FC236}">
                  <a16:creationId xmlns:a16="http://schemas.microsoft.com/office/drawing/2014/main" id="{036E5B28-8E62-4FA2-9A18-F8A9A41262D3}"/>
                </a:ext>
              </a:extLst>
            </p:cNvPr>
            <p:cNvSpPr/>
            <p:nvPr/>
          </p:nvSpPr>
          <p:spPr>
            <a:xfrm>
              <a:off x="7107371" y="5248288"/>
              <a:ext cx="12643" cy="99499"/>
            </a:xfrm>
            <a:custGeom>
              <a:avLst/>
              <a:gdLst/>
              <a:ahLst/>
              <a:cxnLst/>
              <a:rect l="l" t="t" r="r" b="b"/>
              <a:pathLst>
                <a:path w="12643" h="99499">
                  <a:moveTo>
                    <a:pt x="1079" y="26617"/>
                  </a:moveTo>
                  <a:lnTo>
                    <a:pt x="1079" y="99499"/>
                  </a:lnTo>
                  <a:lnTo>
                    <a:pt x="12643" y="99499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49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3877" y="6939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9" name="object 1492">
              <a:extLst>
                <a:ext uri="{FF2B5EF4-FFF2-40B4-BE49-F238E27FC236}">
                  <a16:creationId xmlns:a16="http://schemas.microsoft.com/office/drawing/2014/main" id="{CF9DB0B2-6363-41CB-86CF-E62EBDB2DF48}"/>
                </a:ext>
              </a:extLst>
            </p:cNvPr>
            <p:cNvSpPr/>
            <p:nvPr/>
          </p:nvSpPr>
          <p:spPr>
            <a:xfrm>
              <a:off x="7135125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18503" y="63625"/>
                  </a:moveTo>
                  <a:lnTo>
                    <a:pt x="16190" y="60155"/>
                  </a:lnTo>
                  <a:lnTo>
                    <a:pt x="13877" y="55527"/>
                  </a:lnTo>
                  <a:lnTo>
                    <a:pt x="11564" y="49742"/>
                  </a:lnTo>
                  <a:lnTo>
                    <a:pt x="11564" y="32387"/>
                  </a:lnTo>
                  <a:lnTo>
                    <a:pt x="12643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7006" y="61312"/>
                  </a:lnTo>
                  <a:lnTo>
                    <a:pt x="32380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0" name="object 1493">
              <a:extLst>
                <a:ext uri="{FF2B5EF4-FFF2-40B4-BE49-F238E27FC236}">
                  <a16:creationId xmlns:a16="http://schemas.microsoft.com/office/drawing/2014/main" id="{7FE8B8A1-7348-4FE9-8FE0-D7C8A33DB228}"/>
                </a:ext>
              </a:extLst>
            </p:cNvPr>
            <p:cNvSpPr/>
            <p:nvPr/>
          </p:nvSpPr>
          <p:spPr>
            <a:xfrm>
              <a:off x="7198653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1" name="object 1494">
              <a:extLst>
                <a:ext uri="{FF2B5EF4-FFF2-40B4-BE49-F238E27FC236}">
                  <a16:creationId xmlns:a16="http://schemas.microsoft.com/office/drawing/2014/main" id="{F9C71B6A-0C5F-41D2-AFCA-3EAAF639C511}"/>
                </a:ext>
              </a:extLst>
            </p:cNvPr>
            <p:cNvSpPr/>
            <p:nvPr/>
          </p:nvSpPr>
          <p:spPr>
            <a:xfrm>
              <a:off x="7257709" y="5257541"/>
              <a:ext cx="34693" cy="91403"/>
            </a:xfrm>
            <a:custGeom>
              <a:avLst/>
              <a:gdLst/>
              <a:ahLst/>
              <a:cxnLst/>
              <a:rect l="l" t="t" r="r" b="b"/>
              <a:pathLst>
                <a:path w="34693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6521" y="91403"/>
                  </a:lnTo>
                  <a:lnTo>
                    <a:pt x="31146" y="90246"/>
                  </a:lnTo>
                  <a:lnTo>
                    <a:pt x="34693" y="90246"/>
                  </a:lnTo>
                  <a:lnTo>
                    <a:pt x="34693" y="79833"/>
                  </a:lnTo>
                  <a:lnTo>
                    <a:pt x="31146" y="80991"/>
                  </a:lnTo>
                  <a:lnTo>
                    <a:pt x="2775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2" name="object 1495">
              <a:extLst>
                <a:ext uri="{FF2B5EF4-FFF2-40B4-BE49-F238E27FC236}">
                  <a16:creationId xmlns:a16="http://schemas.microsoft.com/office/drawing/2014/main" id="{F1835C67-AC48-41EF-BF46-0E7389F73828}"/>
                </a:ext>
              </a:extLst>
            </p:cNvPr>
            <p:cNvSpPr/>
            <p:nvPr/>
          </p:nvSpPr>
          <p:spPr>
            <a:xfrm>
              <a:off x="7305046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1233" y="26617"/>
                  </a:moveTo>
                  <a:lnTo>
                    <a:pt x="1233" y="99499"/>
                  </a:lnTo>
                  <a:lnTo>
                    <a:pt x="12798" y="99499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499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3" name="object 1496">
              <a:extLst>
                <a:ext uri="{FF2B5EF4-FFF2-40B4-BE49-F238E27FC236}">
                  <a16:creationId xmlns:a16="http://schemas.microsoft.com/office/drawing/2014/main" id="{5495BA30-4155-4464-BFE8-B88A06C20B0E}"/>
                </a:ext>
              </a:extLst>
            </p:cNvPr>
            <p:cNvSpPr/>
            <p:nvPr/>
          </p:nvSpPr>
          <p:spPr>
            <a:xfrm>
              <a:off x="7332801" y="5273749"/>
              <a:ext cx="56742" cy="75194"/>
            </a:xfrm>
            <a:custGeom>
              <a:avLst/>
              <a:gdLst/>
              <a:ahLst/>
              <a:cxnLst/>
              <a:rect l="l" t="t" r="r" b="b"/>
              <a:pathLst>
                <a:path w="56742" h="75194">
                  <a:moveTo>
                    <a:pt x="19736" y="62468"/>
                  </a:moveTo>
                  <a:lnTo>
                    <a:pt x="16190" y="58997"/>
                  </a:lnTo>
                  <a:lnTo>
                    <a:pt x="13877" y="54370"/>
                  </a:lnTo>
                  <a:lnTo>
                    <a:pt x="11564" y="48584"/>
                  </a:lnTo>
                  <a:lnTo>
                    <a:pt x="11564" y="26602"/>
                  </a:lnTo>
                  <a:lnTo>
                    <a:pt x="13877" y="20817"/>
                  </a:lnTo>
                  <a:lnTo>
                    <a:pt x="16190" y="16189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89"/>
                  </a:lnTo>
                  <a:lnTo>
                    <a:pt x="42865" y="20817"/>
                  </a:lnTo>
                  <a:lnTo>
                    <a:pt x="43944" y="26602"/>
                  </a:lnTo>
                  <a:lnTo>
                    <a:pt x="43944" y="41643"/>
                  </a:lnTo>
                  <a:lnTo>
                    <a:pt x="43802" y="46254"/>
                  </a:lnTo>
                  <a:lnTo>
                    <a:pt x="39356" y="60361"/>
                  </a:lnTo>
                  <a:lnTo>
                    <a:pt x="43944" y="71724"/>
                  </a:lnTo>
                  <a:lnTo>
                    <a:pt x="48570" y="65940"/>
                  </a:lnTo>
                  <a:lnTo>
                    <a:pt x="49421" y="65049"/>
                  </a:lnTo>
                  <a:lnTo>
                    <a:pt x="55044" y="54295"/>
                  </a:lnTo>
                  <a:lnTo>
                    <a:pt x="56742" y="40486"/>
                  </a:lnTo>
                  <a:lnTo>
                    <a:pt x="56716" y="32009"/>
                  </a:lnTo>
                  <a:lnTo>
                    <a:pt x="54168" y="18896"/>
                  </a:lnTo>
                  <a:lnTo>
                    <a:pt x="48570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5" y="9409"/>
                  </a:lnTo>
                  <a:lnTo>
                    <a:pt x="1853" y="19772"/>
                  </a:lnTo>
                  <a:lnTo>
                    <a:pt x="0" y="33545"/>
                  </a:lnTo>
                  <a:lnTo>
                    <a:pt x="0" y="41928"/>
                  </a:lnTo>
                  <a:lnTo>
                    <a:pt x="2391" y="55638"/>
                  </a:lnTo>
                  <a:lnTo>
                    <a:pt x="8172" y="65940"/>
                  </a:lnTo>
                  <a:lnTo>
                    <a:pt x="12798" y="71724"/>
                  </a:lnTo>
                  <a:lnTo>
                    <a:pt x="19736" y="75194"/>
                  </a:lnTo>
                  <a:lnTo>
                    <a:pt x="27754" y="75194"/>
                  </a:lnTo>
                  <a:lnTo>
                    <a:pt x="19736" y="62468"/>
                  </a:lnTo>
                  <a:close/>
                </a:path>
                <a:path w="56742" h="75194">
                  <a:moveTo>
                    <a:pt x="43944" y="71724"/>
                  </a:moveTo>
                  <a:lnTo>
                    <a:pt x="39356" y="60361"/>
                  </a:lnTo>
                  <a:lnTo>
                    <a:pt x="27754" y="64783"/>
                  </a:lnTo>
                  <a:lnTo>
                    <a:pt x="23128" y="64783"/>
                  </a:lnTo>
                  <a:lnTo>
                    <a:pt x="19736" y="62468"/>
                  </a:lnTo>
                  <a:lnTo>
                    <a:pt x="27754" y="75194"/>
                  </a:lnTo>
                  <a:lnTo>
                    <a:pt x="37006" y="75194"/>
                  </a:lnTo>
                  <a:lnTo>
                    <a:pt x="43944" y="71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4" name="object 1497">
              <a:extLst>
                <a:ext uri="{FF2B5EF4-FFF2-40B4-BE49-F238E27FC236}">
                  <a16:creationId xmlns:a16="http://schemas.microsoft.com/office/drawing/2014/main" id="{F18137F7-9D4E-41DE-814F-0D8167B01C28}"/>
                </a:ext>
              </a:extLst>
            </p:cNvPr>
            <p:cNvSpPr/>
            <p:nvPr/>
          </p:nvSpPr>
          <p:spPr>
            <a:xfrm>
              <a:off x="7403421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2798" y="74038"/>
                  </a:moveTo>
                  <a:lnTo>
                    <a:pt x="12798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925" y="16439"/>
                  </a:lnTo>
                  <a:lnTo>
                    <a:pt x="42189" y="4033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798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5" name="object 1498">
              <a:extLst>
                <a:ext uri="{FF2B5EF4-FFF2-40B4-BE49-F238E27FC236}">
                  <a16:creationId xmlns:a16="http://schemas.microsoft.com/office/drawing/2014/main" id="{87FD9443-83FD-4BCE-9F37-D66ABE89793C}"/>
                </a:ext>
              </a:extLst>
            </p:cNvPr>
            <p:cNvSpPr/>
            <p:nvPr/>
          </p:nvSpPr>
          <p:spPr>
            <a:xfrm>
              <a:off x="7467103" y="5273749"/>
              <a:ext cx="49650" cy="75194"/>
            </a:xfrm>
            <a:custGeom>
              <a:avLst/>
              <a:gdLst/>
              <a:ahLst/>
              <a:cxnLst/>
              <a:rect l="l" t="t" r="r" b="b"/>
              <a:pathLst>
                <a:path w="49650" h="75194">
                  <a:moveTo>
                    <a:pt x="18503" y="63625"/>
                  </a:moveTo>
                  <a:lnTo>
                    <a:pt x="13877" y="58997"/>
                  </a:lnTo>
                  <a:lnTo>
                    <a:pt x="12643" y="55527"/>
                  </a:lnTo>
                  <a:lnTo>
                    <a:pt x="12643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8503" y="75194"/>
                  </a:lnTo>
                  <a:lnTo>
                    <a:pt x="33459" y="75194"/>
                  </a:lnTo>
                  <a:lnTo>
                    <a:pt x="39319" y="72881"/>
                  </a:lnTo>
                  <a:lnTo>
                    <a:pt x="42711" y="69410"/>
                  </a:lnTo>
                  <a:lnTo>
                    <a:pt x="47337" y="65940"/>
                  </a:lnTo>
                  <a:lnTo>
                    <a:pt x="49650" y="60155"/>
                  </a:lnTo>
                  <a:lnTo>
                    <a:pt x="49650" y="49742"/>
                  </a:lnTo>
                  <a:lnTo>
                    <a:pt x="48570" y="45114"/>
                  </a:lnTo>
                  <a:lnTo>
                    <a:pt x="45024" y="41643"/>
                  </a:lnTo>
                  <a:lnTo>
                    <a:pt x="41632" y="38171"/>
                  </a:lnTo>
                  <a:lnTo>
                    <a:pt x="35772" y="34701"/>
                  </a:lnTo>
                  <a:lnTo>
                    <a:pt x="26521" y="31230"/>
                  </a:lnTo>
                  <a:lnTo>
                    <a:pt x="21895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3"/>
                  </a:lnTo>
                  <a:lnTo>
                    <a:pt x="37006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8018" y="33545"/>
                  </a:lnTo>
                  <a:lnTo>
                    <a:pt x="12643" y="37015"/>
                  </a:lnTo>
                  <a:lnTo>
                    <a:pt x="17269" y="39330"/>
                  </a:lnTo>
                  <a:lnTo>
                    <a:pt x="24208" y="41643"/>
                  </a:lnTo>
                  <a:lnTo>
                    <a:pt x="28834" y="43958"/>
                  </a:lnTo>
                  <a:lnTo>
                    <a:pt x="33459" y="46271"/>
                  </a:lnTo>
                  <a:lnTo>
                    <a:pt x="34693" y="48584"/>
                  </a:lnTo>
                  <a:lnTo>
                    <a:pt x="38085" y="52056"/>
                  </a:lnTo>
                  <a:lnTo>
                    <a:pt x="38085" y="57840"/>
                  </a:lnTo>
                  <a:lnTo>
                    <a:pt x="34693" y="62468"/>
                  </a:lnTo>
                  <a:lnTo>
                    <a:pt x="30067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6" name="object 929">
              <a:extLst>
                <a:ext uri="{FF2B5EF4-FFF2-40B4-BE49-F238E27FC236}">
                  <a16:creationId xmlns:a16="http://schemas.microsoft.com/office/drawing/2014/main" id="{25FA9CCA-FA34-468C-8484-9140B8D3DC00}"/>
                </a:ext>
              </a:extLst>
            </p:cNvPr>
            <p:cNvSpPr/>
            <p:nvPr/>
          </p:nvSpPr>
          <p:spPr>
            <a:xfrm>
              <a:off x="895577" y="2269009"/>
              <a:ext cx="82132" cy="97311"/>
            </a:xfrm>
            <a:custGeom>
              <a:avLst/>
              <a:gdLst/>
              <a:ahLst/>
              <a:cxnLst/>
              <a:rect l="l" t="t" r="r" b="b"/>
              <a:pathLst>
                <a:path w="82132" h="97311">
                  <a:moveTo>
                    <a:pt x="0" y="97311"/>
                  </a:moveTo>
                  <a:lnTo>
                    <a:pt x="11567" y="97311"/>
                  </a:lnTo>
                  <a:lnTo>
                    <a:pt x="11567" y="22053"/>
                  </a:lnTo>
                  <a:lnTo>
                    <a:pt x="37015" y="97311"/>
                  </a:lnTo>
                  <a:lnTo>
                    <a:pt x="46270" y="97311"/>
                  </a:lnTo>
                  <a:lnTo>
                    <a:pt x="71724" y="20819"/>
                  </a:lnTo>
                  <a:lnTo>
                    <a:pt x="70561" y="59065"/>
                  </a:lnTo>
                  <a:lnTo>
                    <a:pt x="70561" y="97311"/>
                  </a:lnTo>
                  <a:lnTo>
                    <a:pt x="82132" y="97311"/>
                  </a:lnTo>
                  <a:lnTo>
                    <a:pt x="82132" y="0"/>
                  </a:lnTo>
                  <a:lnTo>
                    <a:pt x="67090" y="0"/>
                  </a:lnTo>
                  <a:lnTo>
                    <a:pt x="41642" y="79884"/>
                  </a:lnTo>
                  <a:lnTo>
                    <a:pt x="16194" y="0"/>
                  </a:lnTo>
                  <a:lnTo>
                    <a:pt x="0" y="0"/>
                  </a:lnTo>
                  <a:lnTo>
                    <a:pt x="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7" name="object 930">
              <a:extLst>
                <a:ext uri="{FF2B5EF4-FFF2-40B4-BE49-F238E27FC236}">
                  <a16:creationId xmlns:a16="http://schemas.microsoft.com/office/drawing/2014/main" id="{BD04D7A2-0754-4331-A982-670F1A672970}"/>
                </a:ext>
              </a:extLst>
            </p:cNvPr>
            <p:cNvSpPr/>
            <p:nvPr/>
          </p:nvSpPr>
          <p:spPr>
            <a:xfrm>
              <a:off x="996213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78" y="2467"/>
                  </a:lnTo>
                  <a:lnTo>
                    <a:pt x="33552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612"/>
                  </a:lnTo>
                  <a:lnTo>
                    <a:pt x="27770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8" name="object 931">
              <a:extLst>
                <a:ext uri="{FF2B5EF4-FFF2-40B4-BE49-F238E27FC236}">
                  <a16:creationId xmlns:a16="http://schemas.microsoft.com/office/drawing/2014/main" id="{35709554-6CD5-4A46-8187-26B5F97BABFF}"/>
                </a:ext>
              </a:extLst>
            </p:cNvPr>
            <p:cNvSpPr/>
            <p:nvPr/>
          </p:nvSpPr>
          <p:spPr>
            <a:xfrm>
              <a:off x="1062146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033" y="16347"/>
                  </a:lnTo>
                  <a:lnTo>
                    <a:pt x="19675" y="11720"/>
                  </a:lnTo>
                  <a:lnTo>
                    <a:pt x="23144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4708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9" name="object 932">
              <a:extLst>
                <a:ext uri="{FF2B5EF4-FFF2-40B4-BE49-F238E27FC236}">
                  <a16:creationId xmlns:a16="http://schemas.microsoft.com/office/drawing/2014/main" id="{8172540A-DB57-477C-A167-B78A962B8499}"/>
                </a:ext>
              </a:extLst>
            </p:cNvPr>
            <p:cNvSpPr/>
            <p:nvPr/>
          </p:nvSpPr>
          <p:spPr>
            <a:xfrm>
              <a:off x="1126922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3877" y="16347"/>
                  </a:lnTo>
                  <a:lnTo>
                    <a:pt x="18518" y="11720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75" y="30226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925"/>
                  </a:lnTo>
                  <a:lnTo>
                    <a:pt x="18518" y="64925"/>
                  </a:lnTo>
                  <a:lnTo>
                    <a:pt x="16205" y="63691"/>
                  </a:lnTo>
                  <a:lnTo>
                    <a:pt x="13877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205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205" y="42872"/>
                  </a:lnTo>
                  <a:lnTo>
                    <a:pt x="19675" y="30226"/>
                  </a:ln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0" name="object 933">
              <a:extLst>
                <a:ext uri="{FF2B5EF4-FFF2-40B4-BE49-F238E27FC236}">
                  <a16:creationId xmlns:a16="http://schemas.microsoft.com/office/drawing/2014/main" id="{17692EA9-F6A5-4B0A-B929-26D9EE190A8E}"/>
                </a:ext>
              </a:extLst>
            </p:cNvPr>
            <p:cNvSpPr/>
            <p:nvPr/>
          </p:nvSpPr>
          <p:spPr>
            <a:xfrm>
              <a:off x="1190542" y="2295688"/>
              <a:ext cx="53211" cy="72944"/>
            </a:xfrm>
            <a:custGeom>
              <a:avLst/>
              <a:gdLst/>
              <a:ahLst/>
              <a:cxnLst/>
              <a:rect l="l" t="t" r="r" b="b"/>
              <a:pathLst>
                <a:path w="53211" h="72944">
                  <a:moveTo>
                    <a:pt x="2312" y="57831"/>
                  </a:moveTo>
                  <a:lnTo>
                    <a:pt x="6938" y="63691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08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831"/>
                  </a:lnTo>
                  <a:close/>
                </a:path>
                <a:path w="53211" h="72944">
                  <a:moveTo>
                    <a:pt x="15049" y="97156"/>
                  </a:moveTo>
                  <a:lnTo>
                    <a:pt x="18518" y="98390"/>
                  </a:lnTo>
                  <a:lnTo>
                    <a:pt x="23144" y="99470"/>
                  </a:lnTo>
                  <a:lnTo>
                    <a:pt x="34708" y="99470"/>
                  </a:lnTo>
                  <a:lnTo>
                    <a:pt x="41647" y="97156"/>
                  </a:lnTo>
                  <a:lnTo>
                    <a:pt x="46273" y="92530"/>
                  </a:lnTo>
                  <a:lnTo>
                    <a:pt x="50899" y="87903"/>
                  </a:lnTo>
                  <a:lnTo>
                    <a:pt x="53211" y="80964"/>
                  </a:lnTo>
                  <a:lnTo>
                    <a:pt x="53211" y="-2313"/>
                  </a:lnTo>
                  <a:lnTo>
                    <a:pt x="41647" y="-2313"/>
                  </a:lnTo>
                  <a:lnTo>
                    <a:pt x="41647" y="5860"/>
                  </a:lnTo>
                  <a:lnTo>
                    <a:pt x="37021" y="0"/>
                  </a:lnTo>
                  <a:lnTo>
                    <a:pt x="32395" y="-3546"/>
                  </a:lnTo>
                  <a:lnTo>
                    <a:pt x="16205" y="-3546"/>
                  </a:lnTo>
                  <a:lnTo>
                    <a:pt x="10408" y="0"/>
                  </a:lnTo>
                  <a:lnTo>
                    <a:pt x="12736" y="23132"/>
                  </a:lnTo>
                  <a:lnTo>
                    <a:pt x="13892" y="17426"/>
                  </a:lnTo>
                  <a:lnTo>
                    <a:pt x="16205" y="12800"/>
                  </a:lnTo>
                  <a:lnTo>
                    <a:pt x="18518" y="9253"/>
                  </a:lnTo>
                  <a:lnTo>
                    <a:pt x="21987" y="6939"/>
                  </a:lnTo>
                  <a:lnTo>
                    <a:pt x="33552" y="6939"/>
                  </a:lnTo>
                  <a:lnTo>
                    <a:pt x="38178" y="10486"/>
                  </a:lnTo>
                  <a:lnTo>
                    <a:pt x="40491" y="16192"/>
                  </a:lnTo>
                  <a:lnTo>
                    <a:pt x="40491" y="52125"/>
                  </a:lnTo>
                  <a:lnTo>
                    <a:pt x="38178" y="59065"/>
                  </a:lnTo>
                  <a:lnTo>
                    <a:pt x="33552" y="61378"/>
                  </a:lnTo>
                  <a:lnTo>
                    <a:pt x="21987" y="61378"/>
                  </a:lnTo>
                  <a:lnTo>
                    <a:pt x="18518" y="60144"/>
                  </a:lnTo>
                  <a:lnTo>
                    <a:pt x="16205" y="55518"/>
                  </a:lnTo>
                  <a:lnTo>
                    <a:pt x="13892" y="52125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1711"/>
                  </a:lnTo>
                  <a:lnTo>
                    <a:pt x="31239" y="71711"/>
                  </a:lnTo>
                  <a:lnTo>
                    <a:pt x="37021" y="69397"/>
                  </a:lnTo>
                  <a:lnTo>
                    <a:pt x="40491" y="63691"/>
                  </a:lnTo>
                  <a:lnTo>
                    <a:pt x="40491" y="84511"/>
                  </a:lnTo>
                  <a:lnTo>
                    <a:pt x="35865" y="89137"/>
                  </a:lnTo>
                  <a:lnTo>
                    <a:pt x="19675" y="89137"/>
                  </a:lnTo>
                  <a:lnTo>
                    <a:pt x="13892" y="86824"/>
                  </a:lnTo>
                  <a:lnTo>
                    <a:pt x="9251" y="82197"/>
                  </a:lnTo>
                  <a:lnTo>
                    <a:pt x="4625" y="90217"/>
                  </a:lnTo>
                  <a:lnTo>
                    <a:pt x="6938" y="92530"/>
                  </a:lnTo>
                  <a:lnTo>
                    <a:pt x="10408" y="94843"/>
                  </a:lnTo>
                  <a:lnTo>
                    <a:pt x="15049" y="97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1" name="object 934">
              <a:extLst>
                <a:ext uri="{FF2B5EF4-FFF2-40B4-BE49-F238E27FC236}">
                  <a16:creationId xmlns:a16="http://schemas.microsoft.com/office/drawing/2014/main" id="{9A7916BF-CD43-44D3-A514-A8293E3F05C6}"/>
                </a:ext>
              </a:extLst>
            </p:cNvPr>
            <p:cNvSpPr/>
            <p:nvPr/>
          </p:nvSpPr>
          <p:spPr>
            <a:xfrm>
              <a:off x="1257631" y="2292141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46" y="10184"/>
                  </a:moveTo>
                  <a:lnTo>
                    <a:pt x="1610" y="21267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110" y="67238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9334" y="75258"/>
                  </a:lnTo>
                  <a:lnTo>
                    <a:pt x="47429" y="71865"/>
                  </a:lnTo>
                  <a:lnTo>
                    <a:pt x="52055" y="64925"/>
                  </a:lnTo>
                  <a:lnTo>
                    <a:pt x="46273" y="56751"/>
                  </a:lnTo>
                  <a:lnTo>
                    <a:pt x="43960" y="60298"/>
                  </a:lnTo>
                  <a:lnTo>
                    <a:pt x="41647" y="62612"/>
                  </a:lnTo>
                  <a:lnTo>
                    <a:pt x="38178" y="63691"/>
                  </a:lnTo>
                  <a:lnTo>
                    <a:pt x="35865" y="64925"/>
                  </a:lnTo>
                  <a:lnTo>
                    <a:pt x="32395" y="66005"/>
                  </a:lnTo>
                  <a:lnTo>
                    <a:pt x="24300" y="66005"/>
                  </a:lnTo>
                  <a:lnTo>
                    <a:pt x="19675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8660"/>
                  </a:lnTo>
                  <a:lnTo>
                    <a:pt x="16205" y="15113"/>
                  </a:lnTo>
                  <a:lnTo>
                    <a:pt x="18518" y="12800"/>
                  </a:lnTo>
                  <a:lnTo>
                    <a:pt x="21987" y="10486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546"/>
                  </a:lnTo>
                  <a:lnTo>
                    <a:pt x="6954" y="9407"/>
                  </a:lnTo>
                  <a:lnTo>
                    <a:pt x="6446" y="10184"/>
                  </a:lnTo>
                  <a:close/>
                </a:path>
                <a:path w="53211" h="75258">
                  <a:moveTo>
                    <a:pt x="41647" y="3546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2736" y="31306"/>
                  </a:lnTo>
                  <a:lnTo>
                    <a:pt x="12736" y="41792"/>
                  </a:lnTo>
                  <a:lnTo>
                    <a:pt x="53211" y="41792"/>
                  </a:lnTo>
                  <a:lnTo>
                    <a:pt x="53202" y="32351"/>
                  </a:lnTo>
                  <a:lnTo>
                    <a:pt x="51346" y="18295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2" name="object 935">
              <a:extLst>
                <a:ext uri="{FF2B5EF4-FFF2-40B4-BE49-F238E27FC236}">
                  <a16:creationId xmlns:a16="http://schemas.microsoft.com/office/drawing/2014/main" id="{C065EFE1-C855-4658-99F8-77DBC8A4DA52}"/>
                </a:ext>
              </a:extLst>
            </p:cNvPr>
            <p:cNvSpPr/>
            <p:nvPr/>
          </p:nvSpPr>
          <p:spPr>
            <a:xfrm>
              <a:off x="1122296" y="2421838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0332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332"/>
                  </a:lnTo>
                  <a:lnTo>
                    <a:pt x="13877" y="3392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3" name="object 936">
              <a:extLst>
                <a:ext uri="{FF2B5EF4-FFF2-40B4-BE49-F238E27FC236}">
                  <a16:creationId xmlns:a16="http://schemas.microsoft.com/office/drawing/2014/main" id="{7D37FF0B-03AF-45A6-BCF1-F86D0A2B2A6B}"/>
                </a:ext>
              </a:extLst>
            </p:cNvPr>
            <p:cNvSpPr/>
            <p:nvPr/>
          </p:nvSpPr>
          <p:spPr>
            <a:xfrm>
              <a:off x="1152379" y="244728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0" y="1079"/>
                  </a:moveTo>
                  <a:lnTo>
                    <a:pt x="0" y="74024"/>
                  </a:lnTo>
                  <a:lnTo>
                    <a:pt x="12720" y="74024"/>
                  </a:lnTo>
                  <a:lnTo>
                    <a:pt x="12720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69" y="15685"/>
                  </a:lnTo>
                  <a:lnTo>
                    <a:pt x="42033" y="3835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4" name="object 937">
              <a:extLst>
                <a:ext uri="{FF2B5EF4-FFF2-40B4-BE49-F238E27FC236}">
                  <a16:creationId xmlns:a16="http://schemas.microsoft.com/office/drawing/2014/main" id="{28CB226C-3D2A-4708-89EC-3CF2CF4B75C6}"/>
                </a:ext>
              </a:extLst>
            </p:cNvPr>
            <p:cNvSpPr/>
            <p:nvPr/>
          </p:nvSpPr>
          <p:spPr>
            <a:xfrm>
              <a:off x="1214843" y="2415978"/>
              <a:ext cx="37006" cy="105330"/>
            </a:xfrm>
            <a:custGeom>
              <a:avLst/>
              <a:gdLst/>
              <a:ahLst/>
              <a:cxnLst/>
              <a:rect l="l" t="t" r="r" b="b"/>
              <a:pathLst>
                <a:path w="37006" h="105330">
                  <a:moveTo>
                    <a:pt x="20816" y="32385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3536" y="10486"/>
                  </a:lnTo>
                  <a:lnTo>
                    <a:pt x="37006" y="1156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5330"/>
                  </a:lnTo>
                  <a:lnTo>
                    <a:pt x="20816" y="105330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2385"/>
                  </a:lnTo>
                  <a:lnTo>
                    <a:pt x="20816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5" name="object 938">
              <a:extLst>
                <a:ext uri="{FF2B5EF4-FFF2-40B4-BE49-F238E27FC236}">
                  <a16:creationId xmlns:a16="http://schemas.microsoft.com/office/drawing/2014/main" id="{4790264A-3694-4272-A299-8DD4D0A5D069}"/>
                </a:ext>
              </a:extLst>
            </p:cNvPr>
            <p:cNvSpPr/>
            <p:nvPr/>
          </p:nvSpPr>
          <p:spPr>
            <a:xfrm>
              <a:off x="1261101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6" name="object 939">
              <a:extLst>
                <a:ext uri="{FF2B5EF4-FFF2-40B4-BE49-F238E27FC236}">
                  <a16:creationId xmlns:a16="http://schemas.microsoft.com/office/drawing/2014/main" id="{023D8379-4D82-4C50-8582-78D87783F76A}"/>
                </a:ext>
              </a:extLst>
            </p:cNvPr>
            <p:cNvSpPr/>
            <p:nvPr/>
          </p:nvSpPr>
          <p:spPr>
            <a:xfrm>
              <a:off x="1298122" y="2447284"/>
              <a:ext cx="50899" cy="75103"/>
            </a:xfrm>
            <a:custGeom>
              <a:avLst/>
              <a:gdLst/>
              <a:ahLst/>
              <a:cxnLst/>
              <a:rect l="l" t="t" r="r" b="b"/>
              <a:pathLst>
                <a:path w="50899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82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346" y="41638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99" h="75103">
                  <a:moveTo>
                    <a:pt x="48586" y="13879"/>
                  </a:moveTo>
                  <a:lnTo>
                    <a:pt x="46273" y="9253"/>
                  </a:lnTo>
                  <a:lnTo>
                    <a:pt x="42803" y="4626"/>
                  </a:lnTo>
                  <a:lnTo>
                    <a:pt x="39334" y="1079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3879"/>
                  </a:lnTo>
                  <a:lnTo>
                    <a:pt x="37021" y="17272"/>
                  </a:lnTo>
                  <a:lnTo>
                    <a:pt x="37021" y="28838"/>
                  </a:lnTo>
                  <a:lnTo>
                    <a:pt x="27770" y="28838"/>
                  </a:lnTo>
                  <a:lnTo>
                    <a:pt x="19659" y="30072"/>
                  </a:lnTo>
                  <a:lnTo>
                    <a:pt x="17346" y="41638"/>
                  </a:lnTo>
                  <a:lnTo>
                    <a:pt x="19659" y="39325"/>
                  </a:lnTo>
                  <a:lnTo>
                    <a:pt x="24300" y="38091"/>
                  </a:lnTo>
                  <a:lnTo>
                    <a:pt x="37021" y="38091"/>
                  </a:lnTo>
                  <a:lnTo>
                    <a:pt x="37021" y="55518"/>
                  </a:lnTo>
                  <a:lnTo>
                    <a:pt x="33552" y="60144"/>
                  </a:lnTo>
                  <a:lnTo>
                    <a:pt x="28926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70" y="75103"/>
                  </a:lnTo>
                  <a:lnTo>
                    <a:pt x="32395" y="71711"/>
                  </a:lnTo>
                  <a:lnTo>
                    <a:pt x="37021" y="65850"/>
                  </a:lnTo>
                  <a:lnTo>
                    <a:pt x="37021" y="69397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790"/>
                  </a:lnTo>
                  <a:lnTo>
                    <a:pt x="49742" y="68164"/>
                  </a:lnTo>
                  <a:lnTo>
                    <a:pt x="48586" y="63537"/>
                  </a:lnTo>
                  <a:lnTo>
                    <a:pt x="4858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7" name="object 940">
              <a:extLst>
                <a:ext uri="{FF2B5EF4-FFF2-40B4-BE49-F238E27FC236}">
                  <a16:creationId xmlns:a16="http://schemas.microsoft.com/office/drawing/2014/main" id="{1AC6DBC7-3D98-4D28-B470-3A7E6A9DE9DC}"/>
                </a:ext>
              </a:extLst>
            </p:cNvPr>
            <p:cNvSpPr/>
            <p:nvPr/>
          </p:nvSpPr>
          <p:spPr>
            <a:xfrm>
              <a:off x="1361742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25457" y="64771"/>
                  </a:moveTo>
                  <a:lnTo>
                    <a:pt x="21987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20" y="55518"/>
                  </a:lnTo>
                  <a:lnTo>
                    <a:pt x="12720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95" y="68164"/>
                  </a:lnTo>
                  <a:lnTo>
                    <a:pt x="12720" y="72790"/>
                  </a:ln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8586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613" y="31151"/>
                  </a:lnTo>
                  <a:lnTo>
                    <a:pt x="21987" y="28838"/>
                  </a:lnTo>
                  <a:lnTo>
                    <a:pt x="18503" y="26525"/>
                  </a:lnTo>
                  <a:lnTo>
                    <a:pt x="15033" y="24212"/>
                  </a:lnTo>
                  <a:lnTo>
                    <a:pt x="15033" y="16192"/>
                  </a:lnTo>
                  <a:lnTo>
                    <a:pt x="17346" y="12645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9742" y="21898"/>
                  </a:lnTo>
                  <a:lnTo>
                    <a:pt x="49742" y="14959"/>
                  </a:lnTo>
                  <a:lnTo>
                    <a:pt x="47429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525"/>
                  </a:lnTo>
                  <a:lnTo>
                    <a:pt x="4625" y="28838"/>
                  </a:lnTo>
                  <a:lnTo>
                    <a:pt x="8095" y="33465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657"/>
                  </a:lnTo>
                  <a:lnTo>
                    <a:pt x="38178" y="54284"/>
                  </a:lnTo>
                  <a:lnTo>
                    <a:pt x="38178" y="57831"/>
                  </a:lnTo>
                  <a:lnTo>
                    <a:pt x="34708" y="62458"/>
                  </a:lnTo>
                  <a:lnTo>
                    <a:pt x="30083" y="64771"/>
                  </a:lnTo>
                  <a:lnTo>
                    <a:pt x="25457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8" name="object 941">
              <a:extLst>
                <a:ext uri="{FF2B5EF4-FFF2-40B4-BE49-F238E27FC236}">
                  <a16:creationId xmlns:a16="http://schemas.microsoft.com/office/drawing/2014/main" id="{1FCAEBD0-6ABF-4F37-940B-D3298AFF8429}"/>
                </a:ext>
              </a:extLst>
            </p:cNvPr>
            <p:cNvSpPr/>
            <p:nvPr/>
          </p:nvSpPr>
          <p:spPr>
            <a:xfrm>
              <a:off x="1419580" y="2429857"/>
              <a:ext cx="33552" cy="92530"/>
            </a:xfrm>
            <a:custGeom>
              <a:avLst/>
              <a:gdLst/>
              <a:ahLst/>
              <a:cxnLst/>
              <a:rect l="l" t="t" r="r" b="b"/>
              <a:pathLst>
                <a:path w="33552" h="92530">
                  <a:moveTo>
                    <a:pt x="21987" y="18506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57" y="92530"/>
                  </a:lnTo>
                  <a:lnTo>
                    <a:pt x="30083" y="91450"/>
                  </a:lnTo>
                  <a:lnTo>
                    <a:pt x="33552" y="91450"/>
                  </a:lnTo>
                  <a:lnTo>
                    <a:pt x="33552" y="80964"/>
                  </a:lnTo>
                  <a:lnTo>
                    <a:pt x="28926" y="82197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8506"/>
                  </a:lnTo>
                  <a:lnTo>
                    <a:pt x="2198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9" name="object 942">
              <a:extLst>
                <a:ext uri="{FF2B5EF4-FFF2-40B4-BE49-F238E27FC236}">
                  <a16:creationId xmlns:a16="http://schemas.microsoft.com/office/drawing/2014/main" id="{2841F128-CFDA-45BF-843C-5CE192F5FCDE}"/>
                </a:ext>
              </a:extLst>
            </p:cNvPr>
            <p:cNvSpPr/>
            <p:nvPr/>
          </p:nvSpPr>
          <p:spPr>
            <a:xfrm>
              <a:off x="1465853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0" name="object 943">
              <a:extLst>
                <a:ext uri="{FF2B5EF4-FFF2-40B4-BE49-F238E27FC236}">
                  <a16:creationId xmlns:a16="http://schemas.microsoft.com/office/drawing/2014/main" id="{FC5A9105-C98F-4599-A69E-8C3603C165FA}"/>
                </a:ext>
              </a:extLst>
            </p:cNvPr>
            <p:cNvSpPr/>
            <p:nvPr/>
          </p:nvSpPr>
          <p:spPr>
            <a:xfrm>
              <a:off x="1506344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536" y="71711"/>
                  </a:lnTo>
                  <a:lnTo>
                    <a:pt x="37006" y="66005"/>
                  </a:lnTo>
                  <a:lnTo>
                    <a:pt x="38162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11" y="63691"/>
                  </a:lnTo>
                  <a:lnTo>
                    <a:pt x="15033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1" name="object 944">
              <a:extLst>
                <a:ext uri="{FF2B5EF4-FFF2-40B4-BE49-F238E27FC236}">
                  <a16:creationId xmlns:a16="http://schemas.microsoft.com/office/drawing/2014/main" id="{97081DE4-A199-4057-B1D0-A1F8E73A32A1}"/>
                </a:ext>
              </a:extLst>
            </p:cNvPr>
            <p:cNvSpPr/>
            <p:nvPr/>
          </p:nvSpPr>
          <p:spPr>
            <a:xfrm>
              <a:off x="1569964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1564" y="71711"/>
                  </a:ln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27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32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1632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27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2" name="object 945">
              <a:extLst>
                <a:ext uri="{FF2B5EF4-FFF2-40B4-BE49-F238E27FC236}">
                  <a16:creationId xmlns:a16="http://schemas.microsoft.com/office/drawing/2014/main" id="{ACEB4D08-9FA6-4325-9CF9-C9F44FBC1038}"/>
                </a:ext>
              </a:extLst>
            </p:cNvPr>
            <p:cNvSpPr/>
            <p:nvPr/>
          </p:nvSpPr>
          <p:spPr>
            <a:xfrm>
              <a:off x="1627802" y="2429857"/>
              <a:ext cx="33536" cy="92530"/>
            </a:xfrm>
            <a:custGeom>
              <a:avLst/>
              <a:gdLst/>
              <a:ahLst/>
              <a:cxnLst/>
              <a:rect l="l" t="t" r="r" b="b"/>
              <a:pathLst>
                <a:path w="33536" h="92530">
                  <a:moveTo>
                    <a:pt x="33536" y="80964"/>
                  </a:moveTo>
                  <a:lnTo>
                    <a:pt x="32380" y="80964"/>
                  </a:lnTo>
                  <a:lnTo>
                    <a:pt x="28911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36" y="27759"/>
                  </a:lnTo>
                  <a:lnTo>
                    <a:pt x="33536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2530"/>
                  </a:lnTo>
                  <a:lnTo>
                    <a:pt x="28911" y="92530"/>
                  </a:lnTo>
                  <a:lnTo>
                    <a:pt x="33536" y="91450"/>
                  </a:lnTo>
                  <a:lnTo>
                    <a:pt x="33536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3" name="object 946">
              <a:extLst>
                <a:ext uri="{FF2B5EF4-FFF2-40B4-BE49-F238E27FC236}">
                  <a16:creationId xmlns:a16="http://schemas.microsoft.com/office/drawing/2014/main" id="{EB1CA7C1-9175-4C02-8FF9-C793ABB0A344}"/>
                </a:ext>
              </a:extLst>
            </p:cNvPr>
            <p:cNvSpPr/>
            <p:nvPr/>
          </p:nvSpPr>
          <p:spPr>
            <a:xfrm>
              <a:off x="1674060" y="244836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66" y="71711"/>
                  </a:lnTo>
                  <a:lnTo>
                    <a:pt x="13892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8178" y="66005"/>
                  </a:lnTo>
                  <a:lnTo>
                    <a:pt x="38178" y="72944"/>
                  </a:lnTo>
                  <a:lnTo>
                    <a:pt x="49742" y="72944"/>
                  </a:lnTo>
                  <a:lnTo>
                    <a:pt x="49742" y="0"/>
                  </a:lnTo>
                  <a:lnTo>
                    <a:pt x="37021" y="0"/>
                  </a:lnTo>
                  <a:lnTo>
                    <a:pt x="37021" y="53204"/>
                  </a:lnTo>
                  <a:lnTo>
                    <a:pt x="34708" y="60144"/>
                  </a:lnTo>
                  <a:lnTo>
                    <a:pt x="30083" y="63691"/>
                  </a:lnTo>
                  <a:lnTo>
                    <a:pt x="16205" y="63691"/>
                  </a:lnTo>
                  <a:lnTo>
                    <a:pt x="12736" y="57831"/>
                  </a:lnTo>
                  <a:lnTo>
                    <a:pt x="12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4" name="object 947">
              <a:extLst>
                <a:ext uri="{FF2B5EF4-FFF2-40B4-BE49-F238E27FC236}">
                  <a16:creationId xmlns:a16="http://schemas.microsoft.com/office/drawing/2014/main" id="{9F5764D4-D413-4F59-9D78-78D06585007B}"/>
                </a:ext>
              </a:extLst>
            </p:cNvPr>
            <p:cNvSpPr/>
            <p:nvPr/>
          </p:nvSpPr>
          <p:spPr>
            <a:xfrm>
              <a:off x="1739993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36" y="74024"/>
                  </a:moveTo>
                  <a:lnTo>
                    <a:pt x="12736" y="21898"/>
                  </a:lnTo>
                  <a:lnTo>
                    <a:pt x="15049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5" name="object 948">
              <a:extLst>
                <a:ext uri="{FF2B5EF4-FFF2-40B4-BE49-F238E27FC236}">
                  <a16:creationId xmlns:a16="http://schemas.microsoft.com/office/drawing/2014/main" id="{39F8E25C-9390-4526-94DD-66C30E3C064B}"/>
                </a:ext>
              </a:extLst>
            </p:cNvPr>
            <p:cNvSpPr/>
            <p:nvPr/>
          </p:nvSpPr>
          <p:spPr>
            <a:xfrm>
              <a:off x="1778171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23" y="75100"/>
                  </a:lnTo>
                  <a:lnTo>
                    <a:pt x="41710" y="72285"/>
                  </a:lnTo>
                  <a:lnTo>
                    <a:pt x="50899" y="63537"/>
                  </a:lnTo>
                  <a:lnTo>
                    <a:pt x="45116" y="56597"/>
                  </a:lnTo>
                  <a:lnTo>
                    <a:pt x="42803" y="58911"/>
                  </a:lnTo>
                  <a:lnTo>
                    <a:pt x="38178" y="62458"/>
                  </a:lnTo>
                  <a:lnTo>
                    <a:pt x="34708" y="63537"/>
                  </a:lnTo>
                  <a:lnTo>
                    <a:pt x="32395" y="64771"/>
                  </a:lnTo>
                  <a:lnTo>
                    <a:pt x="23144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7346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272"/>
                  </a:lnTo>
                  <a:lnTo>
                    <a:pt x="39334" y="21898"/>
                  </a:lnTo>
                  <a:lnTo>
                    <a:pt x="40491" y="28838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055" y="40404"/>
                  </a:lnTo>
                  <a:lnTo>
                    <a:pt x="52055" y="21898"/>
                  </a:lnTo>
                  <a:lnTo>
                    <a:pt x="49742" y="12645"/>
                  </a:lnTo>
                  <a:lnTo>
                    <a:pt x="45116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6" name="object 949">
              <a:extLst>
                <a:ext uri="{FF2B5EF4-FFF2-40B4-BE49-F238E27FC236}">
                  <a16:creationId xmlns:a16="http://schemas.microsoft.com/office/drawing/2014/main" id="{FA2D7A54-55B4-4BE0-AF8F-9B0F8F6792FA}"/>
                </a:ext>
              </a:extLst>
            </p:cNvPr>
            <p:cNvSpPr/>
            <p:nvPr/>
          </p:nvSpPr>
          <p:spPr>
            <a:xfrm>
              <a:off x="1844104" y="2506195"/>
              <a:ext cx="16205" cy="15113"/>
            </a:xfrm>
            <a:custGeom>
              <a:avLst/>
              <a:gdLst/>
              <a:ahLst/>
              <a:cxnLst/>
              <a:rect l="l" t="t" r="r" b="b"/>
              <a:pathLst>
                <a:path w="16205" h="15113">
                  <a:moveTo>
                    <a:pt x="0" y="8173"/>
                  </a:moveTo>
                  <a:lnTo>
                    <a:pt x="1156" y="11566"/>
                  </a:lnTo>
                  <a:lnTo>
                    <a:pt x="3469" y="15113"/>
                  </a:lnTo>
                  <a:lnTo>
                    <a:pt x="12720" y="15113"/>
                  </a:lnTo>
                  <a:lnTo>
                    <a:pt x="15033" y="11566"/>
                  </a:lnTo>
                  <a:lnTo>
                    <a:pt x="16205" y="8173"/>
                  </a:lnTo>
                  <a:lnTo>
                    <a:pt x="15033" y="4626"/>
                  </a:lnTo>
                  <a:lnTo>
                    <a:pt x="12720" y="1233"/>
                  </a:lnTo>
                  <a:lnTo>
                    <a:pt x="8095" y="0"/>
                  </a:lnTo>
                  <a:lnTo>
                    <a:pt x="3469" y="1233"/>
                  </a:lnTo>
                  <a:lnTo>
                    <a:pt x="1156" y="462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7" name="object 926">
              <a:extLst>
                <a:ext uri="{FF2B5EF4-FFF2-40B4-BE49-F238E27FC236}">
                  <a16:creationId xmlns:a16="http://schemas.microsoft.com/office/drawing/2014/main" id="{15F40591-A648-4E60-9614-86433E5DEC04}"/>
                </a:ext>
              </a:extLst>
            </p:cNvPr>
            <p:cNvSpPr/>
            <p:nvPr/>
          </p:nvSpPr>
          <p:spPr>
            <a:xfrm>
              <a:off x="1352491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4708" y="61378"/>
                  </a:lnTo>
                  <a:lnTo>
                    <a:pt x="31239" y="62612"/>
                  </a:lnTo>
                  <a:lnTo>
                    <a:pt x="26598" y="64925"/>
                  </a:lnTo>
                  <a:lnTo>
                    <a:pt x="19659" y="64925"/>
                  </a:lnTo>
                  <a:lnTo>
                    <a:pt x="16190" y="63691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8178" y="70631"/>
                  </a:lnTo>
                  <a:lnTo>
                    <a:pt x="39334" y="74178"/>
                  </a:lnTo>
                  <a:lnTo>
                    <a:pt x="52055" y="74178"/>
                  </a:lnTo>
                  <a:lnTo>
                    <a:pt x="52055" y="72944"/>
                  </a:lnTo>
                  <a:lnTo>
                    <a:pt x="49742" y="69552"/>
                  </a:lnTo>
                  <a:lnTo>
                    <a:pt x="49742" y="22053"/>
                  </a:lnTo>
                  <a:lnTo>
                    <a:pt x="48586" y="15113"/>
                  </a:lnTo>
                  <a:lnTo>
                    <a:pt x="47429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1972" y="0"/>
                  </a:lnTo>
                  <a:lnTo>
                    <a:pt x="17346" y="1233"/>
                  </a:lnTo>
                  <a:lnTo>
                    <a:pt x="13877" y="3546"/>
                  </a:lnTo>
                  <a:lnTo>
                    <a:pt x="10408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30083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3877" y="45185"/>
                  </a:lnTo>
                  <a:lnTo>
                    <a:pt x="17346" y="42872"/>
                  </a:lnTo>
                  <a:lnTo>
                    <a:pt x="20816" y="40559"/>
                  </a:lnTo>
                  <a:close/>
                </a:path>
                <a:path w="52055" h="75258">
                  <a:moveTo>
                    <a:pt x="2312" y="66005"/>
                  </a:moveTo>
                  <a:lnTo>
                    <a:pt x="5782" y="70631"/>
                  </a:lnTo>
                  <a:lnTo>
                    <a:pt x="9251" y="74178"/>
                  </a:lnTo>
                  <a:lnTo>
                    <a:pt x="15033" y="75258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2720" y="48732"/>
                  </a:lnTo>
                  <a:lnTo>
                    <a:pt x="13877" y="45185"/>
                  </a:lnTo>
                  <a:lnTo>
                    <a:pt x="12720" y="32539"/>
                  </a:lnTo>
                  <a:lnTo>
                    <a:pt x="8095" y="37166"/>
                  </a:lnTo>
                  <a:lnTo>
                    <a:pt x="3469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8" name="object 927">
              <a:extLst>
                <a:ext uri="{FF2B5EF4-FFF2-40B4-BE49-F238E27FC236}">
                  <a16:creationId xmlns:a16="http://schemas.microsoft.com/office/drawing/2014/main" id="{599929F2-9A5D-4266-B243-9DC3A7E9DBDD}"/>
                </a:ext>
              </a:extLst>
            </p:cNvPr>
            <p:cNvSpPr/>
            <p:nvPr/>
          </p:nvSpPr>
          <p:spPr>
            <a:xfrm>
              <a:off x="1426519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9" name="object 928">
              <a:extLst>
                <a:ext uri="{FF2B5EF4-FFF2-40B4-BE49-F238E27FC236}">
                  <a16:creationId xmlns:a16="http://schemas.microsoft.com/office/drawing/2014/main" id="{7E49E72A-0EF2-4AF9-A063-BFFC1AD8D761}"/>
                </a:ext>
              </a:extLst>
            </p:cNvPr>
            <p:cNvSpPr/>
            <p:nvPr/>
          </p:nvSpPr>
          <p:spPr>
            <a:xfrm>
              <a:off x="1456602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0" name="object 919">
              <a:extLst>
                <a:ext uri="{FF2B5EF4-FFF2-40B4-BE49-F238E27FC236}">
                  <a16:creationId xmlns:a16="http://schemas.microsoft.com/office/drawing/2014/main" id="{AF9A82DF-FD48-4057-9BB6-88EBA4626751}"/>
                </a:ext>
              </a:extLst>
            </p:cNvPr>
            <p:cNvSpPr/>
            <p:nvPr/>
          </p:nvSpPr>
          <p:spPr>
            <a:xfrm>
              <a:off x="150750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20" y="51045"/>
                  </a:moveTo>
                  <a:lnTo>
                    <a:pt x="12720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1720"/>
                  </a:lnTo>
                  <a:lnTo>
                    <a:pt x="38162" y="15113"/>
                  </a:lnTo>
                  <a:lnTo>
                    <a:pt x="40475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040" y="18660"/>
                  </a:lnTo>
                  <a:lnTo>
                    <a:pt x="49727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407"/>
                  </a:lnTo>
                  <a:lnTo>
                    <a:pt x="2290" y="19840"/>
                  </a:lnTo>
                  <a:lnTo>
                    <a:pt x="0" y="33619"/>
                  </a:lnTo>
                  <a:lnTo>
                    <a:pt x="24" y="43460"/>
                  </a:lnTo>
                  <a:lnTo>
                    <a:pt x="2528" y="57262"/>
                  </a:lnTo>
                  <a:lnTo>
                    <a:pt x="8095" y="67238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27" y="63691"/>
                  </a:lnTo>
                  <a:lnTo>
                    <a:pt x="52040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475" y="59065"/>
                  </a:lnTo>
                  <a:lnTo>
                    <a:pt x="38162" y="61378"/>
                  </a:lnTo>
                  <a:lnTo>
                    <a:pt x="35849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20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1" name="object 920">
              <a:extLst>
                <a:ext uri="{FF2B5EF4-FFF2-40B4-BE49-F238E27FC236}">
                  <a16:creationId xmlns:a16="http://schemas.microsoft.com/office/drawing/2014/main" id="{84F1B1B6-4207-4332-84FA-82615DAD4A7C}"/>
                </a:ext>
              </a:extLst>
            </p:cNvPr>
            <p:cNvSpPr/>
            <p:nvPr/>
          </p:nvSpPr>
          <p:spPr>
            <a:xfrm>
              <a:off x="1573434" y="2263303"/>
              <a:ext cx="48586" cy="103017"/>
            </a:xfrm>
            <a:custGeom>
              <a:avLst/>
              <a:gdLst/>
              <a:ahLst/>
              <a:cxnLst/>
              <a:rect l="l" t="t" r="r" b="b"/>
              <a:pathLst>
                <a:path w="48586" h="103017">
                  <a:moveTo>
                    <a:pt x="41173" y="33045"/>
                  </a:moveTo>
                  <a:lnTo>
                    <a:pt x="28911" y="28838"/>
                  </a:lnTo>
                  <a:lnTo>
                    <a:pt x="21972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2720" y="47498"/>
                  </a:lnTo>
                  <a:lnTo>
                    <a:pt x="17346" y="42872"/>
                  </a:lnTo>
                  <a:lnTo>
                    <a:pt x="21972" y="39325"/>
                  </a:lnTo>
                  <a:lnTo>
                    <a:pt x="28911" y="39325"/>
                  </a:lnTo>
                  <a:lnTo>
                    <a:pt x="32380" y="40559"/>
                  </a:lnTo>
                  <a:lnTo>
                    <a:pt x="33536" y="42872"/>
                  </a:lnTo>
                  <a:lnTo>
                    <a:pt x="35849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86" y="103017"/>
                  </a:lnTo>
                  <a:lnTo>
                    <a:pt x="48586" y="54438"/>
                  </a:lnTo>
                  <a:lnTo>
                    <a:pt x="47648" y="45028"/>
                  </a:lnTo>
                  <a:lnTo>
                    <a:pt x="41173" y="33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2" name="object 921">
              <a:extLst>
                <a:ext uri="{FF2B5EF4-FFF2-40B4-BE49-F238E27FC236}">
                  <a16:creationId xmlns:a16="http://schemas.microsoft.com/office/drawing/2014/main" id="{A352EE46-BE86-4706-A400-4F5B957E8249}"/>
                </a:ext>
              </a:extLst>
            </p:cNvPr>
            <p:cNvSpPr/>
            <p:nvPr/>
          </p:nvSpPr>
          <p:spPr>
            <a:xfrm>
              <a:off x="1638210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" y="66005"/>
                  </a:moveTo>
                  <a:lnTo>
                    <a:pt x="4625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5033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5849" y="39479"/>
                  </a:lnTo>
                  <a:lnTo>
                    <a:pt x="35849" y="56751"/>
                  </a:lnTo>
                  <a:lnTo>
                    <a:pt x="33536" y="61378"/>
                  </a:lnTo>
                  <a:lnTo>
                    <a:pt x="30067" y="62612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6598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8586" y="69552"/>
                  </a:lnTo>
                  <a:lnTo>
                    <a:pt x="48586" y="15113"/>
                  </a:ln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5782" y="8173"/>
                  </a:lnTo>
                  <a:lnTo>
                    <a:pt x="3469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5849" y="30226"/>
                  </a:lnTo>
                  <a:lnTo>
                    <a:pt x="18503" y="30226"/>
                  </a:lnTo>
                  <a:lnTo>
                    <a:pt x="11564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close/>
                </a:path>
                <a:path w="50899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5033" y="63691"/>
                  </a:lnTo>
                  <a:lnTo>
                    <a:pt x="13877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3" name="object 922">
              <a:extLst>
                <a:ext uri="{FF2B5EF4-FFF2-40B4-BE49-F238E27FC236}">
                  <a16:creationId xmlns:a16="http://schemas.microsoft.com/office/drawing/2014/main" id="{975F9A15-7274-48AC-87DE-ED7E8138984A}"/>
                </a:ext>
              </a:extLst>
            </p:cNvPr>
            <p:cNvSpPr/>
            <p:nvPr/>
          </p:nvSpPr>
          <p:spPr>
            <a:xfrm>
              <a:off x="1704143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41179" y="4206"/>
                  </a:moveTo>
                  <a:lnTo>
                    <a:pt x="2891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720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28911" y="10486"/>
                  </a:lnTo>
                  <a:lnTo>
                    <a:pt x="32380" y="11720"/>
                  </a:lnTo>
                  <a:lnTo>
                    <a:pt x="33536" y="14033"/>
                  </a:lnTo>
                  <a:lnTo>
                    <a:pt x="35849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0" y="16189"/>
                  </a:lnTo>
                  <a:lnTo>
                    <a:pt x="41179" y="42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4" name="object 923">
              <a:extLst>
                <a:ext uri="{FF2B5EF4-FFF2-40B4-BE49-F238E27FC236}">
                  <a16:creationId xmlns:a16="http://schemas.microsoft.com/office/drawing/2014/main" id="{C31B0415-C38B-4069-A8DB-2939A4C0D7ED}"/>
                </a:ext>
              </a:extLst>
            </p:cNvPr>
            <p:cNvSpPr/>
            <p:nvPr/>
          </p:nvSpPr>
          <p:spPr>
            <a:xfrm>
              <a:off x="1767763" y="2292141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1972" y="103017"/>
                  </a:lnTo>
                  <a:lnTo>
                    <a:pt x="34708" y="103017"/>
                  </a:lnTo>
                  <a:lnTo>
                    <a:pt x="40491" y="100703"/>
                  </a:lnTo>
                  <a:lnTo>
                    <a:pt x="45116" y="96077"/>
                  </a:lnTo>
                  <a:lnTo>
                    <a:pt x="49742" y="91450"/>
                  </a:lnTo>
                  <a:lnTo>
                    <a:pt x="52055" y="84511"/>
                  </a:lnTo>
                  <a:lnTo>
                    <a:pt x="52055" y="1233"/>
                  </a:lnTo>
                  <a:lnTo>
                    <a:pt x="41647" y="1233"/>
                  </a:lnTo>
                  <a:lnTo>
                    <a:pt x="40491" y="9407"/>
                  </a:lnTo>
                  <a:lnTo>
                    <a:pt x="37021" y="3546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7346" y="12800"/>
                  </a:lnTo>
                  <a:lnTo>
                    <a:pt x="21972" y="10486"/>
                  </a:lnTo>
                  <a:lnTo>
                    <a:pt x="32395" y="10486"/>
                  </a:lnTo>
                  <a:lnTo>
                    <a:pt x="37021" y="14033"/>
                  </a:lnTo>
                  <a:lnTo>
                    <a:pt x="40491" y="19739"/>
                  </a:lnTo>
                  <a:lnTo>
                    <a:pt x="40491" y="55672"/>
                  </a:lnTo>
                  <a:lnTo>
                    <a:pt x="37021" y="62612"/>
                  </a:lnTo>
                  <a:lnTo>
                    <a:pt x="32395" y="64925"/>
                  </a:lnTo>
                  <a:lnTo>
                    <a:pt x="21972" y="64925"/>
                  </a:lnTo>
                  <a:lnTo>
                    <a:pt x="17346" y="63691"/>
                  </a:lnTo>
                  <a:lnTo>
                    <a:pt x="15033" y="59065"/>
                  </a:lnTo>
                  <a:lnTo>
                    <a:pt x="12720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08" y="3546"/>
                  </a:lnTo>
                  <a:lnTo>
                    <a:pt x="5782" y="9407"/>
                  </a:lnTo>
                  <a:lnTo>
                    <a:pt x="5420" y="9868"/>
                  </a:lnTo>
                  <a:lnTo>
                    <a:pt x="1088" y="20269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82" y="67238"/>
                  </a:lnTo>
                  <a:lnTo>
                    <a:pt x="10408" y="72944"/>
                  </a:lnTo>
                  <a:lnTo>
                    <a:pt x="16190" y="75258"/>
                  </a:lnTo>
                  <a:lnTo>
                    <a:pt x="31224" y="75258"/>
                  </a:lnTo>
                  <a:lnTo>
                    <a:pt x="35865" y="72944"/>
                  </a:lnTo>
                  <a:lnTo>
                    <a:pt x="40491" y="67238"/>
                  </a:lnTo>
                  <a:lnTo>
                    <a:pt x="40491" y="88058"/>
                  </a:lnTo>
                  <a:lnTo>
                    <a:pt x="34708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095" y="85744"/>
                  </a:lnTo>
                  <a:lnTo>
                    <a:pt x="3469" y="93764"/>
                  </a:lnTo>
                  <a:lnTo>
                    <a:pt x="5782" y="96077"/>
                  </a:lnTo>
                  <a:lnTo>
                    <a:pt x="9251" y="98390"/>
                  </a:lnTo>
                  <a:close/>
                </a:path>
                <a:path w="52055" h="103017">
                  <a:moveTo>
                    <a:pt x="16190" y="0"/>
                  </a:moveTo>
                  <a:lnTo>
                    <a:pt x="10408" y="3546"/>
                  </a:lnTo>
                  <a:lnTo>
                    <a:pt x="11564" y="26679"/>
                  </a:lnTo>
                  <a:lnTo>
                    <a:pt x="12720" y="20973"/>
                  </a:lnTo>
                  <a:lnTo>
                    <a:pt x="15033" y="16347"/>
                  </a:lnTo>
                  <a:lnTo>
                    <a:pt x="17346" y="12800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5" name="object 924">
              <a:extLst>
                <a:ext uri="{FF2B5EF4-FFF2-40B4-BE49-F238E27FC236}">
                  <a16:creationId xmlns:a16="http://schemas.microsoft.com/office/drawing/2014/main" id="{A8B2F29A-1D40-482D-A4BD-97B66D9684A4}"/>
                </a:ext>
              </a:extLst>
            </p:cNvPr>
            <p:cNvSpPr/>
            <p:nvPr/>
          </p:nvSpPr>
          <p:spPr>
            <a:xfrm>
              <a:off x="1834852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934" y="75243"/>
                  </a:lnTo>
                  <a:lnTo>
                    <a:pt x="42101" y="72497"/>
                  </a:lnTo>
                  <a:lnTo>
                    <a:pt x="52055" y="64925"/>
                  </a:lnTo>
                  <a:lnTo>
                    <a:pt x="45116" y="56751"/>
                  </a:lnTo>
                  <a:lnTo>
                    <a:pt x="42803" y="60298"/>
                  </a:lnTo>
                  <a:lnTo>
                    <a:pt x="38178" y="63691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20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20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47" y="3546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72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8178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055" y="41792"/>
                  </a:lnTo>
                  <a:lnTo>
                    <a:pt x="52050" y="32703"/>
                  </a:lnTo>
                  <a:lnTo>
                    <a:pt x="50383" y="18424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6" name="object 925">
              <a:extLst>
                <a:ext uri="{FF2B5EF4-FFF2-40B4-BE49-F238E27FC236}">
                  <a16:creationId xmlns:a16="http://schemas.microsoft.com/office/drawing/2014/main" id="{3E4586B3-6740-47CB-B58A-59B996B7B88D}"/>
                </a:ext>
              </a:extLst>
            </p:cNvPr>
            <p:cNvSpPr/>
            <p:nvPr/>
          </p:nvSpPr>
          <p:spPr>
            <a:xfrm>
              <a:off x="1898472" y="2292141"/>
              <a:ext cx="48586" cy="75258"/>
            </a:xfrm>
            <a:custGeom>
              <a:avLst/>
              <a:gdLst/>
              <a:ahLst/>
              <a:cxnLst/>
              <a:rect l="l" t="t" r="r" b="b"/>
              <a:pathLst>
                <a:path w="48586" h="75258">
                  <a:moveTo>
                    <a:pt x="18503" y="0"/>
                  </a:moveTo>
                  <a:lnTo>
                    <a:pt x="12720" y="2467"/>
                  </a:lnTo>
                  <a:lnTo>
                    <a:pt x="8095" y="5860"/>
                  </a:lnTo>
                  <a:lnTo>
                    <a:pt x="3469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469" y="28992"/>
                  </a:lnTo>
                  <a:lnTo>
                    <a:pt x="4625" y="32539"/>
                  </a:lnTo>
                  <a:lnTo>
                    <a:pt x="9251" y="35932"/>
                  </a:lnTo>
                  <a:lnTo>
                    <a:pt x="12720" y="38245"/>
                  </a:lnTo>
                  <a:lnTo>
                    <a:pt x="17346" y="40559"/>
                  </a:lnTo>
                  <a:lnTo>
                    <a:pt x="23144" y="42872"/>
                  </a:lnTo>
                  <a:lnTo>
                    <a:pt x="28926" y="45185"/>
                  </a:lnTo>
                  <a:lnTo>
                    <a:pt x="32395" y="47498"/>
                  </a:lnTo>
                  <a:lnTo>
                    <a:pt x="35865" y="51045"/>
                  </a:lnTo>
                  <a:lnTo>
                    <a:pt x="37021" y="55672"/>
                  </a:lnTo>
                  <a:lnTo>
                    <a:pt x="37021" y="59065"/>
                  </a:lnTo>
                  <a:lnTo>
                    <a:pt x="35865" y="61378"/>
                  </a:lnTo>
                  <a:lnTo>
                    <a:pt x="32395" y="64925"/>
                  </a:lnTo>
                  <a:lnTo>
                    <a:pt x="28926" y="66005"/>
                  </a:lnTo>
                  <a:lnTo>
                    <a:pt x="20816" y="66005"/>
                  </a:lnTo>
                  <a:lnTo>
                    <a:pt x="17346" y="64925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346" y="75258"/>
                  </a:lnTo>
                  <a:lnTo>
                    <a:pt x="32395" y="75258"/>
                  </a:lnTo>
                  <a:lnTo>
                    <a:pt x="38178" y="74178"/>
                  </a:lnTo>
                  <a:lnTo>
                    <a:pt x="42803" y="69552"/>
                  </a:lnTo>
                  <a:lnTo>
                    <a:pt x="47429" y="66005"/>
                  </a:lnTo>
                  <a:lnTo>
                    <a:pt x="48586" y="61378"/>
                  </a:lnTo>
                  <a:lnTo>
                    <a:pt x="48586" y="49812"/>
                  </a:lnTo>
                  <a:lnTo>
                    <a:pt x="47429" y="45185"/>
                  </a:lnTo>
                  <a:lnTo>
                    <a:pt x="43960" y="42872"/>
                  </a:lnTo>
                  <a:lnTo>
                    <a:pt x="41647" y="39479"/>
                  </a:lnTo>
                  <a:lnTo>
                    <a:pt x="34708" y="35932"/>
                  </a:lnTo>
                  <a:lnTo>
                    <a:pt x="26613" y="32539"/>
                  </a:lnTo>
                  <a:lnTo>
                    <a:pt x="20816" y="30226"/>
                  </a:lnTo>
                  <a:lnTo>
                    <a:pt x="17346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70" y="10486"/>
                  </a:lnTo>
                  <a:lnTo>
                    <a:pt x="31239" y="11720"/>
                  </a:lnTo>
                  <a:lnTo>
                    <a:pt x="33552" y="14033"/>
                  </a:lnTo>
                  <a:lnTo>
                    <a:pt x="37021" y="18660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347"/>
                  </a:lnTo>
                  <a:lnTo>
                    <a:pt x="46273" y="10486"/>
                  </a:lnTo>
                  <a:lnTo>
                    <a:pt x="41647" y="7093"/>
                  </a:lnTo>
                  <a:lnTo>
                    <a:pt x="38178" y="2467"/>
                  </a:lnTo>
                  <a:lnTo>
                    <a:pt x="3239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7" name="object 917">
              <a:extLst>
                <a:ext uri="{FF2B5EF4-FFF2-40B4-BE49-F238E27FC236}">
                  <a16:creationId xmlns:a16="http://schemas.microsoft.com/office/drawing/2014/main" id="{488600BB-1F00-4A89-8F03-2E853E8F0BA2}"/>
                </a:ext>
              </a:extLst>
            </p:cNvPr>
            <p:cNvSpPr/>
            <p:nvPr/>
          </p:nvSpPr>
          <p:spPr>
            <a:xfrm>
              <a:off x="1993332" y="2266695"/>
              <a:ext cx="12720" cy="99624"/>
            </a:xfrm>
            <a:custGeom>
              <a:avLst/>
              <a:gdLst/>
              <a:ahLst/>
              <a:cxnLst/>
              <a:rect l="l" t="t" r="r" b="b"/>
              <a:pathLst>
                <a:path w="12720" h="99624">
                  <a:moveTo>
                    <a:pt x="0" y="8173"/>
                  </a:moveTo>
                  <a:lnTo>
                    <a:pt x="0" y="11566"/>
                  </a:lnTo>
                  <a:lnTo>
                    <a:pt x="3469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720" h="99624">
                  <a:moveTo>
                    <a:pt x="0" y="26679"/>
                  </a:moveTo>
                  <a:lnTo>
                    <a:pt x="0" y="99624"/>
                  </a:lnTo>
                  <a:lnTo>
                    <a:pt x="11564" y="99624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8" name="object 918">
              <a:extLst>
                <a:ext uri="{FF2B5EF4-FFF2-40B4-BE49-F238E27FC236}">
                  <a16:creationId xmlns:a16="http://schemas.microsoft.com/office/drawing/2014/main" id="{07A5D84E-BC64-444F-9810-5E1CF27A3BE2}"/>
                </a:ext>
              </a:extLst>
            </p:cNvPr>
            <p:cNvSpPr/>
            <p:nvPr/>
          </p:nvSpPr>
          <p:spPr>
            <a:xfrm>
              <a:off x="2023400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20" y="18660"/>
                  </a:lnTo>
                  <a:lnTo>
                    <a:pt x="17362" y="14033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3552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08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9" name="object 914">
              <a:extLst>
                <a:ext uri="{FF2B5EF4-FFF2-40B4-BE49-F238E27FC236}">
                  <a16:creationId xmlns:a16="http://schemas.microsoft.com/office/drawing/2014/main" id="{2D3E659D-7F0B-4DBF-87C7-CE019B94436E}"/>
                </a:ext>
              </a:extLst>
            </p:cNvPr>
            <p:cNvSpPr/>
            <p:nvPr/>
          </p:nvSpPr>
          <p:spPr>
            <a:xfrm>
              <a:off x="2118259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612"/>
                  </a:lnTo>
                  <a:lnTo>
                    <a:pt x="27754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0" name="object 915">
              <a:extLst>
                <a:ext uri="{FF2B5EF4-FFF2-40B4-BE49-F238E27FC236}">
                  <a16:creationId xmlns:a16="http://schemas.microsoft.com/office/drawing/2014/main" id="{D119C9DA-1EF7-4A5B-ACC1-5C95A74317C6}"/>
                </a:ext>
              </a:extLst>
            </p:cNvPr>
            <p:cNvSpPr/>
            <p:nvPr/>
          </p:nvSpPr>
          <p:spPr>
            <a:xfrm>
              <a:off x="2211947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79" y="72944"/>
                  </a:lnTo>
                  <a:lnTo>
                    <a:pt x="18518" y="75258"/>
                  </a:lnTo>
                  <a:lnTo>
                    <a:pt x="34708" y="75258"/>
                  </a:lnTo>
                  <a:lnTo>
                    <a:pt x="40491" y="72944"/>
                  </a:lnTo>
                  <a:lnTo>
                    <a:pt x="45116" y="68318"/>
                  </a:lnTo>
                  <a:lnTo>
                    <a:pt x="49742" y="63691"/>
                  </a:lnTo>
                  <a:lnTo>
                    <a:pt x="52055" y="57985"/>
                  </a:lnTo>
                  <a:lnTo>
                    <a:pt x="52055" y="51045"/>
                  </a:lnTo>
                  <a:lnTo>
                    <a:pt x="41647" y="51045"/>
                  </a:lnTo>
                  <a:lnTo>
                    <a:pt x="41647" y="55672"/>
                  </a:lnTo>
                  <a:lnTo>
                    <a:pt x="39334" y="59065"/>
                  </a:lnTo>
                  <a:lnTo>
                    <a:pt x="37021" y="61378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1987" y="66005"/>
                  </a:lnTo>
                  <a:lnTo>
                    <a:pt x="18518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9739"/>
                  </a:lnTo>
                  <a:lnTo>
                    <a:pt x="16205" y="16347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1647" y="20973"/>
                  </a:lnTo>
                  <a:lnTo>
                    <a:pt x="41647" y="26679"/>
                  </a:lnTo>
                  <a:lnTo>
                    <a:pt x="52055" y="26679"/>
                  </a:lnTo>
                  <a:lnTo>
                    <a:pt x="52055" y="18660"/>
                  </a:lnTo>
                  <a:lnTo>
                    <a:pt x="49742" y="11720"/>
                  </a:lnTo>
                  <a:lnTo>
                    <a:pt x="45116" y="7093"/>
                  </a:lnTo>
                  <a:lnTo>
                    <a:pt x="41647" y="2467"/>
                  </a:lnTo>
                  <a:lnTo>
                    <a:pt x="35865" y="0"/>
                  </a:lnTo>
                  <a:lnTo>
                    <a:pt x="18518" y="0"/>
                  </a:lnTo>
                  <a:lnTo>
                    <a:pt x="11579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1" name="object 916">
              <a:extLst>
                <a:ext uri="{FF2B5EF4-FFF2-40B4-BE49-F238E27FC236}">
                  <a16:creationId xmlns:a16="http://schemas.microsoft.com/office/drawing/2014/main" id="{3FAF3743-2D8C-4013-AD6B-E92A732F49B6}"/>
                </a:ext>
              </a:extLst>
            </p:cNvPr>
            <p:cNvSpPr/>
            <p:nvPr/>
          </p:nvSpPr>
          <p:spPr>
            <a:xfrm>
              <a:off x="2274410" y="2292141"/>
              <a:ext cx="28926" cy="75258"/>
            </a:xfrm>
            <a:custGeom>
              <a:avLst/>
              <a:gdLst/>
              <a:ahLst/>
              <a:cxnLst/>
              <a:rect l="l" t="t" r="r" b="b"/>
              <a:pathLst>
                <a:path w="28926" h="75258">
                  <a:moveTo>
                    <a:pt x="19675" y="63691"/>
                  </a:moveTo>
                  <a:lnTo>
                    <a:pt x="17362" y="59065"/>
                  </a:lnTo>
                  <a:lnTo>
                    <a:pt x="19675" y="75258"/>
                  </a:lnTo>
                  <a:lnTo>
                    <a:pt x="28926" y="75258"/>
                  </a:lnTo>
                  <a:lnTo>
                    <a:pt x="23144" y="66005"/>
                  </a:lnTo>
                  <a:lnTo>
                    <a:pt x="19675" y="63691"/>
                  </a:lnTo>
                  <a:close/>
                </a:path>
                <a:path w="28926" h="75258">
                  <a:moveTo>
                    <a:pt x="38" y="43215"/>
                  </a:moveTo>
                  <a:lnTo>
                    <a:pt x="2791" y="56923"/>
                  </a:lnTo>
                  <a:lnTo>
                    <a:pt x="8110" y="67238"/>
                  </a:lnTo>
                  <a:lnTo>
                    <a:pt x="13892" y="72944"/>
                  </a:lnTo>
                  <a:lnTo>
                    <a:pt x="19675" y="75258"/>
                  </a:lnTo>
                  <a:lnTo>
                    <a:pt x="17362" y="59065"/>
                  </a:lnTo>
                  <a:lnTo>
                    <a:pt x="13892" y="54438"/>
                  </a:lnTo>
                  <a:lnTo>
                    <a:pt x="12736" y="48732"/>
                  </a:lnTo>
                  <a:lnTo>
                    <a:pt x="12736" y="26679"/>
                  </a:lnTo>
                  <a:lnTo>
                    <a:pt x="13892" y="20973"/>
                  </a:lnTo>
                  <a:lnTo>
                    <a:pt x="17362" y="17426"/>
                  </a:lnTo>
                  <a:lnTo>
                    <a:pt x="19675" y="12800"/>
                  </a:lnTo>
                  <a:lnTo>
                    <a:pt x="23144" y="10486"/>
                  </a:lnTo>
                  <a:lnTo>
                    <a:pt x="33552" y="10486"/>
                  </a:lnTo>
                  <a:lnTo>
                    <a:pt x="37021" y="12800"/>
                  </a:lnTo>
                  <a:lnTo>
                    <a:pt x="40491" y="17426"/>
                  </a:lnTo>
                  <a:lnTo>
                    <a:pt x="42803" y="20973"/>
                  </a:lnTo>
                  <a:lnTo>
                    <a:pt x="45116" y="26679"/>
                  </a:lnTo>
                  <a:lnTo>
                    <a:pt x="45116" y="42872"/>
                  </a:lnTo>
                  <a:lnTo>
                    <a:pt x="44661" y="47210"/>
                  </a:lnTo>
                  <a:lnTo>
                    <a:pt x="39671" y="61222"/>
                  </a:lnTo>
                  <a:lnTo>
                    <a:pt x="28926" y="66005"/>
                  </a:lnTo>
                  <a:lnTo>
                    <a:pt x="23144" y="66005"/>
                  </a:lnTo>
                  <a:lnTo>
                    <a:pt x="28926" y="75258"/>
                  </a:lnTo>
                  <a:lnTo>
                    <a:pt x="37021" y="75258"/>
                  </a:lnTo>
                  <a:lnTo>
                    <a:pt x="43960" y="72944"/>
                  </a:lnTo>
                  <a:lnTo>
                    <a:pt x="48586" y="66005"/>
                  </a:lnTo>
                  <a:lnTo>
                    <a:pt x="54821" y="55572"/>
                  </a:lnTo>
                  <a:lnTo>
                    <a:pt x="56681" y="41792"/>
                  </a:lnTo>
                  <a:lnTo>
                    <a:pt x="56681" y="33462"/>
                  </a:lnTo>
                  <a:lnTo>
                    <a:pt x="54782" y="19716"/>
                  </a:lnTo>
                  <a:lnTo>
                    <a:pt x="48586" y="9407"/>
                  </a:lnTo>
                  <a:lnTo>
                    <a:pt x="43960" y="3546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3892" y="3546"/>
                  </a:lnTo>
                  <a:lnTo>
                    <a:pt x="8110" y="9407"/>
                  </a:lnTo>
                  <a:lnTo>
                    <a:pt x="2106" y="21417"/>
                  </a:lnTo>
                  <a:lnTo>
                    <a:pt x="0" y="34853"/>
                  </a:lnTo>
                  <a:lnTo>
                    <a:pt x="38" y="432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2" name="object 906">
              <a:extLst>
                <a:ext uri="{FF2B5EF4-FFF2-40B4-BE49-F238E27FC236}">
                  <a16:creationId xmlns:a16="http://schemas.microsoft.com/office/drawing/2014/main" id="{E4AC7C47-8A4F-4A9E-BE60-788BFAF1162B}"/>
                </a:ext>
              </a:extLst>
            </p:cNvPr>
            <p:cNvSpPr/>
            <p:nvPr/>
          </p:nvSpPr>
          <p:spPr>
            <a:xfrm>
              <a:off x="2346141" y="2292141"/>
              <a:ext cx="48632" cy="74178"/>
            </a:xfrm>
            <a:custGeom>
              <a:avLst/>
              <a:gdLst/>
              <a:ahLst/>
              <a:cxnLst/>
              <a:rect l="l" t="t" r="r" b="b"/>
              <a:pathLst>
                <a:path w="48632" h="74178">
                  <a:moveTo>
                    <a:pt x="11626" y="74178"/>
                  </a:moveTo>
                  <a:lnTo>
                    <a:pt x="11626" y="22053"/>
                  </a:lnTo>
                  <a:lnTo>
                    <a:pt x="12705" y="18660"/>
                  </a:lnTo>
                  <a:lnTo>
                    <a:pt x="17331" y="14033"/>
                  </a:lnTo>
                  <a:lnTo>
                    <a:pt x="21957" y="10486"/>
                  </a:lnTo>
                  <a:lnTo>
                    <a:pt x="28895" y="10486"/>
                  </a:lnTo>
                  <a:lnTo>
                    <a:pt x="33521" y="14033"/>
                  </a:lnTo>
                  <a:lnTo>
                    <a:pt x="35834" y="17426"/>
                  </a:lnTo>
                  <a:lnTo>
                    <a:pt x="37067" y="20973"/>
                  </a:lnTo>
                  <a:lnTo>
                    <a:pt x="37067" y="74178"/>
                  </a:lnTo>
                  <a:lnTo>
                    <a:pt x="48632" y="74178"/>
                  </a:lnTo>
                  <a:lnTo>
                    <a:pt x="48632" y="25600"/>
                  </a:lnTo>
                  <a:lnTo>
                    <a:pt x="47687" y="16153"/>
                  </a:lnTo>
                  <a:lnTo>
                    <a:pt x="41201" y="4197"/>
                  </a:lnTo>
                  <a:lnTo>
                    <a:pt x="28895" y="0"/>
                  </a:lnTo>
                  <a:lnTo>
                    <a:pt x="21957" y="0"/>
                  </a:lnTo>
                  <a:lnTo>
                    <a:pt x="16251" y="3546"/>
                  </a:lnTo>
                  <a:lnTo>
                    <a:pt x="11626" y="9407"/>
                  </a:lnTo>
                  <a:lnTo>
                    <a:pt x="10392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626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3" name="object 907">
              <a:extLst>
                <a:ext uri="{FF2B5EF4-FFF2-40B4-BE49-F238E27FC236}">
                  <a16:creationId xmlns:a16="http://schemas.microsoft.com/office/drawing/2014/main" id="{768641B3-16F5-4347-80CC-4F5491C72F72}"/>
                </a:ext>
              </a:extLst>
            </p:cNvPr>
            <p:cNvSpPr/>
            <p:nvPr/>
          </p:nvSpPr>
          <p:spPr>
            <a:xfrm>
              <a:off x="2404025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1118"/>
                  </a:move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371"/>
                  </a:lnTo>
                  <a:lnTo>
                    <a:pt x="34693" y="811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4" name="object 908">
              <a:extLst>
                <a:ext uri="{FF2B5EF4-FFF2-40B4-BE49-F238E27FC236}">
                  <a16:creationId xmlns:a16="http://schemas.microsoft.com/office/drawing/2014/main" id="{07E567E6-0955-45AF-B0A6-433C28BA5E5D}"/>
                </a:ext>
              </a:extLst>
            </p:cNvPr>
            <p:cNvSpPr/>
            <p:nvPr/>
          </p:nvSpPr>
          <p:spPr>
            <a:xfrm>
              <a:off x="245136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5" name="object 909">
              <a:extLst>
                <a:ext uri="{FF2B5EF4-FFF2-40B4-BE49-F238E27FC236}">
                  <a16:creationId xmlns:a16="http://schemas.microsoft.com/office/drawing/2014/main" id="{1C2C854E-793F-494B-BE07-D4E5B1A44679}"/>
                </a:ext>
              </a:extLst>
            </p:cNvPr>
            <p:cNvSpPr/>
            <p:nvPr/>
          </p:nvSpPr>
          <p:spPr>
            <a:xfrm>
              <a:off x="2488368" y="2292141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2798" y="72944"/>
                  </a:moveTo>
                  <a:lnTo>
                    <a:pt x="19736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98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2798" y="20973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210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298"/>
                  </a:lnTo>
                  <a:lnTo>
                    <a:pt x="55509" y="52125"/>
                  </a:lnTo>
                  <a:lnTo>
                    <a:pt x="55509" y="33619"/>
                  </a:lnTo>
                  <a:lnTo>
                    <a:pt x="53623" y="19728"/>
                  </a:lnTo>
                  <a:lnTo>
                    <a:pt x="47491" y="9407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2798" y="72944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6" name="object 910">
              <a:extLst>
                <a:ext uri="{FF2B5EF4-FFF2-40B4-BE49-F238E27FC236}">
                  <a16:creationId xmlns:a16="http://schemas.microsoft.com/office/drawing/2014/main" id="{57080299-3756-4067-B957-796ADA41346E}"/>
                </a:ext>
              </a:extLst>
            </p:cNvPr>
            <p:cNvSpPr/>
            <p:nvPr/>
          </p:nvSpPr>
          <p:spPr>
            <a:xfrm>
              <a:off x="256585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7" name="object 911">
              <a:extLst>
                <a:ext uri="{FF2B5EF4-FFF2-40B4-BE49-F238E27FC236}">
                  <a16:creationId xmlns:a16="http://schemas.microsoft.com/office/drawing/2014/main" id="{A3F0F2C8-8319-44E3-B3A9-9446A19A3D6F}"/>
                </a:ext>
              </a:extLst>
            </p:cNvPr>
            <p:cNvSpPr/>
            <p:nvPr/>
          </p:nvSpPr>
          <p:spPr>
            <a:xfrm>
              <a:off x="2595918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8" name="object 912">
              <a:extLst>
                <a:ext uri="{FF2B5EF4-FFF2-40B4-BE49-F238E27FC236}">
                  <a16:creationId xmlns:a16="http://schemas.microsoft.com/office/drawing/2014/main" id="{423F3CAF-200B-4C43-B9E6-7C0B009A3E74}"/>
                </a:ext>
              </a:extLst>
            </p:cNvPr>
            <p:cNvSpPr/>
            <p:nvPr/>
          </p:nvSpPr>
          <p:spPr>
            <a:xfrm>
              <a:off x="261681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9" name="object 913">
              <a:extLst>
                <a:ext uri="{FF2B5EF4-FFF2-40B4-BE49-F238E27FC236}">
                  <a16:creationId xmlns:a16="http://schemas.microsoft.com/office/drawing/2014/main" id="{7BA7CF85-3512-4567-8ABE-DD2EE3459FEC}"/>
                </a:ext>
              </a:extLst>
            </p:cNvPr>
            <p:cNvSpPr/>
            <p:nvPr/>
          </p:nvSpPr>
          <p:spPr>
            <a:xfrm>
              <a:off x="2680493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1564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1564" y="63691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0" name="object 899">
              <a:extLst>
                <a:ext uri="{FF2B5EF4-FFF2-40B4-BE49-F238E27FC236}">
                  <a16:creationId xmlns:a16="http://schemas.microsoft.com/office/drawing/2014/main" id="{BE26450A-9700-4073-9F1B-D2BBE7440174}"/>
                </a:ext>
              </a:extLst>
            </p:cNvPr>
            <p:cNvSpPr/>
            <p:nvPr/>
          </p:nvSpPr>
          <p:spPr>
            <a:xfrm>
              <a:off x="2781026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50883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1" name="object 900">
              <a:extLst>
                <a:ext uri="{FF2B5EF4-FFF2-40B4-BE49-F238E27FC236}">
                  <a16:creationId xmlns:a16="http://schemas.microsoft.com/office/drawing/2014/main" id="{4DE94818-DC31-4986-B209-83850DFDD31A}"/>
                </a:ext>
              </a:extLst>
            </p:cNvPr>
            <p:cNvSpPr/>
            <p:nvPr/>
          </p:nvSpPr>
          <p:spPr>
            <a:xfrm>
              <a:off x="2882794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2" name="object 901">
              <a:extLst>
                <a:ext uri="{FF2B5EF4-FFF2-40B4-BE49-F238E27FC236}">
                  <a16:creationId xmlns:a16="http://schemas.microsoft.com/office/drawing/2014/main" id="{F90F2341-5D02-4CB9-9F7C-970318C9AE00}"/>
                </a:ext>
              </a:extLst>
            </p:cNvPr>
            <p:cNvSpPr/>
            <p:nvPr/>
          </p:nvSpPr>
          <p:spPr>
            <a:xfrm>
              <a:off x="2948788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3" name="object 902">
              <a:extLst>
                <a:ext uri="{FF2B5EF4-FFF2-40B4-BE49-F238E27FC236}">
                  <a16:creationId xmlns:a16="http://schemas.microsoft.com/office/drawing/2014/main" id="{3DE229F2-4F07-4439-BBCF-2FD2DE00E93A}"/>
                </a:ext>
              </a:extLst>
            </p:cNvPr>
            <p:cNvSpPr/>
            <p:nvPr/>
          </p:nvSpPr>
          <p:spPr>
            <a:xfrm>
              <a:off x="3014783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4" name="object 903">
              <a:extLst>
                <a:ext uri="{FF2B5EF4-FFF2-40B4-BE49-F238E27FC236}">
                  <a16:creationId xmlns:a16="http://schemas.microsoft.com/office/drawing/2014/main" id="{09F3B110-F14F-4586-9FDE-8E85E9EF22A0}"/>
                </a:ext>
              </a:extLst>
            </p:cNvPr>
            <p:cNvSpPr/>
            <p:nvPr/>
          </p:nvSpPr>
          <p:spPr>
            <a:xfrm>
              <a:off x="3078310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26" y="75241"/>
                  </a:lnTo>
                  <a:lnTo>
                    <a:pt x="42543" y="72483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552" y="62612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5" name="object 904">
              <a:extLst>
                <a:ext uri="{FF2B5EF4-FFF2-40B4-BE49-F238E27FC236}">
                  <a16:creationId xmlns:a16="http://schemas.microsoft.com/office/drawing/2014/main" id="{0203A1C1-6805-4AC9-9D91-12263D41D054}"/>
                </a:ext>
              </a:extLst>
            </p:cNvPr>
            <p:cNvSpPr/>
            <p:nvPr/>
          </p:nvSpPr>
          <p:spPr>
            <a:xfrm>
              <a:off x="314430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6" name="object 905">
              <a:extLst>
                <a:ext uri="{FF2B5EF4-FFF2-40B4-BE49-F238E27FC236}">
                  <a16:creationId xmlns:a16="http://schemas.microsoft.com/office/drawing/2014/main" id="{7B5407D2-9948-41E3-9FFF-A5ADC8566D7C}"/>
                </a:ext>
              </a:extLst>
            </p:cNvPr>
            <p:cNvSpPr/>
            <p:nvPr/>
          </p:nvSpPr>
          <p:spPr>
            <a:xfrm>
              <a:off x="3169747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272"/>
                  </a:lnTo>
                  <a:lnTo>
                    <a:pt x="4625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7" name="object 893">
              <a:extLst>
                <a:ext uri="{FF2B5EF4-FFF2-40B4-BE49-F238E27FC236}">
                  <a16:creationId xmlns:a16="http://schemas.microsoft.com/office/drawing/2014/main" id="{1B2A845E-527B-43D2-B40C-D1BA4B2F3037}"/>
                </a:ext>
              </a:extLst>
            </p:cNvPr>
            <p:cNvSpPr/>
            <p:nvPr/>
          </p:nvSpPr>
          <p:spPr>
            <a:xfrm>
              <a:off x="323342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624">
                  <a:moveTo>
                    <a:pt x="13877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8" name="object 894">
              <a:extLst>
                <a:ext uri="{FF2B5EF4-FFF2-40B4-BE49-F238E27FC236}">
                  <a16:creationId xmlns:a16="http://schemas.microsoft.com/office/drawing/2014/main" id="{4C0565C2-2870-4DA2-8E6B-C8606A63D332}"/>
                </a:ext>
              </a:extLst>
            </p:cNvPr>
            <p:cNvSpPr/>
            <p:nvPr/>
          </p:nvSpPr>
          <p:spPr>
            <a:xfrm>
              <a:off x="326349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139" y="4197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9" name="object 895">
              <a:extLst>
                <a:ext uri="{FF2B5EF4-FFF2-40B4-BE49-F238E27FC236}">
                  <a16:creationId xmlns:a16="http://schemas.microsoft.com/office/drawing/2014/main" id="{DE520863-81BE-4903-8B16-FE0EC919F81E}"/>
                </a:ext>
              </a:extLst>
            </p:cNvPr>
            <p:cNvSpPr/>
            <p:nvPr/>
          </p:nvSpPr>
          <p:spPr>
            <a:xfrm>
              <a:off x="332702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0" name="object 896">
              <a:extLst>
                <a:ext uri="{FF2B5EF4-FFF2-40B4-BE49-F238E27FC236}">
                  <a16:creationId xmlns:a16="http://schemas.microsoft.com/office/drawing/2014/main" id="{F7A87BC7-7F2E-4EED-BAF4-492FA9114E09}"/>
                </a:ext>
              </a:extLst>
            </p:cNvPr>
            <p:cNvSpPr/>
            <p:nvPr/>
          </p:nvSpPr>
          <p:spPr>
            <a:xfrm>
              <a:off x="339880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1" name="object 897">
              <a:extLst>
                <a:ext uri="{FF2B5EF4-FFF2-40B4-BE49-F238E27FC236}">
                  <a16:creationId xmlns:a16="http://schemas.microsoft.com/office/drawing/2014/main" id="{6E1375D1-4D8A-4D75-80A9-2E5AA993A3FA}"/>
                </a:ext>
              </a:extLst>
            </p:cNvPr>
            <p:cNvSpPr/>
            <p:nvPr/>
          </p:nvSpPr>
          <p:spPr>
            <a:xfrm>
              <a:off x="3421852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859" y="68318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7084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2" name="object 898">
              <a:extLst>
                <a:ext uri="{FF2B5EF4-FFF2-40B4-BE49-F238E27FC236}">
                  <a16:creationId xmlns:a16="http://schemas.microsoft.com/office/drawing/2014/main" id="{C1DF7E74-5D90-4EB9-8690-EB7B558B7591}"/>
                </a:ext>
              </a:extLst>
            </p:cNvPr>
            <p:cNvSpPr/>
            <p:nvPr/>
          </p:nvSpPr>
          <p:spPr>
            <a:xfrm>
              <a:off x="348553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330" y="32385"/>
                  </a:moveTo>
                  <a:lnTo>
                    <a:pt x="5705" y="38245"/>
                  </a:lnTo>
                  <a:lnTo>
                    <a:pt x="5442" y="38695"/>
                  </a:lnTo>
                  <a:lnTo>
                    <a:pt x="1503" y="49100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812"/>
                  </a:lnTo>
                  <a:lnTo>
                    <a:pt x="14956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269" y="92530"/>
                  </a:lnTo>
                  <a:lnTo>
                    <a:pt x="14956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330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3" name="object 890">
              <a:extLst>
                <a:ext uri="{FF2B5EF4-FFF2-40B4-BE49-F238E27FC236}">
                  <a16:creationId xmlns:a16="http://schemas.microsoft.com/office/drawing/2014/main" id="{A4D9FF2C-8E49-4803-B2DE-123439059CFC}"/>
                </a:ext>
              </a:extLst>
            </p:cNvPr>
            <p:cNvSpPr/>
            <p:nvPr/>
          </p:nvSpPr>
          <p:spPr>
            <a:xfrm>
              <a:off x="3556154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12800"/>
                  </a:moveTo>
                  <a:lnTo>
                    <a:pt x="4625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close/>
                </a:path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4" name="object 891">
              <a:extLst>
                <a:ext uri="{FF2B5EF4-FFF2-40B4-BE49-F238E27FC236}">
                  <a16:creationId xmlns:a16="http://schemas.microsoft.com/office/drawing/2014/main" id="{E97331E6-120A-4F58-A4FE-8108101482FE}"/>
                </a:ext>
              </a:extLst>
            </p:cNvPr>
            <p:cNvSpPr/>
            <p:nvPr/>
          </p:nvSpPr>
          <p:spPr>
            <a:xfrm>
              <a:off x="3586222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5" name="object 892">
              <a:extLst>
                <a:ext uri="{FF2B5EF4-FFF2-40B4-BE49-F238E27FC236}">
                  <a16:creationId xmlns:a16="http://schemas.microsoft.com/office/drawing/2014/main" id="{A4DABA0C-B711-4969-BE3C-7EE6D602D24D}"/>
                </a:ext>
              </a:extLst>
            </p:cNvPr>
            <p:cNvSpPr/>
            <p:nvPr/>
          </p:nvSpPr>
          <p:spPr>
            <a:xfrm>
              <a:off x="3649749" y="2292141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8172" y="85744"/>
                  </a:moveTo>
                  <a:lnTo>
                    <a:pt x="3546" y="93764"/>
                  </a:lnTo>
                  <a:lnTo>
                    <a:pt x="5859" y="96077"/>
                  </a:ln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2049" y="103017"/>
                  </a:lnTo>
                  <a:lnTo>
                    <a:pt x="33614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407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552" y="19739"/>
                  </a:lnTo>
                  <a:lnTo>
                    <a:pt x="40552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0816" y="64925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407"/>
                  </a:lnTo>
                  <a:lnTo>
                    <a:pt x="5488" y="9879"/>
                  </a:lnTo>
                  <a:lnTo>
                    <a:pt x="1123" y="20277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859" y="67238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238"/>
                  </a:lnTo>
                  <a:lnTo>
                    <a:pt x="40552" y="76491"/>
                  </a:lnTo>
                  <a:lnTo>
                    <a:pt x="39319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172" y="85744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1564" y="26679"/>
                  </a:lnTo>
                  <a:lnTo>
                    <a:pt x="12798" y="20973"/>
                  </a:lnTo>
                  <a:lnTo>
                    <a:pt x="15110" y="16347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6" name="object 882">
              <a:extLst>
                <a:ext uri="{FF2B5EF4-FFF2-40B4-BE49-F238E27FC236}">
                  <a16:creationId xmlns:a16="http://schemas.microsoft.com/office/drawing/2014/main" id="{70FAF7FF-8830-4B92-BDAA-93E56880B023}"/>
                </a:ext>
              </a:extLst>
            </p:cNvPr>
            <p:cNvSpPr/>
            <p:nvPr/>
          </p:nvSpPr>
          <p:spPr>
            <a:xfrm>
              <a:off x="3746891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7" name="object 883">
              <a:extLst>
                <a:ext uri="{FF2B5EF4-FFF2-40B4-BE49-F238E27FC236}">
                  <a16:creationId xmlns:a16="http://schemas.microsoft.com/office/drawing/2014/main" id="{A995F8E0-F1BF-4807-9B56-76ECF11C29F5}"/>
                </a:ext>
              </a:extLst>
            </p:cNvPr>
            <p:cNvSpPr/>
            <p:nvPr/>
          </p:nvSpPr>
          <p:spPr>
            <a:xfrm>
              <a:off x="3803634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0485" y="27913"/>
                  </a:lnTo>
                  <a:lnTo>
                    <a:pt x="10485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8" name="object 884">
              <a:extLst>
                <a:ext uri="{FF2B5EF4-FFF2-40B4-BE49-F238E27FC236}">
                  <a16:creationId xmlns:a16="http://schemas.microsoft.com/office/drawing/2014/main" id="{A39E2CFA-7AD8-4357-9DA5-B6A44FCE834A}"/>
                </a:ext>
              </a:extLst>
            </p:cNvPr>
            <p:cNvSpPr/>
            <p:nvPr/>
          </p:nvSpPr>
          <p:spPr>
            <a:xfrm>
              <a:off x="384881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9" name="object 885">
              <a:extLst>
                <a:ext uri="{FF2B5EF4-FFF2-40B4-BE49-F238E27FC236}">
                  <a16:creationId xmlns:a16="http://schemas.microsoft.com/office/drawing/2014/main" id="{7CB7D54A-F844-484D-A5E6-E622E16AA30C}"/>
                </a:ext>
              </a:extLst>
            </p:cNvPr>
            <p:cNvSpPr/>
            <p:nvPr/>
          </p:nvSpPr>
          <p:spPr>
            <a:xfrm>
              <a:off x="39158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0" name="object 886">
              <a:extLst>
                <a:ext uri="{FF2B5EF4-FFF2-40B4-BE49-F238E27FC236}">
                  <a16:creationId xmlns:a16="http://schemas.microsoft.com/office/drawing/2014/main" id="{1EB59E38-5DAB-4627-8934-73D3B14A9EA0}"/>
                </a:ext>
              </a:extLst>
            </p:cNvPr>
            <p:cNvSpPr/>
            <p:nvPr/>
          </p:nvSpPr>
          <p:spPr>
            <a:xfrm>
              <a:off x="3978334" y="2295688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9" y="39514"/>
                  </a:moveTo>
                  <a:lnTo>
                    <a:pt x="1865" y="53569"/>
                  </a:lnTo>
                  <a:lnTo>
                    <a:pt x="6938" y="63691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23132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2125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7006" y="69397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546"/>
                  </a:lnTo>
                  <a:lnTo>
                    <a:pt x="17269" y="-3546"/>
                  </a:lnTo>
                  <a:lnTo>
                    <a:pt x="10330" y="0"/>
                  </a:lnTo>
                  <a:lnTo>
                    <a:pt x="12643" y="23132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1" name="object 887">
              <a:extLst>
                <a:ext uri="{FF2B5EF4-FFF2-40B4-BE49-F238E27FC236}">
                  <a16:creationId xmlns:a16="http://schemas.microsoft.com/office/drawing/2014/main" id="{7059A395-23FE-4624-B739-AF900B43B4CE}"/>
                </a:ext>
              </a:extLst>
            </p:cNvPr>
            <p:cNvSpPr/>
            <p:nvPr/>
          </p:nvSpPr>
          <p:spPr>
            <a:xfrm>
              <a:off x="4047721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732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6257" y="9407"/>
                  </a:lnTo>
                  <a:lnTo>
                    <a:pt x="42711" y="5860"/>
                  </a:lnTo>
                  <a:lnTo>
                    <a:pt x="38085" y="2467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17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2" name="object 888">
              <a:extLst>
                <a:ext uri="{FF2B5EF4-FFF2-40B4-BE49-F238E27FC236}">
                  <a16:creationId xmlns:a16="http://schemas.microsoft.com/office/drawing/2014/main" id="{F62B5466-8C86-4B43-ABBF-9E41826DB7E9}"/>
                </a:ext>
              </a:extLst>
            </p:cNvPr>
            <p:cNvSpPr/>
            <p:nvPr/>
          </p:nvSpPr>
          <p:spPr>
            <a:xfrm>
              <a:off x="411371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3" name="object 889">
              <a:extLst>
                <a:ext uri="{FF2B5EF4-FFF2-40B4-BE49-F238E27FC236}">
                  <a16:creationId xmlns:a16="http://schemas.microsoft.com/office/drawing/2014/main" id="{B0B02F71-17B3-4537-8694-728EFBB35A6E}"/>
                </a:ext>
              </a:extLst>
            </p:cNvPr>
            <p:cNvSpPr/>
            <p:nvPr/>
          </p:nvSpPr>
          <p:spPr>
            <a:xfrm>
              <a:off x="4150722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4" name="object 869">
              <a:extLst>
                <a:ext uri="{FF2B5EF4-FFF2-40B4-BE49-F238E27FC236}">
                  <a16:creationId xmlns:a16="http://schemas.microsoft.com/office/drawing/2014/main" id="{6A2093AF-F461-4D5A-A120-384A5F92110D}"/>
                </a:ext>
              </a:extLst>
            </p:cNvPr>
            <p:cNvSpPr/>
            <p:nvPr/>
          </p:nvSpPr>
          <p:spPr>
            <a:xfrm>
              <a:off x="424894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5" name="object 870">
              <a:extLst>
                <a:ext uri="{FF2B5EF4-FFF2-40B4-BE49-F238E27FC236}">
                  <a16:creationId xmlns:a16="http://schemas.microsoft.com/office/drawing/2014/main" id="{33A7906B-2BB8-42DE-AAA2-4F8EC2C4F18F}"/>
                </a:ext>
              </a:extLst>
            </p:cNvPr>
            <p:cNvSpPr/>
            <p:nvPr/>
          </p:nvSpPr>
          <p:spPr>
            <a:xfrm>
              <a:off x="4313704" y="226330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737" y="33059"/>
                  </a:moveTo>
                  <a:lnTo>
                    <a:pt x="28988" y="28838"/>
                  </a:lnTo>
                  <a:lnTo>
                    <a:pt x="22049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3877" y="47498"/>
                  </a:lnTo>
                  <a:lnTo>
                    <a:pt x="15110" y="45185"/>
                  </a:lnTo>
                  <a:lnTo>
                    <a:pt x="19736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926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78" y="45082"/>
                  </a:lnTo>
                  <a:lnTo>
                    <a:pt x="41737" y="33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6" name="object 871">
              <a:extLst>
                <a:ext uri="{FF2B5EF4-FFF2-40B4-BE49-F238E27FC236}">
                  <a16:creationId xmlns:a16="http://schemas.microsoft.com/office/drawing/2014/main" id="{4A05D1D8-B973-4B3B-8208-D9719B1E05AB}"/>
                </a:ext>
              </a:extLst>
            </p:cNvPr>
            <p:cNvSpPr/>
            <p:nvPr/>
          </p:nvSpPr>
          <p:spPr>
            <a:xfrm>
              <a:off x="43784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7" name="object 872">
              <a:extLst>
                <a:ext uri="{FF2B5EF4-FFF2-40B4-BE49-F238E27FC236}">
                  <a16:creationId xmlns:a16="http://schemas.microsoft.com/office/drawing/2014/main" id="{F7B8782D-E3A0-4770-BE0E-F16A2719922B}"/>
                </a:ext>
              </a:extLst>
            </p:cNvPr>
            <p:cNvSpPr/>
            <p:nvPr/>
          </p:nvSpPr>
          <p:spPr>
            <a:xfrm>
              <a:off x="44444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8" name="object 873">
              <a:extLst>
                <a:ext uri="{FF2B5EF4-FFF2-40B4-BE49-F238E27FC236}">
                  <a16:creationId xmlns:a16="http://schemas.microsoft.com/office/drawing/2014/main" id="{C7EC15C1-E3E9-4A9D-94F3-A9C6D2106EA3}"/>
                </a:ext>
              </a:extLst>
            </p:cNvPr>
            <p:cNvSpPr/>
            <p:nvPr/>
          </p:nvSpPr>
          <p:spPr>
            <a:xfrm>
              <a:off x="4508141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10330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2643" y="20973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8085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0330" y="72944"/>
                  </a:lnTo>
                  <a:lnTo>
                    <a:pt x="17269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5772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330" y="98390"/>
                  </a:lnTo>
                  <a:close/>
                </a:path>
                <a:path w="51963" h="103017">
                  <a:moveTo>
                    <a:pt x="2312" y="61378"/>
                  </a:moveTo>
                  <a:lnTo>
                    <a:pt x="6938" y="67238"/>
                  </a:lnTo>
                  <a:lnTo>
                    <a:pt x="10330" y="72944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6190" y="0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9" name="object 874">
              <a:extLst>
                <a:ext uri="{FF2B5EF4-FFF2-40B4-BE49-F238E27FC236}">
                  <a16:creationId xmlns:a16="http://schemas.microsoft.com/office/drawing/2014/main" id="{F4E3E558-EC40-47D3-916C-E27E423246AC}"/>
                </a:ext>
              </a:extLst>
            </p:cNvPr>
            <p:cNvSpPr/>
            <p:nvPr/>
          </p:nvSpPr>
          <p:spPr>
            <a:xfrm>
              <a:off x="4575215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181"/>
                  </a:move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0" name="object 875">
              <a:extLst>
                <a:ext uri="{FF2B5EF4-FFF2-40B4-BE49-F238E27FC236}">
                  <a16:creationId xmlns:a16="http://schemas.microsoft.com/office/drawing/2014/main" id="{89516388-C09B-4DC2-90B0-3B7D017EA7BE}"/>
                </a:ext>
              </a:extLst>
            </p:cNvPr>
            <p:cNvSpPr/>
            <p:nvPr/>
          </p:nvSpPr>
          <p:spPr>
            <a:xfrm>
              <a:off x="4638742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1564" y="52125"/>
                  </a:move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931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1" name="object 876">
              <a:extLst>
                <a:ext uri="{FF2B5EF4-FFF2-40B4-BE49-F238E27FC236}">
                  <a16:creationId xmlns:a16="http://schemas.microsoft.com/office/drawing/2014/main" id="{979875DA-4A9F-4EF4-A225-E528DD0809A9}"/>
                </a:ext>
              </a:extLst>
            </p:cNvPr>
            <p:cNvSpPr/>
            <p:nvPr/>
          </p:nvSpPr>
          <p:spPr>
            <a:xfrm>
              <a:off x="4512767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2643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2643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2" name="object 877">
              <a:extLst>
                <a:ext uri="{FF2B5EF4-FFF2-40B4-BE49-F238E27FC236}">
                  <a16:creationId xmlns:a16="http://schemas.microsoft.com/office/drawing/2014/main" id="{100A14F2-1566-4FD0-A333-EFD322773AA7}"/>
                </a:ext>
              </a:extLst>
            </p:cNvPr>
            <p:cNvSpPr/>
            <p:nvPr/>
          </p:nvSpPr>
          <p:spPr>
            <a:xfrm>
              <a:off x="4542834" y="2447284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650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650" y="17272"/>
                  </a:lnTo>
                  <a:lnTo>
                    <a:pt x="51963" y="13879"/>
                  </a:lnTo>
                  <a:lnTo>
                    <a:pt x="54275" y="11566"/>
                  </a:lnTo>
                  <a:lnTo>
                    <a:pt x="57822" y="10332"/>
                  </a:lnTo>
                  <a:lnTo>
                    <a:pt x="65840" y="10332"/>
                  </a:lnTo>
                  <a:lnTo>
                    <a:pt x="69386" y="11566"/>
                  </a:lnTo>
                  <a:lnTo>
                    <a:pt x="72779" y="1619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4212"/>
                  </a:lnTo>
                  <a:lnTo>
                    <a:pt x="84706" y="15301"/>
                  </a:lnTo>
                  <a:lnTo>
                    <a:pt x="78026" y="3815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3" name="object 878">
              <a:extLst>
                <a:ext uri="{FF2B5EF4-FFF2-40B4-BE49-F238E27FC236}">
                  <a16:creationId xmlns:a16="http://schemas.microsoft.com/office/drawing/2014/main" id="{00CEE975-C721-472E-9474-14F99436DB9F}"/>
                </a:ext>
              </a:extLst>
            </p:cNvPr>
            <p:cNvSpPr/>
            <p:nvPr/>
          </p:nvSpPr>
          <p:spPr>
            <a:xfrm>
              <a:off x="4645681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24362" y="64771"/>
                  </a:lnTo>
                  <a:lnTo>
                    <a:pt x="18503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24362" y="6477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4" name="object 879">
              <a:extLst>
                <a:ext uri="{FF2B5EF4-FFF2-40B4-BE49-F238E27FC236}">
                  <a16:creationId xmlns:a16="http://schemas.microsoft.com/office/drawing/2014/main" id="{D4D3F4B8-96A7-46EA-A6C6-865D8367C2DF}"/>
                </a:ext>
              </a:extLst>
            </p:cNvPr>
            <p:cNvSpPr/>
            <p:nvPr/>
          </p:nvSpPr>
          <p:spPr>
            <a:xfrm>
              <a:off x="4711676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22049" y="63537"/>
                  </a:lnTo>
                  <a:lnTo>
                    <a:pt x="20816" y="75103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5" name="object 880">
              <a:extLst>
                <a:ext uri="{FF2B5EF4-FFF2-40B4-BE49-F238E27FC236}">
                  <a16:creationId xmlns:a16="http://schemas.microsoft.com/office/drawing/2014/main" id="{804CD957-0BD6-4CE4-9557-D568CFA90874}"/>
                </a:ext>
              </a:extLst>
            </p:cNvPr>
            <p:cNvSpPr/>
            <p:nvPr/>
          </p:nvSpPr>
          <p:spPr>
            <a:xfrm>
              <a:off x="4775357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6" name="object 881">
              <a:extLst>
                <a:ext uri="{FF2B5EF4-FFF2-40B4-BE49-F238E27FC236}">
                  <a16:creationId xmlns:a16="http://schemas.microsoft.com/office/drawing/2014/main" id="{6C7245D4-41AD-4582-8E07-94494E226488}"/>
                </a:ext>
              </a:extLst>
            </p:cNvPr>
            <p:cNvSpPr/>
            <p:nvPr/>
          </p:nvSpPr>
          <p:spPr>
            <a:xfrm>
              <a:off x="4833180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7754" y="92530"/>
                  </a:lnTo>
                  <a:lnTo>
                    <a:pt x="31146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7" name="object 866">
              <a:extLst>
                <a:ext uri="{FF2B5EF4-FFF2-40B4-BE49-F238E27FC236}">
                  <a16:creationId xmlns:a16="http://schemas.microsoft.com/office/drawing/2014/main" id="{BEE26EE9-AF29-4A7C-95D0-4BF45AC423A7}"/>
                </a:ext>
              </a:extLst>
            </p:cNvPr>
            <p:cNvSpPr/>
            <p:nvPr/>
          </p:nvSpPr>
          <p:spPr>
            <a:xfrm>
              <a:off x="473249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8" name="object 867">
              <a:extLst>
                <a:ext uri="{FF2B5EF4-FFF2-40B4-BE49-F238E27FC236}">
                  <a16:creationId xmlns:a16="http://schemas.microsoft.com/office/drawing/2014/main" id="{D885ED7F-A221-4F65-8FA9-565664415236}"/>
                </a:ext>
              </a:extLst>
            </p:cNvPr>
            <p:cNvSpPr/>
            <p:nvPr/>
          </p:nvSpPr>
          <p:spPr>
            <a:xfrm>
              <a:off x="47984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9" name="object 868">
              <a:extLst>
                <a:ext uri="{FF2B5EF4-FFF2-40B4-BE49-F238E27FC236}">
                  <a16:creationId xmlns:a16="http://schemas.microsoft.com/office/drawing/2014/main" id="{9D831CAD-981F-4E19-885A-9481583603D4}"/>
                </a:ext>
              </a:extLst>
            </p:cNvPr>
            <p:cNvSpPr/>
            <p:nvPr/>
          </p:nvSpPr>
          <p:spPr>
            <a:xfrm>
              <a:off x="486201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511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245"/>
                  </a:lnTo>
                  <a:lnTo>
                    <a:pt x="5572" y="38718"/>
                  </a:lnTo>
                  <a:lnTo>
                    <a:pt x="1517" y="49116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812"/>
                  </a:lnTo>
                  <a:lnTo>
                    <a:pt x="15110" y="45185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0" name="object 846">
              <a:extLst>
                <a:ext uri="{FF2B5EF4-FFF2-40B4-BE49-F238E27FC236}">
                  <a16:creationId xmlns:a16="http://schemas.microsoft.com/office/drawing/2014/main" id="{78AC1A96-1669-4160-894A-0F7E94CE87F4}"/>
                </a:ext>
              </a:extLst>
            </p:cNvPr>
            <p:cNvSpPr/>
            <p:nvPr/>
          </p:nvSpPr>
          <p:spPr>
            <a:xfrm>
              <a:off x="4960389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711" y="60298"/>
                  </a:lnTo>
                  <a:lnTo>
                    <a:pt x="38085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085" y="17426"/>
                  </a:lnTo>
                  <a:lnTo>
                    <a:pt x="39319" y="23286"/>
                  </a:lnTo>
                  <a:lnTo>
                    <a:pt x="40398" y="3022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1" name="object 847">
              <a:extLst>
                <a:ext uri="{FF2B5EF4-FFF2-40B4-BE49-F238E27FC236}">
                  <a16:creationId xmlns:a16="http://schemas.microsoft.com/office/drawing/2014/main" id="{A0BAB7F6-A010-45D2-86FE-656DD81F2B8C}"/>
                </a:ext>
              </a:extLst>
            </p:cNvPr>
            <p:cNvSpPr/>
            <p:nvPr/>
          </p:nvSpPr>
          <p:spPr>
            <a:xfrm>
              <a:off x="5026383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5024" y="10486"/>
                  </a:moveTo>
                  <a:lnTo>
                    <a:pt x="42711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817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772" y="16347"/>
                  </a:lnTo>
                  <a:lnTo>
                    <a:pt x="35772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650" y="17426"/>
                  </a:lnTo>
                  <a:lnTo>
                    <a:pt x="54275" y="12800"/>
                  </a:lnTo>
                  <a:lnTo>
                    <a:pt x="57822" y="10486"/>
                  </a:lnTo>
                  <a:lnTo>
                    <a:pt x="65840" y="10486"/>
                  </a:lnTo>
                  <a:lnTo>
                    <a:pt x="68153" y="11720"/>
                  </a:lnTo>
                  <a:lnTo>
                    <a:pt x="70466" y="15113"/>
                  </a:lnTo>
                  <a:lnTo>
                    <a:pt x="72779" y="17426"/>
                  </a:lnTo>
                  <a:lnTo>
                    <a:pt x="72779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3818" y="15023"/>
                  </a:lnTo>
                  <a:lnTo>
                    <a:pt x="76825" y="3694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546"/>
                  </a:lnTo>
                  <a:lnTo>
                    <a:pt x="45024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2" name="object 848">
              <a:extLst>
                <a:ext uri="{FF2B5EF4-FFF2-40B4-BE49-F238E27FC236}">
                  <a16:creationId xmlns:a16="http://schemas.microsoft.com/office/drawing/2014/main" id="{127470F7-A51C-4086-93F6-B30C255F93D9}"/>
                </a:ext>
              </a:extLst>
            </p:cNvPr>
            <p:cNvSpPr/>
            <p:nvPr/>
          </p:nvSpPr>
          <p:spPr>
            <a:xfrm>
              <a:off x="5126917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3" name="object 849">
              <a:extLst>
                <a:ext uri="{FF2B5EF4-FFF2-40B4-BE49-F238E27FC236}">
                  <a16:creationId xmlns:a16="http://schemas.microsoft.com/office/drawing/2014/main" id="{4F80B947-6550-4E8D-A287-B45BDFE69A8F}"/>
                </a:ext>
              </a:extLst>
            </p:cNvPr>
            <p:cNvSpPr/>
            <p:nvPr/>
          </p:nvSpPr>
          <p:spPr>
            <a:xfrm>
              <a:off x="519291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4" name="object 850">
              <a:extLst>
                <a:ext uri="{FF2B5EF4-FFF2-40B4-BE49-F238E27FC236}">
                  <a16:creationId xmlns:a16="http://schemas.microsoft.com/office/drawing/2014/main" id="{26E460A4-22F3-45F4-9B30-5590DEB30FED}"/>
                </a:ext>
              </a:extLst>
            </p:cNvPr>
            <p:cNvSpPr/>
            <p:nvPr/>
          </p:nvSpPr>
          <p:spPr>
            <a:xfrm>
              <a:off x="5229918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0398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05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5" name="object 851">
              <a:extLst>
                <a:ext uri="{FF2B5EF4-FFF2-40B4-BE49-F238E27FC236}">
                  <a16:creationId xmlns:a16="http://schemas.microsoft.com/office/drawing/2014/main" id="{A8A048B1-BB84-4B4E-8E06-5CCBC2BC1E17}"/>
                </a:ext>
              </a:extLst>
            </p:cNvPr>
            <p:cNvSpPr/>
            <p:nvPr/>
          </p:nvSpPr>
          <p:spPr>
            <a:xfrm>
              <a:off x="5296992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6" name="object 852">
              <a:extLst>
                <a:ext uri="{FF2B5EF4-FFF2-40B4-BE49-F238E27FC236}">
                  <a16:creationId xmlns:a16="http://schemas.microsoft.com/office/drawing/2014/main" id="{16B1862E-FAB2-475B-8BB7-900F71B637E3}"/>
                </a:ext>
              </a:extLst>
            </p:cNvPr>
            <p:cNvSpPr/>
            <p:nvPr/>
          </p:nvSpPr>
          <p:spPr>
            <a:xfrm>
              <a:off x="53629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7" name="object 853">
              <a:extLst>
                <a:ext uri="{FF2B5EF4-FFF2-40B4-BE49-F238E27FC236}">
                  <a16:creationId xmlns:a16="http://schemas.microsoft.com/office/drawing/2014/main" id="{044925D8-A3DA-46EF-984A-F0A96A436FB4}"/>
                </a:ext>
              </a:extLst>
            </p:cNvPr>
            <p:cNvSpPr/>
            <p:nvPr/>
          </p:nvSpPr>
          <p:spPr>
            <a:xfrm>
              <a:off x="5425434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643" y="51045"/>
                  </a:move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772" y="11720"/>
                  </a:lnTo>
                  <a:lnTo>
                    <a:pt x="38085" y="15113"/>
                  </a:lnTo>
                  <a:lnTo>
                    <a:pt x="40398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2256" y="19828"/>
                  </a:lnTo>
                  <a:lnTo>
                    <a:pt x="0" y="33619"/>
                  </a:lnTo>
                  <a:lnTo>
                    <a:pt x="23" y="43432"/>
                  </a:lnTo>
                  <a:lnTo>
                    <a:pt x="2483" y="5725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398" y="59065"/>
                  </a:lnTo>
                  <a:lnTo>
                    <a:pt x="38085" y="61378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643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8" name="object 854">
              <a:extLst>
                <a:ext uri="{FF2B5EF4-FFF2-40B4-BE49-F238E27FC236}">
                  <a16:creationId xmlns:a16="http://schemas.microsoft.com/office/drawing/2014/main" id="{C64C2022-1130-4038-BC9C-19CBC9F26530}"/>
                </a:ext>
              </a:extLst>
            </p:cNvPr>
            <p:cNvSpPr/>
            <p:nvPr/>
          </p:nvSpPr>
          <p:spPr>
            <a:xfrm>
              <a:off x="5484336" y="229337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783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0964"/>
                  </a:lnTo>
                  <a:lnTo>
                    <a:pt x="18503" y="84511"/>
                  </a:lnTo>
                  <a:lnTo>
                    <a:pt x="16190" y="87903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783"/>
                  </a:lnTo>
                  <a:lnTo>
                    <a:pt x="5859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9" name="object 855">
              <a:extLst>
                <a:ext uri="{FF2B5EF4-FFF2-40B4-BE49-F238E27FC236}">
                  <a16:creationId xmlns:a16="http://schemas.microsoft.com/office/drawing/2014/main" id="{75B1FDA0-9F1C-4E43-ABFC-C143091580FC}"/>
                </a:ext>
              </a:extLst>
            </p:cNvPr>
            <p:cNvSpPr/>
            <p:nvPr/>
          </p:nvSpPr>
          <p:spPr>
            <a:xfrm>
              <a:off x="490950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643" y="311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7754" y="63537"/>
                  </a:lnTo>
                  <a:lnTo>
                    <a:pt x="21895" y="63537"/>
                  </a:lnTo>
                  <a:lnTo>
                    <a:pt x="20816" y="75103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079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1895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0" name="object 856">
              <a:extLst>
                <a:ext uri="{FF2B5EF4-FFF2-40B4-BE49-F238E27FC236}">
                  <a16:creationId xmlns:a16="http://schemas.microsoft.com/office/drawing/2014/main" id="{C5B25975-C9DD-47BE-8274-FB9145FA4C94}"/>
                </a:ext>
              </a:extLst>
            </p:cNvPr>
            <p:cNvSpPr/>
            <p:nvPr/>
          </p:nvSpPr>
          <p:spPr>
            <a:xfrm>
              <a:off x="4973032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18503" y="0"/>
                  </a:moveTo>
                  <a:lnTo>
                    <a:pt x="12798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7160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847" y="62458"/>
                  </a:lnTo>
                  <a:lnTo>
                    <a:pt x="30067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850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786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160" y="18506"/>
                  </a:lnTo>
                  <a:lnTo>
                    <a:pt x="37160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534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1" name="object 857">
              <a:extLst>
                <a:ext uri="{FF2B5EF4-FFF2-40B4-BE49-F238E27FC236}">
                  <a16:creationId xmlns:a16="http://schemas.microsoft.com/office/drawing/2014/main" id="{ACCB6D3D-B7F5-44CD-A5D9-B624C3929F3A}"/>
                </a:ext>
              </a:extLst>
            </p:cNvPr>
            <p:cNvSpPr/>
            <p:nvPr/>
          </p:nvSpPr>
          <p:spPr>
            <a:xfrm>
              <a:off x="5035635" y="2447284"/>
              <a:ext cx="48570" cy="75103"/>
            </a:xfrm>
            <a:custGeom>
              <a:avLst/>
              <a:gdLst/>
              <a:ahLst/>
              <a:cxnLst/>
              <a:rect l="l" t="t" r="r" b="b"/>
              <a:pathLst>
                <a:path w="4857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4698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5772" y="49657"/>
                  </a:lnTo>
                  <a:lnTo>
                    <a:pt x="37006" y="54284"/>
                  </a:lnTo>
                  <a:lnTo>
                    <a:pt x="37006" y="57831"/>
                  </a:lnTo>
                  <a:lnTo>
                    <a:pt x="35772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7269" y="63537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6257" y="65850"/>
                  </a:lnTo>
                  <a:lnTo>
                    <a:pt x="48570" y="60144"/>
                  </a:lnTo>
                  <a:lnTo>
                    <a:pt x="48570" y="48578"/>
                  </a:lnTo>
                  <a:lnTo>
                    <a:pt x="47337" y="45031"/>
                  </a:lnTo>
                  <a:lnTo>
                    <a:pt x="43944" y="41638"/>
                  </a:lnTo>
                  <a:lnTo>
                    <a:pt x="41632" y="38091"/>
                  </a:lnTo>
                  <a:lnTo>
                    <a:pt x="34693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3877" y="24212"/>
                  </a:lnTo>
                  <a:lnTo>
                    <a:pt x="13877" y="1619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1632" y="5706"/>
                  </a:lnTo>
                  <a:lnTo>
                    <a:pt x="37006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2" name="object 858">
              <a:extLst>
                <a:ext uri="{FF2B5EF4-FFF2-40B4-BE49-F238E27FC236}">
                  <a16:creationId xmlns:a16="http://schemas.microsoft.com/office/drawing/2014/main" id="{499E6134-499E-4A08-949F-F8A21E689C14}"/>
                </a:ext>
              </a:extLst>
            </p:cNvPr>
            <p:cNvSpPr/>
            <p:nvPr/>
          </p:nvSpPr>
          <p:spPr>
            <a:xfrm>
              <a:off x="5096849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2798" y="71711"/>
                  </a:move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3" name="object 859">
              <a:extLst>
                <a:ext uri="{FF2B5EF4-FFF2-40B4-BE49-F238E27FC236}">
                  <a16:creationId xmlns:a16="http://schemas.microsoft.com/office/drawing/2014/main" id="{76D7365B-2EC9-4FDA-BA5D-EFC3B831D825}"/>
                </a:ext>
              </a:extLst>
            </p:cNvPr>
            <p:cNvSpPr/>
            <p:nvPr/>
          </p:nvSpPr>
          <p:spPr>
            <a:xfrm>
              <a:off x="516053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6190" y="61224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7337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4956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4" name="object 860">
              <a:extLst>
                <a:ext uri="{FF2B5EF4-FFF2-40B4-BE49-F238E27FC236}">
                  <a16:creationId xmlns:a16="http://schemas.microsoft.com/office/drawing/2014/main" id="{155E65E6-9F67-40EF-BFC6-41CCB9959E3F}"/>
                </a:ext>
              </a:extLst>
            </p:cNvPr>
            <p:cNvSpPr/>
            <p:nvPr/>
          </p:nvSpPr>
          <p:spPr>
            <a:xfrm>
              <a:off x="522174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28988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5" name="object 861">
              <a:extLst>
                <a:ext uri="{FF2B5EF4-FFF2-40B4-BE49-F238E27FC236}">
                  <a16:creationId xmlns:a16="http://schemas.microsoft.com/office/drawing/2014/main" id="{D5C4456D-CFA9-47B4-9C8B-334B5A6D0060}"/>
                </a:ext>
              </a:extLst>
            </p:cNvPr>
            <p:cNvSpPr/>
            <p:nvPr/>
          </p:nvSpPr>
          <p:spPr>
            <a:xfrm>
              <a:off x="5286507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51037" y="3392"/>
                  </a:moveTo>
                  <a:lnTo>
                    <a:pt x="46412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2049" y="0"/>
                  </a:lnTo>
                  <a:lnTo>
                    <a:pt x="16344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657" y="10332"/>
                  </a:lnTo>
                  <a:lnTo>
                    <a:pt x="32534" y="10332"/>
                  </a:lnTo>
                  <a:lnTo>
                    <a:pt x="37160" y="14959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9540" y="11566"/>
                  </a:lnTo>
                  <a:lnTo>
                    <a:pt x="72933" y="16192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860" y="15301"/>
                  </a:lnTo>
                  <a:lnTo>
                    <a:pt x="78180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5103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6" name="object 862">
              <a:extLst>
                <a:ext uri="{FF2B5EF4-FFF2-40B4-BE49-F238E27FC236}">
                  <a16:creationId xmlns:a16="http://schemas.microsoft.com/office/drawing/2014/main" id="{A9ABE7FC-A316-4104-8D31-F1BF6005B654}"/>
                </a:ext>
              </a:extLst>
            </p:cNvPr>
            <p:cNvSpPr/>
            <p:nvPr/>
          </p:nvSpPr>
          <p:spPr>
            <a:xfrm>
              <a:off x="5387195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7" name="object 863">
              <a:extLst>
                <a:ext uri="{FF2B5EF4-FFF2-40B4-BE49-F238E27FC236}">
                  <a16:creationId xmlns:a16="http://schemas.microsoft.com/office/drawing/2014/main" id="{55DACC66-F398-4FF7-9752-2648CB8F6671}"/>
                </a:ext>
              </a:extLst>
            </p:cNvPr>
            <p:cNvSpPr/>
            <p:nvPr/>
          </p:nvSpPr>
          <p:spPr>
            <a:xfrm>
              <a:off x="5453189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8" name="object 864">
              <a:extLst>
                <a:ext uri="{FF2B5EF4-FFF2-40B4-BE49-F238E27FC236}">
                  <a16:creationId xmlns:a16="http://schemas.microsoft.com/office/drawing/2014/main" id="{465E8010-6ACA-49C3-9484-EF3D433D1F6B}"/>
                </a:ext>
              </a:extLst>
            </p:cNvPr>
            <p:cNvSpPr/>
            <p:nvPr/>
          </p:nvSpPr>
          <p:spPr>
            <a:xfrm>
              <a:off x="551101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834" y="92530"/>
                  </a:lnTo>
                  <a:lnTo>
                    <a:pt x="31146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9" name="object 865">
              <a:extLst>
                <a:ext uri="{FF2B5EF4-FFF2-40B4-BE49-F238E27FC236}">
                  <a16:creationId xmlns:a16="http://schemas.microsoft.com/office/drawing/2014/main" id="{36F845B2-54D7-43C6-900D-E623890B72FF}"/>
                </a:ext>
              </a:extLst>
            </p:cNvPr>
            <p:cNvSpPr/>
            <p:nvPr/>
          </p:nvSpPr>
          <p:spPr>
            <a:xfrm>
              <a:off x="5551410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0" name="object 835">
              <a:extLst>
                <a:ext uri="{FF2B5EF4-FFF2-40B4-BE49-F238E27FC236}">
                  <a16:creationId xmlns:a16="http://schemas.microsoft.com/office/drawing/2014/main" id="{37794126-C3B8-433A-9062-85C9EE6E533F}"/>
                </a:ext>
              </a:extLst>
            </p:cNvPr>
            <p:cNvSpPr/>
            <p:nvPr/>
          </p:nvSpPr>
          <p:spPr>
            <a:xfrm>
              <a:off x="5578085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1" name="object 836">
              <a:extLst>
                <a:ext uri="{FF2B5EF4-FFF2-40B4-BE49-F238E27FC236}">
                  <a16:creationId xmlns:a16="http://schemas.microsoft.com/office/drawing/2014/main" id="{EC359CB5-1EB5-4704-B3E8-AA802539B1CD}"/>
                </a:ext>
              </a:extLst>
            </p:cNvPr>
            <p:cNvSpPr/>
            <p:nvPr/>
          </p:nvSpPr>
          <p:spPr>
            <a:xfrm>
              <a:off x="5679853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2" name="object 837">
              <a:extLst>
                <a:ext uri="{FF2B5EF4-FFF2-40B4-BE49-F238E27FC236}">
                  <a16:creationId xmlns:a16="http://schemas.microsoft.com/office/drawing/2014/main" id="{FCA480BD-1676-4AE4-A074-76DAF6C355BA}"/>
                </a:ext>
              </a:extLst>
            </p:cNvPr>
            <p:cNvSpPr/>
            <p:nvPr/>
          </p:nvSpPr>
          <p:spPr>
            <a:xfrm>
              <a:off x="5745847" y="2266695"/>
              <a:ext cx="13877" cy="99624"/>
            </a:xfrm>
            <a:custGeom>
              <a:avLst/>
              <a:gdLst/>
              <a:ahLst/>
              <a:cxnLst/>
              <a:rect l="l" t="t" r="r" b="b"/>
              <a:pathLst>
                <a:path w="13877" h="99624">
                  <a:moveTo>
                    <a:pt x="13877" y="11566"/>
                  </a:moveTo>
                  <a:lnTo>
                    <a:pt x="13877" y="5860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3877" y="11566"/>
                  </a:lnTo>
                  <a:close/>
                </a:path>
                <a:path w="13877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3" name="object 838">
              <a:extLst>
                <a:ext uri="{FF2B5EF4-FFF2-40B4-BE49-F238E27FC236}">
                  <a16:creationId xmlns:a16="http://schemas.microsoft.com/office/drawing/2014/main" id="{D309696D-BCEF-4F59-9E85-FA58CCC8894A}"/>
                </a:ext>
              </a:extLst>
            </p:cNvPr>
            <p:cNvSpPr/>
            <p:nvPr/>
          </p:nvSpPr>
          <p:spPr>
            <a:xfrm>
              <a:off x="5775915" y="2292141"/>
              <a:ext cx="49650" cy="74178"/>
            </a:xfrm>
            <a:custGeom>
              <a:avLst/>
              <a:gdLst/>
              <a:ahLst/>
              <a:cxnLst/>
              <a:rect l="l" t="t" r="r" b="b"/>
              <a:pathLst>
                <a:path w="49650" h="74178">
                  <a:moveTo>
                    <a:pt x="13877" y="18660"/>
                  </a:moveTo>
                  <a:lnTo>
                    <a:pt x="16190" y="16347"/>
                  </a:lnTo>
                  <a:lnTo>
                    <a:pt x="20816" y="11720"/>
                  </a:lnTo>
                  <a:lnTo>
                    <a:pt x="25441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650" y="74178"/>
                  </a:lnTo>
                  <a:lnTo>
                    <a:pt x="49650" y="25600"/>
                  </a:lnTo>
                  <a:lnTo>
                    <a:pt x="48300" y="16243"/>
                  </a:lnTo>
                  <a:lnTo>
                    <a:pt x="41976" y="4221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2643" y="74178"/>
                  </a:lnTo>
                  <a:lnTo>
                    <a:pt x="12643" y="22053"/>
                  </a:lnTo>
                  <a:lnTo>
                    <a:pt x="13877" y="186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4" name="object 839">
              <a:extLst>
                <a:ext uri="{FF2B5EF4-FFF2-40B4-BE49-F238E27FC236}">
                  <a16:creationId xmlns:a16="http://schemas.microsoft.com/office/drawing/2014/main" id="{AD56BC58-385B-426D-A6FB-34EF408C8DA0}"/>
                </a:ext>
              </a:extLst>
            </p:cNvPr>
            <p:cNvSpPr/>
            <p:nvPr/>
          </p:nvSpPr>
          <p:spPr>
            <a:xfrm>
              <a:off x="5834817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5" name="object 840">
              <a:extLst>
                <a:ext uri="{FF2B5EF4-FFF2-40B4-BE49-F238E27FC236}">
                  <a16:creationId xmlns:a16="http://schemas.microsoft.com/office/drawing/2014/main" id="{C1E410E1-A3EB-42FE-B307-4D1291C402FF}"/>
                </a:ext>
              </a:extLst>
            </p:cNvPr>
            <p:cNvSpPr/>
            <p:nvPr/>
          </p:nvSpPr>
          <p:spPr>
            <a:xfrm>
              <a:off x="5879995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675" y="0"/>
                  </a:lnTo>
                  <a:lnTo>
                    <a:pt x="17269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1895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6" name="object 841">
              <a:extLst>
                <a:ext uri="{FF2B5EF4-FFF2-40B4-BE49-F238E27FC236}">
                  <a16:creationId xmlns:a16="http://schemas.microsoft.com/office/drawing/2014/main" id="{CF29AD6D-216A-4604-B48B-739FF0A1760E}"/>
                </a:ext>
              </a:extLst>
            </p:cNvPr>
            <p:cNvSpPr/>
            <p:nvPr/>
          </p:nvSpPr>
          <p:spPr>
            <a:xfrm>
              <a:off x="5944756" y="2292141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0" y="1233"/>
                  </a:move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8503" y="14033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804" y="74178"/>
                  </a:lnTo>
                  <a:lnTo>
                    <a:pt x="49804" y="25600"/>
                  </a:lnTo>
                  <a:lnTo>
                    <a:pt x="48370" y="16153"/>
                  </a:lnTo>
                  <a:lnTo>
                    <a:pt x="42026" y="419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7" name="object 842">
              <a:extLst>
                <a:ext uri="{FF2B5EF4-FFF2-40B4-BE49-F238E27FC236}">
                  <a16:creationId xmlns:a16="http://schemas.microsoft.com/office/drawing/2014/main" id="{9749B1FF-658C-466A-83E4-652FE4E934E5}"/>
                </a:ext>
              </a:extLst>
            </p:cNvPr>
            <p:cNvSpPr/>
            <p:nvPr/>
          </p:nvSpPr>
          <p:spPr>
            <a:xfrm>
              <a:off x="6009517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7491" y="9407"/>
                  </a:lnTo>
                  <a:lnTo>
                    <a:pt x="42865" y="5860"/>
                  </a:lnTo>
                  <a:lnTo>
                    <a:pt x="39319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8" name="object 843">
              <a:extLst>
                <a:ext uri="{FF2B5EF4-FFF2-40B4-BE49-F238E27FC236}">
                  <a16:creationId xmlns:a16="http://schemas.microsoft.com/office/drawing/2014/main" id="{D26BE9CF-413C-4397-9CAD-14CDBBB793B5}"/>
                </a:ext>
              </a:extLst>
            </p:cNvPr>
            <p:cNvSpPr/>
            <p:nvPr/>
          </p:nvSpPr>
          <p:spPr>
            <a:xfrm>
              <a:off x="6076591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98" y="18660"/>
                  </a:lnTo>
                  <a:lnTo>
                    <a:pt x="17423" y="14033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47" y="16243"/>
                  </a:lnTo>
                  <a:lnTo>
                    <a:pt x="41201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9" name="object 844">
              <a:extLst>
                <a:ext uri="{FF2B5EF4-FFF2-40B4-BE49-F238E27FC236}">
                  <a16:creationId xmlns:a16="http://schemas.microsoft.com/office/drawing/2014/main" id="{08990563-F226-45C2-8356-E7C4F162C0BD}"/>
                </a:ext>
              </a:extLst>
            </p:cNvPr>
            <p:cNvSpPr/>
            <p:nvPr/>
          </p:nvSpPr>
          <p:spPr>
            <a:xfrm>
              <a:off x="613903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1045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926" y="11720"/>
                  </a:lnTo>
                  <a:lnTo>
                    <a:pt x="38239" y="15113"/>
                  </a:lnTo>
                  <a:lnTo>
                    <a:pt x="40552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17" y="43488"/>
                  </a:lnTo>
                  <a:lnTo>
                    <a:pt x="2089" y="5727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0" name="object 845">
              <a:extLst>
                <a:ext uri="{FF2B5EF4-FFF2-40B4-BE49-F238E27FC236}">
                  <a16:creationId xmlns:a16="http://schemas.microsoft.com/office/drawing/2014/main" id="{6C95B786-C0F2-4B0A-8F1B-23DA6A1BCBEB}"/>
                </a:ext>
              </a:extLst>
            </p:cNvPr>
            <p:cNvSpPr/>
            <p:nvPr/>
          </p:nvSpPr>
          <p:spPr>
            <a:xfrm>
              <a:off x="620272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1" name="object 827">
              <a:extLst>
                <a:ext uri="{FF2B5EF4-FFF2-40B4-BE49-F238E27FC236}">
                  <a16:creationId xmlns:a16="http://schemas.microsoft.com/office/drawing/2014/main" id="{316E176C-2452-40B4-A2F1-242D98DB4680}"/>
                </a:ext>
              </a:extLst>
            </p:cNvPr>
            <p:cNvSpPr/>
            <p:nvPr/>
          </p:nvSpPr>
          <p:spPr>
            <a:xfrm>
              <a:off x="6298783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2" name="object 828">
              <a:extLst>
                <a:ext uri="{FF2B5EF4-FFF2-40B4-BE49-F238E27FC236}">
                  <a16:creationId xmlns:a16="http://schemas.microsoft.com/office/drawing/2014/main" id="{B351E823-155E-4493-8EF4-D22EB28AC541}"/>
                </a:ext>
              </a:extLst>
            </p:cNvPr>
            <p:cNvSpPr/>
            <p:nvPr/>
          </p:nvSpPr>
          <p:spPr>
            <a:xfrm>
              <a:off x="633578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085" y="63691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41792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7754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2643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3" name="object 829">
              <a:extLst>
                <a:ext uri="{FF2B5EF4-FFF2-40B4-BE49-F238E27FC236}">
                  <a16:creationId xmlns:a16="http://schemas.microsoft.com/office/drawing/2014/main" id="{913C7D37-E842-4035-A1AE-20CA9D709B3D}"/>
                </a:ext>
              </a:extLst>
            </p:cNvPr>
            <p:cNvSpPr/>
            <p:nvPr/>
          </p:nvSpPr>
          <p:spPr>
            <a:xfrm>
              <a:off x="6408645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4" name="object 830">
              <a:extLst>
                <a:ext uri="{FF2B5EF4-FFF2-40B4-BE49-F238E27FC236}">
                  <a16:creationId xmlns:a16="http://schemas.microsoft.com/office/drawing/2014/main" id="{C835942E-5A78-493E-A698-34E5B6F04ADF}"/>
                </a:ext>
              </a:extLst>
            </p:cNvPr>
            <p:cNvSpPr/>
            <p:nvPr/>
          </p:nvSpPr>
          <p:spPr>
            <a:xfrm>
              <a:off x="6430618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5" name="object 831">
              <a:extLst>
                <a:ext uri="{FF2B5EF4-FFF2-40B4-BE49-F238E27FC236}">
                  <a16:creationId xmlns:a16="http://schemas.microsoft.com/office/drawing/2014/main" id="{FAC1D6D0-61AD-44D8-AC78-07F87499DAC2}"/>
                </a:ext>
              </a:extLst>
            </p:cNvPr>
            <p:cNvSpPr/>
            <p:nvPr/>
          </p:nvSpPr>
          <p:spPr>
            <a:xfrm>
              <a:off x="6489520" y="2275949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426"/>
                  </a:moveTo>
                  <a:lnTo>
                    <a:pt x="23283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371"/>
                  </a:lnTo>
                  <a:lnTo>
                    <a:pt x="34847" y="81118"/>
                  </a:lnTo>
                  <a:lnTo>
                    <a:pt x="25596" y="81118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913"/>
                  </a:lnTo>
                  <a:lnTo>
                    <a:pt x="34847" y="27913"/>
                  </a:lnTo>
                  <a:lnTo>
                    <a:pt x="34847" y="17426"/>
                  </a:lnTo>
                  <a:lnTo>
                    <a:pt x="2328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6" name="object 832">
              <a:extLst>
                <a:ext uri="{FF2B5EF4-FFF2-40B4-BE49-F238E27FC236}">
                  <a16:creationId xmlns:a16="http://schemas.microsoft.com/office/drawing/2014/main" id="{EFB1FC40-CBFA-4B21-B800-68119100F4D5}"/>
                </a:ext>
              </a:extLst>
            </p:cNvPr>
            <p:cNvSpPr/>
            <p:nvPr/>
          </p:nvSpPr>
          <p:spPr>
            <a:xfrm>
              <a:off x="6537011" y="2266695"/>
              <a:ext cx="12798" cy="99624"/>
            </a:xfrm>
            <a:custGeom>
              <a:avLst/>
              <a:gdLst/>
              <a:ahLst/>
              <a:cxnLst/>
              <a:rect l="l" t="t" r="r" b="b"/>
              <a:pathLst>
                <a:path w="12798" h="99624">
                  <a:moveTo>
                    <a:pt x="1233" y="26679"/>
                  </a:moveTo>
                  <a:lnTo>
                    <a:pt x="1233" y="99624"/>
                  </a:lnTo>
                  <a:lnTo>
                    <a:pt x="12798" y="99624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624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7" name="object 833">
              <a:extLst>
                <a:ext uri="{FF2B5EF4-FFF2-40B4-BE49-F238E27FC236}">
                  <a16:creationId xmlns:a16="http://schemas.microsoft.com/office/drawing/2014/main" id="{0F1D69D2-F11F-4520-B2A3-20AE7D015ACF}"/>
                </a:ext>
              </a:extLst>
            </p:cNvPr>
            <p:cNvSpPr/>
            <p:nvPr/>
          </p:nvSpPr>
          <p:spPr>
            <a:xfrm>
              <a:off x="656707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737" y="4221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8" name="object 834">
              <a:extLst>
                <a:ext uri="{FF2B5EF4-FFF2-40B4-BE49-F238E27FC236}">
                  <a16:creationId xmlns:a16="http://schemas.microsoft.com/office/drawing/2014/main" id="{75BB1EBA-77C0-4B42-BAB8-8DF27994F7C1}"/>
                </a:ext>
              </a:extLst>
            </p:cNvPr>
            <p:cNvSpPr/>
            <p:nvPr/>
          </p:nvSpPr>
          <p:spPr>
            <a:xfrm>
              <a:off x="6630760" y="2292141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9" name="object 825">
              <a:extLst>
                <a:ext uri="{FF2B5EF4-FFF2-40B4-BE49-F238E27FC236}">
                  <a16:creationId xmlns:a16="http://schemas.microsoft.com/office/drawing/2014/main" id="{9326F9E2-9200-49EB-81ED-5D1DEA120ADD}"/>
                </a:ext>
              </a:extLst>
            </p:cNvPr>
            <p:cNvSpPr/>
            <p:nvPr/>
          </p:nvSpPr>
          <p:spPr>
            <a:xfrm>
              <a:off x="6723276" y="227594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371"/>
                  </a:lnTo>
                  <a:lnTo>
                    <a:pt x="33459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0" name="object 826">
              <a:extLst>
                <a:ext uri="{FF2B5EF4-FFF2-40B4-BE49-F238E27FC236}">
                  <a16:creationId xmlns:a16="http://schemas.microsoft.com/office/drawing/2014/main" id="{81521D6F-2823-4308-A95B-1946ABA4DBE9}"/>
                </a:ext>
              </a:extLst>
            </p:cNvPr>
            <p:cNvSpPr/>
            <p:nvPr/>
          </p:nvSpPr>
          <p:spPr>
            <a:xfrm>
              <a:off x="6765987" y="2292141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3128" y="66005"/>
                  </a:moveTo>
                  <a:lnTo>
                    <a:pt x="19736" y="63691"/>
                  </a:lnTo>
                  <a:lnTo>
                    <a:pt x="16190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54889" y="55583"/>
                  </a:lnTo>
                  <a:lnTo>
                    <a:pt x="56742" y="41792"/>
                  </a:lnTo>
                  <a:lnTo>
                    <a:pt x="56742" y="33619"/>
                  </a:lnTo>
                  <a:lnTo>
                    <a:pt x="54857" y="19728"/>
                  </a:lnTo>
                  <a:lnTo>
                    <a:pt x="48724" y="9407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1" y="43238"/>
                  </a:lnTo>
                  <a:lnTo>
                    <a:pt x="2403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2798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210"/>
                  </a:lnTo>
                  <a:lnTo>
                    <a:pt x="39790" y="61222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732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1" name="object 817">
              <a:extLst>
                <a:ext uri="{FF2B5EF4-FFF2-40B4-BE49-F238E27FC236}">
                  <a16:creationId xmlns:a16="http://schemas.microsoft.com/office/drawing/2014/main" id="{43EDD503-0A11-4479-8288-4A0419928958}"/>
                </a:ext>
              </a:extLst>
            </p:cNvPr>
            <p:cNvSpPr/>
            <p:nvPr/>
          </p:nvSpPr>
          <p:spPr>
            <a:xfrm>
              <a:off x="6867909" y="226330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511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6077"/>
                  </a:lnTo>
                  <a:lnTo>
                    <a:pt x="50910" y="85166"/>
                  </a:lnTo>
                  <a:lnTo>
                    <a:pt x="51963" y="70631"/>
                  </a:lnTo>
                  <a:lnTo>
                    <a:pt x="51960" y="62794"/>
                  </a:lnTo>
                  <a:lnTo>
                    <a:pt x="50777" y="48030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2" name="object 818">
              <a:extLst>
                <a:ext uri="{FF2B5EF4-FFF2-40B4-BE49-F238E27FC236}">
                  <a16:creationId xmlns:a16="http://schemas.microsoft.com/office/drawing/2014/main" id="{D2CE4A61-3E3C-4DD3-B028-3599E97A6B57}"/>
                </a:ext>
              </a:extLst>
            </p:cNvPr>
            <p:cNvSpPr/>
            <p:nvPr/>
          </p:nvSpPr>
          <p:spPr>
            <a:xfrm>
              <a:off x="6934983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1079" y="63691"/>
                  </a:lnTo>
                  <a:lnTo>
                    <a:pt x="4625" y="68318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6521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5772" y="0"/>
                  </a:lnTo>
                  <a:lnTo>
                    <a:pt x="35772" y="54438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14956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3" name="object 819">
              <a:extLst>
                <a:ext uri="{FF2B5EF4-FFF2-40B4-BE49-F238E27FC236}">
                  <a16:creationId xmlns:a16="http://schemas.microsoft.com/office/drawing/2014/main" id="{BA21AAA5-8BE5-414C-9427-4CF76850F1A8}"/>
                </a:ext>
              </a:extLst>
            </p:cNvPr>
            <p:cNvSpPr/>
            <p:nvPr/>
          </p:nvSpPr>
          <p:spPr>
            <a:xfrm>
              <a:off x="6998510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467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4" name="object 820">
              <a:extLst>
                <a:ext uri="{FF2B5EF4-FFF2-40B4-BE49-F238E27FC236}">
                  <a16:creationId xmlns:a16="http://schemas.microsoft.com/office/drawing/2014/main" id="{065A57DF-E9EE-480D-B50A-C87BC8184A71}"/>
                </a:ext>
              </a:extLst>
            </p:cNvPr>
            <p:cNvSpPr/>
            <p:nvPr/>
          </p:nvSpPr>
          <p:spPr>
            <a:xfrm>
              <a:off x="7062192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5" name="object 821">
              <a:extLst>
                <a:ext uri="{FF2B5EF4-FFF2-40B4-BE49-F238E27FC236}">
                  <a16:creationId xmlns:a16="http://schemas.microsoft.com/office/drawing/2014/main" id="{E7EB1377-7509-4DA5-8AF4-E40C32676B29}"/>
                </a:ext>
              </a:extLst>
            </p:cNvPr>
            <p:cNvSpPr/>
            <p:nvPr/>
          </p:nvSpPr>
          <p:spPr>
            <a:xfrm>
              <a:off x="7092260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6" name="object 822">
              <a:extLst>
                <a:ext uri="{FF2B5EF4-FFF2-40B4-BE49-F238E27FC236}">
                  <a16:creationId xmlns:a16="http://schemas.microsoft.com/office/drawing/2014/main" id="{E857FB94-F6A6-4449-80C5-30FBCB0DC7AB}"/>
                </a:ext>
              </a:extLst>
            </p:cNvPr>
            <p:cNvSpPr/>
            <p:nvPr/>
          </p:nvSpPr>
          <p:spPr>
            <a:xfrm>
              <a:off x="7155941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8952" y="75245"/>
                  </a:lnTo>
                  <a:lnTo>
                    <a:pt x="42462" y="72510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7" name="object 823">
              <a:extLst>
                <a:ext uri="{FF2B5EF4-FFF2-40B4-BE49-F238E27FC236}">
                  <a16:creationId xmlns:a16="http://schemas.microsoft.com/office/drawing/2014/main" id="{A1DA2CE5-3959-4E8A-B23A-55C49885929C}"/>
                </a:ext>
              </a:extLst>
            </p:cNvPr>
            <p:cNvSpPr/>
            <p:nvPr/>
          </p:nvSpPr>
          <p:spPr>
            <a:xfrm>
              <a:off x="7219469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312" y="64925"/>
                  </a:move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8" name="object 824">
              <a:extLst>
                <a:ext uri="{FF2B5EF4-FFF2-40B4-BE49-F238E27FC236}">
                  <a16:creationId xmlns:a16="http://schemas.microsoft.com/office/drawing/2014/main" id="{295BDF91-5984-458F-B31B-328963F5F00E}"/>
                </a:ext>
              </a:extLst>
            </p:cNvPr>
            <p:cNvSpPr/>
            <p:nvPr/>
          </p:nvSpPr>
          <p:spPr>
            <a:xfrm>
              <a:off x="728083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7754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9" name="object 807">
              <a:extLst>
                <a:ext uri="{FF2B5EF4-FFF2-40B4-BE49-F238E27FC236}">
                  <a16:creationId xmlns:a16="http://schemas.microsoft.com/office/drawing/2014/main" id="{27D52715-BCE7-431D-966B-5C3DA3FC8F9D}"/>
                </a:ext>
              </a:extLst>
            </p:cNvPr>
            <p:cNvSpPr/>
            <p:nvPr/>
          </p:nvSpPr>
          <p:spPr>
            <a:xfrm>
              <a:off x="7375666" y="2292141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40552" y="26679"/>
                  </a:moveTo>
                  <a:lnTo>
                    <a:pt x="40552" y="49812"/>
                  </a:lnTo>
                  <a:lnTo>
                    <a:pt x="39319" y="55672"/>
                  </a:lnTo>
                  <a:lnTo>
                    <a:pt x="37006" y="6029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6257" y="67238"/>
                  </a:lnTo>
                  <a:lnTo>
                    <a:pt x="46761" y="66579"/>
                  </a:lnTo>
                  <a:lnTo>
                    <a:pt x="51587" y="56188"/>
                  </a:lnTo>
                  <a:lnTo>
                    <a:pt x="53196" y="41792"/>
                  </a:lnTo>
                  <a:lnTo>
                    <a:pt x="53076" y="32351"/>
                  </a:lnTo>
                  <a:lnTo>
                    <a:pt x="50942" y="18295"/>
                  </a:lnTo>
                  <a:lnTo>
                    <a:pt x="46257" y="8173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6190" y="72944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4956" y="14033"/>
                  </a:lnTo>
                  <a:lnTo>
                    <a:pt x="19582" y="10486"/>
                  </a:lnTo>
                  <a:lnTo>
                    <a:pt x="30067" y="10486"/>
                  </a:lnTo>
                  <a:lnTo>
                    <a:pt x="34693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552" y="26679"/>
                  </a:lnTo>
                  <a:close/>
                </a:path>
                <a:path w="53196" h="101937">
                  <a:moveTo>
                    <a:pt x="37006" y="60298"/>
                  </a:moveTo>
                  <a:lnTo>
                    <a:pt x="34693" y="63691"/>
                  </a:lnTo>
                  <a:lnTo>
                    <a:pt x="30067" y="66005"/>
                  </a:lnTo>
                  <a:lnTo>
                    <a:pt x="19582" y="66005"/>
                  </a:lnTo>
                  <a:lnTo>
                    <a:pt x="14956" y="62612"/>
                  </a:lnTo>
                  <a:lnTo>
                    <a:pt x="11564" y="56751"/>
                  </a:lnTo>
                  <a:lnTo>
                    <a:pt x="16190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37006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0" name="object 808">
              <a:extLst>
                <a:ext uri="{FF2B5EF4-FFF2-40B4-BE49-F238E27FC236}">
                  <a16:creationId xmlns:a16="http://schemas.microsoft.com/office/drawing/2014/main" id="{D8ACC540-F264-45DC-8150-EE008966D450}"/>
                </a:ext>
              </a:extLst>
            </p:cNvPr>
            <p:cNvSpPr/>
            <p:nvPr/>
          </p:nvSpPr>
          <p:spPr>
            <a:xfrm>
              <a:off x="7442740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1" name="object 809">
              <a:extLst>
                <a:ext uri="{FF2B5EF4-FFF2-40B4-BE49-F238E27FC236}">
                  <a16:creationId xmlns:a16="http://schemas.microsoft.com/office/drawing/2014/main" id="{77761F23-E3FE-460E-82C7-252ED5178E02}"/>
                </a:ext>
              </a:extLst>
            </p:cNvPr>
            <p:cNvSpPr/>
            <p:nvPr/>
          </p:nvSpPr>
          <p:spPr>
            <a:xfrm>
              <a:off x="7479746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43944" y="26679"/>
                  </a:moveTo>
                  <a:lnTo>
                    <a:pt x="43944" y="42872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26679"/>
                  </a:lnTo>
                  <a:close/>
                </a:path>
                <a:path w="48570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8570" y="66005"/>
                  </a:lnTo>
                  <a:lnTo>
                    <a:pt x="54417" y="55560"/>
                  </a:lnTo>
                  <a:lnTo>
                    <a:pt x="56742" y="41792"/>
                  </a:lnTo>
                  <a:lnTo>
                    <a:pt x="56742" y="33432"/>
                  </a:lnTo>
                  <a:lnTo>
                    <a:pt x="54364" y="19705"/>
                  </a:lnTo>
                  <a:lnTo>
                    <a:pt x="48570" y="9407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3238"/>
                  </a:lnTo>
                  <a:lnTo>
                    <a:pt x="1935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2" name="object 810">
              <a:extLst>
                <a:ext uri="{FF2B5EF4-FFF2-40B4-BE49-F238E27FC236}">
                  <a16:creationId xmlns:a16="http://schemas.microsoft.com/office/drawing/2014/main" id="{666DFEDB-0725-4AA9-8AC5-5E83689B7DF1}"/>
                </a:ext>
              </a:extLst>
            </p:cNvPr>
            <p:cNvSpPr/>
            <p:nvPr/>
          </p:nvSpPr>
          <p:spPr>
            <a:xfrm>
              <a:off x="7548054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2539"/>
                  </a:ln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163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3" name="object 811">
              <a:extLst>
                <a:ext uri="{FF2B5EF4-FFF2-40B4-BE49-F238E27FC236}">
                  <a16:creationId xmlns:a16="http://schemas.microsoft.com/office/drawing/2014/main" id="{FFC83C49-03B1-4383-B2C0-C37D4D7976B1}"/>
                </a:ext>
              </a:extLst>
            </p:cNvPr>
            <p:cNvSpPr/>
            <p:nvPr/>
          </p:nvSpPr>
          <p:spPr>
            <a:xfrm>
              <a:off x="761158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4" name="object 812">
              <a:extLst>
                <a:ext uri="{FF2B5EF4-FFF2-40B4-BE49-F238E27FC236}">
                  <a16:creationId xmlns:a16="http://schemas.microsoft.com/office/drawing/2014/main" id="{6BD96F1D-FE4A-48AF-B666-C6367A1A54F8}"/>
                </a:ext>
              </a:extLst>
            </p:cNvPr>
            <p:cNvSpPr/>
            <p:nvPr/>
          </p:nvSpPr>
          <p:spPr>
            <a:xfrm>
              <a:off x="7675263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8018" y="5860"/>
                  </a:move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5" name="object 813">
              <a:extLst>
                <a:ext uri="{FF2B5EF4-FFF2-40B4-BE49-F238E27FC236}">
                  <a16:creationId xmlns:a16="http://schemas.microsoft.com/office/drawing/2014/main" id="{A390CFDA-589B-49E7-8CDC-FBFA546E6C23}"/>
                </a:ext>
              </a:extLst>
            </p:cNvPr>
            <p:cNvSpPr/>
            <p:nvPr/>
          </p:nvSpPr>
          <p:spPr>
            <a:xfrm>
              <a:off x="7736632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178"/>
                  </a:lnTo>
                  <a:lnTo>
                    <a:pt x="42711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6" name="object 814">
              <a:extLst>
                <a:ext uri="{FF2B5EF4-FFF2-40B4-BE49-F238E27FC236}">
                  <a16:creationId xmlns:a16="http://schemas.microsoft.com/office/drawing/2014/main" id="{8755EFA7-EEF6-43D6-997A-EF9A87A1AB17}"/>
                </a:ext>
              </a:extLst>
            </p:cNvPr>
            <p:cNvSpPr/>
            <p:nvPr/>
          </p:nvSpPr>
          <p:spPr>
            <a:xfrm>
              <a:off x="7797846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7" name="object 815">
              <a:extLst>
                <a:ext uri="{FF2B5EF4-FFF2-40B4-BE49-F238E27FC236}">
                  <a16:creationId xmlns:a16="http://schemas.microsoft.com/office/drawing/2014/main" id="{3536EC60-1CC0-4A2F-864C-4FF877F804F7}"/>
                </a:ext>
              </a:extLst>
            </p:cNvPr>
            <p:cNvSpPr/>
            <p:nvPr/>
          </p:nvSpPr>
          <p:spPr>
            <a:xfrm>
              <a:off x="786152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8" name="object 816">
              <a:extLst>
                <a:ext uri="{FF2B5EF4-FFF2-40B4-BE49-F238E27FC236}">
                  <a16:creationId xmlns:a16="http://schemas.microsoft.com/office/drawing/2014/main" id="{135AD602-92C4-4319-A301-E3209F8D7D2E}"/>
                </a:ext>
              </a:extLst>
            </p:cNvPr>
            <p:cNvSpPr/>
            <p:nvPr/>
          </p:nvSpPr>
          <p:spPr>
            <a:xfrm>
              <a:off x="7919350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5705" y="0"/>
                  </a:lnTo>
                  <a:lnTo>
                    <a:pt x="5705" y="17272"/>
                  </a:lnTo>
                  <a:lnTo>
                    <a:pt x="3392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9" name="object 795">
              <a:extLst>
                <a:ext uri="{FF2B5EF4-FFF2-40B4-BE49-F238E27FC236}">
                  <a16:creationId xmlns:a16="http://schemas.microsoft.com/office/drawing/2014/main" id="{557FBB38-E5AD-46F6-A032-17F84EB3BD5C}"/>
                </a:ext>
              </a:extLst>
            </p:cNvPr>
            <p:cNvSpPr/>
            <p:nvPr/>
          </p:nvSpPr>
          <p:spPr>
            <a:xfrm>
              <a:off x="79805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20970" y="40559"/>
                  </a:move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908" y="75258"/>
                  </a:lnTo>
                  <a:lnTo>
                    <a:pt x="33614" y="72944"/>
                  </a:lnTo>
                  <a:lnTo>
                    <a:pt x="37160" y="66005"/>
                  </a:lnTo>
                  <a:lnTo>
                    <a:pt x="38239" y="70631"/>
                  </a:lnTo>
                  <a:lnTo>
                    <a:pt x="39473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lnTo>
                    <a:pt x="47491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657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970" y="40559"/>
                  </a:lnTo>
                  <a:close/>
                </a:path>
                <a:path w="51037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0" name="object 796">
              <a:extLst>
                <a:ext uri="{FF2B5EF4-FFF2-40B4-BE49-F238E27FC236}">
                  <a16:creationId xmlns:a16="http://schemas.microsoft.com/office/drawing/2014/main" id="{3E31A7BF-DFDF-49E4-A82E-4082DAEF9472}"/>
                </a:ext>
              </a:extLst>
            </p:cNvPr>
            <p:cNvSpPr/>
            <p:nvPr/>
          </p:nvSpPr>
          <p:spPr>
            <a:xfrm>
              <a:off x="8047793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1" name="object 797">
              <a:extLst>
                <a:ext uri="{FF2B5EF4-FFF2-40B4-BE49-F238E27FC236}">
                  <a16:creationId xmlns:a16="http://schemas.microsoft.com/office/drawing/2014/main" id="{8B52E085-C1E4-418F-BCCF-643663C18103}"/>
                </a:ext>
              </a:extLst>
            </p:cNvPr>
            <p:cNvSpPr/>
            <p:nvPr/>
          </p:nvSpPr>
          <p:spPr>
            <a:xfrm>
              <a:off x="8114867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2" name="object 798">
              <a:extLst>
                <a:ext uri="{FF2B5EF4-FFF2-40B4-BE49-F238E27FC236}">
                  <a16:creationId xmlns:a16="http://schemas.microsoft.com/office/drawing/2014/main" id="{78CE1722-F8F9-47F2-93AC-D6058357499D}"/>
                </a:ext>
              </a:extLst>
            </p:cNvPr>
            <p:cNvSpPr/>
            <p:nvPr/>
          </p:nvSpPr>
          <p:spPr>
            <a:xfrm>
              <a:off x="8188263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3" name="object 799">
              <a:extLst>
                <a:ext uri="{FF2B5EF4-FFF2-40B4-BE49-F238E27FC236}">
                  <a16:creationId xmlns:a16="http://schemas.microsoft.com/office/drawing/2014/main" id="{1821990F-765A-4EA0-AE04-F73E73945358}"/>
                </a:ext>
              </a:extLst>
            </p:cNvPr>
            <p:cNvSpPr/>
            <p:nvPr/>
          </p:nvSpPr>
          <p:spPr>
            <a:xfrm>
              <a:off x="821200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4" name="object 800">
              <a:extLst>
                <a:ext uri="{FF2B5EF4-FFF2-40B4-BE49-F238E27FC236}">
                  <a16:creationId xmlns:a16="http://schemas.microsoft.com/office/drawing/2014/main" id="{BC7745C7-AFA2-41CE-B17A-FB1B3B95658C}"/>
                </a:ext>
              </a:extLst>
            </p:cNvPr>
            <p:cNvSpPr/>
            <p:nvPr/>
          </p:nvSpPr>
          <p:spPr>
            <a:xfrm>
              <a:off x="8239763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0398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5" name="object 801">
              <a:extLst>
                <a:ext uri="{FF2B5EF4-FFF2-40B4-BE49-F238E27FC236}">
                  <a16:creationId xmlns:a16="http://schemas.microsoft.com/office/drawing/2014/main" id="{AD0858F8-B363-41F8-8BB8-E3E0AC6EA4F2}"/>
                </a:ext>
              </a:extLst>
            </p:cNvPr>
            <p:cNvSpPr/>
            <p:nvPr/>
          </p:nvSpPr>
          <p:spPr>
            <a:xfrm>
              <a:off x="8303445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6" name="object 802">
              <a:extLst>
                <a:ext uri="{FF2B5EF4-FFF2-40B4-BE49-F238E27FC236}">
                  <a16:creationId xmlns:a16="http://schemas.microsoft.com/office/drawing/2014/main" id="{09C33CC8-47A3-4FFA-9957-06BFA5556C96}"/>
                </a:ext>
              </a:extLst>
            </p:cNvPr>
            <p:cNvSpPr/>
            <p:nvPr/>
          </p:nvSpPr>
          <p:spPr>
            <a:xfrm>
              <a:off x="8362346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371"/>
                  </a:lnTo>
                  <a:lnTo>
                    <a:pt x="34693" y="81118"/>
                  </a:lnTo>
                  <a:lnTo>
                    <a:pt x="25441" y="81118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913"/>
                  </a:lnTo>
                  <a:lnTo>
                    <a:pt x="34693" y="27913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7" name="object 803">
              <a:extLst>
                <a:ext uri="{FF2B5EF4-FFF2-40B4-BE49-F238E27FC236}">
                  <a16:creationId xmlns:a16="http://schemas.microsoft.com/office/drawing/2014/main" id="{FBF20827-5B39-41BB-8858-0FED80A28A60}"/>
                </a:ext>
              </a:extLst>
            </p:cNvPr>
            <p:cNvSpPr/>
            <p:nvPr/>
          </p:nvSpPr>
          <p:spPr>
            <a:xfrm>
              <a:off x="840983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8" name="object 804">
              <a:extLst>
                <a:ext uri="{FF2B5EF4-FFF2-40B4-BE49-F238E27FC236}">
                  <a16:creationId xmlns:a16="http://schemas.microsoft.com/office/drawing/2014/main" id="{9ACDBA86-F54A-4F3A-B835-F54B5AAE685E}"/>
                </a:ext>
              </a:extLst>
            </p:cNvPr>
            <p:cNvSpPr/>
            <p:nvPr/>
          </p:nvSpPr>
          <p:spPr>
            <a:xfrm>
              <a:off x="8437593" y="2292141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9582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11" y="20973"/>
                  </a:lnTo>
                  <a:lnTo>
                    <a:pt x="43944" y="26679"/>
                  </a:lnTo>
                  <a:lnTo>
                    <a:pt x="43944" y="34853"/>
                  </a:lnTo>
                  <a:lnTo>
                    <a:pt x="48570" y="66005"/>
                  </a:lnTo>
                  <a:lnTo>
                    <a:pt x="54332" y="55583"/>
                  </a:lnTo>
                  <a:lnTo>
                    <a:pt x="56588" y="41792"/>
                  </a:lnTo>
                  <a:lnTo>
                    <a:pt x="56588" y="33619"/>
                  </a:lnTo>
                  <a:lnTo>
                    <a:pt x="53893" y="19728"/>
                  </a:lnTo>
                  <a:lnTo>
                    <a:pt x="48570" y="9407"/>
                  </a:lnTo>
                  <a:lnTo>
                    <a:pt x="42711" y="3546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7220" y="10413"/>
                  </a:lnTo>
                  <a:lnTo>
                    <a:pt x="1688" y="21404"/>
                  </a:lnTo>
                  <a:lnTo>
                    <a:pt x="0" y="34853"/>
                  </a:lnTo>
                  <a:lnTo>
                    <a:pt x="0" y="43180"/>
                  </a:lnTo>
                  <a:lnTo>
                    <a:pt x="1907" y="56909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582" y="63691"/>
                  </a:lnTo>
                  <a:close/>
                </a:path>
                <a:path w="56588" h="75258">
                  <a:moveTo>
                    <a:pt x="43944" y="42872"/>
                  </a:moveTo>
                  <a:lnTo>
                    <a:pt x="43769" y="47210"/>
                  </a:lnTo>
                  <a:lnTo>
                    <a:pt x="38854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34853"/>
                  </a:lnTo>
                  <a:lnTo>
                    <a:pt x="43944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9" name="object 805">
              <a:extLst>
                <a:ext uri="{FF2B5EF4-FFF2-40B4-BE49-F238E27FC236}">
                  <a16:creationId xmlns:a16="http://schemas.microsoft.com/office/drawing/2014/main" id="{D1D0ED95-B3B5-43E6-AEE2-9DE9349AF80C}"/>
                </a:ext>
              </a:extLst>
            </p:cNvPr>
            <p:cNvSpPr/>
            <p:nvPr/>
          </p:nvSpPr>
          <p:spPr>
            <a:xfrm>
              <a:off x="85080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0" name="object 806">
              <a:extLst>
                <a:ext uri="{FF2B5EF4-FFF2-40B4-BE49-F238E27FC236}">
                  <a16:creationId xmlns:a16="http://schemas.microsoft.com/office/drawing/2014/main" id="{93F18E28-0D85-487E-B840-25914CAF3229}"/>
                </a:ext>
              </a:extLst>
            </p:cNvPr>
            <p:cNvSpPr/>
            <p:nvPr/>
          </p:nvSpPr>
          <p:spPr>
            <a:xfrm>
              <a:off x="8571740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1" name="object 792">
              <a:extLst>
                <a:ext uri="{FF2B5EF4-FFF2-40B4-BE49-F238E27FC236}">
                  <a16:creationId xmlns:a16="http://schemas.microsoft.com/office/drawing/2014/main" id="{BA97C886-8459-4E5C-8F81-87325BA50B87}"/>
                </a:ext>
              </a:extLst>
            </p:cNvPr>
            <p:cNvSpPr/>
            <p:nvPr/>
          </p:nvSpPr>
          <p:spPr>
            <a:xfrm>
              <a:off x="892106" y="2447284"/>
              <a:ext cx="50897" cy="75103"/>
            </a:xfrm>
            <a:custGeom>
              <a:avLst/>
              <a:gdLst/>
              <a:ahLst/>
              <a:cxnLst/>
              <a:rect l="l" t="t" r="r" b="b"/>
              <a:pathLst>
                <a:path w="50897" h="75103">
                  <a:moveTo>
                    <a:pt x="20822" y="39325"/>
                  </a:moveTo>
                  <a:lnTo>
                    <a:pt x="25449" y="38091"/>
                  </a:lnTo>
                  <a:lnTo>
                    <a:pt x="37017" y="38091"/>
                  </a:lnTo>
                  <a:lnTo>
                    <a:pt x="37017" y="55518"/>
                  </a:lnTo>
                  <a:lnTo>
                    <a:pt x="34702" y="60144"/>
                  </a:lnTo>
                  <a:lnTo>
                    <a:pt x="31233" y="61224"/>
                  </a:lnTo>
                  <a:lnTo>
                    <a:pt x="26605" y="63537"/>
                  </a:lnTo>
                  <a:lnTo>
                    <a:pt x="16194" y="63537"/>
                  </a:lnTo>
                  <a:lnTo>
                    <a:pt x="15038" y="61224"/>
                  </a:lnTo>
                  <a:lnTo>
                    <a:pt x="15038" y="75103"/>
                  </a:lnTo>
                  <a:lnTo>
                    <a:pt x="27762" y="75103"/>
                  </a:lnTo>
                  <a:lnTo>
                    <a:pt x="33546" y="71711"/>
                  </a:lnTo>
                  <a:lnTo>
                    <a:pt x="37017" y="65850"/>
                  </a:lnTo>
                  <a:lnTo>
                    <a:pt x="38173" y="69397"/>
                  </a:lnTo>
                  <a:lnTo>
                    <a:pt x="39329" y="74024"/>
                  </a:lnTo>
                  <a:lnTo>
                    <a:pt x="50897" y="74024"/>
                  </a:lnTo>
                  <a:lnTo>
                    <a:pt x="50897" y="72790"/>
                  </a:lnTo>
                  <a:lnTo>
                    <a:pt x="49741" y="68164"/>
                  </a:lnTo>
                  <a:lnTo>
                    <a:pt x="49741" y="63537"/>
                  </a:lnTo>
                  <a:lnTo>
                    <a:pt x="48583" y="57831"/>
                  </a:lnTo>
                  <a:lnTo>
                    <a:pt x="48583" y="13879"/>
                  </a:lnTo>
                  <a:lnTo>
                    <a:pt x="47426" y="9253"/>
                  </a:lnTo>
                  <a:lnTo>
                    <a:pt x="42799" y="4626"/>
                  </a:lnTo>
                  <a:lnTo>
                    <a:pt x="39329" y="1079"/>
                  </a:lnTo>
                  <a:lnTo>
                    <a:pt x="33546" y="0"/>
                  </a:lnTo>
                  <a:lnTo>
                    <a:pt x="17351" y="0"/>
                  </a:lnTo>
                  <a:lnTo>
                    <a:pt x="13881" y="2313"/>
                  </a:lnTo>
                  <a:lnTo>
                    <a:pt x="10411" y="4626"/>
                  </a:lnTo>
                  <a:lnTo>
                    <a:pt x="6940" y="6939"/>
                  </a:lnTo>
                  <a:lnTo>
                    <a:pt x="4627" y="10332"/>
                  </a:lnTo>
                  <a:lnTo>
                    <a:pt x="2314" y="13879"/>
                  </a:lnTo>
                  <a:lnTo>
                    <a:pt x="1157" y="17272"/>
                  </a:lnTo>
                  <a:lnTo>
                    <a:pt x="1157" y="20819"/>
                  </a:lnTo>
                  <a:lnTo>
                    <a:pt x="13881" y="20819"/>
                  </a:lnTo>
                  <a:lnTo>
                    <a:pt x="13881" y="17272"/>
                  </a:lnTo>
                  <a:lnTo>
                    <a:pt x="17351" y="12645"/>
                  </a:lnTo>
                  <a:lnTo>
                    <a:pt x="21978" y="9253"/>
                  </a:lnTo>
                  <a:lnTo>
                    <a:pt x="30075" y="9253"/>
                  </a:lnTo>
                  <a:lnTo>
                    <a:pt x="32389" y="10332"/>
                  </a:lnTo>
                  <a:lnTo>
                    <a:pt x="35859" y="13879"/>
                  </a:lnTo>
                  <a:lnTo>
                    <a:pt x="37017" y="17272"/>
                  </a:lnTo>
                  <a:lnTo>
                    <a:pt x="37017" y="28838"/>
                  </a:lnTo>
                  <a:lnTo>
                    <a:pt x="28918" y="28838"/>
                  </a:lnTo>
                  <a:lnTo>
                    <a:pt x="19665" y="30072"/>
                  </a:lnTo>
                  <a:lnTo>
                    <a:pt x="12723" y="31151"/>
                  </a:lnTo>
                  <a:lnTo>
                    <a:pt x="13881" y="43951"/>
                  </a:lnTo>
                  <a:lnTo>
                    <a:pt x="17351" y="41638"/>
                  </a:lnTo>
                  <a:lnTo>
                    <a:pt x="20822" y="39325"/>
                  </a:lnTo>
                  <a:close/>
                </a:path>
                <a:path w="50897" h="75103">
                  <a:moveTo>
                    <a:pt x="2314" y="65850"/>
                  </a:moveTo>
                  <a:lnTo>
                    <a:pt x="5783" y="69397"/>
                  </a:lnTo>
                  <a:lnTo>
                    <a:pt x="9254" y="72790"/>
                  </a:lnTo>
                  <a:lnTo>
                    <a:pt x="15038" y="75103"/>
                  </a:lnTo>
                  <a:lnTo>
                    <a:pt x="15038" y="61224"/>
                  </a:lnTo>
                  <a:lnTo>
                    <a:pt x="12723" y="56597"/>
                  </a:lnTo>
                  <a:lnTo>
                    <a:pt x="12723" y="47344"/>
                  </a:lnTo>
                  <a:lnTo>
                    <a:pt x="13881" y="43951"/>
                  </a:lnTo>
                  <a:lnTo>
                    <a:pt x="12723" y="31151"/>
                  </a:lnTo>
                  <a:lnTo>
                    <a:pt x="8098" y="35778"/>
                  </a:lnTo>
                  <a:lnTo>
                    <a:pt x="3470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4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2" name="object 793">
              <a:extLst>
                <a:ext uri="{FF2B5EF4-FFF2-40B4-BE49-F238E27FC236}">
                  <a16:creationId xmlns:a16="http://schemas.microsoft.com/office/drawing/2014/main" id="{59E3963F-6307-48F0-A521-888872C1A6DD}"/>
                </a:ext>
              </a:extLst>
            </p:cNvPr>
            <p:cNvSpPr/>
            <p:nvPr/>
          </p:nvSpPr>
          <p:spPr>
            <a:xfrm>
              <a:off x="959199" y="2447284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11572" y="74024"/>
                  </a:moveTo>
                  <a:lnTo>
                    <a:pt x="11572" y="20819"/>
                  </a:lnTo>
                  <a:lnTo>
                    <a:pt x="12728" y="17272"/>
                  </a:lnTo>
                  <a:lnTo>
                    <a:pt x="17354" y="12645"/>
                  </a:lnTo>
                  <a:lnTo>
                    <a:pt x="21980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5857" y="16192"/>
                  </a:lnTo>
                  <a:lnTo>
                    <a:pt x="37014" y="19585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5695"/>
                  </a:lnTo>
                  <a:lnTo>
                    <a:pt x="41214" y="3838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2313"/>
                  </a:lnTo>
                  <a:lnTo>
                    <a:pt x="11572" y="8019"/>
                  </a:lnTo>
                  <a:lnTo>
                    <a:pt x="1041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3" name="object 794">
              <a:extLst>
                <a:ext uri="{FF2B5EF4-FFF2-40B4-BE49-F238E27FC236}">
                  <a16:creationId xmlns:a16="http://schemas.microsoft.com/office/drawing/2014/main" id="{CE6F1910-5C76-4751-9598-D3C2C924DB29}"/>
                </a:ext>
              </a:extLst>
            </p:cNvPr>
            <p:cNvSpPr/>
            <p:nvPr/>
          </p:nvSpPr>
          <p:spPr>
            <a:xfrm>
              <a:off x="1021655" y="2449597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2328" y="57831"/>
                  </a:moveTo>
                  <a:lnTo>
                    <a:pt x="6954" y="63537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23" y="0"/>
                  </a:lnTo>
                  <a:lnTo>
                    <a:pt x="6954" y="5706"/>
                  </a:lnTo>
                  <a:lnTo>
                    <a:pt x="6448" y="6372"/>
                  </a:lnTo>
                  <a:lnTo>
                    <a:pt x="1615" y="17237"/>
                  </a:lnTo>
                  <a:lnTo>
                    <a:pt x="0" y="31151"/>
                  </a:lnTo>
                  <a:lnTo>
                    <a:pt x="0" y="49657"/>
                  </a:lnTo>
                  <a:lnTo>
                    <a:pt x="2328" y="57831"/>
                  </a:lnTo>
                  <a:close/>
                </a:path>
                <a:path w="53211" h="101783">
                  <a:moveTo>
                    <a:pt x="18518" y="9253"/>
                  </a:moveTo>
                  <a:lnTo>
                    <a:pt x="21987" y="8019"/>
                  </a:lnTo>
                  <a:lnTo>
                    <a:pt x="33552" y="8019"/>
                  </a:lnTo>
                  <a:lnTo>
                    <a:pt x="38178" y="10332"/>
                  </a:lnTo>
                  <a:lnTo>
                    <a:pt x="41647" y="16192"/>
                  </a:lnTo>
                  <a:lnTo>
                    <a:pt x="41647" y="53204"/>
                  </a:lnTo>
                  <a:lnTo>
                    <a:pt x="38178" y="58911"/>
                  </a:lnTo>
                  <a:lnTo>
                    <a:pt x="33552" y="62458"/>
                  </a:lnTo>
                  <a:lnTo>
                    <a:pt x="21987" y="62458"/>
                  </a:lnTo>
                  <a:lnTo>
                    <a:pt x="18518" y="60144"/>
                  </a:lnTo>
                  <a:lnTo>
                    <a:pt x="16205" y="56597"/>
                  </a:lnTo>
                  <a:lnTo>
                    <a:pt x="13892" y="51971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2790"/>
                  </a:lnTo>
                  <a:lnTo>
                    <a:pt x="32395" y="72790"/>
                  </a:lnTo>
                  <a:lnTo>
                    <a:pt x="37021" y="69397"/>
                  </a:lnTo>
                  <a:lnTo>
                    <a:pt x="41647" y="63537"/>
                  </a:lnTo>
                  <a:lnTo>
                    <a:pt x="41647" y="71711"/>
                  </a:lnTo>
                  <a:lnTo>
                    <a:pt x="53211" y="71711"/>
                  </a:lnTo>
                  <a:lnTo>
                    <a:pt x="53211" y="-32385"/>
                  </a:lnTo>
                  <a:lnTo>
                    <a:pt x="41647" y="-32385"/>
                  </a:lnTo>
                  <a:lnTo>
                    <a:pt x="41647" y="5706"/>
                  </a:lnTo>
                  <a:lnTo>
                    <a:pt x="37021" y="0"/>
                  </a:lnTo>
                  <a:lnTo>
                    <a:pt x="31239" y="-2313"/>
                  </a:lnTo>
                  <a:lnTo>
                    <a:pt x="17362" y="-2313"/>
                  </a:lnTo>
                  <a:lnTo>
                    <a:pt x="10423" y="0"/>
                  </a:lnTo>
                  <a:lnTo>
                    <a:pt x="12736" y="23132"/>
                  </a:lnTo>
                  <a:lnTo>
                    <a:pt x="13892" y="17272"/>
                  </a:lnTo>
                  <a:lnTo>
                    <a:pt x="16205" y="13879"/>
                  </a:lnTo>
                  <a:lnTo>
                    <a:pt x="18518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4" name="object 788">
              <a:extLst>
                <a:ext uri="{FF2B5EF4-FFF2-40B4-BE49-F238E27FC236}">
                  <a16:creationId xmlns:a16="http://schemas.microsoft.com/office/drawing/2014/main" id="{BF53FA54-4751-415C-AA46-8C121A129049}"/>
                </a:ext>
              </a:extLst>
            </p:cNvPr>
            <p:cNvSpPr/>
            <p:nvPr/>
          </p:nvSpPr>
          <p:spPr>
            <a:xfrm>
              <a:off x="1901942" y="2422918"/>
              <a:ext cx="63619" cy="98390"/>
            </a:xfrm>
            <a:custGeom>
              <a:avLst/>
              <a:gdLst/>
              <a:ahLst/>
              <a:cxnLst/>
              <a:rect l="l" t="t" r="r" b="b"/>
              <a:pathLst>
                <a:path w="63619" h="98390">
                  <a:moveTo>
                    <a:pt x="25457" y="98390"/>
                  </a:moveTo>
                  <a:lnTo>
                    <a:pt x="37021" y="98390"/>
                  </a:lnTo>
                  <a:lnTo>
                    <a:pt x="37021" y="10486"/>
                  </a:lnTo>
                  <a:lnTo>
                    <a:pt x="63619" y="10486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25457" y="10486"/>
                  </a:lnTo>
                  <a:lnTo>
                    <a:pt x="25457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5" name="object 789">
              <a:extLst>
                <a:ext uri="{FF2B5EF4-FFF2-40B4-BE49-F238E27FC236}">
                  <a16:creationId xmlns:a16="http://schemas.microsoft.com/office/drawing/2014/main" id="{8A33F95D-3B39-49CA-B672-B512C93652C9}"/>
                </a:ext>
              </a:extLst>
            </p:cNvPr>
            <p:cNvSpPr/>
            <p:nvPr/>
          </p:nvSpPr>
          <p:spPr>
            <a:xfrm>
              <a:off x="1977126" y="2417212"/>
              <a:ext cx="48586" cy="104096"/>
            </a:xfrm>
            <a:custGeom>
              <a:avLst/>
              <a:gdLst/>
              <a:ahLst/>
              <a:cxnLst/>
              <a:rect l="l" t="t" r="r" b="b"/>
              <a:pathLst>
                <a:path w="48586" h="104096">
                  <a:moveTo>
                    <a:pt x="41221" y="33910"/>
                  </a:moveTo>
                  <a:lnTo>
                    <a:pt x="28926" y="30072"/>
                  </a:lnTo>
                  <a:lnTo>
                    <a:pt x="21987" y="30072"/>
                  </a:lnTo>
                  <a:lnTo>
                    <a:pt x="16205" y="32385"/>
                  </a:lnTo>
                  <a:lnTo>
                    <a:pt x="11579" y="38091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79" y="104096"/>
                  </a:lnTo>
                  <a:lnTo>
                    <a:pt x="11579" y="50891"/>
                  </a:lnTo>
                  <a:lnTo>
                    <a:pt x="12736" y="47344"/>
                  </a:lnTo>
                  <a:lnTo>
                    <a:pt x="17362" y="42718"/>
                  </a:lnTo>
                  <a:lnTo>
                    <a:pt x="21987" y="40404"/>
                  </a:lnTo>
                  <a:lnTo>
                    <a:pt x="28926" y="40404"/>
                  </a:lnTo>
                  <a:lnTo>
                    <a:pt x="32395" y="41638"/>
                  </a:lnTo>
                  <a:lnTo>
                    <a:pt x="35865" y="46265"/>
                  </a:lnTo>
                  <a:lnTo>
                    <a:pt x="37021" y="49657"/>
                  </a:lnTo>
                  <a:lnTo>
                    <a:pt x="37021" y="104096"/>
                  </a:lnTo>
                  <a:lnTo>
                    <a:pt x="48586" y="104096"/>
                  </a:lnTo>
                  <a:lnTo>
                    <a:pt x="48586" y="55518"/>
                  </a:lnTo>
                  <a:lnTo>
                    <a:pt x="47678" y="45767"/>
                  </a:lnTo>
                  <a:lnTo>
                    <a:pt x="41221" y="339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6" name="object 790">
              <a:extLst>
                <a:ext uri="{FF2B5EF4-FFF2-40B4-BE49-F238E27FC236}">
                  <a16:creationId xmlns:a16="http://schemas.microsoft.com/office/drawing/2014/main" id="{2E283EC3-E3F1-45EB-B0AA-B97DA57A8168}"/>
                </a:ext>
              </a:extLst>
            </p:cNvPr>
            <p:cNvSpPr/>
            <p:nvPr/>
          </p:nvSpPr>
          <p:spPr>
            <a:xfrm>
              <a:off x="204307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7" name="object 791">
              <a:extLst>
                <a:ext uri="{FF2B5EF4-FFF2-40B4-BE49-F238E27FC236}">
                  <a16:creationId xmlns:a16="http://schemas.microsoft.com/office/drawing/2014/main" id="{DD9CF8FE-62A1-405E-8681-0008269686CB}"/>
                </a:ext>
              </a:extLst>
            </p:cNvPr>
            <p:cNvSpPr/>
            <p:nvPr/>
          </p:nvSpPr>
          <p:spPr>
            <a:xfrm>
              <a:off x="2070829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32395" y="63537"/>
                  </a:moveTo>
                  <a:lnTo>
                    <a:pt x="28926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7429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598" y="31151"/>
                  </a:lnTo>
                  <a:lnTo>
                    <a:pt x="20816" y="28838"/>
                  </a:lnTo>
                  <a:lnTo>
                    <a:pt x="17346" y="26525"/>
                  </a:lnTo>
                  <a:lnTo>
                    <a:pt x="15033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033" y="1387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1239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08" y="3469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28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657"/>
                  </a:lnTo>
                  <a:lnTo>
                    <a:pt x="37021" y="60144"/>
                  </a:lnTo>
                  <a:lnTo>
                    <a:pt x="32395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8" name="object 780">
              <a:extLst>
                <a:ext uri="{FF2B5EF4-FFF2-40B4-BE49-F238E27FC236}">
                  <a16:creationId xmlns:a16="http://schemas.microsoft.com/office/drawing/2014/main" id="{5D59FFD1-B361-4048-95FE-F09AC4FA798C}"/>
                </a:ext>
              </a:extLst>
            </p:cNvPr>
            <p:cNvSpPr/>
            <p:nvPr/>
          </p:nvSpPr>
          <p:spPr>
            <a:xfrm>
              <a:off x="2165689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9" name="object 781">
              <a:extLst>
                <a:ext uri="{FF2B5EF4-FFF2-40B4-BE49-F238E27FC236}">
                  <a16:creationId xmlns:a16="http://schemas.microsoft.com/office/drawing/2014/main" id="{797EE595-CD0A-4B39-AC49-C73C305AAB83}"/>
                </a:ext>
              </a:extLst>
            </p:cNvPr>
            <p:cNvSpPr/>
            <p:nvPr/>
          </p:nvSpPr>
          <p:spPr>
            <a:xfrm>
              <a:off x="2195756" y="2447284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1221" y="3838"/>
                  </a:moveTo>
                  <a:lnTo>
                    <a:pt x="28926" y="0"/>
                  </a:lnTo>
                  <a:lnTo>
                    <a:pt x="21972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20" y="17272"/>
                  </a:lnTo>
                  <a:lnTo>
                    <a:pt x="17346" y="12645"/>
                  </a:lnTo>
                  <a:lnTo>
                    <a:pt x="21972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585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0" name="object 782">
              <a:extLst>
                <a:ext uri="{FF2B5EF4-FFF2-40B4-BE49-F238E27FC236}">
                  <a16:creationId xmlns:a16="http://schemas.microsoft.com/office/drawing/2014/main" id="{41EBCF01-D43D-448C-B4F4-787DB06B4D41}"/>
                </a:ext>
              </a:extLst>
            </p:cNvPr>
            <p:cNvSpPr/>
            <p:nvPr/>
          </p:nvSpPr>
          <p:spPr>
            <a:xfrm>
              <a:off x="2259376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91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lnTo>
                    <a:pt x="31239" y="64771"/>
                  </a:lnTo>
                  <a:lnTo>
                    <a:pt x="21987" y="64771"/>
                  </a:lnTo>
                  <a:lnTo>
                    <a:pt x="17346" y="62458"/>
                  </a:lnTo>
                  <a:lnTo>
                    <a:pt x="15033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8503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1" name="object 783">
              <a:extLst>
                <a:ext uri="{FF2B5EF4-FFF2-40B4-BE49-F238E27FC236}">
                  <a16:creationId xmlns:a16="http://schemas.microsoft.com/office/drawing/2014/main" id="{9509CA74-1ADF-4160-A091-6B1E23ACB535}"/>
                </a:ext>
              </a:extLst>
            </p:cNvPr>
            <p:cNvSpPr/>
            <p:nvPr/>
          </p:nvSpPr>
          <p:spPr>
            <a:xfrm>
              <a:off x="2331091" y="2417212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2" name="object 784">
              <a:extLst>
                <a:ext uri="{FF2B5EF4-FFF2-40B4-BE49-F238E27FC236}">
                  <a16:creationId xmlns:a16="http://schemas.microsoft.com/office/drawing/2014/main" id="{60B394CB-7390-438B-BBAF-9E360F66A0BE}"/>
                </a:ext>
              </a:extLst>
            </p:cNvPr>
            <p:cNvSpPr/>
            <p:nvPr/>
          </p:nvSpPr>
          <p:spPr>
            <a:xfrm>
              <a:off x="2354220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859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3" name="object 785">
              <a:extLst>
                <a:ext uri="{FF2B5EF4-FFF2-40B4-BE49-F238E27FC236}">
                  <a16:creationId xmlns:a16="http://schemas.microsoft.com/office/drawing/2014/main" id="{84FCB11B-3598-4005-AB04-E418350A47AE}"/>
                </a:ext>
              </a:extLst>
            </p:cNvPr>
            <p:cNvSpPr/>
            <p:nvPr/>
          </p:nvSpPr>
          <p:spPr>
            <a:xfrm>
              <a:off x="2417902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10330" y="32385"/>
                  </a:moveTo>
                  <a:lnTo>
                    <a:pt x="5705" y="38091"/>
                  </a:lnTo>
                  <a:lnTo>
                    <a:pt x="5442" y="38555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4956" y="46265"/>
                  </a:lnTo>
                  <a:lnTo>
                    <a:pt x="17269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7006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7006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7269" y="92530"/>
                  </a:lnTo>
                  <a:lnTo>
                    <a:pt x="14956" y="88983"/>
                  </a:lnTo>
                  <a:lnTo>
                    <a:pt x="16190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0398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close/>
                </a:path>
                <a:path w="51963" h="105176">
                  <a:moveTo>
                    <a:pt x="16190" y="105176"/>
                  </a:moveTo>
                  <a:lnTo>
                    <a:pt x="14956" y="889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4" name="object 786">
              <a:extLst>
                <a:ext uri="{FF2B5EF4-FFF2-40B4-BE49-F238E27FC236}">
                  <a16:creationId xmlns:a16="http://schemas.microsoft.com/office/drawing/2014/main" id="{4D621135-F613-4242-AAD8-020137722E3F}"/>
                </a:ext>
              </a:extLst>
            </p:cNvPr>
            <p:cNvSpPr/>
            <p:nvPr/>
          </p:nvSpPr>
          <p:spPr>
            <a:xfrm>
              <a:off x="248497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19582" y="62458"/>
                  </a:move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090"/>
                  </a:lnTo>
                  <a:lnTo>
                    <a:pt x="1688" y="20387"/>
                  </a:lnTo>
                  <a:lnTo>
                    <a:pt x="0" y="34698"/>
                  </a:lnTo>
                  <a:lnTo>
                    <a:pt x="32" y="43026"/>
                  </a:lnTo>
                  <a:lnTo>
                    <a:pt x="2717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9390" y="75100"/>
                  </a:lnTo>
                  <a:lnTo>
                    <a:pt x="42802" y="72285"/>
                  </a:lnTo>
                  <a:lnTo>
                    <a:pt x="51963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085" y="62458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4208" y="64771"/>
                  </a:lnTo>
                  <a:lnTo>
                    <a:pt x="19582" y="62458"/>
                  </a:lnTo>
                  <a:close/>
                </a:path>
                <a:path w="53196" h="75103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5" name="object 787">
              <a:extLst>
                <a:ext uri="{FF2B5EF4-FFF2-40B4-BE49-F238E27FC236}">
                  <a16:creationId xmlns:a16="http://schemas.microsoft.com/office/drawing/2014/main" id="{FC6D385D-20EF-443C-BAEB-713F01BA441C}"/>
                </a:ext>
              </a:extLst>
            </p:cNvPr>
            <p:cNvSpPr/>
            <p:nvPr/>
          </p:nvSpPr>
          <p:spPr>
            <a:xfrm>
              <a:off x="2548503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172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804" y="21898"/>
                  </a:lnTo>
                  <a:lnTo>
                    <a:pt x="49804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30067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6" name="object 774">
              <a:extLst>
                <a:ext uri="{FF2B5EF4-FFF2-40B4-BE49-F238E27FC236}">
                  <a16:creationId xmlns:a16="http://schemas.microsoft.com/office/drawing/2014/main" id="{6440BD6A-AB30-4CD8-9C01-3E768B41FFC1}"/>
                </a:ext>
              </a:extLst>
            </p:cNvPr>
            <p:cNvSpPr/>
            <p:nvPr/>
          </p:nvSpPr>
          <p:spPr>
            <a:xfrm>
              <a:off x="2641173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7" name="object 775">
              <a:extLst>
                <a:ext uri="{FF2B5EF4-FFF2-40B4-BE49-F238E27FC236}">
                  <a16:creationId xmlns:a16="http://schemas.microsoft.com/office/drawing/2014/main" id="{0D1EF3D3-0149-46AE-B4F8-95DBBFB23A00}"/>
                </a:ext>
              </a:extLst>
            </p:cNvPr>
            <p:cNvSpPr/>
            <p:nvPr/>
          </p:nvSpPr>
          <p:spPr>
            <a:xfrm>
              <a:off x="2705934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2643" y="104096"/>
                  </a:lnTo>
                  <a:lnTo>
                    <a:pt x="12643" y="50891"/>
                  </a:lnTo>
                  <a:lnTo>
                    <a:pt x="13877" y="47344"/>
                  </a:lnTo>
                  <a:lnTo>
                    <a:pt x="14956" y="45031"/>
                  </a:lnTo>
                  <a:lnTo>
                    <a:pt x="19582" y="41638"/>
                  </a:lnTo>
                  <a:lnTo>
                    <a:pt x="23128" y="40404"/>
                  </a:lnTo>
                  <a:lnTo>
                    <a:pt x="30067" y="40404"/>
                  </a:lnTo>
                  <a:lnTo>
                    <a:pt x="32380" y="41638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911" y="46482"/>
                  </a:lnTo>
                  <a:lnTo>
                    <a:pt x="42123" y="34083"/>
                  </a:lnTo>
                  <a:lnTo>
                    <a:pt x="30067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2643" y="38091"/>
                  </a:lnTo>
                  <a:lnTo>
                    <a:pt x="126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8" name="object 776">
              <a:extLst>
                <a:ext uri="{FF2B5EF4-FFF2-40B4-BE49-F238E27FC236}">
                  <a16:creationId xmlns:a16="http://schemas.microsoft.com/office/drawing/2014/main" id="{2BFF755F-C751-4CB4-9A85-98B2C6C9F555}"/>
                </a:ext>
              </a:extLst>
            </p:cNvPr>
            <p:cNvSpPr/>
            <p:nvPr/>
          </p:nvSpPr>
          <p:spPr>
            <a:xfrm>
              <a:off x="277069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0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6190" y="416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582" y="30072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459" y="60144"/>
                  </a:lnTo>
                  <a:lnTo>
                    <a:pt x="2883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9" name="object 777">
              <a:extLst>
                <a:ext uri="{FF2B5EF4-FFF2-40B4-BE49-F238E27FC236}">
                  <a16:creationId xmlns:a16="http://schemas.microsoft.com/office/drawing/2014/main" id="{CB886F1C-1D15-4049-831F-87CC6D087452}"/>
                </a:ext>
              </a:extLst>
            </p:cNvPr>
            <p:cNvSpPr/>
            <p:nvPr/>
          </p:nvSpPr>
          <p:spPr>
            <a:xfrm>
              <a:off x="2836536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2798" y="74024"/>
                  </a:moveTo>
                  <a:lnTo>
                    <a:pt x="12798" y="20819"/>
                  </a:lnTo>
                  <a:lnTo>
                    <a:pt x="13877" y="17272"/>
                  </a:lnTo>
                  <a:lnTo>
                    <a:pt x="17423" y="12645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410"/>
                  </a:lnTo>
                  <a:lnTo>
                    <a:pt x="42189" y="401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0" name="object 778">
              <a:extLst>
                <a:ext uri="{FF2B5EF4-FFF2-40B4-BE49-F238E27FC236}">
                  <a16:creationId xmlns:a16="http://schemas.microsoft.com/office/drawing/2014/main" id="{4144C596-EE1F-4861-B217-32161737E9DA}"/>
                </a:ext>
              </a:extLst>
            </p:cNvPr>
            <p:cNvSpPr/>
            <p:nvPr/>
          </p:nvSpPr>
          <p:spPr>
            <a:xfrm>
              <a:off x="2900217" y="2447284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0485" y="97156"/>
                  </a:move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1632" y="99470"/>
                  </a:lnTo>
                  <a:lnTo>
                    <a:pt x="46257" y="94843"/>
                  </a:lnTo>
                  <a:lnTo>
                    <a:pt x="50883" y="90217"/>
                  </a:lnTo>
                  <a:lnTo>
                    <a:pt x="53196" y="83277"/>
                  </a:lnTo>
                  <a:lnTo>
                    <a:pt x="53196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3877" y="19585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4284"/>
                  </a:lnTo>
                  <a:lnTo>
                    <a:pt x="10485" y="71711"/>
                  </a:lnTo>
                  <a:lnTo>
                    <a:pt x="17423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lnTo>
                    <a:pt x="10485" y="97156"/>
                  </a:lnTo>
                  <a:close/>
                </a:path>
                <a:path w="53196" h="101783">
                  <a:moveTo>
                    <a:pt x="2312" y="60144"/>
                  </a:moveTo>
                  <a:lnTo>
                    <a:pt x="6938" y="65850"/>
                  </a:lnTo>
                  <a:lnTo>
                    <a:pt x="10485" y="717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3877" y="19585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705" y="8019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1" name="object 779">
              <a:extLst>
                <a:ext uri="{FF2B5EF4-FFF2-40B4-BE49-F238E27FC236}">
                  <a16:creationId xmlns:a16="http://schemas.microsoft.com/office/drawing/2014/main" id="{E1F34751-5855-46E7-8071-5364E84ECA32}"/>
                </a:ext>
              </a:extLst>
            </p:cNvPr>
            <p:cNvSpPr/>
            <p:nvPr/>
          </p:nvSpPr>
          <p:spPr>
            <a:xfrm>
              <a:off x="2967291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84"/>
                  </a:lnTo>
                  <a:lnTo>
                    <a:pt x="1935" y="56777"/>
                  </a:lnTo>
                  <a:lnTo>
                    <a:pt x="8172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3944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3196" y="40404"/>
                  </a:lnTo>
                  <a:lnTo>
                    <a:pt x="53196" y="32385"/>
                  </a:lnTo>
                  <a:lnTo>
                    <a:pt x="52117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2" name="object 769">
              <a:extLst>
                <a:ext uri="{FF2B5EF4-FFF2-40B4-BE49-F238E27FC236}">
                  <a16:creationId xmlns:a16="http://schemas.microsoft.com/office/drawing/2014/main" id="{00E6025B-F022-4BFA-AC74-30D233F5765A}"/>
                </a:ext>
              </a:extLst>
            </p:cNvPr>
            <p:cNvSpPr/>
            <p:nvPr/>
          </p:nvSpPr>
          <p:spPr>
            <a:xfrm>
              <a:off x="306104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3" name="object 770">
              <a:extLst>
                <a:ext uri="{FF2B5EF4-FFF2-40B4-BE49-F238E27FC236}">
                  <a16:creationId xmlns:a16="http://schemas.microsoft.com/office/drawing/2014/main" id="{153BD0E8-AE2C-4D3B-876B-E0B6A19D2363}"/>
                </a:ext>
              </a:extLst>
            </p:cNvPr>
            <p:cNvSpPr/>
            <p:nvPr/>
          </p:nvSpPr>
          <p:spPr>
            <a:xfrm>
              <a:off x="3118863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4" name="object 771">
              <a:extLst>
                <a:ext uri="{FF2B5EF4-FFF2-40B4-BE49-F238E27FC236}">
                  <a16:creationId xmlns:a16="http://schemas.microsoft.com/office/drawing/2014/main" id="{A9AC2D6D-00DD-40A1-8964-C47517C9BAAF}"/>
                </a:ext>
              </a:extLst>
            </p:cNvPr>
            <p:cNvSpPr/>
            <p:nvPr/>
          </p:nvSpPr>
          <p:spPr>
            <a:xfrm>
              <a:off x="3163887" y="2447284"/>
              <a:ext cx="51037" cy="75103"/>
            </a:xfrm>
            <a:custGeom>
              <a:avLst/>
              <a:gdLst/>
              <a:ahLst/>
              <a:cxnLst/>
              <a:rect l="l" t="t" r="r" b="b"/>
              <a:pathLst>
                <a:path w="51037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1037" h="75103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1037" y="74024"/>
                  </a:lnTo>
                  <a:lnTo>
                    <a:pt x="51037" y="72790"/>
                  </a:lnTo>
                  <a:lnTo>
                    <a:pt x="49804" y="68164"/>
                  </a:lnTo>
                  <a:lnTo>
                    <a:pt x="48724" y="63537"/>
                  </a:lnTo>
                  <a:lnTo>
                    <a:pt x="48724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5" name="object 772">
              <a:extLst>
                <a:ext uri="{FF2B5EF4-FFF2-40B4-BE49-F238E27FC236}">
                  <a16:creationId xmlns:a16="http://schemas.microsoft.com/office/drawing/2014/main" id="{491C9775-2BA3-4E5D-87D7-1AE14DD2DC6F}"/>
                </a:ext>
              </a:extLst>
            </p:cNvPr>
            <p:cNvSpPr/>
            <p:nvPr/>
          </p:nvSpPr>
          <p:spPr>
            <a:xfrm>
              <a:off x="3229882" y="2447284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399" y="15648"/>
                  </a:lnTo>
                  <a:lnTo>
                    <a:pt x="42060" y="3826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6" name="object 773">
              <a:extLst>
                <a:ext uri="{FF2B5EF4-FFF2-40B4-BE49-F238E27FC236}">
                  <a16:creationId xmlns:a16="http://schemas.microsoft.com/office/drawing/2014/main" id="{A64D8A39-0A8C-4E61-B140-49A21FDBDC7B}"/>
                </a:ext>
              </a:extLst>
            </p:cNvPr>
            <p:cNvSpPr/>
            <p:nvPr/>
          </p:nvSpPr>
          <p:spPr>
            <a:xfrm>
              <a:off x="3293563" y="2417212"/>
              <a:ext cx="24208" cy="105176"/>
            </a:xfrm>
            <a:custGeom>
              <a:avLst/>
              <a:gdLst/>
              <a:ahLst/>
              <a:cxnLst/>
              <a:rect l="l" t="t" r="r" b="b"/>
              <a:pathLst>
                <a:path w="24208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  <a:path w="24208" h="105176">
                  <a:moveTo>
                    <a:pt x="1608" y="49620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7" name="object 765">
              <a:extLst>
                <a:ext uri="{FF2B5EF4-FFF2-40B4-BE49-F238E27FC236}">
                  <a16:creationId xmlns:a16="http://schemas.microsoft.com/office/drawing/2014/main" id="{874F1E76-E0C3-4B03-ADA1-91421E5254E1}"/>
                </a:ext>
              </a:extLst>
            </p:cNvPr>
            <p:cNvSpPr/>
            <p:nvPr/>
          </p:nvSpPr>
          <p:spPr>
            <a:xfrm>
              <a:off x="336295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1895" y="63537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5772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3537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8" name="object 766">
              <a:extLst>
                <a:ext uri="{FF2B5EF4-FFF2-40B4-BE49-F238E27FC236}">
                  <a16:creationId xmlns:a16="http://schemas.microsoft.com/office/drawing/2014/main" id="{864ADCEC-AA04-4BFE-9167-10A0E4D84AE2}"/>
                </a:ext>
              </a:extLst>
            </p:cNvPr>
            <p:cNvSpPr/>
            <p:nvPr/>
          </p:nvSpPr>
          <p:spPr>
            <a:xfrm>
              <a:off x="3428791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9" name="object 767">
              <a:extLst>
                <a:ext uri="{FF2B5EF4-FFF2-40B4-BE49-F238E27FC236}">
                  <a16:creationId xmlns:a16="http://schemas.microsoft.com/office/drawing/2014/main" id="{FB4FF760-E024-469C-92A8-A805592D4016}"/>
                </a:ext>
              </a:extLst>
            </p:cNvPr>
            <p:cNvSpPr/>
            <p:nvPr/>
          </p:nvSpPr>
          <p:spPr>
            <a:xfrm>
              <a:off x="3465797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8"/>
                  </a:lnTo>
                  <a:lnTo>
                    <a:pt x="1517" y="49493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lnTo>
                    <a:pt x="22049" y="40404"/>
                  </a:lnTo>
                  <a:lnTo>
                    <a:pt x="33614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786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close/>
                </a:path>
                <a:path w="52117" h="105176">
                  <a:moveTo>
                    <a:pt x="16190" y="105176"/>
                  </a:move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0" name="object 768">
              <a:extLst>
                <a:ext uri="{FF2B5EF4-FFF2-40B4-BE49-F238E27FC236}">
                  <a16:creationId xmlns:a16="http://schemas.microsoft.com/office/drawing/2014/main" id="{B1F2BDA4-5942-4890-A7F0-3E6D3BAEFB71}"/>
                </a:ext>
              </a:extLst>
            </p:cNvPr>
            <p:cNvSpPr/>
            <p:nvPr/>
          </p:nvSpPr>
          <p:spPr>
            <a:xfrm>
              <a:off x="3533025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1" name="object 762">
              <a:extLst>
                <a:ext uri="{FF2B5EF4-FFF2-40B4-BE49-F238E27FC236}">
                  <a16:creationId xmlns:a16="http://schemas.microsoft.com/office/drawing/2014/main" id="{C6295673-10F8-4BC0-B922-223E0022A9BF}"/>
                </a:ext>
              </a:extLst>
            </p:cNvPr>
            <p:cNvSpPr/>
            <p:nvPr/>
          </p:nvSpPr>
          <p:spPr>
            <a:xfrm>
              <a:off x="362662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2" name="object 763">
              <a:extLst>
                <a:ext uri="{FF2B5EF4-FFF2-40B4-BE49-F238E27FC236}">
                  <a16:creationId xmlns:a16="http://schemas.microsoft.com/office/drawing/2014/main" id="{10FE218D-AC0A-49F2-B3B0-BE7C2BEDB652}"/>
                </a:ext>
              </a:extLst>
            </p:cNvPr>
            <p:cNvSpPr/>
            <p:nvPr/>
          </p:nvSpPr>
          <p:spPr>
            <a:xfrm>
              <a:off x="3692615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0" y="1079"/>
                  </a:move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3" name="object 764">
              <a:extLst>
                <a:ext uri="{FF2B5EF4-FFF2-40B4-BE49-F238E27FC236}">
                  <a16:creationId xmlns:a16="http://schemas.microsoft.com/office/drawing/2014/main" id="{3B854BDB-DF98-43B5-8202-491F862D12A3}"/>
                </a:ext>
              </a:extLst>
            </p:cNvPr>
            <p:cNvSpPr/>
            <p:nvPr/>
          </p:nvSpPr>
          <p:spPr>
            <a:xfrm>
              <a:off x="3756142" y="2417212"/>
              <a:ext cx="53350" cy="105176"/>
            </a:xfrm>
            <a:custGeom>
              <a:avLst/>
              <a:gdLst/>
              <a:ahLst/>
              <a:cxnLst/>
              <a:rect l="l" t="t" r="r" b="b"/>
              <a:pathLst>
                <a:path w="53350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1564" y="101783"/>
                  </a:lnTo>
                  <a:lnTo>
                    <a:pt x="17423" y="105176"/>
                  </a:lnTo>
                  <a:lnTo>
                    <a:pt x="24362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3877" y="84356"/>
                  </a:lnTo>
                  <a:lnTo>
                    <a:pt x="11564" y="78650"/>
                  </a:lnTo>
                  <a:lnTo>
                    <a:pt x="11564" y="63537"/>
                  </a:lnTo>
                  <a:lnTo>
                    <a:pt x="10485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3350" h="105176">
                  <a:moveTo>
                    <a:pt x="18503" y="41638"/>
                  </a:moveTo>
                  <a:lnTo>
                    <a:pt x="22049" y="40404"/>
                  </a:lnTo>
                  <a:lnTo>
                    <a:pt x="33614" y="40404"/>
                  </a:lnTo>
                  <a:lnTo>
                    <a:pt x="38239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8503" y="92530"/>
                  </a:lnTo>
                  <a:lnTo>
                    <a:pt x="24362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3350" y="104096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63537"/>
                  </a:lnTo>
                  <a:lnTo>
                    <a:pt x="12798" y="55518"/>
                  </a:lnTo>
                  <a:lnTo>
                    <a:pt x="13877" y="49657"/>
                  </a:lnTo>
                  <a:lnTo>
                    <a:pt x="16190" y="4626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4" name="object 751">
              <a:extLst>
                <a:ext uri="{FF2B5EF4-FFF2-40B4-BE49-F238E27FC236}">
                  <a16:creationId xmlns:a16="http://schemas.microsoft.com/office/drawing/2014/main" id="{7C0CA8E9-195E-4CFF-9806-EF4A7BEAF6DE}"/>
                </a:ext>
              </a:extLst>
            </p:cNvPr>
            <p:cNvSpPr/>
            <p:nvPr/>
          </p:nvSpPr>
          <p:spPr>
            <a:xfrm>
              <a:off x="385683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1711"/>
                  </a:lnTo>
                  <a:lnTo>
                    <a:pt x="19736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9736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46628" y="65462"/>
                  </a:lnTo>
                  <a:lnTo>
                    <a:pt x="50993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4693" y="62458"/>
                  </a:lnTo>
                  <a:lnTo>
                    <a:pt x="30067" y="64771"/>
                  </a:lnTo>
                  <a:lnTo>
                    <a:pt x="19736" y="64771"/>
                  </a:lnTo>
                  <a:lnTo>
                    <a:pt x="1619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5" name="object 752">
              <a:extLst>
                <a:ext uri="{FF2B5EF4-FFF2-40B4-BE49-F238E27FC236}">
                  <a16:creationId xmlns:a16="http://schemas.microsoft.com/office/drawing/2014/main" id="{46558165-F44F-49CE-9381-8160F1362742}"/>
                </a:ext>
              </a:extLst>
            </p:cNvPr>
            <p:cNvSpPr/>
            <p:nvPr/>
          </p:nvSpPr>
          <p:spPr>
            <a:xfrm>
              <a:off x="3923904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6" name="object 753">
              <a:extLst>
                <a:ext uri="{FF2B5EF4-FFF2-40B4-BE49-F238E27FC236}">
                  <a16:creationId xmlns:a16="http://schemas.microsoft.com/office/drawing/2014/main" id="{080B2A70-581A-40E5-BA4A-30A6E51A5FA5}"/>
                </a:ext>
              </a:extLst>
            </p:cNvPr>
            <p:cNvSpPr/>
            <p:nvPr/>
          </p:nvSpPr>
          <p:spPr>
            <a:xfrm>
              <a:off x="3960910" y="2447284"/>
              <a:ext cx="43773" cy="75103"/>
            </a:xfrm>
            <a:custGeom>
              <a:avLst/>
              <a:gdLst/>
              <a:ahLst/>
              <a:cxnLst/>
              <a:rect l="l" t="t" r="r" b="b"/>
              <a:pathLst>
                <a:path w="43773" h="75103">
                  <a:moveTo>
                    <a:pt x="18503" y="62458"/>
                  </a:moveTo>
                  <a:lnTo>
                    <a:pt x="19736" y="75103"/>
                  </a:lnTo>
                  <a:lnTo>
                    <a:pt x="37006" y="75103"/>
                  </a:lnTo>
                  <a:lnTo>
                    <a:pt x="42865" y="71711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773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42865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7" name="object 754">
              <a:extLst>
                <a:ext uri="{FF2B5EF4-FFF2-40B4-BE49-F238E27FC236}">
                  <a16:creationId xmlns:a16="http://schemas.microsoft.com/office/drawing/2014/main" id="{9AA07323-D907-40D4-B8F0-77C130C20F03}"/>
                </a:ext>
              </a:extLst>
            </p:cNvPr>
            <p:cNvSpPr/>
            <p:nvPr/>
          </p:nvSpPr>
          <p:spPr>
            <a:xfrm>
              <a:off x="4029218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8" name="object 755">
              <a:extLst>
                <a:ext uri="{FF2B5EF4-FFF2-40B4-BE49-F238E27FC236}">
                  <a16:creationId xmlns:a16="http://schemas.microsoft.com/office/drawing/2014/main" id="{3F97C1ED-3DD4-4EFA-94B5-9319ADE481C1}"/>
                </a:ext>
              </a:extLst>
            </p:cNvPr>
            <p:cNvSpPr/>
            <p:nvPr/>
          </p:nvSpPr>
          <p:spPr>
            <a:xfrm>
              <a:off x="409166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26"/>
                  </a:lnTo>
                  <a:lnTo>
                    <a:pt x="2316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239" y="62458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4362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9" name="object 756">
              <a:extLst>
                <a:ext uri="{FF2B5EF4-FFF2-40B4-BE49-F238E27FC236}">
                  <a16:creationId xmlns:a16="http://schemas.microsoft.com/office/drawing/2014/main" id="{4561ACB7-A518-4895-8D16-6BF84991126E}"/>
                </a:ext>
              </a:extLst>
            </p:cNvPr>
            <p:cNvSpPr/>
            <p:nvPr/>
          </p:nvSpPr>
          <p:spPr>
            <a:xfrm>
              <a:off x="4155348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5705" y="38091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1963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4956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0" name="object 757">
              <a:extLst>
                <a:ext uri="{FF2B5EF4-FFF2-40B4-BE49-F238E27FC236}">
                  <a16:creationId xmlns:a16="http://schemas.microsoft.com/office/drawing/2014/main" id="{EBE11E9D-73E5-4E70-ACD5-6646AC9BE0A9}"/>
                </a:ext>
              </a:extLst>
            </p:cNvPr>
            <p:cNvSpPr/>
            <p:nvPr/>
          </p:nvSpPr>
          <p:spPr>
            <a:xfrm>
              <a:off x="4224734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1" name="object 758">
              <a:extLst>
                <a:ext uri="{FF2B5EF4-FFF2-40B4-BE49-F238E27FC236}">
                  <a16:creationId xmlns:a16="http://schemas.microsoft.com/office/drawing/2014/main" id="{F965E04F-129B-4537-AAE1-F9C75C0FC6F6}"/>
                </a:ext>
              </a:extLst>
            </p:cNvPr>
            <p:cNvSpPr/>
            <p:nvPr/>
          </p:nvSpPr>
          <p:spPr>
            <a:xfrm>
              <a:off x="429057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798" y="74024"/>
                  </a:moveTo>
                  <a:lnTo>
                    <a:pt x="12798" y="21898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2" name="object 759">
              <a:extLst>
                <a:ext uri="{FF2B5EF4-FFF2-40B4-BE49-F238E27FC236}">
                  <a16:creationId xmlns:a16="http://schemas.microsoft.com/office/drawing/2014/main" id="{C4E3C04B-F807-43DC-BE18-687ACC064A9E}"/>
                </a:ext>
              </a:extLst>
            </p:cNvPr>
            <p:cNvSpPr/>
            <p:nvPr/>
          </p:nvSpPr>
          <p:spPr>
            <a:xfrm>
              <a:off x="432881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03" y="75100"/>
                  </a:lnTo>
                  <a:lnTo>
                    <a:pt x="41666" y="72285"/>
                  </a:lnTo>
                  <a:lnTo>
                    <a:pt x="5088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3" name="object 760">
              <a:extLst>
                <a:ext uri="{FF2B5EF4-FFF2-40B4-BE49-F238E27FC236}">
                  <a16:creationId xmlns:a16="http://schemas.microsoft.com/office/drawing/2014/main" id="{785FD197-E099-4587-AEBA-E3BBEFBBBB40}"/>
                </a:ext>
              </a:extLst>
            </p:cNvPr>
            <p:cNvSpPr/>
            <p:nvPr/>
          </p:nvSpPr>
          <p:spPr>
            <a:xfrm>
              <a:off x="4392342" y="2447284"/>
              <a:ext cx="48724" cy="75103"/>
            </a:xfrm>
            <a:custGeom>
              <a:avLst/>
              <a:gdLst/>
              <a:ahLst/>
              <a:cxnLst/>
              <a:rect l="l" t="t" r="r" b="b"/>
              <a:pathLst>
                <a:path w="48724" h="75103">
                  <a:moveTo>
                    <a:pt x="18657" y="0"/>
                  </a:moveTo>
                  <a:lnTo>
                    <a:pt x="12798" y="1079"/>
                  </a:lnTo>
                  <a:lnTo>
                    <a:pt x="8172" y="5706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525"/>
                  </a:lnTo>
                  <a:lnTo>
                    <a:pt x="3546" y="28838"/>
                  </a:lnTo>
                  <a:lnTo>
                    <a:pt x="6938" y="33465"/>
                  </a:lnTo>
                  <a:lnTo>
                    <a:pt x="11564" y="37012"/>
                  </a:lnTo>
                  <a:lnTo>
                    <a:pt x="16344" y="39325"/>
                  </a:lnTo>
                  <a:lnTo>
                    <a:pt x="23283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5926" y="49657"/>
                  </a:lnTo>
                  <a:lnTo>
                    <a:pt x="37160" y="54284"/>
                  </a:lnTo>
                  <a:lnTo>
                    <a:pt x="37160" y="57831"/>
                  </a:lnTo>
                  <a:lnTo>
                    <a:pt x="35926" y="60144"/>
                  </a:lnTo>
                  <a:lnTo>
                    <a:pt x="32534" y="63537"/>
                  </a:lnTo>
                  <a:lnTo>
                    <a:pt x="28988" y="64771"/>
                  </a:lnTo>
                  <a:lnTo>
                    <a:pt x="20970" y="64771"/>
                  </a:lnTo>
                  <a:lnTo>
                    <a:pt x="17423" y="63537"/>
                  </a:lnTo>
                  <a:lnTo>
                    <a:pt x="12798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6412" y="65850"/>
                  </a:lnTo>
                  <a:lnTo>
                    <a:pt x="48724" y="60144"/>
                  </a:lnTo>
                  <a:lnTo>
                    <a:pt x="48724" y="48578"/>
                  </a:lnTo>
                  <a:lnTo>
                    <a:pt x="47491" y="45031"/>
                  </a:lnTo>
                  <a:lnTo>
                    <a:pt x="44099" y="41638"/>
                  </a:lnTo>
                  <a:lnTo>
                    <a:pt x="40552" y="38091"/>
                  </a:lnTo>
                  <a:lnTo>
                    <a:pt x="34847" y="34698"/>
                  </a:lnTo>
                  <a:lnTo>
                    <a:pt x="26675" y="31151"/>
                  </a:lnTo>
                  <a:lnTo>
                    <a:pt x="20970" y="28838"/>
                  </a:lnTo>
                  <a:lnTo>
                    <a:pt x="17423" y="26525"/>
                  </a:lnTo>
                  <a:lnTo>
                    <a:pt x="14031" y="24212"/>
                  </a:lnTo>
                  <a:lnTo>
                    <a:pt x="14031" y="16192"/>
                  </a:lnTo>
                  <a:lnTo>
                    <a:pt x="16344" y="12645"/>
                  </a:lnTo>
                  <a:lnTo>
                    <a:pt x="20970" y="9253"/>
                  </a:lnTo>
                  <a:lnTo>
                    <a:pt x="27908" y="9253"/>
                  </a:lnTo>
                  <a:lnTo>
                    <a:pt x="31301" y="10332"/>
                  </a:lnTo>
                  <a:lnTo>
                    <a:pt x="34847" y="14959"/>
                  </a:lnTo>
                  <a:lnTo>
                    <a:pt x="35926" y="18506"/>
                  </a:lnTo>
                  <a:lnTo>
                    <a:pt x="35926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1786" y="5706"/>
                  </a:lnTo>
                  <a:lnTo>
                    <a:pt x="37160" y="1079"/>
                  </a:lnTo>
                  <a:lnTo>
                    <a:pt x="31301" y="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4" name="object 761">
              <a:extLst>
                <a:ext uri="{FF2B5EF4-FFF2-40B4-BE49-F238E27FC236}">
                  <a16:creationId xmlns:a16="http://schemas.microsoft.com/office/drawing/2014/main" id="{3C467D91-8734-4135-96C1-3010C8BB7AA4}"/>
                </a:ext>
              </a:extLst>
            </p:cNvPr>
            <p:cNvSpPr/>
            <p:nvPr/>
          </p:nvSpPr>
          <p:spPr>
            <a:xfrm>
              <a:off x="4449085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3546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5" name="object 737">
              <a:extLst>
                <a:ext uri="{FF2B5EF4-FFF2-40B4-BE49-F238E27FC236}">
                  <a16:creationId xmlns:a16="http://schemas.microsoft.com/office/drawing/2014/main" id="{C0B7B907-BDB2-4B47-A0D8-98E337BEB75A}"/>
                </a:ext>
              </a:extLst>
            </p:cNvPr>
            <p:cNvSpPr/>
            <p:nvPr/>
          </p:nvSpPr>
          <p:spPr>
            <a:xfrm>
              <a:off x="5615092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503" y="64771"/>
                  </a:moveTo>
                  <a:lnTo>
                    <a:pt x="13877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3614" y="11566"/>
                  </a:lnTo>
                  <a:lnTo>
                    <a:pt x="3592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592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5110" y="71711"/>
                  </a:lnTo>
                  <a:lnTo>
                    <a:pt x="18503" y="64771"/>
                  </a:lnTo>
                  <a:close/>
                </a:path>
                <a:path w="52117" h="101783">
                  <a:moveTo>
                    <a:pt x="3592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18503" y="64771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592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6" name="object 738">
              <a:extLst>
                <a:ext uri="{FF2B5EF4-FFF2-40B4-BE49-F238E27FC236}">
                  <a16:creationId xmlns:a16="http://schemas.microsoft.com/office/drawing/2014/main" id="{A67A65AE-EDCB-4A01-975D-AA318528569E}"/>
                </a:ext>
              </a:extLst>
            </p:cNvPr>
            <p:cNvSpPr/>
            <p:nvPr/>
          </p:nvSpPr>
          <p:spPr>
            <a:xfrm>
              <a:off x="5681086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7" name="object 739">
              <a:extLst>
                <a:ext uri="{FF2B5EF4-FFF2-40B4-BE49-F238E27FC236}">
                  <a16:creationId xmlns:a16="http://schemas.microsoft.com/office/drawing/2014/main" id="{DFECC32D-797C-471B-B859-2945A6F25D8F}"/>
                </a:ext>
              </a:extLst>
            </p:cNvPr>
            <p:cNvSpPr/>
            <p:nvPr/>
          </p:nvSpPr>
          <p:spPr>
            <a:xfrm>
              <a:off x="5722718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8" name="object 740">
              <a:extLst>
                <a:ext uri="{FF2B5EF4-FFF2-40B4-BE49-F238E27FC236}">
                  <a16:creationId xmlns:a16="http://schemas.microsoft.com/office/drawing/2014/main" id="{97ABD0F0-8D4E-4F97-9B39-7999D6E1070E}"/>
                </a:ext>
              </a:extLst>
            </p:cNvPr>
            <p:cNvSpPr/>
            <p:nvPr/>
          </p:nvSpPr>
          <p:spPr>
            <a:xfrm>
              <a:off x="5750473" y="2447284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0" y="33465"/>
                  </a:moveTo>
                  <a:lnTo>
                    <a:pt x="0" y="41638"/>
                  </a:lnTo>
                  <a:lnTo>
                    <a:pt x="1885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69" y="459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  <a:path w="55509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7006" y="75103"/>
                  </a:lnTo>
                  <a:lnTo>
                    <a:pt x="42711" y="71711"/>
                  </a:lnTo>
                  <a:lnTo>
                    <a:pt x="43769" y="45938"/>
                  </a:lnTo>
                  <a:lnTo>
                    <a:pt x="38854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9" name="object 741">
              <a:extLst>
                <a:ext uri="{FF2B5EF4-FFF2-40B4-BE49-F238E27FC236}">
                  <a16:creationId xmlns:a16="http://schemas.microsoft.com/office/drawing/2014/main" id="{10BDD905-0ECF-4BB5-81D1-EB58C6133584}"/>
                </a:ext>
              </a:extLst>
            </p:cNvPr>
            <p:cNvSpPr/>
            <p:nvPr/>
          </p:nvSpPr>
          <p:spPr>
            <a:xfrm>
              <a:off x="5820939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0" name="object 742">
              <a:extLst>
                <a:ext uri="{FF2B5EF4-FFF2-40B4-BE49-F238E27FC236}">
                  <a16:creationId xmlns:a16="http://schemas.microsoft.com/office/drawing/2014/main" id="{138D182C-46DD-4157-BAD8-F275723CBB2F}"/>
                </a:ext>
              </a:extLst>
            </p:cNvPr>
            <p:cNvSpPr/>
            <p:nvPr/>
          </p:nvSpPr>
          <p:spPr>
            <a:xfrm>
              <a:off x="5862571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798" y="6939"/>
                  </a:moveTo>
                  <a:lnTo>
                    <a:pt x="12798" y="3392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332"/>
                  </a:lnTo>
                  <a:lnTo>
                    <a:pt x="12798" y="6939"/>
                  </a:lnTo>
                  <a:close/>
                </a:path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1" name="object 743">
              <a:extLst>
                <a:ext uri="{FF2B5EF4-FFF2-40B4-BE49-F238E27FC236}">
                  <a16:creationId xmlns:a16="http://schemas.microsoft.com/office/drawing/2014/main" id="{71A4C500-23B0-437A-ADF4-C8A2550BBFC3}"/>
                </a:ext>
              </a:extLst>
            </p:cNvPr>
            <p:cNvSpPr/>
            <p:nvPr/>
          </p:nvSpPr>
          <p:spPr>
            <a:xfrm>
              <a:off x="588462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2" name="object 744">
              <a:extLst>
                <a:ext uri="{FF2B5EF4-FFF2-40B4-BE49-F238E27FC236}">
                  <a16:creationId xmlns:a16="http://schemas.microsoft.com/office/drawing/2014/main" id="{DC1B815D-14D7-49F8-BD15-3F954E45FFEA}"/>
                </a:ext>
              </a:extLst>
            </p:cNvPr>
            <p:cNvSpPr/>
            <p:nvPr/>
          </p:nvSpPr>
          <p:spPr>
            <a:xfrm>
              <a:off x="5932112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6939"/>
                  </a:moveTo>
                  <a:lnTo>
                    <a:pt x="1079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3" name="object 745">
              <a:extLst>
                <a:ext uri="{FF2B5EF4-FFF2-40B4-BE49-F238E27FC236}">
                  <a16:creationId xmlns:a16="http://schemas.microsoft.com/office/drawing/2014/main" id="{61562E6A-8C16-426A-81A1-1D96B8AE8B55}"/>
                </a:ext>
              </a:extLst>
            </p:cNvPr>
            <p:cNvSpPr/>
            <p:nvPr/>
          </p:nvSpPr>
          <p:spPr>
            <a:xfrm>
              <a:off x="5959867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3877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3877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4" name="object 746">
              <a:extLst>
                <a:ext uri="{FF2B5EF4-FFF2-40B4-BE49-F238E27FC236}">
                  <a16:creationId xmlns:a16="http://schemas.microsoft.com/office/drawing/2014/main" id="{B9B11D30-065C-4C84-AEF0-67D5EFCDD60D}"/>
                </a:ext>
              </a:extLst>
            </p:cNvPr>
            <p:cNvSpPr/>
            <p:nvPr/>
          </p:nvSpPr>
          <p:spPr>
            <a:xfrm>
              <a:off x="6021082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233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5926" y="38091"/>
                  </a:lnTo>
                  <a:lnTo>
                    <a:pt x="35926" y="55518"/>
                  </a:lnTo>
                  <a:lnTo>
                    <a:pt x="33614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2049" y="63537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592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233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675" y="75103"/>
                  </a:lnTo>
                  <a:lnTo>
                    <a:pt x="22049" y="63537"/>
                  </a:lnTo>
                  <a:lnTo>
                    <a:pt x="15110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5" name="object 747">
              <a:extLst>
                <a:ext uri="{FF2B5EF4-FFF2-40B4-BE49-F238E27FC236}">
                  <a16:creationId xmlns:a16="http://schemas.microsoft.com/office/drawing/2014/main" id="{F7D50BC4-CFD6-4938-83C7-C6831D5EA6D6}"/>
                </a:ext>
              </a:extLst>
            </p:cNvPr>
            <p:cNvSpPr/>
            <p:nvPr/>
          </p:nvSpPr>
          <p:spPr>
            <a:xfrm>
              <a:off x="6080137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6" name="object 748">
              <a:extLst>
                <a:ext uri="{FF2B5EF4-FFF2-40B4-BE49-F238E27FC236}">
                  <a16:creationId xmlns:a16="http://schemas.microsoft.com/office/drawing/2014/main" id="{C716839B-AAC5-4A5D-ABF4-C706A2612A26}"/>
                </a:ext>
              </a:extLst>
            </p:cNvPr>
            <p:cNvSpPr/>
            <p:nvPr/>
          </p:nvSpPr>
          <p:spPr>
            <a:xfrm>
              <a:off x="612639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2643" y="3392"/>
                  </a:move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lnTo>
                    <a:pt x="1079" y="10332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7" name="object 749">
              <a:extLst>
                <a:ext uri="{FF2B5EF4-FFF2-40B4-BE49-F238E27FC236}">
                  <a16:creationId xmlns:a16="http://schemas.microsoft.com/office/drawing/2014/main" id="{30D79D80-9BFA-46F1-B2D8-F7E04E0466A7}"/>
                </a:ext>
              </a:extLst>
            </p:cNvPr>
            <p:cNvSpPr/>
            <p:nvPr/>
          </p:nvSpPr>
          <p:spPr>
            <a:xfrm>
              <a:off x="6154150" y="2447284"/>
              <a:ext cx="44589" cy="75103"/>
            </a:xfrm>
            <a:custGeom>
              <a:avLst/>
              <a:gdLst/>
              <a:ahLst/>
              <a:cxnLst/>
              <a:rect l="l" t="t" r="r" b="b"/>
              <a:pathLst>
                <a:path w="44589" h="75103">
                  <a:moveTo>
                    <a:pt x="23128" y="64771"/>
                  </a:moveTo>
                  <a:lnTo>
                    <a:pt x="28834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589" y="45938"/>
                  </a:lnTo>
                  <a:lnTo>
                    <a:pt x="39636" y="59936"/>
                  </a:lnTo>
                  <a:lnTo>
                    <a:pt x="28834" y="64771"/>
                  </a:lnTo>
                  <a:lnTo>
                    <a:pt x="23128" y="64771"/>
                  </a:lnTo>
                  <a:close/>
                </a:path>
                <a:path w="44589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8834" y="75103"/>
                  </a:lnTo>
                  <a:lnTo>
                    <a:pt x="23128" y="64771"/>
                  </a:lnTo>
                  <a:lnTo>
                    <a:pt x="19582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525"/>
                  </a:lnTo>
                  <a:lnTo>
                    <a:pt x="45024" y="41638"/>
                  </a:lnTo>
                  <a:lnTo>
                    <a:pt x="44589" y="459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8" name="object 750">
              <a:extLst>
                <a:ext uri="{FF2B5EF4-FFF2-40B4-BE49-F238E27FC236}">
                  <a16:creationId xmlns:a16="http://schemas.microsoft.com/office/drawing/2014/main" id="{7EAB5115-8BE5-44C1-8B66-11F55D493397}"/>
                </a:ext>
              </a:extLst>
            </p:cNvPr>
            <p:cNvSpPr/>
            <p:nvPr/>
          </p:nvSpPr>
          <p:spPr>
            <a:xfrm>
              <a:off x="6224770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9" name="object 734">
              <a:extLst>
                <a:ext uri="{FF2B5EF4-FFF2-40B4-BE49-F238E27FC236}">
                  <a16:creationId xmlns:a16="http://schemas.microsoft.com/office/drawing/2014/main" id="{42EEFFA5-2E3A-414C-A356-CA0A8A00E749}"/>
                </a:ext>
              </a:extLst>
            </p:cNvPr>
            <p:cNvSpPr/>
            <p:nvPr/>
          </p:nvSpPr>
          <p:spPr>
            <a:xfrm>
              <a:off x="6319599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4693" y="60144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23128" y="63537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8085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790"/>
                  </a:lnTo>
                  <a:lnTo>
                    <a:pt x="49650" y="68164"/>
                  </a:lnTo>
                  <a:lnTo>
                    <a:pt x="49650" y="13879"/>
                  </a:ln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  <a:path w="51963" h="75103">
                  <a:moveTo>
                    <a:pt x="21895" y="75103"/>
                  </a:moveTo>
                  <a:lnTo>
                    <a:pt x="27754" y="75103"/>
                  </a:lnTo>
                  <a:lnTo>
                    <a:pt x="23128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1895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0" name="object 735">
              <a:extLst>
                <a:ext uri="{FF2B5EF4-FFF2-40B4-BE49-F238E27FC236}">
                  <a16:creationId xmlns:a16="http://schemas.microsoft.com/office/drawing/2014/main" id="{806ECD05-F0E9-4877-A9F0-E3E02CE88A2E}"/>
                </a:ext>
              </a:extLst>
            </p:cNvPr>
            <p:cNvSpPr/>
            <p:nvPr/>
          </p:nvSpPr>
          <p:spPr>
            <a:xfrm>
              <a:off x="638667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1" name="object 736">
              <a:extLst>
                <a:ext uri="{FF2B5EF4-FFF2-40B4-BE49-F238E27FC236}">
                  <a16:creationId xmlns:a16="http://schemas.microsoft.com/office/drawing/2014/main" id="{0A03112C-A343-4573-83DF-A7A1DFA10F2A}"/>
                </a:ext>
              </a:extLst>
            </p:cNvPr>
            <p:cNvSpPr/>
            <p:nvPr/>
          </p:nvSpPr>
          <p:spPr>
            <a:xfrm>
              <a:off x="6450200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7423" y="41638"/>
                  </a:moveTo>
                  <a:lnTo>
                    <a:pt x="22049" y="40404"/>
                  </a:lnTo>
                  <a:lnTo>
                    <a:pt x="32380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2380" y="94843"/>
                  </a:lnTo>
                  <a:lnTo>
                    <a:pt x="20816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592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close/>
                </a:path>
                <a:path w="52117" h="105176">
                  <a:moveTo>
                    <a:pt x="1123" y="49493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5859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0485" y="32385"/>
                  </a:lnTo>
                  <a:lnTo>
                    <a:pt x="5859" y="38091"/>
                  </a:lnTo>
                  <a:lnTo>
                    <a:pt x="5488" y="38578"/>
                  </a:lnTo>
                  <a:lnTo>
                    <a:pt x="1123" y="494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2" name="object 720">
              <a:extLst>
                <a:ext uri="{FF2B5EF4-FFF2-40B4-BE49-F238E27FC236}">
                  <a16:creationId xmlns:a16="http://schemas.microsoft.com/office/drawing/2014/main" id="{799546E0-8962-49EC-A5B6-1CEBFBCBE7AB}"/>
                </a:ext>
              </a:extLst>
            </p:cNvPr>
            <p:cNvSpPr/>
            <p:nvPr/>
          </p:nvSpPr>
          <p:spPr>
            <a:xfrm>
              <a:off x="654857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491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5110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988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2081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6190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8239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2798" y="56597"/>
                  </a:lnTo>
                  <a:lnTo>
                    <a:pt x="12798" y="47344"/>
                  </a:lnTo>
                  <a:lnTo>
                    <a:pt x="13877" y="43951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3" name="object 721">
              <a:extLst>
                <a:ext uri="{FF2B5EF4-FFF2-40B4-BE49-F238E27FC236}">
                  <a16:creationId xmlns:a16="http://schemas.microsoft.com/office/drawing/2014/main" id="{CC17519F-2921-4575-BB26-AE19DF16C53F}"/>
                </a:ext>
              </a:extLst>
            </p:cNvPr>
            <p:cNvSpPr/>
            <p:nvPr/>
          </p:nvSpPr>
          <p:spPr>
            <a:xfrm>
              <a:off x="6614570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4" name="object 722">
              <a:extLst>
                <a:ext uri="{FF2B5EF4-FFF2-40B4-BE49-F238E27FC236}">
                  <a16:creationId xmlns:a16="http://schemas.microsoft.com/office/drawing/2014/main" id="{F273D7AE-F651-4DB6-9592-CE553E39CF83}"/>
                </a:ext>
              </a:extLst>
            </p:cNvPr>
            <p:cNvSpPr/>
            <p:nvPr/>
          </p:nvSpPr>
          <p:spPr>
            <a:xfrm>
              <a:off x="6673472" y="2429857"/>
              <a:ext cx="33614" cy="92530"/>
            </a:xfrm>
            <a:custGeom>
              <a:avLst/>
              <a:gdLst/>
              <a:ahLst/>
              <a:cxnLst/>
              <a:rect l="l" t="t" r="r" b="b"/>
              <a:pathLst>
                <a:path w="33614" h="92530">
                  <a:moveTo>
                    <a:pt x="33614" y="80964"/>
                  </a:move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3614" y="91450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5" name="object 723">
              <a:extLst>
                <a:ext uri="{FF2B5EF4-FFF2-40B4-BE49-F238E27FC236}">
                  <a16:creationId xmlns:a16="http://schemas.microsoft.com/office/drawing/2014/main" id="{1F872117-BAFA-4169-8D46-3E5CF5C3A255}"/>
                </a:ext>
              </a:extLst>
            </p:cNvPr>
            <p:cNvSpPr/>
            <p:nvPr/>
          </p:nvSpPr>
          <p:spPr>
            <a:xfrm>
              <a:off x="6720963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25441" y="40404"/>
                  </a:moveTo>
                  <a:lnTo>
                    <a:pt x="28834" y="40404"/>
                  </a:lnTo>
                  <a:lnTo>
                    <a:pt x="31146" y="41638"/>
                  </a:lnTo>
                  <a:lnTo>
                    <a:pt x="35772" y="46265"/>
                  </a:lnTo>
                  <a:lnTo>
                    <a:pt x="35772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51" y="45720"/>
                  </a:lnTo>
                  <a:lnTo>
                    <a:pt x="41175" y="33899"/>
                  </a:lnTo>
                  <a:lnTo>
                    <a:pt x="28834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2643" y="47344"/>
                  </a:lnTo>
                  <a:lnTo>
                    <a:pt x="17269" y="42718"/>
                  </a:lnTo>
                  <a:lnTo>
                    <a:pt x="21895" y="40404"/>
                  </a:lnTo>
                  <a:lnTo>
                    <a:pt x="25441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6" name="object 724">
              <a:extLst>
                <a:ext uri="{FF2B5EF4-FFF2-40B4-BE49-F238E27FC236}">
                  <a16:creationId xmlns:a16="http://schemas.microsoft.com/office/drawing/2014/main" id="{AA119193-605F-4BB5-9F23-24B9599B86F2}"/>
                </a:ext>
              </a:extLst>
            </p:cNvPr>
            <p:cNvSpPr/>
            <p:nvPr/>
          </p:nvSpPr>
          <p:spPr>
            <a:xfrm>
              <a:off x="678341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9358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802" y="45938"/>
                  </a:lnTo>
                  <a:lnTo>
                    <a:pt x="39358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7" name="object 725">
              <a:extLst>
                <a:ext uri="{FF2B5EF4-FFF2-40B4-BE49-F238E27FC236}">
                  <a16:creationId xmlns:a16="http://schemas.microsoft.com/office/drawing/2014/main" id="{60DB088F-D664-44AC-8F48-CA53E5BBBD02}"/>
                </a:ext>
              </a:extLst>
            </p:cNvPr>
            <p:cNvSpPr/>
            <p:nvPr/>
          </p:nvSpPr>
          <p:spPr>
            <a:xfrm>
              <a:off x="6854032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8" name="object 726">
              <a:extLst>
                <a:ext uri="{FF2B5EF4-FFF2-40B4-BE49-F238E27FC236}">
                  <a16:creationId xmlns:a16="http://schemas.microsoft.com/office/drawing/2014/main" id="{82D8CBEB-FDBF-4942-AA1C-62FF0EAFD6A8}"/>
                </a:ext>
              </a:extLst>
            </p:cNvPr>
            <p:cNvSpPr/>
            <p:nvPr/>
          </p:nvSpPr>
          <p:spPr>
            <a:xfrm>
              <a:off x="6895664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9" name="object 727">
              <a:extLst>
                <a:ext uri="{FF2B5EF4-FFF2-40B4-BE49-F238E27FC236}">
                  <a16:creationId xmlns:a16="http://schemas.microsoft.com/office/drawing/2014/main" id="{240FAF3F-06A2-418C-AACF-9F85ED4C89C3}"/>
                </a:ext>
              </a:extLst>
            </p:cNvPr>
            <p:cNvSpPr/>
            <p:nvPr/>
          </p:nvSpPr>
          <p:spPr>
            <a:xfrm>
              <a:off x="6923418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2643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264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0" name="object 728">
              <a:extLst>
                <a:ext uri="{FF2B5EF4-FFF2-40B4-BE49-F238E27FC236}">
                  <a16:creationId xmlns:a16="http://schemas.microsoft.com/office/drawing/2014/main" id="{6F04324E-21BE-4028-A10E-A6142025FFE3}"/>
                </a:ext>
              </a:extLst>
            </p:cNvPr>
            <p:cNvSpPr/>
            <p:nvPr/>
          </p:nvSpPr>
          <p:spPr>
            <a:xfrm>
              <a:off x="6983554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7006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1" name="object 729">
              <a:extLst>
                <a:ext uri="{FF2B5EF4-FFF2-40B4-BE49-F238E27FC236}">
                  <a16:creationId xmlns:a16="http://schemas.microsoft.com/office/drawing/2014/main" id="{77EF50A1-EF59-4D41-95F7-9F59E9D5F5CD}"/>
                </a:ext>
              </a:extLst>
            </p:cNvPr>
            <p:cNvSpPr/>
            <p:nvPr/>
          </p:nvSpPr>
          <p:spPr>
            <a:xfrm>
              <a:off x="7042455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2" name="object 730">
              <a:extLst>
                <a:ext uri="{FF2B5EF4-FFF2-40B4-BE49-F238E27FC236}">
                  <a16:creationId xmlns:a16="http://schemas.microsoft.com/office/drawing/2014/main" id="{07FD73EA-BF1F-4DC1-A711-B5EDF50D04A3}"/>
                </a:ext>
              </a:extLst>
            </p:cNvPr>
            <p:cNvSpPr/>
            <p:nvPr/>
          </p:nvSpPr>
          <p:spPr>
            <a:xfrm>
              <a:off x="7089947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079" y="26525"/>
                  </a:moveTo>
                  <a:lnTo>
                    <a:pt x="1079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079" y="26525"/>
                  </a:lnTo>
                  <a:close/>
                </a:path>
                <a:path w="12798" h="99470">
                  <a:moveTo>
                    <a:pt x="0" y="6939"/>
                  </a:moveTo>
                  <a:lnTo>
                    <a:pt x="1079" y="10332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798" y="10332"/>
                  </a:lnTo>
                  <a:lnTo>
                    <a:pt x="13877" y="6939"/>
                  </a:lnTo>
                  <a:lnTo>
                    <a:pt x="12798" y="3392"/>
                  </a:ln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3" name="object 731">
              <a:extLst>
                <a:ext uri="{FF2B5EF4-FFF2-40B4-BE49-F238E27FC236}">
                  <a16:creationId xmlns:a16="http://schemas.microsoft.com/office/drawing/2014/main" id="{5DD4F522-21C9-4FC6-BB18-B0F50FC196A4}"/>
                </a:ext>
              </a:extLst>
            </p:cNvPr>
            <p:cNvSpPr/>
            <p:nvPr/>
          </p:nvSpPr>
          <p:spPr>
            <a:xfrm>
              <a:off x="711770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250" y="64809"/>
                  </a:lnTo>
                  <a:lnTo>
                    <a:pt x="54605" y="53832"/>
                  </a:lnTo>
                  <a:lnTo>
                    <a:pt x="56742" y="40404"/>
                  </a:lnTo>
                  <a:lnTo>
                    <a:pt x="56742" y="33465"/>
                  </a:lnTo>
                  <a:lnTo>
                    <a:pt x="53730" y="18847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1865" y="19697"/>
                  </a:lnTo>
                  <a:lnTo>
                    <a:pt x="0" y="33465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4" name="object 732">
              <a:extLst>
                <a:ext uri="{FF2B5EF4-FFF2-40B4-BE49-F238E27FC236}">
                  <a16:creationId xmlns:a16="http://schemas.microsoft.com/office/drawing/2014/main" id="{0AD24897-EE8F-46BD-961C-2280C1AE81B7}"/>
                </a:ext>
              </a:extLst>
            </p:cNvPr>
            <p:cNvSpPr/>
            <p:nvPr/>
          </p:nvSpPr>
          <p:spPr>
            <a:xfrm>
              <a:off x="7188322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5" name="object 733">
              <a:extLst>
                <a:ext uri="{FF2B5EF4-FFF2-40B4-BE49-F238E27FC236}">
                  <a16:creationId xmlns:a16="http://schemas.microsoft.com/office/drawing/2014/main" id="{2878F0BE-558D-4FDB-8DBC-4A6CDEA6565C}"/>
                </a:ext>
              </a:extLst>
            </p:cNvPr>
            <p:cNvSpPr/>
            <p:nvPr/>
          </p:nvSpPr>
          <p:spPr>
            <a:xfrm>
              <a:off x="7247223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6" name="object 711">
              <a:extLst>
                <a:ext uri="{FF2B5EF4-FFF2-40B4-BE49-F238E27FC236}">
                  <a16:creationId xmlns:a16="http://schemas.microsoft.com/office/drawing/2014/main" id="{BB8D5BDC-3F3E-407D-9B23-CC08D5DA4425}"/>
                </a:ext>
              </a:extLst>
            </p:cNvPr>
            <p:cNvSpPr/>
            <p:nvPr/>
          </p:nvSpPr>
          <p:spPr>
            <a:xfrm>
              <a:off x="7308592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7" name="object 712">
              <a:extLst>
                <a:ext uri="{FF2B5EF4-FFF2-40B4-BE49-F238E27FC236}">
                  <a16:creationId xmlns:a16="http://schemas.microsoft.com/office/drawing/2014/main" id="{6E8DCC9F-9ABD-44B8-9F9B-F8D59CA49775}"/>
                </a:ext>
              </a:extLst>
            </p:cNvPr>
            <p:cNvSpPr/>
            <p:nvPr/>
          </p:nvSpPr>
          <p:spPr>
            <a:xfrm>
              <a:off x="7374433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9804" y="3392"/>
                  </a:moveTo>
                  <a:lnTo>
                    <a:pt x="45178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534" y="10332"/>
                  </a:lnTo>
                  <a:lnTo>
                    <a:pt x="35926" y="14959"/>
                  </a:lnTo>
                  <a:lnTo>
                    <a:pt x="37160" y="25445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2933" y="16192"/>
                  </a:lnTo>
                  <a:lnTo>
                    <a:pt x="72933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258" y="15301"/>
                  </a:lnTo>
                  <a:lnTo>
                    <a:pt x="77294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8" name="object 713">
              <a:extLst>
                <a:ext uri="{FF2B5EF4-FFF2-40B4-BE49-F238E27FC236}">
                  <a16:creationId xmlns:a16="http://schemas.microsoft.com/office/drawing/2014/main" id="{805E9FAB-FD69-4294-8470-1E102740CC24}"/>
                </a:ext>
              </a:extLst>
            </p:cNvPr>
            <p:cNvSpPr/>
            <p:nvPr/>
          </p:nvSpPr>
          <p:spPr>
            <a:xfrm>
              <a:off x="7475121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2865" y="58911"/>
                  </a:lnTo>
                  <a:lnTo>
                    <a:pt x="38239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272"/>
                  </a:lnTo>
                  <a:lnTo>
                    <a:pt x="39319" y="21898"/>
                  </a:lnTo>
                  <a:lnTo>
                    <a:pt x="40552" y="2883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5178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9" name="object 714">
              <a:extLst>
                <a:ext uri="{FF2B5EF4-FFF2-40B4-BE49-F238E27FC236}">
                  <a16:creationId xmlns:a16="http://schemas.microsoft.com/office/drawing/2014/main" id="{90EFBF49-3555-4077-9BA9-5B5DB44023C6}"/>
                </a:ext>
              </a:extLst>
            </p:cNvPr>
            <p:cNvSpPr/>
            <p:nvPr/>
          </p:nvSpPr>
          <p:spPr>
            <a:xfrm>
              <a:off x="754111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0" name="object 715">
              <a:extLst>
                <a:ext uri="{FF2B5EF4-FFF2-40B4-BE49-F238E27FC236}">
                  <a16:creationId xmlns:a16="http://schemas.microsoft.com/office/drawing/2014/main" id="{C6F4CFDF-19E7-481E-8E33-A5E7FAF35BDB}"/>
                </a:ext>
              </a:extLst>
            </p:cNvPr>
            <p:cNvSpPr/>
            <p:nvPr/>
          </p:nvSpPr>
          <p:spPr>
            <a:xfrm>
              <a:off x="7578121" y="2447284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5705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398" y="99470"/>
                  </a:lnTo>
                  <a:lnTo>
                    <a:pt x="45024" y="94843"/>
                  </a:lnTo>
                  <a:lnTo>
                    <a:pt x="49650" y="90217"/>
                  </a:lnTo>
                  <a:lnTo>
                    <a:pt x="51963" y="83277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1566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40398" y="18506"/>
                  </a:lnTo>
                  <a:lnTo>
                    <a:pt x="40398" y="55518"/>
                  </a:lnTo>
                  <a:lnTo>
                    <a:pt x="37006" y="61224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2458"/>
                  </a:lnTo>
                  <a:lnTo>
                    <a:pt x="14956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330" y="2313"/>
                  </a:lnTo>
                  <a:lnTo>
                    <a:pt x="5705" y="8019"/>
                  </a:lnTo>
                  <a:lnTo>
                    <a:pt x="5442" y="8480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5705" y="65850"/>
                  </a:lnTo>
                  <a:lnTo>
                    <a:pt x="10330" y="71711"/>
                  </a:lnTo>
                  <a:lnTo>
                    <a:pt x="16190" y="75103"/>
                  </a:lnTo>
                  <a:lnTo>
                    <a:pt x="31146" y="75103"/>
                  </a:lnTo>
                  <a:lnTo>
                    <a:pt x="37006" y="71711"/>
                  </a:lnTo>
                  <a:lnTo>
                    <a:pt x="40398" y="65850"/>
                  </a:lnTo>
                  <a:lnTo>
                    <a:pt x="40398" y="86670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3392" y="92530"/>
                  </a:lnTo>
                  <a:lnTo>
                    <a:pt x="5705" y="95923"/>
                  </a:lnTo>
                  <a:close/>
                </a:path>
                <a:path w="51963" h="101783">
                  <a:moveTo>
                    <a:pt x="16190" y="0"/>
                  </a:moveTo>
                  <a:lnTo>
                    <a:pt x="10330" y="2313"/>
                  </a:lnTo>
                  <a:lnTo>
                    <a:pt x="11564" y="25445"/>
                  </a:lnTo>
                  <a:lnTo>
                    <a:pt x="12643" y="19585"/>
                  </a:lnTo>
                  <a:lnTo>
                    <a:pt x="14956" y="16192"/>
                  </a:lnTo>
                  <a:lnTo>
                    <a:pt x="17269" y="11566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1" name="object 716">
              <a:extLst>
                <a:ext uri="{FF2B5EF4-FFF2-40B4-BE49-F238E27FC236}">
                  <a16:creationId xmlns:a16="http://schemas.microsoft.com/office/drawing/2014/main" id="{A07022C5-2358-48CB-BB40-1D4772B0A2ED}"/>
                </a:ext>
              </a:extLst>
            </p:cNvPr>
            <p:cNvSpPr/>
            <p:nvPr/>
          </p:nvSpPr>
          <p:spPr>
            <a:xfrm>
              <a:off x="764519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0398" y="61224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2" name="object 717">
              <a:extLst>
                <a:ext uri="{FF2B5EF4-FFF2-40B4-BE49-F238E27FC236}">
                  <a16:creationId xmlns:a16="http://schemas.microsoft.com/office/drawing/2014/main" id="{8B36F8AA-F001-477A-A0C3-C2523C05F5B8}"/>
                </a:ext>
              </a:extLst>
            </p:cNvPr>
            <p:cNvSpPr/>
            <p:nvPr/>
          </p:nvSpPr>
          <p:spPr>
            <a:xfrm>
              <a:off x="7711190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3" name="object 718">
              <a:extLst>
                <a:ext uri="{FF2B5EF4-FFF2-40B4-BE49-F238E27FC236}">
                  <a16:creationId xmlns:a16="http://schemas.microsoft.com/office/drawing/2014/main" id="{F13DD489-D894-4E2F-9794-C622DB527D47}"/>
                </a:ext>
              </a:extLst>
            </p:cNvPr>
            <p:cNvSpPr/>
            <p:nvPr/>
          </p:nvSpPr>
          <p:spPr>
            <a:xfrm>
              <a:off x="7774717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0883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0883" y="17272"/>
                  </a:lnTo>
                  <a:lnTo>
                    <a:pt x="48570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4" name="object 719">
              <a:extLst>
                <a:ext uri="{FF2B5EF4-FFF2-40B4-BE49-F238E27FC236}">
                  <a16:creationId xmlns:a16="http://schemas.microsoft.com/office/drawing/2014/main" id="{1C769A9F-84D2-4774-9D61-1305251DF8B0}"/>
                </a:ext>
              </a:extLst>
            </p:cNvPr>
            <p:cNvSpPr/>
            <p:nvPr/>
          </p:nvSpPr>
          <p:spPr>
            <a:xfrm>
              <a:off x="7832540" y="244836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3546" y="90217"/>
                  </a:moveTo>
                  <a:lnTo>
                    <a:pt x="3546" y="100703"/>
                  </a:lnTo>
                  <a:lnTo>
                    <a:pt x="5859" y="101783"/>
                  </a:lnTo>
                  <a:lnTo>
                    <a:pt x="13877" y="101783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3764"/>
                  </a:lnTo>
                  <a:lnTo>
                    <a:pt x="26675" y="89137"/>
                  </a:lnTo>
                  <a:lnTo>
                    <a:pt x="28988" y="8219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2125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1711"/>
                  </a:lnTo>
                  <a:lnTo>
                    <a:pt x="19736" y="79884"/>
                  </a:lnTo>
                  <a:lnTo>
                    <a:pt x="18503" y="84511"/>
                  </a:lnTo>
                  <a:lnTo>
                    <a:pt x="15110" y="87903"/>
                  </a:lnTo>
                  <a:lnTo>
                    <a:pt x="10485" y="91450"/>
                  </a:lnTo>
                  <a:lnTo>
                    <a:pt x="6938" y="91450"/>
                  </a:lnTo>
                  <a:lnTo>
                    <a:pt x="3546" y="902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5" name="object 703">
              <a:extLst>
                <a:ext uri="{FF2B5EF4-FFF2-40B4-BE49-F238E27FC236}">
                  <a16:creationId xmlns:a16="http://schemas.microsoft.com/office/drawing/2014/main" id="{4DD9391B-6451-483B-92E1-80076D8D2A34}"/>
                </a:ext>
              </a:extLst>
            </p:cNvPr>
            <p:cNvSpPr/>
            <p:nvPr/>
          </p:nvSpPr>
          <p:spPr>
            <a:xfrm>
              <a:off x="7923976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39319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6" name="object 704">
              <a:extLst>
                <a:ext uri="{FF2B5EF4-FFF2-40B4-BE49-F238E27FC236}">
                  <a16:creationId xmlns:a16="http://schemas.microsoft.com/office/drawing/2014/main" id="{5ECA7ECD-1D69-47C1-BDCC-FDB0B4FB1788}"/>
                </a:ext>
              </a:extLst>
            </p:cNvPr>
            <p:cNvSpPr/>
            <p:nvPr/>
          </p:nvSpPr>
          <p:spPr>
            <a:xfrm>
              <a:off x="7988737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3877" y="47344"/>
                  </a:lnTo>
                  <a:lnTo>
                    <a:pt x="15110" y="45031"/>
                  </a:lnTo>
                  <a:lnTo>
                    <a:pt x="19736" y="41638"/>
                  </a:lnTo>
                  <a:lnTo>
                    <a:pt x="23128" y="40404"/>
                  </a:lnTo>
                  <a:lnTo>
                    <a:pt x="28988" y="40404"/>
                  </a:lnTo>
                  <a:lnTo>
                    <a:pt x="32380" y="41638"/>
                  </a:lnTo>
                  <a:lnTo>
                    <a:pt x="35926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73" y="45814"/>
                  </a:lnTo>
                  <a:lnTo>
                    <a:pt x="41237" y="33922"/>
                  </a:lnTo>
                  <a:lnTo>
                    <a:pt x="28988" y="30072"/>
                  </a:lnTo>
                  <a:lnTo>
                    <a:pt x="22049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7" name="object 705">
              <a:extLst>
                <a:ext uri="{FF2B5EF4-FFF2-40B4-BE49-F238E27FC236}">
                  <a16:creationId xmlns:a16="http://schemas.microsoft.com/office/drawing/2014/main" id="{83AC702E-7C25-436D-AB42-E6968FF0DE92}"/>
                </a:ext>
              </a:extLst>
            </p:cNvPr>
            <p:cNvSpPr/>
            <p:nvPr/>
          </p:nvSpPr>
          <p:spPr>
            <a:xfrm>
              <a:off x="8053498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8" name="object 706">
              <a:extLst>
                <a:ext uri="{FF2B5EF4-FFF2-40B4-BE49-F238E27FC236}">
                  <a16:creationId xmlns:a16="http://schemas.microsoft.com/office/drawing/2014/main" id="{545DA55B-58CA-4B58-937D-4FA5FD0E2D86}"/>
                </a:ext>
              </a:extLst>
            </p:cNvPr>
            <p:cNvSpPr/>
            <p:nvPr/>
          </p:nvSpPr>
          <p:spPr>
            <a:xfrm>
              <a:off x="811949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9" name="object 707">
              <a:extLst>
                <a:ext uri="{FF2B5EF4-FFF2-40B4-BE49-F238E27FC236}">
                  <a16:creationId xmlns:a16="http://schemas.microsoft.com/office/drawing/2014/main" id="{88922539-51AE-4668-8E83-8566AA36B9C5}"/>
                </a:ext>
              </a:extLst>
            </p:cNvPr>
            <p:cNvSpPr/>
            <p:nvPr/>
          </p:nvSpPr>
          <p:spPr>
            <a:xfrm>
              <a:off x="818302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6938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552" y="99470"/>
                  </a:lnTo>
                  <a:lnTo>
                    <a:pt x="45178" y="94843"/>
                  </a:lnTo>
                  <a:lnTo>
                    <a:pt x="49804" y="90217"/>
                  </a:lnTo>
                  <a:lnTo>
                    <a:pt x="52117" y="83277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19"/>
                  </a:lnTo>
                  <a:lnTo>
                    <a:pt x="5572" y="8503"/>
                  </a:lnTo>
                  <a:lnTo>
                    <a:pt x="1517" y="18946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0485" y="71711"/>
                  </a:lnTo>
                  <a:lnTo>
                    <a:pt x="16190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close/>
                </a:path>
                <a:path w="52117" h="101783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585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0" name="object 708">
              <a:extLst>
                <a:ext uri="{FF2B5EF4-FFF2-40B4-BE49-F238E27FC236}">
                  <a16:creationId xmlns:a16="http://schemas.microsoft.com/office/drawing/2014/main" id="{17C49BCF-CB41-44CB-B987-56DE5BAB379C}"/>
                </a:ext>
              </a:extLst>
            </p:cNvPr>
            <p:cNvSpPr/>
            <p:nvPr/>
          </p:nvSpPr>
          <p:spPr>
            <a:xfrm>
              <a:off x="8250094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0" y="42718"/>
                  </a:move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2865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718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1" name="object 709">
              <a:extLst>
                <a:ext uri="{FF2B5EF4-FFF2-40B4-BE49-F238E27FC236}">
                  <a16:creationId xmlns:a16="http://schemas.microsoft.com/office/drawing/2014/main" id="{1B3D0D74-2998-424D-A91A-C09A2BCC5F87}"/>
                </a:ext>
              </a:extLst>
            </p:cNvPr>
            <p:cNvSpPr/>
            <p:nvPr/>
          </p:nvSpPr>
          <p:spPr>
            <a:xfrm>
              <a:off x="831377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32380" y="63537"/>
                  </a:moveTo>
                  <a:lnTo>
                    <a:pt x="28988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380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079"/>
                  </a:lnTo>
                  <a:lnTo>
                    <a:pt x="8172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2" name="object 710">
              <a:extLst>
                <a:ext uri="{FF2B5EF4-FFF2-40B4-BE49-F238E27FC236}">
                  <a16:creationId xmlns:a16="http://schemas.microsoft.com/office/drawing/2014/main" id="{4D37D518-9E6F-4EE2-A8B6-849A38442FA3}"/>
                </a:ext>
              </a:extLst>
            </p:cNvPr>
            <p:cNvSpPr/>
            <p:nvPr/>
          </p:nvSpPr>
          <p:spPr>
            <a:xfrm>
              <a:off x="8370519" y="2506195"/>
              <a:ext cx="19582" cy="33619"/>
            </a:xfrm>
            <a:custGeom>
              <a:avLst/>
              <a:gdLst/>
              <a:ahLst/>
              <a:cxnLst/>
              <a:rect l="l" t="t" r="r" b="b"/>
              <a:pathLst>
                <a:path w="19582" h="33619">
                  <a:moveTo>
                    <a:pt x="8018" y="33619"/>
                  </a:moveTo>
                  <a:lnTo>
                    <a:pt x="10330" y="31306"/>
                  </a:lnTo>
                  <a:lnTo>
                    <a:pt x="13877" y="27759"/>
                  </a:lnTo>
                  <a:lnTo>
                    <a:pt x="16190" y="23132"/>
                  </a:lnTo>
                  <a:lnTo>
                    <a:pt x="18503" y="18506"/>
                  </a:lnTo>
                  <a:lnTo>
                    <a:pt x="19582" y="13879"/>
                  </a:lnTo>
                  <a:lnTo>
                    <a:pt x="19582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801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3" name="object 695">
              <a:extLst>
                <a:ext uri="{FF2B5EF4-FFF2-40B4-BE49-F238E27FC236}">
                  <a16:creationId xmlns:a16="http://schemas.microsoft.com/office/drawing/2014/main" id="{576871E2-0FCF-4A08-82AB-AA5F06461E2A}"/>
                </a:ext>
              </a:extLst>
            </p:cNvPr>
            <p:cNvSpPr/>
            <p:nvPr/>
          </p:nvSpPr>
          <p:spPr>
            <a:xfrm>
              <a:off x="1919288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34708" y="63537"/>
                  </a:moveTo>
                  <a:lnTo>
                    <a:pt x="31239" y="64771"/>
                  </a:lnTo>
                  <a:lnTo>
                    <a:pt x="21987" y="64771"/>
                  </a:lnTo>
                  <a:lnTo>
                    <a:pt x="18518" y="63537"/>
                  </a:lnTo>
                  <a:lnTo>
                    <a:pt x="16205" y="60144"/>
                  </a:lnTo>
                  <a:lnTo>
                    <a:pt x="12736" y="56597"/>
                  </a:lnTo>
                  <a:lnTo>
                    <a:pt x="11579" y="49657"/>
                  </a:lnTo>
                  <a:lnTo>
                    <a:pt x="11579" y="24212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8019"/>
                  </a:lnTo>
                  <a:lnTo>
                    <a:pt x="1615" y="19071"/>
                  </a:lnTo>
                  <a:lnTo>
                    <a:pt x="0" y="33465"/>
                  </a:lnTo>
                  <a:lnTo>
                    <a:pt x="9" y="42911"/>
                  </a:lnTo>
                  <a:lnTo>
                    <a:pt x="1873" y="56964"/>
                  </a:lnTo>
                  <a:lnTo>
                    <a:pt x="6954" y="67084"/>
                  </a:lnTo>
                  <a:lnTo>
                    <a:pt x="11579" y="72790"/>
                  </a:lnTo>
                  <a:lnTo>
                    <a:pt x="18518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5116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47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4" name="object 696">
              <a:extLst>
                <a:ext uri="{FF2B5EF4-FFF2-40B4-BE49-F238E27FC236}">
                  <a16:creationId xmlns:a16="http://schemas.microsoft.com/office/drawing/2014/main" id="{75DC8DC1-D6F5-4955-B3E3-DEAA9DC8C7A0}"/>
                </a:ext>
              </a:extLst>
            </p:cNvPr>
            <p:cNvSpPr/>
            <p:nvPr/>
          </p:nvSpPr>
          <p:spPr>
            <a:xfrm>
              <a:off x="1991019" y="2572200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5" name="object 697">
              <a:extLst>
                <a:ext uri="{FF2B5EF4-FFF2-40B4-BE49-F238E27FC236}">
                  <a16:creationId xmlns:a16="http://schemas.microsoft.com/office/drawing/2014/main" id="{727C951A-A572-45F7-B8BD-8CB30C2B96F8}"/>
                </a:ext>
              </a:extLst>
            </p:cNvPr>
            <p:cNvSpPr/>
            <p:nvPr/>
          </p:nvSpPr>
          <p:spPr>
            <a:xfrm>
              <a:off x="2011835" y="2601193"/>
              <a:ext cx="45028" cy="75103"/>
            </a:xfrm>
            <a:custGeom>
              <a:avLst/>
              <a:gdLst/>
              <a:ahLst/>
              <a:cxnLst/>
              <a:rect l="l" t="t" r="r" b="b"/>
              <a:pathLst>
                <a:path w="45028" h="75103">
                  <a:moveTo>
                    <a:pt x="19659" y="62458"/>
                  </a:moveTo>
                  <a:lnTo>
                    <a:pt x="20816" y="75103"/>
                  </a:lnTo>
                  <a:lnTo>
                    <a:pt x="37021" y="75103"/>
                  </a:lnTo>
                  <a:lnTo>
                    <a:pt x="43960" y="71711"/>
                  </a:lnTo>
                  <a:lnTo>
                    <a:pt x="45028" y="45838"/>
                  </a:lnTo>
                  <a:lnTo>
                    <a:pt x="40315" y="60161"/>
                  </a:lnTo>
                  <a:lnTo>
                    <a:pt x="28926" y="64771"/>
                  </a:lnTo>
                  <a:lnTo>
                    <a:pt x="24285" y="64771"/>
                  </a:lnTo>
                  <a:lnTo>
                    <a:pt x="19659" y="62458"/>
                  </a:lnTo>
                  <a:close/>
                </a:path>
                <a:path w="45028" h="75103">
                  <a:moveTo>
                    <a:pt x="17" y="41795"/>
                  </a:moveTo>
                  <a:lnTo>
                    <a:pt x="2766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19659" y="62458"/>
                  </a:lnTo>
                  <a:lnTo>
                    <a:pt x="17346" y="58911"/>
                  </a:lnTo>
                  <a:lnTo>
                    <a:pt x="13877" y="54284"/>
                  </a:lnTo>
                  <a:lnTo>
                    <a:pt x="12720" y="48578"/>
                  </a:lnTo>
                  <a:lnTo>
                    <a:pt x="12720" y="26525"/>
                  </a:lnTo>
                  <a:lnTo>
                    <a:pt x="13877" y="20819"/>
                  </a:lnTo>
                  <a:lnTo>
                    <a:pt x="17346" y="16192"/>
                  </a:lnTo>
                  <a:lnTo>
                    <a:pt x="19659" y="12645"/>
                  </a:lnTo>
                  <a:lnTo>
                    <a:pt x="24285" y="10332"/>
                  </a:lnTo>
                  <a:lnTo>
                    <a:pt x="33552" y="10332"/>
                  </a:lnTo>
                  <a:lnTo>
                    <a:pt x="37021" y="12645"/>
                  </a:lnTo>
                  <a:lnTo>
                    <a:pt x="40491" y="16192"/>
                  </a:lnTo>
                  <a:lnTo>
                    <a:pt x="43960" y="20819"/>
                  </a:lnTo>
                  <a:lnTo>
                    <a:pt x="45116" y="26525"/>
                  </a:lnTo>
                  <a:lnTo>
                    <a:pt x="45028" y="45838"/>
                  </a:lnTo>
                  <a:lnTo>
                    <a:pt x="43960" y="71711"/>
                  </a:lnTo>
                  <a:lnTo>
                    <a:pt x="49742" y="65850"/>
                  </a:lnTo>
                  <a:lnTo>
                    <a:pt x="50246" y="65207"/>
                  </a:lnTo>
                  <a:lnTo>
                    <a:pt x="55072" y="54856"/>
                  </a:lnTo>
                  <a:lnTo>
                    <a:pt x="56681" y="40404"/>
                  </a:lnTo>
                  <a:lnTo>
                    <a:pt x="56681" y="33308"/>
                  </a:lnTo>
                  <a:lnTo>
                    <a:pt x="54782" y="19562"/>
                  </a:lnTo>
                  <a:lnTo>
                    <a:pt x="48586" y="9253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3877" y="3392"/>
                  </a:lnTo>
                  <a:lnTo>
                    <a:pt x="8095" y="9253"/>
                  </a:lnTo>
                  <a:lnTo>
                    <a:pt x="2105" y="20398"/>
                  </a:lnTo>
                  <a:lnTo>
                    <a:pt x="0" y="34698"/>
                  </a:lnTo>
                  <a:lnTo>
                    <a:pt x="17" y="41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6" name="object 698">
              <a:extLst>
                <a:ext uri="{FF2B5EF4-FFF2-40B4-BE49-F238E27FC236}">
                  <a16:creationId xmlns:a16="http://schemas.microsoft.com/office/drawing/2014/main" id="{7F13E619-B67B-4D32-94B1-3B1386A9A2B0}"/>
                </a:ext>
              </a:extLst>
            </p:cNvPr>
            <p:cNvSpPr/>
            <p:nvPr/>
          </p:nvSpPr>
          <p:spPr>
            <a:xfrm>
              <a:off x="2081237" y="2601193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13877" y="19585"/>
                  </a:moveTo>
                  <a:lnTo>
                    <a:pt x="15033" y="14959"/>
                  </a:lnTo>
                  <a:lnTo>
                    <a:pt x="18518" y="10332"/>
                  </a:lnTo>
                  <a:lnTo>
                    <a:pt x="28926" y="10332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10332"/>
                  </a:lnTo>
                  <a:lnTo>
                    <a:pt x="41647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8095" y="5706"/>
                  </a:lnTo>
                  <a:lnTo>
                    <a:pt x="3469" y="9253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577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44" y="42718"/>
                  </a:lnTo>
                  <a:lnTo>
                    <a:pt x="28926" y="45031"/>
                  </a:lnTo>
                  <a:lnTo>
                    <a:pt x="32395" y="47344"/>
                  </a:lnTo>
                  <a:lnTo>
                    <a:pt x="35865" y="50891"/>
                  </a:lnTo>
                  <a:lnTo>
                    <a:pt x="37021" y="55518"/>
                  </a:lnTo>
                  <a:lnTo>
                    <a:pt x="35865" y="6014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46" y="63537"/>
                  </a:lnTo>
                  <a:lnTo>
                    <a:pt x="15033" y="61224"/>
                  </a:lnTo>
                  <a:lnTo>
                    <a:pt x="11564" y="56597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4771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1224"/>
                  </a:lnTo>
                  <a:lnTo>
                    <a:pt x="49742" y="49657"/>
                  </a:lnTo>
                  <a:lnTo>
                    <a:pt x="47429" y="45031"/>
                  </a:lnTo>
                  <a:lnTo>
                    <a:pt x="43960" y="41638"/>
                  </a:lnTo>
                  <a:lnTo>
                    <a:pt x="41647" y="38091"/>
                  </a:lnTo>
                  <a:lnTo>
                    <a:pt x="34708" y="34698"/>
                  </a:lnTo>
                  <a:lnTo>
                    <a:pt x="26613" y="31151"/>
                  </a:lnTo>
                  <a:lnTo>
                    <a:pt x="20831" y="28838"/>
                  </a:lnTo>
                  <a:lnTo>
                    <a:pt x="17346" y="27759"/>
                  </a:lnTo>
                  <a:lnTo>
                    <a:pt x="13877" y="24212"/>
                  </a:lnTo>
                  <a:lnTo>
                    <a:pt x="13877" y="195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7" name="object 699">
              <a:extLst>
                <a:ext uri="{FF2B5EF4-FFF2-40B4-BE49-F238E27FC236}">
                  <a16:creationId xmlns:a16="http://schemas.microsoft.com/office/drawing/2014/main" id="{EDB584B2-3308-4B3F-B25E-655BBFB3C7D6}"/>
                </a:ext>
              </a:extLst>
            </p:cNvPr>
            <p:cNvSpPr/>
            <p:nvPr/>
          </p:nvSpPr>
          <p:spPr>
            <a:xfrm>
              <a:off x="2144857" y="2602272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8586" y="72944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4438"/>
                  </a:lnTo>
                  <a:lnTo>
                    <a:pt x="34708" y="60144"/>
                  </a:lnTo>
                  <a:lnTo>
                    <a:pt x="28926" y="63691"/>
                  </a:lnTo>
                  <a:lnTo>
                    <a:pt x="15049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7021" y="66005"/>
                  </a:lnTo>
                  <a:lnTo>
                    <a:pt x="37021" y="72944"/>
                  </a:lnTo>
                  <a:lnTo>
                    <a:pt x="48586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8" name="object 700">
              <a:extLst>
                <a:ext uri="{FF2B5EF4-FFF2-40B4-BE49-F238E27FC236}">
                  <a16:creationId xmlns:a16="http://schemas.microsoft.com/office/drawing/2014/main" id="{9B28D183-E7E0-42FF-B475-A38CBA692B0A}"/>
                </a:ext>
              </a:extLst>
            </p:cNvPr>
            <p:cNvSpPr/>
            <p:nvPr/>
          </p:nvSpPr>
          <p:spPr>
            <a:xfrm>
              <a:off x="2210790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9" name="object 701">
              <a:extLst>
                <a:ext uri="{FF2B5EF4-FFF2-40B4-BE49-F238E27FC236}">
                  <a16:creationId xmlns:a16="http://schemas.microsoft.com/office/drawing/2014/main" id="{A33FD2F7-ACEB-49B6-95B1-630F7154C1C9}"/>
                </a:ext>
              </a:extLst>
            </p:cNvPr>
            <p:cNvSpPr/>
            <p:nvPr/>
          </p:nvSpPr>
          <p:spPr>
            <a:xfrm>
              <a:off x="2247812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6435" y="9900"/>
                  </a:move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8095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3960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3" y="32549"/>
                  </a:lnTo>
                  <a:lnTo>
                    <a:pt x="50828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0" name="object 702">
              <a:extLst>
                <a:ext uri="{FF2B5EF4-FFF2-40B4-BE49-F238E27FC236}">
                  <a16:creationId xmlns:a16="http://schemas.microsoft.com/office/drawing/2014/main" id="{08B43881-8402-4DA9-8CD2-BEF511100BC6}"/>
                </a:ext>
              </a:extLst>
            </p:cNvPr>
            <p:cNvSpPr/>
            <p:nvPr/>
          </p:nvSpPr>
          <p:spPr>
            <a:xfrm>
              <a:off x="2306806" y="2660104"/>
              <a:ext cx="18503" cy="34698"/>
            </a:xfrm>
            <a:custGeom>
              <a:avLst/>
              <a:gdLst/>
              <a:ahLst/>
              <a:cxnLst/>
              <a:rect l="l" t="t" r="r" b="b"/>
              <a:pathLst>
                <a:path w="18503" h="34698">
                  <a:moveTo>
                    <a:pt x="6938" y="34698"/>
                  </a:moveTo>
                  <a:lnTo>
                    <a:pt x="10408" y="31306"/>
                  </a:lnTo>
                  <a:lnTo>
                    <a:pt x="12720" y="27759"/>
                  </a:lnTo>
                  <a:lnTo>
                    <a:pt x="15033" y="23132"/>
                  </a:lnTo>
                  <a:lnTo>
                    <a:pt x="17346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38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1" name="object 692">
              <a:extLst>
                <a:ext uri="{FF2B5EF4-FFF2-40B4-BE49-F238E27FC236}">
                  <a16:creationId xmlns:a16="http://schemas.microsoft.com/office/drawing/2014/main" id="{29A1D7EA-4C64-4848-AF1F-9047DF18EBD1}"/>
                </a:ext>
              </a:extLst>
            </p:cNvPr>
            <p:cNvSpPr/>
            <p:nvPr/>
          </p:nvSpPr>
          <p:spPr>
            <a:xfrm>
              <a:off x="236933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2643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643" y="45031"/>
                  </a:lnTo>
                  <a:lnTo>
                    <a:pt x="16190" y="42718"/>
                  </a:lnTo>
                  <a:lnTo>
                    <a:pt x="19582" y="40404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3459" y="12645"/>
                  </a:lnTo>
                  <a:lnTo>
                    <a:pt x="35772" y="17272"/>
                  </a:lnTo>
                  <a:lnTo>
                    <a:pt x="35772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2" name="object 693">
              <a:extLst>
                <a:ext uri="{FF2B5EF4-FFF2-40B4-BE49-F238E27FC236}">
                  <a16:creationId xmlns:a16="http://schemas.microsoft.com/office/drawing/2014/main" id="{05D23BF3-E98F-434B-8517-A28F9766CD81}"/>
                </a:ext>
              </a:extLst>
            </p:cNvPr>
            <p:cNvSpPr/>
            <p:nvPr/>
          </p:nvSpPr>
          <p:spPr>
            <a:xfrm>
              <a:off x="2435172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237" y="384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3" name="object 694">
              <a:extLst>
                <a:ext uri="{FF2B5EF4-FFF2-40B4-BE49-F238E27FC236}">
                  <a16:creationId xmlns:a16="http://schemas.microsoft.com/office/drawing/2014/main" id="{69F8D0C8-8D37-4BC8-AB34-D14281C9B311}"/>
                </a:ext>
              </a:extLst>
            </p:cNvPr>
            <p:cNvSpPr/>
            <p:nvPr/>
          </p:nvSpPr>
          <p:spPr>
            <a:xfrm>
              <a:off x="2498853" y="2572200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17269" y="41638"/>
                  </a:moveTo>
                  <a:lnTo>
                    <a:pt x="21895" y="39325"/>
                  </a:lnTo>
                  <a:lnTo>
                    <a:pt x="32380" y="39325"/>
                  </a:lnTo>
                  <a:lnTo>
                    <a:pt x="37006" y="41638"/>
                  </a:lnTo>
                  <a:lnTo>
                    <a:pt x="40398" y="48578"/>
                  </a:lnTo>
                  <a:lnTo>
                    <a:pt x="40398" y="84511"/>
                  </a:lnTo>
                  <a:lnTo>
                    <a:pt x="37006" y="90217"/>
                  </a:lnTo>
                  <a:lnTo>
                    <a:pt x="32380" y="93764"/>
                  </a:lnTo>
                  <a:lnTo>
                    <a:pt x="21895" y="93764"/>
                  </a:lnTo>
                  <a:lnTo>
                    <a:pt x="17269" y="91450"/>
                  </a:ln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1146" y="104096"/>
                  </a:lnTo>
                  <a:lnTo>
                    <a:pt x="37006" y="100703"/>
                  </a:lnTo>
                  <a:lnTo>
                    <a:pt x="40398" y="94843"/>
                  </a:lnTo>
                  <a:lnTo>
                    <a:pt x="41632" y="103017"/>
                  </a:lnTo>
                  <a:lnTo>
                    <a:pt x="51963" y="10301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7012"/>
                  </a:lnTo>
                  <a:lnTo>
                    <a:pt x="35772" y="31306"/>
                  </a:lnTo>
                  <a:lnTo>
                    <a:pt x="31146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11564" y="54438"/>
                  </a:lnTo>
                  <a:lnTo>
                    <a:pt x="12643" y="48578"/>
                  </a:lnTo>
                  <a:lnTo>
                    <a:pt x="14956" y="45185"/>
                  </a:lnTo>
                  <a:lnTo>
                    <a:pt x="17269" y="41638"/>
                  </a:lnTo>
                  <a:close/>
                </a:path>
                <a:path w="51963" h="104096">
                  <a:moveTo>
                    <a:pt x="950" y="49527"/>
                  </a:move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4438"/>
                  </a:lnTo>
                  <a:lnTo>
                    <a:pt x="10330" y="31306"/>
                  </a:lnTo>
                  <a:lnTo>
                    <a:pt x="5705" y="37012"/>
                  </a:lnTo>
                  <a:lnTo>
                    <a:pt x="4797" y="38467"/>
                  </a:lnTo>
                  <a:lnTo>
                    <a:pt x="950" y="495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4" name="object 678">
              <a:extLst>
                <a:ext uri="{FF2B5EF4-FFF2-40B4-BE49-F238E27FC236}">
                  <a16:creationId xmlns:a16="http://schemas.microsoft.com/office/drawing/2014/main" id="{67C41654-3D67-4BCC-9515-B04AB957411F}"/>
                </a:ext>
              </a:extLst>
            </p:cNvPr>
            <p:cNvSpPr/>
            <p:nvPr/>
          </p:nvSpPr>
          <p:spPr>
            <a:xfrm>
              <a:off x="2595995" y="2572200"/>
              <a:ext cx="53196" cy="104096"/>
            </a:xfrm>
            <a:custGeom>
              <a:avLst/>
              <a:gdLst/>
              <a:ahLst/>
              <a:cxnLst/>
              <a:rect l="l" t="t" r="r" b="b"/>
              <a:pathLst>
                <a:path w="53196" h="104096">
                  <a:moveTo>
                    <a:pt x="2312" y="89137"/>
                  </a:moveTo>
                  <a:lnTo>
                    <a:pt x="6938" y="94843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4438"/>
                  </a:lnTo>
                  <a:lnTo>
                    <a:pt x="13877" y="48578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8239" y="41638"/>
                  </a:lnTo>
                  <a:lnTo>
                    <a:pt x="40552" y="48578"/>
                  </a:lnTo>
                  <a:lnTo>
                    <a:pt x="40552" y="84511"/>
                  </a:lnTo>
                  <a:lnTo>
                    <a:pt x="38239" y="90217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8503" y="91450"/>
                  </a:lnTo>
                  <a:lnTo>
                    <a:pt x="24362" y="104096"/>
                  </a:lnTo>
                  <a:lnTo>
                    <a:pt x="31301" y="104096"/>
                  </a:lnTo>
                  <a:lnTo>
                    <a:pt x="37006" y="100703"/>
                  </a:lnTo>
                  <a:lnTo>
                    <a:pt x="41632" y="94843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12"/>
                  </a:lnTo>
                  <a:lnTo>
                    <a:pt x="37006" y="31306"/>
                  </a:lnTo>
                  <a:lnTo>
                    <a:pt x="31301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6938" y="37012"/>
                  </a:lnTo>
                  <a:lnTo>
                    <a:pt x="5890" y="38672"/>
                  </a:lnTo>
                  <a:lnTo>
                    <a:pt x="1472" y="49655"/>
                  </a:ln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close/>
                </a:path>
                <a:path w="53196" h="104096">
                  <a:moveTo>
                    <a:pt x="17423" y="104096"/>
                  </a:moveTo>
                  <a:lnTo>
                    <a:pt x="24362" y="104096"/>
                  </a:lnTo>
                  <a:lnTo>
                    <a:pt x="18503" y="9145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423" y="104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5" name="object 679">
              <a:extLst>
                <a:ext uri="{FF2B5EF4-FFF2-40B4-BE49-F238E27FC236}">
                  <a16:creationId xmlns:a16="http://schemas.microsoft.com/office/drawing/2014/main" id="{02963A95-D09B-4AE3-808E-1677071D858C}"/>
                </a:ext>
              </a:extLst>
            </p:cNvPr>
            <p:cNvSpPr/>
            <p:nvPr/>
          </p:nvSpPr>
          <p:spPr>
            <a:xfrm>
              <a:off x="2664302" y="2601193"/>
              <a:ext cx="43855" cy="75103"/>
            </a:xfrm>
            <a:custGeom>
              <a:avLst/>
              <a:gdLst/>
              <a:ahLst/>
              <a:cxnLst/>
              <a:rect l="l" t="t" r="r" b="b"/>
              <a:pathLst>
                <a:path w="43855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5772" y="75103"/>
                  </a:lnTo>
                  <a:lnTo>
                    <a:pt x="42711" y="71711"/>
                  </a:lnTo>
                  <a:lnTo>
                    <a:pt x="43855" y="45838"/>
                  </a:lnTo>
                  <a:lnTo>
                    <a:pt x="39112" y="60161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8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772" y="12645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855" y="458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207"/>
                  </a:lnTo>
                  <a:lnTo>
                    <a:pt x="53900" y="54856"/>
                  </a:lnTo>
                  <a:lnTo>
                    <a:pt x="55509" y="40404"/>
                  </a:lnTo>
                  <a:lnTo>
                    <a:pt x="55509" y="33278"/>
                  </a:lnTo>
                  <a:lnTo>
                    <a:pt x="53596" y="19550"/>
                  </a:lnTo>
                  <a:lnTo>
                    <a:pt x="47337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6" name="object 680">
              <a:extLst>
                <a:ext uri="{FF2B5EF4-FFF2-40B4-BE49-F238E27FC236}">
                  <a16:creationId xmlns:a16="http://schemas.microsoft.com/office/drawing/2014/main" id="{FF05908B-B3DA-4BFA-A029-B5671398E9B9}"/>
                </a:ext>
              </a:extLst>
            </p:cNvPr>
            <p:cNvSpPr/>
            <p:nvPr/>
          </p:nvSpPr>
          <p:spPr>
            <a:xfrm>
              <a:off x="2732456" y="2601193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3537"/>
                  </a:lnTo>
                  <a:lnTo>
                    <a:pt x="15110" y="60144"/>
                  </a:lnTo>
                  <a:lnTo>
                    <a:pt x="12798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525"/>
                  </a:lnTo>
                  <a:lnTo>
                    <a:pt x="52117" y="26525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7" name="object 681">
              <a:extLst>
                <a:ext uri="{FF2B5EF4-FFF2-40B4-BE49-F238E27FC236}">
                  <a16:creationId xmlns:a16="http://schemas.microsoft.com/office/drawing/2014/main" id="{BF33BD2E-D455-4D7D-AEA6-E60AD970FBEE}"/>
                </a:ext>
              </a:extLst>
            </p:cNvPr>
            <p:cNvSpPr/>
            <p:nvPr/>
          </p:nvSpPr>
          <p:spPr>
            <a:xfrm>
              <a:off x="2797217" y="260227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944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3614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48570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8" name="object 682">
              <a:extLst>
                <a:ext uri="{FF2B5EF4-FFF2-40B4-BE49-F238E27FC236}">
                  <a16:creationId xmlns:a16="http://schemas.microsoft.com/office/drawing/2014/main" id="{09D85F81-25E2-4A5A-8AB3-3B186A51088E}"/>
                </a:ext>
              </a:extLst>
            </p:cNvPr>
            <p:cNvSpPr/>
            <p:nvPr/>
          </p:nvSpPr>
          <p:spPr>
            <a:xfrm>
              <a:off x="2863211" y="2601193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804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585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272"/>
                  </a:lnTo>
                  <a:lnTo>
                    <a:pt x="52117" y="14959"/>
                  </a:lnTo>
                  <a:lnTo>
                    <a:pt x="54430" y="11566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27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500" y="15000"/>
                  </a:lnTo>
                  <a:lnTo>
                    <a:pt x="77737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9" name="object 683">
              <a:extLst>
                <a:ext uri="{FF2B5EF4-FFF2-40B4-BE49-F238E27FC236}">
                  <a16:creationId xmlns:a16="http://schemas.microsoft.com/office/drawing/2014/main" id="{82E5C062-6BE1-420F-809C-0231E378F384}"/>
                </a:ext>
              </a:extLst>
            </p:cNvPr>
            <p:cNvSpPr/>
            <p:nvPr/>
          </p:nvSpPr>
          <p:spPr>
            <a:xfrm>
              <a:off x="2963899" y="2601193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2790"/>
                  </a:moveTo>
                  <a:lnTo>
                    <a:pt x="18503" y="75103"/>
                  </a:lnTo>
                  <a:lnTo>
                    <a:pt x="28831" y="75091"/>
                  </a:lnTo>
                  <a:lnTo>
                    <a:pt x="42016" y="72356"/>
                  </a:lnTo>
                  <a:lnTo>
                    <a:pt x="51963" y="64771"/>
                  </a:lnTo>
                  <a:lnTo>
                    <a:pt x="45024" y="56597"/>
                  </a:lnTo>
                  <a:lnTo>
                    <a:pt x="42711" y="60144"/>
                  </a:lnTo>
                  <a:lnTo>
                    <a:pt x="40398" y="61224"/>
                  </a:lnTo>
                  <a:lnTo>
                    <a:pt x="35772" y="64771"/>
                  </a:lnTo>
                  <a:lnTo>
                    <a:pt x="23128" y="64771"/>
                  </a:lnTo>
                  <a:lnTo>
                    <a:pt x="18503" y="63537"/>
                  </a:lnTo>
                  <a:lnTo>
                    <a:pt x="16190" y="60144"/>
                  </a:lnTo>
                  <a:lnTo>
                    <a:pt x="12643" y="56597"/>
                  </a:lnTo>
                  <a:lnTo>
                    <a:pt x="11564" y="50891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570"/>
                  </a:lnTo>
                  <a:lnTo>
                    <a:pt x="50303" y="18277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0" name="object 684">
              <a:extLst>
                <a:ext uri="{FF2B5EF4-FFF2-40B4-BE49-F238E27FC236}">
                  <a16:creationId xmlns:a16="http://schemas.microsoft.com/office/drawing/2014/main" id="{D5D12E93-BE5A-4AB5-8BF5-D9FB4594023D}"/>
                </a:ext>
              </a:extLst>
            </p:cNvPr>
            <p:cNvSpPr/>
            <p:nvPr/>
          </p:nvSpPr>
          <p:spPr>
            <a:xfrm>
              <a:off x="3029739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1" name="object 685">
              <a:extLst>
                <a:ext uri="{FF2B5EF4-FFF2-40B4-BE49-F238E27FC236}">
                  <a16:creationId xmlns:a16="http://schemas.microsoft.com/office/drawing/2014/main" id="{E6BE5D5E-F31C-4B44-A2EA-F1AB0CEBDE1A}"/>
                </a:ext>
              </a:extLst>
            </p:cNvPr>
            <p:cNvSpPr/>
            <p:nvPr/>
          </p:nvSpPr>
          <p:spPr>
            <a:xfrm>
              <a:off x="3087562" y="2585000"/>
              <a:ext cx="34693" cy="91296"/>
            </a:xfrm>
            <a:custGeom>
              <a:avLst/>
              <a:gdLst/>
              <a:ahLst/>
              <a:cxnLst/>
              <a:rect l="l" t="t" r="r" b="b"/>
              <a:pathLst>
                <a:path w="34693" h="91296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4" y="26525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4693" y="90217"/>
                  </a:lnTo>
                  <a:lnTo>
                    <a:pt x="34693" y="79730"/>
                  </a:lnTo>
                  <a:lnTo>
                    <a:pt x="31301" y="80964"/>
                  </a:lnTo>
                  <a:lnTo>
                    <a:pt x="27754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4693" y="26525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2" name="object 686">
              <a:extLst>
                <a:ext uri="{FF2B5EF4-FFF2-40B4-BE49-F238E27FC236}">
                  <a16:creationId xmlns:a16="http://schemas.microsoft.com/office/drawing/2014/main" id="{AB3A2D0B-1FCB-403F-A5DD-6DD9AE82B8DD}"/>
                </a:ext>
              </a:extLst>
            </p:cNvPr>
            <p:cNvSpPr/>
            <p:nvPr/>
          </p:nvSpPr>
          <p:spPr>
            <a:xfrm>
              <a:off x="3133820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4959"/>
                  </a:move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079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32380" y="10332"/>
                  </a:lnTo>
                  <a:lnTo>
                    <a:pt x="33614" y="12645"/>
                  </a:lnTo>
                  <a:lnTo>
                    <a:pt x="37006" y="17272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78"/>
                  </a:lnTo>
                  <a:lnTo>
                    <a:pt x="12798" y="45031"/>
                  </a:lnTo>
                  <a:lnTo>
                    <a:pt x="16190" y="42718"/>
                  </a:lnTo>
                  <a:lnTo>
                    <a:pt x="19736" y="40404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2458"/>
                  </a:lnTo>
                  <a:lnTo>
                    <a:pt x="27754" y="63537"/>
                  </a:lnTo>
                  <a:lnTo>
                    <a:pt x="25441" y="64771"/>
                  </a:lnTo>
                  <a:lnTo>
                    <a:pt x="22049" y="64771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2790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4959"/>
                  </a:lnTo>
                  <a:close/>
                </a:path>
                <a:path w="50883" h="75103">
                  <a:moveTo>
                    <a:pt x="11564" y="48578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4771"/>
                  </a:lnTo>
                  <a:lnTo>
                    <a:pt x="18503" y="64771"/>
                  </a:lnTo>
                  <a:lnTo>
                    <a:pt x="16190" y="63537"/>
                  </a:lnTo>
                  <a:lnTo>
                    <a:pt x="12798" y="60144"/>
                  </a:lnTo>
                  <a:lnTo>
                    <a:pt x="11564" y="56597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3" name="object 687">
              <a:extLst>
                <a:ext uri="{FF2B5EF4-FFF2-40B4-BE49-F238E27FC236}">
                  <a16:creationId xmlns:a16="http://schemas.microsoft.com/office/drawing/2014/main" id="{F8D1085D-0E1B-4D73-986E-3B2FD536FEDD}"/>
                </a:ext>
              </a:extLst>
            </p:cNvPr>
            <p:cNvSpPr/>
            <p:nvPr/>
          </p:nvSpPr>
          <p:spPr>
            <a:xfrm>
              <a:off x="3192876" y="2585000"/>
              <a:ext cx="33614" cy="91296"/>
            </a:xfrm>
            <a:custGeom>
              <a:avLst/>
              <a:gdLst/>
              <a:ahLst/>
              <a:cxnLst/>
              <a:rect l="l" t="t" r="r" b="b"/>
              <a:pathLst>
                <a:path w="33614" h="91296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330" y="26525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3614" y="90217"/>
                  </a:lnTo>
                  <a:lnTo>
                    <a:pt x="33614" y="79730"/>
                  </a:lnTo>
                  <a:lnTo>
                    <a:pt x="32380" y="80964"/>
                  </a:lnTo>
                  <a:lnTo>
                    <a:pt x="28988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614" y="26525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4" name="object 688">
              <a:extLst>
                <a:ext uri="{FF2B5EF4-FFF2-40B4-BE49-F238E27FC236}">
                  <a16:creationId xmlns:a16="http://schemas.microsoft.com/office/drawing/2014/main" id="{1857BB8F-39A9-443D-87E2-AA5B8973636D}"/>
                </a:ext>
              </a:extLst>
            </p:cNvPr>
            <p:cNvSpPr/>
            <p:nvPr/>
          </p:nvSpPr>
          <p:spPr>
            <a:xfrm>
              <a:off x="3240367" y="2575747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6939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5" name="object 689">
              <a:extLst>
                <a:ext uri="{FF2B5EF4-FFF2-40B4-BE49-F238E27FC236}">
                  <a16:creationId xmlns:a16="http://schemas.microsoft.com/office/drawing/2014/main" id="{BD2FD4BA-0F8F-461A-AE3E-3440C5895F15}"/>
                </a:ext>
              </a:extLst>
            </p:cNvPr>
            <p:cNvSpPr/>
            <p:nvPr/>
          </p:nvSpPr>
          <p:spPr>
            <a:xfrm>
              <a:off x="3266888" y="2601193"/>
              <a:ext cx="56742" cy="75103"/>
            </a:xfrm>
            <a:custGeom>
              <a:avLst/>
              <a:gdLst/>
              <a:ahLst/>
              <a:cxnLst/>
              <a:rect l="l" t="t" r="r" b="b"/>
              <a:pathLst>
                <a:path w="56742" h="75103">
                  <a:moveTo>
                    <a:pt x="19736" y="62458"/>
                  </a:moveTo>
                  <a:lnTo>
                    <a:pt x="17423" y="58911"/>
                  </a:lnTo>
                  <a:lnTo>
                    <a:pt x="13877" y="54284"/>
                  </a:lnTo>
                  <a:lnTo>
                    <a:pt x="12798" y="48578"/>
                  </a:lnTo>
                  <a:lnTo>
                    <a:pt x="12798" y="26525"/>
                  </a:lnTo>
                  <a:lnTo>
                    <a:pt x="13877" y="20819"/>
                  </a:lnTo>
                  <a:lnTo>
                    <a:pt x="17423" y="16192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525"/>
                  </a:lnTo>
                  <a:lnTo>
                    <a:pt x="45178" y="42718"/>
                  </a:lnTo>
                  <a:lnTo>
                    <a:pt x="44860" y="458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983"/>
                  </a:lnTo>
                  <a:lnTo>
                    <a:pt x="55043" y="54694"/>
                  </a:lnTo>
                  <a:lnTo>
                    <a:pt x="56742" y="40404"/>
                  </a:lnTo>
                  <a:lnTo>
                    <a:pt x="56742" y="33278"/>
                  </a:lnTo>
                  <a:lnTo>
                    <a:pt x="54830" y="19550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392"/>
                  </a:lnTo>
                  <a:lnTo>
                    <a:pt x="8172" y="9253"/>
                  </a:lnTo>
                  <a:lnTo>
                    <a:pt x="2137" y="20409"/>
                  </a:lnTo>
                  <a:lnTo>
                    <a:pt x="0" y="34698"/>
                  </a:lnTo>
                  <a:lnTo>
                    <a:pt x="22" y="41825"/>
                  </a:lnTo>
                  <a:lnTo>
                    <a:pt x="2837" y="55552"/>
                  </a:lnTo>
                  <a:lnTo>
                    <a:pt x="8172" y="65850"/>
                  </a:lnTo>
                  <a:lnTo>
                    <a:pt x="13877" y="71711"/>
                  </a:lnTo>
                  <a:lnTo>
                    <a:pt x="19736" y="75103"/>
                  </a:lnTo>
                  <a:lnTo>
                    <a:pt x="28988" y="75103"/>
                  </a:lnTo>
                  <a:lnTo>
                    <a:pt x="23128" y="64771"/>
                  </a:lnTo>
                  <a:lnTo>
                    <a:pt x="19736" y="62458"/>
                  </a:lnTo>
                  <a:close/>
                </a:path>
                <a:path w="56742" h="75103">
                  <a:moveTo>
                    <a:pt x="23128" y="64771"/>
                  </a:moveTo>
                  <a:lnTo>
                    <a:pt x="28988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860" y="45838"/>
                  </a:lnTo>
                  <a:lnTo>
                    <a:pt x="39918" y="60161"/>
                  </a:lnTo>
                  <a:lnTo>
                    <a:pt x="28988" y="64771"/>
                  </a:lnTo>
                  <a:lnTo>
                    <a:pt x="23128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6" name="object 690">
              <a:extLst>
                <a:ext uri="{FF2B5EF4-FFF2-40B4-BE49-F238E27FC236}">
                  <a16:creationId xmlns:a16="http://schemas.microsoft.com/office/drawing/2014/main" id="{0EC240B6-FA2C-48A7-A864-4D86C569CC87}"/>
                </a:ext>
              </a:extLst>
            </p:cNvPr>
            <p:cNvSpPr/>
            <p:nvPr/>
          </p:nvSpPr>
          <p:spPr>
            <a:xfrm>
              <a:off x="3338588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7" name="object 691">
              <a:extLst>
                <a:ext uri="{FF2B5EF4-FFF2-40B4-BE49-F238E27FC236}">
                  <a16:creationId xmlns:a16="http://schemas.microsoft.com/office/drawing/2014/main" id="{20EAE957-E22F-4B36-9163-C7142DD00FEA}"/>
                </a:ext>
              </a:extLst>
            </p:cNvPr>
            <p:cNvSpPr/>
            <p:nvPr/>
          </p:nvSpPr>
          <p:spPr>
            <a:xfrm>
              <a:off x="3404582" y="2661338"/>
              <a:ext cx="16190" cy="14959"/>
            </a:xfrm>
            <a:custGeom>
              <a:avLst/>
              <a:gdLst/>
              <a:ahLst/>
              <a:cxnLst/>
              <a:rect l="l" t="t" r="r" b="b"/>
              <a:pathLst>
                <a:path w="16190" h="14959">
                  <a:moveTo>
                    <a:pt x="0" y="6939"/>
                  </a:moveTo>
                  <a:lnTo>
                    <a:pt x="0" y="9253"/>
                  </a:lnTo>
                  <a:lnTo>
                    <a:pt x="2312" y="12645"/>
                  </a:lnTo>
                  <a:lnTo>
                    <a:pt x="5705" y="14959"/>
                  </a:lnTo>
                  <a:lnTo>
                    <a:pt x="10330" y="14959"/>
                  </a:lnTo>
                  <a:lnTo>
                    <a:pt x="14956" y="11566"/>
                  </a:lnTo>
                  <a:lnTo>
                    <a:pt x="16190" y="6939"/>
                  </a:lnTo>
                  <a:lnTo>
                    <a:pt x="14956" y="3392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8" name="object 668">
              <a:extLst>
                <a:ext uri="{FF2B5EF4-FFF2-40B4-BE49-F238E27FC236}">
                  <a16:creationId xmlns:a16="http://schemas.microsoft.com/office/drawing/2014/main" id="{997D1458-711A-4C70-B27D-1DB302084AC4}"/>
                </a:ext>
              </a:extLst>
            </p:cNvPr>
            <p:cNvSpPr/>
            <p:nvPr/>
          </p:nvSpPr>
          <p:spPr>
            <a:xfrm>
              <a:off x="895577" y="3032693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1567" y="86824"/>
                  </a:moveTo>
                  <a:lnTo>
                    <a:pt x="11567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1567" y="41638"/>
                  </a:lnTo>
                  <a:lnTo>
                    <a:pt x="11567" y="10332"/>
                  </a:lnTo>
                  <a:lnTo>
                    <a:pt x="52053" y="10332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1567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9" name="object 669">
              <a:extLst>
                <a:ext uri="{FF2B5EF4-FFF2-40B4-BE49-F238E27FC236}">
                  <a16:creationId xmlns:a16="http://schemas.microsoft.com/office/drawing/2014/main" id="{925D90B6-08D0-4172-B74A-39F78FF835AB}"/>
                </a:ext>
              </a:extLst>
            </p:cNvPr>
            <p:cNvSpPr/>
            <p:nvPr/>
          </p:nvSpPr>
          <p:spPr>
            <a:xfrm>
              <a:off x="959199" y="3055826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0" y="1079"/>
                  </a:moveTo>
                  <a:lnTo>
                    <a:pt x="0" y="74024"/>
                  </a:lnTo>
                  <a:lnTo>
                    <a:pt x="11572" y="74024"/>
                  </a:lnTo>
                  <a:lnTo>
                    <a:pt x="11572" y="22053"/>
                  </a:lnTo>
                  <a:lnTo>
                    <a:pt x="13885" y="18506"/>
                  </a:lnTo>
                  <a:lnTo>
                    <a:pt x="15041" y="16192"/>
                  </a:lnTo>
                  <a:lnTo>
                    <a:pt x="19667" y="11566"/>
                  </a:lnTo>
                  <a:lnTo>
                    <a:pt x="23136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4701" y="13879"/>
                  </a:lnTo>
                  <a:lnTo>
                    <a:pt x="35857" y="17426"/>
                  </a:lnTo>
                  <a:lnTo>
                    <a:pt x="37014" y="20819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6180"/>
                  </a:lnTo>
                  <a:lnTo>
                    <a:pt x="41214" y="4187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3392"/>
                  </a:lnTo>
                  <a:lnTo>
                    <a:pt x="11572" y="9253"/>
                  </a:lnTo>
                  <a:lnTo>
                    <a:pt x="11572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0" name="object 670">
              <a:extLst>
                <a:ext uri="{FF2B5EF4-FFF2-40B4-BE49-F238E27FC236}">
                  <a16:creationId xmlns:a16="http://schemas.microsoft.com/office/drawing/2014/main" id="{76B26C81-4938-4DCC-B190-16E3F4EA07CE}"/>
                </a:ext>
              </a:extLst>
            </p:cNvPr>
            <p:cNvSpPr/>
            <p:nvPr/>
          </p:nvSpPr>
          <p:spPr>
            <a:xfrm>
              <a:off x="1021655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28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5049" y="75258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lnTo>
                    <a:pt x="13892" y="45185"/>
                  </a:lnTo>
                  <a:lnTo>
                    <a:pt x="17362" y="428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8110" y="37012"/>
                  </a:lnTo>
                  <a:lnTo>
                    <a:pt x="2328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3892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28" y="14959"/>
                  </a:lnTo>
                  <a:lnTo>
                    <a:pt x="1171" y="18506"/>
                  </a:lnTo>
                  <a:lnTo>
                    <a:pt x="1171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3892" y="16192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7362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5049" y="75258"/>
                  </a:lnTo>
                  <a:lnTo>
                    <a:pt x="27770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1" name="object 671">
              <a:extLst>
                <a:ext uri="{FF2B5EF4-FFF2-40B4-BE49-F238E27FC236}">
                  <a16:creationId xmlns:a16="http://schemas.microsoft.com/office/drawing/2014/main" id="{23EF1F35-A470-412B-9212-6E37F844ED61}"/>
                </a:ext>
              </a:extLst>
            </p:cNvPr>
            <p:cNvSpPr/>
            <p:nvPr/>
          </p:nvSpPr>
          <p:spPr>
            <a:xfrm>
              <a:off x="1086446" y="3026833"/>
              <a:ext cx="52040" cy="104250"/>
            </a:xfrm>
            <a:custGeom>
              <a:avLst/>
              <a:gdLst/>
              <a:ahLst/>
              <a:cxnLst/>
              <a:rect l="l" t="t" r="r" b="b"/>
              <a:pathLst>
                <a:path w="52040" h="104250">
                  <a:moveTo>
                    <a:pt x="40475" y="55672"/>
                  </a:moveTo>
                  <a:lnTo>
                    <a:pt x="40475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5849" y="104250"/>
                  </a:lnTo>
                  <a:lnTo>
                    <a:pt x="41632" y="101937"/>
                  </a:lnTo>
                  <a:lnTo>
                    <a:pt x="46257" y="96077"/>
                  </a:lnTo>
                  <a:lnTo>
                    <a:pt x="50529" y="85214"/>
                  </a:lnTo>
                  <a:lnTo>
                    <a:pt x="52040" y="70631"/>
                  </a:lnTo>
                  <a:lnTo>
                    <a:pt x="52035" y="62773"/>
                  </a:lnTo>
                  <a:lnTo>
                    <a:pt x="50368" y="48021"/>
                  </a:lnTo>
                  <a:lnTo>
                    <a:pt x="46257" y="38245"/>
                  </a:lnTo>
                  <a:lnTo>
                    <a:pt x="41632" y="32385"/>
                  </a:lnTo>
                  <a:lnTo>
                    <a:pt x="35849" y="28992"/>
                  </a:lnTo>
                  <a:lnTo>
                    <a:pt x="20816" y="28992"/>
                  </a:lnTo>
                  <a:lnTo>
                    <a:pt x="15033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408" y="103017"/>
                  </a:lnTo>
                  <a:lnTo>
                    <a:pt x="11564" y="94997"/>
                  </a:lnTo>
                  <a:lnTo>
                    <a:pt x="15033" y="101937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3877" y="42872"/>
                  </a:lnTo>
                  <a:lnTo>
                    <a:pt x="18503" y="39325"/>
                  </a:lnTo>
                  <a:lnTo>
                    <a:pt x="30067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475" y="55672"/>
                  </a:lnTo>
                  <a:close/>
                </a:path>
                <a:path w="52040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224" y="93764"/>
                  </a:lnTo>
                  <a:lnTo>
                    <a:pt x="18503" y="93764"/>
                  </a:lnTo>
                  <a:lnTo>
                    <a:pt x="13877" y="91450"/>
                  </a:lnTo>
                  <a:lnTo>
                    <a:pt x="11564" y="84511"/>
                  </a:lnTo>
                  <a:lnTo>
                    <a:pt x="15033" y="101937"/>
                  </a:lnTo>
                  <a:lnTo>
                    <a:pt x="20816" y="104250"/>
                  </a:lnTo>
                  <a:lnTo>
                    <a:pt x="35849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2" name="object 672">
              <a:extLst>
                <a:ext uri="{FF2B5EF4-FFF2-40B4-BE49-F238E27FC236}">
                  <a16:creationId xmlns:a16="http://schemas.microsoft.com/office/drawing/2014/main" id="{9592839B-7A3D-4B86-AD75-886C9C3C8239}"/>
                </a:ext>
              </a:extLst>
            </p:cNvPr>
            <p:cNvSpPr/>
            <p:nvPr/>
          </p:nvSpPr>
          <p:spPr>
            <a:xfrm>
              <a:off x="1158162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3" name="object 673">
              <a:extLst>
                <a:ext uri="{FF2B5EF4-FFF2-40B4-BE49-F238E27FC236}">
                  <a16:creationId xmlns:a16="http://schemas.microsoft.com/office/drawing/2014/main" id="{F2BE6C02-22F4-446F-82A1-EEFD9F612F16}"/>
                </a:ext>
              </a:extLst>
            </p:cNvPr>
            <p:cNvSpPr/>
            <p:nvPr/>
          </p:nvSpPr>
          <p:spPr>
            <a:xfrm>
              <a:off x="117666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9334" y="75258"/>
                  </a:lnTo>
                  <a:lnTo>
                    <a:pt x="47429" y="71711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1647" y="62458"/>
                  </a:lnTo>
                  <a:lnTo>
                    <a:pt x="38178" y="63691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7770" y="0"/>
                  </a:lnTo>
                  <a:lnTo>
                    <a:pt x="18503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199" y="32167"/>
                  </a:lnTo>
                  <a:lnTo>
                    <a:pt x="51327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4" name="object 674">
              <a:extLst>
                <a:ext uri="{FF2B5EF4-FFF2-40B4-BE49-F238E27FC236}">
                  <a16:creationId xmlns:a16="http://schemas.microsoft.com/office/drawing/2014/main" id="{C8B2CF44-B454-4DD3-8052-32E04F3B6B9F}"/>
                </a:ext>
              </a:extLst>
            </p:cNvPr>
            <p:cNvSpPr/>
            <p:nvPr/>
          </p:nvSpPr>
          <p:spPr>
            <a:xfrm>
              <a:off x="1264585" y="3025753"/>
              <a:ext cx="38162" cy="104096"/>
            </a:xfrm>
            <a:custGeom>
              <a:avLst/>
              <a:gdLst/>
              <a:ahLst/>
              <a:cxnLst/>
              <a:rect l="l" t="t" r="r" b="b"/>
              <a:pathLst>
                <a:path w="38162" h="104096">
                  <a:moveTo>
                    <a:pt x="21972" y="31151"/>
                  </a:moveTo>
                  <a:lnTo>
                    <a:pt x="21972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162" y="1079"/>
                  </a:lnTo>
                  <a:lnTo>
                    <a:pt x="33536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5706"/>
                  </a:lnTo>
                  <a:lnTo>
                    <a:pt x="11564" y="10332"/>
                  </a:lnTo>
                  <a:lnTo>
                    <a:pt x="10408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972" y="104096"/>
                  </a:lnTo>
                  <a:lnTo>
                    <a:pt x="21972" y="41638"/>
                  </a:lnTo>
                  <a:lnTo>
                    <a:pt x="33536" y="41638"/>
                  </a:lnTo>
                  <a:lnTo>
                    <a:pt x="33536" y="31151"/>
                  </a:lnTo>
                  <a:lnTo>
                    <a:pt x="21972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5" name="object 675">
              <a:extLst>
                <a:ext uri="{FF2B5EF4-FFF2-40B4-BE49-F238E27FC236}">
                  <a16:creationId xmlns:a16="http://schemas.microsoft.com/office/drawing/2014/main" id="{5EB28248-D032-4F7B-8D84-F267D7F320B9}"/>
                </a:ext>
              </a:extLst>
            </p:cNvPr>
            <p:cNvSpPr/>
            <p:nvPr/>
          </p:nvSpPr>
          <p:spPr>
            <a:xfrm>
              <a:off x="1308530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6" name="object 676">
              <a:extLst>
                <a:ext uri="{FF2B5EF4-FFF2-40B4-BE49-F238E27FC236}">
                  <a16:creationId xmlns:a16="http://schemas.microsoft.com/office/drawing/2014/main" id="{FC1F62DF-6546-44DB-A991-BE4BC4A00CAE}"/>
                </a:ext>
              </a:extLst>
            </p:cNvPr>
            <p:cNvSpPr/>
            <p:nvPr/>
          </p:nvSpPr>
          <p:spPr>
            <a:xfrm>
              <a:off x="1369838" y="3055826"/>
              <a:ext cx="49742" cy="75258"/>
            </a:xfrm>
            <a:custGeom>
              <a:avLst/>
              <a:gdLst/>
              <a:ahLst/>
              <a:cxnLst/>
              <a:rect l="l" t="t" r="r" b="b"/>
              <a:pathLst>
                <a:path w="49742" h="75258">
                  <a:moveTo>
                    <a:pt x="2312" y="14959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82" y="32385"/>
                  </a:lnTo>
                  <a:lnTo>
                    <a:pt x="8095" y="33619"/>
                  </a:lnTo>
                  <a:lnTo>
                    <a:pt x="12736" y="38245"/>
                  </a:lnTo>
                  <a:lnTo>
                    <a:pt x="17362" y="40559"/>
                  </a:lnTo>
                  <a:lnTo>
                    <a:pt x="24300" y="42872"/>
                  </a:lnTo>
                  <a:lnTo>
                    <a:pt x="28926" y="45185"/>
                  </a:lnTo>
                  <a:lnTo>
                    <a:pt x="33552" y="47498"/>
                  </a:lnTo>
                  <a:lnTo>
                    <a:pt x="37021" y="50891"/>
                  </a:lnTo>
                  <a:lnTo>
                    <a:pt x="38178" y="55518"/>
                  </a:lnTo>
                  <a:lnTo>
                    <a:pt x="38178" y="59065"/>
                  </a:lnTo>
                  <a:lnTo>
                    <a:pt x="34708" y="62458"/>
                  </a:lnTo>
                  <a:lnTo>
                    <a:pt x="30083" y="66005"/>
                  </a:lnTo>
                  <a:lnTo>
                    <a:pt x="21987" y="66005"/>
                  </a:lnTo>
                  <a:lnTo>
                    <a:pt x="18518" y="64771"/>
                  </a:lnTo>
                  <a:lnTo>
                    <a:pt x="13892" y="60144"/>
                  </a:lnTo>
                  <a:lnTo>
                    <a:pt x="12736" y="56751"/>
                  </a:lnTo>
                  <a:lnTo>
                    <a:pt x="12736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736" y="74024"/>
                  </a:lnTo>
                  <a:lnTo>
                    <a:pt x="18518" y="75258"/>
                  </a:lnTo>
                  <a:lnTo>
                    <a:pt x="33552" y="75258"/>
                  </a:lnTo>
                  <a:lnTo>
                    <a:pt x="39334" y="74024"/>
                  </a:lnTo>
                  <a:lnTo>
                    <a:pt x="42803" y="69397"/>
                  </a:lnTo>
                  <a:lnTo>
                    <a:pt x="47429" y="66005"/>
                  </a:lnTo>
                  <a:lnTo>
                    <a:pt x="49742" y="61378"/>
                  </a:lnTo>
                  <a:lnTo>
                    <a:pt x="49742" y="49812"/>
                  </a:lnTo>
                  <a:lnTo>
                    <a:pt x="48586" y="45185"/>
                  </a:lnTo>
                  <a:lnTo>
                    <a:pt x="45116" y="42872"/>
                  </a:lnTo>
                  <a:lnTo>
                    <a:pt x="41647" y="39325"/>
                  </a:lnTo>
                  <a:lnTo>
                    <a:pt x="35865" y="35932"/>
                  </a:lnTo>
                  <a:lnTo>
                    <a:pt x="26613" y="32385"/>
                  </a:lnTo>
                  <a:lnTo>
                    <a:pt x="21987" y="30072"/>
                  </a:lnTo>
                  <a:lnTo>
                    <a:pt x="18518" y="27759"/>
                  </a:lnTo>
                  <a:lnTo>
                    <a:pt x="15049" y="24366"/>
                  </a:lnTo>
                  <a:lnTo>
                    <a:pt x="13892" y="20819"/>
                  </a:lnTo>
                  <a:lnTo>
                    <a:pt x="13892" y="17426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192"/>
                  </a:lnTo>
                  <a:lnTo>
                    <a:pt x="47429" y="10332"/>
                  </a:lnTo>
                  <a:lnTo>
                    <a:pt x="42803" y="6939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3892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7" name="object 677">
              <a:extLst>
                <a:ext uri="{FF2B5EF4-FFF2-40B4-BE49-F238E27FC236}">
                  <a16:creationId xmlns:a16="http://schemas.microsoft.com/office/drawing/2014/main" id="{5E3C285C-5472-4FC0-923C-585707F0CB26}"/>
                </a:ext>
              </a:extLst>
            </p:cNvPr>
            <p:cNvSpPr/>
            <p:nvPr/>
          </p:nvSpPr>
          <p:spPr>
            <a:xfrm>
              <a:off x="1425362" y="3039633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1987" y="17272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205" y="90217"/>
                  </a:lnTo>
                  <a:lnTo>
                    <a:pt x="20831" y="91450"/>
                  </a:lnTo>
                  <a:lnTo>
                    <a:pt x="30083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7272"/>
                  </a:lnTo>
                  <a:lnTo>
                    <a:pt x="2198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8" name="object 665">
              <a:extLst>
                <a:ext uri="{FF2B5EF4-FFF2-40B4-BE49-F238E27FC236}">
                  <a16:creationId xmlns:a16="http://schemas.microsoft.com/office/drawing/2014/main" id="{201D31C2-473C-4EBF-9AF0-50924C7DD80F}"/>
                </a:ext>
              </a:extLst>
            </p:cNvPr>
            <p:cNvSpPr/>
            <p:nvPr/>
          </p:nvSpPr>
          <p:spPr>
            <a:xfrm>
              <a:off x="1497078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79" y="48578"/>
                  </a:moveTo>
                  <a:lnTo>
                    <a:pt x="12736" y="32385"/>
                  </a:lnTo>
                  <a:lnTo>
                    <a:pt x="6954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36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1239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11579" y="48578"/>
                  </a:lnTo>
                  <a:lnTo>
                    <a:pt x="12736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9" name="object 666">
              <a:extLst>
                <a:ext uri="{FF2B5EF4-FFF2-40B4-BE49-F238E27FC236}">
                  <a16:creationId xmlns:a16="http://schemas.microsoft.com/office/drawing/2014/main" id="{FC28572A-9C60-4854-A653-AA0971A7057B}"/>
                </a:ext>
              </a:extLst>
            </p:cNvPr>
            <p:cNvSpPr/>
            <p:nvPr/>
          </p:nvSpPr>
          <p:spPr>
            <a:xfrm>
              <a:off x="1560697" y="3055826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lnTo>
                    <a:pt x="12736" y="22053"/>
                  </a:lnTo>
                  <a:lnTo>
                    <a:pt x="13892" y="18506"/>
                  </a:lnTo>
                  <a:lnTo>
                    <a:pt x="15049" y="16192"/>
                  </a:lnTo>
                  <a:lnTo>
                    <a:pt x="19675" y="11566"/>
                  </a:lnTo>
                  <a:lnTo>
                    <a:pt x="23144" y="10332"/>
                  </a:lnTo>
                  <a:lnTo>
                    <a:pt x="30083" y="10332"/>
                  </a:lnTo>
                  <a:lnTo>
                    <a:pt x="34708" y="13879"/>
                  </a:lnTo>
                  <a:lnTo>
                    <a:pt x="35865" y="17426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933" y="16875"/>
                  </a:lnTo>
                  <a:lnTo>
                    <a:pt x="42172" y="4370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0" name="object 667">
              <a:extLst>
                <a:ext uri="{FF2B5EF4-FFF2-40B4-BE49-F238E27FC236}">
                  <a16:creationId xmlns:a16="http://schemas.microsoft.com/office/drawing/2014/main" id="{04111A57-A88C-48F2-8CA2-61397DC550C8}"/>
                </a:ext>
              </a:extLst>
            </p:cNvPr>
            <p:cNvSpPr/>
            <p:nvPr/>
          </p:nvSpPr>
          <p:spPr>
            <a:xfrm>
              <a:off x="1622020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11564" y="78805"/>
                  </a:moveTo>
                  <a:lnTo>
                    <a:pt x="11564" y="63691"/>
                  </a:lnTo>
                  <a:lnTo>
                    <a:pt x="10408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900"/>
                  </a:lnTo>
                  <a:lnTo>
                    <a:pt x="1865" y="86015"/>
                  </a:lnTo>
                  <a:lnTo>
                    <a:pt x="6938" y="96077"/>
                  </a:lnTo>
                  <a:lnTo>
                    <a:pt x="11564" y="101937"/>
                  </a:lnTo>
                  <a:lnTo>
                    <a:pt x="17346" y="104250"/>
                  </a:lnTo>
                  <a:lnTo>
                    <a:pt x="24285" y="104250"/>
                  </a:lnTo>
                  <a:lnTo>
                    <a:pt x="18503" y="92684"/>
                  </a:lnTo>
                  <a:lnTo>
                    <a:pt x="16190" y="88058"/>
                  </a:lnTo>
                  <a:lnTo>
                    <a:pt x="13877" y="84511"/>
                  </a:lnTo>
                  <a:lnTo>
                    <a:pt x="11564" y="78805"/>
                  </a:lnTo>
                  <a:close/>
                </a:path>
                <a:path w="53196" h="104250">
                  <a:moveTo>
                    <a:pt x="18503" y="41638"/>
                  </a:moveTo>
                  <a:lnTo>
                    <a:pt x="21972" y="39325"/>
                  </a:lnTo>
                  <a:lnTo>
                    <a:pt x="33536" y="39325"/>
                  </a:lnTo>
                  <a:lnTo>
                    <a:pt x="38162" y="42872"/>
                  </a:lnTo>
                  <a:lnTo>
                    <a:pt x="40475" y="48732"/>
                  </a:lnTo>
                  <a:lnTo>
                    <a:pt x="40475" y="85744"/>
                  </a:lnTo>
                  <a:lnTo>
                    <a:pt x="38162" y="91450"/>
                  </a:lnTo>
                  <a:lnTo>
                    <a:pt x="33536" y="93764"/>
                  </a:lnTo>
                  <a:lnTo>
                    <a:pt x="21972" y="93764"/>
                  </a:lnTo>
                  <a:lnTo>
                    <a:pt x="18503" y="92684"/>
                  </a:lnTo>
                  <a:lnTo>
                    <a:pt x="24285" y="104250"/>
                  </a:lnTo>
                  <a:lnTo>
                    <a:pt x="31224" y="104250"/>
                  </a:lnTo>
                  <a:lnTo>
                    <a:pt x="37006" y="101937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475" y="0"/>
                  </a:lnTo>
                  <a:lnTo>
                    <a:pt x="40475" y="38245"/>
                  </a:lnTo>
                  <a:lnTo>
                    <a:pt x="37006" y="32385"/>
                  </a:lnTo>
                  <a:lnTo>
                    <a:pt x="31224" y="28992"/>
                  </a:lnTo>
                  <a:lnTo>
                    <a:pt x="16190" y="28992"/>
                  </a:lnTo>
                  <a:lnTo>
                    <a:pt x="10408" y="32385"/>
                  </a:lnTo>
                  <a:lnTo>
                    <a:pt x="11564" y="63691"/>
                  </a:lnTo>
                  <a:lnTo>
                    <a:pt x="12720" y="55672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1" name="object 656">
              <a:extLst>
                <a:ext uri="{FF2B5EF4-FFF2-40B4-BE49-F238E27FC236}">
                  <a16:creationId xmlns:a16="http://schemas.microsoft.com/office/drawing/2014/main" id="{7E307DB6-B78E-4928-A600-98FA37029184}"/>
                </a:ext>
              </a:extLst>
            </p:cNvPr>
            <p:cNvSpPr/>
            <p:nvPr/>
          </p:nvSpPr>
          <p:spPr>
            <a:xfrm>
              <a:off x="3404582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398" y="84511"/>
                  </a:lnTo>
                  <a:lnTo>
                    <a:pt x="38085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7337" y="96077"/>
                  </a:lnTo>
                  <a:lnTo>
                    <a:pt x="51679" y="85206"/>
                  </a:lnTo>
                  <a:lnTo>
                    <a:pt x="53196" y="70631"/>
                  </a:lnTo>
                  <a:lnTo>
                    <a:pt x="53191" y="62751"/>
                  </a:lnTo>
                  <a:lnTo>
                    <a:pt x="51512" y="48013"/>
                  </a:lnTo>
                  <a:lnTo>
                    <a:pt x="4733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2643" y="38245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643" y="84511"/>
                  </a:lnTo>
                  <a:lnTo>
                    <a:pt x="12643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8085" y="45185"/>
                  </a:lnTo>
                  <a:lnTo>
                    <a:pt x="40398" y="48732"/>
                  </a:lnTo>
                  <a:lnTo>
                    <a:pt x="41632" y="55672"/>
                  </a:lnTo>
                  <a:close/>
                </a:path>
                <a:path w="53196" h="104250">
                  <a:moveTo>
                    <a:pt x="38085" y="88058"/>
                  </a:moveTo>
                  <a:lnTo>
                    <a:pt x="35772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12643" y="84511"/>
                  </a:lnTo>
                  <a:lnTo>
                    <a:pt x="16190" y="101937"/>
                  </a:lnTo>
                  <a:lnTo>
                    <a:pt x="21895" y="104250"/>
                  </a:lnTo>
                  <a:lnTo>
                    <a:pt x="37006" y="104250"/>
                  </a:lnTo>
                  <a:lnTo>
                    <a:pt x="38085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2" name="object 657">
              <a:extLst>
                <a:ext uri="{FF2B5EF4-FFF2-40B4-BE49-F238E27FC236}">
                  <a16:creationId xmlns:a16="http://schemas.microsoft.com/office/drawing/2014/main" id="{13F6F7A5-A9E6-4D5E-B79E-13DBA3A5A7BC}"/>
                </a:ext>
              </a:extLst>
            </p:cNvPr>
            <p:cNvSpPr/>
            <p:nvPr/>
          </p:nvSpPr>
          <p:spPr>
            <a:xfrm>
              <a:off x="3469343" y="3056905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12643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705" y="68318"/>
                  </a:lnTo>
                  <a:lnTo>
                    <a:pt x="9251" y="71865"/>
                  </a:lnTo>
                  <a:lnTo>
                    <a:pt x="13877" y="74178"/>
                  </a:lnTo>
                  <a:lnTo>
                    <a:pt x="27754" y="74178"/>
                  </a:lnTo>
                  <a:lnTo>
                    <a:pt x="33459" y="71865"/>
                  </a:lnTo>
                  <a:lnTo>
                    <a:pt x="38239" y="67238"/>
                  </a:lnTo>
                  <a:lnTo>
                    <a:pt x="38239" y="72944"/>
                  </a:lnTo>
                  <a:lnTo>
                    <a:pt x="49804" y="72944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30067" y="63691"/>
                  </a:lnTo>
                  <a:lnTo>
                    <a:pt x="14956" y="63691"/>
                  </a:lnTo>
                  <a:lnTo>
                    <a:pt x="12643" y="57985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3" name="object 658">
              <a:extLst>
                <a:ext uri="{FF2B5EF4-FFF2-40B4-BE49-F238E27FC236}">
                  <a16:creationId xmlns:a16="http://schemas.microsoft.com/office/drawing/2014/main" id="{D6781B28-AE6C-46B2-8A18-0A7149945CC3}"/>
                </a:ext>
              </a:extLst>
            </p:cNvPr>
            <p:cNvSpPr/>
            <p:nvPr/>
          </p:nvSpPr>
          <p:spPr>
            <a:xfrm>
              <a:off x="3531792" y="3055826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325"/>
                  </a:lnTo>
                  <a:lnTo>
                    <a:pt x="34693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7754" y="10332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4" name="object 659">
              <a:extLst>
                <a:ext uri="{FF2B5EF4-FFF2-40B4-BE49-F238E27FC236}">
                  <a16:creationId xmlns:a16="http://schemas.microsoft.com/office/drawing/2014/main" id="{DB6CFA63-6174-42CD-8150-6727DA5E6CAC}"/>
                </a:ext>
              </a:extLst>
            </p:cNvPr>
            <p:cNvSpPr/>
            <p:nvPr/>
          </p:nvSpPr>
          <p:spPr>
            <a:xfrm>
              <a:off x="3593160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5" name="object 660">
              <a:extLst>
                <a:ext uri="{FF2B5EF4-FFF2-40B4-BE49-F238E27FC236}">
                  <a16:creationId xmlns:a16="http://schemas.microsoft.com/office/drawing/2014/main" id="{0B1820AA-51D0-45F3-BE5D-80CC091F86B7}"/>
                </a:ext>
              </a:extLst>
            </p:cNvPr>
            <p:cNvSpPr/>
            <p:nvPr/>
          </p:nvSpPr>
          <p:spPr>
            <a:xfrm>
              <a:off x="36219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6" name="object 661">
              <a:extLst>
                <a:ext uri="{FF2B5EF4-FFF2-40B4-BE49-F238E27FC236}">
                  <a16:creationId xmlns:a16="http://schemas.microsoft.com/office/drawing/2014/main" id="{B59BA6D0-4046-4979-9A40-B162A1454F32}"/>
                </a:ext>
              </a:extLst>
            </p:cNvPr>
            <p:cNvSpPr/>
            <p:nvPr/>
          </p:nvSpPr>
          <p:spPr>
            <a:xfrm>
              <a:off x="3683363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7" name="object 662">
              <a:extLst>
                <a:ext uri="{FF2B5EF4-FFF2-40B4-BE49-F238E27FC236}">
                  <a16:creationId xmlns:a16="http://schemas.microsoft.com/office/drawing/2014/main" id="{F76A2306-19F0-4AF6-9E5C-186E37DB89BB}"/>
                </a:ext>
              </a:extLst>
            </p:cNvPr>
            <p:cNvSpPr/>
            <p:nvPr/>
          </p:nvSpPr>
          <p:spPr>
            <a:xfrm>
              <a:off x="3744578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8" name="object 663">
              <a:extLst>
                <a:ext uri="{FF2B5EF4-FFF2-40B4-BE49-F238E27FC236}">
                  <a16:creationId xmlns:a16="http://schemas.microsoft.com/office/drawing/2014/main" id="{E9E71C04-0C8F-4F35-93E7-E9677B54473F}"/>
                </a:ext>
              </a:extLst>
            </p:cNvPr>
            <p:cNvSpPr/>
            <p:nvPr/>
          </p:nvSpPr>
          <p:spPr>
            <a:xfrm>
              <a:off x="3803634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5441" y="66005"/>
                  </a:move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8172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9" name="object 664">
              <a:extLst>
                <a:ext uri="{FF2B5EF4-FFF2-40B4-BE49-F238E27FC236}">
                  <a16:creationId xmlns:a16="http://schemas.microsoft.com/office/drawing/2014/main" id="{54132ABC-B76B-482C-BC05-3865D0F187CC}"/>
                </a:ext>
              </a:extLst>
            </p:cNvPr>
            <p:cNvSpPr/>
            <p:nvPr/>
          </p:nvSpPr>
          <p:spPr>
            <a:xfrm>
              <a:off x="3867315" y="3115971"/>
              <a:ext cx="14956" cy="15113"/>
            </a:xfrm>
            <a:custGeom>
              <a:avLst/>
              <a:gdLst/>
              <a:ahLst/>
              <a:cxnLst/>
              <a:rect l="l" t="t" r="r" b="b"/>
              <a:pathLst>
                <a:path w="14956" h="15113">
                  <a:moveTo>
                    <a:pt x="0" y="8173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6938" y="15113"/>
                  </a:lnTo>
                  <a:lnTo>
                    <a:pt x="10330" y="15113"/>
                  </a:lnTo>
                  <a:lnTo>
                    <a:pt x="11564" y="13879"/>
                  </a:lnTo>
                  <a:lnTo>
                    <a:pt x="14956" y="11566"/>
                  </a:lnTo>
                  <a:lnTo>
                    <a:pt x="14956" y="3546"/>
                  </a:lnTo>
                  <a:lnTo>
                    <a:pt x="10330" y="0"/>
                  </a:lnTo>
                  <a:lnTo>
                    <a:pt x="6938" y="0"/>
                  </a:lnTo>
                  <a:lnTo>
                    <a:pt x="3392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0" name="object 650">
              <a:extLst>
                <a:ext uri="{FF2B5EF4-FFF2-40B4-BE49-F238E27FC236}">
                  <a16:creationId xmlns:a16="http://schemas.microsoft.com/office/drawing/2014/main" id="{F5E6E50A-637E-4DE3-A0B7-8127638EA9E6}"/>
                </a:ext>
              </a:extLst>
            </p:cNvPr>
            <p:cNvSpPr/>
            <p:nvPr/>
          </p:nvSpPr>
          <p:spPr>
            <a:xfrm>
              <a:off x="4186495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2798" y="60144"/>
                  </a:move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7491" y="9253"/>
                  </a:lnTo>
                  <a:lnTo>
                    <a:pt x="42865" y="5706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079"/>
                  </a:lnTo>
                  <a:lnTo>
                    <a:pt x="13877" y="3392"/>
                  </a:lnTo>
                  <a:lnTo>
                    <a:pt x="10485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1" name="object 651">
              <a:extLst>
                <a:ext uri="{FF2B5EF4-FFF2-40B4-BE49-F238E27FC236}">
                  <a16:creationId xmlns:a16="http://schemas.microsoft.com/office/drawing/2014/main" id="{63DAE447-A0D5-4585-8505-6BC490FF9120}"/>
                </a:ext>
              </a:extLst>
            </p:cNvPr>
            <p:cNvSpPr/>
            <p:nvPr/>
          </p:nvSpPr>
          <p:spPr>
            <a:xfrm>
              <a:off x="4243238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2" name="object 652">
              <a:extLst>
                <a:ext uri="{FF2B5EF4-FFF2-40B4-BE49-F238E27FC236}">
                  <a16:creationId xmlns:a16="http://schemas.microsoft.com/office/drawing/2014/main" id="{A9DCD503-04BA-4C69-B71B-744E89DBCE6D}"/>
                </a:ext>
              </a:extLst>
            </p:cNvPr>
            <p:cNvSpPr/>
            <p:nvPr/>
          </p:nvSpPr>
          <p:spPr>
            <a:xfrm>
              <a:off x="4285949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3" name="object 653">
              <a:extLst>
                <a:ext uri="{FF2B5EF4-FFF2-40B4-BE49-F238E27FC236}">
                  <a16:creationId xmlns:a16="http://schemas.microsoft.com/office/drawing/2014/main" id="{BA8E6846-01C3-48FA-B626-DF963404A232}"/>
                </a:ext>
              </a:extLst>
            </p:cNvPr>
            <p:cNvSpPr/>
            <p:nvPr/>
          </p:nvSpPr>
          <p:spPr>
            <a:xfrm>
              <a:off x="4370447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4" name="object 654">
              <a:extLst>
                <a:ext uri="{FF2B5EF4-FFF2-40B4-BE49-F238E27FC236}">
                  <a16:creationId xmlns:a16="http://schemas.microsoft.com/office/drawing/2014/main" id="{EBB296A6-A62E-461B-A446-B25ABF1DC97E}"/>
                </a:ext>
              </a:extLst>
            </p:cNvPr>
            <p:cNvSpPr/>
            <p:nvPr/>
          </p:nvSpPr>
          <p:spPr>
            <a:xfrm>
              <a:off x="441562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643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3877" y="47498"/>
                  </a:lnTo>
                  <a:lnTo>
                    <a:pt x="14956" y="45185"/>
                  </a:lnTo>
                  <a:lnTo>
                    <a:pt x="19582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65" y="45127"/>
                  </a:lnTo>
                  <a:lnTo>
                    <a:pt x="41643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5" name="object 655">
              <a:extLst>
                <a:ext uri="{FF2B5EF4-FFF2-40B4-BE49-F238E27FC236}">
                  <a16:creationId xmlns:a16="http://schemas.microsoft.com/office/drawing/2014/main" id="{C582D20F-1FB0-41DE-83BA-810876020453}"/>
                </a:ext>
              </a:extLst>
            </p:cNvPr>
            <p:cNvSpPr/>
            <p:nvPr/>
          </p:nvSpPr>
          <p:spPr>
            <a:xfrm>
              <a:off x="4476840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6" name="object 638">
              <a:extLst>
                <a:ext uri="{FF2B5EF4-FFF2-40B4-BE49-F238E27FC236}">
                  <a16:creationId xmlns:a16="http://schemas.microsoft.com/office/drawing/2014/main" id="{F8956F0A-9E14-46DC-9CBD-29763D81EF88}"/>
                </a:ext>
              </a:extLst>
            </p:cNvPr>
            <p:cNvSpPr/>
            <p:nvPr/>
          </p:nvSpPr>
          <p:spPr>
            <a:xfrm>
              <a:off x="7997989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7" name="object 639">
              <a:extLst>
                <a:ext uri="{FF2B5EF4-FFF2-40B4-BE49-F238E27FC236}">
                  <a16:creationId xmlns:a16="http://schemas.microsoft.com/office/drawing/2014/main" id="{611F9B14-B42F-480B-B8F5-B855E647DA8C}"/>
                </a:ext>
              </a:extLst>
            </p:cNvPr>
            <p:cNvSpPr/>
            <p:nvPr/>
          </p:nvSpPr>
          <p:spPr>
            <a:xfrm>
              <a:off x="806167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8" name="object 640">
              <a:extLst>
                <a:ext uri="{FF2B5EF4-FFF2-40B4-BE49-F238E27FC236}">
                  <a16:creationId xmlns:a16="http://schemas.microsoft.com/office/drawing/2014/main" id="{80A9B378-49E5-401F-91FB-4175253CE582}"/>
                </a:ext>
              </a:extLst>
            </p:cNvPr>
            <p:cNvSpPr/>
            <p:nvPr/>
          </p:nvSpPr>
          <p:spPr>
            <a:xfrm>
              <a:off x="8119493" y="3056905"/>
              <a:ext cx="51963" cy="72944"/>
            </a:xfrm>
            <a:custGeom>
              <a:avLst/>
              <a:gdLst/>
              <a:ahLst/>
              <a:cxnLst/>
              <a:rect l="l" t="t" r="r" b="b"/>
              <a:pathLst>
                <a:path w="51963" h="72944">
                  <a:moveTo>
                    <a:pt x="26521" y="55672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944"/>
                  </a:lnTo>
                  <a:lnTo>
                    <a:pt x="30067" y="72944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9" name="object 641">
              <a:extLst>
                <a:ext uri="{FF2B5EF4-FFF2-40B4-BE49-F238E27FC236}">
                  <a16:creationId xmlns:a16="http://schemas.microsoft.com/office/drawing/2014/main" id="{13D85692-FD42-46D8-9E1C-DE49B9E385A9}"/>
                </a:ext>
              </a:extLst>
            </p:cNvPr>
            <p:cNvSpPr/>
            <p:nvPr/>
          </p:nvSpPr>
          <p:spPr>
            <a:xfrm>
              <a:off x="8180707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0" name="object 642">
              <a:extLst>
                <a:ext uri="{FF2B5EF4-FFF2-40B4-BE49-F238E27FC236}">
                  <a16:creationId xmlns:a16="http://schemas.microsoft.com/office/drawing/2014/main" id="{5520665E-6E9A-436E-989C-C36C846E3719}"/>
                </a:ext>
              </a:extLst>
            </p:cNvPr>
            <p:cNvSpPr/>
            <p:nvPr/>
          </p:nvSpPr>
          <p:spPr>
            <a:xfrm>
              <a:off x="8209696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1" name="object 643">
              <a:extLst>
                <a:ext uri="{FF2B5EF4-FFF2-40B4-BE49-F238E27FC236}">
                  <a16:creationId xmlns:a16="http://schemas.microsoft.com/office/drawing/2014/main" id="{504CB691-6F73-478A-852D-FA39F6E21138}"/>
                </a:ext>
              </a:extLst>
            </p:cNvPr>
            <p:cNvSpPr/>
            <p:nvPr/>
          </p:nvSpPr>
          <p:spPr>
            <a:xfrm>
              <a:off x="8244389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2" name="object 644">
              <a:extLst>
                <a:ext uri="{FF2B5EF4-FFF2-40B4-BE49-F238E27FC236}">
                  <a16:creationId xmlns:a16="http://schemas.microsoft.com/office/drawing/2014/main" id="{607B04F6-0583-4AF0-A20F-752F6AB87B88}"/>
                </a:ext>
              </a:extLst>
            </p:cNvPr>
            <p:cNvSpPr/>
            <p:nvPr/>
          </p:nvSpPr>
          <p:spPr>
            <a:xfrm>
              <a:off x="831269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3" name="object 645">
              <a:extLst>
                <a:ext uri="{FF2B5EF4-FFF2-40B4-BE49-F238E27FC236}">
                  <a16:creationId xmlns:a16="http://schemas.microsoft.com/office/drawing/2014/main" id="{1FBB67F3-CE65-4865-B3D7-73D38EA3AF88}"/>
                </a:ext>
              </a:extLst>
            </p:cNvPr>
            <p:cNvSpPr/>
            <p:nvPr/>
          </p:nvSpPr>
          <p:spPr>
            <a:xfrm>
              <a:off x="8376224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2798" y="74024"/>
                  </a:moveTo>
                  <a:lnTo>
                    <a:pt x="12798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426"/>
                  </a:lnTo>
                  <a:lnTo>
                    <a:pt x="53196" y="14959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1699" y="14959"/>
                  </a:lnTo>
                  <a:lnTo>
                    <a:pt x="72933" y="17426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679" y="15742"/>
                  </a:lnTo>
                  <a:lnTo>
                    <a:pt x="78243" y="3849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392"/>
                  </a:lnTo>
                  <a:lnTo>
                    <a:pt x="46257" y="10332"/>
                  </a:lnTo>
                  <a:lnTo>
                    <a:pt x="42865" y="3392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4" name="object 646">
              <a:extLst>
                <a:ext uri="{FF2B5EF4-FFF2-40B4-BE49-F238E27FC236}">
                  <a16:creationId xmlns:a16="http://schemas.microsoft.com/office/drawing/2014/main" id="{5304E895-A3BD-4935-BB03-10A5589FF0EB}"/>
                </a:ext>
              </a:extLst>
            </p:cNvPr>
            <p:cNvSpPr/>
            <p:nvPr/>
          </p:nvSpPr>
          <p:spPr>
            <a:xfrm>
              <a:off x="8475678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5" name="object 647">
              <a:extLst>
                <a:ext uri="{FF2B5EF4-FFF2-40B4-BE49-F238E27FC236}">
                  <a16:creationId xmlns:a16="http://schemas.microsoft.com/office/drawing/2014/main" id="{871E77ED-88DD-4438-A612-920DF363ABEE}"/>
                </a:ext>
              </a:extLst>
            </p:cNvPr>
            <p:cNvSpPr/>
            <p:nvPr/>
          </p:nvSpPr>
          <p:spPr>
            <a:xfrm>
              <a:off x="853936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6" name="object 648">
              <a:extLst>
                <a:ext uri="{FF2B5EF4-FFF2-40B4-BE49-F238E27FC236}">
                  <a16:creationId xmlns:a16="http://schemas.microsoft.com/office/drawing/2014/main" id="{025CA906-A383-48E4-B966-542194617A2C}"/>
                </a:ext>
              </a:extLst>
            </p:cNvPr>
            <p:cNvSpPr/>
            <p:nvPr/>
          </p:nvSpPr>
          <p:spPr>
            <a:xfrm>
              <a:off x="8594869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7" name="object 649">
              <a:extLst>
                <a:ext uri="{FF2B5EF4-FFF2-40B4-BE49-F238E27FC236}">
                  <a16:creationId xmlns:a16="http://schemas.microsoft.com/office/drawing/2014/main" id="{2C3C1116-90AD-4603-A5FA-D5D900D59FC3}"/>
                </a:ext>
              </a:extLst>
            </p:cNvPr>
            <p:cNvSpPr/>
            <p:nvPr/>
          </p:nvSpPr>
          <p:spPr>
            <a:xfrm>
              <a:off x="8641127" y="3115971"/>
              <a:ext cx="15110" cy="15113"/>
            </a:xfrm>
            <a:custGeom>
              <a:avLst/>
              <a:gdLst/>
              <a:ahLst/>
              <a:cxnLst/>
              <a:rect l="l" t="t" r="r" b="b"/>
              <a:pathLst>
                <a:path w="15110" h="15113">
                  <a:moveTo>
                    <a:pt x="0" y="8173"/>
                  </a:moveTo>
                  <a:lnTo>
                    <a:pt x="0" y="11566"/>
                  </a:lnTo>
                  <a:lnTo>
                    <a:pt x="3546" y="13879"/>
                  </a:lnTo>
                  <a:lnTo>
                    <a:pt x="6938" y="15113"/>
                  </a:lnTo>
                  <a:lnTo>
                    <a:pt x="10485" y="15113"/>
                  </a:lnTo>
                  <a:lnTo>
                    <a:pt x="11564" y="13879"/>
                  </a:lnTo>
                  <a:lnTo>
                    <a:pt x="15110" y="11566"/>
                  </a:lnTo>
                  <a:lnTo>
                    <a:pt x="15110" y="3546"/>
                  </a:lnTo>
                  <a:lnTo>
                    <a:pt x="10485" y="0"/>
                  </a:lnTo>
                  <a:lnTo>
                    <a:pt x="6938" y="0"/>
                  </a:lnTo>
                  <a:lnTo>
                    <a:pt x="3546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8" name="object 637">
              <a:extLst>
                <a:ext uri="{FF2B5EF4-FFF2-40B4-BE49-F238E27FC236}">
                  <a16:creationId xmlns:a16="http://schemas.microsoft.com/office/drawing/2014/main" id="{CB82DEB5-B335-465A-B3BF-81A95A2B0551}"/>
                </a:ext>
              </a:extLst>
            </p:cNvPr>
            <p:cNvSpPr/>
            <p:nvPr/>
          </p:nvSpPr>
          <p:spPr>
            <a:xfrm>
              <a:off x="4688547" y="3493186"/>
              <a:ext cx="178092" cy="178121"/>
            </a:xfrm>
            <a:custGeom>
              <a:avLst/>
              <a:gdLst/>
              <a:ahLst/>
              <a:cxnLst/>
              <a:rect l="l" t="t" r="r" b="b"/>
              <a:pathLst>
                <a:path w="178092" h="178121">
                  <a:moveTo>
                    <a:pt x="178092" y="88983"/>
                  </a:moveTo>
                  <a:lnTo>
                    <a:pt x="89123" y="0"/>
                  </a:lnTo>
                  <a:lnTo>
                    <a:pt x="89123" y="45031"/>
                  </a:lnTo>
                  <a:lnTo>
                    <a:pt x="0" y="45031"/>
                  </a:lnTo>
                  <a:lnTo>
                    <a:pt x="0" y="134169"/>
                  </a:lnTo>
                  <a:lnTo>
                    <a:pt x="89123" y="134169"/>
                  </a:lnTo>
                  <a:lnTo>
                    <a:pt x="89123" y="178121"/>
                  </a:lnTo>
                  <a:lnTo>
                    <a:pt x="178092" y="88983"/>
                  </a:lnTo>
                  <a:close/>
                </a:path>
              </a:pathLst>
            </a:custGeom>
            <a:solidFill>
              <a:srgbClr val="173B79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9" name="object 633">
              <a:extLst>
                <a:ext uri="{FF2B5EF4-FFF2-40B4-BE49-F238E27FC236}">
                  <a16:creationId xmlns:a16="http://schemas.microsoft.com/office/drawing/2014/main" id="{477B4F5E-3320-424C-9E92-46525FC61D41}"/>
                </a:ext>
              </a:extLst>
            </p:cNvPr>
            <p:cNvSpPr/>
            <p:nvPr/>
          </p:nvSpPr>
          <p:spPr>
            <a:xfrm>
              <a:off x="895577" y="3715259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2723" y="86824"/>
                  </a:moveTo>
                  <a:lnTo>
                    <a:pt x="12723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2723" y="41638"/>
                  </a:lnTo>
                  <a:lnTo>
                    <a:pt x="12723" y="10486"/>
                  </a:lnTo>
                  <a:lnTo>
                    <a:pt x="52053" y="10486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272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0" name="object 634">
              <a:extLst>
                <a:ext uri="{FF2B5EF4-FFF2-40B4-BE49-F238E27FC236}">
                  <a16:creationId xmlns:a16="http://schemas.microsoft.com/office/drawing/2014/main" id="{8A1C7DA9-CE45-497E-939D-190A683B03EC}"/>
                </a:ext>
              </a:extLst>
            </p:cNvPr>
            <p:cNvSpPr/>
            <p:nvPr/>
          </p:nvSpPr>
          <p:spPr>
            <a:xfrm>
              <a:off x="960355" y="3712946"/>
              <a:ext cx="63627" cy="100703"/>
            </a:xfrm>
            <a:custGeom>
              <a:avLst/>
              <a:gdLst/>
              <a:ahLst/>
              <a:cxnLst/>
              <a:rect l="l" t="t" r="r" b="b"/>
              <a:pathLst>
                <a:path w="63627" h="100703">
                  <a:moveTo>
                    <a:pt x="20823" y="13879"/>
                  </a:moveTo>
                  <a:lnTo>
                    <a:pt x="26605" y="11566"/>
                  </a:lnTo>
                  <a:lnTo>
                    <a:pt x="39326" y="11566"/>
                  </a:lnTo>
                  <a:lnTo>
                    <a:pt x="43952" y="12800"/>
                  </a:lnTo>
                  <a:lnTo>
                    <a:pt x="46265" y="16192"/>
                  </a:lnTo>
                  <a:lnTo>
                    <a:pt x="49734" y="19739"/>
                  </a:lnTo>
                  <a:lnTo>
                    <a:pt x="50891" y="24366"/>
                  </a:lnTo>
                  <a:lnTo>
                    <a:pt x="52047" y="30072"/>
                  </a:lnTo>
                  <a:lnTo>
                    <a:pt x="63627" y="30072"/>
                  </a:lnTo>
                  <a:lnTo>
                    <a:pt x="63627" y="20819"/>
                  </a:lnTo>
                  <a:lnTo>
                    <a:pt x="60142" y="13879"/>
                  </a:lnTo>
                  <a:lnTo>
                    <a:pt x="55517" y="8173"/>
                  </a:lnTo>
                  <a:lnTo>
                    <a:pt x="49734" y="3546"/>
                  </a:lnTo>
                  <a:lnTo>
                    <a:pt x="42796" y="0"/>
                  </a:lnTo>
                  <a:lnTo>
                    <a:pt x="32180" y="16"/>
                  </a:lnTo>
                  <a:lnTo>
                    <a:pt x="18320" y="2854"/>
                  </a:lnTo>
                  <a:lnTo>
                    <a:pt x="9259" y="10486"/>
                  </a:lnTo>
                  <a:lnTo>
                    <a:pt x="5809" y="15521"/>
                  </a:lnTo>
                  <a:lnTo>
                    <a:pt x="1520" y="26982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660" y="67241"/>
                  </a:lnTo>
                  <a:lnTo>
                    <a:pt x="3638" y="80187"/>
                  </a:lnTo>
                  <a:lnTo>
                    <a:pt x="9259" y="90217"/>
                  </a:lnTo>
                  <a:lnTo>
                    <a:pt x="21655" y="98452"/>
                  </a:lnTo>
                  <a:lnTo>
                    <a:pt x="34701" y="100703"/>
                  </a:lnTo>
                  <a:lnTo>
                    <a:pt x="38485" y="100571"/>
                  </a:lnTo>
                  <a:lnTo>
                    <a:pt x="51641" y="97443"/>
                  </a:lnTo>
                  <a:lnTo>
                    <a:pt x="61299" y="90217"/>
                  </a:lnTo>
                  <a:lnTo>
                    <a:pt x="63627" y="87903"/>
                  </a:lnTo>
                  <a:lnTo>
                    <a:pt x="63627" y="50891"/>
                  </a:lnTo>
                  <a:lnTo>
                    <a:pt x="33544" y="50891"/>
                  </a:lnTo>
                  <a:lnTo>
                    <a:pt x="33544" y="61378"/>
                  </a:lnTo>
                  <a:lnTo>
                    <a:pt x="52047" y="61378"/>
                  </a:lnTo>
                  <a:lnTo>
                    <a:pt x="52047" y="84511"/>
                  </a:lnTo>
                  <a:lnTo>
                    <a:pt x="49734" y="85590"/>
                  </a:lnTo>
                  <a:lnTo>
                    <a:pt x="46265" y="89137"/>
                  </a:lnTo>
                  <a:lnTo>
                    <a:pt x="41639" y="90217"/>
                  </a:lnTo>
                  <a:lnTo>
                    <a:pt x="27762" y="90217"/>
                  </a:lnTo>
                  <a:lnTo>
                    <a:pt x="21980" y="87903"/>
                  </a:lnTo>
                  <a:lnTo>
                    <a:pt x="18510" y="83277"/>
                  </a:lnTo>
                  <a:lnTo>
                    <a:pt x="15041" y="77571"/>
                  </a:lnTo>
                  <a:lnTo>
                    <a:pt x="12728" y="69397"/>
                  </a:lnTo>
                  <a:lnTo>
                    <a:pt x="12728" y="30072"/>
                  </a:lnTo>
                  <a:lnTo>
                    <a:pt x="15041" y="23132"/>
                  </a:lnTo>
                  <a:lnTo>
                    <a:pt x="18510" y="18506"/>
                  </a:lnTo>
                  <a:lnTo>
                    <a:pt x="20823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1" name="object 635">
              <a:extLst>
                <a:ext uri="{FF2B5EF4-FFF2-40B4-BE49-F238E27FC236}">
                  <a16:creationId xmlns:a16="http://schemas.microsoft.com/office/drawing/2014/main" id="{4508B50B-FB5F-4AFF-988E-045D6AA40884}"/>
                </a:ext>
              </a:extLst>
            </p:cNvPr>
            <p:cNvSpPr/>
            <p:nvPr/>
          </p:nvSpPr>
          <p:spPr>
            <a:xfrm>
              <a:off x="1041330" y="3712946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4693" y="89137"/>
                  </a:moveTo>
                  <a:lnTo>
                    <a:pt x="30067" y="91450"/>
                  </a:lnTo>
                  <a:lnTo>
                    <a:pt x="20816" y="91450"/>
                  </a:lnTo>
                  <a:lnTo>
                    <a:pt x="17346" y="87903"/>
                  </a:lnTo>
                  <a:lnTo>
                    <a:pt x="17346" y="100703"/>
                  </a:lnTo>
                  <a:lnTo>
                    <a:pt x="34693" y="100703"/>
                  </a:lnTo>
                  <a:lnTo>
                    <a:pt x="34693" y="89137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3" y="68144"/>
                  </a:lnTo>
                  <a:lnTo>
                    <a:pt x="2255" y="81461"/>
                  </a:lnTo>
                  <a:lnTo>
                    <a:pt x="5782" y="91450"/>
                  </a:lnTo>
                  <a:lnTo>
                    <a:pt x="10408" y="97156"/>
                  </a:lnTo>
                  <a:lnTo>
                    <a:pt x="17346" y="100703"/>
                  </a:lnTo>
                  <a:lnTo>
                    <a:pt x="17346" y="87903"/>
                  </a:lnTo>
                  <a:lnTo>
                    <a:pt x="15033" y="83277"/>
                  </a:lnTo>
                  <a:lnTo>
                    <a:pt x="12720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20" y="23132"/>
                  </a:lnTo>
                  <a:lnTo>
                    <a:pt x="15033" y="18506"/>
                  </a:lnTo>
                  <a:lnTo>
                    <a:pt x="17346" y="12800"/>
                  </a:lnTo>
                  <a:lnTo>
                    <a:pt x="20816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491" y="31306"/>
                  </a:lnTo>
                  <a:lnTo>
                    <a:pt x="40491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4693" y="100703"/>
                  </a:lnTo>
                  <a:lnTo>
                    <a:pt x="41647" y="97156"/>
                  </a:lnTo>
                  <a:lnTo>
                    <a:pt x="45116" y="90217"/>
                  </a:lnTo>
                  <a:lnTo>
                    <a:pt x="47974" y="84793"/>
                  </a:lnTo>
                  <a:lnTo>
                    <a:pt x="51035" y="73186"/>
                  </a:lnTo>
                  <a:lnTo>
                    <a:pt x="52055" y="57831"/>
                  </a:lnTo>
                  <a:lnTo>
                    <a:pt x="52055" y="40559"/>
                  </a:lnTo>
                  <a:lnTo>
                    <a:pt x="51838" y="33999"/>
                  </a:lnTo>
                  <a:lnTo>
                    <a:pt x="49652" y="20713"/>
                  </a:lnTo>
                  <a:lnTo>
                    <a:pt x="45116" y="10486"/>
                  </a:lnTo>
                  <a:lnTo>
                    <a:pt x="40491" y="3546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4626"/>
                  </a:lnTo>
                  <a:lnTo>
                    <a:pt x="5782" y="11566"/>
                  </a:lnTo>
                  <a:lnTo>
                    <a:pt x="3383" y="16208"/>
                  </a:lnTo>
                  <a:lnTo>
                    <a:pt x="698" y="27891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2" name="object 636">
              <a:extLst>
                <a:ext uri="{FF2B5EF4-FFF2-40B4-BE49-F238E27FC236}">
                  <a16:creationId xmlns:a16="http://schemas.microsoft.com/office/drawing/2014/main" id="{A15C6D48-739F-4BD7-B084-5F7D2AAECC01}"/>
                </a:ext>
              </a:extLst>
            </p:cNvPr>
            <p:cNvSpPr/>
            <p:nvPr/>
          </p:nvSpPr>
          <p:spPr>
            <a:xfrm>
              <a:off x="1110732" y="3714180"/>
              <a:ext cx="32395" cy="98236"/>
            </a:xfrm>
            <a:custGeom>
              <a:avLst/>
              <a:gdLst/>
              <a:ahLst/>
              <a:cxnLst/>
              <a:rect l="l" t="t" r="r" b="b"/>
              <a:pathLst>
                <a:path w="32395" h="98236">
                  <a:moveTo>
                    <a:pt x="20816" y="16192"/>
                  </a:moveTo>
                  <a:lnTo>
                    <a:pt x="20816" y="98236"/>
                  </a:lnTo>
                  <a:lnTo>
                    <a:pt x="32395" y="98236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3879"/>
                  </a:lnTo>
                  <a:lnTo>
                    <a:pt x="0" y="25445"/>
                  </a:lnTo>
                  <a:lnTo>
                    <a:pt x="2081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3" name="object 624">
              <a:extLst>
                <a:ext uri="{FF2B5EF4-FFF2-40B4-BE49-F238E27FC236}">
                  <a16:creationId xmlns:a16="http://schemas.microsoft.com/office/drawing/2014/main" id="{AF36FF0B-A21D-4297-A5A2-711906BE99F4}"/>
                </a:ext>
              </a:extLst>
            </p:cNvPr>
            <p:cNvSpPr/>
            <p:nvPr/>
          </p:nvSpPr>
          <p:spPr>
            <a:xfrm>
              <a:off x="1358273" y="3715259"/>
              <a:ext cx="60150" cy="97156"/>
            </a:xfrm>
            <a:custGeom>
              <a:avLst/>
              <a:gdLst/>
              <a:ahLst/>
              <a:cxnLst/>
              <a:rect l="l" t="t" r="r" b="b"/>
              <a:pathLst>
                <a:path w="60150" h="97156">
                  <a:moveTo>
                    <a:pt x="40491" y="47498"/>
                  </a:moveTo>
                  <a:lnTo>
                    <a:pt x="37021" y="48578"/>
                  </a:lnTo>
                  <a:lnTo>
                    <a:pt x="11564" y="48578"/>
                  </a:lnTo>
                  <a:lnTo>
                    <a:pt x="11564" y="10486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40491" y="59065"/>
                  </a:lnTo>
                  <a:lnTo>
                    <a:pt x="47429" y="56751"/>
                  </a:lnTo>
                  <a:lnTo>
                    <a:pt x="43960" y="43951"/>
                  </a:lnTo>
                  <a:lnTo>
                    <a:pt x="40491" y="47498"/>
                  </a:lnTo>
                  <a:close/>
                </a:path>
                <a:path w="60150" h="97156">
                  <a:moveTo>
                    <a:pt x="53211" y="50891"/>
                  </a:moveTo>
                  <a:lnTo>
                    <a:pt x="57837" y="46265"/>
                  </a:lnTo>
                  <a:lnTo>
                    <a:pt x="60150" y="39325"/>
                  </a:lnTo>
                  <a:lnTo>
                    <a:pt x="60150" y="20819"/>
                  </a:lnTo>
                  <a:lnTo>
                    <a:pt x="57837" y="12800"/>
                  </a:lnTo>
                  <a:lnTo>
                    <a:pt x="52055" y="8173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86"/>
                  </a:lnTo>
                  <a:lnTo>
                    <a:pt x="35865" y="10486"/>
                  </a:lnTo>
                  <a:lnTo>
                    <a:pt x="40491" y="11566"/>
                  </a:lnTo>
                  <a:lnTo>
                    <a:pt x="43960" y="15113"/>
                  </a:lnTo>
                  <a:lnTo>
                    <a:pt x="46273" y="18506"/>
                  </a:lnTo>
                  <a:lnTo>
                    <a:pt x="47429" y="24366"/>
                  </a:lnTo>
                  <a:lnTo>
                    <a:pt x="47429" y="35932"/>
                  </a:lnTo>
                  <a:lnTo>
                    <a:pt x="46273" y="40559"/>
                  </a:lnTo>
                  <a:lnTo>
                    <a:pt x="43960" y="43951"/>
                  </a:lnTo>
                  <a:lnTo>
                    <a:pt x="47429" y="56751"/>
                  </a:lnTo>
                  <a:lnTo>
                    <a:pt x="53211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4" name="object 625">
              <a:extLst>
                <a:ext uri="{FF2B5EF4-FFF2-40B4-BE49-F238E27FC236}">
                  <a16:creationId xmlns:a16="http://schemas.microsoft.com/office/drawing/2014/main" id="{76C94888-7362-4F9A-9DDF-CCB4D185AD1D}"/>
                </a:ext>
              </a:extLst>
            </p:cNvPr>
            <p:cNvSpPr/>
            <p:nvPr/>
          </p:nvSpPr>
          <p:spPr>
            <a:xfrm>
              <a:off x="1428832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5" name="object 626">
              <a:extLst>
                <a:ext uri="{FF2B5EF4-FFF2-40B4-BE49-F238E27FC236}">
                  <a16:creationId xmlns:a16="http://schemas.microsoft.com/office/drawing/2014/main" id="{94D73497-7B06-4ADB-9EB3-6AC4FC886E9C}"/>
                </a:ext>
              </a:extLst>
            </p:cNvPr>
            <p:cNvSpPr/>
            <p:nvPr/>
          </p:nvSpPr>
          <p:spPr>
            <a:xfrm>
              <a:off x="1499390" y="3738392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233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2053"/>
                  </a:lnTo>
                  <a:lnTo>
                    <a:pt x="13892" y="16192"/>
                  </a:lnTo>
                  <a:lnTo>
                    <a:pt x="18518" y="12800"/>
                  </a:lnTo>
                  <a:lnTo>
                    <a:pt x="30083" y="12800"/>
                  </a:lnTo>
                  <a:lnTo>
                    <a:pt x="30083" y="1233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3546"/>
                  </a:lnTo>
                  <a:lnTo>
                    <a:pt x="11579" y="9253"/>
                  </a:lnTo>
                  <a:lnTo>
                    <a:pt x="11579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6" name="object 627">
              <a:extLst>
                <a:ext uri="{FF2B5EF4-FFF2-40B4-BE49-F238E27FC236}">
                  <a16:creationId xmlns:a16="http://schemas.microsoft.com/office/drawing/2014/main" id="{43809C5E-2171-4E6E-A9C0-F0EBEC51DEDC}"/>
                </a:ext>
              </a:extLst>
            </p:cNvPr>
            <p:cNvSpPr/>
            <p:nvPr/>
          </p:nvSpPr>
          <p:spPr>
            <a:xfrm>
              <a:off x="1536412" y="3722199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3128" y="17426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1450"/>
                  </a:lnTo>
                  <a:lnTo>
                    <a:pt x="31239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5457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52" y="27759"/>
                  </a:lnTo>
                  <a:lnTo>
                    <a:pt x="33552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7" name="object 628">
              <a:extLst>
                <a:ext uri="{FF2B5EF4-FFF2-40B4-BE49-F238E27FC236}">
                  <a16:creationId xmlns:a16="http://schemas.microsoft.com/office/drawing/2014/main" id="{9509D10B-63AE-4312-A48A-772022A13006}"/>
                </a:ext>
              </a:extLst>
            </p:cNvPr>
            <p:cNvSpPr/>
            <p:nvPr/>
          </p:nvSpPr>
          <p:spPr>
            <a:xfrm>
              <a:off x="1579216" y="3708319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306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7006" y="1048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1306"/>
                  </a:lnTo>
                  <a:lnTo>
                    <a:pt x="20816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8" name="object 629">
              <a:extLst>
                <a:ext uri="{FF2B5EF4-FFF2-40B4-BE49-F238E27FC236}">
                  <a16:creationId xmlns:a16="http://schemas.microsoft.com/office/drawing/2014/main" id="{70AAAF56-859F-45A8-AD8E-65B2CC6187FC}"/>
                </a:ext>
              </a:extLst>
            </p:cNvPr>
            <p:cNvSpPr/>
            <p:nvPr/>
          </p:nvSpPr>
          <p:spPr>
            <a:xfrm>
              <a:off x="1623176" y="3738392"/>
              <a:ext cx="56665" cy="75258"/>
            </a:xfrm>
            <a:custGeom>
              <a:avLst/>
              <a:gdLst/>
              <a:ahLst/>
              <a:cxnLst/>
              <a:rect l="l" t="t" r="r" b="b"/>
              <a:pathLst>
                <a:path w="56665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19" y="65815"/>
                  </a:lnTo>
                  <a:lnTo>
                    <a:pt x="54399" y="55426"/>
                  </a:lnTo>
                  <a:lnTo>
                    <a:pt x="56665" y="41638"/>
                  </a:lnTo>
                  <a:lnTo>
                    <a:pt x="56628" y="33282"/>
                  </a:lnTo>
                  <a:lnTo>
                    <a:pt x="53877" y="19570"/>
                  </a:lnTo>
                  <a:lnTo>
                    <a:pt x="48570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65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9" name="object 630">
              <a:extLst>
                <a:ext uri="{FF2B5EF4-FFF2-40B4-BE49-F238E27FC236}">
                  <a16:creationId xmlns:a16="http://schemas.microsoft.com/office/drawing/2014/main" id="{200DFAAB-86E4-41D8-80DB-630EAC1EE38F}"/>
                </a:ext>
              </a:extLst>
            </p:cNvPr>
            <p:cNvSpPr/>
            <p:nvPr/>
          </p:nvSpPr>
          <p:spPr>
            <a:xfrm>
              <a:off x="170067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0" name="object 631">
              <a:extLst>
                <a:ext uri="{FF2B5EF4-FFF2-40B4-BE49-F238E27FC236}">
                  <a16:creationId xmlns:a16="http://schemas.microsoft.com/office/drawing/2014/main" id="{B8BDE412-CEF9-431A-A1F4-3826AD2F5A12}"/>
                </a:ext>
              </a:extLst>
            </p:cNvPr>
            <p:cNvSpPr/>
            <p:nvPr/>
          </p:nvSpPr>
          <p:spPr>
            <a:xfrm>
              <a:off x="1724959" y="3712946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800"/>
                  </a:moveTo>
                  <a:lnTo>
                    <a:pt x="4625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156" y="12800"/>
                  </a:lnTo>
                  <a:close/>
                </a:path>
                <a:path w="12720" h="99470">
                  <a:moveTo>
                    <a:pt x="0" y="26679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1" name="object 632">
              <a:extLst>
                <a:ext uri="{FF2B5EF4-FFF2-40B4-BE49-F238E27FC236}">
                  <a16:creationId xmlns:a16="http://schemas.microsoft.com/office/drawing/2014/main" id="{45FE4903-7C48-41AF-B760-75AFC801E936}"/>
                </a:ext>
              </a:extLst>
            </p:cNvPr>
            <p:cNvSpPr/>
            <p:nvPr/>
          </p:nvSpPr>
          <p:spPr>
            <a:xfrm>
              <a:off x="1752729" y="3738392"/>
              <a:ext cx="43771" cy="75258"/>
            </a:xfrm>
            <a:custGeom>
              <a:avLst/>
              <a:gdLst/>
              <a:ahLst/>
              <a:cxnLst/>
              <a:rect l="l" t="t" r="r" b="b"/>
              <a:pathLst>
                <a:path w="43771" h="75258">
                  <a:moveTo>
                    <a:pt x="18503" y="63691"/>
                  </a:move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1" h="75258">
                  <a:moveTo>
                    <a:pt x="2312" y="61378"/>
                  </a:moveTo>
                  <a:lnTo>
                    <a:pt x="6938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20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20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42788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33282"/>
                  </a:lnTo>
                  <a:lnTo>
                    <a:pt x="53603" y="19570"/>
                  </a:lnTo>
                  <a:lnTo>
                    <a:pt x="47429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2" name="object 621">
              <a:extLst>
                <a:ext uri="{FF2B5EF4-FFF2-40B4-BE49-F238E27FC236}">
                  <a16:creationId xmlns:a16="http://schemas.microsoft.com/office/drawing/2014/main" id="{6686714B-6470-4888-8107-F37EFBED733A}"/>
                </a:ext>
              </a:extLst>
            </p:cNvPr>
            <p:cNvSpPr/>
            <p:nvPr/>
          </p:nvSpPr>
          <p:spPr>
            <a:xfrm>
              <a:off x="3151243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3" name="object 622">
              <a:extLst>
                <a:ext uri="{FF2B5EF4-FFF2-40B4-BE49-F238E27FC236}">
                  <a16:creationId xmlns:a16="http://schemas.microsoft.com/office/drawing/2014/main" id="{7922BB2A-3590-47DE-BD80-B8096ED6C784}"/>
                </a:ext>
              </a:extLst>
            </p:cNvPr>
            <p:cNvSpPr/>
            <p:nvPr/>
          </p:nvSpPr>
          <p:spPr>
            <a:xfrm>
              <a:off x="321723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4" name="object 623">
              <a:extLst>
                <a:ext uri="{FF2B5EF4-FFF2-40B4-BE49-F238E27FC236}">
                  <a16:creationId xmlns:a16="http://schemas.microsoft.com/office/drawing/2014/main" id="{837907C2-22E9-4FCD-9167-FBCB02D08001}"/>
                </a:ext>
              </a:extLst>
            </p:cNvPr>
            <p:cNvSpPr/>
            <p:nvPr/>
          </p:nvSpPr>
          <p:spPr>
            <a:xfrm>
              <a:off x="3280765" y="370955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5"/>
                  </a:lnTo>
                  <a:lnTo>
                    <a:pt x="1517" y="49018"/>
                  </a:lnTo>
                  <a:lnTo>
                    <a:pt x="0" y="63537"/>
                  </a:lnTo>
                  <a:lnTo>
                    <a:pt x="9" y="71746"/>
                  </a:lnTo>
                  <a:lnTo>
                    <a:pt x="1865" y="85860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5031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3609"/>
                  </a:lnTo>
                  <a:lnTo>
                    <a:pt x="22049" y="93609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2862"/>
                  </a:lnTo>
                  <a:lnTo>
                    <a:pt x="52117" y="102862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5" name="object 613">
              <a:extLst>
                <a:ext uri="{FF2B5EF4-FFF2-40B4-BE49-F238E27FC236}">
                  <a16:creationId xmlns:a16="http://schemas.microsoft.com/office/drawing/2014/main" id="{9C2F0BDA-A6ED-46F1-8E54-6A5B54FB41FF}"/>
                </a:ext>
              </a:extLst>
            </p:cNvPr>
            <p:cNvSpPr/>
            <p:nvPr/>
          </p:nvSpPr>
          <p:spPr>
            <a:xfrm>
              <a:off x="337914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6" name="object 614">
              <a:extLst>
                <a:ext uri="{FF2B5EF4-FFF2-40B4-BE49-F238E27FC236}">
                  <a16:creationId xmlns:a16="http://schemas.microsoft.com/office/drawing/2014/main" id="{708C7DAF-0473-4851-833E-B0CD5EC112F8}"/>
                </a:ext>
              </a:extLst>
            </p:cNvPr>
            <p:cNvSpPr/>
            <p:nvPr/>
          </p:nvSpPr>
          <p:spPr>
            <a:xfrm>
              <a:off x="3440355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7" name="object 615">
              <a:extLst>
                <a:ext uri="{FF2B5EF4-FFF2-40B4-BE49-F238E27FC236}">
                  <a16:creationId xmlns:a16="http://schemas.microsoft.com/office/drawing/2014/main" id="{8FDF9F47-F4DD-4351-95BC-97131065C8A5}"/>
                </a:ext>
              </a:extLst>
            </p:cNvPr>
            <p:cNvSpPr/>
            <p:nvPr/>
          </p:nvSpPr>
          <p:spPr>
            <a:xfrm>
              <a:off x="3506350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8" name="object 616">
              <a:extLst>
                <a:ext uri="{FF2B5EF4-FFF2-40B4-BE49-F238E27FC236}">
                  <a16:creationId xmlns:a16="http://schemas.microsoft.com/office/drawing/2014/main" id="{1092414E-7E93-41F7-B2F2-381907128CBC}"/>
                </a:ext>
              </a:extLst>
            </p:cNvPr>
            <p:cNvSpPr/>
            <p:nvPr/>
          </p:nvSpPr>
          <p:spPr>
            <a:xfrm>
              <a:off x="3542277" y="3739626"/>
              <a:ext cx="53196" cy="72790"/>
            </a:xfrm>
            <a:custGeom>
              <a:avLst/>
              <a:gdLst/>
              <a:ahLst/>
              <a:cxnLst/>
              <a:rect l="l" t="t" r="r" b="b"/>
              <a:pathLst>
                <a:path w="53196" h="72790">
                  <a:moveTo>
                    <a:pt x="26521" y="55518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790"/>
                  </a:lnTo>
                  <a:lnTo>
                    <a:pt x="31146" y="7279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26521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9" name="object 617">
              <a:extLst>
                <a:ext uri="{FF2B5EF4-FFF2-40B4-BE49-F238E27FC236}">
                  <a16:creationId xmlns:a16="http://schemas.microsoft.com/office/drawing/2014/main" id="{12041033-43F7-4FAF-B5CC-7DEA96510408}"/>
                </a:ext>
              </a:extLst>
            </p:cNvPr>
            <p:cNvSpPr/>
            <p:nvPr/>
          </p:nvSpPr>
          <p:spPr>
            <a:xfrm>
              <a:off x="3607038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470">
                  <a:moveTo>
                    <a:pt x="12643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264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0" name="object 618">
              <a:extLst>
                <a:ext uri="{FF2B5EF4-FFF2-40B4-BE49-F238E27FC236}">
                  <a16:creationId xmlns:a16="http://schemas.microsoft.com/office/drawing/2014/main" id="{033B1451-1643-4579-B2CD-80F80931C573}"/>
                </a:ext>
              </a:extLst>
            </p:cNvPr>
            <p:cNvSpPr/>
            <p:nvPr/>
          </p:nvSpPr>
          <p:spPr>
            <a:xfrm>
              <a:off x="36347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643" y="19739"/>
                  </a:lnTo>
                  <a:lnTo>
                    <a:pt x="14956" y="16192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819"/>
                  </a:lnTo>
                  <a:lnTo>
                    <a:pt x="40398" y="26679"/>
                  </a:lnTo>
                  <a:lnTo>
                    <a:pt x="51963" y="26679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7269" y="63691"/>
                  </a:lnTo>
                  <a:lnTo>
                    <a:pt x="14956" y="60144"/>
                  </a:lnTo>
                  <a:lnTo>
                    <a:pt x="12643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1" name="object 619">
              <a:extLst>
                <a:ext uri="{FF2B5EF4-FFF2-40B4-BE49-F238E27FC236}">
                  <a16:creationId xmlns:a16="http://schemas.microsoft.com/office/drawing/2014/main" id="{56CA40D8-F2FE-41F4-B68E-ABA898B37C29}"/>
                </a:ext>
              </a:extLst>
            </p:cNvPr>
            <p:cNvSpPr/>
            <p:nvPr/>
          </p:nvSpPr>
          <p:spPr>
            <a:xfrm>
              <a:off x="3697240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1963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398" y="62458"/>
                  </a:lnTo>
                  <a:lnTo>
                    <a:pt x="35772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724"/>
                  </a:lnTo>
                  <a:lnTo>
                    <a:pt x="50777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2" name="object 620">
              <a:extLst>
                <a:ext uri="{FF2B5EF4-FFF2-40B4-BE49-F238E27FC236}">
                  <a16:creationId xmlns:a16="http://schemas.microsoft.com/office/drawing/2014/main" id="{87615626-DC2F-445A-B3AD-723360E6C7CD}"/>
                </a:ext>
              </a:extLst>
            </p:cNvPr>
            <p:cNvSpPr/>
            <p:nvPr/>
          </p:nvSpPr>
          <p:spPr>
            <a:xfrm>
              <a:off x="3760768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724" y="22053"/>
                  </a:lnTo>
                  <a:lnTo>
                    <a:pt x="48724" y="16192"/>
                  </a:lnTo>
                  <a:lnTo>
                    <a:pt x="46412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3" name="object 609">
              <a:extLst>
                <a:ext uri="{FF2B5EF4-FFF2-40B4-BE49-F238E27FC236}">
                  <a16:creationId xmlns:a16="http://schemas.microsoft.com/office/drawing/2014/main" id="{584F8640-5070-4915-B408-869012BA7221}"/>
                </a:ext>
              </a:extLst>
            </p:cNvPr>
            <p:cNvSpPr/>
            <p:nvPr/>
          </p:nvSpPr>
          <p:spPr>
            <a:xfrm>
              <a:off x="5031009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582" y="10332"/>
                  </a:lnTo>
                  <a:lnTo>
                    <a:pt x="53196" y="10332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582" y="10332"/>
                  </a:moveTo>
                  <a:lnTo>
                    <a:pt x="23128" y="0"/>
                  </a:lnTo>
                  <a:lnTo>
                    <a:pt x="35772" y="-43951"/>
                  </a:lnTo>
                  <a:lnTo>
                    <a:pt x="49650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779" y="35778"/>
                  </a:lnTo>
                  <a:lnTo>
                    <a:pt x="41632" y="-61378"/>
                  </a:lnTo>
                  <a:lnTo>
                    <a:pt x="31146" y="-61378"/>
                  </a:lnTo>
                  <a:lnTo>
                    <a:pt x="0" y="35778"/>
                  </a:lnTo>
                  <a:lnTo>
                    <a:pt x="12643" y="35778"/>
                  </a:lnTo>
                  <a:lnTo>
                    <a:pt x="19582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4" name="object 610">
              <a:extLst>
                <a:ext uri="{FF2B5EF4-FFF2-40B4-BE49-F238E27FC236}">
                  <a16:creationId xmlns:a16="http://schemas.microsoft.com/office/drawing/2014/main" id="{86E2EBB8-DC85-4097-B2BD-01F7E8AE250E}"/>
                </a:ext>
              </a:extLst>
            </p:cNvPr>
            <p:cNvSpPr/>
            <p:nvPr/>
          </p:nvSpPr>
          <p:spPr>
            <a:xfrm>
              <a:off x="5114273" y="3712946"/>
              <a:ext cx="63527" cy="100703"/>
            </a:xfrm>
            <a:custGeom>
              <a:avLst/>
              <a:gdLst/>
              <a:ahLst/>
              <a:cxnLst/>
              <a:rect l="l" t="t" r="r" b="b"/>
              <a:pathLst>
                <a:path w="63527" h="100703">
                  <a:moveTo>
                    <a:pt x="20816" y="13879"/>
                  </a:moveTo>
                  <a:lnTo>
                    <a:pt x="25441" y="11566"/>
                  </a:lnTo>
                  <a:lnTo>
                    <a:pt x="38085" y="11566"/>
                  </a:lnTo>
                  <a:lnTo>
                    <a:pt x="42711" y="12800"/>
                  </a:lnTo>
                  <a:lnTo>
                    <a:pt x="45024" y="16192"/>
                  </a:lnTo>
                  <a:lnTo>
                    <a:pt x="48570" y="19739"/>
                  </a:lnTo>
                  <a:lnTo>
                    <a:pt x="49650" y="24366"/>
                  </a:lnTo>
                  <a:lnTo>
                    <a:pt x="50883" y="30072"/>
                  </a:lnTo>
                  <a:lnTo>
                    <a:pt x="63527" y="30072"/>
                  </a:lnTo>
                  <a:lnTo>
                    <a:pt x="62448" y="20819"/>
                  </a:lnTo>
                  <a:lnTo>
                    <a:pt x="60135" y="13879"/>
                  </a:lnTo>
                  <a:lnTo>
                    <a:pt x="54275" y="8173"/>
                  </a:lnTo>
                  <a:lnTo>
                    <a:pt x="48570" y="3546"/>
                  </a:lnTo>
                  <a:lnTo>
                    <a:pt x="41632" y="0"/>
                  </a:lnTo>
                  <a:lnTo>
                    <a:pt x="31061" y="19"/>
                  </a:lnTo>
                  <a:lnTo>
                    <a:pt x="17953" y="2868"/>
                  </a:lnTo>
                  <a:lnTo>
                    <a:pt x="8018" y="10486"/>
                  </a:lnTo>
                  <a:lnTo>
                    <a:pt x="4857" y="15318"/>
                  </a:lnTo>
                  <a:lnTo>
                    <a:pt x="1148" y="26848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190" y="67238"/>
                  </a:lnTo>
                  <a:lnTo>
                    <a:pt x="2792" y="80187"/>
                  </a:lnTo>
                  <a:lnTo>
                    <a:pt x="9251" y="90217"/>
                  </a:lnTo>
                  <a:lnTo>
                    <a:pt x="20075" y="98255"/>
                  </a:lnTo>
                  <a:lnTo>
                    <a:pt x="33459" y="100703"/>
                  </a:lnTo>
                  <a:lnTo>
                    <a:pt x="38308" y="100484"/>
                  </a:lnTo>
                  <a:lnTo>
                    <a:pt x="51033" y="97251"/>
                  </a:lnTo>
                  <a:lnTo>
                    <a:pt x="61214" y="90217"/>
                  </a:lnTo>
                  <a:lnTo>
                    <a:pt x="63527" y="87903"/>
                  </a:lnTo>
                  <a:lnTo>
                    <a:pt x="63527" y="50891"/>
                  </a:lnTo>
                  <a:lnTo>
                    <a:pt x="32380" y="50891"/>
                  </a:lnTo>
                  <a:lnTo>
                    <a:pt x="32380" y="61378"/>
                  </a:lnTo>
                  <a:lnTo>
                    <a:pt x="50883" y="61378"/>
                  </a:lnTo>
                  <a:lnTo>
                    <a:pt x="50883" y="84511"/>
                  </a:lnTo>
                  <a:lnTo>
                    <a:pt x="48570" y="85590"/>
                  </a:lnTo>
                  <a:lnTo>
                    <a:pt x="45024" y="89137"/>
                  </a:lnTo>
                  <a:lnTo>
                    <a:pt x="40398" y="90217"/>
                  </a:lnTo>
                  <a:lnTo>
                    <a:pt x="26521" y="90217"/>
                  </a:lnTo>
                  <a:lnTo>
                    <a:pt x="20816" y="87903"/>
                  </a:lnTo>
                  <a:lnTo>
                    <a:pt x="17269" y="83277"/>
                  </a:lnTo>
                  <a:lnTo>
                    <a:pt x="13877" y="77571"/>
                  </a:lnTo>
                  <a:lnTo>
                    <a:pt x="11564" y="69397"/>
                  </a:lnTo>
                  <a:lnTo>
                    <a:pt x="11564" y="30072"/>
                  </a:lnTo>
                  <a:lnTo>
                    <a:pt x="13877" y="23132"/>
                  </a:lnTo>
                  <a:lnTo>
                    <a:pt x="17269" y="18506"/>
                  </a:lnTo>
                  <a:lnTo>
                    <a:pt x="2081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5" name="object 611">
              <a:extLst>
                <a:ext uri="{FF2B5EF4-FFF2-40B4-BE49-F238E27FC236}">
                  <a16:creationId xmlns:a16="http://schemas.microsoft.com/office/drawing/2014/main" id="{73EDC107-A06D-4BE4-B278-CCD5C3180373}"/>
                </a:ext>
              </a:extLst>
            </p:cNvPr>
            <p:cNvSpPr/>
            <p:nvPr/>
          </p:nvSpPr>
          <p:spPr>
            <a:xfrm>
              <a:off x="5193991" y="3712946"/>
              <a:ext cx="52117" cy="100703"/>
            </a:xfrm>
            <a:custGeom>
              <a:avLst/>
              <a:gdLst/>
              <a:ahLst/>
              <a:cxnLst/>
              <a:rect l="l" t="t" r="r" b="b"/>
              <a:pathLst>
                <a:path w="52117" h="100703">
                  <a:moveTo>
                    <a:pt x="41632" y="97156"/>
                  </a:moveTo>
                  <a:lnTo>
                    <a:pt x="46257" y="90217"/>
                  </a:lnTo>
                  <a:lnTo>
                    <a:pt x="48480" y="84918"/>
                  </a:lnTo>
                  <a:lnTo>
                    <a:pt x="51146" y="73271"/>
                  </a:lnTo>
                  <a:lnTo>
                    <a:pt x="52117" y="57831"/>
                  </a:lnTo>
                  <a:lnTo>
                    <a:pt x="52117" y="40559"/>
                  </a:lnTo>
                  <a:lnTo>
                    <a:pt x="51899" y="33999"/>
                  </a:lnTo>
                  <a:lnTo>
                    <a:pt x="49714" y="20713"/>
                  </a:lnTo>
                  <a:lnTo>
                    <a:pt x="45178" y="10486"/>
                  </a:lnTo>
                  <a:lnTo>
                    <a:pt x="41632" y="3546"/>
                  </a:lnTo>
                  <a:lnTo>
                    <a:pt x="34693" y="0"/>
                  </a:lnTo>
                  <a:lnTo>
                    <a:pt x="17423" y="0"/>
                  </a:lnTo>
                  <a:lnTo>
                    <a:pt x="10485" y="4626"/>
                  </a:lnTo>
                  <a:lnTo>
                    <a:pt x="5859" y="11566"/>
                  </a:lnTo>
                  <a:lnTo>
                    <a:pt x="3865" y="16217"/>
                  </a:lnTo>
                  <a:lnTo>
                    <a:pt x="1034" y="27897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99" y="68359"/>
                  </a:lnTo>
                  <a:lnTo>
                    <a:pt x="2530" y="81545"/>
                  </a:lnTo>
                  <a:lnTo>
                    <a:pt x="6938" y="91450"/>
                  </a:lnTo>
                  <a:lnTo>
                    <a:pt x="10485" y="97156"/>
                  </a:lnTo>
                  <a:lnTo>
                    <a:pt x="12798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5110" y="18506"/>
                  </a:lnTo>
                  <a:lnTo>
                    <a:pt x="17423" y="12800"/>
                  </a:lnTo>
                  <a:lnTo>
                    <a:pt x="20816" y="10486"/>
                  </a:lnTo>
                  <a:lnTo>
                    <a:pt x="31301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552" y="31306"/>
                  </a:lnTo>
                  <a:lnTo>
                    <a:pt x="40552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1301" y="91450"/>
                  </a:lnTo>
                  <a:lnTo>
                    <a:pt x="20816" y="91450"/>
                  </a:lnTo>
                  <a:lnTo>
                    <a:pt x="17423" y="87903"/>
                  </a:lnTo>
                  <a:lnTo>
                    <a:pt x="26675" y="100703"/>
                  </a:lnTo>
                  <a:lnTo>
                    <a:pt x="34693" y="100703"/>
                  </a:lnTo>
                  <a:lnTo>
                    <a:pt x="41632" y="97156"/>
                  </a:lnTo>
                  <a:close/>
                </a:path>
                <a:path w="52117" h="100703">
                  <a:moveTo>
                    <a:pt x="17423" y="100703"/>
                  </a:moveTo>
                  <a:lnTo>
                    <a:pt x="26675" y="100703"/>
                  </a:lnTo>
                  <a:lnTo>
                    <a:pt x="17423" y="87903"/>
                  </a:lnTo>
                  <a:lnTo>
                    <a:pt x="15110" y="83277"/>
                  </a:lnTo>
                  <a:lnTo>
                    <a:pt x="12798" y="77571"/>
                  </a:lnTo>
                  <a:lnTo>
                    <a:pt x="10485" y="97156"/>
                  </a:lnTo>
                  <a:lnTo>
                    <a:pt x="17423" y="100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6" name="object 612">
              <a:extLst>
                <a:ext uri="{FF2B5EF4-FFF2-40B4-BE49-F238E27FC236}">
                  <a16:creationId xmlns:a16="http://schemas.microsoft.com/office/drawing/2014/main" id="{3B7E6CE6-A17A-404B-9DE4-57C5821D41DE}"/>
                </a:ext>
              </a:extLst>
            </p:cNvPr>
            <p:cNvSpPr/>
            <p:nvPr/>
          </p:nvSpPr>
          <p:spPr>
            <a:xfrm>
              <a:off x="5262298" y="3715259"/>
              <a:ext cx="52117" cy="98390"/>
            </a:xfrm>
            <a:custGeom>
              <a:avLst/>
              <a:gdLst/>
              <a:ahLst/>
              <a:cxnLst/>
              <a:rect l="l" t="t" r="r" b="b"/>
              <a:pathLst>
                <a:path w="52117" h="98390">
                  <a:moveTo>
                    <a:pt x="18503" y="85590"/>
                  </a:moveTo>
                  <a:lnTo>
                    <a:pt x="16190" y="80964"/>
                  </a:lnTo>
                  <a:lnTo>
                    <a:pt x="12643" y="76337"/>
                  </a:lnTo>
                  <a:lnTo>
                    <a:pt x="11564" y="69397"/>
                  </a:lnTo>
                  <a:lnTo>
                    <a:pt x="11564" y="56751"/>
                  </a:lnTo>
                  <a:lnTo>
                    <a:pt x="12643" y="53204"/>
                  </a:lnTo>
                  <a:lnTo>
                    <a:pt x="16190" y="35932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4956" y="23132"/>
                  </a:lnTo>
                  <a:lnTo>
                    <a:pt x="19582" y="18506"/>
                  </a:lnTo>
                  <a:lnTo>
                    <a:pt x="24208" y="12800"/>
                  </a:lnTo>
                  <a:lnTo>
                    <a:pt x="30067" y="10486"/>
                  </a:lnTo>
                  <a:lnTo>
                    <a:pt x="40552" y="10486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3128" y="1233"/>
                  </a:lnTo>
                  <a:lnTo>
                    <a:pt x="17269" y="5860"/>
                  </a:lnTo>
                  <a:lnTo>
                    <a:pt x="11564" y="9253"/>
                  </a:lnTo>
                  <a:lnTo>
                    <a:pt x="6938" y="15113"/>
                  </a:lnTo>
                  <a:lnTo>
                    <a:pt x="4625" y="23132"/>
                  </a:lnTo>
                  <a:lnTo>
                    <a:pt x="2601" y="28954"/>
                  </a:lnTo>
                  <a:lnTo>
                    <a:pt x="569" y="40876"/>
                  </a:lnTo>
                  <a:lnTo>
                    <a:pt x="0" y="55518"/>
                  </a:lnTo>
                  <a:lnTo>
                    <a:pt x="87" y="63953"/>
                  </a:lnTo>
                  <a:lnTo>
                    <a:pt x="2146" y="77296"/>
                  </a:lnTo>
                  <a:lnTo>
                    <a:pt x="6938" y="87903"/>
                  </a:lnTo>
                  <a:lnTo>
                    <a:pt x="11564" y="94843"/>
                  </a:lnTo>
                  <a:lnTo>
                    <a:pt x="18503" y="98390"/>
                  </a:lnTo>
                  <a:lnTo>
                    <a:pt x="26521" y="98390"/>
                  </a:lnTo>
                  <a:lnTo>
                    <a:pt x="21895" y="89137"/>
                  </a:lnTo>
                  <a:lnTo>
                    <a:pt x="18503" y="85590"/>
                  </a:lnTo>
                  <a:close/>
                </a:path>
                <a:path w="52117" h="98390">
                  <a:moveTo>
                    <a:pt x="34693" y="86824"/>
                  </a:moveTo>
                  <a:lnTo>
                    <a:pt x="31146" y="89137"/>
                  </a:lnTo>
                  <a:lnTo>
                    <a:pt x="21895" y="89137"/>
                  </a:lnTo>
                  <a:lnTo>
                    <a:pt x="26521" y="98390"/>
                  </a:lnTo>
                  <a:lnTo>
                    <a:pt x="34693" y="98390"/>
                  </a:lnTo>
                  <a:lnTo>
                    <a:pt x="40552" y="96077"/>
                  </a:lnTo>
                  <a:lnTo>
                    <a:pt x="45178" y="90217"/>
                  </a:lnTo>
                  <a:lnTo>
                    <a:pt x="49804" y="84511"/>
                  </a:lnTo>
                  <a:lnTo>
                    <a:pt x="52117" y="76337"/>
                  </a:lnTo>
                  <a:lnTo>
                    <a:pt x="52117" y="55518"/>
                  </a:lnTo>
                  <a:lnTo>
                    <a:pt x="49804" y="48578"/>
                  </a:lnTo>
                  <a:lnTo>
                    <a:pt x="46257" y="41638"/>
                  </a:lnTo>
                  <a:lnTo>
                    <a:pt x="41632" y="35932"/>
                  </a:lnTo>
                  <a:lnTo>
                    <a:pt x="35772" y="33619"/>
                  </a:lnTo>
                  <a:lnTo>
                    <a:pt x="21895" y="33619"/>
                  </a:lnTo>
                  <a:lnTo>
                    <a:pt x="16190" y="35932"/>
                  </a:lnTo>
                  <a:lnTo>
                    <a:pt x="12643" y="53204"/>
                  </a:lnTo>
                  <a:lnTo>
                    <a:pt x="14956" y="49812"/>
                  </a:lnTo>
                  <a:lnTo>
                    <a:pt x="17269" y="47498"/>
                  </a:lnTo>
                  <a:lnTo>
                    <a:pt x="20816" y="45185"/>
                  </a:lnTo>
                  <a:lnTo>
                    <a:pt x="23128" y="43951"/>
                  </a:lnTo>
                  <a:lnTo>
                    <a:pt x="31146" y="43951"/>
                  </a:lnTo>
                  <a:lnTo>
                    <a:pt x="34693" y="46265"/>
                  </a:lnTo>
                  <a:lnTo>
                    <a:pt x="37006" y="49812"/>
                  </a:lnTo>
                  <a:lnTo>
                    <a:pt x="39319" y="54438"/>
                  </a:lnTo>
                  <a:lnTo>
                    <a:pt x="40552" y="59065"/>
                  </a:lnTo>
                  <a:lnTo>
                    <a:pt x="40552" y="72944"/>
                  </a:lnTo>
                  <a:lnTo>
                    <a:pt x="39319" y="78650"/>
                  </a:lnTo>
                  <a:lnTo>
                    <a:pt x="37006" y="82197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7" name="object 605">
              <a:extLst>
                <a:ext uri="{FF2B5EF4-FFF2-40B4-BE49-F238E27FC236}">
                  <a16:creationId xmlns:a16="http://schemas.microsoft.com/office/drawing/2014/main" id="{6DF15CF8-5E28-4AF3-BBD2-1BB623683F33}"/>
                </a:ext>
              </a:extLst>
            </p:cNvPr>
            <p:cNvSpPr/>
            <p:nvPr/>
          </p:nvSpPr>
          <p:spPr>
            <a:xfrm>
              <a:off x="5969119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33459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3459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8" name="object 606">
              <a:extLst>
                <a:ext uri="{FF2B5EF4-FFF2-40B4-BE49-F238E27FC236}">
                  <a16:creationId xmlns:a16="http://schemas.microsoft.com/office/drawing/2014/main" id="{76A6B42C-F98D-4521-9BDF-DF943894A39E}"/>
                </a:ext>
              </a:extLst>
            </p:cNvPr>
            <p:cNvSpPr/>
            <p:nvPr/>
          </p:nvSpPr>
          <p:spPr>
            <a:xfrm>
              <a:off x="6014143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9" name="object 607">
              <a:extLst>
                <a:ext uri="{FF2B5EF4-FFF2-40B4-BE49-F238E27FC236}">
                  <a16:creationId xmlns:a16="http://schemas.microsoft.com/office/drawing/2014/main" id="{14D21A4F-C42C-4CF8-A5DD-572067A7BFBE}"/>
                </a:ext>
              </a:extLst>
            </p:cNvPr>
            <p:cNvSpPr/>
            <p:nvPr/>
          </p:nvSpPr>
          <p:spPr>
            <a:xfrm>
              <a:off x="607782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0" name="object 608">
              <a:extLst>
                <a:ext uri="{FF2B5EF4-FFF2-40B4-BE49-F238E27FC236}">
                  <a16:creationId xmlns:a16="http://schemas.microsoft.com/office/drawing/2014/main" id="{4CEF103F-EE18-4E21-AA96-FEB11014C153}"/>
                </a:ext>
              </a:extLst>
            </p:cNvPr>
            <p:cNvSpPr/>
            <p:nvPr/>
          </p:nvSpPr>
          <p:spPr>
            <a:xfrm>
              <a:off x="6115910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772" y="419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801" y="16226"/>
                  </a:lnTo>
                  <a:lnTo>
                    <a:pt x="41772" y="41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1" name="object 597">
              <a:extLst>
                <a:ext uri="{FF2B5EF4-FFF2-40B4-BE49-F238E27FC236}">
                  <a16:creationId xmlns:a16="http://schemas.microsoft.com/office/drawing/2014/main" id="{5BB0757B-35D5-41A0-8640-2A2DD533DBDF}"/>
                </a:ext>
              </a:extLst>
            </p:cNvPr>
            <p:cNvSpPr/>
            <p:nvPr/>
          </p:nvSpPr>
          <p:spPr>
            <a:xfrm>
              <a:off x="6208580" y="370955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356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5923"/>
                  </a:lnTo>
                  <a:lnTo>
                    <a:pt x="50910" y="85068"/>
                  </a:lnTo>
                  <a:lnTo>
                    <a:pt x="51963" y="70477"/>
                  </a:lnTo>
                  <a:lnTo>
                    <a:pt x="51960" y="62640"/>
                  </a:lnTo>
                  <a:lnTo>
                    <a:pt x="50777" y="47875"/>
                  </a:lnTo>
                  <a:lnTo>
                    <a:pt x="46257" y="38091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0330" y="102862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296"/>
                  </a:lnTo>
                  <a:lnTo>
                    <a:pt x="11564" y="84356"/>
                  </a:lnTo>
                  <a:lnTo>
                    <a:pt x="11564" y="49657"/>
                  </a:lnTo>
                  <a:lnTo>
                    <a:pt x="14956" y="42718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031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609"/>
                  </a:lnTo>
                  <a:lnTo>
                    <a:pt x="19582" y="93609"/>
                  </a:lnTo>
                  <a:lnTo>
                    <a:pt x="14956" y="91296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2" name="object 598">
              <a:extLst>
                <a:ext uri="{FF2B5EF4-FFF2-40B4-BE49-F238E27FC236}">
                  <a16:creationId xmlns:a16="http://schemas.microsoft.com/office/drawing/2014/main" id="{7D143036-465C-46F3-A3AF-EB8A7C3AAB29}"/>
                </a:ext>
              </a:extLst>
            </p:cNvPr>
            <p:cNvSpPr/>
            <p:nvPr/>
          </p:nvSpPr>
          <p:spPr>
            <a:xfrm>
              <a:off x="6273341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459" y="61224"/>
                  </a:lnTo>
                  <a:lnTo>
                    <a:pt x="28834" y="63537"/>
                  </a:lnTo>
                  <a:lnTo>
                    <a:pt x="14956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079" y="63537"/>
                  </a:lnTo>
                  <a:lnTo>
                    <a:pt x="4625" y="68164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3" name="object 599">
              <a:extLst>
                <a:ext uri="{FF2B5EF4-FFF2-40B4-BE49-F238E27FC236}">
                  <a16:creationId xmlns:a16="http://schemas.microsoft.com/office/drawing/2014/main" id="{6F2D3D46-C1E7-4D13-833C-4BB952A37252}"/>
                </a:ext>
              </a:extLst>
            </p:cNvPr>
            <p:cNvSpPr/>
            <p:nvPr/>
          </p:nvSpPr>
          <p:spPr>
            <a:xfrm>
              <a:off x="6334556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4" name="object 600">
              <a:extLst>
                <a:ext uri="{FF2B5EF4-FFF2-40B4-BE49-F238E27FC236}">
                  <a16:creationId xmlns:a16="http://schemas.microsoft.com/office/drawing/2014/main" id="{7F849994-F2DC-4707-8831-AA4EB7C34509}"/>
                </a:ext>
              </a:extLst>
            </p:cNvPr>
            <p:cNvSpPr/>
            <p:nvPr/>
          </p:nvSpPr>
          <p:spPr>
            <a:xfrm>
              <a:off x="639700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2798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2798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5" name="object 601">
              <a:extLst>
                <a:ext uri="{FF2B5EF4-FFF2-40B4-BE49-F238E27FC236}">
                  <a16:creationId xmlns:a16="http://schemas.microsoft.com/office/drawing/2014/main" id="{0B130A01-2294-4578-86F3-6D66BD2CFA5E}"/>
                </a:ext>
              </a:extLst>
            </p:cNvPr>
            <p:cNvSpPr/>
            <p:nvPr/>
          </p:nvSpPr>
          <p:spPr>
            <a:xfrm>
              <a:off x="642475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6" name="object 602">
              <a:extLst>
                <a:ext uri="{FF2B5EF4-FFF2-40B4-BE49-F238E27FC236}">
                  <a16:creationId xmlns:a16="http://schemas.microsoft.com/office/drawing/2014/main" id="{96A3FFC2-4C40-43EF-82A4-A380E2E1B9D4}"/>
                </a:ext>
              </a:extLst>
            </p:cNvPr>
            <p:cNvSpPr/>
            <p:nvPr/>
          </p:nvSpPr>
          <p:spPr>
            <a:xfrm>
              <a:off x="6486127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2643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7" name="object 603">
              <a:extLst>
                <a:ext uri="{FF2B5EF4-FFF2-40B4-BE49-F238E27FC236}">
                  <a16:creationId xmlns:a16="http://schemas.microsoft.com/office/drawing/2014/main" id="{FABB9E1A-16E2-4320-88D0-30E82B6B1E11}"/>
                </a:ext>
              </a:extLst>
            </p:cNvPr>
            <p:cNvSpPr/>
            <p:nvPr/>
          </p:nvSpPr>
          <p:spPr>
            <a:xfrm>
              <a:off x="6547496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312" y="15113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643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8" name="object 604">
              <a:extLst>
                <a:ext uri="{FF2B5EF4-FFF2-40B4-BE49-F238E27FC236}">
                  <a16:creationId xmlns:a16="http://schemas.microsoft.com/office/drawing/2014/main" id="{33B6BBF3-5134-4827-8347-03995B2FDD5F}"/>
                </a:ext>
              </a:extLst>
            </p:cNvPr>
            <p:cNvSpPr/>
            <p:nvPr/>
          </p:nvSpPr>
          <p:spPr>
            <a:xfrm>
              <a:off x="6607631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9" name="object 588">
              <a:extLst>
                <a:ext uri="{FF2B5EF4-FFF2-40B4-BE49-F238E27FC236}">
                  <a16:creationId xmlns:a16="http://schemas.microsoft.com/office/drawing/2014/main" id="{1F1A79A7-F886-4AD0-9687-40F663589DFE}"/>
                </a:ext>
              </a:extLst>
            </p:cNvPr>
            <p:cNvSpPr/>
            <p:nvPr/>
          </p:nvSpPr>
          <p:spPr>
            <a:xfrm>
              <a:off x="6862050" y="37396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2798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233" y="56597"/>
                  </a:lnTo>
                  <a:lnTo>
                    <a:pt x="2312" y="63537"/>
                  </a:lnTo>
                  <a:lnTo>
                    <a:pt x="5859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8239" y="67084"/>
                  </a:lnTo>
                  <a:lnTo>
                    <a:pt x="38239" y="72790"/>
                  </a:lnTo>
                  <a:lnTo>
                    <a:pt x="49804" y="72790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798" y="57831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0" name="object 589">
              <a:extLst>
                <a:ext uri="{FF2B5EF4-FFF2-40B4-BE49-F238E27FC236}">
                  <a16:creationId xmlns:a16="http://schemas.microsoft.com/office/drawing/2014/main" id="{961D5AAD-4D8A-4143-928C-860A0254DF9B}"/>
                </a:ext>
              </a:extLst>
            </p:cNvPr>
            <p:cNvSpPr/>
            <p:nvPr/>
          </p:nvSpPr>
          <p:spPr>
            <a:xfrm>
              <a:off x="6926811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1" name="object 590">
              <a:extLst>
                <a:ext uri="{FF2B5EF4-FFF2-40B4-BE49-F238E27FC236}">
                  <a16:creationId xmlns:a16="http://schemas.microsoft.com/office/drawing/2014/main" id="{33294272-F152-4558-9C96-C4726C47F94E}"/>
                </a:ext>
              </a:extLst>
            </p:cNvPr>
            <p:cNvSpPr/>
            <p:nvPr/>
          </p:nvSpPr>
          <p:spPr>
            <a:xfrm>
              <a:off x="695456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2" name="object 591">
              <a:extLst>
                <a:ext uri="{FF2B5EF4-FFF2-40B4-BE49-F238E27FC236}">
                  <a16:creationId xmlns:a16="http://schemas.microsoft.com/office/drawing/2014/main" id="{DBADB09C-BA33-4A3C-B141-E69DE258631E}"/>
                </a:ext>
              </a:extLst>
            </p:cNvPr>
            <p:cNvSpPr/>
            <p:nvPr/>
          </p:nvSpPr>
          <p:spPr>
            <a:xfrm>
              <a:off x="69904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5772" y="15113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350"/>
                  </a:lnTo>
                  <a:lnTo>
                    <a:pt x="50097" y="18235"/>
                  </a:lnTo>
                  <a:lnTo>
                    <a:pt x="45024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3" name="object 592">
              <a:extLst>
                <a:ext uri="{FF2B5EF4-FFF2-40B4-BE49-F238E27FC236}">
                  <a16:creationId xmlns:a16="http://schemas.microsoft.com/office/drawing/2014/main" id="{57125362-EF56-4572-83BB-DE51B803CD24}"/>
                </a:ext>
              </a:extLst>
            </p:cNvPr>
            <p:cNvSpPr/>
            <p:nvPr/>
          </p:nvSpPr>
          <p:spPr>
            <a:xfrm>
              <a:off x="7054020" y="3738392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5178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546"/>
                  </a:lnTo>
                  <a:lnTo>
                    <a:pt x="11564" y="817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926" y="16192"/>
                  </a:lnTo>
                  <a:lnTo>
                    <a:pt x="37006" y="25445"/>
                  </a:lnTo>
                  <a:lnTo>
                    <a:pt x="37006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976" y="10486"/>
                  </a:lnTo>
                  <a:lnTo>
                    <a:pt x="65994" y="10486"/>
                  </a:lnTo>
                  <a:lnTo>
                    <a:pt x="68307" y="11566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5445"/>
                  </a:lnTo>
                  <a:lnTo>
                    <a:pt x="84152" y="15063"/>
                  </a:lnTo>
                  <a:lnTo>
                    <a:pt x="77552" y="3712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546"/>
                  </a:lnTo>
                  <a:lnTo>
                    <a:pt x="45178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4" name="object 593">
              <a:extLst>
                <a:ext uri="{FF2B5EF4-FFF2-40B4-BE49-F238E27FC236}">
                  <a16:creationId xmlns:a16="http://schemas.microsoft.com/office/drawing/2014/main" id="{231F7B51-0797-4AA9-A392-83954C66D7FB}"/>
                </a:ext>
              </a:extLst>
            </p:cNvPr>
            <p:cNvSpPr/>
            <p:nvPr/>
          </p:nvSpPr>
          <p:spPr>
            <a:xfrm>
              <a:off x="7152395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81"/>
                  </a:lnTo>
                  <a:lnTo>
                    <a:pt x="50432" y="1835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5" name="object 594">
              <a:extLst>
                <a:ext uri="{FF2B5EF4-FFF2-40B4-BE49-F238E27FC236}">
                  <a16:creationId xmlns:a16="http://schemas.microsoft.com/office/drawing/2014/main" id="{7BDEAA95-4D34-4352-910F-FE5B381ED0BE}"/>
                </a:ext>
              </a:extLst>
            </p:cNvPr>
            <p:cNvSpPr/>
            <p:nvPr/>
          </p:nvSpPr>
          <p:spPr>
            <a:xfrm>
              <a:off x="7216077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6" name="object 595">
              <a:extLst>
                <a:ext uri="{FF2B5EF4-FFF2-40B4-BE49-F238E27FC236}">
                  <a16:creationId xmlns:a16="http://schemas.microsoft.com/office/drawing/2014/main" id="{E50EF31D-9316-4725-ACFF-E4874F8FD506}"/>
                </a:ext>
              </a:extLst>
            </p:cNvPr>
            <p:cNvSpPr/>
            <p:nvPr/>
          </p:nvSpPr>
          <p:spPr>
            <a:xfrm>
              <a:off x="7272665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7" name="object 596">
              <a:extLst>
                <a:ext uri="{FF2B5EF4-FFF2-40B4-BE49-F238E27FC236}">
                  <a16:creationId xmlns:a16="http://schemas.microsoft.com/office/drawing/2014/main" id="{0E386453-46BB-4ED7-8FE8-72F4C3B25E71}"/>
                </a:ext>
              </a:extLst>
            </p:cNvPr>
            <p:cNvSpPr/>
            <p:nvPr/>
          </p:nvSpPr>
          <p:spPr>
            <a:xfrm>
              <a:off x="731553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8" name="object 584">
              <a:extLst>
                <a:ext uri="{FF2B5EF4-FFF2-40B4-BE49-F238E27FC236}">
                  <a16:creationId xmlns:a16="http://schemas.microsoft.com/office/drawing/2014/main" id="{12957BDD-7ACC-4CC2-A6CD-D4004FBC4EB7}"/>
                </a:ext>
              </a:extLst>
            </p:cNvPr>
            <p:cNvSpPr/>
            <p:nvPr/>
          </p:nvSpPr>
          <p:spPr>
            <a:xfrm>
              <a:off x="74057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9" name="object 585">
              <a:extLst>
                <a:ext uri="{FF2B5EF4-FFF2-40B4-BE49-F238E27FC236}">
                  <a16:creationId xmlns:a16="http://schemas.microsoft.com/office/drawing/2014/main" id="{D2439CC3-4572-45A5-A011-0E3693F847CD}"/>
                </a:ext>
              </a:extLst>
            </p:cNvPr>
            <p:cNvSpPr/>
            <p:nvPr/>
          </p:nvSpPr>
          <p:spPr>
            <a:xfrm>
              <a:off x="743348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1233"/>
                  </a:moveTo>
                  <a:lnTo>
                    <a:pt x="0" y="1233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0" name="object 586">
              <a:extLst>
                <a:ext uri="{FF2B5EF4-FFF2-40B4-BE49-F238E27FC236}">
                  <a16:creationId xmlns:a16="http://schemas.microsoft.com/office/drawing/2014/main" id="{6C2EE512-58CD-4456-8E6E-32F2300D5D33}"/>
                </a:ext>
              </a:extLst>
            </p:cNvPr>
            <p:cNvSpPr/>
            <p:nvPr/>
          </p:nvSpPr>
          <p:spPr>
            <a:xfrm>
              <a:off x="7490231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1" name="object 587">
              <a:extLst>
                <a:ext uri="{FF2B5EF4-FFF2-40B4-BE49-F238E27FC236}">
                  <a16:creationId xmlns:a16="http://schemas.microsoft.com/office/drawing/2014/main" id="{1A8D3BBF-C893-4B0F-8E01-2745ECEBC5C1}"/>
                </a:ext>
              </a:extLst>
            </p:cNvPr>
            <p:cNvSpPr/>
            <p:nvPr/>
          </p:nvSpPr>
          <p:spPr>
            <a:xfrm>
              <a:off x="7530630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2" name="object 575">
              <a:extLst>
                <a:ext uri="{FF2B5EF4-FFF2-40B4-BE49-F238E27FC236}">
                  <a16:creationId xmlns:a16="http://schemas.microsoft.com/office/drawing/2014/main" id="{8090C982-56FA-43F8-9FF9-7B7519527DE3}"/>
                </a:ext>
              </a:extLst>
            </p:cNvPr>
            <p:cNvSpPr/>
            <p:nvPr/>
          </p:nvSpPr>
          <p:spPr>
            <a:xfrm>
              <a:off x="8232824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3" name="object 576">
              <a:extLst>
                <a:ext uri="{FF2B5EF4-FFF2-40B4-BE49-F238E27FC236}">
                  <a16:creationId xmlns:a16="http://schemas.microsoft.com/office/drawing/2014/main" id="{D653A05C-FCCC-44C5-92C1-E5433618FE85}"/>
                </a:ext>
              </a:extLst>
            </p:cNvPr>
            <p:cNvSpPr/>
            <p:nvPr/>
          </p:nvSpPr>
          <p:spPr>
            <a:xfrm>
              <a:off x="8292960" y="3738392"/>
              <a:ext cx="43773" cy="75258"/>
            </a:xfrm>
            <a:custGeom>
              <a:avLst/>
              <a:gdLst/>
              <a:ahLst/>
              <a:cxnLst/>
              <a:rect l="l" t="t" r="r" b="b"/>
              <a:pathLst>
                <a:path w="43773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3" h="75258">
                  <a:moveTo>
                    <a:pt x="18503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5113"/>
                  </a:lnTo>
                  <a:lnTo>
                    <a:pt x="48570" y="9253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4" name="object 577">
              <a:extLst>
                <a:ext uri="{FF2B5EF4-FFF2-40B4-BE49-F238E27FC236}">
                  <a16:creationId xmlns:a16="http://schemas.microsoft.com/office/drawing/2014/main" id="{E3FB2A15-0E51-4190-90C2-F9FB37C3109E}"/>
                </a:ext>
              </a:extLst>
            </p:cNvPr>
            <p:cNvSpPr/>
            <p:nvPr/>
          </p:nvSpPr>
          <p:spPr>
            <a:xfrm>
              <a:off x="8368129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5" name="object 578">
              <a:extLst>
                <a:ext uri="{FF2B5EF4-FFF2-40B4-BE49-F238E27FC236}">
                  <a16:creationId xmlns:a16="http://schemas.microsoft.com/office/drawing/2014/main" id="{4EC3A82D-6746-49C2-B6C0-312F06325DFC}"/>
                </a:ext>
              </a:extLst>
            </p:cNvPr>
            <p:cNvSpPr/>
            <p:nvPr/>
          </p:nvSpPr>
          <p:spPr>
            <a:xfrm>
              <a:off x="8389022" y="3739626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079" y="56597"/>
                  </a:lnTo>
                  <a:lnTo>
                    <a:pt x="2312" y="63537"/>
                  </a:lnTo>
                  <a:lnTo>
                    <a:pt x="5705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7084"/>
                  </a:lnTo>
                  <a:lnTo>
                    <a:pt x="38085" y="72790"/>
                  </a:lnTo>
                  <a:lnTo>
                    <a:pt x="49650" y="72790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6" name="object 579">
              <a:extLst>
                <a:ext uri="{FF2B5EF4-FFF2-40B4-BE49-F238E27FC236}">
                  <a16:creationId xmlns:a16="http://schemas.microsoft.com/office/drawing/2014/main" id="{5FE56B1C-1075-46A0-89DF-E9F57181AD5A}"/>
                </a:ext>
              </a:extLst>
            </p:cNvPr>
            <p:cNvSpPr/>
            <p:nvPr/>
          </p:nvSpPr>
          <p:spPr>
            <a:xfrm>
              <a:off x="8445611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7" name="object 580">
              <a:extLst>
                <a:ext uri="{FF2B5EF4-FFF2-40B4-BE49-F238E27FC236}">
                  <a16:creationId xmlns:a16="http://schemas.microsoft.com/office/drawing/2014/main" id="{953ADDB4-AEE0-4D5F-9346-612B6690358D}"/>
                </a:ext>
              </a:extLst>
            </p:cNvPr>
            <p:cNvSpPr/>
            <p:nvPr/>
          </p:nvSpPr>
          <p:spPr>
            <a:xfrm>
              <a:off x="849078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8" name="object 581">
              <a:extLst>
                <a:ext uri="{FF2B5EF4-FFF2-40B4-BE49-F238E27FC236}">
                  <a16:creationId xmlns:a16="http://schemas.microsoft.com/office/drawing/2014/main" id="{50C80685-E295-46C2-A6E2-DC936DC82A2D}"/>
                </a:ext>
              </a:extLst>
            </p:cNvPr>
            <p:cNvSpPr/>
            <p:nvPr/>
          </p:nvSpPr>
          <p:spPr>
            <a:xfrm>
              <a:off x="8516231" y="3738392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3459" y="10486"/>
                  </a:lnTo>
                  <a:lnTo>
                    <a:pt x="37006" y="12800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82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  <a:path w="56588" h="75258">
                  <a:moveTo>
                    <a:pt x="13877" y="54438"/>
                  </a:moveTo>
                  <a:lnTo>
                    <a:pt x="12643" y="48578"/>
                  </a:lnTo>
                  <a:lnTo>
                    <a:pt x="13877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9" name="object 582">
              <a:extLst>
                <a:ext uri="{FF2B5EF4-FFF2-40B4-BE49-F238E27FC236}">
                  <a16:creationId xmlns:a16="http://schemas.microsoft.com/office/drawing/2014/main" id="{60F1335C-9D37-4E8A-810F-F719C02CC775}"/>
                </a:ext>
              </a:extLst>
            </p:cNvPr>
            <p:cNvSpPr/>
            <p:nvPr/>
          </p:nvSpPr>
          <p:spPr>
            <a:xfrm>
              <a:off x="858561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0" name="object 583">
              <a:extLst>
                <a:ext uri="{FF2B5EF4-FFF2-40B4-BE49-F238E27FC236}">
                  <a16:creationId xmlns:a16="http://schemas.microsoft.com/office/drawing/2014/main" id="{61BC9435-6918-47E0-B4CB-26298E77D6C3}"/>
                </a:ext>
              </a:extLst>
            </p:cNvPr>
            <p:cNvSpPr/>
            <p:nvPr/>
          </p:nvSpPr>
          <p:spPr>
            <a:xfrm>
              <a:off x="8646987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1" name="object 571">
              <a:extLst>
                <a:ext uri="{FF2B5EF4-FFF2-40B4-BE49-F238E27FC236}">
                  <a16:creationId xmlns:a16="http://schemas.microsoft.com/office/drawing/2014/main" id="{07376EE0-4E1A-4DAD-99BF-682850A6310C}"/>
                </a:ext>
              </a:extLst>
            </p:cNvPr>
            <p:cNvSpPr/>
            <p:nvPr/>
          </p:nvSpPr>
          <p:spPr>
            <a:xfrm>
              <a:off x="895577" y="4169985"/>
              <a:ext cx="52053" cy="98344"/>
            </a:xfrm>
            <a:custGeom>
              <a:avLst/>
              <a:gdLst/>
              <a:ahLst/>
              <a:cxnLst/>
              <a:rect l="l" t="t" r="r" b="b"/>
              <a:pathLst>
                <a:path w="52053" h="98344">
                  <a:moveTo>
                    <a:pt x="12723" y="86778"/>
                  </a:moveTo>
                  <a:lnTo>
                    <a:pt x="12723" y="52063"/>
                  </a:lnTo>
                  <a:lnTo>
                    <a:pt x="46270" y="52063"/>
                  </a:lnTo>
                  <a:lnTo>
                    <a:pt x="46270" y="41654"/>
                  </a:lnTo>
                  <a:lnTo>
                    <a:pt x="12723" y="41654"/>
                  </a:lnTo>
                  <a:lnTo>
                    <a:pt x="12723" y="10409"/>
                  </a:lnTo>
                  <a:lnTo>
                    <a:pt x="52053" y="10409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2053" y="98344"/>
                  </a:lnTo>
                  <a:lnTo>
                    <a:pt x="52053" y="86778"/>
                  </a:lnTo>
                  <a:lnTo>
                    <a:pt x="12723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2" name="object 572">
              <a:extLst>
                <a:ext uri="{FF2B5EF4-FFF2-40B4-BE49-F238E27FC236}">
                  <a16:creationId xmlns:a16="http://schemas.microsoft.com/office/drawing/2014/main" id="{8821A7A2-CBD7-40D5-B39B-CD827824F158}"/>
                </a:ext>
              </a:extLst>
            </p:cNvPr>
            <p:cNvSpPr/>
            <p:nvPr/>
          </p:nvSpPr>
          <p:spPr>
            <a:xfrm>
              <a:off x="960355" y="4168828"/>
              <a:ext cx="63627" cy="100657"/>
            </a:xfrm>
            <a:custGeom>
              <a:avLst/>
              <a:gdLst/>
              <a:ahLst/>
              <a:cxnLst/>
              <a:rect l="l" t="t" r="r" b="b"/>
              <a:pathLst>
                <a:path w="63627" h="100657">
                  <a:moveTo>
                    <a:pt x="12728" y="28931"/>
                  </a:moveTo>
                  <a:lnTo>
                    <a:pt x="15041" y="21991"/>
                  </a:lnTo>
                  <a:lnTo>
                    <a:pt x="18510" y="17364"/>
                  </a:lnTo>
                  <a:lnTo>
                    <a:pt x="20823" y="12722"/>
                  </a:lnTo>
                  <a:lnTo>
                    <a:pt x="26605" y="10409"/>
                  </a:lnTo>
                  <a:lnTo>
                    <a:pt x="39326" y="10409"/>
                  </a:lnTo>
                  <a:lnTo>
                    <a:pt x="43952" y="12722"/>
                  </a:lnTo>
                  <a:lnTo>
                    <a:pt x="46265" y="15036"/>
                  </a:lnTo>
                  <a:lnTo>
                    <a:pt x="49734" y="18521"/>
                  </a:lnTo>
                  <a:lnTo>
                    <a:pt x="50891" y="24304"/>
                  </a:lnTo>
                  <a:lnTo>
                    <a:pt x="52047" y="30087"/>
                  </a:lnTo>
                  <a:lnTo>
                    <a:pt x="63627" y="30087"/>
                  </a:lnTo>
                  <a:lnTo>
                    <a:pt x="63627" y="19678"/>
                  </a:lnTo>
                  <a:lnTo>
                    <a:pt x="60142" y="12722"/>
                  </a:lnTo>
                  <a:lnTo>
                    <a:pt x="55517" y="8096"/>
                  </a:lnTo>
                  <a:lnTo>
                    <a:pt x="49734" y="2313"/>
                  </a:lnTo>
                  <a:lnTo>
                    <a:pt x="42796" y="0"/>
                  </a:lnTo>
                  <a:lnTo>
                    <a:pt x="32217" y="15"/>
                  </a:lnTo>
                  <a:lnTo>
                    <a:pt x="18334" y="2807"/>
                  </a:lnTo>
                  <a:lnTo>
                    <a:pt x="9259" y="10409"/>
                  </a:lnTo>
                  <a:lnTo>
                    <a:pt x="6172" y="14713"/>
                  </a:lnTo>
                  <a:lnTo>
                    <a:pt x="1618" y="25805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16" y="67272"/>
                  </a:lnTo>
                  <a:lnTo>
                    <a:pt x="3797" y="80229"/>
                  </a:lnTo>
                  <a:lnTo>
                    <a:pt x="9259" y="90248"/>
                  </a:lnTo>
                  <a:lnTo>
                    <a:pt x="21642" y="98435"/>
                  </a:lnTo>
                  <a:lnTo>
                    <a:pt x="34701" y="100657"/>
                  </a:lnTo>
                  <a:lnTo>
                    <a:pt x="38902" y="100494"/>
                  </a:lnTo>
                  <a:lnTo>
                    <a:pt x="51805" y="97162"/>
                  </a:lnTo>
                  <a:lnTo>
                    <a:pt x="61299" y="89091"/>
                  </a:lnTo>
                  <a:lnTo>
                    <a:pt x="63627" y="86778"/>
                  </a:lnTo>
                  <a:lnTo>
                    <a:pt x="63627" y="49750"/>
                  </a:lnTo>
                  <a:lnTo>
                    <a:pt x="33544" y="49750"/>
                  </a:lnTo>
                  <a:lnTo>
                    <a:pt x="33544" y="61316"/>
                  </a:lnTo>
                  <a:lnTo>
                    <a:pt x="52047" y="61316"/>
                  </a:lnTo>
                  <a:lnTo>
                    <a:pt x="52047" y="83308"/>
                  </a:lnTo>
                  <a:lnTo>
                    <a:pt x="49734" y="85621"/>
                  </a:lnTo>
                  <a:lnTo>
                    <a:pt x="46265" y="87934"/>
                  </a:lnTo>
                  <a:lnTo>
                    <a:pt x="41639" y="90248"/>
                  </a:lnTo>
                  <a:lnTo>
                    <a:pt x="27762" y="90248"/>
                  </a:lnTo>
                  <a:lnTo>
                    <a:pt x="21980" y="86778"/>
                  </a:lnTo>
                  <a:lnTo>
                    <a:pt x="18510" y="82151"/>
                  </a:lnTo>
                  <a:lnTo>
                    <a:pt x="15041" y="76368"/>
                  </a:lnTo>
                  <a:lnTo>
                    <a:pt x="12728" y="69428"/>
                  </a:lnTo>
                  <a:lnTo>
                    <a:pt x="1272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3" name="object 573">
              <a:extLst>
                <a:ext uri="{FF2B5EF4-FFF2-40B4-BE49-F238E27FC236}">
                  <a16:creationId xmlns:a16="http://schemas.microsoft.com/office/drawing/2014/main" id="{A1B240A2-5E25-49C3-8F9B-33B2CB038B9F}"/>
                </a:ext>
              </a:extLst>
            </p:cNvPr>
            <p:cNvSpPr/>
            <p:nvPr/>
          </p:nvSpPr>
          <p:spPr>
            <a:xfrm>
              <a:off x="1041330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346" y="87934"/>
                  </a:lnTo>
                  <a:lnTo>
                    <a:pt x="17346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69" y="66946"/>
                  </a:lnTo>
                  <a:lnTo>
                    <a:pt x="2250" y="80262"/>
                  </a:lnTo>
                  <a:lnTo>
                    <a:pt x="5782" y="90248"/>
                  </a:lnTo>
                  <a:lnTo>
                    <a:pt x="10408" y="97187"/>
                  </a:lnTo>
                  <a:lnTo>
                    <a:pt x="17346" y="100657"/>
                  </a:lnTo>
                  <a:lnTo>
                    <a:pt x="17346" y="87934"/>
                  </a:lnTo>
                  <a:lnTo>
                    <a:pt x="15033" y="82151"/>
                  </a:lnTo>
                  <a:lnTo>
                    <a:pt x="12720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20" y="21991"/>
                  </a:lnTo>
                  <a:lnTo>
                    <a:pt x="15033" y="17364"/>
                  </a:lnTo>
                  <a:lnTo>
                    <a:pt x="17346" y="12722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491" y="30087"/>
                  </a:lnTo>
                  <a:lnTo>
                    <a:pt x="40491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47" y="97187"/>
                  </a:lnTo>
                  <a:lnTo>
                    <a:pt x="45116" y="89091"/>
                  </a:lnTo>
                  <a:lnTo>
                    <a:pt x="47685" y="84350"/>
                  </a:lnTo>
                  <a:lnTo>
                    <a:pt x="50962" y="72742"/>
                  </a:lnTo>
                  <a:lnTo>
                    <a:pt x="52055" y="57846"/>
                  </a:lnTo>
                  <a:lnTo>
                    <a:pt x="52055" y="40497"/>
                  </a:lnTo>
                  <a:lnTo>
                    <a:pt x="51759" y="32345"/>
                  </a:lnTo>
                  <a:lnTo>
                    <a:pt x="49530" y="19158"/>
                  </a:lnTo>
                  <a:lnTo>
                    <a:pt x="45116" y="9253"/>
                  </a:lnTo>
                  <a:lnTo>
                    <a:pt x="40491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3469"/>
                  </a:lnTo>
                  <a:lnTo>
                    <a:pt x="5782" y="10409"/>
                  </a:lnTo>
                  <a:lnTo>
                    <a:pt x="3129" y="15726"/>
                  </a:lnTo>
                  <a:lnTo>
                    <a:pt x="649" y="27404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4" name="object 574">
              <a:extLst>
                <a:ext uri="{FF2B5EF4-FFF2-40B4-BE49-F238E27FC236}">
                  <a16:creationId xmlns:a16="http://schemas.microsoft.com/office/drawing/2014/main" id="{32A574AF-6AEF-4F1D-BA70-40CB92819DCC}"/>
                </a:ext>
              </a:extLst>
            </p:cNvPr>
            <p:cNvSpPr/>
            <p:nvPr/>
          </p:nvSpPr>
          <p:spPr>
            <a:xfrm>
              <a:off x="1110732" y="4169985"/>
              <a:ext cx="32395" cy="98344"/>
            </a:xfrm>
            <a:custGeom>
              <a:avLst/>
              <a:gdLst/>
              <a:ahLst/>
              <a:cxnLst/>
              <a:rect l="l" t="t" r="r" b="b"/>
              <a:pathLst>
                <a:path w="32395" h="98344">
                  <a:moveTo>
                    <a:pt x="20816" y="15036"/>
                  </a:moveTo>
                  <a:lnTo>
                    <a:pt x="20816" y="98344"/>
                  </a:lnTo>
                  <a:lnTo>
                    <a:pt x="32395" y="98344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2722"/>
                  </a:lnTo>
                  <a:lnTo>
                    <a:pt x="0" y="24304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5" name="object 569">
              <a:extLst>
                <a:ext uri="{FF2B5EF4-FFF2-40B4-BE49-F238E27FC236}">
                  <a16:creationId xmlns:a16="http://schemas.microsoft.com/office/drawing/2014/main" id="{DFACA32A-A168-4557-8435-C213B0DD03E9}"/>
                </a:ext>
              </a:extLst>
            </p:cNvPr>
            <p:cNvSpPr/>
            <p:nvPr/>
          </p:nvSpPr>
          <p:spPr>
            <a:xfrm>
              <a:off x="1354804" y="4194289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4708" y="60160"/>
                  </a:lnTo>
                  <a:lnTo>
                    <a:pt x="31239" y="61316"/>
                  </a:lnTo>
                  <a:lnTo>
                    <a:pt x="26598" y="63630"/>
                  </a:lnTo>
                  <a:lnTo>
                    <a:pt x="16190" y="63630"/>
                  </a:lnTo>
                  <a:lnTo>
                    <a:pt x="15033" y="61316"/>
                  </a:lnTo>
                  <a:lnTo>
                    <a:pt x="15033" y="75196"/>
                  </a:lnTo>
                  <a:lnTo>
                    <a:pt x="27770" y="75196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8178" y="69413"/>
                  </a:lnTo>
                  <a:lnTo>
                    <a:pt x="39334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8256"/>
                  </a:lnTo>
                  <a:lnTo>
                    <a:pt x="49742" y="63630"/>
                  </a:lnTo>
                  <a:lnTo>
                    <a:pt x="48586" y="57846"/>
                  </a:lnTo>
                  <a:lnTo>
                    <a:pt x="48586" y="13879"/>
                  </a:lnTo>
                  <a:lnTo>
                    <a:pt x="47429" y="9253"/>
                  </a:lnTo>
                  <a:lnTo>
                    <a:pt x="42803" y="4626"/>
                  </a:lnTo>
                  <a:lnTo>
                    <a:pt x="39334" y="1156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346" y="12722"/>
                  </a:lnTo>
                  <a:lnTo>
                    <a:pt x="21972" y="9253"/>
                  </a:lnTo>
                  <a:lnTo>
                    <a:pt x="30083" y="9253"/>
                  </a:lnTo>
                  <a:lnTo>
                    <a:pt x="32395" y="10409"/>
                  </a:lnTo>
                  <a:lnTo>
                    <a:pt x="35865" y="13879"/>
                  </a:lnTo>
                  <a:lnTo>
                    <a:pt x="37021" y="17349"/>
                  </a:lnTo>
                  <a:lnTo>
                    <a:pt x="37021" y="28915"/>
                  </a:lnTo>
                  <a:lnTo>
                    <a:pt x="28926" y="28915"/>
                  </a:lnTo>
                  <a:lnTo>
                    <a:pt x="19659" y="30072"/>
                  </a:lnTo>
                  <a:lnTo>
                    <a:pt x="12720" y="31229"/>
                  </a:lnTo>
                  <a:lnTo>
                    <a:pt x="13877" y="43967"/>
                  </a:lnTo>
                  <a:lnTo>
                    <a:pt x="17346" y="41638"/>
                  </a:lnTo>
                  <a:lnTo>
                    <a:pt x="20816" y="39325"/>
                  </a:lnTo>
                  <a:close/>
                </a:path>
                <a:path w="50899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5033" y="61316"/>
                  </a:lnTo>
                  <a:lnTo>
                    <a:pt x="12720" y="56690"/>
                  </a:lnTo>
                  <a:lnTo>
                    <a:pt x="12720" y="47437"/>
                  </a:lnTo>
                  <a:lnTo>
                    <a:pt x="13877" y="43967"/>
                  </a:lnTo>
                  <a:lnTo>
                    <a:pt x="12720" y="31229"/>
                  </a:lnTo>
                  <a:lnTo>
                    <a:pt x="8095" y="35855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6" name="object 570">
              <a:extLst>
                <a:ext uri="{FF2B5EF4-FFF2-40B4-BE49-F238E27FC236}">
                  <a16:creationId xmlns:a16="http://schemas.microsoft.com/office/drawing/2014/main" id="{43507302-6C39-45E8-90CE-60B8699E70C1}"/>
                </a:ext>
              </a:extLst>
            </p:cNvPr>
            <p:cNvSpPr/>
            <p:nvPr/>
          </p:nvSpPr>
          <p:spPr>
            <a:xfrm>
              <a:off x="1421893" y="4253293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5033" y="11566"/>
                  </a:lnTo>
                  <a:lnTo>
                    <a:pt x="16190" y="8096"/>
                  </a:lnTo>
                  <a:lnTo>
                    <a:pt x="15033" y="4626"/>
                  </a:lnTo>
                  <a:lnTo>
                    <a:pt x="12720" y="1156"/>
                  </a:lnTo>
                  <a:lnTo>
                    <a:pt x="8095" y="0"/>
                  </a:lnTo>
                  <a:lnTo>
                    <a:pt x="3469" y="1156"/>
                  </a:lnTo>
                  <a:lnTo>
                    <a:pt x="1156" y="4626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7" name="object 562">
              <a:extLst>
                <a:ext uri="{FF2B5EF4-FFF2-40B4-BE49-F238E27FC236}">
                  <a16:creationId xmlns:a16="http://schemas.microsoft.com/office/drawing/2014/main" id="{1DCF7866-BA3A-4711-AD3F-FF331414D3D0}"/>
                </a:ext>
              </a:extLst>
            </p:cNvPr>
            <p:cNvSpPr/>
            <p:nvPr/>
          </p:nvSpPr>
          <p:spPr>
            <a:xfrm>
              <a:off x="1488982" y="4169985"/>
              <a:ext cx="60150" cy="98344"/>
            </a:xfrm>
            <a:custGeom>
              <a:avLst/>
              <a:gdLst/>
              <a:ahLst/>
              <a:cxnLst/>
              <a:rect l="l" t="t" r="r" b="b"/>
              <a:pathLst>
                <a:path w="60150" h="98344">
                  <a:moveTo>
                    <a:pt x="53211" y="52063"/>
                  </a:moveTo>
                  <a:lnTo>
                    <a:pt x="57837" y="46280"/>
                  </a:lnTo>
                  <a:lnTo>
                    <a:pt x="60150" y="39340"/>
                  </a:lnTo>
                  <a:lnTo>
                    <a:pt x="60150" y="20834"/>
                  </a:lnTo>
                  <a:lnTo>
                    <a:pt x="57837" y="13879"/>
                  </a:lnTo>
                  <a:lnTo>
                    <a:pt x="52055" y="8096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09"/>
                  </a:lnTo>
                  <a:lnTo>
                    <a:pt x="35865" y="10409"/>
                  </a:lnTo>
                  <a:lnTo>
                    <a:pt x="40491" y="12722"/>
                  </a:lnTo>
                  <a:lnTo>
                    <a:pt x="42803" y="16208"/>
                  </a:lnTo>
                  <a:lnTo>
                    <a:pt x="46273" y="19678"/>
                  </a:lnTo>
                  <a:lnTo>
                    <a:pt x="47429" y="24304"/>
                  </a:lnTo>
                  <a:lnTo>
                    <a:pt x="47429" y="35870"/>
                  </a:lnTo>
                  <a:lnTo>
                    <a:pt x="46273" y="40497"/>
                  </a:lnTo>
                  <a:lnTo>
                    <a:pt x="43960" y="43967"/>
                  </a:lnTo>
                  <a:lnTo>
                    <a:pt x="47429" y="56690"/>
                  </a:lnTo>
                  <a:lnTo>
                    <a:pt x="53211" y="52063"/>
                  </a:lnTo>
                  <a:close/>
                </a:path>
                <a:path w="60150" h="98344">
                  <a:moveTo>
                    <a:pt x="40491" y="47437"/>
                  </a:moveTo>
                  <a:lnTo>
                    <a:pt x="35865" y="48593"/>
                  </a:lnTo>
                  <a:lnTo>
                    <a:pt x="11564" y="48593"/>
                  </a:lnTo>
                  <a:lnTo>
                    <a:pt x="11564" y="10409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1564" y="98344"/>
                  </a:lnTo>
                  <a:lnTo>
                    <a:pt x="11564" y="59003"/>
                  </a:lnTo>
                  <a:lnTo>
                    <a:pt x="40491" y="59003"/>
                  </a:lnTo>
                  <a:lnTo>
                    <a:pt x="47429" y="56690"/>
                  </a:lnTo>
                  <a:lnTo>
                    <a:pt x="43960" y="43967"/>
                  </a:lnTo>
                  <a:lnTo>
                    <a:pt x="40491" y="474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8" name="object 563">
              <a:extLst>
                <a:ext uri="{FF2B5EF4-FFF2-40B4-BE49-F238E27FC236}">
                  <a16:creationId xmlns:a16="http://schemas.microsoft.com/office/drawing/2014/main" id="{65F8D8A1-8C38-4D19-BF00-9510BF79DC8B}"/>
                </a:ext>
              </a:extLst>
            </p:cNvPr>
            <p:cNvSpPr/>
            <p:nvPr/>
          </p:nvSpPr>
          <p:spPr>
            <a:xfrm>
              <a:off x="1559541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1579" y="30072"/>
                  </a:lnTo>
                  <a:lnTo>
                    <a:pt x="11579" y="40482"/>
                  </a:lnTo>
                  <a:lnTo>
                    <a:pt x="52055" y="40482"/>
                  </a:lnTo>
                  <a:lnTo>
                    <a:pt x="52050" y="32623"/>
                  </a:lnTo>
                  <a:lnTo>
                    <a:pt x="50383" y="17872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  <a:path w="52055" h="75196">
                  <a:moveTo>
                    <a:pt x="12736" y="71726"/>
                  </a:moveTo>
                  <a:lnTo>
                    <a:pt x="19675" y="75196"/>
                  </a:lnTo>
                  <a:lnTo>
                    <a:pt x="29488" y="75163"/>
                  </a:lnTo>
                  <a:lnTo>
                    <a:pt x="42318" y="72125"/>
                  </a:lnTo>
                  <a:lnTo>
                    <a:pt x="52055" y="63630"/>
                  </a:lnTo>
                  <a:lnTo>
                    <a:pt x="45116" y="56690"/>
                  </a:lnTo>
                  <a:lnTo>
                    <a:pt x="40491" y="61316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3144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2736" y="55533"/>
                  </a:lnTo>
                  <a:lnTo>
                    <a:pt x="11579" y="49750"/>
                  </a:lnTo>
                  <a:lnTo>
                    <a:pt x="11579" y="23132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9253"/>
                  </a:lnTo>
                  <a:lnTo>
                    <a:pt x="6448" y="9906"/>
                  </a:lnTo>
                  <a:lnTo>
                    <a:pt x="1615" y="20277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28" y="61316"/>
                  </a:lnTo>
                  <a:lnTo>
                    <a:pt x="6954" y="67099"/>
                  </a:lnTo>
                  <a:lnTo>
                    <a:pt x="12736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9" name="object 564">
              <a:extLst>
                <a:ext uri="{FF2B5EF4-FFF2-40B4-BE49-F238E27FC236}">
                  <a16:creationId xmlns:a16="http://schemas.microsoft.com/office/drawing/2014/main" id="{87EB4B3F-B77E-4B48-A4C3-9F7FBA95A2FD}"/>
                </a:ext>
              </a:extLst>
            </p:cNvPr>
            <p:cNvSpPr/>
            <p:nvPr/>
          </p:nvSpPr>
          <p:spPr>
            <a:xfrm>
              <a:off x="1625489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0" name="object 565">
              <a:extLst>
                <a:ext uri="{FF2B5EF4-FFF2-40B4-BE49-F238E27FC236}">
                  <a16:creationId xmlns:a16="http://schemas.microsoft.com/office/drawing/2014/main" id="{C4D5E9BA-CAD7-4E5F-A59D-B0411C21E409}"/>
                </a:ext>
              </a:extLst>
            </p:cNvPr>
            <p:cNvSpPr/>
            <p:nvPr/>
          </p:nvSpPr>
          <p:spPr>
            <a:xfrm>
              <a:off x="1662496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1" name="object 566">
              <a:extLst>
                <a:ext uri="{FF2B5EF4-FFF2-40B4-BE49-F238E27FC236}">
                  <a16:creationId xmlns:a16="http://schemas.microsoft.com/office/drawing/2014/main" id="{59D70B04-38CD-490E-B0DA-6EADFAE6550B}"/>
                </a:ext>
              </a:extLst>
            </p:cNvPr>
            <p:cNvSpPr/>
            <p:nvPr/>
          </p:nvSpPr>
          <p:spPr>
            <a:xfrm>
              <a:off x="1724959" y="4194289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0" y="34698"/>
                  </a:moveTo>
                  <a:lnTo>
                    <a:pt x="0" y="43057"/>
                  </a:lnTo>
                  <a:lnTo>
                    <a:pt x="2347" y="56786"/>
                  </a:lnTo>
                  <a:lnTo>
                    <a:pt x="8095" y="67099"/>
                  </a:lnTo>
                  <a:lnTo>
                    <a:pt x="12720" y="71726"/>
                  </a:lnTo>
                  <a:lnTo>
                    <a:pt x="19675" y="75196"/>
                  </a:lnTo>
                  <a:lnTo>
                    <a:pt x="29479" y="75193"/>
                  </a:lnTo>
                  <a:lnTo>
                    <a:pt x="42866" y="72348"/>
                  </a:lnTo>
                  <a:lnTo>
                    <a:pt x="52055" y="63630"/>
                  </a:lnTo>
                  <a:lnTo>
                    <a:pt x="46273" y="56690"/>
                  </a:lnTo>
                  <a:lnTo>
                    <a:pt x="41647" y="61316"/>
                  </a:lnTo>
                  <a:lnTo>
                    <a:pt x="38178" y="62473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4300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3877" y="55533"/>
                  </a:lnTo>
                  <a:lnTo>
                    <a:pt x="12720" y="49750"/>
                  </a:lnTo>
                  <a:lnTo>
                    <a:pt x="12720" y="23132"/>
                  </a:lnTo>
                  <a:lnTo>
                    <a:pt x="13877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211" h="75196">
                  <a:moveTo>
                    <a:pt x="41647" y="2313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2720" y="30072"/>
                  </a:lnTo>
                  <a:lnTo>
                    <a:pt x="12720" y="40482"/>
                  </a:lnTo>
                  <a:lnTo>
                    <a:pt x="53211" y="40482"/>
                  </a:lnTo>
                  <a:lnTo>
                    <a:pt x="53202" y="32269"/>
                  </a:lnTo>
                  <a:lnTo>
                    <a:pt x="51346" y="17739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2" name="object 567">
              <a:extLst>
                <a:ext uri="{FF2B5EF4-FFF2-40B4-BE49-F238E27FC236}">
                  <a16:creationId xmlns:a16="http://schemas.microsoft.com/office/drawing/2014/main" id="{D6BA74B3-06EF-4011-AEBB-B5426AE7C6FC}"/>
                </a:ext>
              </a:extLst>
            </p:cNvPr>
            <p:cNvSpPr/>
            <p:nvPr/>
          </p:nvSpPr>
          <p:spPr>
            <a:xfrm>
              <a:off x="1790892" y="4194289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723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2313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3892" y="17349"/>
                  </a:lnTo>
                  <a:lnTo>
                    <a:pt x="15049" y="15036"/>
                  </a:lnTo>
                  <a:lnTo>
                    <a:pt x="19675" y="11566"/>
                  </a:lnTo>
                  <a:lnTo>
                    <a:pt x="23144" y="10409"/>
                  </a:lnTo>
                  <a:lnTo>
                    <a:pt x="30083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662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799" y="15725"/>
                  </a:lnTo>
                  <a:lnTo>
                    <a:pt x="41723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3" name="object 568">
              <a:extLst>
                <a:ext uri="{FF2B5EF4-FFF2-40B4-BE49-F238E27FC236}">
                  <a16:creationId xmlns:a16="http://schemas.microsoft.com/office/drawing/2014/main" id="{F74ADA89-FDC1-4F52-A407-FB1C24706F1F}"/>
                </a:ext>
              </a:extLst>
            </p:cNvPr>
            <p:cNvSpPr/>
            <p:nvPr/>
          </p:nvSpPr>
          <p:spPr>
            <a:xfrm>
              <a:off x="1849886" y="4178081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0423" y="0"/>
                  </a:lnTo>
                  <a:lnTo>
                    <a:pt x="10423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23" y="26617"/>
                  </a:lnTo>
                  <a:lnTo>
                    <a:pt x="10423" y="77525"/>
                  </a:lnTo>
                  <a:lnTo>
                    <a:pt x="11579" y="83308"/>
                  </a:lnTo>
                  <a:lnTo>
                    <a:pt x="13892" y="85621"/>
                  </a:lnTo>
                  <a:lnTo>
                    <a:pt x="17362" y="89091"/>
                  </a:lnTo>
                  <a:lnTo>
                    <a:pt x="20831" y="91404"/>
                  </a:lnTo>
                  <a:lnTo>
                    <a:pt x="27770" y="91404"/>
                  </a:lnTo>
                  <a:lnTo>
                    <a:pt x="31239" y="90248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79838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4" name="object 560">
              <a:extLst>
                <a:ext uri="{FF2B5EF4-FFF2-40B4-BE49-F238E27FC236}">
                  <a16:creationId xmlns:a16="http://schemas.microsoft.com/office/drawing/2014/main" id="{E497F05E-6402-4EF7-96F9-1CDB3B13F693}"/>
                </a:ext>
              </a:extLst>
            </p:cNvPr>
            <p:cNvSpPr/>
            <p:nvPr/>
          </p:nvSpPr>
          <p:spPr>
            <a:xfrm>
              <a:off x="1923930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0" y="41903"/>
                  </a:moveTo>
                  <a:lnTo>
                    <a:pt x="234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3" y="64904"/>
                  </a:lnTo>
                  <a:lnTo>
                    <a:pt x="54982" y="53893"/>
                  </a:lnTo>
                  <a:lnTo>
                    <a:pt x="56681" y="40482"/>
                  </a:lnTo>
                  <a:lnTo>
                    <a:pt x="56664" y="32030"/>
                  </a:lnTo>
                  <a:lnTo>
                    <a:pt x="54597" y="18905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0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5" name="object 561">
              <a:extLst>
                <a:ext uri="{FF2B5EF4-FFF2-40B4-BE49-F238E27FC236}">
                  <a16:creationId xmlns:a16="http://schemas.microsoft.com/office/drawing/2014/main" id="{37C4C8DA-F1CB-4089-897C-E33953BF04DF}"/>
                </a:ext>
              </a:extLst>
            </p:cNvPr>
            <p:cNvSpPr/>
            <p:nvPr/>
          </p:nvSpPr>
          <p:spPr>
            <a:xfrm>
              <a:off x="1991019" y="4163045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5036"/>
                  </a:lnTo>
                  <a:lnTo>
                    <a:pt x="24285" y="10409"/>
                  </a:lnTo>
                  <a:lnTo>
                    <a:pt x="33536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6" name="object 552">
              <a:extLst>
                <a:ext uri="{FF2B5EF4-FFF2-40B4-BE49-F238E27FC236}">
                  <a16:creationId xmlns:a16="http://schemas.microsoft.com/office/drawing/2014/main" id="{CCA1B323-B91D-4634-968C-93F52D7D9E8E}"/>
                </a:ext>
              </a:extLst>
            </p:cNvPr>
            <p:cNvSpPr/>
            <p:nvPr/>
          </p:nvSpPr>
          <p:spPr>
            <a:xfrm>
              <a:off x="2068516" y="4194289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8503" y="64786"/>
                  </a:moveTo>
                  <a:lnTo>
                    <a:pt x="13877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552" y="11566"/>
                  </a:lnTo>
                  <a:lnTo>
                    <a:pt x="35865" y="16192"/>
                  </a:lnTo>
                  <a:lnTo>
                    <a:pt x="39334" y="19662"/>
                  </a:lnTo>
                  <a:lnTo>
                    <a:pt x="40491" y="25445"/>
                  </a:lnTo>
                  <a:lnTo>
                    <a:pt x="40491" y="48593"/>
                  </a:lnTo>
                  <a:lnTo>
                    <a:pt x="39334" y="55533"/>
                  </a:lnTo>
                  <a:lnTo>
                    <a:pt x="35865" y="59003"/>
                  </a:lnTo>
                  <a:lnTo>
                    <a:pt x="35865" y="75196"/>
                  </a:lnTo>
                  <a:lnTo>
                    <a:pt x="41647" y="71726"/>
                  </a:lnTo>
                  <a:lnTo>
                    <a:pt x="46273" y="65943"/>
                  </a:lnTo>
                  <a:lnTo>
                    <a:pt x="50546" y="55465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3879"/>
                  </a:lnTo>
                  <a:lnTo>
                    <a:pt x="46273" y="8096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5033" y="2313"/>
                  </a:lnTo>
                  <a:lnTo>
                    <a:pt x="10408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5033" y="71726"/>
                  </a:lnTo>
                  <a:lnTo>
                    <a:pt x="18503" y="64786"/>
                  </a:lnTo>
                  <a:close/>
                </a:path>
                <a:path w="52055" h="101814">
                  <a:moveTo>
                    <a:pt x="35865" y="59003"/>
                  </a:moveTo>
                  <a:lnTo>
                    <a:pt x="33552" y="62473"/>
                  </a:lnTo>
                  <a:lnTo>
                    <a:pt x="30067" y="64786"/>
                  </a:lnTo>
                  <a:lnTo>
                    <a:pt x="18503" y="64786"/>
                  </a:lnTo>
                  <a:lnTo>
                    <a:pt x="15033" y="71726"/>
                  </a:lnTo>
                  <a:lnTo>
                    <a:pt x="20816" y="75196"/>
                  </a:lnTo>
                  <a:lnTo>
                    <a:pt x="35865" y="75196"/>
                  </a:lnTo>
                  <a:lnTo>
                    <a:pt x="35865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7" name="object 553">
              <a:extLst>
                <a:ext uri="{FF2B5EF4-FFF2-40B4-BE49-F238E27FC236}">
                  <a16:creationId xmlns:a16="http://schemas.microsoft.com/office/drawing/2014/main" id="{27177FE5-8A1C-4B41-B44F-8AECDEBFF4B9}"/>
                </a:ext>
              </a:extLst>
            </p:cNvPr>
            <p:cNvSpPr/>
            <p:nvPr/>
          </p:nvSpPr>
          <p:spPr>
            <a:xfrm>
              <a:off x="2134449" y="4194289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2720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8" name="object 554">
              <a:extLst>
                <a:ext uri="{FF2B5EF4-FFF2-40B4-BE49-F238E27FC236}">
                  <a16:creationId xmlns:a16="http://schemas.microsoft.com/office/drawing/2014/main" id="{621672DA-C56C-435F-8C67-B2055239C6E6}"/>
                </a:ext>
              </a:extLst>
            </p:cNvPr>
            <p:cNvSpPr/>
            <p:nvPr/>
          </p:nvSpPr>
          <p:spPr>
            <a:xfrm>
              <a:off x="2171471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9" name="object 555">
              <a:extLst>
                <a:ext uri="{FF2B5EF4-FFF2-40B4-BE49-F238E27FC236}">
                  <a16:creationId xmlns:a16="http://schemas.microsoft.com/office/drawing/2014/main" id="{03577B77-2169-4723-8ED1-BA37AE4D058C}"/>
                </a:ext>
              </a:extLst>
            </p:cNvPr>
            <p:cNvSpPr/>
            <p:nvPr/>
          </p:nvSpPr>
          <p:spPr>
            <a:xfrm>
              <a:off x="2239717" y="4164201"/>
              <a:ext cx="53211" cy="105284"/>
            </a:xfrm>
            <a:custGeom>
              <a:avLst/>
              <a:gdLst/>
              <a:ahLst/>
              <a:cxnLst/>
              <a:rect l="l" t="t" r="r" b="b"/>
              <a:pathLst>
                <a:path w="53211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20" y="78681"/>
                  </a:lnTo>
                  <a:lnTo>
                    <a:pt x="12720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36" y="40497"/>
                  </a:lnTo>
                  <a:lnTo>
                    <a:pt x="38162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62" y="91404"/>
                  </a:lnTo>
                  <a:lnTo>
                    <a:pt x="33536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24285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47" y="96031"/>
                  </a:lnTo>
                  <a:lnTo>
                    <a:pt x="41647" y="104127"/>
                  </a:lnTo>
                  <a:lnTo>
                    <a:pt x="53211" y="104127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30087"/>
                  </a:lnTo>
                  <a:lnTo>
                    <a:pt x="17346" y="30087"/>
                  </a:lnTo>
                  <a:lnTo>
                    <a:pt x="10408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211" h="105284">
                  <a:moveTo>
                    <a:pt x="17346" y="105284"/>
                  </a:moveTo>
                  <a:lnTo>
                    <a:pt x="24285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20" y="78681"/>
                  </a:lnTo>
                  <a:lnTo>
                    <a:pt x="11564" y="101814"/>
                  </a:lnTo>
                  <a:lnTo>
                    <a:pt x="17346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0" name="object 556">
              <a:extLst>
                <a:ext uri="{FF2B5EF4-FFF2-40B4-BE49-F238E27FC236}">
                  <a16:creationId xmlns:a16="http://schemas.microsoft.com/office/drawing/2014/main" id="{709EE172-7328-4B98-872D-646CA7FBCD7D}"/>
                </a:ext>
              </a:extLst>
            </p:cNvPr>
            <p:cNvSpPr/>
            <p:nvPr/>
          </p:nvSpPr>
          <p:spPr>
            <a:xfrm>
              <a:off x="2310275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2883"/>
                  </a:moveTo>
                  <a:lnTo>
                    <a:pt x="48570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3552" y="60160"/>
                  </a:lnTo>
                  <a:lnTo>
                    <a:pt x="28926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7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1" name="object 557">
              <a:extLst>
                <a:ext uri="{FF2B5EF4-FFF2-40B4-BE49-F238E27FC236}">
                  <a16:creationId xmlns:a16="http://schemas.microsoft.com/office/drawing/2014/main" id="{CA68E3C2-DEB1-432A-893E-9A575FC87AF0}"/>
                </a:ext>
              </a:extLst>
            </p:cNvPr>
            <p:cNvSpPr/>
            <p:nvPr/>
          </p:nvSpPr>
          <p:spPr>
            <a:xfrm>
              <a:off x="2373957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088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0883" y="17349"/>
                  </a:lnTo>
                  <a:lnTo>
                    <a:pt x="4857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2" name="object 558">
              <a:extLst>
                <a:ext uri="{FF2B5EF4-FFF2-40B4-BE49-F238E27FC236}">
                  <a16:creationId xmlns:a16="http://schemas.microsoft.com/office/drawing/2014/main" id="{7780370B-8973-49D2-B437-691E99304CD0}"/>
                </a:ext>
              </a:extLst>
            </p:cNvPr>
            <p:cNvSpPr/>
            <p:nvPr/>
          </p:nvSpPr>
          <p:spPr>
            <a:xfrm>
              <a:off x="2430546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798" y="83308"/>
                  </a:lnTo>
                  <a:lnTo>
                    <a:pt x="15110" y="85621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26675" y="91404"/>
                  </a:lnTo>
                  <a:lnTo>
                    <a:pt x="31301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3" name="object 559">
              <a:extLst>
                <a:ext uri="{FF2B5EF4-FFF2-40B4-BE49-F238E27FC236}">
                  <a16:creationId xmlns:a16="http://schemas.microsoft.com/office/drawing/2014/main" id="{94500876-F2F0-4184-B44A-584AC7F82DD7}"/>
                </a:ext>
              </a:extLst>
            </p:cNvPr>
            <p:cNvSpPr/>
            <p:nvPr/>
          </p:nvSpPr>
          <p:spPr>
            <a:xfrm>
              <a:off x="2475724" y="4194289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1564" y="52063"/>
                  </a:move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8593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409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0816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4" name="object 549">
              <a:extLst>
                <a:ext uri="{FF2B5EF4-FFF2-40B4-BE49-F238E27FC236}">
                  <a16:creationId xmlns:a16="http://schemas.microsoft.com/office/drawing/2014/main" id="{01C85DAA-E817-414F-8C22-3E3204ECD5E0}"/>
                </a:ext>
              </a:extLst>
            </p:cNvPr>
            <p:cNvSpPr/>
            <p:nvPr/>
          </p:nvSpPr>
          <p:spPr>
            <a:xfrm>
              <a:off x="2569319" y="4194289"/>
              <a:ext cx="51037" cy="75196"/>
            </a:xfrm>
            <a:custGeom>
              <a:avLst/>
              <a:gdLst/>
              <a:ahLst/>
              <a:cxnLst/>
              <a:rect l="l" t="t" r="r" b="b"/>
              <a:pathLst>
                <a:path w="51037" h="75196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7846"/>
                  </a:lnTo>
                  <a:lnTo>
                    <a:pt x="31301" y="61316"/>
                  </a:lnTo>
                  <a:lnTo>
                    <a:pt x="27754" y="63630"/>
                  </a:lnTo>
                  <a:lnTo>
                    <a:pt x="22049" y="63630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1037" y="74039"/>
                  </a:lnTo>
                  <a:lnTo>
                    <a:pt x="51037" y="72883"/>
                  </a:lnTo>
                  <a:lnTo>
                    <a:pt x="49804" y="68256"/>
                  </a:lnTo>
                  <a:lnTo>
                    <a:pt x="48724" y="63630"/>
                  </a:lnTo>
                  <a:lnTo>
                    <a:pt x="48724" y="13879"/>
                  </a:lnTo>
                  <a:close/>
                </a:path>
                <a:path w="51037" h="75196">
                  <a:moveTo>
                    <a:pt x="0" y="53220"/>
                  </a:moveTo>
                  <a:lnTo>
                    <a:pt x="0" y="60160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532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5" name="object 550">
              <a:extLst>
                <a:ext uri="{FF2B5EF4-FFF2-40B4-BE49-F238E27FC236}">
                  <a16:creationId xmlns:a16="http://schemas.microsoft.com/office/drawing/2014/main" id="{4E06D5C4-D8F3-4EE1-9562-F276A133D3AF}"/>
                </a:ext>
              </a:extLst>
            </p:cNvPr>
            <p:cNvSpPr/>
            <p:nvPr/>
          </p:nvSpPr>
          <p:spPr>
            <a:xfrm>
              <a:off x="2635314" y="4194289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6" name="object 551">
              <a:extLst>
                <a:ext uri="{FF2B5EF4-FFF2-40B4-BE49-F238E27FC236}">
                  <a16:creationId xmlns:a16="http://schemas.microsoft.com/office/drawing/2014/main" id="{45FA7F03-D9B6-4168-8D24-0D9DD919F963}"/>
                </a:ext>
              </a:extLst>
            </p:cNvPr>
            <p:cNvSpPr/>
            <p:nvPr/>
          </p:nvSpPr>
          <p:spPr>
            <a:xfrm>
              <a:off x="2698996" y="4164201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7269" y="41654"/>
                  </a:moveTo>
                  <a:lnTo>
                    <a:pt x="21895" y="40497"/>
                  </a:lnTo>
                  <a:lnTo>
                    <a:pt x="32380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5772" y="32401"/>
                  </a:lnTo>
                  <a:lnTo>
                    <a:pt x="31146" y="30087"/>
                  </a:lnTo>
                  <a:lnTo>
                    <a:pt x="16190" y="30087"/>
                  </a:lnTo>
                  <a:lnTo>
                    <a:pt x="10330" y="3240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close/>
                </a:path>
                <a:path w="51963" h="105284">
                  <a:moveTo>
                    <a:pt x="1503" y="49511"/>
                  </a:move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5705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0330" y="32401"/>
                  </a:ln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7" name="object 537">
              <a:extLst>
                <a:ext uri="{FF2B5EF4-FFF2-40B4-BE49-F238E27FC236}">
                  <a16:creationId xmlns:a16="http://schemas.microsoft.com/office/drawing/2014/main" id="{8B25740F-2584-4F99-8EBD-2860B28A862D}"/>
                </a:ext>
              </a:extLst>
            </p:cNvPr>
            <p:cNvSpPr/>
            <p:nvPr/>
          </p:nvSpPr>
          <p:spPr>
            <a:xfrm>
              <a:off x="2797217" y="4194289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8" name="object 538">
              <a:extLst>
                <a:ext uri="{FF2B5EF4-FFF2-40B4-BE49-F238E27FC236}">
                  <a16:creationId xmlns:a16="http://schemas.microsoft.com/office/drawing/2014/main" id="{18A30C64-153F-4414-BC81-C98ECD92B2BF}"/>
                </a:ext>
              </a:extLst>
            </p:cNvPr>
            <p:cNvSpPr/>
            <p:nvPr/>
          </p:nvSpPr>
          <p:spPr>
            <a:xfrm>
              <a:off x="2858585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810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398" y="61316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810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9" name="object 539">
              <a:extLst>
                <a:ext uri="{FF2B5EF4-FFF2-40B4-BE49-F238E27FC236}">
                  <a16:creationId xmlns:a16="http://schemas.microsoft.com/office/drawing/2014/main" id="{7F980F1F-00DE-414C-8B89-B0BEE7998DE8}"/>
                </a:ext>
              </a:extLst>
            </p:cNvPr>
            <p:cNvSpPr/>
            <p:nvPr/>
          </p:nvSpPr>
          <p:spPr>
            <a:xfrm>
              <a:off x="2924580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0" name="object 540">
              <a:extLst>
                <a:ext uri="{FF2B5EF4-FFF2-40B4-BE49-F238E27FC236}">
                  <a16:creationId xmlns:a16="http://schemas.microsoft.com/office/drawing/2014/main" id="{2CDFE1BA-56B1-43B3-96B5-71190A8399AE}"/>
                </a:ext>
              </a:extLst>
            </p:cNvPr>
            <p:cNvSpPr/>
            <p:nvPr/>
          </p:nvSpPr>
          <p:spPr>
            <a:xfrm>
              <a:off x="2960353" y="4195446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1" name="object 541">
              <a:extLst>
                <a:ext uri="{FF2B5EF4-FFF2-40B4-BE49-F238E27FC236}">
                  <a16:creationId xmlns:a16="http://schemas.microsoft.com/office/drawing/2014/main" id="{B1961764-3605-4801-9043-69F795931C28}"/>
                </a:ext>
              </a:extLst>
            </p:cNvPr>
            <p:cNvSpPr/>
            <p:nvPr/>
          </p:nvSpPr>
          <p:spPr>
            <a:xfrm>
              <a:off x="3025114" y="4168828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2" name="object 542">
              <a:extLst>
                <a:ext uri="{FF2B5EF4-FFF2-40B4-BE49-F238E27FC236}">
                  <a16:creationId xmlns:a16="http://schemas.microsoft.com/office/drawing/2014/main" id="{D81EB210-F18B-4792-A869-1F95E872FDC9}"/>
                </a:ext>
              </a:extLst>
            </p:cNvPr>
            <p:cNvSpPr/>
            <p:nvPr/>
          </p:nvSpPr>
          <p:spPr>
            <a:xfrm>
              <a:off x="3052868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614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3" name="object 543">
              <a:extLst>
                <a:ext uri="{FF2B5EF4-FFF2-40B4-BE49-F238E27FC236}">
                  <a16:creationId xmlns:a16="http://schemas.microsoft.com/office/drawing/2014/main" id="{6F0F7879-53FB-423F-ABF9-1BFB464312A8}"/>
                </a:ext>
              </a:extLst>
            </p:cNvPr>
            <p:cNvSpPr/>
            <p:nvPr/>
          </p:nvSpPr>
          <p:spPr>
            <a:xfrm>
              <a:off x="3115317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2117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4" name="object 544">
              <a:extLst>
                <a:ext uri="{FF2B5EF4-FFF2-40B4-BE49-F238E27FC236}">
                  <a16:creationId xmlns:a16="http://schemas.microsoft.com/office/drawing/2014/main" id="{99EB096A-C9C6-4FE6-BABC-7ACBCBAB40A5}"/>
                </a:ext>
              </a:extLst>
            </p:cNvPr>
            <p:cNvSpPr/>
            <p:nvPr/>
          </p:nvSpPr>
          <p:spPr>
            <a:xfrm>
              <a:off x="3178998" y="4194289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8503" y="0"/>
                  </a:move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2643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8593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5" name="object 545">
              <a:extLst>
                <a:ext uri="{FF2B5EF4-FFF2-40B4-BE49-F238E27FC236}">
                  <a16:creationId xmlns:a16="http://schemas.microsoft.com/office/drawing/2014/main" id="{5C7531B2-2931-429C-886D-7A67DBBABEF5}"/>
                </a:ext>
              </a:extLst>
            </p:cNvPr>
            <p:cNvSpPr/>
            <p:nvPr/>
          </p:nvSpPr>
          <p:spPr>
            <a:xfrm>
              <a:off x="3265809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1146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6" name="object 546">
              <a:extLst>
                <a:ext uri="{FF2B5EF4-FFF2-40B4-BE49-F238E27FC236}">
                  <a16:creationId xmlns:a16="http://schemas.microsoft.com/office/drawing/2014/main" id="{EFAFEA65-8E59-497C-BC29-40D3BC40998B}"/>
                </a:ext>
              </a:extLst>
            </p:cNvPr>
            <p:cNvSpPr/>
            <p:nvPr/>
          </p:nvSpPr>
          <p:spPr>
            <a:xfrm>
              <a:off x="3313146" y="4164201"/>
              <a:ext cx="48570" cy="104127"/>
            </a:xfrm>
            <a:custGeom>
              <a:avLst/>
              <a:gdLst/>
              <a:ahLst/>
              <a:cxnLst/>
              <a:rect l="l" t="t" r="r" b="b"/>
              <a:pathLst>
                <a:path w="48570" h="104127">
                  <a:moveTo>
                    <a:pt x="41237" y="33959"/>
                  </a:moveTo>
                  <a:lnTo>
                    <a:pt x="28988" y="30087"/>
                  </a:lnTo>
                  <a:lnTo>
                    <a:pt x="22049" y="30087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127"/>
                  </a:lnTo>
                  <a:lnTo>
                    <a:pt x="11564" y="104127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4127"/>
                  </a:lnTo>
                  <a:lnTo>
                    <a:pt x="48570" y="104127"/>
                  </a:lnTo>
                  <a:lnTo>
                    <a:pt x="48570" y="55533"/>
                  </a:lnTo>
                  <a:lnTo>
                    <a:pt x="47673" y="45860"/>
                  </a:lnTo>
                  <a:lnTo>
                    <a:pt x="41237" y="33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7" name="object 547">
              <a:extLst>
                <a:ext uri="{FF2B5EF4-FFF2-40B4-BE49-F238E27FC236}">
                  <a16:creationId xmlns:a16="http://schemas.microsoft.com/office/drawing/2014/main" id="{56860D20-3699-4FFF-BA50-E16AA763765E}"/>
                </a:ext>
              </a:extLst>
            </p:cNvPr>
            <p:cNvSpPr/>
            <p:nvPr/>
          </p:nvSpPr>
          <p:spPr>
            <a:xfrm>
              <a:off x="3377907" y="4194289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33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41" y="63630"/>
                  </a:lnTo>
                  <a:lnTo>
                    <a:pt x="22049" y="63630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54" y="28915"/>
                  </a:lnTo>
                  <a:lnTo>
                    <a:pt x="18503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1233" y="65943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3630"/>
                  </a:lnTo>
                  <a:lnTo>
                    <a:pt x="15110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8" name="object 548">
              <a:extLst>
                <a:ext uri="{FF2B5EF4-FFF2-40B4-BE49-F238E27FC236}">
                  <a16:creationId xmlns:a16="http://schemas.microsoft.com/office/drawing/2014/main" id="{DDC7102F-E8E6-413E-898F-9C15834A3FF9}"/>
                </a:ext>
              </a:extLst>
            </p:cNvPr>
            <p:cNvSpPr/>
            <p:nvPr/>
          </p:nvSpPr>
          <p:spPr>
            <a:xfrm>
              <a:off x="3436963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7525"/>
                  </a:lnTo>
                  <a:lnTo>
                    <a:pt x="11564" y="83308"/>
                  </a:lnTo>
                  <a:lnTo>
                    <a:pt x="13877" y="85621"/>
                  </a:lnTo>
                  <a:lnTo>
                    <a:pt x="16190" y="89091"/>
                  </a:lnTo>
                  <a:lnTo>
                    <a:pt x="20816" y="91404"/>
                  </a:lnTo>
                  <a:lnTo>
                    <a:pt x="25441" y="91404"/>
                  </a:lnTo>
                  <a:lnTo>
                    <a:pt x="30067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9" name="object 533">
              <a:extLst>
                <a:ext uri="{FF2B5EF4-FFF2-40B4-BE49-F238E27FC236}">
                  <a16:creationId xmlns:a16="http://schemas.microsoft.com/office/drawing/2014/main" id="{3C43D028-724F-46CC-B73F-E5A22FC271FA}"/>
                </a:ext>
              </a:extLst>
            </p:cNvPr>
            <p:cNvSpPr/>
            <p:nvPr/>
          </p:nvSpPr>
          <p:spPr>
            <a:xfrm>
              <a:off x="3513288" y="4194289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12798" y="74039"/>
                  </a:moveTo>
                  <a:lnTo>
                    <a:pt x="12798" y="18506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3614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3879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2933" y="16192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865" y="16097"/>
                  </a:lnTo>
                  <a:lnTo>
                    <a:pt x="78515" y="4024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0" name="object 534">
              <a:extLst>
                <a:ext uri="{FF2B5EF4-FFF2-40B4-BE49-F238E27FC236}">
                  <a16:creationId xmlns:a16="http://schemas.microsoft.com/office/drawing/2014/main" id="{F14D5B58-17E9-4B5F-9D65-5916E3615BE6}"/>
                </a:ext>
              </a:extLst>
            </p:cNvPr>
            <p:cNvSpPr/>
            <p:nvPr/>
          </p:nvSpPr>
          <p:spPr>
            <a:xfrm>
              <a:off x="3613976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9582" y="62473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01"/>
                  </a:lnTo>
                  <a:lnTo>
                    <a:pt x="1688" y="20415"/>
                  </a:lnTo>
                  <a:lnTo>
                    <a:pt x="0" y="34698"/>
                  </a:lnTo>
                  <a:lnTo>
                    <a:pt x="22" y="43028"/>
                  </a:lnTo>
                  <a:lnTo>
                    <a:pt x="2706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  <a:path w="53196" h="75196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1" name="object 535">
              <a:extLst>
                <a:ext uri="{FF2B5EF4-FFF2-40B4-BE49-F238E27FC236}">
                  <a16:creationId xmlns:a16="http://schemas.microsoft.com/office/drawing/2014/main" id="{DF2EA304-8604-4771-BDCE-7176645B6B12}"/>
                </a:ext>
              </a:extLst>
            </p:cNvPr>
            <p:cNvSpPr/>
            <p:nvPr/>
          </p:nvSpPr>
          <p:spPr>
            <a:xfrm>
              <a:off x="3677504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2798" y="30072"/>
                  </a:lnTo>
                  <a:lnTo>
                    <a:pt x="12798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3196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537" y="75193"/>
                  </a:lnTo>
                  <a:lnTo>
                    <a:pt x="42900" y="72348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239" y="62473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4362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3087"/>
                  </a:lnTo>
                  <a:lnTo>
                    <a:pt x="2390" y="56797"/>
                  </a:lnTo>
                  <a:lnTo>
                    <a:pt x="8172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2" name="object 536">
              <a:extLst>
                <a:ext uri="{FF2B5EF4-FFF2-40B4-BE49-F238E27FC236}">
                  <a16:creationId xmlns:a16="http://schemas.microsoft.com/office/drawing/2014/main" id="{F9637A6B-2703-406E-808D-BA9473B852AE}"/>
                </a:ext>
              </a:extLst>
            </p:cNvPr>
            <p:cNvSpPr/>
            <p:nvPr/>
          </p:nvSpPr>
          <p:spPr>
            <a:xfrm>
              <a:off x="3736560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7754" y="91404"/>
                  </a:lnTo>
                  <a:lnTo>
                    <a:pt x="31146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3" name="object 531">
              <a:extLst>
                <a:ext uri="{FF2B5EF4-FFF2-40B4-BE49-F238E27FC236}">
                  <a16:creationId xmlns:a16="http://schemas.microsoft.com/office/drawing/2014/main" id="{B3E6F29A-828D-48F4-94EE-0B5536FA0B96}"/>
                </a:ext>
              </a:extLst>
            </p:cNvPr>
            <p:cNvSpPr/>
            <p:nvPr/>
          </p:nvSpPr>
          <p:spPr>
            <a:xfrm>
              <a:off x="3811806" y="4194289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1726"/>
                  </a:moveTo>
                  <a:lnTo>
                    <a:pt x="19582" y="75196"/>
                  </a:lnTo>
                  <a:lnTo>
                    <a:pt x="18503" y="62473"/>
                  </a:lnTo>
                  <a:lnTo>
                    <a:pt x="16190" y="57846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1638"/>
                  </a:lnTo>
                  <a:lnTo>
                    <a:pt x="43767" y="45978"/>
                  </a:lnTo>
                  <a:lnTo>
                    <a:pt x="42711" y="71726"/>
                  </a:lnTo>
                  <a:lnTo>
                    <a:pt x="48570" y="65943"/>
                  </a:lnTo>
                  <a:lnTo>
                    <a:pt x="49081" y="65157"/>
                  </a:lnTo>
                  <a:lnTo>
                    <a:pt x="53902" y="54045"/>
                  </a:lnTo>
                  <a:lnTo>
                    <a:pt x="55509" y="40482"/>
                  </a:lnTo>
                  <a:lnTo>
                    <a:pt x="55492" y="32009"/>
                  </a:lnTo>
                  <a:lnTo>
                    <a:pt x="53420" y="18897"/>
                  </a:lnTo>
                  <a:lnTo>
                    <a:pt x="4733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643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1726"/>
                  </a:lnTo>
                  <a:lnTo>
                    <a:pt x="43767" y="45978"/>
                  </a:lnTo>
                  <a:lnTo>
                    <a:pt x="38851" y="59980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4" name="object 532">
              <a:extLst>
                <a:ext uri="{FF2B5EF4-FFF2-40B4-BE49-F238E27FC236}">
                  <a16:creationId xmlns:a16="http://schemas.microsoft.com/office/drawing/2014/main" id="{7E55A4AC-F151-48B6-91AE-CB5643573992}"/>
                </a:ext>
              </a:extLst>
            </p:cNvPr>
            <p:cNvSpPr/>
            <p:nvPr/>
          </p:nvSpPr>
          <p:spPr>
            <a:xfrm>
              <a:off x="3882272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5" name="object 525">
              <a:extLst>
                <a:ext uri="{FF2B5EF4-FFF2-40B4-BE49-F238E27FC236}">
                  <a16:creationId xmlns:a16="http://schemas.microsoft.com/office/drawing/2014/main" id="{2FE797A6-E0D6-4D52-B7E6-D025FC538019}"/>
                </a:ext>
              </a:extLst>
            </p:cNvPr>
            <p:cNvSpPr/>
            <p:nvPr/>
          </p:nvSpPr>
          <p:spPr>
            <a:xfrm>
              <a:off x="3950579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0" y="34698"/>
                  </a:moveTo>
                  <a:lnTo>
                    <a:pt x="0" y="43028"/>
                  </a:lnTo>
                  <a:lnTo>
                    <a:pt x="2304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6" name="object 526">
              <a:extLst>
                <a:ext uri="{FF2B5EF4-FFF2-40B4-BE49-F238E27FC236}">
                  <a16:creationId xmlns:a16="http://schemas.microsoft.com/office/drawing/2014/main" id="{2881EB72-036B-4445-97F7-C1E74E8D8114}"/>
                </a:ext>
              </a:extLst>
            </p:cNvPr>
            <p:cNvSpPr/>
            <p:nvPr/>
          </p:nvSpPr>
          <p:spPr>
            <a:xfrm>
              <a:off x="4011794" y="4195446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544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19736" y="35855"/>
                  </a:lnTo>
                  <a:lnTo>
                    <a:pt x="0" y="72883"/>
                  </a:lnTo>
                  <a:lnTo>
                    <a:pt x="12798" y="72883"/>
                  </a:lnTo>
                  <a:lnTo>
                    <a:pt x="26675" y="45124"/>
                  </a:lnTo>
                  <a:lnTo>
                    <a:pt x="39319" y="72883"/>
                  </a:lnTo>
                  <a:lnTo>
                    <a:pt x="52117" y="72883"/>
                  </a:lnTo>
                  <a:lnTo>
                    <a:pt x="32380" y="35855"/>
                  </a:lnTo>
                  <a:lnTo>
                    <a:pt x="52117" y="0"/>
                  </a:lnTo>
                  <a:lnTo>
                    <a:pt x="38239" y="0"/>
                  </a:lnTo>
                  <a:lnTo>
                    <a:pt x="2544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7" name="object 527">
              <a:extLst>
                <a:ext uri="{FF2B5EF4-FFF2-40B4-BE49-F238E27FC236}">
                  <a16:creationId xmlns:a16="http://schemas.microsoft.com/office/drawing/2014/main" id="{591B3E93-E634-427B-9BD0-1637D26E05E7}"/>
                </a:ext>
              </a:extLst>
            </p:cNvPr>
            <p:cNvSpPr/>
            <p:nvPr/>
          </p:nvSpPr>
          <p:spPr>
            <a:xfrm>
              <a:off x="4071929" y="4194289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49750"/>
                  </a:move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5926" y="11566"/>
                  </a:lnTo>
                  <a:lnTo>
                    <a:pt x="40552" y="16192"/>
                  </a:lnTo>
                  <a:lnTo>
                    <a:pt x="41786" y="20819"/>
                  </a:lnTo>
                  <a:lnTo>
                    <a:pt x="41786" y="25445"/>
                  </a:lnTo>
                  <a:lnTo>
                    <a:pt x="53350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6412" y="6939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933"/>
                  </a:lnTo>
                  <a:lnTo>
                    <a:pt x="1926" y="56083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3350" y="50907"/>
                  </a:lnTo>
                  <a:lnTo>
                    <a:pt x="41786" y="50907"/>
                  </a:lnTo>
                  <a:lnTo>
                    <a:pt x="41786" y="55533"/>
                  </a:lnTo>
                  <a:lnTo>
                    <a:pt x="40552" y="59003"/>
                  </a:lnTo>
                  <a:lnTo>
                    <a:pt x="38239" y="61316"/>
                  </a:lnTo>
                  <a:lnTo>
                    <a:pt x="34847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8" name="object 528">
              <a:extLst>
                <a:ext uri="{FF2B5EF4-FFF2-40B4-BE49-F238E27FC236}">
                  <a16:creationId xmlns:a16="http://schemas.microsoft.com/office/drawing/2014/main" id="{7791C3D0-0C0F-4B35-A8F9-F7E8A5A6A5D4}"/>
                </a:ext>
              </a:extLst>
            </p:cNvPr>
            <p:cNvSpPr/>
            <p:nvPr/>
          </p:nvSpPr>
          <p:spPr>
            <a:xfrm>
              <a:off x="4135611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559" y="75160"/>
                  </a:lnTo>
                  <a:lnTo>
                    <a:pt x="42371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9" name="object 529">
              <a:extLst>
                <a:ext uri="{FF2B5EF4-FFF2-40B4-BE49-F238E27FC236}">
                  <a16:creationId xmlns:a16="http://schemas.microsoft.com/office/drawing/2014/main" id="{A8542842-A59B-4CD2-B246-44342D21642B}"/>
                </a:ext>
              </a:extLst>
            </p:cNvPr>
            <p:cNvSpPr/>
            <p:nvPr/>
          </p:nvSpPr>
          <p:spPr>
            <a:xfrm>
              <a:off x="4199293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387" y="75166"/>
                  </a:lnTo>
                  <a:lnTo>
                    <a:pt x="42235" y="72140"/>
                  </a:lnTo>
                  <a:lnTo>
                    <a:pt x="51963" y="63630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0" name="object 530">
              <a:extLst>
                <a:ext uri="{FF2B5EF4-FFF2-40B4-BE49-F238E27FC236}">
                  <a16:creationId xmlns:a16="http://schemas.microsoft.com/office/drawing/2014/main" id="{D68A2D04-4C86-4C2F-A5F2-3125E301CA8B}"/>
                </a:ext>
              </a:extLst>
            </p:cNvPr>
            <p:cNvSpPr/>
            <p:nvPr/>
          </p:nvSpPr>
          <p:spPr>
            <a:xfrm>
              <a:off x="4261741" y="4196602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643" y="38168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6435" y="6438"/>
                  </a:lnTo>
                  <a:lnTo>
                    <a:pt x="1608" y="17254"/>
                  </a:lnTo>
                  <a:lnTo>
                    <a:pt x="0" y="31229"/>
                  </a:lnTo>
                  <a:lnTo>
                    <a:pt x="0" y="39325"/>
                  </a:lnTo>
                  <a:lnTo>
                    <a:pt x="1079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69413"/>
                  </a:lnTo>
                  <a:lnTo>
                    <a:pt x="12643" y="46280"/>
                  </a:lnTo>
                  <a:lnTo>
                    <a:pt x="12643" y="38168"/>
                  </a:lnTo>
                  <a:close/>
                </a:path>
                <a:path w="53196" h="101814">
                  <a:moveTo>
                    <a:pt x="18503" y="9253"/>
                  </a:moveTo>
                  <a:lnTo>
                    <a:pt x="21895" y="8096"/>
                  </a:lnTo>
                  <a:lnTo>
                    <a:pt x="33459" y="8096"/>
                  </a:lnTo>
                  <a:lnTo>
                    <a:pt x="38085" y="10409"/>
                  </a:lnTo>
                  <a:lnTo>
                    <a:pt x="41632" y="16192"/>
                  </a:lnTo>
                  <a:lnTo>
                    <a:pt x="41632" y="53220"/>
                  </a:lnTo>
                  <a:lnTo>
                    <a:pt x="38085" y="59003"/>
                  </a:lnTo>
                  <a:lnTo>
                    <a:pt x="33459" y="62473"/>
                  </a:lnTo>
                  <a:lnTo>
                    <a:pt x="21895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2063"/>
                  </a:lnTo>
                  <a:lnTo>
                    <a:pt x="12643" y="46280"/>
                  </a:lnTo>
                  <a:lnTo>
                    <a:pt x="11564" y="69413"/>
                  </a:lnTo>
                  <a:lnTo>
                    <a:pt x="17269" y="72883"/>
                  </a:lnTo>
                  <a:lnTo>
                    <a:pt x="32380" y="72883"/>
                  </a:lnTo>
                  <a:lnTo>
                    <a:pt x="38085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2401"/>
                  </a:lnTo>
                  <a:lnTo>
                    <a:pt x="41632" y="-32401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1146" y="-2313"/>
                  </a:lnTo>
                  <a:lnTo>
                    <a:pt x="17269" y="-2313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1" name="object 523">
              <a:extLst>
                <a:ext uri="{FF2B5EF4-FFF2-40B4-BE49-F238E27FC236}">
                  <a16:creationId xmlns:a16="http://schemas.microsoft.com/office/drawing/2014/main" id="{B3536F91-E293-4145-9F7F-00D03956A4F1}"/>
                </a:ext>
              </a:extLst>
            </p:cNvPr>
            <p:cNvSpPr/>
            <p:nvPr/>
          </p:nvSpPr>
          <p:spPr>
            <a:xfrm>
              <a:off x="1479731" y="4331959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2" name="object 524">
              <a:extLst>
                <a:ext uri="{FF2B5EF4-FFF2-40B4-BE49-F238E27FC236}">
                  <a16:creationId xmlns:a16="http://schemas.microsoft.com/office/drawing/2014/main" id="{22D87790-1618-45D3-911B-18C10E65FBFD}"/>
                </a:ext>
              </a:extLst>
            </p:cNvPr>
            <p:cNvSpPr/>
            <p:nvPr/>
          </p:nvSpPr>
          <p:spPr>
            <a:xfrm>
              <a:off x="1524848" y="4348167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23128" y="64786"/>
                  </a:moveTo>
                  <a:lnTo>
                    <a:pt x="19659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5033" y="75196"/>
                  </a:lnTo>
                  <a:lnTo>
                    <a:pt x="27754" y="75196"/>
                  </a:lnTo>
                  <a:lnTo>
                    <a:pt x="26598" y="64786"/>
                  </a:lnTo>
                  <a:lnTo>
                    <a:pt x="23128" y="64786"/>
                  </a:lnTo>
                  <a:close/>
                </a:path>
                <a:path w="27754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2720" y="60160"/>
                  </a:lnTo>
                  <a:lnTo>
                    <a:pt x="12720" y="48593"/>
                  </a:lnTo>
                  <a:lnTo>
                    <a:pt x="13877" y="45124"/>
                  </a:lnTo>
                  <a:lnTo>
                    <a:pt x="17346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1224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5849" y="59003"/>
                  </a:lnTo>
                  <a:lnTo>
                    <a:pt x="34693" y="60160"/>
                  </a:lnTo>
                  <a:lnTo>
                    <a:pt x="31224" y="62473"/>
                  </a:lnTo>
                  <a:lnTo>
                    <a:pt x="26598" y="64786"/>
                  </a:lnTo>
                  <a:lnTo>
                    <a:pt x="27754" y="75196"/>
                  </a:lnTo>
                  <a:lnTo>
                    <a:pt x="33536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39334" y="74039"/>
                  </a:lnTo>
                  <a:lnTo>
                    <a:pt x="52055" y="74039"/>
                  </a:lnTo>
                  <a:lnTo>
                    <a:pt x="52055" y="72883"/>
                  </a:lnTo>
                  <a:lnTo>
                    <a:pt x="49742" y="68256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36" y="0"/>
                  </a:lnTo>
                  <a:lnTo>
                    <a:pt x="21972" y="0"/>
                  </a:lnTo>
                  <a:lnTo>
                    <a:pt x="17346" y="1156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7346" y="12722"/>
                  </a:lnTo>
                  <a:lnTo>
                    <a:pt x="2197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21" y="17349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8095" y="37012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3" name="object 518">
              <a:extLst>
                <a:ext uri="{FF2B5EF4-FFF2-40B4-BE49-F238E27FC236}">
                  <a16:creationId xmlns:a16="http://schemas.microsoft.com/office/drawing/2014/main" id="{CA44EE8D-E435-4D60-8C7A-A981E0867EA4}"/>
                </a:ext>
              </a:extLst>
            </p:cNvPr>
            <p:cNvSpPr/>
            <p:nvPr/>
          </p:nvSpPr>
          <p:spPr>
            <a:xfrm>
              <a:off x="1591937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4" name="object 519">
              <a:extLst>
                <a:ext uri="{FF2B5EF4-FFF2-40B4-BE49-F238E27FC236}">
                  <a16:creationId xmlns:a16="http://schemas.microsoft.com/office/drawing/2014/main" id="{DF7ED9B8-ADA4-47CF-AF80-9529AF18FDA4}"/>
                </a:ext>
              </a:extLst>
            </p:cNvPr>
            <p:cNvSpPr/>
            <p:nvPr/>
          </p:nvSpPr>
          <p:spPr>
            <a:xfrm>
              <a:off x="1628959" y="4348167"/>
              <a:ext cx="52055" cy="102970"/>
            </a:xfrm>
            <a:custGeom>
              <a:avLst/>
              <a:gdLst/>
              <a:ahLst/>
              <a:cxnLst/>
              <a:rect l="l" t="t" r="r" b="b"/>
              <a:pathLst>
                <a:path w="52055" h="102970">
                  <a:moveTo>
                    <a:pt x="5782" y="96015"/>
                  </a:moveTo>
                  <a:lnTo>
                    <a:pt x="9251" y="98344"/>
                  </a:lnTo>
                  <a:lnTo>
                    <a:pt x="13877" y="99501"/>
                  </a:lnTo>
                  <a:lnTo>
                    <a:pt x="18503" y="101814"/>
                  </a:lnTo>
                  <a:lnTo>
                    <a:pt x="23128" y="102970"/>
                  </a:lnTo>
                  <a:lnTo>
                    <a:pt x="34693" y="102970"/>
                  </a:lnTo>
                  <a:lnTo>
                    <a:pt x="40475" y="100657"/>
                  </a:lnTo>
                  <a:lnTo>
                    <a:pt x="45101" y="94859"/>
                  </a:lnTo>
                  <a:lnTo>
                    <a:pt x="49727" y="90232"/>
                  </a:lnTo>
                  <a:lnTo>
                    <a:pt x="52055" y="83292"/>
                  </a:lnTo>
                  <a:lnTo>
                    <a:pt x="52055" y="1156"/>
                  </a:lnTo>
                  <a:lnTo>
                    <a:pt x="41632" y="1156"/>
                  </a:lnTo>
                  <a:lnTo>
                    <a:pt x="41632" y="9253"/>
                  </a:lnTo>
                  <a:lnTo>
                    <a:pt x="37006" y="3469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33536" y="10409"/>
                  </a:lnTo>
                  <a:lnTo>
                    <a:pt x="37006" y="13879"/>
                  </a:lnTo>
                  <a:lnTo>
                    <a:pt x="40475" y="19662"/>
                  </a:lnTo>
                  <a:lnTo>
                    <a:pt x="40475" y="55533"/>
                  </a:lnTo>
                  <a:lnTo>
                    <a:pt x="37006" y="61316"/>
                  </a:lnTo>
                  <a:lnTo>
                    <a:pt x="33536" y="64786"/>
                  </a:lnTo>
                  <a:lnTo>
                    <a:pt x="21972" y="64786"/>
                  </a:lnTo>
                  <a:lnTo>
                    <a:pt x="17346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5445"/>
                  </a:lnTo>
                  <a:lnTo>
                    <a:pt x="10408" y="2313"/>
                  </a:lnTo>
                  <a:lnTo>
                    <a:pt x="5782" y="8096"/>
                  </a:lnTo>
                  <a:lnTo>
                    <a:pt x="5100" y="9304"/>
                  </a:lnTo>
                  <a:lnTo>
                    <a:pt x="1392" y="20139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0408" y="72883"/>
                  </a:lnTo>
                  <a:lnTo>
                    <a:pt x="16190" y="75196"/>
                  </a:lnTo>
                  <a:lnTo>
                    <a:pt x="31224" y="75196"/>
                  </a:lnTo>
                  <a:lnTo>
                    <a:pt x="37006" y="72883"/>
                  </a:lnTo>
                  <a:lnTo>
                    <a:pt x="40475" y="67099"/>
                  </a:lnTo>
                  <a:lnTo>
                    <a:pt x="40475" y="86762"/>
                  </a:lnTo>
                  <a:lnTo>
                    <a:pt x="34693" y="92545"/>
                  </a:lnTo>
                  <a:lnTo>
                    <a:pt x="19659" y="92545"/>
                  </a:lnTo>
                  <a:lnTo>
                    <a:pt x="13877" y="90232"/>
                  </a:lnTo>
                  <a:lnTo>
                    <a:pt x="9251" y="85606"/>
                  </a:lnTo>
                  <a:lnTo>
                    <a:pt x="4625" y="93702"/>
                  </a:lnTo>
                  <a:lnTo>
                    <a:pt x="5782" y="96015"/>
                  </a:lnTo>
                  <a:close/>
                </a:path>
                <a:path w="52055" h="102970">
                  <a:moveTo>
                    <a:pt x="16190" y="0"/>
                  </a:moveTo>
                  <a:lnTo>
                    <a:pt x="10408" y="2313"/>
                  </a:lnTo>
                  <a:lnTo>
                    <a:pt x="11564" y="25445"/>
                  </a:lnTo>
                  <a:lnTo>
                    <a:pt x="12720" y="19662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5" name="object 520">
              <a:extLst>
                <a:ext uri="{FF2B5EF4-FFF2-40B4-BE49-F238E27FC236}">
                  <a16:creationId xmlns:a16="http://schemas.microsoft.com/office/drawing/2014/main" id="{64836659-E96A-44A5-99AC-DDB31B645832}"/>
                </a:ext>
              </a:extLst>
            </p:cNvPr>
            <p:cNvSpPr/>
            <p:nvPr/>
          </p:nvSpPr>
          <p:spPr>
            <a:xfrm>
              <a:off x="169604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788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6" name="object 521">
              <a:extLst>
                <a:ext uri="{FF2B5EF4-FFF2-40B4-BE49-F238E27FC236}">
                  <a16:creationId xmlns:a16="http://schemas.microsoft.com/office/drawing/2014/main" id="{E10DF8C9-33E7-4E42-B468-CB511CE58616}"/>
                </a:ext>
              </a:extLst>
            </p:cNvPr>
            <p:cNvSpPr/>
            <p:nvPr/>
          </p:nvSpPr>
          <p:spPr>
            <a:xfrm>
              <a:off x="1755042" y="4331959"/>
              <a:ext cx="33536" cy="91404"/>
            </a:xfrm>
            <a:custGeom>
              <a:avLst/>
              <a:gdLst/>
              <a:ahLst/>
              <a:cxnLst/>
              <a:rect l="l" t="t" r="r" b="b"/>
              <a:pathLst>
                <a:path w="33536" h="91404">
                  <a:moveTo>
                    <a:pt x="21972" y="17364"/>
                  </a:moveTo>
                  <a:lnTo>
                    <a:pt x="21972" y="0"/>
                  </a:lnTo>
                  <a:lnTo>
                    <a:pt x="10408" y="0"/>
                  </a:lnTo>
                  <a:lnTo>
                    <a:pt x="10408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08" y="26617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1404"/>
                  </a:lnTo>
                  <a:lnTo>
                    <a:pt x="30067" y="91404"/>
                  </a:lnTo>
                  <a:lnTo>
                    <a:pt x="33536" y="90248"/>
                  </a:lnTo>
                  <a:lnTo>
                    <a:pt x="33536" y="79838"/>
                  </a:lnTo>
                  <a:lnTo>
                    <a:pt x="32380" y="80994"/>
                  </a:lnTo>
                  <a:lnTo>
                    <a:pt x="28911" y="80994"/>
                  </a:lnTo>
                  <a:lnTo>
                    <a:pt x="24285" y="78681"/>
                  </a:lnTo>
                  <a:lnTo>
                    <a:pt x="21972" y="75211"/>
                  </a:lnTo>
                  <a:lnTo>
                    <a:pt x="21972" y="26617"/>
                  </a:lnTo>
                  <a:lnTo>
                    <a:pt x="33536" y="26617"/>
                  </a:lnTo>
                  <a:lnTo>
                    <a:pt x="33536" y="17364"/>
                  </a:lnTo>
                  <a:lnTo>
                    <a:pt x="21972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7" name="object 522">
              <a:extLst>
                <a:ext uri="{FF2B5EF4-FFF2-40B4-BE49-F238E27FC236}">
                  <a16:creationId xmlns:a16="http://schemas.microsoft.com/office/drawing/2014/main" id="{2E4A4D8B-20D0-48D4-AFB0-B1D47123C9B2}"/>
                </a:ext>
              </a:extLst>
            </p:cNvPr>
            <p:cNvSpPr/>
            <p:nvPr/>
          </p:nvSpPr>
          <p:spPr>
            <a:xfrm>
              <a:off x="1798987" y="4348167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1987" y="10409"/>
                  </a:moveTo>
                  <a:lnTo>
                    <a:pt x="28926" y="10409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10409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2313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5036"/>
                  </a:lnTo>
                  <a:lnTo>
                    <a:pt x="2328" y="24289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2795"/>
                  </a:lnTo>
                  <a:lnTo>
                    <a:pt x="28926" y="45124"/>
                  </a:lnTo>
                  <a:lnTo>
                    <a:pt x="33552" y="47437"/>
                  </a:lnTo>
                  <a:lnTo>
                    <a:pt x="37021" y="50907"/>
                  </a:lnTo>
                  <a:lnTo>
                    <a:pt x="38178" y="55533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6205" y="61316"/>
                  </a:lnTo>
                  <a:lnTo>
                    <a:pt x="12736" y="56690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28" y="64786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1316"/>
                  </a:lnTo>
                  <a:lnTo>
                    <a:pt x="49742" y="49750"/>
                  </a:lnTo>
                  <a:lnTo>
                    <a:pt x="48586" y="45124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7759"/>
                  </a:lnTo>
                  <a:lnTo>
                    <a:pt x="16205" y="25445"/>
                  </a:lnTo>
                  <a:lnTo>
                    <a:pt x="13892" y="21975"/>
                  </a:lnTo>
                  <a:lnTo>
                    <a:pt x="13892" y="17349"/>
                  </a:lnTo>
                  <a:lnTo>
                    <a:pt x="17362" y="12722"/>
                  </a:lnTo>
                  <a:lnTo>
                    <a:pt x="2198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8" name="object 516">
              <a:extLst>
                <a:ext uri="{FF2B5EF4-FFF2-40B4-BE49-F238E27FC236}">
                  <a16:creationId xmlns:a16="http://schemas.microsoft.com/office/drawing/2014/main" id="{0FC68B58-3A42-408D-AFAB-F61EBECE2457}"/>
                </a:ext>
              </a:extLst>
            </p:cNvPr>
            <p:cNvSpPr/>
            <p:nvPr/>
          </p:nvSpPr>
          <p:spPr>
            <a:xfrm>
              <a:off x="1893847" y="4322706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13877" y="6939"/>
                  </a:move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9" name="object 517">
              <a:extLst>
                <a:ext uri="{FF2B5EF4-FFF2-40B4-BE49-F238E27FC236}">
                  <a16:creationId xmlns:a16="http://schemas.microsoft.com/office/drawing/2014/main" id="{950B5B68-577B-4C4B-8E41-01D2925A8C6B}"/>
                </a:ext>
              </a:extLst>
            </p:cNvPr>
            <p:cNvSpPr/>
            <p:nvPr/>
          </p:nvSpPr>
          <p:spPr>
            <a:xfrm>
              <a:off x="192393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9659" y="11566"/>
                  </a:lnTo>
                  <a:lnTo>
                    <a:pt x="23128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62" y="15725"/>
                  </a:lnTo>
                  <a:lnTo>
                    <a:pt x="41206" y="3860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0" name="object 508">
              <a:extLst>
                <a:ext uri="{FF2B5EF4-FFF2-40B4-BE49-F238E27FC236}">
                  <a16:creationId xmlns:a16="http://schemas.microsoft.com/office/drawing/2014/main" id="{52D1D97A-2792-477E-AFA9-D1C2E7D7C057}"/>
                </a:ext>
              </a:extLst>
            </p:cNvPr>
            <p:cNvSpPr/>
            <p:nvPr/>
          </p:nvSpPr>
          <p:spPr>
            <a:xfrm>
              <a:off x="2019930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613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1" name="object 509">
              <a:extLst>
                <a:ext uri="{FF2B5EF4-FFF2-40B4-BE49-F238E27FC236}">
                  <a16:creationId xmlns:a16="http://schemas.microsoft.com/office/drawing/2014/main" id="{3FEE2FAF-0397-4333-9EAF-35E338C71D62}"/>
                </a:ext>
              </a:extLst>
            </p:cNvPr>
            <p:cNvSpPr/>
            <p:nvPr/>
          </p:nvSpPr>
          <p:spPr>
            <a:xfrm>
              <a:off x="205810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75" y="61316"/>
                  </a:lnTo>
                  <a:lnTo>
                    <a:pt x="3700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0816" y="10409"/>
                  </a:lnTo>
                  <a:lnTo>
                    <a:pt x="26598" y="0"/>
                  </a:lnTo>
                  <a:lnTo>
                    <a:pt x="1734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3536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1975"/>
                  </a:lnTo>
                  <a:lnTo>
                    <a:pt x="40475" y="2891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2" name="object 510">
              <a:extLst>
                <a:ext uri="{FF2B5EF4-FFF2-40B4-BE49-F238E27FC236}">
                  <a16:creationId xmlns:a16="http://schemas.microsoft.com/office/drawing/2014/main" id="{629BB65D-6EBF-491E-BD48-DF251B188357}"/>
                </a:ext>
              </a:extLst>
            </p:cNvPr>
            <p:cNvSpPr/>
            <p:nvPr/>
          </p:nvSpPr>
          <p:spPr>
            <a:xfrm>
              <a:off x="2117103" y="4349324"/>
              <a:ext cx="52055" cy="72883"/>
            </a:xfrm>
            <a:custGeom>
              <a:avLst/>
              <a:gdLst/>
              <a:ahLst/>
              <a:cxnLst/>
              <a:rect l="l" t="t" r="r" b="b"/>
              <a:pathLst>
                <a:path w="52055" h="72883">
                  <a:moveTo>
                    <a:pt x="26598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0067" y="72883"/>
                  </a:lnTo>
                  <a:lnTo>
                    <a:pt x="52055" y="0"/>
                  </a:lnTo>
                  <a:lnTo>
                    <a:pt x="39319" y="0"/>
                  </a:lnTo>
                  <a:lnTo>
                    <a:pt x="26598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3" name="object 511">
              <a:extLst>
                <a:ext uri="{FF2B5EF4-FFF2-40B4-BE49-F238E27FC236}">
                  <a16:creationId xmlns:a16="http://schemas.microsoft.com/office/drawing/2014/main" id="{D8D75181-48C4-4B31-948F-297ADE415BCF}"/>
                </a:ext>
              </a:extLst>
            </p:cNvPr>
            <p:cNvSpPr/>
            <p:nvPr/>
          </p:nvSpPr>
          <p:spPr>
            <a:xfrm>
              <a:off x="2177253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4" name="object 512">
              <a:extLst>
                <a:ext uri="{FF2B5EF4-FFF2-40B4-BE49-F238E27FC236}">
                  <a16:creationId xmlns:a16="http://schemas.microsoft.com/office/drawing/2014/main" id="{DD71DB29-6586-4E99-8744-84E06BF22B79}"/>
                </a:ext>
              </a:extLst>
            </p:cNvPr>
            <p:cNvSpPr/>
            <p:nvPr/>
          </p:nvSpPr>
          <p:spPr>
            <a:xfrm>
              <a:off x="2243186" y="434816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3879"/>
                  </a:lnTo>
                  <a:lnTo>
                    <a:pt x="21972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5" y="15715"/>
                  </a:lnTo>
                  <a:lnTo>
                    <a:pt x="41215" y="3857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5" name="object 513">
              <a:extLst>
                <a:ext uri="{FF2B5EF4-FFF2-40B4-BE49-F238E27FC236}">
                  <a16:creationId xmlns:a16="http://schemas.microsoft.com/office/drawing/2014/main" id="{D31672E5-20D5-4010-A139-7BC83C6DE0B8}"/>
                </a:ext>
              </a:extLst>
            </p:cNvPr>
            <p:cNvSpPr/>
            <p:nvPr/>
          </p:nvSpPr>
          <p:spPr>
            <a:xfrm>
              <a:off x="2309119" y="4349324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48647" y="72883"/>
                  </a:move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3552" y="60160"/>
                  </a:lnTo>
                  <a:lnTo>
                    <a:pt x="28911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690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647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6" name="object 514">
              <a:extLst>
                <a:ext uri="{FF2B5EF4-FFF2-40B4-BE49-F238E27FC236}">
                  <a16:creationId xmlns:a16="http://schemas.microsoft.com/office/drawing/2014/main" id="{A336B64E-007C-46CD-80B0-E18219E9821E}"/>
                </a:ext>
              </a:extLst>
            </p:cNvPr>
            <p:cNvSpPr/>
            <p:nvPr/>
          </p:nvSpPr>
          <p:spPr>
            <a:xfrm>
              <a:off x="2372724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7" name="object 515">
              <a:extLst>
                <a:ext uri="{FF2B5EF4-FFF2-40B4-BE49-F238E27FC236}">
                  <a16:creationId xmlns:a16="http://schemas.microsoft.com/office/drawing/2014/main" id="{68098C30-F410-4048-B236-FF22C89E8665}"/>
                </a:ext>
              </a:extLst>
            </p:cNvPr>
            <p:cNvSpPr/>
            <p:nvPr/>
          </p:nvSpPr>
          <p:spPr>
            <a:xfrm>
              <a:off x="24364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8" name="object 505">
              <a:extLst>
                <a:ext uri="{FF2B5EF4-FFF2-40B4-BE49-F238E27FC236}">
                  <a16:creationId xmlns:a16="http://schemas.microsoft.com/office/drawing/2014/main" id="{9A276BEB-5041-48E1-A065-1986B0C51D67}"/>
                </a:ext>
              </a:extLst>
            </p:cNvPr>
            <p:cNvSpPr/>
            <p:nvPr/>
          </p:nvSpPr>
          <p:spPr>
            <a:xfrm>
              <a:off x="2528921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24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24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9" name="object 506">
              <a:extLst>
                <a:ext uri="{FF2B5EF4-FFF2-40B4-BE49-F238E27FC236}">
                  <a16:creationId xmlns:a16="http://schemas.microsoft.com/office/drawing/2014/main" id="{56951F5A-261C-434F-80FD-937F3D56446C}"/>
                </a:ext>
              </a:extLst>
            </p:cNvPr>
            <p:cNvSpPr/>
            <p:nvPr/>
          </p:nvSpPr>
          <p:spPr>
            <a:xfrm>
              <a:off x="259599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643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0" name="object 507">
              <a:extLst>
                <a:ext uri="{FF2B5EF4-FFF2-40B4-BE49-F238E27FC236}">
                  <a16:creationId xmlns:a16="http://schemas.microsoft.com/office/drawing/2014/main" id="{CCDE84B9-18FF-40AC-A273-F508B4B399B4}"/>
                </a:ext>
              </a:extLst>
            </p:cNvPr>
            <p:cNvSpPr/>
            <p:nvPr/>
          </p:nvSpPr>
          <p:spPr>
            <a:xfrm>
              <a:off x="2658443" y="4319236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733"/>
                  </a:moveTo>
                  <a:lnTo>
                    <a:pt x="1867" y="8507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4377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0248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1404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1244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1244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1" name="object 502">
              <a:extLst>
                <a:ext uri="{FF2B5EF4-FFF2-40B4-BE49-F238E27FC236}">
                  <a16:creationId xmlns:a16="http://schemas.microsoft.com/office/drawing/2014/main" id="{BD6E2BB8-85C7-499B-8502-BE0C7087BFD6}"/>
                </a:ext>
              </a:extLst>
            </p:cNvPr>
            <p:cNvSpPr/>
            <p:nvPr/>
          </p:nvSpPr>
          <p:spPr>
            <a:xfrm>
              <a:off x="2722125" y="4323863"/>
              <a:ext cx="43944" cy="106440"/>
            </a:xfrm>
            <a:custGeom>
              <a:avLst/>
              <a:gdLst/>
              <a:ahLst/>
              <a:cxnLst/>
              <a:rect l="l" t="t" r="r" b="b"/>
              <a:pathLst>
                <a:path w="43944" h="106440">
                  <a:moveTo>
                    <a:pt x="10330" y="106440"/>
                  </a:moveTo>
                  <a:lnTo>
                    <a:pt x="43944" y="0"/>
                  </a:lnTo>
                  <a:lnTo>
                    <a:pt x="34693" y="0"/>
                  </a:lnTo>
                  <a:lnTo>
                    <a:pt x="0" y="106440"/>
                  </a:lnTo>
                  <a:lnTo>
                    <a:pt x="10330" y="1064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2" name="object 503">
              <a:extLst>
                <a:ext uri="{FF2B5EF4-FFF2-40B4-BE49-F238E27FC236}">
                  <a16:creationId xmlns:a16="http://schemas.microsoft.com/office/drawing/2014/main" id="{B2B92BCC-D9DF-4C3F-9890-3A8889A6C985}"/>
                </a:ext>
              </a:extLst>
            </p:cNvPr>
            <p:cNvSpPr/>
            <p:nvPr/>
          </p:nvSpPr>
          <p:spPr>
            <a:xfrm>
              <a:off x="2776401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8701" y="65779"/>
                  </a:lnTo>
                  <a:lnTo>
                    <a:pt x="54432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3" name="object 504">
              <a:extLst>
                <a:ext uri="{FF2B5EF4-FFF2-40B4-BE49-F238E27FC236}">
                  <a16:creationId xmlns:a16="http://schemas.microsoft.com/office/drawing/2014/main" id="{745A3A52-2B38-41E3-9693-35CC3062177A}"/>
                </a:ext>
              </a:extLst>
            </p:cNvPr>
            <p:cNvSpPr/>
            <p:nvPr/>
          </p:nvSpPr>
          <p:spPr>
            <a:xfrm>
              <a:off x="284702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4" name="object 496">
              <a:extLst>
                <a:ext uri="{FF2B5EF4-FFF2-40B4-BE49-F238E27FC236}">
                  <a16:creationId xmlns:a16="http://schemas.microsoft.com/office/drawing/2014/main" id="{6A69DB52-A8D2-4E9E-990A-655EFEB1BCCA}"/>
                </a:ext>
              </a:extLst>
            </p:cNvPr>
            <p:cNvSpPr/>
            <p:nvPr/>
          </p:nvSpPr>
          <p:spPr>
            <a:xfrm>
              <a:off x="2918721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5" name="object 497">
              <a:extLst>
                <a:ext uri="{FF2B5EF4-FFF2-40B4-BE49-F238E27FC236}">
                  <a16:creationId xmlns:a16="http://schemas.microsoft.com/office/drawing/2014/main" id="{01007EAC-6984-4393-9BCB-F5A2EAB5FCED}"/>
                </a:ext>
              </a:extLst>
            </p:cNvPr>
            <p:cNvSpPr/>
            <p:nvPr/>
          </p:nvSpPr>
          <p:spPr>
            <a:xfrm>
              <a:off x="3020488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2798" y="2313"/>
                  </a:lnTo>
                  <a:close/>
                </a:path>
                <a:path w="50883" h="75196">
                  <a:moveTo>
                    <a:pt x="11564" y="48593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6" name="object 498">
              <a:extLst>
                <a:ext uri="{FF2B5EF4-FFF2-40B4-BE49-F238E27FC236}">
                  <a16:creationId xmlns:a16="http://schemas.microsoft.com/office/drawing/2014/main" id="{0F72AD7B-CD64-4E8C-9961-36B88E605D1C}"/>
                </a:ext>
              </a:extLst>
            </p:cNvPr>
            <p:cNvSpPr/>
            <p:nvPr/>
          </p:nvSpPr>
          <p:spPr>
            <a:xfrm>
              <a:off x="3086482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7" name="object 499">
              <a:extLst>
                <a:ext uri="{FF2B5EF4-FFF2-40B4-BE49-F238E27FC236}">
                  <a16:creationId xmlns:a16="http://schemas.microsoft.com/office/drawing/2014/main" id="{FF6C247D-1B17-436A-96C7-73E3D25D5740}"/>
                </a:ext>
              </a:extLst>
            </p:cNvPr>
            <p:cNvSpPr/>
            <p:nvPr/>
          </p:nvSpPr>
          <p:spPr>
            <a:xfrm>
              <a:off x="3126881" y="4319236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2798" y="102970"/>
                  </a:lnTo>
                  <a:lnTo>
                    <a:pt x="12798" y="76368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6675" y="60160"/>
                  </a:lnTo>
                  <a:lnTo>
                    <a:pt x="49804" y="30087"/>
                  </a:lnTo>
                  <a:lnTo>
                    <a:pt x="34693" y="30087"/>
                  </a:lnTo>
                  <a:lnTo>
                    <a:pt x="12798" y="61316"/>
                  </a:lnTo>
                  <a:lnTo>
                    <a:pt x="1279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8" name="object 500">
              <a:extLst>
                <a:ext uri="{FF2B5EF4-FFF2-40B4-BE49-F238E27FC236}">
                  <a16:creationId xmlns:a16="http://schemas.microsoft.com/office/drawing/2014/main" id="{01F5D050-20AF-49DF-A0E9-439E489C46FC}"/>
                </a:ext>
              </a:extLst>
            </p:cNvPr>
            <p:cNvSpPr/>
            <p:nvPr/>
          </p:nvSpPr>
          <p:spPr>
            <a:xfrm>
              <a:off x="3184703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473" y="75196"/>
                  </a:lnTo>
                  <a:lnTo>
                    <a:pt x="46412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283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4" y="32647"/>
                  </a:lnTo>
                  <a:lnTo>
                    <a:pt x="50932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9" name="object 501">
              <a:extLst>
                <a:ext uri="{FF2B5EF4-FFF2-40B4-BE49-F238E27FC236}">
                  <a16:creationId xmlns:a16="http://schemas.microsoft.com/office/drawing/2014/main" id="{3C2242C0-3ADD-47FC-A32D-9D9C51A60400}"/>
                </a:ext>
              </a:extLst>
            </p:cNvPr>
            <p:cNvSpPr/>
            <p:nvPr/>
          </p:nvSpPr>
          <p:spPr>
            <a:xfrm>
              <a:off x="3243759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0" name="object 491">
              <a:extLst>
                <a:ext uri="{FF2B5EF4-FFF2-40B4-BE49-F238E27FC236}">
                  <a16:creationId xmlns:a16="http://schemas.microsoft.com/office/drawing/2014/main" id="{F6B9218F-B13B-4A3C-9D33-C671D435FF3D}"/>
                </a:ext>
              </a:extLst>
            </p:cNvPr>
            <p:cNvSpPr/>
            <p:nvPr/>
          </p:nvSpPr>
          <p:spPr>
            <a:xfrm>
              <a:off x="33190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1" name="object 492">
              <a:extLst>
                <a:ext uri="{FF2B5EF4-FFF2-40B4-BE49-F238E27FC236}">
                  <a16:creationId xmlns:a16="http://schemas.microsoft.com/office/drawing/2014/main" id="{089EDBEF-E5DA-4825-B49B-D8E2A43DCC42}"/>
                </a:ext>
              </a:extLst>
            </p:cNvPr>
            <p:cNvSpPr/>
            <p:nvPr/>
          </p:nvSpPr>
          <p:spPr>
            <a:xfrm>
              <a:off x="3382533" y="4319236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7437"/>
                  </a:lnTo>
                  <a:lnTo>
                    <a:pt x="15110" y="43967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2380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2" name="object 493">
              <a:extLst>
                <a:ext uri="{FF2B5EF4-FFF2-40B4-BE49-F238E27FC236}">
                  <a16:creationId xmlns:a16="http://schemas.microsoft.com/office/drawing/2014/main" id="{8A5C2372-B260-4948-B2C7-A03D830D0205}"/>
                </a:ext>
              </a:extLst>
            </p:cNvPr>
            <p:cNvSpPr/>
            <p:nvPr/>
          </p:nvSpPr>
          <p:spPr>
            <a:xfrm>
              <a:off x="3447294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40482"/>
                  </a:move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82"/>
                  </a:lnTo>
                  <a:close/>
                </a:path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3" name="object 494">
              <a:extLst>
                <a:ext uri="{FF2B5EF4-FFF2-40B4-BE49-F238E27FC236}">
                  <a16:creationId xmlns:a16="http://schemas.microsoft.com/office/drawing/2014/main" id="{F27E8882-EDBB-465E-BB2E-BE720CF22FBF}"/>
                </a:ext>
              </a:extLst>
            </p:cNvPr>
            <p:cNvSpPr/>
            <p:nvPr/>
          </p:nvSpPr>
          <p:spPr>
            <a:xfrm>
              <a:off x="3513288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4" name="object 495">
              <a:extLst>
                <a:ext uri="{FF2B5EF4-FFF2-40B4-BE49-F238E27FC236}">
                  <a16:creationId xmlns:a16="http://schemas.microsoft.com/office/drawing/2014/main" id="{A02FDCC9-C8FB-440C-BF06-9778C5258FDE}"/>
                </a:ext>
              </a:extLst>
            </p:cNvPr>
            <p:cNvSpPr/>
            <p:nvPr/>
          </p:nvSpPr>
          <p:spPr>
            <a:xfrm>
              <a:off x="3550295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1638"/>
                  </a:lnTo>
                  <a:lnTo>
                    <a:pt x="12798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5" name="object 489">
              <a:extLst>
                <a:ext uri="{FF2B5EF4-FFF2-40B4-BE49-F238E27FC236}">
                  <a16:creationId xmlns:a16="http://schemas.microsoft.com/office/drawing/2014/main" id="{4AA9C511-735C-45A0-8CEE-828FFF869486}"/>
                </a:ext>
              </a:extLst>
            </p:cNvPr>
            <p:cNvSpPr/>
            <p:nvPr/>
          </p:nvSpPr>
          <p:spPr>
            <a:xfrm>
              <a:off x="1355960" y="4473114"/>
              <a:ext cx="53211" cy="104127"/>
            </a:xfrm>
            <a:custGeom>
              <a:avLst/>
              <a:gdLst/>
              <a:ahLst/>
              <a:cxnLst/>
              <a:rect l="l" t="t" r="r" b="b"/>
              <a:pathLst>
                <a:path w="53211" h="104127">
                  <a:moveTo>
                    <a:pt x="41647" y="55533"/>
                  </a:moveTo>
                  <a:lnTo>
                    <a:pt x="41647" y="78681"/>
                  </a:lnTo>
                  <a:lnTo>
                    <a:pt x="40491" y="84464"/>
                  </a:lnTo>
                  <a:lnTo>
                    <a:pt x="38178" y="87934"/>
                  </a:lnTo>
                  <a:lnTo>
                    <a:pt x="37021" y="104127"/>
                  </a:lnTo>
                  <a:lnTo>
                    <a:pt x="42803" y="101814"/>
                  </a:lnTo>
                  <a:lnTo>
                    <a:pt x="47429" y="96031"/>
                  </a:lnTo>
                  <a:lnTo>
                    <a:pt x="51703" y="85131"/>
                  </a:lnTo>
                  <a:lnTo>
                    <a:pt x="53211" y="70569"/>
                  </a:lnTo>
                  <a:lnTo>
                    <a:pt x="53207" y="62711"/>
                  </a:lnTo>
                  <a:lnTo>
                    <a:pt x="51540" y="47960"/>
                  </a:lnTo>
                  <a:lnTo>
                    <a:pt x="47429" y="38184"/>
                  </a:lnTo>
                  <a:lnTo>
                    <a:pt x="42803" y="32401"/>
                  </a:lnTo>
                  <a:lnTo>
                    <a:pt x="37021" y="28931"/>
                  </a:lnTo>
                  <a:lnTo>
                    <a:pt x="21972" y="28931"/>
                  </a:lnTo>
                  <a:lnTo>
                    <a:pt x="16190" y="32401"/>
                  </a:lnTo>
                  <a:lnTo>
                    <a:pt x="12720" y="38184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1814"/>
                  </a:lnTo>
                  <a:lnTo>
                    <a:pt x="12720" y="84464"/>
                  </a:lnTo>
                  <a:lnTo>
                    <a:pt x="12720" y="49750"/>
                  </a:lnTo>
                  <a:lnTo>
                    <a:pt x="15033" y="42810"/>
                  </a:lnTo>
                  <a:lnTo>
                    <a:pt x="19659" y="39340"/>
                  </a:lnTo>
                  <a:lnTo>
                    <a:pt x="31239" y="39340"/>
                  </a:lnTo>
                  <a:lnTo>
                    <a:pt x="34708" y="41654"/>
                  </a:lnTo>
                  <a:lnTo>
                    <a:pt x="37021" y="45124"/>
                  </a:lnTo>
                  <a:lnTo>
                    <a:pt x="40491" y="48593"/>
                  </a:lnTo>
                  <a:lnTo>
                    <a:pt x="41647" y="55533"/>
                  </a:lnTo>
                  <a:close/>
                </a:path>
                <a:path w="53211" h="104127">
                  <a:moveTo>
                    <a:pt x="38178" y="87934"/>
                  </a:moveTo>
                  <a:lnTo>
                    <a:pt x="34708" y="92561"/>
                  </a:lnTo>
                  <a:lnTo>
                    <a:pt x="31239" y="93717"/>
                  </a:lnTo>
                  <a:lnTo>
                    <a:pt x="19659" y="93717"/>
                  </a:lnTo>
                  <a:lnTo>
                    <a:pt x="15033" y="91404"/>
                  </a:lnTo>
                  <a:lnTo>
                    <a:pt x="12720" y="84464"/>
                  </a:lnTo>
                  <a:lnTo>
                    <a:pt x="16190" y="101814"/>
                  </a:lnTo>
                  <a:lnTo>
                    <a:pt x="21972" y="104127"/>
                  </a:lnTo>
                  <a:lnTo>
                    <a:pt x="37021" y="104127"/>
                  </a:lnTo>
                  <a:lnTo>
                    <a:pt x="38178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6" name="object 490">
              <a:extLst>
                <a:ext uri="{FF2B5EF4-FFF2-40B4-BE49-F238E27FC236}">
                  <a16:creationId xmlns:a16="http://schemas.microsoft.com/office/drawing/2014/main" id="{DEFDF74F-D0CD-414D-88F6-8AA60AA39651}"/>
                </a:ext>
              </a:extLst>
            </p:cNvPr>
            <p:cNvSpPr/>
            <p:nvPr/>
          </p:nvSpPr>
          <p:spPr>
            <a:xfrm>
              <a:off x="1424206" y="4562206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8096"/>
                  </a:moveTo>
                  <a:lnTo>
                    <a:pt x="0" y="11566"/>
                  </a:lnTo>
                  <a:lnTo>
                    <a:pt x="4625" y="15036"/>
                  </a:lnTo>
                  <a:lnTo>
                    <a:pt x="8095" y="15036"/>
                  </a:lnTo>
                  <a:lnTo>
                    <a:pt x="11564" y="13879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1564" y="1156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3469" y="1156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7" name="object 482">
              <a:extLst>
                <a:ext uri="{FF2B5EF4-FFF2-40B4-BE49-F238E27FC236}">
                  <a16:creationId xmlns:a16="http://schemas.microsoft.com/office/drawing/2014/main" id="{5DA755AC-7B40-45F9-AFF8-77D4C4941CD3}"/>
                </a:ext>
              </a:extLst>
            </p:cNvPr>
            <p:cNvSpPr/>
            <p:nvPr/>
          </p:nvSpPr>
          <p:spPr>
            <a:xfrm>
              <a:off x="1490139" y="4519395"/>
              <a:ext cx="48586" cy="59003"/>
            </a:xfrm>
            <a:custGeom>
              <a:avLst/>
              <a:gdLst/>
              <a:ahLst/>
              <a:cxnLst/>
              <a:rect l="l" t="t" r="r" b="b"/>
              <a:pathLst>
                <a:path w="48586" h="59003">
                  <a:moveTo>
                    <a:pt x="47429" y="0"/>
                  </a:moveTo>
                  <a:lnTo>
                    <a:pt x="43960" y="3469"/>
                  </a:lnTo>
                  <a:lnTo>
                    <a:pt x="41647" y="6939"/>
                  </a:lnTo>
                  <a:lnTo>
                    <a:pt x="37021" y="8096"/>
                  </a:lnTo>
                  <a:lnTo>
                    <a:pt x="32395" y="18506"/>
                  </a:lnTo>
                  <a:lnTo>
                    <a:pt x="41647" y="18506"/>
                  </a:lnTo>
                  <a:lnTo>
                    <a:pt x="48586" y="16192"/>
                  </a:lnTo>
                  <a:lnTo>
                    <a:pt x="47429" y="0"/>
                  </a:lnTo>
                  <a:close/>
                </a:path>
                <a:path w="48586" h="59003">
                  <a:moveTo>
                    <a:pt x="37021" y="8096"/>
                  </a:moveTo>
                  <a:lnTo>
                    <a:pt x="12736" y="8096"/>
                  </a:lnTo>
                  <a:lnTo>
                    <a:pt x="12736" y="-30087"/>
                  </a:lnTo>
                  <a:lnTo>
                    <a:pt x="37021" y="-30087"/>
                  </a:lnTo>
                  <a:lnTo>
                    <a:pt x="40491" y="-28931"/>
                  </a:lnTo>
                  <a:lnTo>
                    <a:pt x="43960" y="-25461"/>
                  </a:lnTo>
                  <a:lnTo>
                    <a:pt x="47429" y="-21975"/>
                  </a:lnTo>
                  <a:lnTo>
                    <a:pt x="48586" y="-16192"/>
                  </a:lnTo>
                  <a:lnTo>
                    <a:pt x="48586" y="-4626"/>
                  </a:lnTo>
                  <a:lnTo>
                    <a:pt x="47429" y="0"/>
                  </a:lnTo>
                  <a:lnTo>
                    <a:pt x="48586" y="16192"/>
                  </a:lnTo>
                  <a:lnTo>
                    <a:pt x="53211" y="10409"/>
                  </a:lnTo>
                  <a:lnTo>
                    <a:pt x="57837" y="5783"/>
                  </a:lnTo>
                  <a:lnTo>
                    <a:pt x="61307" y="-1156"/>
                  </a:lnTo>
                  <a:lnTo>
                    <a:pt x="61307" y="-19662"/>
                  </a:lnTo>
                  <a:lnTo>
                    <a:pt x="57837" y="-27774"/>
                  </a:lnTo>
                  <a:lnTo>
                    <a:pt x="53211" y="-32401"/>
                  </a:lnTo>
                  <a:lnTo>
                    <a:pt x="47429" y="-38184"/>
                  </a:lnTo>
                  <a:lnTo>
                    <a:pt x="40491" y="-40497"/>
                  </a:lnTo>
                  <a:lnTo>
                    <a:pt x="0" y="-40497"/>
                  </a:lnTo>
                  <a:lnTo>
                    <a:pt x="0" y="56690"/>
                  </a:lnTo>
                  <a:lnTo>
                    <a:pt x="12736" y="56690"/>
                  </a:lnTo>
                  <a:lnTo>
                    <a:pt x="12736" y="18506"/>
                  </a:lnTo>
                  <a:lnTo>
                    <a:pt x="32395" y="18506"/>
                  </a:lnTo>
                  <a:lnTo>
                    <a:pt x="37021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8" name="object 483">
              <a:extLst>
                <a:ext uri="{FF2B5EF4-FFF2-40B4-BE49-F238E27FC236}">
                  <a16:creationId xmlns:a16="http://schemas.microsoft.com/office/drawing/2014/main" id="{E0D43AAC-28FB-4A00-8945-3E17066D28F2}"/>
                </a:ext>
              </a:extLst>
            </p:cNvPr>
            <p:cNvSpPr/>
            <p:nvPr/>
          </p:nvSpPr>
          <p:spPr>
            <a:xfrm>
              <a:off x="1560698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42803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2395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1647" y="30072"/>
                  </a:lnTo>
                  <a:lnTo>
                    <a:pt x="41647" y="31229"/>
                  </a:lnTo>
                  <a:lnTo>
                    <a:pt x="12736" y="31229"/>
                  </a:lnTo>
                  <a:lnTo>
                    <a:pt x="12736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close/>
                </a:path>
                <a:path w="53211" h="75196">
                  <a:moveTo>
                    <a:pt x="12736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7362" y="60160"/>
                  </a:lnTo>
                  <a:lnTo>
                    <a:pt x="13892" y="56690"/>
                  </a:lnTo>
                  <a:lnTo>
                    <a:pt x="12736" y="50907"/>
                  </a:lnTo>
                  <a:lnTo>
                    <a:pt x="12736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469"/>
                  </a:lnTo>
                  <a:lnTo>
                    <a:pt x="8110" y="9253"/>
                  </a:lnTo>
                  <a:lnTo>
                    <a:pt x="7439" y="10280"/>
                  </a:lnTo>
                  <a:lnTo>
                    <a:pt x="2111" y="21293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171" y="54377"/>
                  </a:lnTo>
                  <a:lnTo>
                    <a:pt x="3484" y="62473"/>
                  </a:lnTo>
                  <a:lnTo>
                    <a:pt x="8110" y="67099"/>
                  </a:lnTo>
                  <a:lnTo>
                    <a:pt x="1273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9" name="object 484">
              <a:extLst>
                <a:ext uri="{FF2B5EF4-FFF2-40B4-BE49-F238E27FC236}">
                  <a16:creationId xmlns:a16="http://schemas.microsoft.com/office/drawing/2014/main" id="{3A2CACFA-8F08-49EC-9133-0A1F86E69471}"/>
                </a:ext>
              </a:extLst>
            </p:cNvPr>
            <p:cNvSpPr/>
            <p:nvPr/>
          </p:nvSpPr>
          <p:spPr>
            <a:xfrm>
              <a:off x="162664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2720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0" name="object 485">
              <a:extLst>
                <a:ext uri="{FF2B5EF4-FFF2-40B4-BE49-F238E27FC236}">
                  <a16:creationId xmlns:a16="http://schemas.microsoft.com/office/drawing/2014/main" id="{AB7A5747-4C79-4F1A-B6EF-4D02CFFE34A5}"/>
                </a:ext>
              </a:extLst>
            </p:cNvPr>
            <p:cNvSpPr/>
            <p:nvPr/>
          </p:nvSpPr>
          <p:spPr>
            <a:xfrm>
              <a:off x="1663652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50907"/>
                  </a:move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18" y="12722"/>
                  </a:lnTo>
                  <a:lnTo>
                    <a:pt x="23144" y="10409"/>
                  </a:lnTo>
                  <a:lnTo>
                    <a:pt x="32395" y="10409"/>
                  </a:lnTo>
                  <a:lnTo>
                    <a:pt x="35865" y="11566"/>
                  </a:lnTo>
                  <a:lnTo>
                    <a:pt x="38178" y="15036"/>
                  </a:lnTo>
                  <a:lnTo>
                    <a:pt x="40491" y="17349"/>
                  </a:lnTo>
                  <a:lnTo>
                    <a:pt x="41647" y="20819"/>
                  </a:lnTo>
                  <a:lnTo>
                    <a:pt x="41647" y="26602"/>
                  </a:lnTo>
                  <a:lnTo>
                    <a:pt x="53211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6273" y="6939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1848" y="19758"/>
                  </a:lnTo>
                  <a:lnTo>
                    <a:pt x="0" y="33542"/>
                  </a:lnTo>
                  <a:lnTo>
                    <a:pt x="17" y="43326"/>
                  </a:lnTo>
                  <a:lnTo>
                    <a:pt x="2076" y="57158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3211" y="50907"/>
                  </a:lnTo>
                  <a:lnTo>
                    <a:pt x="41647" y="50907"/>
                  </a:lnTo>
                  <a:lnTo>
                    <a:pt x="41647" y="55533"/>
                  </a:lnTo>
                  <a:lnTo>
                    <a:pt x="40491" y="59003"/>
                  </a:lnTo>
                  <a:lnTo>
                    <a:pt x="38178" y="61316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1" name="object 486">
              <a:extLst>
                <a:ext uri="{FF2B5EF4-FFF2-40B4-BE49-F238E27FC236}">
                  <a16:creationId xmlns:a16="http://schemas.microsoft.com/office/drawing/2014/main" id="{8E2DBC86-0427-4D82-AD04-607AEF6F11FB}"/>
                </a:ext>
              </a:extLst>
            </p:cNvPr>
            <p:cNvSpPr/>
            <p:nvPr/>
          </p:nvSpPr>
          <p:spPr>
            <a:xfrm>
              <a:off x="1727272" y="4502045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18" y="75196"/>
                  </a:lnTo>
                  <a:lnTo>
                    <a:pt x="28967" y="75180"/>
                  </a:lnTo>
                  <a:lnTo>
                    <a:pt x="42114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2473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3469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2" name="object 487">
              <a:extLst>
                <a:ext uri="{FF2B5EF4-FFF2-40B4-BE49-F238E27FC236}">
                  <a16:creationId xmlns:a16="http://schemas.microsoft.com/office/drawing/2014/main" id="{0CA555FF-B96E-41C1-9D4E-9A814A67394B}"/>
                </a:ext>
              </a:extLst>
            </p:cNvPr>
            <p:cNvSpPr/>
            <p:nvPr/>
          </p:nvSpPr>
          <p:spPr>
            <a:xfrm>
              <a:off x="1793205" y="4502045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11579" y="74039"/>
                  </a:moveTo>
                  <a:lnTo>
                    <a:pt x="11579" y="21975"/>
                  </a:lnTo>
                  <a:lnTo>
                    <a:pt x="12736" y="18506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5865" y="17349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6180"/>
                  </a:lnTo>
                  <a:lnTo>
                    <a:pt x="41221" y="4187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0423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3" name="object 488">
              <a:extLst>
                <a:ext uri="{FF2B5EF4-FFF2-40B4-BE49-F238E27FC236}">
                  <a16:creationId xmlns:a16="http://schemas.microsoft.com/office/drawing/2014/main" id="{A17D98DE-1689-49F1-9CC7-429469C9388B}"/>
                </a:ext>
              </a:extLst>
            </p:cNvPr>
            <p:cNvSpPr/>
            <p:nvPr/>
          </p:nvSpPr>
          <p:spPr>
            <a:xfrm>
              <a:off x="1851043" y="4485837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34708" y="80994"/>
                  </a:move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28926" y="91404"/>
                  </a:lnTo>
                  <a:lnTo>
                    <a:pt x="33552" y="90248"/>
                  </a:lnTo>
                  <a:lnTo>
                    <a:pt x="34708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4" name="object 480">
              <a:extLst>
                <a:ext uri="{FF2B5EF4-FFF2-40B4-BE49-F238E27FC236}">
                  <a16:creationId xmlns:a16="http://schemas.microsoft.com/office/drawing/2014/main" id="{9EA5B068-6B89-40BF-928C-6A0B32949916}"/>
                </a:ext>
              </a:extLst>
            </p:cNvPr>
            <p:cNvSpPr/>
            <p:nvPr/>
          </p:nvSpPr>
          <p:spPr>
            <a:xfrm>
              <a:off x="1926243" y="4502045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19659" y="63630"/>
                  </a:moveTo>
                  <a:lnTo>
                    <a:pt x="19659" y="75196"/>
                  </a:lnTo>
                  <a:lnTo>
                    <a:pt x="27754" y="75196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27754" h="75196">
                  <a:moveTo>
                    <a:pt x="12720" y="72883"/>
                  </a:moveTo>
                  <a:lnTo>
                    <a:pt x="19659" y="75196"/>
                  </a:lnTo>
                  <a:lnTo>
                    <a:pt x="19659" y="63630"/>
                  </a:ln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2788" y="72883"/>
                  </a:lnTo>
                  <a:lnTo>
                    <a:pt x="48570" y="65943"/>
                  </a:lnTo>
                  <a:lnTo>
                    <a:pt x="54398" y="55426"/>
                  </a:lnTo>
                  <a:lnTo>
                    <a:pt x="56681" y="41638"/>
                  </a:lnTo>
                  <a:lnTo>
                    <a:pt x="56652" y="33289"/>
                  </a:lnTo>
                  <a:lnTo>
                    <a:pt x="53895" y="19564"/>
                  </a:lnTo>
                  <a:lnTo>
                    <a:pt x="48570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5" name="object 481">
              <a:extLst>
                <a:ext uri="{FF2B5EF4-FFF2-40B4-BE49-F238E27FC236}">
                  <a16:creationId xmlns:a16="http://schemas.microsoft.com/office/drawing/2014/main" id="{E02B333F-106B-4073-94EB-24975EFD5C7C}"/>
                </a:ext>
              </a:extLst>
            </p:cNvPr>
            <p:cNvSpPr/>
            <p:nvPr/>
          </p:nvSpPr>
          <p:spPr>
            <a:xfrm>
              <a:off x="1992175" y="4471958"/>
              <a:ext cx="38162" cy="104127"/>
            </a:xfrm>
            <a:custGeom>
              <a:avLst/>
              <a:gdLst/>
              <a:ahLst/>
              <a:cxnLst/>
              <a:rect l="l" t="t" r="r" b="b"/>
              <a:pathLst>
                <a:path w="38162" h="104127">
                  <a:moveTo>
                    <a:pt x="21972" y="31244"/>
                  </a:moveTo>
                  <a:lnTo>
                    <a:pt x="21972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162" y="1156"/>
                  </a:lnTo>
                  <a:lnTo>
                    <a:pt x="35849" y="0"/>
                  </a:lnTo>
                  <a:lnTo>
                    <a:pt x="24285" y="0"/>
                  </a:lnTo>
                  <a:lnTo>
                    <a:pt x="19659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10408" y="16192"/>
                  </a:lnTo>
                  <a:lnTo>
                    <a:pt x="10408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08" y="41654"/>
                  </a:lnTo>
                  <a:lnTo>
                    <a:pt x="10408" y="104127"/>
                  </a:lnTo>
                  <a:lnTo>
                    <a:pt x="21972" y="104127"/>
                  </a:lnTo>
                  <a:lnTo>
                    <a:pt x="21972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1972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6" name="object 476">
              <a:extLst>
                <a:ext uri="{FF2B5EF4-FFF2-40B4-BE49-F238E27FC236}">
                  <a16:creationId xmlns:a16="http://schemas.microsoft.com/office/drawing/2014/main" id="{5D9962C3-58BB-4B45-AC67-5B1619A8580B}"/>
                </a:ext>
              </a:extLst>
            </p:cNvPr>
            <p:cNvSpPr/>
            <p:nvPr/>
          </p:nvSpPr>
          <p:spPr>
            <a:xfrm>
              <a:off x="2069673" y="4502045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659" y="65943"/>
                  </a:lnTo>
                  <a:lnTo>
                    <a:pt x="15033" y="6247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0083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5865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642" y="66623"/>
                  </a:lnTo>
                  <a:lnTo>
                    <a:pt x="50968" y="56200"/>
                  </a:lnTo>
                  <a:lnTo>
                    <a:pt x="52055" y="41638"/>
                  </a:lnTo>
                  <a:lnTo>
                    <a:pt x="52053" y="32626"/>
                  </a:lnTo>
                  <a:lnTo>
                    <a:pt x="50828" y="18317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055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0083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5865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7" name="object 477">
              <a:extLst>
                <a:ext uri="{FF2B5EF4-FFF2-40B4-BE49-F238E27FC236}">
                  <a16:creationId xmlns:a16="http://schemas.microsoft.com/office/drawing/2014/main" id="{6441D0A0-C9E8-4B17-879E-3A92B1C1B540}"/>
                </a:ext>
              </a:extLst>
            </p:cNvPr>
            <p:cNvSpPr/>
            <p:nvPr/>
          </p:nvSpPr>
          <p:spPr>
            <a:xfrm>
              <a:off x="2136762" y="4502045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8" name="object 478">
              <a:extLst>
                <a:ext uri="{FF2B5EF4-FFF2-40B4-BE49-F238E27FC236}">
                  <a16:creationId xmlns:a16="http://schemas.microsoft.com/office/drawing/2014/main" id="{5CE0077A-4A5C-463F-9D75-BFDA1F5B1B86}"/>
                </a:ext>
              </a:extLst>
            </p:cNvPr>
            <p:cNvSpPr/>
            <p:nvPr/>
          </p:nvSpPr>
          <p:spPr>
            <a:xfrm>
              <a:off x="2173784" y="4502045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44" y="26602"/>
                  </a:move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659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86" y="65943"/>
                  </a:lnTo>
                  <a:lnTo>
                    <a:pt x="43944" y="26602"/>
                  </a:lnTo>
                  <a:close/>
                </a:path>
                <a:path w="48586" h="75196">
                  <a:moveTo>
                    <a:pt x="19659" y="63630"/>
                  </a:move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8586" y="65943"/>
                  </a:lnTo>
                  <a:lnTo>
                    <a:pt x="54405" y="55428"/>
                  </a:lnTo>
                  <a:lnTo>
                    <a:pt x="56681" y="41638"/>
                  </a:lnTo>
                  <a:lnTo>
                    <a:pt x="56653" y="33295"/>
                  </a:lnTo>
                  <a:lnTo>
                    <a:pt x="53903" y="19566"/>
                  </a:lnTo>
                  <a:lnTo>
                    <a:pt x="48586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9" name="object 479">
              <a:extLst>
                <a:ext uri="{FF2B5EF4-FFF2-40B4-BE49-F238E27FC236}">
                  <a16:creationId xmlns:a16="http://schemas.microsoft.com/office/drawing/2014/main" id="{00E5F5FF-20EA-4BA1-A612-DD7591C4B574}"/>
                </a:ext>
              </a:extLst>
            </p:cNvPr>
            <p:cNvSpPr/>
            <p:nvPr/>
          </p:nvSpPr>
          <p:spPr>
            <a:xfrm>
              <a:off x="2242030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7006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7346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24" y="104127"/>
                  </a:lnTo>
                  <a:lnTo>
                    <a:pt x="37006" y="101814"/>
                  </a:lnTo>
                  <a:lnTo>
                    <a:pt x="40491" y="96031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0" name="object 472">
              <a:extLst>
                <a:ext uri="{FF2B5EF4-FFF2-40B4-BE49-F238E27FC236}">
                  <a16:creationId xmlns:a16="http://schemas.microsoft.com/office/drawing/2014/main" id="{DF216374-B146-4EB1-9F9B-D7A3A483F460}"/>
                </a:ext>
              </a:extLst>
            </p:cNvPr>
            <p:cNvSpPr/>
            <p:nvPr/>
          </p:nvSpPr>
          <p:spPr>
            <a:xfrm>
              <a:off x="2311432" y="4503202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11564" y="0"/>
                  </a:moveTo>
                  <a:lnTo>
                    <a:pt x="0" y="0"/>
                  </a:lnTo>
                  <a:lnTo>
                    <a:pt x="0" y="56690"/>
                  </a:lnTo>
                  <a:lnTo>
                    <a:pt x="2312" y="63630"/>
                  </a:lnTo>
                  <a:lnTo>
                    <a:pt x="5782" y="68256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7099"/>
                  </a:lnTo>
                  <a:lnTo>
                    <a:pt x="38178" y="72883"/>
                  </a:lnTo>
                  <a:lnTo>
                    <a:pt x="48647" y="72883"/>
                  </a:ln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1316"/>
                  </a:lnTo>
                  <a:lnTo>
                    <a:pt x="30083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1" name="object 473">
              <a:extLst>
                <a:ext uri="{FF2B5EF4-FFF2-40B4-BE49-F238E27FC236}">
                  <a16:creationId xmlns:a16="http://schemas.microsoft.com/office/drawing/2014/main" id="{9B707C6C-A696-4D91-B19B-22B6005D9322}"/>
                </a:ext>
              </a:extLst>
            </p:cNvPr>
            <p:cNvSpPr/>
            <p:nvPr/>
          </p:nvSpPr>
          <p:spPr>
            <a:xfrm>
              <a:off x="2375036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2" name="object 474">
              <a:extLst>
                <a:ext uri="{FF2B5EF4-FFF2-40B4-BE49-F238E27FC236}">
                  <a16:creationId xmlns:a16="http://schemas.microsoft.com/office/drawing/2014/main" id="{87E8A2D2-1D5F-4E55-83D5-8031EA21E972}"/>
                </a:ext>
              </a:extLst>
            </p:cNvPr>
            <p:cNvSpPr/>
            <p:nvPr/>
          </p:nvSpPr>
          <p:spPr>
            <a:xfrm>
              <a:off x="2432859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3" name="object 475">
              <a:extLst>
                <a:ext uri="{FF2B5EF4-FFF2-40B4-BE49-F238E27FC236}">
                  <a16:creationId xmlns:a16="http://schemas.microsoft.com/office/drawing/2014/main" id="{839B6327-CDD0-46D1-8E11-A3F29FA58EC3}"/>
                </a:ext>
              </a:extLst>
            </p:cNvPr>
            <p:cNvSpPr/>
            <p:nvPr/>
          </p:nvSpPr>
          <p:spPr>
            <a:xfrm>
              <a:off x="2478037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08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4" name="object 469">
              <a:extLst>
                <a:ext uri="{FF2B5EF4-FFF2-40B4-BE49-F238E27FC236}">
                  <a16:creationId xmlns:a16="http://schemas.microsoft.com/office/drawing/2014/main" id="{18B7E9E2-F44C-4F52-9424-FD46FA521C93}"/>
                </a:ext>
              </a:extLst>
            </p:cNvPr>
            <p:cNvSpPr/>
            <p:nvPr/>
          </p:nvSpPr>
          <p:spPr>
            <a:xfrm>
              <a:off x="2570553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5" name="object 470">
              <a:extLst>
                <a:ext uri="{FF2B5EF4-FFF2-40B4-BE49-F238E27FC236}">
                  <a16:creationId xmlns:a16="http://schemas.microsoft.com/office/drawing/2014/main" id="{6ED7D29B-9912-410E-B4EA-3671F27732ED}"/>
                </a:ext>
              </a:extLst>
            </p:cNvPr>
            <p:cNvSpPr/>
            <p:nvPr/>
          </p:nvSpPr>
          <p:spPr>
            <a:xfrm>
              <a:off x="2637627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6" name="object 471">
              <a:extLst>
                <a:ext uri="{FF2B5EF4-FFF2-40B4-BE49-F238E27FC236}">
                  <a16:creationId xmlns:a16="http://schemas.microsoft.com/office/drawing/2014/main" id="{5FBE4B20-DA81-4D42-824A-1DD7CBD970D0}"/>
                </a:ext>
              </a:extLst>
            </p:cNvPr>
            <p:cNvSpPr/>
            <p:nvPr/>
          </p:nvSpPr>
          <p:spPr>
            <a:xfrm>
              <a:off x="27000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7" name="object 461">
              <a:extLst>
                <a:ext uri="{FF2B5EF4-FFF2-40B4-BE49-F238E27FC236}">
                  <a16:creationId xmlns:a16="http://schemas.microsoft.com/office/drawing/2014/main" id="{543A31FF-5989-43B1-8019-E7917CF00561}"/>
                </a:ext>
              </a:extLst>
            </p:cNvPr>
            <p:cNvSpPr/>
            <p:nvPr/>
          </p:nvSpPr>
          <p:spPr>
            <a:xfrm>
              <a:off x="27984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1895" y="10409"/>
                  </a:move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5705" y="3238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8" name="object 462">
              <a:extLst>
                <a:ext uri="{FF2B5EF4-FFF2-40B4-BE49-F238E27FC236}">
                  <a16:creationId xmlns:a16="http://schemas.microsoft.com/office/drawing/2014/main" id="{1790A6C4-7000-4A49-BAB4-D053F7938A6F}"/>
                </a:ext>
              </a:extLst>
            </p:cNvPr>
            <p:cNvSpPr/>
            <p:nvPr/>
          </p:nvSpPr>
          <p:spPr>
            <a:xfrm>
              <a:off x="28608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6" y="32223"/>
                  </a:lnTo>
                  <a:lnTo>
                    <a:pt x="50224" y="18170"/>
                  </a:lnTo>
                  <a:lnTo>
                    <a:pt x="45024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9" name="object 463">
              <a:extLst>
                <a:ext uri="{FF2B5EF4-FFF2-40B4-BE49-F238E27FC236}">
                  <a16:creationId xmlns:a16="http://schemas.microsoft.com/office/drawing/2014/main" id="{41E3DB94-E04D-4408-BD32-70533ECD892A}"/>
                </a:ext>
              </a:extLst>
            </p:cNvPr>
            <p:cNvSpPr/>
            <p:nvPr/>
          </p:nvSpPr>
          <p:spPr>
            <a:xfrm>
              <a:off x="2926893" y="4502045"/>
              <a:ext cx="28834" cy="74039"/>
            </a:xfrm>
            <a:custGeom>
              <a:avLst/>
              <a:gdLst/>
              <a:ahLst/>
              <a:cxnLst/>
              <a:rect l="l" t="t" r="r" b="b"/>
              <a:pathLst>
                <a:path w="28834" h="74039">
                  <a:moveTo>
                    <a:pt x="28834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28834" y="12722"/>
                  </a:lnTo>
                  <a:lnTo>
                    <a:pt x="2883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0" name="object 464">
              <a:extLst>
                <a:ext uri="{FF2B5EF4-FFF2-40B4-BE49-F238E27FC236}">
                  <a16:creationId xmlns:a16="http://schemas.microsoft.com/office/drawing/2014/main" id="{05A13B8C-6B3A-4E5E-8708-8A90C6BDB1A3}"/>
                </a:ext>
              </a:extLst>
            </p:cNvPr>
            <p:cNvSpPr/>
            <p:nvPr/>
          </p:nvSpPr>
          <p:spPr>
            <a:xfrm>
              <a:off x="29626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5533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1" name="object 465">
              <a:extLst>
                <a:ext uri="{FF2B5EF4-FFF2-40B4-BE49-F238E27FC236}">
                  <a16:creationId xmlns:a16="http://schemas.microsoft.com/office/drawing/2014/main" id="{9FD6E68D-14CE-4182-963C-70AF17AB32D7}"/>
                </a:ext>
              </a:extLst>
            </p:cNvPr>
            <p:cNvSpPr/>
            <p:nvPr/>
          </p:nvSpPr>
          <p:spPr>
            <a:xfrm>
              <a:off x="30263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2" name="object 466">
              <a:extLst>
                <a:ext uri="{FF2B5EF4-FFF2-40B4-BE49-F238E27FC236}">
                  <a16:creationId xmlns:a16="http://schemas.microsoft.com/office/drawing/2014/main" id="{F627712B-A22B-4BFA-A88B-572FDA3FC7BC}"/>
                </a:ext>
              </a:extLst>
            </p:cNvPr>
            <p:cNvSpPr/>
            <p:nvPr/>
          </p:nvSpPr>
          <p:spPr>
            <a:xfrm>
              <a:off x="30541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2385"/>
                  </a:lnTo>
                  <a:lnTo>
                    <a:pt x="12643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3" name="object 467">
              <a:extLst>
                <a:ext uri="{FF2B5EF4-FFF2-40B4-BE49-F238E27FC236}">
                  <a16:creationId xmlns:a16="http://schemas.microsoft.com/office/drawing/2014/main" id="{1B58E9EB-4322-447B-A97B-DEAD1D905388}"/>
                </a:ext>
              </a:extLst>
            </p:cNvPr>
            <p:cNvSpPr/>
            <p:nvPr/>
          </p:nvSpPr>
          <p:spPr>
            <a:xfrm>
              <a:off x="3117629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4" name="object 468">
              <a:extLst>
                <a:ext uri="{FF2B5EF4-FFF2-40B4-BE49-F238E27FC236}">
                  <a16:creationId xmlns:a16="http://schemas.microsoft.com/office/drawing/2014/main" id="{894CBD35-8654-4849-8287-57EB531CBE9F}"/>
                </a:ext>
              </a:extLst>
            </p:cNvPr>
            <p:cNvSpPr/>
            <p:nvPr/>
          </p:nvSpPr>
          <p:spPr>
            <a:xfrm>
              <a:off x="3181311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6938" y="33542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4039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2795"/>
                  </a:lnTo>
                  <a:lnTo>
                    <a:pt x="4055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5" name="object 457">
              <a:extLst>
                <a:ext uri="{FF2B5EF4-FFF2-40B4-BE49-F238E27FC236}">
                  <a16:creationId xmlns:a16="http://schemas.microsoft.com/office/drawing/2014/main" id="{7C65F374-B18A-497B-8F49-91AAF7830534}"/>
                </a:ext>
              </a:extLst>
            </p:cNvPr>
            <p:cNvSpPr/>
            <p:nvPr/>
          </p:nvSpPr>
          <p:spPr>
            <a:xfrm>
              <a:off x="3268122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6" name="object 458">
              <a:extLst>
                <a:ext uri="{FF2B5EF4-FFF2-40B4-BE49-F238E27FC236}">
                  <a16:creationId xmlns:a16="http://schemas.microsoft.com/office/drawing/2014/main" id="{CF73F99A-FF26-42F1-9BCD-34873689CFF7}"/>
                </a:ext>
              </a:extLst>
            </p:cNvPr>
            <p:cNvSpPr/>
            <p:nvPr/>
          </p:nvSpPr>
          <p:spPr>
            <a:xfrm>
              <a:off x="3314380" y="4473114"/>
              <a:ext cx="49650" cy="102970"/>
            </a:xfrm>
            <a:custGeom>
              <a:avLst/>
              <a:gdLst/>
              <a:ahLst/>
              <a:cxnLst/>
              <a:rect l="l" t="t" r="r" b="b"/>
              <a:pathLst>
                <a:path w="49650" h="102970">
                  <a:moveTo>
                    <a:pt x="26521" y="39340"/>
                  </a:moveTo>
                  <a:lnTo>
                    <a:pt x="30067" y="39340"/>
                  </a:lnTo>
                  <a:lnTo>
                    <a:pt x="34693" y="42810"/>
                  </a:lnTo>
                  <a:lnTo>
                    <a:pt x="37006" y="46280"/>
                  </a:lnTo>
                  <a:lnTo>
                    <a:pt x="37006" y="102970"/>
                  </a:lnTo>
                  <a:lnTo>
                    <a:pt x="49650" y="102970"/>
                  </a:lnTo>
                  <a:lnTo>
                    <a:pt x="49650" y="54377"/>
                  </a:lnTo>
                  <a:lnTo>
                    <a:pt x="48329" y="45157"/>
                  </a:lnTo>
                  <a:lnTo>
                    <a:pt x="42010" y="33130"/>
                  </a:lnTo>
                  <a:lnTo>
                    <a:pt x="30067" y="28931"/>
                  </a:lnTo>
                  <a:lnTo>
                    <a:pt x="23128" y="28931"/>
                  </a:lnTo>
                  <a:lnTo>
                    <a:pt x="17269" y="32401"/>
                  </a:lnTo>
                  <a:lnTo>
                    <a:pt x="12643" y="38184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2643" y="102970"/>
                  </a:lnTo>
                  <a:lnTo>
                    <a:pt x="12643" y="50907"/>
                  </a:lnTo>
                  <a:lnTo>
                    <a:pt x="13877" y="47437"/>
                  </a:lnTo>
                  <a:lnTo>
                    <a:pt x="18503" y="42810"/>
                  </a:lnTo>
                  <a:lnTo>
                    <a:pt x="23128" y="39340"/>
                  </a:lnTo>
                  <a:lnTo>
                    <a:pt x="26521" y="39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7" name="object 459">
              <a:extLst>
                <a:ext uri="{FF2B5EF4-FFF2-40B4-BE49-F238E27FC236}">
                  <a16:creationId xmlns:a16="http://schemas.microsoft.com/office/drawing/2014/main" id="{B7AE7E7C-0352-4284-99EF-9343767BEE8B}"/>
                </a:ext>
              </a:extLst>
            </p:cNvPr>
            <p:cNvSpPr/>
            <p:nvPr/>
          </p:nvSpPr>
          <p:spPr>
            <a:xfrm>
              <a:off x="3379141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8" name="object 460">
              <a:extLst>
                <a:ext uri="{FF2B5EF4-FFF2-40B4-BE49-F238E27FC236}">
                  <a16:creationId xmlns:a16="http://schemas.microsoft.com/office/drawing/2014/main" id="{7D609378-7CFB-4F10-B9CD-5DCF46BC4971}"/>
                </a:ext>
              </a:extLst>
            </p:cNvPr>
            <p:cNvSpPr/>
            <p:nvPr/>
          </p:nvSpPr>
          <p:spPr>
            <a:xfrm>
              <a:off x="3438042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9" name="object 453">
              <a:extLst>
                <a:ext uri="{FF2B5EF4-FFF2-40B4-BE49-F238E27FC236}">
                  <a16:creationId xmlns:a16="http://schemas.microsoft.com/office/drawing/2014/main" id="{CFF226BC-408D-48B5-B687-FFC634F41ACE}"/>
                </a:ext>
              </a:extLst>
            </p:cNvPr>
            <p:cNvSpPr/>
            <p:nvPr/>
          </p:nvSpPr>
          <p:spPr>
            <a:xfrm>
              <a:off x="3515601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6257" y="10409"/>
                  </a:move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50883" y="17349"/>
                  </a:lnTo>
                  <a:lnTo>
                    <a:pt x="54430" y="12722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0" name="object 454">
              <a:extLst>
                <a:ext uri="{FF2B5EF4-FFF2-40B4-BE49-F238E27FC236}">
                  <a16:creationId xmlns:a16="http://schemas.microsoft.com/office/drawing/2014/main" id="{AA06652B-B6F1-4913-B492-E31BE1ECD165}"/>
                </a:ext>
              </a:extLst>
            </p:cNvPr>
            <p:cNvSpPr/>
            <p:nvPr/>
          </p:nvSpPr>
          <p:spPr>
            <a:xfrm>
              <a:off x="3616289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8989" y="75182"/>
                  </a:lnTo>
                  <a:lnTo>
                    <a:pt x="42475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1" name="object 455">
              <a:extLst>
                <a:ext uri="{FF2B5EF4-FFF2-40B4-BE49-F238E27FC236}">
                  <a16:creationId xmlns:a16="http://schemas.microsoft.com/office/drawing/2014/main" id="{7594EE30-5415-43CC-887E-1524823C25C8}"/>
                </a:ext>
              </a:extLst>
            </p:cNvPr>
            <p:cNvSpPr/>
            <p:nvPr/>
          </p:nvSpPr>
          <p:spPr>
            <a:xfrm>
              <a:off x="367981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2" name="object 456">
              <a:extLst>
                <a:ext uri="{FF2B5EF4-FFF2-40B4-BE49-F238E27FC236}">
                  <a16:creationId xmlns:a16="http://schemas.microsoft.com/office/drawing/2014/main" id="{CF19E906-AFD5-4571-9936-19E0EB91AEED}"/>
                </a:ext>
              </a:extLst>
            </p:cNvPr>
            <p:cNvSpPr/>
            <p:nvPr/>
          </p:nvSpPr>
          <p:spPr>
            <a:xfrm>
              <a:off x="3737639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80994"/>
                  </a:lnTo>
                  <a:lnTo>
                    <a:pt x="25441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3" name="object 451">
              <a:extLst>
                <a:ext uri="{FF2B5EF4-FFF2-40B4-BE49-F238E27FC236}">
                  <a16:creationId xmlns:a16="http://schemas.microsoft.com/office/drawing/2014/main" id="{EA0E028B-44D0-4EB1-A811-05B72C978052}"/>
                </a:ext>
              </a:extLst>
            </p:cNvPr>
            <p:cNvSpPr/>
            <p:nvPr/>
          </p:nvSpPr>
          <p:spPr>
            <a:xfrm>
              <a:off x="3812885" y="4502045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801" y="47134"/>
                  </a:lnTo>
                  <a:lnTo>
                    <a:pt x="39355" y="61137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8735" y="65779"/>
                  </a:lnTo>
                  <a:lnTo>
                    <a:pt x="54891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3630"/>
                  </a:lnTo>
                  <a:close/>
                </a:path>
                <a:path w="56742" h="75196">
                  <a:moveTo>
                    <a:pt x="43944" y="72883"/>
                  </a:moveTo>
                  <a:lnTo>
                    <a:pt x="39355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4" name="object 452">
              <a:extLst>
                <a:ext uri="{FF2B5EF4-FFF2-40B4-BE49-F238E27FC236}">
                  <a16:creationId xmlns:a16="http://schemas.microsoft.com/office/drawing/2014/main" id="{729F7DC8-5C3B-4E3C-AD2C-ECEEE74D685F}"/>
                </a:ext>
              </a:extLst>
            </p:cNvPr>
            <p:cNvSpPr/>
            <p:nvPr/>
          </p:nvSpPr>
          <p:spPr>
            <a:xfrm>
              <a:off x="388350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5" name="object 445">
              <a:extLst>
                <a:ext uri="{FF2B5EF4-FFF2-40B4-BE49-F238E27FC236}">
                  <a16:creationId xmlns:a16="http://schemas.microsoft.com/office/drawing/2014/main" id="{A2328AF2-08C9-48F8-AA74-B11084B1539B}"/>
                </a:ext>
              </a:extLst>
            </p:cNvPr>
            <p:cNvSpPr/>
            <p:nvPr/>
          </p:nvSpPr>
          <p:spPr>
            <a:xfrm>
              <a:off x="395289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6" name="object 446">
              <a:extLst>
                <a:ext uri="{FF2B5EF4-FFF2-40B4-BE49-F238E27FC236}">
                  <a16:creationId xmlns:a16="http://schemas.microsoft.com/office/drawing/2014/main" id="{BF83CC39-316B-496A-95CB-3EFA2A8A4DFE}"/>
                </a:ext>
              </a:extLst>
            </p:cNvPr>
            <p:cNvSpPr/>
            <p:nvPr/>
          </p:nvSpPr>
          <p:spPr>
            <a:xfrm>
              <a:off x="4013028" y="4503202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521" y="26602"/>
                  </a:moveTo>
                  <a:lnTo>
                    <a:pt x="13877" y="0"/>
                  </a:lnTo>
                  <a:lnTo>
                    <a:pt x="1079" y="0"/>
                  </a:lnTo>
                  <a:lnTo>
                    <a:pt x="20816" y="35855"/>
                  </a:lnTo>
                  <a:lnTo>
                    <a:pt x="0" y="72883"/>
                  </a:lnTo>
                  <a:lnTo>
                    <a:pt x="13877" y="72883"/>
                  </a:lnTo>
                  <a:lnTo>
                    <a:pt x="26521" y="46280"/>
                  </a:lnTo>
                  <a:lnTo>
                    <a:pt x="39319" y="72883"/>
                  </a:lnTo>
                  <a:lnTo>
                    <a:pt x="53196" y="72883"/>
                  </a:lnTo>
                  <a:lnTo>
                    <a:pt x="33459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7" name="object 447">
              <a:extLst>
                <a:ext uri="{FF2B5EF4-FFF2-40B4-BE49-F238E27FC236}">
                  <a16:creationId xmlns:a16="http://schemas.microsoft.com/office/drawing/2014/main" id="{DBEE085F-F562-49B6-A9A0-CD8A0119AE9E}"/>
                </a:ext>
              </a:extLst>
            </p:cNvPr>
            <p:cNvSpPr/>
            <p:nvPr/>
          </p:nvSpPr>
          <p:spPr>
            <a:xfrm>
              <a:off x="407424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473" y="59003"/>
                  </a:lnTo>
                  <a:lnTo>
                    <a:pt x="37160" y="61316"/>
                  </a:lnTo>
                  <a:lnTo>
                    <a:pt x="34847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8" name="object 448">
              <a:extLst>
                <a:ext uri="{FF2B5EF4-FFF2-40B4-BE49-F238E27FC236}">
                  <a16:creationId xmlns:a16="http://schemas.microsoft.com/office/drawing/2014/main" id="{6634F881-4393-4119-B532-FDAD4D1C55CC}"/>
                </a:ext>
              </a:extLst>
            </p:cNvPr>
            <p:cNvSpPr/>
            <p:nvPr/>
          </p:nvSpPr>
          <p:spPr>
            <a:xfrm>
              <a:off x="413684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9" name="object 449">
              <a:extLst>
                <a:ext uri="{FF2B5EF4-FFF2-40B4-BE49-F238E27FC236}">
                  <a16:creationId xmlns:a16="http://schemas.microsoft.com/office/drawing/2014/main" id="{F8827708-BB34-4740-9B9C-1C960B3E3738}"/>
                </a:ext>
              </a:extLst>
            </p:cNvPr>
            <p:cNvSpPr/>
            <p:nvPr/>
          </p:nvSpPr>
          <p:spPr>
            <a:xfrm>
              <a:off x="4200372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0" name="object 450">
              <a:extLst>
                <a:ext uri="{FF2B5EF4-FFF2-40B4-BE49-F238E27FC236}">
                  <a16:creationId xmlns:a16="http://schemas.microsoft.com/office/drawing/2014/main" id="{A62B0E13-932F-473A-A961-F59D5907AFD4}"/>
                </a:ext>
              </a:extLst>
            </p:cNvPr>
            <p:cNvSpPr/>
            <p:nvPr/>
          </p:nvSpPr>
          <p:spPr>
            <a:xfrm>
              <a:off x="4264054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14956" y="8793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1" name="object 437">
              <a:extLst>
                <a:ext uri="{FF2B5EF4-FFF2-40B4-BE49-F238E27FC236}">
                  <a16:creationId xmlns:a16="http://schemas.microsoft.com/office/drawing/2014/main" id="{D94533A2-3DA6-4B9E-9EB3-53AFBEE8BF25}"/>
                </a:ext>
              </a:extLst>
            </p:cNvPr>
            <p:cNvSpPr/>
            <p:nvPr/>
          </p:nvSpPr>
          <p:spPr>
            <a:xfrm>
              <a:off x="1486670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49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49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2" name="object 438">
              <a:extLst>
                <a:ext uri="{FF2B5EF4-FFF2-40B4-BE49-F238E27FC236}">
                  <a16:creationId xmlns:a16="http://schemas.microsoft.com/office/drawing/2014/main" id="{55743A4F-1835-4734-A8F1-CF156286295D}"/>
                </a:ext>
              </a:extLst>
            </p:cNvPr>
            <p:cNvSpPr/>
            <p:nvPr/>
          </p:nvSpPr>
          <p:spPr>
            <a:xfrm>
              <a:off x="1551446" y="465823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8586" y="72883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4708" y="60160"/>
                  </a:lnTo>
                  <a:lnTo>
                    <a:pt x="28926" y="63630"/>
                  </a:lnTo>
                  <a:lnTo>
                    <a:pt x="15049" y="63630"/>
                  </a:lnTo>
                  <a:lnTo>
                    <a:pt x="11579" y="57846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3892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8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3" name="object 439">
              <a:extLst>
                <a:ext uri="{FF2B5EF4-FFF2-40B4-BE49-F238E27FC236}">
                  <a16:creationId xmlns:a16="http://schemas.microsoft.com/office/drawing/2014/main" id="{4F7C5F4A-F9C7-491A-87EC-3AA05818EA80}"/>
                </a:ext>
              </a:extLst>
            </p:cNvPr>
            <p:cNvSpPr/>
            <p:nvPr/>
          </p:nvSpPr>
          <p:spPr>
            <a:xfrm>
              <a:off x="1615066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32395" y="63630"/>
                  </a:moveTo>
                  <a:lnTo>
                    <a:pt x="28926" y="64786"/>
                  </a:lnTo>
                  <a:lnTo>
                    <a:pt x="20831" y="64786"/>
                  </a:lnTo>
                  <a:lnTo>
                    <a:pt x="17362" y="63630"/>
                  </a:lnTo>
                  <a:lnTo>
                    <a:pt x="12736" y="59003"/>
                  </a:lnTo>
                  <a:lnTo>
                    <a:pt x="11579" y="55533"/>
                  </a:lnTo>
                  <a:lnTo>
                    <a:pt x="11579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7362" y="75196"/>
                  </a:lnTo>
                  <a:lnTo>
                    <a:pt x="32395" y="75196"/>
                  </a:lnTo>
                  <a:lnTo>
                    <a:pt x="38178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7429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6602"/>
                  </a:lnTo>
                  <a:lnTo>
                    <a:pt x="15049" y="24289"/>
                  </a:lnTo>
                  <a:lnTo>
                    <a:pt x="13892" y="19662"/>
                  </a:lnTo>
                  <a:lnTo>
                    <a:pt x="13892" y="1619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1647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1156"/>
                  </a:lnTo>
                  <a:lnTo>
                    <a:pt x="8110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3469" y="28915"/>
                  </a:lnTo>
                  <a:lnTo>
                    <a:pt x="6954" y="33542"/>
                  </a:lnTo>
                  <a:lnTo>
                    <a:pt x="10423" y="34698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3144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750"/>
                  </a:lnTo>
                  <a:lnTo>
                    <a:pt x="37021" y="60160"/>
                  </a:lnTo>
                  <a:lnTo>
                    <a:pt x="3239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4" name="object 440">
              <a:extLst>
                <a:ext uri="{FF2B5EF4-FFF2-40B4-BE49-F238E27FC236}">
                  <a16:creationId xmlns:a16="http://schemas.microsoft.com/office/drawing/2014/main" id="{0D36C510-228A-4C08-9A49-F4A5D54E98E7}"/>
                </a:ext>
              </a:extLst>
            </p:cNvPr>
            <p:cNvSpPr/>
            <p:nvPr/>
          </p:nvSpPr>
          <p:spPr>
            <a:xfrm>
              <a:off x="1671747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5" name="object 441">
              <a:extLst>
                <a:ext uri="{FF2B5EF4-FFF2-40B4-BE49-F238E27FC236}">
                  <a16:creationId xmlns:a16="http://schemas.microsoft.com/office/drawing/2014/main" id="{3560C27E-D6DD-4B62-BFC7-1AF5B188F51C}"/>
                </a:ext>
              </a:extLst>
            </p:cNvPr>
            <p:cNvSpPr/>
            <p:nvPr/>
          </p:nvSpPr>
          <p:spPr>
            <a:xfrm>
              <a:off x="1714551" y="4657080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52" y="9253"/>
                  </a:lnTo>
                  <a:lnTo>
                    <a:pt x="37021" y="11566"/>
                  </a:lnTo>
                  <a:lnTo>
                    <a:pt x="40491" y="16192"/>
                  </a:lnTo>
                  <a:lnTo>
                    <a:pt x="42803" y="20819"/>
                  </a:lnTo>
                  <a:lnTo>
                    <a:pt x="45116" y="26602"/>
                  </a:lnTo>
                  <a:lnTo>
                    <a:pt x="45116" y="41638"/>
                  </a:lnTo>
                  <a:lnTo>
                    <a:pt x="44658" y="45978"/>
                  </a:lnTo>
                  <a:lnTo>
                    <a:pt x="39668" y="59980"/>
                  </a:lnTo>
                  <a:lnTo>
                    <a:pt x="28926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21" y="75196"/>
                  </a:lnTo>
                  <a:lnTo>
                    <a:pt x="43960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6" name="object 442">
              <a:extLst>
                <a:ext uri="{FF2B5EF4-FFF2-40B4-BE49-F238E27FC236}">
                  <a16:creationId xmlns:a16="http://schemas.microsoft.com/office/drawing/2014/main" id="{177FE811-0BB4-4208-8E99-8B07D5421855}"/>
                </a:ext>
              </a:extLst>
            </p:cNvPr>
            <p:cNvSpPr/>
            <p:nvPr/>
          </p:nvSpPr>
          <p:spPr>
            <a:xfrm>
              <a:off x="1786266" y="4657080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1564" y="74039"/>
                  </a:moveTo>
                  <a:lnTo>
                    <a:pt x="11564" y="18506"/>
                  </a:lnTo>
                  <a:lnTo>
                    <a:pt x="13892" y="12722"/>
                  </a:lnTo>
                  <a:lnTo>
                    <a:pt x="18518" y="10409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5865" y="74039"/>
                  </a:lnTo>
                  <a:lnTo>
                    <a:pt x="48586" y="74039"/>
                  </a:lnTo>
                  <a:lnTo>
                    <a:pt x="48586" y="20819"/>
                  </a:lnTo>
                  <a:lnTo>
                    <a:pt x="49742" y="17349"/>
                  </a:lnTo>
                  <a:lnTo>
                    <a:pt x="52055" y="13879"/>
                  </a:lnTo>
                  <a:lnTo>
                    <a:pt x="54368" y="11566"/>
                  </a:lnTo>
                  <a:lnTo>
                    <a:pt x="57837" y="10409"/>
                  </a:lnTo>
                  <a:lnTo>
                    <a:pt x="65932" y="10409"/>
                  </a:lnTo>
                  <a:lnTo>
                    <a:pt x="68245" y="11566"/>
                  </a:lnTo>
                  <a:lnTo>
                    <a:pt x="72871" y="16192"/>
                  </a:lnTo>
                  <a:lnTo>
                    <a:pt x="72871" y="74039"/>
                  </a:lnTo>
                  <a:lnTo>
                    <a:pt x="85607" y="74039"/>
                  </a:lnTo>
                  <a:lnTo>
                    <a:pt x="85607" y="24289"/>
                  </a:lnTo>
                  <a:lnTo>
                    <a:pt x="84154" y="15304"/>
                  </a:lnTo>
                  <a:lnTo>
                    <a:pt x="77202" y="3826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49742" y="3469"/>
                  </a:lnTo>
                  <a:lnTo>
                    <a:pt x="45116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49" y="2313"/>
                  </a:lnTo>
                  <a:lnTo>
                    <a:pt x="10408" y="8096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7" name="object 443">
              <a:extLst>
                <a:ext uri="{FF2B5EF4-FFF2-40B4-BE49-F238E27FC236}">
                  <a16:creationId xmlns:a16="http://schemas.microsoft.com/office/drawing/2014/main" id="{BD799770-2B4F-4AD6-A88E-F71BCEF50EB1}"/>
                </a:ext>
              </a:extLst>
            </p:cNvPr>
            <p:cNvSpPr/>
            <p:nvPr/>
          </p:nvSpPr>
          <p:spPr>
            <a:xfrm>
              <a:off x="1886908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8324" y="75192"/>
                  </a:lnTo>
                  <a:lnTo>
                    <a:pt x="41714" y="72345"/>
                  </a:lnTo>
                  <a:lnTo>
                    <a:pt x="50899" y="63630"/>
                  </a:lnTo>
                  <a:lnTo>
                    <a:pt x="45116" y="56690"/>
                  </a:lnTo>
                  <a:lnTo>
                    <a:pt x="42803" y="59003"/>
                  </a:lnTo>
                  <a:lnTo>
                    <a:pt x="38178" y="62473"/>
                  </a:lnTo>
                  <a:lnTo>
                    <a:pt x="34708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9253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598" y="0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2722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8" name="object 444">
              <a:extLst>
                <a:ext uri="{FF2B5EF4-FFF2-40B4-BE49-F238E27FC236}">
                  <a16:creationId xmlns:a16="http://schemas.microsoft.com/office/drawing/2014/main" id="{23CF452D-0D52-4149-85C1-B0C87E5EA640}"/>
                </a:ext>
              </a:extLst>
            </p:cNvPr>
            <p:cNvSpPr/>
            <p:nvPr/>
          </p:nvSpPr>
          <p:spPr>
            <a:xfrm>
              <a:off x="1952841" y="4657080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28926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9" name="object 425">
              <a:extLst>
                <a:ext uri="{FF2B5EF4-FFF2-40B4-BE49-F238E27FC236}">
                  <a16:creationId xmlns:a16="http://schemas.microsoft.com/office/drawing/2014/main" id="{91D982FA-5A29-42E2-B21B-199C3CC3F093}"/>
                </a:ext>
              </a:extLst>
            </p:cNvPr>
            <p:cNvSpPr/>
            <p:nvPr/>
          </p:nvSpPr>
          <p:spPr>
            <a:xfrm>
              <a:off x="2021087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5457" y="64786"/>
                  </a:moveTo>
                  <a:lnTo>
                    <a:pt x="21987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720" y="55533"/>
                  </a:lnTo>
                  <a:lnTo>
                    <a:pt x="12720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46" y="26602"/>
                  </a:lnTo>
                  <a:lnTo>
                    <a:pt x="15033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7346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602"/>
                  </a:lnTo>
                  <a:lnTo>
                    <a:pt x="4625" y="28915"/>
                  </a:lnTo>
                  <a:lnTo>
                    <a:pt x="8095" y="33542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28926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5457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0" name="object 426">
              <a:extLst>
                <a:ext uri="{FF2B5EF4-FFF2-40B4-BE49-F238E27FC236}">
                  <a16:creationId xmlns:a16="http://schemas.microsoft.com/office/drawing/2014/main" id="{CE79AB87-3065-4A1D-B750-3DD80B22D477}"/>
                </a:ext>
              </a:extLst>
            </p:cNvPr>
            <p:cNvSpPr/>
            <p:nvPr/>
          </p:nvSpPr>
          <p:spPr>
            <a:xfrm>
              <a:off x="2084707" y="4657080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865" y="38168"/>
                  </a:lnTo>
                  <a:lnTo>
                    <a:pt x="35865" y="55533"/>
                  </a:lnTo>
                  <a:lnTo>
                    <a:pt x="33552" y="60160"/>
                  </a:lnTo>
                  <a:lnTo>
                    <a:pt x="30083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69413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8586" y="68256"/>
                  </a:lnTo>
                  <a:lnTo>
                    <a:pt x="48586" y="13879"/>
                  </a:lnTo>
                  <a:lnTo>
                    <a:pt x="46273" y="9253"/>
                  </a:lnTo>
                  <a:lnTo>
                    <a:pt x="42803" y="4626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3879"/>
                  </a:lnTo>
                  <a:lnTo>
                    <a:pt x="35865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99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1" name="object 427">
              <a:extLst>
                <a:ext uri="{FF2B5EF4-FFF2-40B4-BE49-F238E27FC236}">
                  <a16:creationId xmlns:a16="http://schemas.microsoft.com/office/drawing/2014/main" id="{238FD8EE-D21C-4C47-B59B-79FEC86758CB}"/>
                </a:ext>
              </a:extLst>
            </p:cNvPr>
            <p:cNvSpPr/>
            <p:nvPr/>
          </p:nvSpPr>
          <p:spPr>
            <a:xfrm>
              <a:off x="2143701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1987" y="18521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205" y="90248"/>
                  </a:lnTo>
                  <a:lnTo>
                    <a:pt x="20831" y="92561"/>
                  </a:lnTo>
                  <a:lnTo>
                    <a:pt x="25457" y="92561"/>
                  </a:lnTo>
                  <a:lnTo>
                    <a:pt x="30083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95" y="80994"/>
                  </a:lnTo>
                  <a:lnTo>
                    <a:pt x="28926" y="82151"/>
                  </a:lnTo>
                  <a:lnTo>
                    <a:pt x="24300" y="80994"/>
                  </a:lnTo>
                  <a:lnTo>
                    <a:pt x="23144" y="77525"/>
                  </a:lnTo>
                  <a:lnTo>
                    <a:pt x="21987" y="72898"/>
                  </a:lnTo>
                  <a:lnTo>
                    <a:pt x="21987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1987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2" name="object 428">
              <a:extLst>
                <a:ext uri="{FF2B5EF4-FFF2-40B4-BE49-F238E27FC236}">
                  <a16:creationId xmlns:a16="http://schemas.microsoft.com/office/drawing/2014/main" id="{A056C109-188A-4B8C-9E9D-A2E577AF726E}"/>
                </a:ext>
              </a:extLst>
            </p:cNvPr>
            <p:cNvSpPr/>
            <p:nvPr/>
          </p:nvSpPr>
          <p:spPr>
            <a:xfrm>
              <a:off x="2189974" y="4631619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6939"/>
                  </a:moveTo>
                  <a:lnTo>
                    <a:pt x="1156" y="10409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3469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3" name="object 429">
              <a:extLst>
                <a:ext uri="{FF2B5EF4-FFF2-40B4-BE49-F238E27FC236}">
                  <a16:creationId xmlns:a16="http://schemas.microsoft.com/office/drawing/2014/main" id="{99FDCE3A-533E-4E75-BA27-F09F7DB4919F}"/>
                </a:ext>
              </a:extLst>
            </p:cNvPr>
            <p:cNvSpPr/>
            <p:nvPr/>
          </p:nvSpPr>
          <p:spPr>
            <a:xfrm>
              <a:off x="2217729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18518" y="0"/>
                  </a:moveTo>
                  <a:lnTo>
                    <a:pt x="13892" y="1156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3879"/>
                  </a:lnTo>
                  <a:lnTo>
                    <a:pt x="2328" y="23132"/>
                  </a:lnTo>
                  <a:lnTo>
                    <a:pt x="3484" y="26602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7021" y="60160"/>
                  </a:lnTo>
                  <a:lnTo>
                    <a:pt x="33552" y="63630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3892" y="59003"/>
                  </a:lnTo>
                  <a:lnTo>
                    <a:pt x="12736" y="55533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3484" y="63630"/>
                  </a:lnTo>
                  <a:lnTo>
                    <a:pt x="8110" y="68256"/>
                  </a:lnTo>
                  <a:lnTo>
                    <a:pt x="12736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7770" y="31229"/>
                  </a:lnTo>
                  <a:lnTo>
                    <a:pt x="21987" y="28915"/>
                  </a:lnTo>
                  <a:lnTo>
                    <a:pt x="18518" y="26602"/>
                  </a:lnTo>
                  <a:lnTo>
                    <a:pt x="15049" y="24289"/>
                  </a:lnTo>
                  <a:lnTo>
                    <a:pt x="15049" y="16192"/>
                  </a:lnTo>
                  <a:lnTo>
                    <a:pt x="17362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9742" y="21975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4" name="object 430">
              <a:extLst>
                <a:ext uri="{FF2B5EF4-FFF2-40B4-BE49-F238E27FC236}">
                  <a16:creationId xmlns:a16="http://schemas.microsoft.com/office/drawing/2014/main" id="{5D594EF0-3979-4453-A8F8-5A47CF38A511}"/>
                </a:ext>
              </a:extLst>
            </p:cNvPr>
            <p:cNvSpPr/>
            <p:nvPr/>
          </p:nvSpPr>
          <p:spPr>
            <a:xfrm>
              <a:off x="2277880" y="4625836"/>
              <a:ext cx="38178" cy="105284"/>
            </a:xfrm>
            <a:custGeom>
              <a:avLst/>
              <a:gdLst/>
              <a:ahLst/>
              <a:cxnLst/>
              <a:rect l="l" t="t" r="r" b="b"/>
              <a:pathLst>
                <a:path w="38178" h="105284">
                  <a:moveTo>
                    <a:pt x="21987" y="32401"/>
                  </a:moveTo>
                  <a:lnTo>
                    <a:pt x="21987" y="15036"/>
                  </a:lnTo>
                  <a:lnTo>
                    <a:pt x="25457" y="10409"/>
                  </a:lnTo>
                  <a:lnTo>
                    <a:pt x="33552" y="10409"/>
                  </a:lnTo>
                  <a:lnTo>
                    <a:pt x="37021" y="11566"/>
                  </a:lnTo>
                  <a:lnTo>
                    <a:pt x="38178" y="1156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8518" y="2313"/>
                  </a:lnTo>
                  <a:lnTo>
                    <a:pt x="15049" y="5783"/>
                  </a:lnTo>
                  <a:lnTo>
                    <a:pt x="11579" y="10409"/>
                  </a:lnTo>
                  <a:lnTo>
                    <a:pt x="10423" y="16192"/>
                  </a:lnTo>
                  <a:lnTo>
                    <a:pt x="9266" y="23132"/>
                  </a:lnTo>
                  <a:lnTo>
                    <a:pt x="9266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66" y="41654"/>
                  </a:lnTo>
                  <a:lnTo>
                    <a:pt x="9266" y="105284"/>
                  </a:lnTo>
                  <a:lnTo>
                    <a:pt x="21987" y="105284"/>
                  </a:lnTo>
                  <a:lnTo>
                    <a:pt x="21987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1987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5" name="object 431">
              <a:extLst>
                <a:ext uri="{FF2B5EF4-FFF2-40B4-BE49-F238E27FC236}">
                  <a16:creationId xmlns:a16="http://schemas.microsoft.com/office/drawing/2014/main" id="{D454ABA6-8BE7-4856-BDA1-5E04C0309E12}"/>
                </a:ext>
              </a:extLst>
            </p:cNvPr>
            <p:cNvSpPr/>
            <p:nvPr/>
          </p:nvSpPr>
          <p:spPr>
            <a:xfrm>
              <a:off x="2324153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6" name="object 432">
              <a:extLst>
                <a:ext uri="{FF2B5EF4-FFF2-40B4-BE49-F238E27FC236}">
                  <a16:creationId xmlns:a16="http://schemas.microsoft.com/office/drawing/2014/main" id="{2EC16736-0ECA-4EC8-93CC-4B5718C945FC}"/>
                </a:ext>
              </a:extLst>
            </p:cNvPr>
            <p:cNvSpPr/>
            <p:nvPr/>
          </p:nvSpPr>
          <p:spPr>
            <a:xfrm>
              <a:off x="2387834" y="4657080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349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7" name="object 433">
              <a:extLst>
                <a:ext uri="{FF2B5EF4-FFF2-40B4-BE49-F238E27FC236}">
                  <a16:creationId xmlns:a16="http://schemas.microsoft.com/office/drawing/2014/main" id="{5BB74A70-A0B2-46F3-961D-3F80E259309E}"/>
                </a:ext>
              </a:extLst>
            </p:cNvPr>
            <p:cNvSpPr/>
            <p:nvPr/>
          </p:nvSpPr>
          <p:spPr>
            <a:xfrm>
              <a:off x="2445657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3128" y="18521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146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8" name="object 434">
              <a:extLst>
                <a:ext uri="{FF2B5EF4-FFF2-40B4-BE49-F238E27FC236}">
                  <a16:creationId xmlns:a16="http://schemas.microsoft.com/office/drawing/2014/main" id="{32F96417-B352-4329-A035-0CECF055A624}"/>
                </a:ext>
              </a:extLst>
            </p:cNvPr>
            <p:cNvSpPr/>
            <p:nvPr/>
          </p:nvSpPr>
          <p:spPr>
            <a:xfrm>
              <a:off x="2492994" y="4631619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9" name="object 435">
              <a:extLst>
                <a:ext uri="{FF2B5EF4-FFF2-40B4-BE49-F238E27FC236}">
                  <a16:creationId xmlns:a16="http://schemas.microsoft.com/office/drawing/2014/main" id="{1C0DB419-630D-4B32-835E-A156E88B837E}"/>
                </a:ext>
              </a:extLst>
            </p:cNvPr>
            <p:cNvSpPr/>
            <p:nvPr/>
          </p:nvSpPr>
          <p:spPr>
            <a:xfrm>
              <a:off x="2519669" y="4657080"/>
              <a:ext cx="56588" cy="75196"/>
            </a:xfrm>
            <a:custGeom>
              <a:avLst/>
              <a:gdLst/>
              <a:ahLst/>
              <a:cxnLst/>
              <a:rect l="l" t="t" r="r" b="b"/>
              <a:pathLst>
                <a:path w="56588" h="75196">
                  <a:moveTo>
                    <a:pt x="24" y="41874"/>
                  </a:moveTo>
                  <a:lnTo>
                    <a:pt x="2708" y="55623"/>
                  </a:lnTo>
                  <a:lnTo>
                    <a:pt x="8018" y="65943"/>
                  </a:lnTo>
                  <a:lnTo>
                    <a:pt x="13877" y="71726"/>
                  </a:lnTo>
                  <a:lnTo>
                    <a:pt x="20816" y="75196"/>
                  </a:lnTo>
                  <a:lnTo>
                    <a:pt x="19582" y="62473"/>
                  </a:lnTo>
                  <a:lnTo>
                    <a:pt x="17269" y="57846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7269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3944" y="20819"/>
                  </a:lnTo>
                  <a:lnTo>
                    <a:pt x="45024" y="26602"/>
                  </a:lnTo>
                  <a:lnTo>
                    <a:pt x="45024" y="41638"/>
                  </a:lnTo>
                  <a:lnTo>
                    <a:pt x="44851" y="45978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4925"/>
                  </a:lnTo>
                  <a:lnTo>
                    <a:pt x="54901" y="53906"/>
                  </a:lnTo>
                  <a:lnTo>
                    <a:pt x="56588" y="40482"/>
                  </a:lnTo>
                  <a:lnTo>
                    <a:pt x="56572" y="32060"/>
                  </a:lnTo>
                  <a:lnTo>
                    <a:pt x="54528" y="18918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9253"/>
                  </a:lnTo>
                  <a:lnTo>
                    <a:pt x="2244" y="19747"/>
                  </a:lnTo>
                  <a:lnTo>
                    <a:pt x="0" y="33542"/>
                  </a:lnTo>
                  <a:lnTo>
                    <a:pt x="24" y="41874"/>
                  </a:lnTo>
                  <a:close/>
                </a:path>
                <a:path w="56588" h="75196">
                  <a:moveTo>
                    <a:pt x="19582" y="62473"/>
                  </a:moveTo>
                  <a:lnTo>
                    <a:pt x="20816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51" y="45978"/>
                  </a:lnTo>
                  <a:lnTo>
                    <a:pt x="39993" y="59980"/>
                  </a:lnTo>
                  <a:lnTo>
                    <a:pt x="28834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0" name="object 436">
              <a:extLst>
                <a:ext uri="{FF2B5EF4-FFF2-40B4-BE49-F238E27FC236}">
                  <a16:creationId xmlns:a16="http://schemas.microsoft.com/office/drawing/2014/main" id="{62D3684D-3022-43BD-8F56-6512C496BB4D}"/>
                </a:ext>
              </a:extLst>
            </p:cNvPr>
            <p:cNvSpPr/>
            <p:nvPr/>
          </p:nvSpPr>
          <p:spPr>
            <a:xfrm>
              <a:off x="2591369" y="4657080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643" y="17349"/>
                  </a:lnTo>
                  <a:lnTo>
                    <a:pt x="17269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1" name="object 418">
              <a:extLst>
                <a:ext uri="{FF2B5EF4-FFF2-40B4-BE49-F238E27FC236}">
                  <a16:creationId xmlns:a16="http://schemas.microsoft.com/office/drawing/2014/main" id="{8EA88083-D741-4EF2-A386-8CD1C8C5A47B}"/>
                </a:ext>
              </a:extLst>
            </p:cNvPr>
            <p:cNvSpPr/>
            <p:nvPr/>
          </p:nvSpPr>
          <p:spPr>
            <a:xfrm>
              <a:off x="2680493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28834" y="82151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2" name="object 419">
              <a:extLst>
                <a:ext uri="{FF2B5EF4-FFF2-40B4-BE49-F238E27FC236}">
                  <a16:creationId xmlns:a16="http://schemas.microsoft.com/office/drawing/2014/main" id="{4061E7C3-1B2C-4120-B9B5-CA69AEEF0241}"/>
                </a:ext>
              </a:extLst>
            </p:cNvPr>
            <p:cNvSpPr/>
            <p:nvPr/>
          </p:nvSpPr>
          <p:spPr>
            <a:xfrm>
              <a:off x="2725517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3220"/>
                  </a:move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53220"/>
                  </a:lnTo>
                  <a:close/>
                </a:path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3" name="object 420">
              <a:extLst>
                <a:ext uri="{FF2B5EF4-FFF2-40B4-BE49-F238E27FC236}">
                  <a16:creationId xmlns:a16="http://schemas.microsoft.com/office/drawing/2014/main" id="{3B64E534-C3F3-4604-A5A2-A39836C72BD3}"/>
                </a:ext>
              </a:extLst>
            </p:cNvPr>
            <p:cNvSpPr/>
            <p:nvPr/>
          </p:nvSpPr>
          <p:spPr>
            <a:xfrm>
              <a:off x="2791511" y="4657080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4" name="object 421">
              <a:extLst>
                <a:ext uri="{FF2B5EF4-FFF2-40B4-BE49-F238E27FC236}">
                  <a16:creationId xmlns:a16="http://schemas.microsoft.com/office/drawing/2014/main" id="{CF8E61DC-F2D1-4CBC-B6D3-2B50659B9E0F}"/>
                </a:ext>
              </a:extLst>
            </p:cNvPr>
            <p:cNvSpPr/>
            <p:nvPr/>
          </p:nvSpPr>
          <p:spPr>
            <a:xfrm>
              <a:off x="2828518" y="4657080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079" y="52063"/>
                  </a:moveTo>
                  <a:lnTo>
                    <a:pt x="3392" y="60160"/>
                  </a:lnTo>
                  <a:lnTo>
                    <a:pt x="6938" y="65943"/>
                  </a:lnTo>
                  <a:lnTo>
                    <a:pt x="11564" y="71726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7006" y="71726"/>
                  </a:lnTo>
                  <a:lnTo>
                    <a:pt x="41632" y="65943"/>
                  </a:lnTo>
                  <a:lnTo>
                    <a:pt x="41632" y="76353"/>
                  </a:lnTo>
                  <a:lnTo>
                    <a:pt x="40398" y="86762"/>
                  </a:lnTo>
                  <a:lnTo>
                    <a:pt x="35772" y="92545"/>
                  </a:lnTo>
                  <a:lnTo>
                    <a:pt x="19582" y="92545"/>
                  </a:lnTo>
                  <a:lnTo>
                    <a:pt x="14956" y="89075"/>
                  </a:lnTo>
                  <a:lnTo>
                    <a:pt x="9251" y="84449"/>
                  </a:lnTo>
                  <a:lnTo>
                    <a:pt x="4625" y="92545"/>
                  </a:lnTo>
                  <a:lnTo>
                    <a:pt x="6938" y="96015"/>
                  </a:lnTo>
                  <a:lnTo>
                    <a:pt x="10330" y="97172"/>
                  </a:lnTo>
                  <a:lnTo>
                    <a:pt x="14956" y="99501"/>
                  </a:lnTo>
                  <a:lnTo>
                    <a:pt x="19582" y="101814"/>
                  </a:lnTo>
                  <a:lnTo>
                    <a:pt x="34693" y="101814"/>
                  </a:lnTo>
                  <a:lnTo>
                    <a:pt x="41632" y="99501"/>
                  </a:lnTo>
                  <a:lnTo>
                    <a:pt x="46257" y="94859"/>
                  </a:lnTo>
                  <a:lnTo>
                    <a:pt x="50883" y="90232"/>
                  </a:lnTo>
                  <a:lnTo>
                    <a:pt x="53196" y="83292"/>
                  </a:lnTo>
                  <a:lnTo>
                    <a:pt x="53196" y="1156"/>
                  </a:lnTo>
                  <a:lnTo>
                    <a:pt x="42711" y="1156"/>
                  </a:lnTo>
                  <a:lnTo>
                    <a:pt x="41632" y="925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4208" y="0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3459" y="10409"/>
                  </a:lnTo>
                  <a:lnTo>
                    <a:pt x="38085" y="12722"/>
                  </a:lnTo>
                  <a:lnTo>
                    <a:pt x="41632" y="18506"/>
                  </a:lnTo>
                  <a:lnTo>
                    <a:pt x="41632" y="55533"/>
                  </a:lnTo>
                  <a:lnTo>
                    <a:pt x="38085" y="61316"/>
                  </a:lnTo>
                  <a:lnTo>
                    <a:pt x="33459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5445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96"/>
                  </a:lnTo>
                  <a:lnTo>
                    <a:pt x="6435" y="8747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638"/>
                  </a:lnTo>
                  <a:lnTo>
                    <a:pt x="1079" y="52063"/>
                  </a:lnTo>
                  <a:close/>
                </a:path>
                <a:path w="53196" h="101814">
                  <a:moveTo>
                    <a:pt x="17269" y="0"/>
                  </a:move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4208" y="0"/>
                  </a:lnTo>
                  <a:lnTo>
                    <a:pt x="172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5" name="object 422">
              <a:extLst>
                <a:ext uri="{FF2B5EF4-FFF2-40B4-BE49-F238E27FC236}">
                  <a16:creationId xmlns:a16="http://schemas.microsoft.com/office/drawing/2014/main" id="{2F7E556D-1CF2-4396-B1B7-4EDA80ED6FB8}"/>
                </a:ext>
              </a:extLst>
            </p:cNvPr>
            <p:cNvSpPr/>
            <p:nvPr/>
          </p:nvSpPr>
          <p:spPr>
            <a:xfrm>
              <a:off x="2896671" y="4657080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718" y="71726"/>
                  </a:moveTo>
                  <a:lnTo>
                    <a:pt x="18657" y="75196"/>
                  </a:lnTo>
                  <a:lnTo>
                    <a:pt x="28457" y="75193"/>
                  </a:lnTo>
                  <a:lnTo>
                    <a:pt x="41820" y="72348"/>
                  </a:lnTo>
                  <a:lnTo>
                    <a:pt x="5103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847" y="63630"/>
                  </a:lnTo>
                  <a:lnTo>
                    <a:pt x="32534" y="64786"/>
                  </a:lnTo>
                  <a:lnTo>
                    <a:pt x="23283" y="64786"/>
                  </a:lnTo>
                  <a:lnTo>
                    <a:pt x="18657" y="62473"/>
                  </a:lnTo>
                  <a:lnTo>
                    <a:pt x="16344" y="59003"/>
                  </a:lnTo>
                  <a:lnTo>
                    <a:pt x="12798" y="55533"/>
                  </a:lnTo>
                  <a:lnTo>
                    <a:pt x="11718" y="49750"/>
                  </a:lnTo>
                  <a:lnTo>
                    <a:pt x="11718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718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718" y="71726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473" y="21975"/>
                  </a:lnTo>
                  <a:lnTo>
                    <a:pt x="40552" y="28915"/>
                  </a:lnTo>
                  <a:lnTo>
                    <a:pt x="40552" y="30072"/>
                  </a:lnTo>
                  <a:lnTo>
                    <a:pt x="11718" y="30072"/>
                  </a:lnTo>
                  <a:lnTo>
                    <a:pt x="11718" y="40482"/>
                  </a:lnTo>
                  <a:lnTo>
                    <a:pt x="52117" y="40482"/>
                  </a:lnTo>
                  <a:lnTo>
                    <a:pt x="52117" y="21975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6" name="object 423">
              <a:extLst>
                <a:ext uri="{FF2B5EF4-FFF2-40B4-BE49-F238E27FC236}">
                  <a16:creationId xmlns:a16="http://schemas.microsoft.com/office/drawing/2014/main" id="{424D89E3-473F-4AC6-AC17-43D206E1FC82}"/>
                </a:ext>
              </a:extLst>
            </p:cNvPr>
            <p:cNvSpPr/>
            <p:nvPr/>
          </p:nvSpPr>
          <p:spPr>
            <a:xfrm>
              <a:off x="2954648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1404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7" name="object 424">
              <a:extLst>
                <a:ext uri="{FF2B5EF4-FFF2-40B4-BE49-F238E27FC236}">
                  <a16:creationId xmlns:a16="http://schemas.microsoft.com/office/drawing/2014/main" id="{B6C18A97-15BC-4CDD-BC8E-081AF871BA04}"/>
                </a:ext>
              </a:extLst>
            </p:cNvPr>
            <p:cNvSpPr/>
            <p:nvPr/>
          </p:nvSpPr>
          <p:spPr>
            <a:xfrm>
              <a:off x="2999672" y="4657080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5926" y="49750"/>
                  </a:lnTo>
                  <a:lnTo>
                    <a:pt x="37006" y="54377"/>
                  </a:lnTo>
                  <a:lnTo>
                    <a:pt x="37006" y="57846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8" name="object 416">
              <a:extLst>
                <a:ext uri="{FF2B5EF4-FFF2-40B4-BE49-F238E27FC236}">
                  <a16:creationId xmlns:a16="http://schemas.microsoft.com/office/drawing/2014/main" id="{286A9094-A4C9-4401-80B0-6B68EFB8B23E}"/>
                </a:ext>
              </a:extLst>
            </p:cNvPr>
            <p:cNvSpPr/>
            <p:nvPr/>
          </p:nvSpPr>
          <p:spPr>
            <a:xfrm>
              <a:off x="1353647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34708" y="63630"/>
                  </a:moveTo>
                  <a:lnTo>
                    <a:pt x="31239" y="64786"/>
                  </a:lnTo>
                  <a:lnTo>
                    <a:pt x="21972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1647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9" name="object 417">
              <a:extLst>
                <a:ext uri="{FF2B5EF4-FFF2-40B4-BE49-F238E27FC236}">
                  <a16:creationId xmlns:a16="http://schemas.microsoft.com/office/drawing/2014/main" id="{FB7BB076-528C-413D-AD99-8A3D1C0FCD8E}"/>
                </a:ext>
              </a:extLst>
            </p:cNvPr>
            <p:cNvSpPr/>
            <p:nvPr/>
          </p:nvSpPr>
          <p:spPr>
            <a:xfrm>
              <a:off x="1419580" y="4871118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6939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10408" y="15036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2720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0" name="object 409">
              <a:extLst>
                <a:ext uri="{FF2B5EF4-FFF2-40B4-BE49-F238E27FC236}">
                  <a16:creationId xmlns:a16="http://schemas.microsoft.com/office/drawing/2014/main" id="{D1FD037B-68A2-40FD-8042-2DD554C33B98}"/>
                </a:ext>
              </a:extLst>
            </p:cNvPr>
            <p:cNvSpPr/>
            <p:nvPr/>
          </p:nvSpPr>
          <p:spPr>
            <a:xfrm>
              <a:off x="1485513" y="4786654"/>
              <a:ext cx="61307" cy="98344"/>
            </a:xfrm>
            <a:custGeom>
              <a:avLst/>
              <a:gdLst/>
              <a:ahLst/>
              <a:cxnLst/>
              <a:rect l="l" t="t" r="r" b="b"/>
              <a:pathLst>
                <a:path w="61307" h="98344">
                  <a:moveTo>
                    <a:pt x="37021" y="49750"/>
                  </a:moveTo>
                  <a:lnTo>
                    <a:pt x="12720" y="49750"/>
                  </a:lnTo>
                  <a:lnTo>
                    <a:pt x="12720" y="10409"/>
                  </a:lnTo>
                  <a:lnTo>
                    <a:pt x="37021" y="10409"/>
                  </a:lnTo>
                  <a:lnTo>
                    <a:pt x="41647" y="12722"/>
                  </a:lnTo>
                  <a:lnTo>
                    <a:pt x="43960" y="16192"/>
                  </a:lnTo>
                  <a:lnTo>
                    <a:pt x="47429" y="19662"/>
                  </a:lnTo>
                  <a:lnTo>
                    <a:pt x="48586" y="24304"/>
                  </a:lnTo>
                  <a:lnTo>
                    <a:pt x="53211" y="52063"/>
                  </a:lnTo>
                  <a:lnTo>
                    <a:pt x="58994" y="47437"/>
                  </a:lnTo>
                  <a:lnTo>
                    <a:pt x="61307" y="39340"/>
                  </a:lnTo>
                  <a:lnTo>
                    <a:pt x="61307" y="20834"/>
                  </a:lnTo>
                  <a:lnTo>
                    <a:pt x="57837" y="13879"/>
                  </a:lnTo>
                  <a:lnTo>
                    <a:pt x="53211" y="8096"/>
                  </a:lnTo>
                  <a:lnTo>
                    <a:pt x="47429" y="3469"/>
                  </a:lnTo>
                  <a:lnTo>
                    <a:pt x="4049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2720" y="98344"/>
                  </a:lnTo>
                  <a:lnTo>
                    <a:pt x="12720" y="60160"/>
                  </a:lnTo>
                  <a:lnTo>
                    <a:pt x="41647" y="60160"/>
                  </a:lnTo>
                  <a:lnTo>
                    <a:pt x="37021" y="49750"/>
                  </a:lnTo>
                  <a:close/>
                </a:path>
                <a:path w="61307" h="98344">
                  <a:moveTo>
                    <a:pt x="48586" y="24304"/>
                  </a:moveTo>
                  <a:lnTo>
                    <a:pt x="48586" y="37027"/>
                  </a:lnTo>
                  <a:lnTo>
                    <a:pt x="47429" y="41654"/>
                  </a:lnTo>
                  <a:lnTo>
                    <a:pt x="43960" y="43967"/>
                  </a:lnTo>
                  <a:lnTo>
                    <a:pt x="41647" y="47437"/>
                  </a:lnTo>
                  <a:lnTo>
                    <a:pt x="37021" y="49750"/>
                  </a:lnTo>
                  <a:lnTo>
                    <a:pt x="41647" y="60160"/>
                  </a:lnTo>
                  <a:lnTo>
                    <a:pt x="48586" y="56690"/>
                  </a:lnTo>
                  <a:lnTo>
                    <a:pt x="53211" y="52063"/>
                  </a:lnTo>
                  <a:lnTo>
                    <a:pt x="48586" y="243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1" name="object 410">
              <a:extLst>
                <a:ext uri="{FF2B5EF4-FFF2-40B4-BE49-F238E27FC236}">
                  <a16:creationId xmlns:a16="http://schemas.microsoft.com/office/drawing/2014/main" id="{CFD3A90A-A8F4-4381-8953-9CBAC7462D37}"/>
                </a:ext>
              </a:extLst>
            </p:cNvPr>
            <p:cNvSpPr/>
            <p:nvPr/>
          </p:nvSpPr>
          <p:spPr>
            <a:xfrm>
              <a:off x="1557228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79" y="72883"/>
                  </a:moveTo>
                  <a:lnTo>
                    <a:pt x="18518" y="75196"/>
                  </a:lnTo>
                  <a:lnTo>
                    <a:pt x="38178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38178" y="63630"/>
                  </a:lnTo>
                  <a:lnTo>
                    <a:pt x="34708" y="64786"/>
                  </a:lnTo>
                  <a:lnTo>
                    <a:pt x="23144" y="64786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36" y="56690"/>
                  </a:lnTo>
                  <a:lnTo>
                    <a:pt x="11579" y="50907"/>
                  </a:lnTo>
                  <a:lnTo>
                    <a:pt x="11579" y="24289"/>
                  </a:lnTo>
                  <a:lnTo>
                    <a:pt x="12736" y="18506"/>
                  </a:lnTo>
                  <a:lnTo>
                    <a:pt x="15049" y="15036"/>
                  </a:lnTo>
                  <a:lnTo>
                    <a:pt x="17362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3469"/>
                  </a:lnTo>
                  <a:lnTo>
                    <a:pt x="6954" y="9253"/>
                  </a:lnTo>
                  <a:lnTo>
                    <a:pt x="6446" y="9911"/>
                  </a:lnTo>
                  <a:lnTo>
                    <a:pt x="1610" y="20726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54" y="67099"/>
                  </a:lnTo>
                  <a:lnTo>
                    <a:pt x="11579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5865" y="15036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1229"/>
                  </a:lnTo>
                  <a:lnTo>
                    <a:pt x="11579" y="31229"/>
                  </a:lnTo>
                  <a:lnTo>
                    <a:pt x="11579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2" name="object 411">
              <a:extLst>
                <a:ext uri="{FF2B5EF4-FFF2-40B4-BE49-F238E27FC236}">
                  <a16:creationId xmlns:a16="http://schemas.microsoft.com/office/drawing/2014/main" id="{8A507675-BA2E-4DF3-BBEB-06B1572436ED}"/>
                </a:ext>
              </a:extLst>
            </p:cNvPr>
            <p:cNvSpPr/>
            <p:nvPr/>
          </p:nvSpPr>
          <p:spPr>
            <a:xfrm>
              <a:off x="1623176" y="4810958"/>
              <a:ext cx="28911" cy="74039"/>
            </a:xfrm>
            <a:custGeom>
              <a:avLst/>
              <a:gdLst/>
              <a:ahLst/>
              <a:cxnLst/>
              <a:rect l="l" t="t" r="r" b="b"/>
              <a:pathLst>
                <a:path w="28911" h="74039">
                  <a:moveTo>
                    <a:pt x="28911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285" y="11566"/>
                  </a:lnTo>
                  <a:lnTo>
                    <a:pt x="28911" y="12722"/>
                  </a:lnTo>
                  <a:lnTo>
                    <a:pt x="28911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3" name="object 412">
              <a:extLst>
                <a:ext uri="{FF2B5EF4-FFF2-40B4-BE49-F238E27FC236}">
                  <a16:creationId xmlns:a16="http://schemas.microsoft.com/office/drawing/2014/main" id="{6F4307B5-83A4-4433-A134-E0CA5442368A}"/>
                </a:ext>
              </a:extLst>
            </p:cNvPr>
            <p:cNvSpPr/>
            <p:nvPr/>
          </p:nvSpPr>
          <p:spPr>
            <a:xfrm>
              <a:off x="1660183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8256"/>
                  </a:lnTo>
                  <a:lnTo>
                    <a:pt x="48586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7346" y="63630"/>
                  </a:lnTo>
                  <a:lnTo>
                    <a:pt x="15033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4" name="object 413">
              <a:extLst>
                <a:ext uri="{FF2B5EF4-FFF2-40B4-BE49-F238E27FC236}">
                  <a16:creationId xmlns:a16="http://schemas.microsoft.com/office/drawing/2014/main" id="{9B1CF2C4-C141-41CD-AF39-2DFD1463F8D8}"/>
                </a:ext>
              </a:extLst>
            </p:cNvPr>
            <p:cNvSpPr/>
            <p:nvPr/>
          </p:nvSpPr>
          <p:spPr>
            <a:xfrm>
              <a:off x="1722646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9091" y="75180"/>
                  </a:lnTo>
                  <a:lnTo>
                    <a:pt x="42531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1316"/>
                  </a:lnTo>
                  <a:lnTo>
                    <a:pt x="35865" y="64786"/>
                  </a:lnTo>
                  <a:lnTo>
                    <a:pt x="23144" y="64786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5" name="object 414">
              <a:extLst>
                <a:ext uri="{FF2B5EF4-FFF2-40B4-BE49-F238E27FC236}">
                  <a16:creationId xmlns:a16="http://schemas.microsoft.com/office/drawing/2014/main" id="{CC454BAD-186E-4A54-AC15-C3E1381F33DE}"/>
                </a:ext>
              </a:extLst>
            </p:cNvPr>
            <p:cNvSpPr/>
            <p:nvPr/>
          </p:nvSpPr>
          <p:spPr>
            <a:xfrm>
              <a:off x="1788579" y="4810958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221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2736" y="17349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5725"/>
                  </a:lnTo>
                  <a:lnTo>
                    <a:pt x="41221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6" name="object 415">
              <a:extLst>
                <a:ext uri="{FF2B5EF4-FFF2-40B4-BE49-F238E27FC236}">
                  <a16:creationId xmlns:a16="http://schemas.microsoft.com/office/drawing/2014/main" id="{A960256F-20E4-40AA-A6F5-72CE7C236481}"/>
                </a:ext>
              </a:extLst>
            </p:cNvPr>
            <p:cNvSpPr/>
            <p:nvPr/>
          </p:nvSpPr>
          <p:spPr>
            <a:xfrm>
              <a:off x="1846417" y="4794750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1239" y="80994"/>
                  </a:lnTo>
                  <a:lnTo>
                    <a:pt x="27770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4708" y="26617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7" name="object 407">
              <a:extLst>
                <a:ext uri="{FF2B5EF4-FFF2-40B4-BE49-F238E27FC236}">
                  <a16:creationId xmlns:a16="http://schemas.microsoft.com/office/drawing/2014/main" id="{B09D0EFA-1CBF-427B-87CA-338352D56CB8}"/>
                </a:ext>
              </a:extLst>
            </p:cNvPr>
            <p:cNvSpPr/>
            <p:nvPr/>
          </p:nvSpPr>
          <p:spPr>
            <a:xfrm>
              <a:off x="1921617" y="4810958"/>
              <a:ext cx="56665" cy="75196"/>
            </a:xfrm>
            <a:custGeom>
              <a:avLst/>
              <a:gdLst/>
              <a:ahLst/>
              <a:cxnLst/>
              <a:rect l="l" t="t" r="r" b="b"/>
              <a:pathLst>
                <a:path w="56665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46" y="65070"/>
                  </a:lnTo>
                  <a:lnTo>
                    <a:pt x="54562" y="54761"/>
                  </a:lnTo>
                  <a:lnTo>
                    <a:pt x="56665" y="40482"/>
                  </a:lnTo>
                  <a:lnTo>
                    <a:pt x="56665" y="33295"/>
                  </a:lnTo>
                  <a:lnTo>
                    <a:pt x="54318" y="19566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1912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65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8" name="object 408">
              <a:extLst>
                <a:ext uri="{FF2B5EF4-FFF2-40B4-BE49-F238E27FC236}">
                  <a16:creationId xmlns:a16="http://schemas.microsoft.com/office/drawing/2014/main" id="{66FFF072-4AC3-413C-8A45-9F8D63F0CA3C}"/>
                </a:ext>
              </a:extLst>
            </p:cNvPr>
            <p:cNvSpPr/>
            <p:nvPr/>
          </p:nvSpPr>
          <p:spPr>
            <a:xfrm>
              <a:off x="1988706" y="4779714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6192"/>
                  </a:lnTo>
                  <a:lnTo>
                    <a:pt x="24285" y="11566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9" name="object 403">
              <a:extLst>
                <a:ext uri="{FF2B5EF4-FFF2-40B4-BE49-F238E27FC236}">
                  <a16:creationId xmlns:a16="http://schemas.microsoft.com/office/drawing/2014/main" id="{9AA438FD-2015-4F41-B46C-D4BFBA7E54F7}"/>
                </a:ext>
              </a:extLst>
            </p:cNvPr>
            <p:cNvSpPr/>
            <p:nvPr/>
          </p:nvSpPr>
          <p:spPr>
            <a:xfrm>
              <a:off x="2065047" y="4810958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4786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8506"/>
                  </a:lnTo>
                  <a:lnTo>
                    <a:pt x="15033" y="12722"/>
                  </a:lnTo>
                  <a:lnTo>
                    <a:pt x="19659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19662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59003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7295" y="65710"/>
                  </a:lnTo>
                  <a:lnTo>
                    <a:pt x="51732" y="54922"/>
                  </a:lnTo>
                  <a:lnTo>
                    <a:pt x="53211" y="40482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4786"/>
                  </a:lnTo>
                  <a:close/>
                </a:path>
                <a:path w="53211" h="101814">
                  <a:moveTo>
                    <a:pt x="37021" y="59003"/>
                  </a:moveTo>
                  <a:lnTo>
                    <a:pt x="34708" y="63630"/>
                  </a:lnTo>
                  <a:lnTo>
                    <a:pt x="30067" y="64786"/>
                  </a:lnTo>
                  <a:lnTo>
                    <a:pt x="19659" y="64786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0" name="object 404">
              <a:extLst>
                <a:ext uri="{FF2B5EF4-FFF2-40B4-BE49-F238E27FC236}">
                  <a16:creationId xmlns:a16="http://schemas.microsoft.com/office/drawing/2014/main" id="{6402E9CA-8858-4D46-AA71-986A11CB2CD9}"/>
                </a:ext>
              </a:extLst>
            </p:cNvPr>
            <p:cNvSpPr/>
            <p:nvPr/>
          </p:nvSpPr>
          <p:spPr>
            <a:xfrm>
              <a:off x="2132136" y="4810958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1" name="object 405">
              <a:extLst>
                <a:ext uri="{FF2B5EF4-FFF2-40B4-BE49-F238E27FC236}">
                  <a16:creationId xmlns:a16="http://schemas.microsoft.com/office/drawing/2014/main" id="{0193910D-C260-4826-944E-3D877B921295}"/>
                </a:ext>
              </a:extLst>
            </p:cNvPr>
            <p:cNvSpPr/>
            <p:nvPr/>
          </p:nvSpPr>
          <p:spPr>
            <a:xfrm>
              <a:off x="2169158" y="4810958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5" y="65067"/>
                  </a:lnTo>
                  <a:lnTo>
                    <a:pt x="54988" y="54759"/>
                  </a:lnTo>
                  <a:lnTo>
                    <a:pt x="56681" y="40482"/>
                  </a:lnTo>
                  <a:lnTo>
                    <a:pt x="56680" y="33289"/>
                  </a:lnTo>
                  <a:lnTo>
                    <a:pt x="54331" y="19564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2349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81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2" name="object 406">
              <a:extLst>
                <a:ext uri="{FF2B5EF4-FFF2-40B4-BE49-F238E27FC236}">
                  <a16:creationId xmlns:a16="http://schemas.microsoft.com/office/drawing/2014/main" id="{C59687D5-5A68-46A7-8EA4-45D66D14C3B6}"/>
                </a:ext>
              </a:extLst>
            </p:cNvPr>
            <p:cNvSpPr/>
            <p:nvPr/>
          </p:nvSpPr>
          <p:spPr>
            <a:xfrm>
              <a:off x="2237404" y="4782027"/>
              <a:ext cx="24285" cy="104127"/>
            </a:xfrm>
            <a:custGeom>
              <a:avLst/>
              <a:gdLst/>
              <a:ahLst/>
              <a:cxnLst/>
              <a:rect l="l" t="t" r="r" b="b"/>
              <a:pathLst>
                <a:path w="24285" h="104127">
                  <a:moveTo>
                    <a:pt x="17346" y="104127"/>
                  </a:moveTo>
                  <a:lnTo>
                    <a:pt x="24285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2720" y="84464"/>
                  </a:lnTo>
                  <a:lnTo>
                    <a:pt x="10408" y="101814"/>
                  </a:lnTo>
                  <a:lnTo>
                    <a:pt x="17346" y="104127"/>
                  </a:lnTo>
                  <a:close/>
                </a:path>
                <a:path w="24285" h="104127">
                  <a:moveTo>
                    <a:pt x="1480" y="49594"/>
                  </a:moveTo>
                  <a:lnTo>
                    <a:pt x="0" y="63630"/>
                  </a:lnTo>
                  <a:lnTo>
                    <a:pt x="0" y="80994"/>
                  </a:lnTo>
                  <a:lnTo>
                    <a:pt x="2312" y="89091"/>
                  </a:lnTo>
                  <a:lnTo>
                    <a:pt x="6938" y="94874"/>
                  </a:lnTo>
                  <a:lnTo>
                    <a:pt x="10408" y="10181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1564" y="54377"/>
                  </a:lnTo>
                  <a:lnTo>
                    <a:pt x="12720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8162" y="41654"/>
                  </a:lnTo>
                  <a:lnTo>
                    <a:pt x="40475" y="48593"/>
                  </a:lnTo>
                  <a:lnTo>
                    <a:pt x="40475" y="84464"/>
                  </a:lnTo>
                  <a:lnTo>
                    <a:pt x="38162" y="90248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8503" y="91404"/>
                  </a:lnTo>
                  <a:lnTo>
                    <a:pt x="24285" y="104127"/>
                  </a:lnTo>
                  <a:lnTo>
                    <a:pt x="31224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40475" y="37027"/>
                  </a:lnTo>
                  <a:lnTo>
                    <a:pt x="37006" y="31244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1244"/>
                  </a:lnTo>
                  <a:lnTo>
                    <a:pt x="6938" y="37027"/>
                  </a:lnTo>
                  <a:lnTo>
                    <a:pt x="5922" y="38633"/>
                  </a:lnTo>
                  <a:lnTo>
                    <a:pt x="1480" y="495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3" name="object 399">
              <a:extLst>
                <a:ext uri="{FF2B5EF4-FFF2-40B4-BE49-F238E27FC236}">
                  <a16:creationId xmlns:a16="http://schemas.microsoft.com/office/drawing/2014/main" id="{554C4568-71CF-4977-A065-3FFCB1F5DD06}"/>
                </a:ext>
              </a:extLst>
            </p:cNvPr>
            <p:cNvSpPr/>
            <p:nvPr/>
          </p:nvSpPr>
          <p:spPr>
            <a:xfrm>
              <a:off x="2306806" y="4812115"/>
              <a:ext cx="49727" cy="74039"/>
            </a:xfrm>
            <a:custGeom>
              <a:avLst/>
              <a:gdLst/>
              <a:ahLst/>
              <a:cxnLst/>
              <a:rect l="l" t="t" r="r" b="b"/>
              <a:pathLst>
                <a:path w="49727" h="74039">
                  <a:moveTo>
                    <a:pt x="12720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82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49727" y="72883"/>
                  </a:lnTo>
                  <a:lnTo>
                    <a:pt x="4972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0160"/>
                  </a:lnTo>
                  <a:lnTo>
                    <a:pt x="30067" y="63630"/>
                  </a:lnTo>
                  <a:lnTo>
                    <a:pt x="16190" y="63630"/>
                  </a:lnTo>
                  <a:lnTo>
                    <a:pt x="12720" y="57846"/>
                  </a:lnTo>
                  <a:lnTo>
                    <a:pt x="127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4" name="object 400">
              <a:extLst>
                <a:ext uri="{FF2B5EF4-FFF2-40B4-BE49-F238E27FC236}">
                  <a16:creationId xmlns:a16="http://schemas.microsoft.com/office/drawing/2014/main" id="{8D50E588-D02D-4E76-A0F7-C677A7213A41}"/>
                </a:ext>
              </a:extLst>
            </p:cNvPr>
            <p:cNvSpPr/>
            <p:nvPr/>
          </p:nvSpPr>
          <p:spPr>
            <a:xfrm>
              <a:off x="237041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3877" y="18506"/>
                  </a:move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49750"/>
                  </a:lnTo>
                  <a:lnTo>
                    <a:pt x="12798" y="24289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5" name="object 401">
              <a:extLst>
                <a:ext uri="{FF2B5EF4-FFF2-40B4-BE49-F238E27FC236}">
                  <a16:creationId xmlns:a16="http://schemas.microsoft.com/office/drawing/2014/main" id="{5B540429-6467-40AA-A789-080372B591F1}"/>
                </a:ext>
              </a:extLst>
            </p:cNvPr>
            <p:cNvSpPr/>
            <p:nvPr/>
          </p:nvSpPr>
          <p:spPr>
            <a:xfrm>
              <a:off x="2428233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6" name="object 402">
              <a:extLst>
                <a:ext uri="{FF2B5EF4-FFF2-40B4-BE49-F238E27FC236}">
                  <a16:creationId xmlns:a16="http://schemas.microsoft.com/office/drawing/2014/main" id="{3B3D218A-FCC7-4DC8-B8FA-1E441BB21668}"/>
                </a:ext>
              </a:extLst>
            </p:cNvPr>
            <p:cNvSpPr/>
            <p:nvPr/>
          </p:nvSpPr>
          <p:spPr>
            <a:xfrm>
              <a:off x="2473412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4956" y="15036"/>
                  </a:move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7337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7" name="object 396">
              <a:extLst>
                <a:ext uri="{FF2B5EF4-FFF2-40B4-BE49-F238E27FC236}">
                  <a16:creationId xmlns:a16="http://schemas.microsoft.com/office/drawing/2014/main" id="{AD891864-D3B7-413F-9255-99B0F5417B96}"/>
                </a:ext>
              </a:extLst>
            </p:cNvPr>
            <p:cNvSpPr/>
            <p:nvPr/>
          </p:nvSpPr>
          <p:spPr>
            <a:xfrm>
              <a:off x="25659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15036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8" name="object 397">
              <a:extLst>
                <a:ext uri="{FF2B5EF4-FFF2-40B4-BE49-F238E27FC236}">
                  <a16:creationId xmlns:a16="http://schemas.microsoft.com/office/drawing/2014/main" id="{0E69BA07-2058-4F60-AEA8-B9BB792A280D}"/>
                </a:ext>
              </a:extLst>
            </p:cNvPr>
            <p:cNvSpPr/>
            <p:nvPr/>
          </p:nvSpPr>
          <p:spPr>
            <a:xfrm>
              <a:off x="2633001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9" name="object 398">
              <a:extLst>
                <a:ext uri="{FF2B5EF4-FFF2-40B4-BE49-F238E27FC236}">
                  <a16:creationId xmlns:a16="http://schemas.microsoft.com/office/drawing/2014/main" id="{E3FDF2A5-57DB-43F1-8368-DCC3E3885728}"/>
                </a:ext>
              </a:extLst>
            </p:cNvPr>
            <p:cNvSpPr/>
            <p:nvPr/>
          </p:nvSpPr>
          <p:spPr>
            <a:xfrm>
              <a:off x="2695449" y="4813271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38168"/>
                  </a:moveTo>
                  <a:lnTo>
                    <a:pt x="12798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5922" y="7388"/>
                  </a:lnTo>
                  <a:lnTo>
                    <a:pt x="1480" y="18350"/>
                  </a:lnTo>
                  <a:lnTo>
                    <a:pt x="0" y="32385"/>
                  </a:lnTo>
                  <a:lnTo>
                    <a:pt x="0" y="39325"/>
                  </a:lnTo>
                  <a:lnTo>
                    <a:pt x="1233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70569"/>
                  </a:lnTo>
                  <a:lnTo>
                    <a:pt x="12798" y="47437"/>
                  </a:lnTo>
                  <a:lnTo>
                    <a:pt x="12798" y="38168"/>
                  </a:lnTo>
                  <a:close/>
                </a:path>
                <a:path w="53196" h="101814">
                  <a:moveTo>
                    <a:pt x="18503" y="10409"/>
                  </a:moveTo>
                  <a:lnTo>
                    <a:pt x="22049" y="8096"/>
                  </a:lnTo>
                  <a:lnTo>
                    <a:pt x="33614" y="8096"/>
                  </a:lnTo>
                  <a:lnTo>
                    <a:pt x="38239" y="10409"/>
                  </a:lnTo>
                  <a:lnTo>
                    <a:pt x="41632" y="17349"/>
                  </a:lnTo>
                  <a:lnTo>
                    <a:pt x="41632" y="53220"/>
                  </a:lnTo>
                  <a:lnTo>
                    <a:pt x="38239" y="59003"/>
                  </a:lnTo>
                  <a:lnTo>
                    <a:pt x="33614" y="62473"/>
                  </a:lnTo>
                  <a:lnTo>
                    <a:pt x="22049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3220"/>
                  </a:lnTo>
                  <a:lnTo>
                    <a:pt x="12798" y="47437"/>
                  </a:lnTo>
                  <a:lnTo>
                    <a:pt x="11564" y="70569"/>
                  </a:lnTo>
                  <a:lnTo>
                    <a:pt x="17423" y="72883"/>
                  </a:lnTo>
                  <a:lnTo>
                    <a:pt x="32380" y="72883"/>
                  </a:lnTo>
                  <a:lnTo>
                    <a:pt x="38239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1244"/>
                  </a:lnTo>
                  <a:lnTo>
                    <a:pt x="41632" y="-31244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2313"/>
                  </a:lnTo>
                  <a:lnTo>
                    <a:pt x="17423" y="-2313"/>
                  </a:lnTo>
                  <a:lnTo>
                    <a:pt x="11564" y="0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0" name="object 388">
              <a:extLst>
                <a:ext uri="{FF2B5EF4-FFF2-40B4-BE49-F238E27FC236}">
                  <a16:creationId xmlns:a16="http://schemas.microsoft.com/office/drawing/2014/main" id="{54C39A91-4A16-4A66-AA67-72A3A9977E6B}"/>
                </a:ext>
              </a:extLst>
            </p:cNvPr>
            <p:cNvSpPr/>
            <p:nvPr/>
          </p:nvSpPr>
          <p:spPr>
            <a:xfrm>
              <a:off x="2793824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1975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6190" y="61316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1895" y="28915"/>
                  </a:lnTo>
                  <a:lnTo>
                    <a:pt x="18503" y="27759"/>
                  </a:lnTo>
                  <a:lnTo>
                    <a:pt x="16190" y="25445"/>
                  </a:lnTo>
                  <a:lnTo>
                    <a:pt x="13877" y="219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1" name="object 389">
              <a:extLst>
                <a:ext uri="{FF2B5EF4-FFF2-40B4-BE49-F238E27FC236}">
                  <a16:creationId xmlns:a16="http://schemas.microsoft.com/office/drawing/2014/main" id="{659F562A-CD7F-4631-BA55-A0FCB2FED822}"/>
                </a:ext>
              </a:extLst>
            </p:cNvPr>
            <p:cNvSpPr/>
            <p:nvPr/>
          </p:nvSpPr>
          <p:spPr>
            <a:xfrm>
              <a:off x="2856272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22" y="75178"/>
                  </a:lnTo>
                  <a:lnTo>
                    <a:pt x="42113" y="72374"/>
                  </a:lnTo>
                  <a:lnTo>
                    <a:pt x="52117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1" y="32604"/>
                  </a:lnTo>
                  <a:lnTo>
                    <a:pt x="50373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2" name="object 390">
              <a:extLst>
                <a:ext uri="{FF2B5EF4-FFF2-40B4-BE49-F238E27FC236}">
                  <a16:creationId xmlns:a16="http://schemas.microsoft.com/office/drawing/2014/main" id="{FA6DC101-E6F3-4529-AD08-3A5125E12A05}"/>
                </a:ext>
              </a:extLst>
            </p:cNvPr>
            <p:cNvSpPr/>
            <p:nvPr/>
          </p:nvSpPr>
          <p:spPr>
            <a:xfrm>
              <a:off x="29222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30067" y="12722"/>
                  </a:moveTo>
                  <a:lnTo>
                    <a:pt x="30067" y="1156"/>
                  </a:lnTo>
                  <a:lnTo>
                    <a:pt x="25441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3" name="object 391">
              <a:extLst>
                <a:ext uri="{FF2B5EF4-FFF2-40B4-BE49-F238E27FC236}">
                  <a16:creationId xmlns:a16="http://schemas.microsoft.com/office/drawing/2014/main" id="{EDFBABFB-62FD-48A5-99B0-A8E115131E16}"/>
                </a:ext>
              </a:extLst>
            </p:cNvPr>
            <p:cNvSpPr/>
            <p:nvPr/>
          </p:nvSpPr>
          <p:spPr>
            <a:xfrm>
              <a:off x="2958040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4" name="object 392">
              <a:extLst>
                <a:ext uri="{FF2B5EF4-FFF2-40B4-BE49-F238E27FC236}">
                  <a16:creationId xmlns:a16="http://schemas.microsoft.com/office/drawing/2014/main" id="{BB1D008B-17DF-42B1-B443-4E8ECECABA27}"/>
                </a:ext>
              </a:extLst>
            </p:cNvPr>
            <p:cNvSpPr/>
            <p:nvPr/>
          </p:nvSpPr>
          <p:spPr>
            <a:xfrm>
              <a:off x="3021721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11566"/>
                  </a:move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1566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5" name="object 393">
              <a:extLst>
                <a:ext uri="{FF2B5EF4-FFF2-40B4-BE49-F238E27FC236}">
                  <a16:creationId xmlns:a16="http://schemas.microsoft.com/office/drawing/2014/main" id="{03A17363-7A74-481E-9596-2408ECA18D1A}"/>
                </a:ext>
              </a:extLst>
            </p:cNvPr>
            <p:cNvSpPr/>
            <p:nvPr/>
          </p:nvSpPr>
          <p:spPr>
            <a:xfrm>
              <a:off x="3049476" y="4810958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3196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40398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49750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772" y="11566"/>
                  </a:lnTo>
                  <a:lnTo>
                    <a:pt x="40398" y="16192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6" name="object 394">
              <a:extLst>
                <a:ext uri="{FF2B5EF4-FFF2-40B4-BE49-F238E27FC236}">
                  <a16:creationId xmlns:a16="http://schemas.microsoft.com/office/drawing/2014/main" id="{B81BE0F6-B070-4D77-8995-EBEB35001446}"/>
                </a:ext>
              </a:extLst>
            </p:cNvPr>
            <p:cNvSpPr/>
            <p:nvPr/>
          </p:nvSpPr>
          <p:spPr>
            <a:xfrm>
              <a:off x="311300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7" name="object 395">
              <a:extLst>
                <a:ext uri="{FF2B5EF4-FFF2-40B4-BE49-F238E27FC236}">
                  <a16:creationId xmlns:a16="http://schemas.microsoft.com/office/drawing/2014/main" id="{67C63BA8-A982-4EEB-B519-E8515B496AAE}"/>
                </a:ext>
              </a:extLst>
            </p:cNvPr>
            <p:cNvSpPr/>
            <p:nvPr/>
          </p:nvSpPr>
          <p:spPr>
            <a:xfrm>
              <a:off x="3176685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8" name="object 384">
              <a:extLst>
                <a:ext uri="{FF2B5EF4-FFF2-40B4-BE49-F238E27FC236}">
                  <a16:creationId xmlns:a16="http://schemas.microsoft.com/office/drawing/2014/main" id="{D15ED196-AB41-49A7-939D-9EEF6C9F821D}"/>
                </a:ext>
              </a:extLst>
            </p:cNvPr>
            <p:cNvSpPr/>
            <p:nvPr/>
          </p:nvSpPr>
          <p:spPr>
            <a:xfrm>
              <a:off x="3263496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9" name="object 385">
              <a:extLst>
                <a:ext uri="{FF2B5EF4-FFF2-40B4-BE49-F238E27FC236}">
                  <a16:creationId xmlns:a16="http://schemas.microsoft.com/office/drawing/2014/main" id="{9ED6954E-B130-47AC-86CE-BA55F2A05BB4}"/>
                </a:ext>
              </a:extLst>
            </p:cNvPr>
            <p:cNvSpPr/>
            <p:nvPr/>
          </p:nvSpPr>
          <p:spPr>
            <a:xfrm>
              <a:off x="3310833" y="4782027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1237" y="32802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702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6280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1301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0" name="object 386">
              <a:extLst>
                <a:ext uri="{FF2B5EF4-FFF2-40B4-BE49-F238E27FC236}">
                  <a16:creationId xmlns:a16="http://schemas.microsoft.com/office/drawing/2014/main" id="{329CB86A-3EF1-4C99-95EF-F3565F3BF944}"/>
                </a:ext>
              </a:extLst>
            </p:cNvPr>
            <p:cNvSpPr/>
            <p:nvPr/>
          </p:nvSpPr>
          <p:spPr>
            <a:xfrm>
              <a:off x="337451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1" name="object 387">
              <a:extLst>
                <a:ext uri="{FF2B5EF4-FFF2-40B4-BE49-F238E27FC236}">
                  <a16:creationId xmlns:a16="http://schemas.microsoft.com/office/drawing/2014/main" id="{FF4A73A7-F944-4E60-AA05-E87D55FDB7E4}"/>
                </a:ext>
              </a:extLst>
            </p:cNvPr>
            <p:cNvSpPr/>
            <p:nvPr/>
          </p:nvSpPr>
          <p:spPr>
            <a:xfrm>
              <a:off x="3433416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2" name="object 377">
              <a:extLst>
                <a:ext uri="{FF2B5EF4-FFF2-40B4-BE49-F238E27FC236}">
                  <a16:creationId xmlns:a16="http://schemas.microsoft.com/office/drawing/2014/main" id="{6B1320B3-998B-4DAE-8BF5-FB894268BF83}"/>
                </a:ext>
              </a:extLst>
            </p:cNvPr>
            <p:cNvSpPr/>
            <p:nvPr/>
          </p:nvSpPr>
          <p:spPr>
            <a:xfrm>
              <a:off x="3510976" y="4810958"/>
              <a:ext cx="52117" cy="101814"/>
            </a:xfrm>
            <a:custGeom>
              <a:avLst/>
              <a:gdLst/>
              <a:ahLst/>
              <a:cxnLst/>
              <a:rect l="l" t="t" r="r" b="b"/>
              <a:pathLst>
                <a:path w="52117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736" y="64786"/>
                  </a:lnTo>
                  <a:lnTo>
                    <a:pt x="15110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5110" y="12722"/>
                  </a:lnTo>
                  <a:lnTo>
                    <a:pt x="19736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5926" y="75196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7155" y="65871"/>
                  </a:lnTo>
                  <a:lnTo>
                    <a:pt x="51095" y="55039"/>
                  </a:lnTo>
                  <a:lnTo>
                    <a:pt x="52117" y="40482"/>
                  </a:lnTo>
                  <a:lnTo>
                    <a:pt x="52114" y="32604"/>
                  </a:lnTo>
                  <a:lnTo>
                    <a:pt x="50848" y="1830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117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736" y="64786"/>
                  </a:lnTo>
                  <a:lnTo>
                    <a:pt x="16190" y="72883"/>
                  </a:lnTo>
                  <a:lnTo>
                    <a:pt x="22049" y="75196"/>
                  </a:lnTo>
                  <a:lnTo>
                    <a:pt x="3592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3" name="object 378">
              <a:extLst>
                <a:ext uri="{FF2B5EF4-FFF2-40B4-BE49-F238E27FC236}">
                  <a16:creationId xmlns:a16="http://schemas.microsoft.com/office/drawing/2014/main" id="{23CCF786-68A1-4A40-A34B-3C690325C2AF}"/>
                </a:ext>
              </a:extLst>
            </p:cNvPr>
            <p:cNvSpPr/>
            <p:nvPr/>
          </p:nvSpPr>
          <p:spPr>
            <a:xfrm>
              <a:off x="3578049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4" name="object 379">
              <a:extLst>
                <a:ext uri="{FF2B5EF4-FFF2-40B4-BE49-F238E27FC236}">
                  <a16:creationId xmlns:a16="http://schemas.microsoft.com/office/drawing/2014/main" id="{4DE8EB28-34C6-4905-9A11-DFB18866327F}"/>
                </a:ext>
              </a:extLst>
            </p:cNvPr>
            <p:cNvSpPr/>
            <p:nvPr/>
          </p:nvSpPr>
          <p:spPr>
            <a:xfrm>
              <a:off x="3615056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55"/>
                  </a:lnTo>
                  <a:lnTo>
                    <a:pt x="54607" y="54750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5" name="object 380">
              <a:extLst>
                <a:ext uri="{FF2B5EF4-FFF2-40B4-BE49-F238E27FC236}">
                  <a16:creationId xmlns:a16="http://schemas.microsoft.com/office/drawing/2014/main" id="{264E4DA5-DE5D-4145-82D9-493613919C1B}"/>
                </a:ext>
              </a:extLst>
            </p:cNvPr>
            <p:cNvSpPr/>
            <p:nvPr/>
          </p:nvSpPr>
          <p:spPr>
            <a:xfrm>
              <a:off x="3678737" y="4812115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1146" y="72883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6" name="object 381">
              <a:extLst>
                <a:ext uri="{FF2B5EF4-FFF2-40B4-BE49-F238E27FC236}">
                  <a16:creationId xmlns:a16="http://schemas.microsoft.com/office/drawing/2014/main" id="{F58D8C71-F6CC-4B85-B8C0-07A04DCF0B9C}"/>
                </a:ext>
              </a:extLst>
            </p:cNvPr>
            <p:cNvSpPr/>
            <p:nvPr/>
          </p:nvSpPr>
          <p:spPr>
            <a:xfrm>
              <a:off x="3743498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7" name="object 382">
              <a:extLst>
                <a:ext uri="{FF2B5EF4-FFF2-40B4-BE49-F238E27FC236}">
                  <a16:creationId xmlns:a16="http://schemas.microsoft.com/office/drawing/2014/main" id="{6FBBE181-01AD-42AB-BE92-35DC4F531F96}"/>
                </a:ext>
              </a:extLst>
            </p:cNvPr>
            <p:cNvSpPr/>
            <p:nvPr/>
          </p:nvSpPr>
          <p:spPr>
            <a:xfrm>
              <a:off x="3771253" y="4782027"/>
              <a:ext cx="52117" cy="104127"/>
            </a:xfrm>
            <a:custGeom>
              <a:avLst/>
              <a:gdLst/>
              <a:ahLst/>
              <a:cxnLst/>
              <a:rect l="l" t="t" r="r" b="b"/>
              <a:pathLst>
                <a:path w="52117" h="104127">
                  <a:moveTo>
                    <a:pt x="17269" y="41654"/>
                  </a:moveTo>
                  <a:lnTo>
                    <a:pt x="21895" y="39340"/>
                  </a:lnTo>
                  <a:lnTo>
                    <a:pt x="32380" y="39340"/>
                  </a:lnTo>
                  <a:lnTo>
                    <a:pt x="37006" y="41654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7006" y="90248"/>
                  </a:lnTo>
                  <a:lnTo>
                    <a:pt x="32380" y="93717"/>
                  </a:lnTo>
                  <a:lnTo>
                    <a:pt x="20816" y="93717"/>
                  </a:lnTo>
                  <a:lnTo>
                    <a:pt x="17269" y="91404"/>
                  </a:ln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0657"/>
                  </a:lnTo>
                  <a:lnTo>
                    <a:pt x="40552" y="94874"/>
                  </a:lnTo>
                  <a:lnTo>
                    <a:pt x="4055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592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1244"/>
                  </a:lnTo>
                  <a:lnTo>
                    <a:pt x="11564" y="54377"/>
                  </a:lnTo>
                  <a:lnTo>
                    <a:pt x="12643" y="48593"/>
                  </a:lnTo>
                  <a:lnTo>
                    <a:pt x="14956" y="45124"/>
                  </a:lnTo>
                  <a:lnTo>
                    <a:pt x="17269" y="41654"/>
                  </a:lnTo>
                  <a:close/>
                </a:path>
                <a:path w="52117" h="104127">
                  <a:moveTo>
                    <a:pt x="11564" y="69413"/>
                  </a:moveTo>
                  <a:lnTo>
                    <a:pt x="11564" y="54377"/>
                  </a:lnTo>
                  <a:lnTo>
                    <a:pt x="10330" y="31244"/>
                  </a:lnTo>
                  <a:lnTo>
                    <a:pt x="5705" y="37027"/>
                  </a:lnTo>
                  <a:lnTo>
                    <a:pt x="4829" y="38426"/>
                  </a:lnTo>
                  <a:lnTo>
                    <a:pt x="956" y="49466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1079" y="89091"/>
                  </a:lnTo>
                  <a:lnTo>
                    <a:pt x="5705" y="94874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8" name="object 383">
              <a:extLst>
                <a:ext uri="{FF2B5EF4-FFF2-40B4-BE49-F238E27FC236}">
                  <a16:creationId xmlns:a16="http://schemas.microsoft.com/office/drawing/2014/main" id="{31CCB2CA-53C8-4D8E-8B94-6088AB1AD4DF}"/>
                </a:ext>
              </a:extLst>
            </p:cNvPr>
            <p:cNvSpPr/>
            <p:nvPr/>
          </p:nvSpPr>
          <p:spPr>
            <a:xfrm>
              <a:off x="38383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9" name="object 366">
              <a:extLst>
                <a:ext uri="{FF2B5EF4-FFF2-40B4-BE49-F238E27FC236}">
                  <a16:creationId xmlns:a16="http://schemas.microsoft.com/office/drawing/2014/main" id="{F7369185-6CAE-48E7-81EA-C573564A185F}"/>
                </a:ext>
              </a:extLst>
            </p:cNvPr>
            <p:cNvSpPr/>
            <p:nvPr/>
          </p:nvSpPr>
          <p:spPr>
            <a:xfrm>
              <a:off x="1482044" y="4964836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20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7021" y="61316"/>
                  </a:lnTo>
                  <a:lnTo>
                    <a:pt x="34708" y="64786"/>
                  </a:lnTo>
                  <a:lnTo>
                    <a:pt x="31239" y="65943"/>
                  </a:lnTo>
                  <a:lnTo>
                    <a:pt x="21987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0" name="object 367">
              <a:extLst>
                <a:ext uri="{FF2B5EF4-FFF2-40B4-BE49-F238E27FC236}">
                  <a16:creationId xmlns:a16="http://schemas.microsoft.com/office/drawing/2014/main" id="{400DD26E-07CB-4098-A9C8-6D46211F1635}"/>
                </a:ext>
              </a:extLst>
            </p:cNvPr>
            <p:cNvSpPr/>
            <p:nvPr/>
          </p:nvSpPr>
          <p:spPr>
            <a:xfrm>
              <a:off x="1544507" y="4964836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60" y="26602"/>
                  </a:moveTo>
                  <a:lnTo>
                    <a:pt x="43960" y="42795"/>
                  </a:lnTo>
                  <a:lnTo>
                    <a:pt x="43816" y="47134"/>
                  </a:lnTo>
                  <a:lnTo>
                    <a:pt x="39370" y="61137"/>
                  </a:lnTo>
                  <a:lnTo>
                    <a:pt x="27770" y="65943"/>
                  </a:lnTo>
                  <a:lnTo>
                    <a:pt x="23144" y="65943"/>
                  </a:lnTo>
                  <a:lnTo>
                    <a:pt x="19675" y="63630"/>
                  </a:lnTo>
                  <a:lnTo>
                    <a:pt x="27770" y="75196"/>
                  </a:lnTo>
                  <a:lnTo>
                    <a:pt x="37021" y="75196"/>
                  </a:lnTo>
                  <a:lnTo>
                    <a:pt x="43960" y="72883"/>
                  </a:lnTo>
                  <a:lnTo>
                    <a:pt x="48586" y="65943"/>
                  </a:lnTo>
                  <a:lnTo>
                    <a:pt x="43960" y="26602"/>
                  </a:lnTo>
                  <a:close/>
                </a:path>
                <a:path w="48586" h="75196">
                  <a:moveTo>
                    <a:pt x="19675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675" y="12722"/>
                  </a:lnTo>
                  <a:lnTo>
                    <a:pt x="23144" y="10409"/>
                  </a:lnTo>
                  <a:lnTo>
                    <a:pt x="33552" y="10409"/>
                  </a:lnTo>
                  <a:lnTo>
                    <a:pt x="37021" y="12722"/>
                  </a:lnTo>
                  <a:lnTo>
                    <a:pt x="40491" y="17349"/>
                  </a:lnTo>
                  <a:lnTo>
                    <a:pt x="42803" y="20819"/>
                  </a:lnTo>
                  <a:lnTo>
                    <a:pt x="43960" y="26602"/>
                  </a:lnTo>
                  <a:lnTo>
                    <a:pt x="48586" y="65943"/>
                  </a:lnTo>
                  <a:lnTo>
                    <a:pt x="54835" y="55428"/>
                  </a:lnTo>
                  <a:lnTo>
                    <a:pt x="56681" y="41638"/>
                  </a:lnTo>
                  <a:lnTo>
                    <a:pt x="56680" y="33295"/>
                  </a:lnTo>
                  <a:lnTo>
                    <a:pt x="54333" y="19566"/>
                  </a:lnTo>
                  <a:lnTo>
                    <a:pt x="48586" y="9253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49" y="56353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7770" y="75196"/>
                  </a:lnTo>
                  <a:lnTo>
                    <a:pt x="1967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1" name="object 368">
              <a:extLst>
                <a:ext uri="{FF2B5EF4-FFF2-40B4-BE49-F238E27FC236}">
                  <a16:creationId xmlns:a16="http://schemas.microsoft.com/office/drawing/2014/main" id="{486C1059-7D51-4F1B-BBDC-2749499FE864}"/>
                </a:ext>
              </a:extLst>
            </p:cNvPr>
            <p:cNvSpPr/>
            <p:nvPr/>
          </p:nvSpPr>
          <p:spPr>
            <a:xfrm>
              <a:off x="1615066" y="4964836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2736" y="74039"/>
                  </a:moveTo>
                  <a:lnTo>
                    <a:pt x="12736" y="1966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33552" y="10409"/>
                  </a:lnTo>
                  <a:lnTo>
                    <a:pt x="37021" y="16192"/>
                  </a:lnTo>
                  <a:lnTo>
                    <a:pt x="37021" y="74039"/>
                  </a:lnTo>
                  <a:lnTo>
                    <a:pt x="49742" y="74039"/>
                  </a:lnTo>
                  <a:lnTo>
                    <a:pt x="49742" y="20819"/>
                  </a:lnTo>
                  <a:lnTo>
                    <a:pt x="50899" y="17349"/>
                  </a:lnTo>
                  <a:lnTo>
                    <a:pt x="53211" y="15036"/>
                  </a:lnTo>
                  <a:lnTo>
                    <a:pt x="57837" y="10409"/>
                  </a:lnTo>
                  <a:lnTo>
                    <a:pt x="65948" y="10409"/>
                  </a:lnTo>
                  <a:lnTo>
                    <a:pt x="69417" y="11566"/>
                  </a:lnTo>
                  <a:lnTo>
                    <a:pt x="71730" y="15036"/>
                  </a:lnTo>
                  <a:lnTo>
                    <a:pt x="72886" y="17349"/>
                  </a:lnTo>
                  <a:lnTo>
                    <a:pt x="74043" y="20819"/>
                  </a:lnTo>
                  <a:lnTo>
                    <a:pt x="74043" y="74039"/>
                  </a:lnTo>
                  <a:lnTo>
                    <a:pt x="85607" y="74039"/>
                  </a:lnTo>
                  <a:lnTo>
                    <a:pt x="85607" y="25445"/>
                  </a:lnTo>
                  <a:lnTo>
                    <a:pt x="84699" y="15725"/>
                  </a:lnTo>
                  <a:lnTo>
                    <a:pt x="78243" y="3860"/>
                  </a:lnTo>
                  <a:lnTo>
                    <a:pt x="65948" y="0"/>
                  </a:lnTo>
                  <a:lnTo>
                    <a:pt x="57837" y="0"/>
                  </a:lnTo>
                  <a:lnTo>
                    <a:pt x="50899" y="3469"/>
                  </a:lnTo>
                  <a:lnTo>
                    <a:pt x="46273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8096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36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2" name="object 369">
              <a:extLst>
                <a:ext uri="{FF2B5EF4-FFF2-40B4-BE49-F238E27FC236}">
                  <a16:creationId xmlns:a16="http://schemas.microsoft.com/office/drawing/2014/main" id="{94076E7E-0ECB-498A-951C-C4A0A5F85464}"/>
                </a:ext>
              </a:extLst>
            </p:cNvPr>
            <p:cNvSpPr/>
            <p:nvPr/>
          </p:nvSpPr>
          <p:spPr>
            <a:xfrm>
              <a:off x="1718021" y="4964836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5943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1239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1647" y="26602"/>
                  </a:lnTo>
                  <a:lnTo>
                    <a:pt x="41647" y="49735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784" y="66439"/>
                  </a:lnTo>
                  <a:lnTo>
                    <a:pt x="51604" y="5606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5943"/>
                  </a:lnTo>
                  <a:close/>
                </a:path>
                <a:path w="53211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1239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3" name="object 370">
              <a:extLst>
                <a:ext uri="{FF2B5EF4-FFF2-40B4-BE49-F238E27FC236}">
                  <a16:creationId xmlns:a16="http://schemas.microsoft.com/office/drawing/2014/main" id="{5899EEDC-A710-4BE2-867C-046A1DD5E146}"/>
                </a:ext>
              </a:extLst>
            </p:cNvPr>
            <p:cNvSpPr/>
            <p:nvPr/>
          </p:nvSpPr>
          <p:spPr>
            <a:xfrm>
              <a:off x="1782797" y="4964836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469" y="62473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  <a:path w="53211" h="75196">
                  <a:moveTo>
                    <a:pt x="41647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4" name="object 371">
              <a:extLst>
                <a:ext uri="{FF2B5EF4-FFF2-40B4-BE49-F238E27FC236}">
                  <a16:creationId xmlns:a16="http://schemas.microsoft.com/office/drawing/2014/main" id="{1664C9F9-FF91-42B3-8D10-E212371F3F03}"/>
                </a:ext>
              </a:extLst>
            </p:cNvPr>
            <p:cNvSpPr/>
            <p:nvPr/>
          </p:nvSpPr>
          <p:spPr>
            <a:xfrm>
              <a:off x="1841791" y="4948628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5" name="object 372">
              <a:extLst>
                <a:ext uri="{FF2B5EF4-FFF2-40B4-BE49-F238E27FC236}">
                  <a16:creationId xmlns:a16="http://schemas.microsoft.com/office/drawing/2014/main" id="{C2B22745-77E3-4CEC-A747-260DAA137E92}"/>
                </a:ext>
              </a:extLst>
            </p:cNvPr>
            <p:cNvSpPr/>
            <p:nvPr/>
          </p:nvSpPr>
          <p:spPr>
            <a:xfrm>
              <a:off x="1889221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12722"/>
                  </a:moveTo>
                  <a:lnTo>
                    <a:pt x="4625" y="15036"/>
                  </a:lnTo>
                  <a:lnTo>
                    <a:pt x="8095" y="15036"/>
                  </a:lnTo>
                  <a:lnTo>
                    <a:pt x="12720" y="11566"/>
                  </a:lnTo>
                  <a:lnTo>
                    <a:pt x="12720" y="5783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close/>
                </a:path>
                <a:path w="12720" h="99501">
                  <a:moveTo>
                    <a:pt x="0" y="26617"/>
                  </a:moveTo>
                  <a:lnTo>
                    <a:pt x="0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6" name="object 373">
              <a:extLst>
                <a:ext uri="{FF2B5EF4-FFF2-40B4-BE49-F238E27FC236}">
                  <a16:creationId xmlns:a16="http://schemas.microsoft.com/office/drawing/2014/main" id="{B8F826E9-9917-4D62-84C7-0A39960BFB61}"/>
                </a:ext>
              </a:extLst>
            </p:cNvPr>
            <p:cNvSpPr/>
            <p:nvPr/>
          </p:nvSpPr>
          <p:spPr>
            <a:xfrm>
              <a:off x="1911193" y="4948628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0083" y="80994"/>
                  </a:lnTo>
                  <a:lnTo>
                    <a:pt x="25457" y="80994"/>
                  </a:lnTo>
                  <a:lnTo>
                    <a:pt x="24300" y="77525"/>
                  </a:lnTo>
                  <a:lnTo>
                    <a:pt x="23144" y="72898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7" name="object 374">
              <a:extLst>
                <a:ext uri="{FF2B5EF4-FFF2-40B4-BE49-F238E27FC236}">
                  <a16:creationId xmlns:a16="http://schemas.microsoft.com/office/drawing/2014/main" id="{FA367361-83E6-4E1B-A1A5-84E0C3CD0EAC}"/>
                </a:ext>
              </a:extLst>
            </p:cNvPr>
            <p:cNvSpPr/>
            <p:nvPr/>
          </p:nvSpPr>
          <p:spPr>
            <a:xfrm>
              <a:off x="1958623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8096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20" y="11566"/>
                  </a:lnTo>
                  <a:lnTo>
                    <a:pt x="13877" y="8096"/>
                  </a:ln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8" name="object 375">
              <a:extLst>
                <a:ext uri="{FF2B5EF4-FFF2-40B4-BE49-F238E27FC236}">
                  <a16:creationId xmlns:a16="http://schemas.microsoft.com/office/drawing/2014/main" id="{CCA4DFBD-BF3F-413A-ADD3-FD654C21A861}"/>
                </a:ext>
              </a:extLst>
            </p:cNvPr>
            <p:cNvSpPr/>
            <p:nvPr/>
          </p:nvSpPr>
          <p:spPr>
            <a:xfrm>
              <a:off x="1982924" y="4965993"/>
              <a:ext cx="52040" cy="72883"/>
            </a:xfrm>
            <a:custGeom>
              <a:avLst/>
              <a:gdLst/>
              <a:ahLst/>
              <a:cxnLst/>
              <a:rect l="l" t="t" r="r" b="b"/>
              <a:pathLst>
                <a:path w="52040" h="72883">
                  <a:moveTo>
                    <a:pt x="26598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1224" y="72883"/>
                  </a:lnTo>
                  <a:lnTo>
                    <a:pt x="52040" y="0"/>
                  </a:lnTo>
                  <a:lnTo>
                    <a:pt x="40475" y="0"/>
                  </a:lnTo>
                  <a:lnTo>
                    <a:pt x="26598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9" name="object 376">
              <a:extLst>
                <a:ext uri="{FF2B5EF4-FFF2-40B4-BE49-F238E27FC236}">
                  <a16:creationId xmlns:a16="http://schemas.microsoft.com/office/drawing/2014/main" id="{CAFCE862-6886-45E0-A792-7EBA461B0377}"/>
                </a:ext>
              </a:extLst>
            </p:cNvPr>
            <p:cNvSpPr/>
            <p:nvPr/>
          </p:nvSpPr>
          <p:spPr>
            <a:xfrm>
              <a:off x="2044231" y="4964836"/>
              <a:ext cx="52040" cy="75196"/>
            </a:xfrm>
            <a:custGeom>
              <a:avLst/>
              <a:gdLst/>
              <a:ahLst/>
              <a:cxnLst/>
              <a:rect l="l" t="t" r="r" b="b"/>
              <a:pathLst>
                <a:path w="52040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01" y="56690"/>
                  </a:lnTo>
                  <a:lnTo>
                    <a:pt x="42788" y="60160"/>
                  </a:lnTo>
                  <a:lnTo>
                    <a:pt x="38162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40" h="75196">
                  <a:moveTo>
                    <a:pt x="41632" y="3469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3132"/>
                  </a:lnTo>
                  <a:lnTo>
                    <a:pt x="40475" y="30072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40" y="41638"/>
                  </a:lnTo>
                  <a:lnTo>
                    <a:pt x="52030" y="32273"/>
                  </a:lnTo>
                  <a:lnTo>
                    <a:pt x="50174" y="18188"/>
                  </a:lnTo>
                  <a:lnTo>
                    <a:pt x="45101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0" name="object 364">
              <a:extLst>
                <a:ext uri="{FF2B5EF4-FFF2-40B4-BE49-F238E27FC236}">
                  <a16:creationId xmlns:a16="http://schemas.microsoft.com/office/drawing/2014/main" id="{761F2015-E476-4C5E-97A7-391EA9D5A054}"/>
                </a:ext>
              </a:extLst>
            </p:cNvPr>
            <p:cNvSpPr/>
            <p:nvPr/>
          </p:nvSpPr>
          <p:spPr>
            <a:xfrm>
              <a:off x="2139075" y="4964836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20831" y="75196"/>
                  </a:lnTo>
                  <a:lnTo>
                    <a:pt x="21987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1564" y="56690"/>
                  </a:lnTo>
                  <a:lnTo>
                    <a:pt x="11564" y="48578"/>
                  </a:lnTo>
                  <a:close/>
                </a:path>
                <a:path w="50899" h="75196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46" y="1156"/>
                  </a:lnTo>
                  <a:lnTo>
                    <a:pt x="12720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31" y="10409"/>
                  </a:lnTo>
                  <a:lnTo>
                    <a:pt x="28926" y="10409"/>
                  </a:lnTo>
                  <a:lnTo>
                    <a:pt x="31239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08"/>
                  </a:lnTo>
                  <a:lnTo>
                    <a:pt x="16190" y="42795"/>
                  </a:lnTo>
                  <a:lnTo>
                    <a:pt x="19659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5865" y="59003"/>
                  </a:lnTo>
                  <a:lnTo>
                    <a:pt x="31239" y="62473"/>
                  </a:lnTo>
                  <a:lnTo>
                    <a:pt x="27770" y="63630"/>
                  </a:lnTo>
                  <a:lnTo>
                    <a:pt x="25457" y="64786"/>
                  </a:lnTo>
                  <a:lnTo>
                    <a:pt x="21987" y="64786"/>
                  </a:lnTo>
                  <a:lnTo>
                    <a:pt x="20831" y="75196"/>
                  </a:lnTo>
                  <a:lnTo>
                    <a:pt x="27770" y="75196"/>
                  </a:lnTo>
                  <a:lnTo>
                    <a:pt x="32395" y="72883"/>
                  </a:lnTo>
                  <a:lnTo>
                    <a:pt x="37021" y="65943"/>
                  </a:lnTo>
                  <a:lnTo>
                    <a:pt x="37021" y="70569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1" name="object 365">
              <a:extLst>
                <a:ext uri="{FF2B5EF4-FFF2-40B4-BE49-F238E27FC236}">
                  <a16:creationId xmlns:a16="http://schemas.microsoft.com/office/drawing/2014/main" id="{C1E7A43A-3C85-45EA-AFAA-B5085F749DAC}"/>
                </a:ext>
              </a:extLst>
            </p:cNvPr>
            <p:cNvSpPr/>
            <p:nvPr/>
          </p:nvSpPr>
          <p:spPr>
            <a:xfrm>
              <a:off x="2202695" y="4935905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7362" y="41654"/>
                  </a:lnTo>
                  <a:lnTo>
                    <a:pt x="21987" y="39340"/>
                  </a:lnTo>
                  <a:lnTo>
                    <a:pt x="33552" y="39340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7021" y="91404"/>
                  </a:lnTo>
                  <a:lnTo>
                    <a:pt x="33552" y="93717"/>
                  </a:lnTo>
                  <a:lnTo>
                    <a:pt x="21987" y="93717"/>
                  </a:lnTo>
                  <a:lnTo>
                    <a:pt x="17362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39" y="104127"/>
                  </a:lnTo>
                  <a:lnTo>
                    <a:pt x="37021" y="101814"/>
                  </a:lnTo>
                  <a:lnTo>
                    <a:pt x="40491" y="94874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7027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2" name="object 357">
              <a:extLst>
                <a:ext uri="{FF2B5EF4-FFF2-40B4-BE49-F238E27FC236}">
                  <a16:creationId xmlns:a16="http://schemas.microsoft.com/office/drawing/2014/main" id="{D94569D3-195F-4A92-8EB2-38EC183F2E5E}"/>
                </a:ext>
              </a:extLst>
            </p:cNvPr>
            <p:cNvSpPr/>
            <p:nvPr/>
          </p:nvSpPr>
          <p:spPr>
            <a:xfrm>
              <a:off x="2266315" y="4965993"/>
              <a:ext cx="53211" cy="72883"/>
            </a:xfrm>
            <a:custGeom>
              <a:avLst/>
              <a:gdLst/>
              <a:ahLst/>
              <a:cxnLst/>
              <a:rect l="l" t="t" r="r" b="b"/>
              <a:pathLst>
                <a:path w="53211" h="72883">
                  <a:moveTo>
                    <a:pt x="26613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87" y="72883"/>
                  </a:lnTo>
                  <a:lnTo>
                    <a:pt x="31239" y="72883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26613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3" name="object 358">
              <a:extLst>
                <a:ext uri="{FF2B5EF4-FFF2-40B4-BE49-F238E27FC236}">
                  <a16:creationId xmlns:a16="http://schemas.microsoft.com/office/drawing/2014/main" id="{AD63614F-2F5C-4F6C-97BF-C20BEA2B5AF3}"/>
                </a:ext>
              </a:extLst>
            </p:cNvPr>
            <p:cNvSpPr/>
            <p:nvPr/>
          </p:nvSpPr>
          <p:spPr>
            <a:xfrm>
              <a:off x="2328779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70569"/>
                  </a:lnTo>
                  <a:lnTo>
                    <a:pt x="9251" y="74039"/>
                  </a:lnTo>
                  <a:lnTo>
                    <a:pt x="13892" y="75196"/>
                  </a:lnTo>
                  <a:lnTo>
                    <a:pt x="15049" y="63630"/>
                  </a:lnTo>
                  <a:lnTo>
                    <a:pt x="12736" y="60160"/>
                  </a:lnTo>
                  <a:lnTo>
                    <a:pt x="11579" y="56690"/>
                  </a:lnTo>
                  <a:lnTo>
                    <a:pt x="11579" y="48578"/>
                  </a:lnTo>
                  <a:lnTo>
                    <a:pt x="12736" y="45108"/>
                  </a:lnTo>
                  <a:lnTo>
                    <a:pt x="16205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1987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31" y="0"/>
                  </a:lnTo>
                  <a:lnTo>
                    <a:pt x="16205" y="1156"/>
                  </a:lnTo>
                  <a:lnTo>
                    <a:pt x="12736" y="3469"/>
                  </a:lnTo>
                  <a:lnTo>
                    <a:pt x="9251" y="4626"/>
                  </a:lnTo>
                  <a:lnTo>
                    <a:pt x="5782" y="8096"/>
                  </a:lnTo>
                  <a:lnTo>
                    <a:pt x="3469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36" y="21975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18" y="30072"/>
                  </a:lnTo>
                  <a:lnTo>
                    <a:pt x="11579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75" y="75196"/>
                  </a:lnTo>
                  <a:lnTo>
                    <a:pt x="21987" y="64786"/>
                  </a:lnTo>
                  <a:lnTo>
                    <a:pt x="18518" y="64786"/>
                  </a:lnTo>
                  <a:lnTo>
                    <a:pt x="15049" y="63630"/>
                  </a:lnTo>
                  <a:lnTo>
                    <a:pt x="13892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4" name="object 359">
              <a:extLst>
                <a:ext uri="{FF2B5EF4-FFF2-40B4-BE49-F238E27FC236}">
                  <a16:creationId xmlns:a16="http://schemas.microsoft.com/office/drawing/2014/main" id="{89A397E8-6F86-4839-A7F4-FB5F8D5CF55E}"/>
                </a:ext>
              </a:extLst>
            </p:cNvPr>
            <p:cNvSpPr/>
            <p:nvPr/>
          </p:nvSpPr>
          <p:spPr>
            <a:xfrm>
              <a:off x="2394773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1175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5" name="object 360">
              <a:extLst>
                <a:ext uri="{FF2B5EF4-FFF2-40B4-BE49-F238E27FC236}">
                  <a16:creationId xmlns:a16="http://schemas.microsoft.com/office/drawing/2014/main" id="{F9B6EAB5-88FF-459C-A081-41F26CC766F4}"/>
                </a:ext>
              </a:extLst>
            </p:cNvPr>
            <p:cNvSpPr/>
            <p:nvPr/>
          </p:nvSpPr>
          <p:spPr>
            <a:xfrm>
              <a:off x="2452595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6" name="object 361">
              <a:extLst>
                <a:ext uri="{FF2B5EF4-FFF2-40B4-BE49-F238E27FC236}">
                  <a16:creationId xmlns:a16="http://schemas.microsoft.com/office/drawing/2014/main" id="{75785295-1B5F-4F18-9C79-3078CB5C2C58}"/>
                </a:ext>
              </a:extLst>
            </p:cNvPr>
            <p:cNvSpPr/>
            <p:nvPr/>
          </p:nvSpPr>
          <p:spPr>
            <a:xfrm>
              <a:off x="24988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7" name="object 362">
              <a:extLst>
                <a:ext uri="{FF2B5EF4-FFF2-40B4-BE49-F238E27FC236}">
                  <a16:creationId xmlns:a16="http://schemas.microsoft.com/office/drawing/2014/main" id="{C38C36DF-51BF-41D3-AC6A-87D5E77EC898}"/>
                </a:ext>
              </a:extLst>
            </p:cNvPr>
            <p:cNvSpPr/>
            <p:nvPr/>
          </p:nvSpPr>
          <p:spPr>
            <a:xfrm>
              <a:off x="2562381" y="4968306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312" y="57846"/>
                  </a:moveTo>
                  <a:lnTo>
                    <a:pt x="6938" y="63630"/>
                  </a:lnTo>
                  <a:lnTo>
                    <a:pt x="11564" y="69413"/>
                  </a:lnTo>
                  <a:lnTo>
                    <a:pt x="11564" y="31229"/>
                  </a:lnTo>
                  <a:lnTo>
                    <a:pt x="10485" y="0"/>
                  </a:lnTo>
                  <a:lnTo>
                    <a:pt x="6938" y="5783"/>
                  </a:lnTo>
                  <a:lnTo>
                    <a:pt x="6435" y="6434"/>
                  </a:lnTo>
                  <a:lnTo>
                    <a:pt x="1608" y="16805"/>
                  </a:ln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close/>
                </a:path>
                <a:path w="53350" h="72883">
                  <a:moveTo>
                    <a:pt x="10485" y="94859"/>
                  </a:moveTo>
                  <a:lnTo>
                    <a:pt x="13877" y="97172"/>
                  </a:lnTo>
                  <a:lnTo>
                    <a:pt x="18503" y="98344"/>
                  </a:lnTo>
                  <a:lnTo>
                    <a:pt x="23128" y="99501"/>
                  </a:lnTo>
                  <a:lnTo>
                    <a:pt x="34693" y="99501"/>
                  </a:lnTo>
                  <a:lnTo>
                    <a:pt x="41632" y="97172"/>
                  </a:lnTo>
                  <a:lnTo>
                    <a:pt x="46257" y="92545"/>
                  </a:lnTo>
                  <a:lnTo>
                    <a:pt x="51037" y="87919"/>
                  </a:lnTo>
                  <a:lnTo>
                    <a:pt x="53350" y="80979"/>
                  </a:lnTo>
                  <a:lnTo>
                    <a:pt x="53350" y="-2313"/>
                  </a:lnTo>
                  <a:lnTo>
                    <a:pt x="41632" y="-2313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3469"/>
                  </a:lnTo>
                  <a:lnTo>
                    <a:pt x="16190" y="-3469"/>
                  </a:lnTo>
                  <a:lnTo>
                    <a:pt x="10485" y="0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09"/>
                  </a:lnTo>
                  <a:lnTo>
                    <a:pt x="40552" y="16192"/>
                  </a:lnTo>
                  <a:lnTo>
                    <a:pt x="40552" y="52063"/>
                  </a:lnTo>
                  <a:lnTo>
                    <a:pt x="38239" y="59003"/>
                  </a:lnTo>
                  <a:lnTo>
                    <a:pt x="33614" y="61316"/>
                  </a:lnTo>
                  <a:lnTo>
                    <a:pt x="22049" y="61316"/>
                  </a:lnTo>
                  <a:lnTo>
                    <a:pt x="18503" y="60160"/>
                  </a:lnTo>
                  <a:lnTo>
                    <a:pt x="16190" y="55533"/>
                  </a:lnTo>
                  <a:lnTo>
                    <a:pt x="13877" y="52063"/>
                  </a:lnTo>
                  <a:lnTo>
                    <a:pt x="11564" y="46265"/>
                  </a:lnTo>
                  <a:lnTo>
                    <a:pt x="11564" y="69413"/>
                  </a:lnTo>
                  <a:lnTo>
                    <a:pt x="17423" y="71726"/>
                  </a:lnTo>
                  <a:lnTo>
                    <a:pt x="31301" y="71726"/>
                  </a:lnTo>
                  <a:lnTo>
                    <a:pt x="37006" y="69413"/>
                  </a:lnTo>
                  <a:lnTo>
                    <a:pt x="40552" y="63630"/>
                  </a:lnTo>
                  <a:lnTo>
                    <a:pt x="40552" y="84449"/>
                  </a:lnTo>
                  <a:lnTo>
                    <a:pt x="35926" y="89075"/>
                  </a:lnTo>
                  <a:lnTo>
                    <a:pt x="19736" y="89075"/>
                  </a:lnTo>
                  <a:lnTo>
                    <a:pt x="13877" y="86762"/>
                  </a:lnTo>
                  <a:lnTo>
                    <a:pt x="9251" y="82136"/>
                  </a:lnTo>
                  <a:lnTo>
                    <a:pt x="4625" y="90232"/>
                  </a:lnTo>
                  <a:lnTo>
                    <a:pt x="6938" y="92545"/>
                  </a:lnTo>
                  <a:lnTo>
                    <a:pt x="10485" y="948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8" name="object 363">
              <a:extLst>
                <a:ext uri="{FF2B5EF4-FFF2-40B4-BE49-F238E27FC236}">
                  <a16:creationId xmlns:a16="http://schemas.microsoft.com/office/drawing/2014/main" id="{0A9941A6-2CE0-4FA0-BA9A-80ECD9FF38AA}"/>
                </a:ext>
              </a:extLst>
            </p:cNvPr>
            <p:cNvSpPr/>
            <p:nvPr/>
          </p:nvSpPr>
          <p:spPr>
            <a:xfrm>
              <a:off x="2629609" y="4964836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8018" y="67099"/>
                  </a:move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9" name="object 355">
              <a:extLst>
                <a:ext uri="{FF2B5EF4-FFF2-40B4-BE49-F238E27FC236}">
                  <a16:creationId xmlns:a16="http://schemas.microsoft.com/office/drawing/2014/main" id="{C49D00B4-E364-4BE3-8FE7-48422BF3F9E5}"/>
                </a:ext>
              </a:extLst>
            </p:cNvPr>
            <p:cNvSpPr/>
            <p:nvPr/>
          </p:nvSpPr>
          <p:spPr>
            <a:xfrm>
              <a:off x="1353647" y="5089783"/>
              <a:ext cx="52055" cy="105284"/>
            </a:xfrm>
            <a:custGeom>
              <a:avLst/>
              <a:gdLst/>
              <a:ahLst/>
              <a:cxnLst/>
              <a:rect l="l" t="t" r="r" b="b"/>
              <a:pathLst>
                <a:path w="52055" h="105284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3"/>
                  </a:lnTo>
                  <a:lnTo>
                    <a:pt x="1510" y="49519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52" y="40497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52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15033" y="89091"/>
                  </a:lnTo>
                  <a:lnTo>
                    <a:pt x="16190" y="105284"/>
                  </a:lnTo>
                  <a:lnTo>
                    <a:pt x="31239" y="105284"/>
                  </a:lnTo>
                  <a:lnTo>
                    <a:pt x="37021" y="101814"/>
                  </a:lnTo>
                  <a:lnTo>
                    <a:pt x="40491" y="96031"/>
                  </a:lnTo>
                  <a:lnTo>
                    <a:pt x="41647" y="104127"/>
                  </a:lnTo>
                  <a:lnTo>
                    <a:pt x="52055" y="104127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  <a:path w="52055" h="105284">
                  <a:moveTo>
                    <a:pt x="16190" y="105284"/>
                  </a:moveTo>
                  <a:lnTo>
                    <a:pt x="15033" y="89091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0" name="object 356">
              <a:extLst>
                <a:ext uri="{FF2B5EF4-FFF2-40B4-BE49-F238E27FC236}">
                  <a16:creationId xmlns:a16="http://schemas.microsoft.com/office/drawing/2014/main" id="{AC0E19DA-578B-4D35-84B8-D47606F6D9CC}"/>
                </a:ext>
              </a:extLst>
            </p:cNvPr>
            <p:cNvSpPr/>
            <p:nvPr/>
          </p:nvSpPr>
          <p:spPr>
            <a:xfrm>
              <a:off x="1424206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408" y="0"/>
                  </a:lnTo>
                  <a:lnTo>
                    <a:pt x="5782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1" name="object 349">
              <a:extLst>
                <a:ext uri="{FF2B5EF4-FFF2-40B4-BE49-F238E27FC236}">
                  <a16:creationId xmlns:a16="http://schemas.microsoft.com/office/drawing/2014/main" id="{C359F693-7938-485F-8D1F-95C8DD2B166E}"/>
                </a:ext>
              </a:extLst>
            </p:cNvPr>
            <p:cNvSpPr/>
            <p:nvPr/>
          </p:nvSpPr>
          <p:spPr>
            <a:xfrm>
              <a:off x="1482044" y="5095566"/>
              <a:ext cx="63619" cy="98344"/>
            </a:xfrm>
            <a:custGeom>
              <a:avLst/>
              <a:gdLst/>
              <a:ahLst/>
              <a:cxnLst/>
              <a:rect l="l" t="t" r="r" b="b"/>
              <a:pathLst>
                <a:path w="63619" h="98344">
                  <a:moveTo>
                    <a:pt x="25457" y="98344"/>
                  </a:moveTo>
                  <a:lnTo>
                    <a:pt x="37021" y="98344"/>
                  </a:lnTo>
                  <a:lnTo>
                    <a:pt x="37021" y="10409"/>
                  </a:lnTo>
                  <a:lnTo>
                    <a:pt x="63619" y="10409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57" y="10409"/>
                  </a:lnTo>
                  <a:lnTo>
                    <a:pt x="25457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2" name="object 350">
              <a:extLst>
                <a:ext uri="{FF2B5EF4-FFF2-40B4-BE49-F238E27FC236}">
                  <a16:creationId xmlns:a16="http://schemas.microsoft.com/office/drawing/2014/main" id="{632371FE-D005-46C4-8265-2E7A00427725}"/>
                </a:ext>
              </a:extLst>
            </p:cNvPr>
            <p:cNvSpPr/>
            <p:nvPr/>
          </p:nvSpPr>
          <p:spPr>
            <a:xfrm>
              <a:off x="1557228" y="5094410"/>
              <a:ext cx="13892" cy="99501"/>
            </a:xfrm>
            <a:custGeom>
              <a:avLst/>
              <a:gdLst/>
              <a:ahLst/>
              <a:cxnLst/>
              <a:rect l="l" t="t" r="r" b="b"/>
              <a:pathLst>
                <a:path w="13892" h="99501">
                  <a:moveTo>
                    <a:pt x="13892" y="6939"/>
                  </a:moveTo>
                  <a:lnTo>
                    <a:pt x="12736" y="3469"/>
                  </a:lnTo>
                  <a:lnTo>
                    <a:pt x="10423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lnTo>
                    <a:pt x="1156" y="10409"/>
                  </a:lnTo>
                  <a:lnTo>
                    <a:pt x="4641" y="13879"/>
                  </a:lnTo>
                  <a:lnTo>
                    <a:pt x="9266" y="13879"/>
                  </a:lnTo>
                  <a:lnTo>
                    <a:pt x="12736" y="10409"/>
                  </a:lnTo>
                  <a:lnTo>
                    <a:pt x="13892" y="6939"/>
                  </a:lnTo>
                  <a:close/>
                </a:path>
                <a:path w="13892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36" y="99501"/>
                  </a:lnTo>
                  <a:lnTo>
                    <a:pt x="12736" y="26617"/>
                  </a:lnTo>
                  <a:lnTo>
                    <a:pt x="1156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3" name="object 351">
              <a:extLst>
                <a:ext uri="{FF2B5EF4-FFF2-40B4-BE49-F238E27FC236}">
                  <a16:creationId xmlns:a16="http://schemas.microsoft.com/office/drawing/2014/main" id="{3E74423F-2CB7-4C81-A3A1-3E66AD92D501}"/>
                </a:ext>
              </a:extLst>
            </p:cNvPr>
            <p:cNvSpPr/>
            <p:nvPr/>
          </p:nvSpPr>
          <p:spPr>
            <a:xfrm>
              <a:off x="1587311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21" y="16192"/>
                  </a:lnTo>
                  <a:lnTo>
                    <a:pt x="37021" y="75196"/>
                  </a:lnTo>
                  <a:lnTo>
                    <a:pt x="48586" y="75196"/>
                  </a:lnTo>
                  <a:lnTo>
                    <a:pt x="48586" y="25445"/>
                  </a:lnTo>
                  <a:lnTo>
                    <a:pt x="49742" y="21975"/>
                  </a:lnTo>
                  <a:lnTo>
                    <a:pt x="50899" y="18506"/>
                  </a:lnTo>
                  <a:lnTo>
                    <a:pt x="53211" y="15036"/>
                  </a:lnTo>
                  <a:lnTo>
                    <a:pt x="57837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50899" y="4626"/>
                  </a:lnTo>
                  <a:lnTo>
                    <a:pt x="46273" y="11566"/>
                  </a:lnTo>
                  <a:lnTo>
                    <a:pt x="42803" y="462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4" name="object 352">
              <a:extLst>
                <a:ext uri="{FF2B5EF4-FFF2-40B4-BE49-F238E27FC236}">
                  <a16:creationId xmlns:a16="http://schemas.microsoft.com/office/drawing/2014/main" id="{10CE1663-0344-49D3-8D26-50774CBA3E7F}"/>
                </a:ext>
              </a:extLst>
            </p:cNvPr>
            <p:cNvSpPr/>
            <p:nvPr/>
          </p:nvSpPr>
          <p:spPr>
            <a:xfrm>
              <a:off x="1687953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64" y="76349"/>
                  </a:lnTo>
                  <a:lnTo>
                    <a:pt x="42851" y="73504"/>
                  </a:lnTo>
                  <a:lnTo>
                    <a:pt x="52040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162" y="63630"/>
                  </a:lnTo>
                  <a:lnTo>
                    <a:pt x="35849" y="64786"/>
                  </a:lnTo>
                  <a:lnTo>
                    <a:pt x="32380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32" y="3469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475" y="23132"/>
                  </a:lnTo>
                  <a:lnTo>
                    <a:pt x="40475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5" name="object 353">
              <a:extLst>
                <a:ext uri="{FF2B5EF4-FFF2-40B4-BE49-F238E27FC236}">
                  <a16:creationId xmlns:a16="http://schemas.microsoft.com/office/drawing/2014/main" id="{4F90EC93-FA5F-4EE7-87B8-BA33CF609441}"/>
                </a:ext>
              </a:extLst>
            </p:cNvPr>
            <p:cNvSpPr/>
            <p:nvPr/>
          </p:nvSpPr>
          <p:spPr>
            <a:xfrm>
              <a:off x="177701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6" name="object 354">
              <a:extLst>
                <a:ext uri="{FF2B5EF4-FFF2-40B4-BE49-F238E27FC236}">
                  <a16:creationId xmlns:a16="http://schemas.microsoft.com/office/drawing/2014/main" id="{82FEBE3D-146E-4BA4-8DFB-F48069D19FE0}"/>
                </a:ext>
              </a:extLst>
            </p:cNvPr>
            <p:cNvSpPr/>
            <p:nvPr/>
          </p:nvSpPr>
          <p:spPr>
            <a:xfrm>
              <a:off x="1819819" y="5118714"/>
              <a:ext cx="56681" cy="76353"/>
            </a:xfrm>
            <a:custGeom>
              <a:avLst/>
              <a:gdLst/>
              <a:ahLst/>
              <a:cxnLst/>
              <a:rect l="l" t="t" r="r" b="b"/>
              <a:pathLst>
                <a:path w="56681" h="76353">
                  <a:moveTo>
                    <a:pt x="19659" y="63630"/>
                  </a:moveTo>
                  <a:lnTo>
                    <a:pt x="17346" y="59003"/>
                  </a:lnTo>
                  <a:lnTo>
                    <a:pt x="13877" y="55533"/>
                  </a:lnTo>
                  <a:lnTo>
                    <a:pt x="12720" y="49735"/>
                  </a:lnTo>
                  <a:lnTo>
                    <a:pt x="12720" y="27759"/>
                  </a:lnTo>
                  <a:lnTo>
                    <a:pt x="13877" y="21975"/>
                  </a:lnTo>
                  <a:lnTo>
                    <a:pt x="17346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91" y="17349"/>
                  </a:lnTo>
                  <a:lnTo>
                    <a:pt x="43960" y="21975"/>
                  </a:lnTo>
                  <a:lnTo>
                    <a:pt x="45116" y="27759"/>
                  </a:lnTo>
                  <a:lnTo>
                    <a:pt x="45116" y="42795"/>
                  </a:lnTo>
                  <a:lnTo>
                    <a:pt x="44940" y="47146"/>
                  </a:lnTo>
                  <a:lnTo>
                    <a:pt x="43960" y="72883"/>
                  </a:lnTo>
                  <a:lnTo>
                    <a:pt x="48586" y="67099"/>
                  </a:lnTo>
                  <a:lnTo>
                    <a:pt x="49416" y="66064"/>
                  </a:lnTo>
                  <a:lnTo>
                    <a:pt x="54989" y="55052"/>
                  </a:lnTo>
                  <a:lnTo>
                    <a:pt x="56681" y="41638"/>
                  </a:lnTo>
                  <a:lnTo>
                    <a:pt x="56680" y="33322"/>
                  </a:lnTo>
                  <a:lnTo>
                    <a:pt x="54771" y="19996"/>
                  </a:lnTo>
                  <a:lnTo>
                    <a:pt x="48586" y="9253"/>
                  </a:lnTo>
                  <a:lnTo>
                    <a:pt x="43960" y="3469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3877" y="3469"/>
                  </a:lnTo>
                  <a:lnTo>
                    <a:pt x="8095" y="9253"/>
                  </a:lnTo>
                  <a:lnTo>
                    <a:pt x="2105" y="21291"/>
                  </a:lnTo>
                  <a:lnTo>
                    <a:pt x="0" y="34698"/>
                  </a:lnTo>
                  <a:lnTo>
                    <a:pt x="29" y="43060"/>
                  </a:lnTo>
                  <a:lnTo>
                    <a:pt x="2779" y="56791"/>
                  </a:lnTo>
                  <a:lnTo>
                    <a:pt x="8095" y="67099"/>
                  </a:lnTo>
                  <a:lnTo>
                    <a:pt x="13877" y="72883"/>
                  </a:lnTo>
                  <a:lnTo>
                    <a:pt x="19659" y="76353"/>
                  </a:lnTo>
                  <a:lnTo>
                    <a:pt x="28911" y="76353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56681" h="76353">
                  <a:moveTo>
                    <a:pt x="23128" y="65943"/>
                  </a:moveTo>
                  <a:lnTo>
                    <a:pt x="28911" y="76353"/>
                  </a:lnTo>
                  <a:lnTo>
                    <a:pt x="37006" y="76353"/>
                  </a:lnTo>
                  <a:lnTo>
                    <a:pt x="43960" y="72883"/>
                  </a:lnTo>
                  <a:lnTo>
                    <a:pt x="44940" y="47146"/>
                  </a:lnTo>
                  <a:lnTo>
                    <a:pt x="40043" y="61140"/>
                  </a:lnTo>
                  <a:lnTo>
                    <a:pt x="28911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7" name="object 343">
              <a:extLst>
                <a:ext uri="{FF2B5EF4-FFF2-40B4-BE49-F238E27FC236}">
                  <a16:creationId xmlns:a16="http://schemas.microsoft.com/office/drawing/2014/main" id="{00183731-0BFA-4331-AFE5-43927BB0BA92}"/>
                </a:ext>
              </a:extLst>
            </p:cNvPr>
            <p:cNvSpPr/>
            <p:nvPr/>
          </p:nvSpPr>
          <p:spPr>
            <a:xfrm>
              <a:off x="1921617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50883" y="4626"/>
                  </a:moveTo>
                  <a:lnTo>
                    <a:pt x="46257" y="11566"/>
                  </a:lnTo>
                  <a:lnTo>
                    <a:pt x="42788" y="462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4352" y="12722"/>
                  </a:lnTo>
                  <a:lnTo>
                    <a:pt x="57822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65" y="0"/>
                  </a:lnTo>
                  <a:lnTo>
                    <a:pt x="50883" y="4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8" name="object 344">
              <a:extLst>
                <a:ext uri="{FF2B5EF4-FFF2-40B4-BE49-F238E27FC236}">
                  <a16:creationId xmlns:a16="http://schemas.microsoft.com/office/drawing/2014/main" id="{AC3D4745-CFB2-431F-A40C-8CF044840A63}"/>
                </a:ext>
              </a:extLst>
            </p:cNvPr>
            <p:cNvSpPr/>
            <p:nvPr/>
          </p:nvSpPr>
          <p:spPr>
            <a:xfrm>
              <a:off x="2023400" y="5118714"/>
              <a:ext cx="50899" cy="76353"/>
            </a:xfrm>
            <a:custGeom>
              <a:avLst/>
              <a:gdLst/>
              <a:ahLst/>
              <a:cxnLst/>
              <a:rect l="l" t="t" r="r" b="b"/>
              <a:pathLst>
                <a:path w="50899" h="76353">
                  <a:moveTo>
                    <a:pt x="0" y="54377"/>
                  </a:moveTo>
                  <a:lnTo>
                    <a:pt x="0" y="61316"/>
                  </a:lnTo>
                  <a:lnTo>
                    <a:pt x="1156" y="67099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99" h="76353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156"/>
                  </a:lnTo>
                  <a:lnTo>
                    <a:pt x="12720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3877" y="16192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6190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3552" y="61316"/>
                  </a:lnTo>
                  <a:lnTo>
                    <a:pt x="28926" y="64786"/>
                  </a:lnTo>
                  <a:lnTo>
                    <a:pt x="18518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70" y="76353"/>
                  </a:lnTo>
                  <a:lnTo>
                    <a:pt x="32395" y="72883"/>
                  </a:lnTo>
                  <a:lnTo>
                    <a:pt x="37021" y="67099"/>
                  </a:lnTo>
                  <a:lnTo>
                    <a:pt x="37021" y="70569"/>
                  </a:lnTo>
                  <a:lnTo>
                    <a:pt x="38178" y="75196"/>
                  </a:lnTo>
                  <a:lnTo>
                    <a:pt x="50899" y="75196"/>
                  </a:lnTo>
                  <a:lnTo>
                    <a:pt x="50899" y="74039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9" name="object 345">
              <a:extLst>
                <a:ext uri="{FF2B5EF4-FFF2-40B4-BE49-F238E27FC236}">
                  <a16:creationId xmlns:a16="http://schemas.microsoft.com/office/drawing/2014/main" id="{B5646A5E-4AB9-4027-946D-8A958E7492B2}"/>
                </a:ext>
              </a:extLst>
            </p:cNvPr>
            <p:cNvSpPr/>
            <p:nvPr/>
          </p:nvSpPr>
          <p:spPr>
            <a:xfrm>
              <a:off x="2089332" y="5118714"/>
              <a:ext cx="30083" cy="75196"/>
            </a:xfrm>
            <a:custGeom>
              <a:avLst/>
              <a:gdLst/>
              <a:ahLst/>
              <a:cxnLst/>
              <a:rect l="l" t="t" r="r" b="b"/>
              <a:pathLst>
                <a:path w="30083" h="75196">
                  <a:moveTo>
                    <a:pt x="12736" y="75196"/>
                  </a:moveTo>
                  <a:lnTo>
                    <a:pt x="12736" y="23132"/>
                  </a:lnTo>
                  <a:lnTo>
                    <a:pt x="15049" y="16192"/>
                  </a:lnTo>
                  <a:lnTo>
                    <a:pt x="18518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1156"/>
                  </a:lnTo>
                  <a:lnTo>
                    <a:pt x="25457" y="0"/>
                  </a:lnTo>
                  <a:lnTo>
                    <a:pt x="19675" y="0"/>
                  </a:lnTo>
                  <a:lnTo>
                    <a:pt x="15049" y="3469"/>
                  </a:lnTo>
                  <a:lnTo>
                    <a:pt x="11579" y="9253"/>
                  </a:lnTo>
                  <a:lnTo>
                    <a:pt x="11579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73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0" name="object 346">
              <a:extLst>
                <a:ext uri="{FF2B5EF4-FFF2-40B4-BE49-F238E27FC236}">
                  <a16:creationId xmlns:a16="http://schemas.microsoft.com/office/drawing/2014/main" id="{09FBBE76-B09C-4EE1-A984-1B9E769E4A34}"/>
                </a:ext>
              </a:extLst>
            </p:cNvPr>
            <p:cNvSpPr/>
            <p:nvPr/>
          </p:nvSpPr>
          <p:spPr>
            <a:xfrm>
              <a:off x="2130980" y="5089783"/>
              <a:ext cx="50899" cy="104127"/>
            </a:xfrm>
            <a:custGeom>
              <a:avLst/>
              <a:gdLst/>
              <a:ahLst/>
              <a:cxnLst/>
              <a:rect l="l" t="t" r="r" b="b"/>
              <a:pathLst>
                <a:path w="50899" h="104127">
                  <a:moveTo>
                    <a:pt x="0" y="0"/>
                  </a:moveTo>
                  <a:lnTo>
                    <a:pt x="0" y="104127"/>
                  </a:lnTo>
                  <a:lnTo>
                    <a:pt x="11564" y="104127"/>
                  </a:lnTo>
                  <a:lnTo>
                    <a:pt x="11564" y="77509"/>
                  </a:lnTo>
                  <a:lnTo>
                    <a:pt x="17346" y="70569"/>
                  </a:lnTo>
                  <a:lnTo>
                    <a:pt x="37021" y="104127"/>
                  </a:lnTo>
                  <a:lnTo>
                    <a:pt x="50899" y="104127"/>
                  </a:lnTo>
                  <a:lnTo>
                    <a:pt x="25441" y="61316"/>
                  </a:lnTo>
                  <a:lnTo>
                    <a:pt x="48586" y="31244"/>
                  </a:lnTo>
                  <a:lnTo>
                    <a:pt x="33552" y="31244"/>
                  </a:lnTo>
                  <a:lnTo>
                    <a:pt x="11564" y="62473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1" name="object 347">
              <a:extLst>
                <a:ext uri="{FF2B5EF4-FFF2-40B4-BE49-F238E27FC236}">
                  <a16:creationId xmlns:a16="http://schemas.microsoft.com/office/drawing/2014/main" id="{D3D29FE9-9DD8-4DE5-BE9E-6E9FFF70D84F}"/>
                </a:ext>
              </a:extLst>
            </p:cNvPr>
            <p:cNvSpPr/>
            <p:nvPr/>
          </p:nvSpPr>
          <p:spPr>
            <a:xfrm>
              <a:off x="2187661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81" y="76349"/>
                  </a:lnTo>
                  <a:lnTo>
                    <a:pt x="42871" y="73501"/>
                  </a:lnTo>
                  <a:lnTo>
                    <a:pt x="52055" y="64786"/>
                  </a:lnTo>
                  <a:lnTo>
                    <a:pt x="46273" y="57846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47" y="3469"/>
                  </a:moveTo>
                  <a:lnTo>
                    <a:pt x="35865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5036"/>
                  </a:lnTo>
                  <a:lnTo>
                    <a:pt x="39334" y="18506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99" y="13879"/>
                  </a:lnTo>
                  <a:lnTo>
                    <a:pt x="46273" y="9253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2" name="object 348">
              <a:extLst>
                <a:ext uri="{FF2B5EF4-FFF2-40B4-BE49-F238E27FC236}">
                  <a16:creationId xmlns:a16="http://schemas.microsoft.com/office/drawing/2014/main" id="{0A21C236-92A5-4A16-915C-A0FCF8AA7F39}"/>
                </a:ext>
              </a:extLst>
            </p:cNvPr>
            <p:cNvSpPr/>
            <p:nvPr/>
          </p:nvSpPr>
          <p:spPr>
            <a:xfrm>
              <a:off x="224665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3128" y="18521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224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80" y="80994"/>
                  </a:lnTo>
                  <a:lnTo>
                    <a:pt x="28911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3" name="object 340">
              <a:extLst>
                <a:ext uri="{FF2B5EF4-FFF2-40B4-BE49-F238E27FC236}">
                  <a16:creationId xmlns:a16="http://schemas.microsoft.com/office/drawing/2014/main" id="{AFFD45C5-BF1E-415C-9F0E-02DE0236AC70}"/>
                </a:ext>
              </a:extLst>
            </p:cNvPr>
            <p:cNvSpPr/>
            <p:nvPr/>
          </p:nvSpPr>
          <p:spPr>
            <a:xfrm>
              <a:off x="2319527" y="5088627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31" y="15036"/>
                  </a:moveTo>
                  <a:lnTo>
                    <a:pt x="24300" y="10409"/>
                  </a:lnTo>
                  <a:lnTo>
                    <a:pt x="33552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00" y="0"/>
                  </a:lnTo>
                  <a:lnTo>
                    <a:pt x="18503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31" y="105284"/>
                  </a:lnTo>
                  <a:lnTo>
                    <a:pt x="20831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0831" y="32401"/>
                  </a:lnTo>
                  <a:lnTo>
                    <a:pt x="20831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4" name="object 341">
              <a:extLst>
                <a:ext uri="{FF2B5EF4-FFF2-40B4-BE49-F238E27FC236}">
                  <a16:creationId xmlns:a16="http://schemas.microsoft.com/office/drawing/2014/main" id="{619B1939-C9BF-48EF-8161-28F4F78A2944}"/>
                </a:ext>
              </a:extLst>
            </p:cNvPr>
            <p:cNvSpPr/>
            <p:nvPr/>
          </p:nvSpPr>
          <p:spPr>
            <a:xfrm>
              <a:off x="2363472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2798" y="3469"/>
                  </a:move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35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19736" y="63630"/>
                  </a:lnTo>
                  <a:lnTo>
                    <a:pt x="16190" y="59003"/>
                  </a:lnTo>
                  <a:lnTo>
                    <a:pt x="1973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5" name="object 342">
              <a:extLst>
                <a:ext uri="{FF2B5EF4-FFF2-40B4-BE49-F238E27FC236}">
                  <a16:creationId xmlns:a16="http://schemas.microsoft.com/office/drawing/2014/main" id="{FCD17CF3-46B7-4622-AB6C-1D40789AB4AE}"/>
                </a:ext>
              </a:extLst>
            </p:cNvPr>
            <p:cNvSpPr/>
            <p:nvPr/>
          </p:nvSpPr>
          <p:spPr>
            <a:xfrm>
              <a:off x="2434092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12643" y="75196"/>
                  </a:moveTo>
                  <a:lnTo>
                    <a:pt x="12643" y="23132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643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6" name="object 337">
              <a:extLst>
                <a:ext uri="{FF2B5EF4-FFF2-40B4-BE49-F238E27FC236}">
                  <a16:creationId xmlns:a16="http://schemas.microsoft.com/office/drawing/2014/main" id="{791310AF-DD04-4EF9-BE57-D2C734EC7602}"/>
                </a:ext>
              </a:extLst>
            </p:cNvPr>
            <p:cNvSpPr/>
            <p:nvPr/>
          </p:nvSpPr>
          <p:spPr>
            <a:xfrm>
              <a:off x="2505792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7" name="object 338">
              <a:extLst>
                <a:ext uri="{FF2B5EF4-FFF2-40B4-BE49-F238E27FC236}">
                  <a16:creationId xmlns:a16="http://schemas.microsoft.com/office/drawing/2014/main" id="{69464B01-944E-4805-9B34-B9ACCA3E95A7}"/>
                </a:ext>
              </a:extLst>
            </p:cNvPr>
            <p:cNvSpPr/>
            <p:nvPr/>
          </p:nvSpPr>
          <p:spPr>
            <a:xfrm>
              <a:off x="256932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786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412" y="9253"/>
                  </a:lnTo>
                  <a:lnTo>
                    <a:pt x="41786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60" y="76317"/>
                  </a:lnTo>
                  <a:lnTo>
                    <a:pt x="42432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8" name="object 339">
              <a:extLst>
                <a:ext uri="{FF2B5EF4-FFF2-40B4-BE49-F238E27FC236}">
                  <a16:creationId xmlns:a16="http://schemas.microsoft.com/office/drawing/2014/main" id="{C40D568B-78EB-4DBD-BEDE-7D5A48989F17}"/>
                </a:ext>
              </a:extLst>
            </p:cNvPr>
            <p:cNvSpPr/>
            <p:nvPr/>
          </p:nvSpPr>
          <p:spPr>
            <a:xfrm>
              <a:off x="2629609" y="5121028"/>
              <a:ext cx="82030" cy="72883"/>
            </a:xfrm>
            <a:custGeom>
              <a:avLst/>
              <a:gdLst/>
              <a:ahLst/>
              <a:cxnLst/>
              <a:rect l="l" t="t" r="r" b="b"/>
              <a:pathLst>
                <a:path w="82030" h="72883">
                  <a:moveTo>
                    <a:pt x="82030" y="0"/>
                  </a:moveTo>
                  <a:lnTo>
                    <a:pt x="70466" y="0"/>
                  </a:lnTo>
                  <a:lnTo>
                    <a:pt x="60135" y="50907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20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9" name="object 329">
              <a:extLst>
                <a:ext uri="{FF2B5EF4-FFF2-40B4-BE49-F238E27FC236}">
                  <a16:creationId xmlns:a16="http://schemas.microsoft.com/office/drawing/2014/main" id="{476CA881-B6E1-44DC-A95F-D8CD2828D641}"/>
                </a:ext>
              </a:extLst>
            </p:cNvPr>
            <p:cNvSpPr/>
            <p:nvPr/>
          </p:nvSpPr>
          <p:spPr>
            <a:xfrm>
              <a:off x="2754505" y="5118714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11564" y="102970"/>
                  </a:moveTo>
                  <a:lnTo>
                    <a:pt x="11564" y="68256"/>
                  </a:lnTo>
                  <a:lnTo>
                    <a:pt x="16190" y="72883"/>
                  </a:lnTo>
                  <a:lnTo>
                    <a:pt x="18503" y="65943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6690"/>
                  </a:lnTo>
                  <a:lnTo>
                    <a:pt x="37006" y="60160"/>
                  </a:lnTo>
                  <a:lnTo>
                    <a:pt x="35772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911" y="56208"/>
                  </a:lnTo>
                  <a:lnTo>
                    <a:pt x="51963" y="41638"/>
                  </a:lnTo>
                  <a:lnTo>
                    <a:pt x="51963" y="23132"/>
                  </a:lnTo>
                  <a:lnTo>
                    <a:pt x="49650" y="15036"/>
                  </a:lnTo>
                  <a:lnTo>
                    <a:pt x="4625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469"/>
                  </a:lnTo>
                  <a:lnTo>
                    <a:pt x="11564" y="10409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1963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6190" y="72883"/>
                  </a:lnTo>
                  <a:lnTo>
                    <a:pt x="20816" y="76353"/>
                  </a:lnTo>
                  <a:lnTo>
                    <a:pt x="35772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0" name="object 330">
              <a:extLst>
                <a:ext uri="{FF2B5EF4-FFF2-40B4-BE49-F238E27FC236}">
                  <a16:creationId xmlns:a16="http://schemas.microsoft.com/office/drawing/2014/main" id="{36753972-2A8E-4687-96B6-946529498E24}"/>
                </a:ext>
              </a:extLst>
            </p:cNvPr>
            <p:cNvSpPr/>
            <p:nvPr/>
          </p:nvSpPr>
          <p:spPr>
            <a:xfrm>
              <a:off x="2821579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1" name="object 331">
              <a:extLst>
                <a:ext uri="{FF2B5EF4-FFF2-40B4-BE49-F238E27FC236}">
                  <a16:creationId xmlns:a16="http://schemas.microsoft.com/office/drawing/2014/main" id="{874731A2-98A6-49E8-8041-00A23D984839}"/>
                </a:ext>
              </a:extLst>
            </p:cNvPr>
            <p:cNvSpPr/>
            <p:nvPr/>
          </p:nvSpPr>
          <p:spPr>
            <a:xfrm>
              <a:off x="2858585" y="5118714"/>
              <a:ext cx="43767" cy="76353"/>
            </a:xfrm>
            <a:custGeom>
              <a:avLst/>
              <a:gdLst/>
              <a:ahLst/>
              <a:cxnLst/>
              <a:rect l="l" t="t" r="r" b="b"/>
              <a:pathLst>
                <a:path w="43767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67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643" y="55533"/>
                  </a:lnTo>
                  <a:lnTo>
                    <a:pt x="11564" y="49735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2" name="object 332">
              <a:extLst>
                <a:ext uri="{FF2B5EF4-FFF2-40B4-BE49-F238E27FC236}">
                  <a16:creationId xmlns:a16="http://schemas.microsoft.com/office/drawing/2014/main" id="{F301BE89-0AAB-4440-9A0D-5315D01FD36F}"/>
                </a:ext>
              </a:extLst>
            </p:cNvPr>
            <p:cNvSpPr/>
            <p:nvPr/>
          </p:nvSpPr>
          <p:spPr>
            <a:xfrm>
              <a:off x="2926893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lnTo>
                    <a:pt x="21895" y="40497"/>
                  </a:lnTo>
                  <a:lnTo>
                    <a:pt x="33459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3" name="object 333">
              <a:extLst>
                <a:ext uri="{FF2B5EF4-FFF2-40B4-BE49-F238E27FC236}">
                  <a16:creationId xmlns:a16="http://schemas.microsoft.com/office/drawing/2014/main" id="{5A7A1858-9F3D-49B6-B913-3E7A516B39F1}"/>
                </a:ext>
              </a:extLst>
            </p:cNvPr>
            <p:cNvSpPr/>
            <p:nvPr/>
          </p:nvSpPr>
          <p:spPr>
            <a:xfrm>
              <a:off x="29962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4" name="object 334">
              <a:extLst>
                <a:ext uri="{FF2B5EF4-FFF2-40B4-BE49-F238E27FC236}">
                  <a16:creationId xmlns:a16="http://schemas.microsoft.com/office/drawing/2014/main" id="{5016B57F-4FA9-4309-ADF6-F4B8469F64B7}"/>
                </a:ext>
              </a:extLst>
            </p:cNvPr>
            <p:cNvSpPr/>
            <p:nvPr/>
          </p:nvSpPr>
          <p:spPr>
            <a:xfrm>
              <a:off x="3059807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5" name="object 335">
              <a:extLst>
                <a:ext uri="{FF2B5EF4-FFF2-40B4-BE49-F238E27FC236}">
                  <a16:creationId xmlns:a16="http://schemas.microsoft.com/office/drawing/2014/main" id="{9EB1FAFF-D87E-4DE1-8EA4-546A0BFB0424}"/>
                </a:ext>
              </a:extLst>
            </p:cNvPr>
            <p:cNvSpPr/>
            <p:nvPr/>
          </p:nvSpPr>
          <p:spPr>
            <a:xfrm>
              <a:off x="311762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1404"/>
                  </a:lnTo>
                  <a:lnTo>
                    <a:pt x="33614" y="80994"/>
                  </a:lnTo>
                  <a:lnTo>
                    <a:pt x="32380" y="80994"/>
                  </a:lnTo>
                  <a:lnTo>
                    <a:pt x="28988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6" name="object 336">
              <a:extLst>
                <a:ext uri="{FF2B5EF4-FFF2-40B4-BE49-F238E27FC236}">
                  <a16:creationId xmlns:a16="http://schemas.microsoft.com/office/drawing/2014/main" id="{617D40E4-8F3B-453C-BF9A-94D06BEE62AF}"/>
                </a:ext>
              </a:extLst>
            </p:cNvPr>
            <p:cNvSpPr/>
            <p:nvPr/>
          </p:nvSpPr>
          <p:spPr>
            <a:xfrm>
              <a:off x="316280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6939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7759"/>
                  </a:lnTo>
                  <a:lnTo>
                    <a:pt x="3392" y="30072"/>
                  </a:lnTo>
                  <a:lnTo>
                    <a:pt x="6938" y="34698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6257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0398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5772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7" name="object 326">
              <a:extLst>
                <a:ext uri="{FF2B5EF4-FFF2-40B4-BE49-F238E27FC236}">
                  <a16:creationId xmlns:a16="http://schemas.microsoft.com/office/drawing/2014/main" id="{2F15E6AD-39CA-44C0-80A3-EFBBDCA9EA8F}"/>
                </a:ext>
              </a:extLst>
            </p:cNvPr>
            <p:cNvSpPr/>
            <p:nvPr/>
          </p:nvSpPr>
          <p:spPr>
            <a:xfrm>
              <a:off x="3255324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10485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233" y="18506"/>
                  </a:lnTo>
                  <a:lnTo>
                    <a:pt x="1233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6190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8239" y="70569"/>
                  </a:lnTo>
                  <a:lnTo>
                    <a:pt x="39319" y="75196"/>
                  </a:lnTo>
                  <a:lnTo>
                    <a:pt x="50883" y="75196"/>
                  </a:lnTo>
                  <a:lnTo>
                    <a:pt x="50883" y="74039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2312" y="67099"/>
                  </a:moveTo>
                  <a:lnTo>
                    <a:pt x="5859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2798" y="57846"/>
                  </a:lnTo>
                  <a:lnTo>
                    <a:pt x="12798" y="48578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7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8" name="object 327">
              <a:extLst>
                <a:ext uri="{FF2B5EF4-FFF2-40B4-BE49-F238E27FC236}">
                  <a16:creationId xmlns:a16="http://schemas.microsoft.com/office/drawing/2014/main" id="{E8F7271D-F0B7-436C-85D8-A3D015B138E7}"/>
                </a:ext>
              </a:extLst>
            </p:cNvPr>
            <p:cNvSpPr/>
            <p:nvPr/>
          </p:nvSpPr>
          <p:spPr>
            <a:xfrm>
              <a:off x="3322398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1564" y="75196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1301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74" y="15886"/>
                  </a:lnTo>
                  <a:lnTo>
                    <a:pt x="40971" y="4037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9" name="object 328">
              <a:extLst>
                <a:ext uri="{FF2B5EF4-FFF2-40B4-BE49-F238E27FC236}">
                  <a16:creationId xmlns:a16="http://schemas.microsoft.com/office/drawing/2014/main" id="{C282ED2D-DF88-404C-A3B9-59D82ACC4C0F}"/>
                </a:ext>
              </a:extLst>
            </p:cNvPr>
            <p:cNvSpPr/>
            <p:nvPr/>
          </p:nvSpPr>
          <p:spPr>
            <a:xfrm>
              <a:off x="3384846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98" y="78666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4874"/>
                  </a:lnTo>
                  <a:lnTo>
                    <a:pt x="22049" y="94874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4127"/>
                  </a:lnTo>
                  <a:lnTo>
                    <a:pt x="53196" y="10412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196" h="105284">
                  <a:moveTo>
                    <a:pt x="17423" y="105284"/>
                  </a:move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98" y="78666"/>
                  </a:lnTo>
                  <a:lnTo>
                    <a:pt x="11564" y="101814"/>
                  </a:lnTo>
                  <a:lnTo>
                    <a:pt x="17423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0" name="object 318">
              <a:extLst>
                <a:ext uri="{FF2B5EF4-FFF2-40B4-BE49-F238E27FC236}">
                  <a16:creationId xmlns:a16="http://schemas.microsoft.com/office/drawing/2014/main" id="{8E1FF2FD-D7C4-4352-B2CB-F3F59036F959}"/>
                </a:ext>
              </a:extLst>
            </p:cNvPr>
            <p:cNvSpPr/>
            <p:nvPr/>
          </p:nvSpPr>
          <p:spPr>
            <a:xfrm>
              <a:off x="348322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6938" y="69413"/>
                  </a:moveTo>
                  <a:lnTo>
                    <a:pt x="11564" y="74039"/>
                  </a:lnTo>
                  <a:lnTo>
                    <a:pt x="18503" y="76353"/>
                  </a:lnTo>
                  <a:lnTo>
                    <a:pt x="32380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3630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1" name="object 319">
              <a:extLst>
                <a:ext uri="{FF2B5EF4-FFF2-40B4-BE49-F238E27FC236}">
                  <a16:creationId xmlns:a16="http://schemas.microsoft.com/office/drawing/2014/main" id="{C23DC261-F20F-4A0C-9A70-598E8648CABB}"/>
                </a:ext>
              </a:extLst>
            </p:cNvPr>
            <p:cNvSpPr/>
            <p:nvPr/>
          </p:nvSpPr>
          <p:spPr>
            <a:xfrm>
              <a:off x="3545669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2" name="object 320">
              <a:extLst>
                <a:ext uri="{FF2B5EF4-FFF2-40B4-BE49-F238E27FC236}">
                  <a16:creationId xmlns:a16="http://schemas.microsoft.com/office/drawing/2014/main" id="{FCF3A780-15E8-4A95-8D4D-C8DBC9EEDAFF}"/>
                </a:ext>
              </a:extLst>
            </p:cNvPr>
            <p:cNvSpPr/>
            <p:nvPr/>
          </p:nvSpPr>
          <p:spPr>
            <a:xfrm>
              <a:off x="3611663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834" y="1156"/>
                  </a:lnTo>
                  <a:lnTo>
                    <a:pt x="27754" y="1156"/>
                  </a:lnTo>
                  <a:lnTo>
                    <a:pt x="24208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3" name="object 321">
              <a:extLst>
                <a:ext uri="{FF2B5EF4-FFF2-40B4-BE49-F238E27FC236}">
                  <a16:creationId xmlns:a16="http://schemas.microsoft.com/office/drawing/2014/main" id="{B0325458-CE8F-423B-B143-85D26EE02B18}"/>
                </a:ext>
              </a:extLst>
            </p:cNvPr>
            <p:cNvSpPr/>
            <p:nvPr/>
          </p:nvSpPr>
          <p:spPr>
            <a:xfrm>
              <a:off x="3647436" y="5121028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4" name="object 322">
              <a:extLst>
                <a:ext uri="{FF2B5EF4-FFF2-40B4-BE49-F238E27FC236}">
                  <a16:creationId xmlns:a16="http://schemas.microsoft.com/office/drawing/2014/main" id="{5E2BA545-72E2-4A92-A8FB-EA372DCC5798}"/>
                </a:ext>
              </a:extLst>
            </p:cNvPr>
            <p:cNvSpPr/>
            <p:nvPr/>
          </p:nvSpPr>
          <p:spPr>
            <a:xfrm>
              <a:off x="3711118" y="5094410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6939"/>
                  </a:moveTo>
                  <a:lnTo>
                    <a:pt x="12643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3877" y="6939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5" name="object 323">
              <a:extLst>
                <a:ext uri="{FF2B5EF4-FFF2-40B4-BE49-F238E27FC236}">
                  <a16:creationId xmlns:a16="http://schemas.microsoft.com/office/drawing/2014/main" id="{13BB06CE-B42E-40F2-AEBC-31013E1C75E6}"/>
                </a:ext>
              </a:extLst>
            </p:cNvPr>
            <p:cNvSpPr/>
            <p:nvPr/>
          </p:nvSpPr>
          <p:spPr>
            <a:xfrm>
              <a:off x="3738873" y="5118714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1632" y="52063"/>
                  </a:lnTo>
                  <a:lnTo>
                    <a:pt x="41632" y="56690"/>
                  </a:lnTo>
                  <a:lnTo>
                    <a:pt x="39319" y="60160"/>
                  </a:lnTo>
                  <a:lnTo>
                    <a:pt x="37006" y="62473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891"/>
                  </a:ln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1632" y="21975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1632" y="3469"/>
                  </a:lnTo>
                  <a:lnTo>
                    <a:pt x="35772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6" name="object 324">
              <a:extLst>
                <a:ext uri="{FF2B5EF4-FFF2-40B4-BE49-F238E27FC236}">
                  <a16:creationId xmlns:a16="http://schemas.microsoft.com/office/drawing/2014/main" id="{C6D59704-8086-4495-952D-D64BD2B01943}"/>
                </a:ext>
              </a:extLst>
            </p:cNvPr>
            <p:cNvSpPr/>
            <p:nvPr/>
          </p:nvSpPr>
          <p:spPr>
            <a:xfrm>
              <a:off x="380240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8457" y="76349"/>
                  </a:lnTo>
                  <a:lnTo>
                    <a:pt x="41820" y="73504"/>
                  </a:lnTo>
                  <a:lnTo>
                    <a:pt x="5103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891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7092" y="9253"/>
                  </a:lnTo>
                  <a:lnTo>
                    <a:pt x="1491" y="21837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7092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473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7" name="object 325">
              <a:extLst>
                <a:ext uri="{FF2B5EF4-FFF2-40B4-BE49-F238E27FC236}">
                  <a16:creationId xmlns:a16="http://schemas.microsoft.com/office/drawing/2014/main" id="{67182062-7BFD-495A-B386-6CAE37664111}"/>
                </a:ext>
              </a:extLst>
            </p:cNvPr>
            <p:cNvSpPr/>
            <p:nvPr/>
          </p:nvSpPr>
          <p:spPr>
            <a:xfrm>
              <a:off x="3866082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8" name="object 314">
              <a:extLst>
                <a:ext uri="{FF2B5EF4-FFF2-40B4-BE49-F238E27FC236}">
                  <a16:creationId xmlns:a16="http://schemas.microsoft.com/office/drawing/2014/main" id="{B953B9E5-6A34-4263-8231-6A526D3C3E98}"/>
                </a:ext>
              </a:extLst>
            </p:cNvPr>
            <p:cNvSpPr/>
            <p:nvPr/>
          </p:nvSpPr>
          <p:spPr>
            <a:xfrm>
              <a:off x="5029775" y="4231301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4362" y="0"/>
                  </a:moveTo>
                  <a:lnTo>
                    <a:pt x="20816" y="10425"/>
                  </a:lnTo>
                  <a:lnTo>
                    <a:pt x="53196" y="10425"/>
                  </a:lnTo>
                  <a:lnTo>
                    <a:pt x="50883" y="0"/>
                  </a:lnTo>
                  <a:lnTo>
                    <a:pt x="24362" y="0"/>
                  </a:lnTo>
                  <a:close/>
                </a:path>
                <a:path w="53196" h="71741">
                  <a:moveTo>
                    <a:pt x="20816" y="10425"/>
                  </a:moveTo>
                  <a:lnTo>
                    <a:pt x="24362" y="0"/>
                  </a:lnTo>
                  <a:lnTo>
                    <a:pt x="37006" y="-43951"/>
                  </a:lnTo>
                  <a:lnTo>
                    <a:pt x="50883" y="0"/>
                  </a:lnTo>
                  <a:lnTo>
                    <a:pt x="53196" y="10425"/>
                  </a:lnTo>
                  <a:lnTo>
                    <a:pt x="61368" y="35870"/>
                  </a:lnTo>
                  <a:lnTo>
                    <a:pt x="74012" y="35870"/>
                  </a:lnTo>
                  <a:lnTo>
                    <a:pt x="42865" y="-61316"/>
                  </a:lnTo>
                  <a:lnTo>
                    <a:pt x="32380" y="-61316"/>
                  </a:lnTo>
                  <a:lnTo>
                    <a:pt x="0" y="35870"/>
                  </a:lnTo>
                  <a:lnTo>
                    <a:pt x="12798" y="35870"/>
                  </a:lnTo>
                  <a:lnTo>
                    <a:pt x="20816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9" name="object 315">
              <a:extLst>
                <a:ext uri="{FF2B5EF4-FFF2-40B4-BE49-F238E27FC236}">
                  <a16:creationId xmlns:a16="http://schemas.microsoft.com/office/drawing/2014/main" id="{B06F765D-2DAC-4150-B098-3D30BA5717C3}"/>
                </a:ext>
              </a:extLst>
            </p:cNvPr>
            <p:cNvSpPr/>
            <p:nvPr/>
          </p:nvSpPr>
          <p:spPr>
            <a:xfrm>
              <a:off x="5113040" y="4168828"/>
              <a:ext cx="63681" cy="100657"/>
            </a:xfrm>
            <a:custGeom>
              <a:avLst/>
              <a:gdLst/>
              <a:ahLst/>
              <a:cxnLst/>
              <a:rect l="l" t="t" r="r" b="b"/>
              <a:pathLst>
                <a:path w="63681" h="100657">
                  <a:moveTo>
                    <a:pt x="12798" y="28931"/>
                  </a:moveTo>
                  <a:lnTo>
                    <a:pt x="15110" y="21991"/>
                  </a:lnTo>
                  <a:lnTo>
                    <a:pt x="18503" y="17364"/>
                  </a:lnTo>
                  <a:lnTo>
                    <a:pt x="20816" y="12722"/>
                  </a:lnTo>
                  <a:lnTo>
                    <a:pt x="26675" y="10409"/>
                  </a:lnTo>
                  <a:lnTo>
                    <a:pt x="39319" y="10409"/>
                  </a:lnTo>
                  <a:lnTo>
                    <a:pt x="43944" y="11566"/>
                  </a:lnTo>
                  <a:lnTo>
                    <a:pt x="46257" y="15036"/>
                  </a:lnTo>
                  <a:lnTo>
                    <a:pt x="49804" y="18521"/>
                  </a:lnTo>
                  <a:lnTo>
                    <a:pt x="50883" y="23148"/>
                  </a:lnTo>
                  <a:lnTo>
                    <a:pt x="52117" y="30087"/>
                  </a:lnTo>
                  <a:lnTo>
                    <a:pt x="63681" y="30087"/>
                  </a:lnTo>
                  <a:lnTo>
                    <a:pt x="63681" y="19678"/>
                  </a:lnTo>
                  <a:lnTo>
                    <a:pt x="60135" y="12722"/>
                  </a:lnTo>
                  <a:lnTo>
                    <a:pt x="55509" y="6939"/>
                  </a:lnTo>
                  <a:lnTo>
                    <a:pt x="49804" y="2313"/>
                  </a:lnTo>
                  <a:lnTo>
                    <a:pt x="42865" y="0"/>
                  </a:lnTo>
                  <a:lnTo>
                    <a:pt x="32199" y="17"/>
                  </a:lnTo>
                  <a:lnTo>
                    <a:pt x="18331" y="2821"/>
                  </a:lnTo>
                  <a:lnTo>
                    <a:pt x="9251" y="10409"/>
                  </a:lnTo>
                  <a:lnTo>
                    <a:pt x="6198" y="14270"/>
                  </a:lnTo>
                  <a:lnTo>
                    <a:pt x="1640" y="25463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51" y="67166"/>
                  </a:lnTo>
                  <a:lnTo>
                    <a:pt x="3850" y="79730"/>
                  </a:lnTo>
                  <a:lnTo>
                    <a:pt x="9251" y="90248"/>
                  </a:lnTo>
                  <a:lnTo>
                    <a:pt x="21665" y="98435"/>
                  </a:lnTo>
                  <a:lnTo>
                    <a:pt x="34693" y="100657"/>
                  </a:lnTo>
                  <a:lnTo>
                    <a:pt x="38965" y="100489"/>
                  </a:lnTo>
                  <a:lnTo>
                    <a:pt x="51838" y="97149"/>
                  </a:lnTo>
                  <a:lnTo>
                    <a:pt x="61368" y="89091"/>
                  </a:lnTo>
                  <a:lnTo>
                    <a:pt x="63681" y="86778"/>
                  </a:lnTo>
                  <a:lnTo>
                    <a:pt x="63681" y="49750"/>
                  </a:lnTo>
                  <a:lnTo>
                    <a:pt x="33614" y="49750"/>
                  </a:lnTo>
                  <a:lnTo>
                    <a:pt x="33614" y="60160"/>
                  </a:lnTo>
                  <a:lnTo>
                    <a:pt x="52117" y="60160"/>
                  </a:lnTo>
                  <a:lnTo>
                    <a:pt x="52117" y="83308"/>
                  </a:lnTo>
                  <a:lnTo>
                    <a:pt x="49804" y="84464"/>
                  </a:lnTo>
                  <a:lnTo>
                    <a:pt x="46257" y="87934"/>
                  </a:lnTo>
                  <a:lnTo>
                    <a:pt x="41632" y="90248"/>
                  </a:lnTo>
                  <a:lnTo>
                    <a:pt x="27754" y="90248"/>
                  </a:lnTo>
                  <a:lnTo>
                    <a:pt x="22049" y="86778"/>
                  </a:lnTo>
                  <a:lnTo>
                    <a:pt x="18503" y="82151"/>
                  </a:lnTo>
                  <a:lnTo>
                    <a:pt x="15110" y="76368"/>
                  </a:lnTo>
                  <a:lnTo>
                    <a:pt x="12798" y="69428"/>
                  </a:lnTo>
                  <a:lnTo>
                    <a:pt x="1279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0" name="object 316">
              <a:extLst>
                <a:ext uri="{FF2B5EF4-FFF2-40B4-BE49-F238E27FC236}">
                  <a16:creationId xmlns:a16="http://schemas.microsoft.com/office/drawing/2014/main" id="{21315B3F-6F6B-451D-9853-2E3B270D2F4A}"/>
                </a:ext>
              </a:extLst>
            </p:cNvPr>
            <p:cNvSpPr/>
            <p:nvPr/>
          </p:nvSpPr>
          <p:spPr>
            <a:xfrm>
              <a:off x="5193991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423" y="87934"/>
                  </a:lnTo>
                  <a:lnTo>
                    <a:pt x="17423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71" y="66959"/>
                  </a:lnTo>
                  <a:lnTo>
                    <a:pt x="2268" y="80268"/>
                  </a:lnTo>
                  <a:lnTo>
                    <a:pt x="5859" y="90248"/>
                  </a:lnTo>
                  <a:lnTo>
                    <a:pt x="10485" y="97187"/>
                  </a:lnTo>
                  <a:lnTo>
                    <a:pt x="17423" y="100657"/>
                  </a:lnTo>
                  <a:lnTo>
                    <a:pt x="17423" y="87934"/>
                  </a:lnTo>
                  <a:lnTo>
                    <a:pt x="15110" y="82151"/>
                  </a:lnTo>
                  <a:lnTo>
                    <a:pt x="12798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98" y="21991"/>
                  </a:lnTo>
                  <a:lnTo>
                    <a:pt x="15110" y="17364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552" y="30087"/>
                  </a:lnTo>
                  <a:lnTo>
                    <a:pt x="40552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32" y="97187"/>
                  </a:lnTo>
                  <a:lnTo>
                    <a:pt x="45178" y="89091"/>
                  </a:lnTo>
                  <a:lnTo>
                    <a:pt x="48040" y="83648"/>
                  </a:lnTo>
                  <a:lnTo>
                    <a:pt x="51097" y="72017"/>
                  </a:lnTo>
                  <a:lnTo>
                    <a:pt x="52117" y="56690"/>
                  </a:lnTo>
                  <a:lnTo>
                    <a:pt x="52117" y="40497"/>
                  </a:lnTo>
                  <a:lnTo>
                    <a:pt x="51821" y="32345"/>
                  </a:lnTo>
                  <a:lnTo>
                    <a:pt x="49592" y="19158"/>
                  </a:lnTo>
                  <a:lnTo>
                    <a:pt x="45178" y="9253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85" y="3469"/>
                  </a:lnTo>
                  <a:lnTo>
                    <a:pt x="5859" y="10409"/>
                  </a:lnTo>
                  <a:lnTo>
                    <a:pt x="3193" y="15734"/>
                  </a:lnTo>
                  <a:lnTo>
                    <a:pt x="674" y="27409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1" name="object 317">
              <a:extLst>
                <a:ext uri="{FF2B5EF4-FFF2-40B4-BE49-F238E27FC236}">
                  <a16:creationId xmlns:a16="http://schemas.microsoft.com/office/drawing/2014/main" id="{58679C2D-A495-4EE5-B716-29A5FAA49E74}"/>
                </a:ext>
              </a:extLst>
            </p:cNvPr>
            <p:cNvSpPr/>
            <p:nvPr/>
          </p:nvSpPr>
          <p:spPr>
            <a:xfrm>
              <a:off x="5262298" y="4169985"/>
              <a:ext cx="25441" cy="99501"/>
            </a:xfrm>
            <a:custGeom>
              <a:avLst/>
              <a:gdLst/>
              <a:ahLst/>
              <a:cxnLst/>
              <a:rect l="l" t="t" r="r" b="b"/>
              <a:pathLst>
                <a:path w="25441" h="99501">
                  <a:moveTo>
                    <a:pt x="18503" y="86778"/>
                  </a:moveTo>
                  <a:lnTo>
                    <a:pt x="16190" y="80994"/>
                  </a:lnTo>
                  <a:lnTo>
                    <a:pt x="18503" y="99501"/>
                  </a:lnTo>
                  <a:lnTo>
                    <a:pt x="25441" y="99501"/>
                  </a:lnTo>
                  <a:lnTo>
                    <a:pt x="21895" y="89091"/>
                  </a:lnTo>
                  <a:lnTo>
                    <a:pt x="18503" y="86778"/>
                  </a:lnTo>
                  <a:close/>
                </a:path>
                <a:path w="25441" h="99501">
                  <a:moveTo>
                    <a:pt x="33459" y="86778"/>
                  </a:moveTo>
                  <a:lnTo>
                    <a:pt x="30067" y="89091"/>
                  </a:lnTo>
                  <a:lnTo>
                    <a:pt x="21895" y="89091"/>
                  </a:lnTo>
                  <a:lnTo>
                    <a:pt x="25441" y="99501"/>
                  </a:lnTo>
                  <a:lnTo>
                    <a:pt x="33459" y="99501"/>
                  </a:lnTo>
                  <a:lnTo>
                    <a:pt x="40552" y="96031"/>
                  </a:lnTo>
                  <a:lnTo>
                    <a:pt x="45178" y="90248"/>
                  </a:lnTo>
                  <a:lnTo>
                    <a:pt x="49804" y="84464"/>
                  </a:lnTo>
                  <a:lnTo>
                    <a:pt x="52117" y="76368"/>
                  </a:lnTo>
                  <a:lnTo>
                    <a:pt x="52117" y="56690"/>
                  </a:lnTo>
                  <a:lnTo>
                    <a:pt x="49804" y="48593"/>
                  </a:lnTo>
                  <a:lnTo>
                    <a:pt x="45178" y="42810"/>
                  </a:lnTo>
                  <a:lnTo>
                    <a:pt x="41632" y="37027"/>
                  </a:lnTo>
                  <a:lnTo>
                    <a:pt x="35772" y="33557"/>
                  </a:lnTo>
                  <a:lnTo>
                    <a:pt x="21895" y="33557"/>
                  </a:lnTo>
                  <a:lnTo>
                    <a:pt x="16190" y="35870"/>
                  </a:lnTo>
                  <a:lnTo>
                    <a:pt x="11564" y="41654"/>
                  </a:lnTo>
                  <a:lnTo>
                    <a:pt x="12643" y="31244"/>
                  </a:lnTo>
                  <a:lnTo>
                    <a:pt x="14956" y="23148"/>
                  </a:lnTo>
                  <a:lnTo>
                    <a:pt x="19582" y="18521"/>
                  </a:lnTo>
                  <a:lnTo>
                    <a:pt x="24208" y="12722"/>
                  </a:lnTo>
                  <a:lnTo>
                    <a:pt x="30067" y="10409"/>
                  </a:lnTo>
                  <a:lnTo>
                    <a:pt x="40552" y="10409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1895" y="2313"/>
                  </a:lnTo>
                  <a:lnTo>
                    <a:pt x="17269" y="5783"/>
                  </a:lnTo>
                  <a:lnTo>
                    <a:pt x="11564" y="9253"/>
                  </a:lnTo>
                  <a:lnTo>
                    <a:pt x="6938" y="16208"/>
                  </a:lnTo>
                  <a:lnTo>
                    <a:pt x="3392" y="23148"/>
                  </a:lnTo>
                  <a:lnTo>
                    <a:pt x="2043" y="28969"/>
                  </a:lnTo>
                  <a:lnTo>
                    <a:pt x="501" y="41312"/>
                  </a:lnTo>
                  <a:lnTo>
                    <a:pt x="0" y="55533"/>
                  </a:lnTo>
                  <a:lnTo>
                    <a:pt x="0" y="60160"/>
                  </a:lnTo>
                  <a:lnTo>
                    <a:pt x="148" y="65096"/>
                  </a:lnTo>
                  <a:lnTo>
                    <a:pt x="2279" y="77999"/>
                  </a:lnTo>
                  <a:lnTo>
                    <a:pt x="6938" y="89091"/>
                  </a:lnTo>
                  <a:lnTo>
                    <a:pt x="11564" y="96031"/>
                  </a:lnTo>
                  <a:lnTo>
                    <a:pt x="18503" y="99501"/>
                  </a:lnTo>
                  <a:lnTo>
                    <a:pt x="16190" y="80994"/>
                  </a:lnTo>
                  <a:lnTo>
                    <a:pt x="12643" y="76368"/>
                  </a:lnTo>
                  <a:lnTo>
                    <a:pt x="11564" y="69428"/>
                  </a:lnTo>
                  <a:lnTo>
                    <a:pt x="11564" y="56690"/>
                  </a:lnTo>
                  <a:lnTo>
                    <a:pt x="12643" y="53220"/>
                  </a:lnTo>
                  <a:lnTo>
                    <a:pt x="14956" y="49750"/>
                  </a:lnTo>
                  <a:lnTo>
                    <a:pt x="19582" y="45124"/>
                  </a:lnTo>
                  <a:lnTo>
                    <a:pt x="23128" y="43967"/>
                  </a:lnTo>
                  <a:lnTo>
                    <a:pt x="30067" y="43967"/>
                  </a:lnTo>
                  <a:lnTo>
                    <a:pt x="33459" y="46280"/>
                  </a:lnTo>
                  <a:lnTo>
                    <a:pt x="35772" y="49750"/>
                  </a:lnTo>
                  <a:lnTo>
                    <a:pt x="39319" y="54377"/>
                  </a:lnTo>
                  <a:lnTo>
                    <a:pt x="40552" y="60160"/>
                  </a:lnTo>
                  <a:lnTo>
                    <a:pt x="40552" y="72898"/>
                  </a:lnTo>
                  <a:lnTo>
                    <a:pt x="39319" y="78681"/>
                  </a:lnTo>
                  <a:lnTo>
                    <a:pt x="35772" y="82151"/>
                  </a:lnTo>
                  <a:lnTo>
                    <a:pt x="33459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2" name="object 312">
              <a:extLst>
                <a:ext uri="{FF2B5EF4-FFF2-40B4-BE49-F238E27FC236}">
                  <a16:creationId xmlns:a16="http://schemas.microsoft.com/office/drawing/2014/main" id="{C7F9A77B-FBC5-45CC-BED5-B3936349F6E5}"/>
                </a:ext>
              </a:extLst>
            </p:cNvPr>
            <p:cNvSpPr/>
            <p:nvPr/>
          </p:nvSpPr>
          <p:spPr>
            <a:xfrm>
              <a:off x="549821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33" y="67099"/>
                  </a:moveTo>
                  <a:lnTo>
                    <a:pt x="4625" y="70569"/>
                  </a:lnTo>
                  <a:lnTo>
                    <a:pt x="8172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5783"/>
                  </a:lnTo>
                  <a:lnTo>
                    <a:pt x="5859" y="8096"/>
                  </a:lnTo>
                  <a:lnTo>
                    <a:pt x="3546" y="11566"/>
                  </a:lnTo>
                  <a:lnTo>
                    <a:pt x="1233" y="15036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7099"/>
                  </a:lnTo>
                  <a:close/>
                </a:path>
                <a:path w="50883" h="76353">
                  <a:moveTo>
                    <a:pt x="20816" y="76353"/>
                  </a:moveTo>
                  <a:lnTo>
                    <a:pt x="26675" y="76353"/>
                  </a:lnTo>
                  <a:lnTo>
                    <a:pt x="22049" y="64786"/>
                  </a:lnTo>
                  <a:lnTo>
                    <a:pt x="15110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0816" y="763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3" name="object 313">
              <a:extLst>
                <a:ext uri="{FF2B5EF4-FFF2-40B4-BE49-F238E27FC236}">
                  <a16:creationId xmlns:a16="http://schemas.microsoft.com/office/drawing/2014/main" id="{9FC717D7-DD83-4698-956C-F53C67BC3104}"/>
                </a:ext>
              </a:extLst>
            </p:cNvPr>
            <p:cNvSpPr/>
            <p:nvPr/>
          </p:nvSpPr>
          <p:spPr>
            <a:xfrm>
              <a:off x="5565287" y="4253293"/>
              <a:ext cx="15110" cy="15036"/>
            </a:xfrm>
            <a:custGeom>
              <a:avLst/>
              <a:gdLst/>
              <a:ahLst/>
              <a:cxnLst/>
              <a:rect l="l" t="t" r="r" b="b"/>
              <a:pathLst>
                <a:path w="15110" h="15036">
                  <a:moveTo>
                    <a:pt x="0" y="8096"/>
                  </a:moveTo>
                  <a:lnTo>
                    <a:pt x="0" y="11566"/>
                  </a:lnTo>
                  <a:lnTo>
                    <a:pt x="2312" y="15036"/>
                  </a:lnTo>
                  <a:lnTo>
                    <a:pt x="11564" y="15036"/>
                  </a:lnTo>
                  <a:lnTo>
                    <a:pt x="15110" y="10409"/>
                  </a:lnTo>
                  <a:lnTo>
                    <a:pt x="15110" y="5783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4" name="object 307">
              <a:extLst>
                <a:ext uri="{FF2B5EF4-FFF2-40B4-BE49-F238E27FC236}">
                  <a16:creationId xmlns:a16="http://schemas.microsoft.com/office/drawing/2014/main" id="{9FB1F45E-E25F-4854-9C3C-43800C1CEB87}"/>
                </a:ext>
              </a:extLst>
            </p:cNvPr>
            <p:cNvSpPr/>
            <p:nvPr/>
          </p:nvSpPr>
          <p:spPr>
            <a:xfrm>
              <a:off x="5631282" y="4169985"/>
              <a:ext cx="50883" cy="97187"/>
            </a:xfrm>
            <a:custGeom>
              <a:avLst/>
              <a:gdLst/>
              <a:ahLst/>
              <a:cxnLst/>
              <a:rect l="l" t="t" r="r" b="b"/>
              <a:pathLst>
                <a:path w="50883" h="97187">
                  <a:moveTo>
                    <a:pt x="12798" y="8677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50883" y="97187"/>
                  </a:lnTo>
                  <a:lnTo>
                    <a:pt x="50883" y="86778"/>
                  </a:lnTo>
                  <a:lnTo>
                    <a:pt x="12798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5" name="object 308">
              <a:extLst>
                <a:ext uri="{FF2B5EF4-FFF2-40B4-BE49-F238E27FC236}">
                  <a16:creationId xmlns:a16="http://schemas.microsoft.com/office/drawing/2014/main" id="{5E6BB07D-D6B4-4F5F-AD38-D69ADFC266E8}"/>
                </a:ext>
              </a:extLst>
            </p:cNvPr>
            <p:cNvSpPr/>
            <p:nvPr/>
          </p:nvSpPr>
          <p:spPr>
            <a:xfrm>
              <a:off x="5691417" y="4193133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5855"/>
                  </a:moveTo>
                  <a:lnTo>
                    <a:pt x="0" y="44243"/>
                  </a:lnTo>
                  <a:lnTo>
                    <a:pt x="2390" y="57954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9"/>
                  </a:lnTo>
                  <a:lnTo>
                    <a:pt x="42900" y="73504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6" name="object 309">
              <a:extLst>
                <a:ext uri="{FF2B5EF4-FFF2-40B4-BE49-F238E27FC236}">
                  <a16:creationId xmlns:a16="http://schemas.microsoft.com/office/drawing/2014/main" id="{7568885E-0DE6-4A54-8AF9-B5BE2FF19687}"/>
                </a:ext>
              </a:extLst>
            </p:cNvPr>
            <p:cNvSpPr/>
            <p:nvPr/>
          </p:nvSpPr>
          <p:spPr>
            <a:xfrm>
              <a:off x="5751552" y="4195446"/>
              <a:ext cx="52117" cy="71726"/>
            </a:xfrm>
            <a:custGeom>
              <a:avLst/>
              <a:gdLst/>
              <a:ahLst/>
              <a:cxnLst/>
              <a:rect l="l" t="t" r="r" b="b"/>
              <a:pathLst>
                <a:path w="52117" h="71726">
                  <a:moveTo>
                    <a:pt x="2544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0816" y="71726"/>
                  </a:lnTo>
                  <a:lnTo>
                    <a:pt x="30067" y="71726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544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7" name="object 310">
              <a:extLst>
                <a:ext uri="{FF2B5EF4-FFF2-40B4-BE49-F238E27FC236}">
                  <a16:creationId xmlns:a16="http://schemas.microsoft.com/office/drawing/2014/main" id="{8398F532-DB90-4675-936C-487BB40E9BA1}"/>
                </a:ext>
              </a:extLst>
            </p:cNvPr>
            <p:cNvSpPr/>
            <p:nvPr/>
          </p:nvSpPr>
          <p:spPr>
            <a:xfrm>
              <a:off x="5811688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17"/>
                  </a:lnTo>
                  <a:lnTo>
                    <a:pt x="42371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8" name="object 311">
              <a:extLst>
                <a:ext uri="{FF2B5EF4-FFF2-40B4-BE49-F238E27FC236}">
                  <a16:creationId xmlns:a16="http://schemas.microsoft.com/office/drawing/2014/main" id="{4C485237-AFEF-4D7A-94B9-124706AFA8D7}"/>
                </a:ext>
              </a:extLst>
            </p:cNvPr>
            <p:cNvSpPr/>
            <p:nvPr/>
          </p:nvSpPr>
          <p:spPr>
            <a:xfrm>
              <a:off x="5884544" y="4164201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9" name="object 293">
              <a:extLst>
                <a:ext uri="{FF2B5EF4-FFF2-40B4-BE49-F238E27FC236}">
                  <a16:creationId xmlns:a16="http://schemas.microsoft.com/office/drawing/2014/main" id="{C0941290-037C-4EA2-8019-EC66A814CAF0}"/>
                </a:ext>
              </a:extLst>
            </p:cNvPr>
            <p:cNvSpPr/>
            <p:nvPr/>
          </p:nvSpPr>
          <p:spPr>
            <a:xfrm>
              <a:off x="5935505" y="4193133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0" name="object 294">
              <a:extLst>
                <a:ext uri="{FF2B5EF4-FFF2-40B4-BE49-F238E27FC236}">
                  <a16:creationId xmlns:a16="http://schemas.microsoft.com/office/drawing/2014/main" id="{9974EF62-2D54-440A-9DF3-83B48D1B7A8E}"/>
                </a:ext>
              </a:extLst>
            </p:cNvPr>
            <p:cNvSpPr/>
            <p:nvPr/>
          </p:nvSpPr>
          <p:spPr>
            <a:xfrm>
              <a:off x="6002578" y="4163045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32401"/>
                  </a:moveTo>
                  <a:lnTo>
                    <a:pt x="20816" y="15036"/>
                  </a:ln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1" name="object 295">
              <a:extLst>
                <a:ext uri="{FF2B5EF4-FFF2-40B4-BE49-F238E27FC236}">
                  <a16:creationId xmlns:a16="http://schemas.microsoft.com/office/drawing/2014/main" id="{9AA9982A-D028-4C0F-B6C0-3364078248B9}"/>
                </a:ext>
              </a:extLst>
            </p:cNvPr>
            <p:cNvSpPr/>
            <p:nvPr/>
          </p:nvSpPr>
          <p:spPr>
            <a:xfrm>
              <a:off x="607659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2" name="object 296">
              <a:extLst>
                <a:ext uri="{FF2B5EF4-FFF2-40B4-BE49-F238E27FC236}">
                  <a16:creationId xmlns:a16="http://schemas.microsoft.com/office/drawing/2014/main" id="{A35BF816-0D66-4B27-9D9A-7C71ED14A7AA}"/>
                </a:ext>
              </a:extLst>
            </p:cNvPr>
            <p:cNvSpPr/>
            <p:nvPr/>
          </p:nvSpPr>
          <p:spPr>
            <a:xfrm>
              <a:off x="6140273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3" name="object 297">
              <a:extLst>
                <a:ext uri="{FF2B5EF4-FFF2-40B4-BE49-F238E27FC236}">
                  <a16:creationId xmlns:a16="http://schemas.microsoft.com/office/drawing/2014/main" id="{B1635870-4821-46A5-A2CE-05E398615A20}"/>
                </a:ext>
              </a:extLst>
            </p:cNvPr>
            <p:cNvSpPr/>
            <p:nvPr/>
          </p:nvSpPr>
          <p:spPr>
            <a:xfrm>
              <a:off x="619917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71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4" name="object 298">
              <a:extLst>
                <a:ext uri="{FF2B5EF4-FFF2-40B4-BE49-F238E27FC236}">
                  <a16:creationId xmlns:a16="http://schemas.microsoft.com/office/drawing/2014/main" id="{7A555FB7-D6B0-4E66-B234-946C46552BC5}"/>
                </a:ext>
              </a:extLst>
            </p:cNvPr>
            <p:cNvSpPr/>
            <p:nvPr/>
          </p:nvSpPr>
          <p:spPr>
            <a:xfrm>
              <a:off x="6246666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5" name="object 299">
              <a:extLst>
                <a:ext uri="{FF2B5EF4-FFF2-40B4-BE49-F238E27FC236}">
                  <a16:creationId xmlns:a16="http://schemas.microsoft.com/office/drawing/2014/main" id="{CF7BA43E-63F0-4CFD-8367-3BD53FB19C77}"/>
                </a:ext>
              </a:extLst>
            </p:cNvPr>
            <p:cNvSpPr/>
            <p:nvPr/>
          </p:nvSpPr>
          <p:spPr>
            <a:xfrm>
              <a:off x="6274421" y="4193133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6" name="object 300">
              <a:extLst>
                <a:ext uri="{FF2B5EF4-FFF2-40B4-BE49-F238E27FC236}">
                  <a16:creationId xmlns:a16="http://schemas.microsoft.com/office/drawing/2014/main" id="{58275EF1-EBDF-4639-AADC-34F44963A8F0}"/>
                </a:ext>
              </a:extLst>
            </p:cNvPr>
            <p:cNvSpPr/>
            <p:nvPr/>
          </p:nvSpPr>
          <p:spPr>
            <a:xfrm>
              <a:off x="6333476" y="4163045"/>
              <a:ext cx="38085" cy="104127"/>
            </a:xfrm>
            <a:custGeom>
              <a:avLst/>
              <a:gdLst/>
              <a:ahLst/>
              <a:cxnLst/>
              <a:rect l="l" t="t" r="r" b="b"/>
              <a:pathLst>
                <a:path w="38085" h="104127">
                  <a:moveTo>
                    <a:pt x="21895" y="32401"/>
                  </a:moveTo>
                  <a:lnTo>
                    <a:pt x="21895" y="15036"/>
                  </a:lnTo>
                  <a:lnTo>
                    <a:pt x="25441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8085" y="1156"/>
                  </a:lnTo>
                  <a:lnTo>
                    <a:pt x="35772" y="0"/>
                  </a:lnTo>
                  <a:lnTo>
                    <a:pt x="24208" y="0"/>
                  </a:lnTo>
                  <a:lnTo>
                    <a:pt x="19582" y="2313"/>
                  </a:lnTo>
                  <a:lnTo>
                    <a:pt x="14956" y="5783"/>
                  </a:lnTo>
                  <a:lnTo>
                    <a:pt x="11564" y="10409"/>
                  </a:lnTo>
                  <a:lnTo>
                    <a:pt x="10330" y="16192"/>
                  </a:lnTo>
                  <a:lnTo>
                    <a:pt x="10330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330" y="41654"/>
                  </a:lnTo>
                  <a:lnTo>
                    <a:pt x="10330" y="104127"/>
                  </a:lnTo>
                  <a:lnTo>
                    <a:pt x="21895" y="104127"/>
                  </a:lnTo>
                  <a:lnTo>
                    <a:pt x="21895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189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7" name="object 301">
              <a:extLst>
                <a:ext uri="{FF2B5EF4-FFF2-40B4-BE49-F238E27FC236}">
                  <a16:creationId xmlns:a16="http://schemas.microsoft.com/office/drawing/2014/main" id="{C052D2A0-915A-457F-8288-C03897E6B4D7}"/>
                </a:ext>
              </a:extLst>
            </p:cNvPr>
            <p:cNvSpPr/>
            <p:nvPr/>
          </p:nvSpPr>
          <p:spPr>
            <a:xfrm>
              <a:off x="637973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8" name="object 302">
              <a:extLst>
                <a:ext uri="{FF2B5EF4-FFF2-40B4-BE49-F238E27FC236}">
                  <a16:creationId xmlns:a16="http://schemas.microsoft.com/office/drawing/2014/main" id="{0ED462F6-3057-41B3-BF6A-8172428DF6C1}"/>
                </a:ext>
              </a:extLst>
            </p:cNvPr>
            <p:cNvSpPr/>
            <p:nvPr/>
          </p:nvSpPr>
          <p:spPr>
            <a:xfrm>
              <a:off x="6443262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9" name="object 303">
              <a:extLst>
                <a:ext uri="{FF2B5EF4-FFF2-40B4-BE49-F238E27FC236}">
                  <a16:creationId xmlns:a16="http://schemas.microsoft.com/office/drawing/2014/main" id="{EBF01952-7ED3-4416-A697-1EC30448F0EF}"/>
                </a:ext>
              </a:extLst>
            </p:cNvPr>
            <p:cNvSpPr/>
            <p:nvPr/>
          </p:nvSpPr>
          <p:spPr>
            <a:xfrm>
              <a:off x="650108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0" name="object 304">
              <a:extLst>
                <a:ext uri="{FF2B5EF4-FFF2-40B4-BE49-F238E27FC236}">
                  <a16:creationId xmlns:a16="http://schemas.microsoft.com/office/drawing/2014/main" id="{527C5E11-B8C2-49B3-9406-F2386B042C87}"/>
                </a:ext>
              </a:extLst>
            </p:cNvPr>
            <p:cNvSpPr/>
            <p:nvPr/>
          </p:nvSpPr>
          <p:spPr>
            <a:xfrm>
              <a:off x="6548575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1" name="object 305">
              <a:extLst>
                <a:ext uri="{FF2B5EF4-FFF2-40B4-BE49-F238E27FC236}">
                  <a16:creationId xmlns:a16="http://schemas.microsoft.com/office/drawing/2014/main" id="{698CFDF9-7D94-4623-8FE5-54B13464505B}"/>
                </a:ext>
              </a:extLst>
            </p:cNvPr>
            <p:cNvSpPr/>
            <p:nvPr/>
          </p:nvSpPr>
          <p:spPr>
            <a:xfrm>
              <a:off x="6576330" y="419313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798" y="72883"/>
                  </a:moveTo>
                  <a:lnTo>
                    <a:pt x="19736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33348"/>
                  </a:lnTo>
                  <a:lnTo>
                    <a:pt x="53612" y="20008"/>
                  </a:lnTo>
                  <a:lnTo>
                    <a:pt x="47491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592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2" name="object 306">
              <a:extLst>
                <a:ext uri="{FF2B5EF4-FFF2-40B4-BE49-F238E27FC236}">
                  <a16:creationId xmlns:a16="http://schemas.microsoft.com/office/drawing/2014/main" id="{79907B47-263C-47AD-B179-EADB7033D64E}"/>
                </a:ext>
              </a:extLst>
            </p:cNvPr>
            <p:cNvSpPr/>
            <p:nvPr/>
          </p:nvSpPr>
          <p:spPr>
            <a:xfrm>
              <a:off x="6646951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0909" y="401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3" name="object 291">
              <a:extLst>
                <a:ext uri="{FF2B5EF4-FFF2-40B4-BE49-F238E27FC236}">
                  <a16:creationId xmlns:a16="http://schemas.microsoft.com/office/drawing/2014/main" id="{45A30E1F-4895-4378-8136-DAF91A1430A4}"/>
                </a:ext>
              </a:extLst>
            </p:cNvPr>
            <p:cNvSpPr/>
            <p:nvPr/>
          </p:nvSpPr>
          <p:spPr>
            <a:xfrm>
              <a:off x="6740546" y="4193133"/>
              <a:ext cx="43771" cy="76353"/>
            </a:xfrm>
            <a:custGeom>
              <a:avLst/>
              <a:gdLst/>
              <a:ahLst/>
              <a:cxnLst/>
              <a:rect l="l" t="t" r="r" b="b"/>
              <a:pathLst>
                <a:path w="43771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71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4" name="object 292">
              <a:extLst>
                <a:ext uri="{FF2B5EF4-FFF2-40B4-BE49-F238E27FC236}">
                  <a16:creationId xmlns:a16="http://schemas.microsoft.com/office/drawing/2014/main" id="{71C45F9D-38C6-4135-A63A-57E81A8F243D}"/>
                </a:ext>
              </a:extLst>
            </p:cNvPr>
            <p:cNvSpPr/>
            <p:nvPr/>
          </p:nvSpPr>
          <p:spPr>
            <a:xfrm>
              <a:off x="6806540" y="4163045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2401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2049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5" name="object 283">
              <a:extLst>
                <a:ext uri="{FF2B5EF4-FFF2-40B4-BE49-F238E27FC236}">
                  <a16:creationId xmlns:a16="http://schemas.microsoft.com/office/drawing/2014/main" id="{25EF6102-A214-4F6F-905A-DD85E72816A4}"/>
                </a:ext>
              </a:extLst>
            </p:cNvPr>
            <p:cNvSpPr/>
            <p:nvPr/>
          </p:nvSpPr>
          <p:spPr>
            <a:xfrm>
              <a:off x="6884099" y="4164201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398" y="55533"/>
                  </a:moveTo>
                  <a:lnTo>
                    <a:pt x="40398" y="78681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711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711" y="32401"/>
                  </a:lnTo>
                  <a:lnTo>
                    <a:pt x="37006" y="28931"/>
                  </a:lnTo>
                  <a:lnTo>
                    <a:pt x="21895" y="28931"/>
                  </a:lnTo>
                  <a:lnTo>
                    <a:pt x="16190" y="32401"/>
                  </a:lnTo>
                  <a:lnTo>
                    <a:pt x="11564" y="3934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330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582" y="40497"/>
                  </a:lnTo>
                  <a:lnTo>
                    <a:pt x="31146" y="40497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398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146" y="94874"/>
                  </a:lnTo>
                  <a:lnTo>
                    <a:pt x="19582" y="94874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6" name="object 284">
              <a:extLst>
                <a:ext uri="{FF2B5EF4-FFF2-40B4-BE49-F238E27FC236}">
                  <a16:creationId xmlns:a16="http://schemas.microsoft.com/office/drawing/2014/main" id="{4870AD50-CD72-4023-A6AD-2A1FA01309CE}"/>
                </a:ext>
              </a:extLst>
            </p:cNvPr>
            <p:cNvSpPr/>
            <p:nvPr/>
          </p:nvSpPr>
          <p:spPr>
            <a:xfrm>
              <a:off x="6951173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7" name="object 285">
              <a:extLst>
                <a:ext uri="{FF2B5EF4-FFF2-40B4-BE49-F238E27FC236}">
                  <a16:creationId xmlns:a16="http://schemas.microsoft.com/office/drawing/2014/main" id="{9D4EA480-D3E0-4DCB-B474-28F7A12F9949}"/>
                </a:ext>
              </a:extLst>
            </p:cNvPr>
            <p:cNvSpPr/>
            <p:nvPr/>
          </p:nvSpPr>
          <p:spPr>
            <a:xfrm>
              <a:off x="701470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859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8" name="object 286">
              <a:extLst>
                <a:ext uri="{FF2B5EF4-FFF2-40B4-BE49-F238E27FC236}">
                  <a16:creationId xmlns:a16="http://schemas.microsoft.com/office/drawing/2014/main" id="{FB1E45D4-A2B8-4E4A-A2D8-812ACE89443C}"/>
                </a:ext>
              </a:extLst>
            </p:cNvPr>
            <p:cNvSpPr/>
            <p:nvPr/>
          </p:nvSpPr>
          <p:spPr>
            <a:xfrm>
              <a:off x="7079462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9" name="object 287">
              <a:extLst>
                <a:ext uri="{FF2B5EF4-FFF2-40B4-BE49-F238E27FC236}">
                  <a16:creationId xmlns:a16="http://schemas.microsoft.com/office/drawing/2014/main" id="{97F087F9-1258-45E7-8E27-8C9A7B28DEA2}"/>
                </a:ext>
              </a:extLst>
            </p:cNvPr>
            <p:cNvSpPr/>
            <p:nvPr/>
          </p:nvSpPr>
          <p:spPr>
            <a:xfrm>
              <a:off x="7109683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1146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0" name="object 288">
              <a:extLst>
                <a:ext uri="{FF2B5EF4-FFF2-40B4-BE49-F238E27FC236}">
                  <a16:creationId xmlns:a16="http://schemas.microsoft.com/office/drawing/2014/main" id="{788242BD-13E2-48D5-BC54-E40A06AC6A3D}"/>
                </a:ext>
              </a:extLst>
            </p:cNvPr>
            <p:cNvSpPr/>
            <p:nvPr/>
          </p:nvSpPr>
          <p:spPr>
            <a:xfrm>
              <a:off x="7173211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1" name="object 289">
              <a:extLst>
                <a:ext uri="{FF2B5EF4-FFF2-40B4-BE49-F238E27FC236}">
                  <a16:creationId xmlns:a16="http://schemas.microsoft.com/office/drawing/2014/main" id="{3FB77D60-F6EF-4555-9306-679F59B19B52}"/>
                </a:ext>
              </a:extLst>
            </p:cNvPr>
            <p:cNvSpPr/>
            <p:nvPr/>
          </p:nvSpPr>
          <p:spPr>
            <a:xfrm>
              <a:off x="7235659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2" name="object 290">
              <a:extLst>
                <a:ext uri="{FF2B5EF4-FFF2-40B4-BE49-F238E27FC236}">
                  <a16:creationId xmlns:a16="http://schemas.microsoft.com/office/drawing/2014/main" id="{304CE354-F902-4DA9-84D4-71DC21CBAE00}"/>
                </a:ext>
              </a:extLst>
            </p:cNvPr>
            <p:cNvSpPr/>
            <p:nvPr/>
          </p:nvSpPr>
          <p:spPr>
            <a:xfrm>
              <a:off x="7298107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32380" y="64786"/>
                  </a:moveTo>
                  <a:lnTo>
                    <a:pt x="28988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0072"/>
                  </a:lnTo>
                  <a:lnTo>
                    <a:pt x="6938" y="34698"/>
                  </a:lnTo>
                  <a:lnTo>
                    <a:pt x="10485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7006" y="61316"/>
                  </a:lnTo>
                  <a:lnTo>
                    <a:pt x="32380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3" name="object 273">
              <a:extLst>
                <a:ext uri="{FF2B5EF4-FFF2-40B4-BE49-F238E27FC236}">
                  <a16:creationId xmlns:a16="http://schemas.microsoft.com/office/drawing/2014/main" id="{CF71FEB6-5218-4BE7-AC76-FBECFFD7839D}"/>
                </a:ext>
              </a:extLst>
            </p:cNvPr>
            <p:cNvSpPr/>
            <p:nvPr/>
          </p:nvSpPr>
          <p:spPr>
            <a:xfrm>
              <a:off x="7390623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9541" y="76323"/>
                  </a:lnTo>
                  <a:lnTo>
                    <a:pt x="42389" y="73296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907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6344" y="16192"/>
                  </a:lnTo>
                  <a:lnTo>
                    <a:pt x="18657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7160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4" name="object 274">
              <a:extLst>
                <a:ext uri="{FF2B5EF4-FFF2-40B4-BE49-F238E27FC236}">
                  <a16:creationId xmlns:a16="http://schemas.microsoft.com/office/drawing/2014/main" id="{AA563101-26F5-4B6E-839E-B058EC1A8F7A}"/>
                </a:ext>
              </a:extLst>
            </p:cNvPr>
            <p:cNvSpPr/>
            <p:nvPr/>
          </p:nvSpPr>
          <p:spPr>
            <a:xfrm>
              <a:off x="745091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52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20816" y="35855"/>
                  </a:lnTo>
                  <a:lnTo>
                    <a:pt x="0" y="71726"/>
                  </a:lnTo>
                  <a:lnTo>
                    <a:pt x="13877" y="71726"/>
                  </a:lnTo>
                  <a:lnTo>
                    <a:pt x="26521" y="45124"/>
                  </a:lnTo>
                  <a:lnTo>
                    <a:pt x="39319" y="71726"/>
                  </a:lnTo>
                  <a:lnTo>
                    <a:pt x="53196" y="71726"/>
                  </a:lnTo>
                  <a:lnTo>
                    <a:pt x="32380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5" name="object 275">
              <a:extLst>
                <a:ext uri="{FF2B5EF4-FFF2-40B4-BE49-F238E27FC236}">
                  <a16:creationId xmlns:a16="http://schemas.microsoft.com/office/drawing/2014/main" id="{E36C5DE6-A0A3-4D93-A629-55481FF36DA5}"/>
                </a:ext>
              </a:extLst>
            </p:cNvPr>
            <p:cNvSpPr/>
            <p:nvPr/>
          </p:nvSpPr>
          <p:spPr>
            <a:xfrm>
              <a:off x="7512127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726" y="76317"/>
                  </a:lnTo>
                  <a:lnTo>
                    <a:pt x="42750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6" name="object 276">
              <a:extLst>
                <a:ext uri="{FF2B5EF4-FFF2-40B4-BE49-F238E27FC236}">
                  <a16:creationId xmlns:a16="http://schemas.microsoft.com/office/drawing/2014/main" id="{8CEA8BE3-161B-4DD7-A2D4-141825A3281B}"/>
                </a:ext>
              </a:extLst>
            </p:cNvPr>
            <p:cNvSpPr/>
            <p:nvPr/>
          </p:nvSpPr>
          <p:spPr>
            <a:xfrm>
              <a:off x="7575809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0398" y="52063"/>
                  </a:lnTo>
                  <a:lnTo>
                    <a:pt x="40398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0398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7" name="object 277">
              <a:extLst>
                <a:ext uri="{FF2B5EF4-FFF2-40B4-BE49-F238E27FC236}">
                  <a16:creationId xmlns:a16="http://schemas.microsoft.com/office/drawing/2014/main" id="{BBBACE82-12DB-482E-92F4-91A74BAC6F2F}"/>
                </a:ext>
              </a:extLst>
            </p:cNvPr>
            <p:cNvSpPr/>
            <p:nvPr/>
          </p:nvSpPr>
          <p:spPr>
            <a:xfrm>
              <a:off x="7640570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8" name="object 278">
              <a:extLst>
                <a:ext uri="{FF2B5EF4-FFF2-40B4-BE49-F238E27FC236}">
                  <a16:creationId xmlns:a16="http://schemas.microsoft.com/office/drawing/2014/main" id="{0542801C-7C2B-4E45-89F8-F5B12D27EF52}"/>
                </a:ext>
              </a:extLst>
            </p:cNvPr>
            <p:cNvSpPr/>
            <p:nvPr/>
          </p:nvSpPr>
          <p:spPr>
            <a:xfrm>
              <a:off x="7699625" y="4176924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9" name="object 279">
              <a:extLst>
                <a:ext uri="{FF2B5EF4-FFF2-40B4-BE49-F238E27FC236}">
                  <a16:creationId xmlns:a16="http://schemas.microsoft.com/office/drawing/2014/main" id="{66DD1CCE-DFDE-40DD-AEBD-D3CA6976D467}"/>
                </a:ext>
              </a:extLst>
            </p:cNvPr>
            <p:cNvSpPr/>
            <p:nvPr/>
          </p:nvSpPr>
          <p:spPr>
            <a:xfrm>
              <a:off x="7745883" y="4168828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0" name="object 280">
              <a:extLst>
                <a:ext uri="{FF2B5EF4-FFF2-40B4-BE49-F238E27FC236}">
                  <a16:creationId xmlns:a16="http://schemas.microsoft.com/office/drawing/2014/main" id="{E494DE34-17DC-4B0A-895A-99C7DFBA1DE2}"/>
                </a:ext>
              </a:extLst>
            </p:cNvPr>
            <p:cNvSpPr/>
            <p:nvPr/>
          </p:nvSpPr>
          <p:spPr>
            <a:xfrm>
              <a:off x="777009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31301" y="717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1" name="object 281">
              <a:extLst>
                <a:ext uri="{FF2B5EF4-FFF2-40B4-BE49-F238E27FC236}">
                  <a16:creationId xmlns:a16="http://schemas.microsoft.com/office/drawing/2014/main" id="{2E5B19F1-9036-48F9-8F50-ACA4D6DAC981}"/>
                </a:ext>
              </a:extLst>
            </p:cNvPr>
            <p:cNvSpPr/>
            <p:nvPr/>
          </p:nvSpPr>
          <p:spPr>
            <a:xfrm>
              <a:off x="7831460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387" y="76323"/>
                  </a:lnTo>
                  <a:lnTo>
                    <a:pt x="42235" y="73296"/>
                  </a:lnTo>
                  <a:lnTo>
                    <a:pt x="51963" y="64786"/>
                  </a:lnTo>
                  <a:lnTo>
                    <a:pt x="45024" y="57846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1963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8085" y="18506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2" name="object 282">
              <a:extLst>
                <a:ext uri="{FF2B5EF4-FFF2-40B4-BE49-F238E27FC236}">
                  <a16:creationId xmlns:a16="http://schemas.microsoft.com/office/drawing/2014/main" id="{46C489C9-F306-4385-8B43-FFD398C17CEB}"/>
                </a:ext>
              </a:extLst>
            </p:cNvPr>
            <p:cNvSpPr/>
            <p:nvPr/>
          </p:nvSpPr>
          <p:spPr>
            <a:xfrm>
              <a:off x="7894988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3" name="object 269">
              <a:extLst>
                <a:ext uri="{FF2B5EF4-FFF2-40B4-BE49-F238E27FC236}">
                  <a16:creationId xmlns:a16="http://schemas.microsoft.com/office/drawing/2014/main" id="{23CAC3BA-AE65-4B85-922C-602172E4784A}"/>
                </a:ext>
              </a:extLst>
            </p:cNvPr>
            <p:cNvSpPr/>
            <p:nvPr/>
          </p:nvSpPr>
          <p:spPr>
            <a:xfrm>
              <a:off x="7984111" y="4195446"/>
              <a:ext cx="82184" cy="71726"/>
            </a:xfrm>
            <a:custGeom>
              <a:avLst/>
              <a:gdLst/>
              <a:ahLst/>
              <a:cxnLst/>
              <a:rect l="l" t="t" r="r" b="b"/>
              <a:pathLst>
                <a:path w="82184" h="71726">
                  <a:moveTo>
                    <a:pt x="82184" y="0"/>
                  </a:moveTo>
                  <a:lnTo>
                    <a:pt x="70620" y="0"/>
                  </a:lnTo>
                  <a:lnTo>
                    <a:pt x="59055" y="50907"/>
                  </a:lnTo>
                  <a:lnTo>
                    <a:pt x="45178" y="0"/>
                  </a:lnTo>
                  <a:lnTo>
                    <a:pt x="3592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423" y="71726"/>
                  </a:lnTo>
                  <a:lnTo>
                    <a:pt x="26675" y="71726"/>
                  </a:lnTo>
                  <a:lnTo>
                    <a:pt x="40552" y="20819"/>
                  </a:lnTo>
                  <a:lnTo>
                    <a:pt x="54430" y="71726"/>
                  </a:lnTo>
                  <a:lnTo>
                    <a:pt x="64761" y="71726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4" name="object 270">
              <a:extLst>
                <a:ext uri="{FF2B5EF4-FFF2-40B4-BE49-F238E27FC236}">
                  <a16:creationId xmlns:a16="http://schemas.microsoft.com/office/drawing/2014/main" id="{86B2E302-55FF-43FE-A946-38788E25EB76}"/>
                </a:ext>
              </a:extLst>
            </p:cNvPr>
            <p:cNvSpPr/>
            <p:nvPr/>
          </p:nvSpPr>
          <p:spPr>
            <a:xfrm>
              <a:off x="8078940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5" name="object 271">
              <a:extLst>
                <a:ext uri="{FF2B5EF4-FFF2-40B4-BE49-F238E27FC236}">
                  <a16:creationId xmlns:a16="http://schemas.microsoft.com/office/drawing/2014/main" id="{46B7FD79-2494-4169-9E39-7D1F39DC4DFE}"/>
                </a:ext>
              </a:extLst>
            </p:cNvPr>
            <p:cNvSpPr/>
            <p:nvPr/>
          </p:nvSpPr>
          <p:spPr>
            <a:xfrm>
              <a:off x="8100990" y="4176924"/>
              <a:ext cx="34693" cy="92561"/>
            </a:xfrm>
            <a:custGeom>
              <a:avLst/>
              <a:gdLst/>
              <a:ahLst/>
              <a:cxnLst/>
              <a:rect l="l" t="t" r="r" b="b"/>
              <a:pathLst>
                <a:path w="34693" h="92561">
                  <a:moveTo>
                    <a:pt x="34693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4693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6" name="object 272">
              <a:extLst>
                <a:ext uri="{FF2B5EF4-FFF2-40B4-BE49-F238E27FC236}">
                  <a16:creationId xmlns:a16="http://schemas.microsoft.com/office/drawing/2014/main" id="{828EB303-9D85-40D0-AB6E-D8D6C66CFF9E}"/>
                </a:ext>
              </a:extLst>
            </p:cNvPr>
            <p:cNvSpPr/>
            <p:nvPr/>
          </p:nvSpPr>
          <p:spPr>
            <a:xfrm>
              <a:off x="8148327" y="4164201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0971" y="32968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5533"/>
                  </a:lnTo>
                  <a:lnTo>
                    <a:pt x="47474" y="44818"/>
                  </a:lnTo>
                  <a:lnTo>
                    <a:pt x="40971" y="329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7" name="object 266">
              <a:extLst>
                <a:ext uri="{FF2B5EF4-FFF2-40B4-BE49-F238E27FC236}">
                  <a16:creationId xmlns:a16="http://schemas.microsoft.com/office/drawing/2014/main" id="{5C2F5CA6-0811-49E2-A3B7-D711936E9B04}"/>
                </a:ext>
              </a:extLst>
            </p:cNvPr>
            <p:cNvSpPr/>
            <p:nvPr/>
          </p:nvSpPr>
          <p:spPr>
            <a:xfrm>
              <a:off x="8252484" y="4169985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8" name="object 267">
              <a:extLst>
                <a:ext uri="{FF2B5EF4-FFF2-40B4-BE49-F238E27FC236}">
                  <a16:creationId xmlns:a16="http://schemas.microsoft.com/office/drawing/2014/main" id="{AA1C81AE-0ED1-49AB-AE53-209374A40D5A}"/>
                </a:ext>
              </a:extLst>
            </p:cNvPr>
            <p:cNvSpPr/>
            <p:nvPr/>
          </p:nvSpPr>
          <p:spPr>
            <a:xfrm>
              <a:off x="8275536" y="4168828"/>
              <a:ext cx="47491" cy="100657"/>
            </a:xfrm>
            <a:custGeom>
              <a:avLst/>
              <a:gdLst/>
              <a:ahLst/>
              <a:cxnLst/>
              <a:rect l="l" t="t" r="r" b="b"/>
              <a:pathLst>
                <a:path w="47491" h="100657">
                  <a:moveTo>
                    <a:pt x="44099" y="34714"/>
                  </a:moveTo>
                  <a:lnTo>
                    <a:pt x="45178" y="31244"/>
                  </a:lnTo>
                  <a:lnTo>
                    <a:pt x="47491" y="27774"/>
                  </a:lnTo>
                  <a:lnTo>
                    <a:pt x="47491" y="15036"/>
                  </a:lnTo>
                  <a:lnTo>
                    <a:pt x="46412" y="9253"/>
                  </a:lnTo>
                  <a:lnTo>
                    <a:pt x="41786" y="5783"/>
                  </a:lnTo>
                  <a:lnTo>
                    <a:pt x="38239" y="1156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4362" y="10409"/>
                  </a:lnTo>
                  <a:lnTo>
                    <a:pt x="30221" y="10409"/>
                  </a:lnTo>
                  <a:lnTo>
                    <a:pt x="34847" y="12722"/>
                  </a:lnTo>
                  <a:lnTo>
                    <a:pt x="37160" y="17364"/>
                  </a:lnTo>
                  <a:lnTo>
                    <a:pt x="37160" y="20834"/>
                  </a:lnTo>
                  <a:lnTo>
                    <a:pt x="35926" y="25461"/>
                  </a:lnTo>
                  <a:lnTo>
                    <a:pt x="34847" y="30087"/>
                  </a:lnTo>
                  <a:lnTo>
                    <a:pt x="37160" y="40497"/>
                  </a:lnTo>
                  <a:lnTo>
                    <a:pt x="41786" y="38184"/>
                  </a:lnTo>
                  <a:lnTo>
                    <a:pt x="44099" y="34714"/>
                  </a:lnTo>
                  <a:close/>
                </a:path>
                <a:path w="47491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7934"/>
                  </a:lnTo>
                  <a:lnTo>
                    <a:pt x="16190" y="85621"/>
                  </a:lnTo>
                  <a:lnTo>
                    <a:pt x="12798" y="82151"/>
                  </a:lnTo>
                  <a:lnTo>
                    <a:pt x="11564" y="77525"/>
                  </a:lnTo>
                  <a:lnTo>
                    <a:pt x="11564" y="97187"/>
                  </a:lnTo>
                  <a:lnTo>
                    <a:pt x="18503" y="100657"/>
                  </a:lnTo>
                  <a:close/>
                </a:path>
                <a:path w="47491" h="100657">
                  <a:moveTo>
                    <a:pt x="18503" y="16192"/>
                  </a:moveTo>
                  <a:lnTo>
                    <a:pt x="20816" y="13879"/>
                  </a:lnTo>
                  <a:lnTo>
                    <a:pt x="24362" y="1040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2798" y="40497"/>
                  </a:lnTo>
                  <a:lnTo>
                    <a:pt x="16190" y="46280"/>
                  </a:lnTo>
                  <a:lnTo>
                    <a:pt x="9251" y="50907"/>
                  </a:lnTo>
                  <a:lnTo>
                    <a:pt x="5859" y="55533"/>
                  </a:lnTo>
                  <a:lnTo>
                    <a:pt x="3546" y="60160"/>
                  </a:lnTo>
                  <a:lnTo>
                    <a:pt x="1233" y="63630"/>
                  </a:lnTo>
                  <a:lnTo>
                    <a:pt x="0" y="68272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7187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5533"/>
                  </a:lnTo>
                  <a:lnTo>
                    <a:pt x="22049" y="54377"/>
                  </a:lnTo>
                  <a:lnTo>
                    <a:pt x="41786" y="82151"/>
                  </a:lnTo>
                  <a:lnTo>
                    <a:pt x="37160" y="87934"/>
                  </a:lnTo>
                  <a:lnTo>
                    <a:pt x="32534" y="90248"/>
                  </a:lnTo>
                  <a:lnTo>
                    <a:pt x="22049" y="90248"/>
                  </a:lnTo>
                  <a:lnTo>
                    <a:pt x="18503" y="87934"/>
                  </a:lnTo>
                  <a:lnTo>
                    <a:pt x="26675" y="100657"/>
                  </a:lnTo>
                  <a:lnTo>
                    <a:pt x="31301" y="100657"/>
                  </a:lnTo>
                  <a:lnTo>
                    <a:pt x="34847" y="99501"/>
                  </a:lnTo>
                  <a:lnTo>
                    <a:pt x="38239" y="98344"/>
                  </a:lnTo>
                  <a:lnTo>
                    <a:pt x="41786" y="96031"/>
                  </a:lnTo>
                  <a:lnTo>
                    <a:pt x="45178" y="94874"/>
                  </a:lnTo>
                  <a:lnTo>
                    <a:pt x="47491" y="91404"/>
                  </a:lnTo>
                  <a:lnTo>
                    <a:pt x="52117" y="98344"/>
                  </a:lnTo>
                  <a:lnTo>
                    <a:pt x="67228" y="98344"/>
                  </a:lnTo>
                  <a:lnTo>
                    <a:pt x="54430" y="82151"/>
                  </a:lnTo>
                  <a:lnTo>
                    <a:pt x="56311" y="78520"/>
                  </a:lnTo>
                  <a:lnTo>
                    <a:pt x="60104" y="66863"/>
                  </a:lnTo>
                  <a:lnTo>
                    <a:pt x="61368" y="53220"/>
                  </a:lnTo>
                  <a:lnTo>
                    <a:pt x="51037" y="53220"/>
                  </a:lnTo>
                  <a:lnTo>
                    <a:pt x="51037" y="60160"/>
                  </a:lnTo>
                  <a:lnTo>
                    <a:pt x="49804" y="65943"/>
                  </a:lnTo>
                  <a:lnTo>
                    <a:pt x="47491" y="71741"/>
                  </a:lnTo>
                  <a:lnTo>
                    <a:pt x="30221" y="47437"/>
                  </a:lnTo>
                  <a:lnTo>
                    <a:pt x="37160" y="40497"/>
                  </a:lnTo>
                  <a:lnTo>
                    <a:pt x="34847" y="30087"/>
                  </a:lnTo>
                  <a:lnTo>
                    <a:pt x="30221" y="34714"/>
                  </a:lnTo>
                  <a:lnTo>
                    <a:pt x="24362" y="38184"/>
                  </a:lnTo>
                  <a:lnTo>
                    <a:pt x="20816" y="33557"/>
                  </a:lnTo>
                  <a:lnTo>
                    <a:pt x="19736" y="30087"/>
                  </a:lnTo>
                  <a:lnTo>
                    <a:pt x="18503" y="27774"/>
                  </a:lnTo>
                  <a:lnTo>
                    <a:pt x="18503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9" name="object 268">
              <a:extLst>
                <a:ext uri="{FF2B5EF4-FFF2-40B4-BE49-F238E27FC236}">
                  <a16:creationId xmlns:a16="http://schemas.microsoft.com/office/drawing/2014/main" id="{9B861363-2ECF-435B-819B-7F23535CAA84}"/>
                </a:ext>
              </a:extLst>
            </p:cNvPr>
            <p:cNvSpPr/>
            <p:nvPr/>
          </p:nvSpPr>
          <p:spPr>
            <a:xfrm>
              <a:off x="8346156" y="4169985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26675" y="97187"/>
                  </a:moveTo>
                  <a:lnTo>
                    <a:pt x="38239" y="97187"/>
                  </a:lnTo>
                  <a:lnTo>
                    <a:pt x="38239" y="10409"/>
                  </a:lnTo>
                  <a:lnTo>
                    <a:pt x="63681" y="10409"/>
                  </a:lnTo>
                  <a:lnTo>
                    <a:pt x="63681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6675" y="10409"/>
                  </a:lnTo>
                  <a:lnTo>
                    <a:pt x="26675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0" name="object 250">
              <a:extLst>
                <a:ext uri="{FF2B5EF4-FFF2-40B4-BE49-F238E27FC236}">
                  <a16:creationId xmlns:a16="http://schemas.microsoft.com/office/drawing/2014/main" id="{AEE41DC2-6FEA-4532-82DE-0166E7D75052}"/>
                </a:ext>
              </a:extLst>
            </p:cNvPr>
            <p:cNvSpPr/>
            <p:nvPr/>
          </p:nvSpPr>
          <p:spPr>
            <a:xfrm>
              <a:off x="5628969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2798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1" name="object 251">
              <a:extLst>
                <a:ext uri="{FF2B5EF4-FFF2-40B4-BE49-F238E27FC236}">
                  <a16:creationId xmlns:a16="http://schemas.microsoft.com/office/drawing/2014/main" id="{BC97EF52-C5EE-4093-A60D-0BBB1D7A9BAC}"/>
                </a:ext>
              </a:extLst>
            </p:cNvPr>
            <p:cNvSpPr/>
            <p:nvPr/>
          </p:nvSpPr>
          <p:spPr>
            <a:xfrm>
              <a:off x="5667209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2" name="object 252">
              <a:extLst>
                <a:ext uri="{FF2B5EF4-FFF2-40B4-BE49-F238E27FC236}">
                  <a16:creationId xmlns:a16="http://schemas.microsoft.com/office/drawing/2014/main" id="{42A3BC18-2368-476B-B7DB-8E38E41D78BE}"/>
                </a:ext>
              </a:extLst>
            </p:cNvPr>
            <p:cNvSpPr/>
            <p:nvPr/>
          </p:nvSpPr>
          <p:spPr>
            <a:xfrm>
              <a:off x="573073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423" y="63630"/>
                  </a:lnTo>
                  <a:lnTo>
                    <a:pt x="1511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798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3" name="object 253">
              <a:extLst>
                <a:ext uri="{FF2B5EF4-FFF2-40B4-BE49-F238E27FC236}">
                  <a16:creationId xmlns:a16="http://schemas.microsoft.com/office/drawing/2014/main" id="{9338DFFF-E8B8-4D7F-A2DA-ADDE5E4F73DF}"/>
                </a:ext>
              </a:extLst>
            </p:cNvPr>
            <p:cNvSpPr/>
            <p:nvPr/>
          </p:nvSpPr>
          <p:spPr>
            <a:xfrm>
              <a:off x="5794418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4956" y="12722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398" y="25445"/>
                  </a:lnTo>
                  <a:lnTo>
                    <a:pt x="40398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7280" y="65710"/>
                  </a:lnTo>
                  <a:lnTo>
                    <a:pt x="51717" y="5492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4" name="object 254">
              <a:extLst>
                <a:ext uri="{FF2B5EF4-FFF2-40B4-BE49-F238E27FC236}">
                  <a16:creationId xmlns:a16="http://schemas.microsoft.com/office/drawing/2014/main" id="{B995A7DB-4CA3-4F7B-8F93-C5DDFC97E405}"/>
                </a:ext>
              </a:extLst>
            </p:cNvPr>
            <p:cNvSpPr/>
            <p:nvPr/>
          </p:nvSpPr>
          <p:spPr>
            <a:xfrm>
              <a:off x="5859179" y="4348167"/>
              <a:ext cx="43944" cy="75196"/>
            </a:xfrm>
            <a:custGeom>
              <a:avLst/>
              <a:gdLst/>
              <a:ahLst/>
              <a:cxnLst/>
              <a:rect l="l" t="t" r="r" b="b"/>
              <a:pathLst>
                <a:path w="43944" h="75196">
                  <a:moveTo>
                    <a:pt x="43944" y="71726"/>
                  </a:move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  <a:path w="43944" h="75196">
                  <a:moveTo>
                    <a:pt x="0" y="41874"/>
                  </a:moveTo>
                  <a:lnTo>
                    <a:pt x="1898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859" y="45832"/>
                  </a:lnTo>
                  <a:lnTo>
                    <a:pt x="39127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5" name="object 255">
              <a:extLst>
                <a:ext uri="{FF2B5EF4-FFF2-40B4-BE49-F238E27FC236}">
                  <a16:creationId xmlns:a16="http://schemas.microsoft.com/office/drawing/2014/main" id="{18A8402D-4543-4B6F-8D95-491AE4F4D4CE}"/>
                </a:ext>
              </a:extLst>
            </p:cNvPr>
            <p:cNvSpPr/>
            <p:nvPr/>
          </p:nvSpPr>
          <p:spPr>
            <a:xfrm>
              <a:off x="5929799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6" name="object 256">
              <a:extLst>
                <a:ext uri="{FF2B5EF4-FFF2-40B4-BE49-F238E27FC236}">
                  <a16:creationId xmlns:a16="http://schemas.microsoft.com/office/drawing/2014/main" id="{2A92DAFC-F388-484B-B81A-66DCAA8C75DF}"/>
                </a:ext>
              </a:extLst>
            </p:cNvPr>
            <p:cNvSpPr/>
            <p:nvPr/>
          </p:nvSpPr>
          <p:spPr>
            <a:xfrm>
              <a:off x="5993327" y="4348167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22049" y="10409"/>
                  </a:move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485" y="3585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9750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5110" y="24289"/>
                  </a:lnTo>
                  <a:lnTo>
                    <a:pt x="13877" y="19662"/>
                  </a:lnTo>
                  <a:lnTo>
                    <a:pt x="15110" y="15036"/>
                  </a:lnTo>
                  <a:lnTo>
                    <a:pt x="18503" y="10409"/>
                  </a:lnTo>
                  <a:lnTo>
                    <a:pt x="2204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7" name="object 257">
              <a:extLst>
                <a:ext uri="{FF2B5EF4-FFF2-40B4-BE49-F238E27FC236}">
                  <a16:creationId xmlns:a16="http://schemas.microsoft.com/office/drawing/2014/main" id="{27409709-1B7F-42CD-9863-06E07206D677}"/>
                </a:ext>
              </a:extLst>
            </p:cNvPr>
            <p:cNvSpPr/>
            <p:nvPr/>
          </p:nvSpPr>
          <p:spPr>
            <a:xfrm>
              <a:off x="6058088" y="4322706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8" name="object 258">
              <a:extLst>
                <a:ext uri="{FF2B5EF4-FFF2-40B4-BE49-F238E27FC236}">
                  <a16:creationId xmlns:a16="http://schemas.microsoft.com/office/drawing/2014/main" id="{2B9BC9C1-FC2E-414F-A464-9F11F3131F06}"/>
                </a:ext>
              </a:extLst>
            </p:cNvPr>
            <p:cNvSpPr/>
            <p:nvPr/>
          </p:nvSpPr>
          <p:spPr>
            <a:xfrm>
              <a:off x="6082450" y="4349324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0067" y="72883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9" name="object 259">
              <a:extLst>
                <a:ext uri="{FF2B5EF4-FFF2-40B4-BE49-F238E27FC236}">
                  <a16:creationId xmlns:a16="http://schemas.microsoft.com/office/drawing/2014/main" id="{5118A5D6-E393-4BA9-A606-85B861BE97F4}"/>
                </a:ext>
              </a:extLst>
            </p:cNvPr>
            <p:cNvSpPr/>
            <p:nvPr/>
          </p:nvSpPr>
          <p:spPr>
            <a:xfrm>
              <a:off x="6142586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0482"/>
                  </a:lnTo>
                  <a:lnTo>
                    <a:pt x="12643" y="31229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1564" y="4048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3060" y="32269"/>
                  </a:lnTo>
                  <a:lnTo>
                    <a:pt x="50886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0" name="object 260">
              <a:extLst>
                <a:ext uri="{FF2B5EF4-FFF2-40B4-BE49-F238E27FC236}">
                  <a16:creationId xmlns:a16="http://schemas.microsoft.com/office/drawing/2014/main" id="{6DF96ABB-A2BF-4469-A856-BF620E7F0249}"/>
                </a:ext>
              </a:extLst>
            </p:cNvPr>
            <p:cNvSpPr/>
            <p:nvPr/>
          </p:nvSpPr>
          <p:spPr>
            <a:xfrm>
              <a:off x="620858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765" y="15678"/>
                  </a:lnTo>
                  <a:lnTo>
                    <a:pt x="41643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1" name="object 261">
              <a:extLst>
                <a:ext uri="{FF2B5EF4-FFF2-40B4-BE49-F238E27FC236}">
                  <a16:creationId xmlns:a16="http://schemas.microsoft.com/office/drawing/2014/main" id="{5383BE82-F796-40BA-BAF3-11B73C79D146}"/>
                </a:ext>
              </a:extLst>
            </p:cNvPr>
            <p:cNvSpPr/>
            <p:nvPr/>
          </p:nvSpPr>
          <p:spPr>
            <a:xfrm>
              <a:off x="6272108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795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795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2" name="object 262">
              <a:extLst>
                <a:ext uri="{FF2B5EF4-FFF2-40B4-BE49-F238E27FC236}">
                  <a16:creationId xmlns:a16="http://schemas.microsoft.com/office/drawing/2014/main" id="{C8AEB20A-F4FD-429E-A169-1A161EFE89AB}"/>
                </a:ext>
              </a:extLst>
            </p:cNvPr>
            <p:cNvSpPr/>
            <p:nvPr/>
          </p:nvSpPr>
          <p:spPr>
            <a:xfrm>
              <a:off x="6335789" y="4348167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0816" y="64786"/>
                  </a:move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0816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3" name="object 263">
              <a:extLst>
                <a:ext uri="{FF2B5EF4-FFF2-40B4-BE49-F238E27FC236}">
                  <a16:creationId xmlns:a16="http://schemas.microsoft.com/office/drawing/2014/main" id="{967C3807-73A2-49D5-B5B6-7806198F8D16}"/>
                </a:ext>
              </a:extLst>
            </p:cNvPr>
            <p:cNvSpPr/>
            <p:nvPr/>
          </p:nvSpPr>
          <p:spPr>
            <a:xfrm>
              <a:off x="6398237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4" name="object 264">
              <a:extLst>
                <a:ext uri="{FF2B5EF4-FFF2-40B4-BE49-F238E27FC236}">
                  <a16:creationId xmlns:a16="http://schemas.microsoft.com/office/drawing/2014/main" id="{44A0400D-E1C0-4787-B9EC-24E95B60F6B6}"/>
                </a:ext>
              </a:extLst>
            </p:cNvPr>
            <p:cNvSpPr/>
            <p:nvPr/>
          </p:nvSpPr>
          <p:spPr>
            <a:xfrm>
              <a:off x="6484894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283" y="17364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534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283" y="75211"/>
                  </a:lnTo>
                  <a:lnTo>
                    <a:pt x="23283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5" name="object 265">
              <a:extLst>
                <a:ext uri="{FF2B5EF4-FFF2-40B4-BE49-F238E27FC236}">
                  <a16:creationId xmlns:a16="http://schemas.microsoft.com/office/drawing/2014/main" id="{4977486D-2B13-4C4A-A872-5808A39C075D}"/>
                </a:ext>
              </a:extLst>
            </p:cNvPr>
            <p:cNvSpPr/>
            <p:nvPr/>
          </p:nvSpPr>
          <p:spPr>
            <a:xfrm>
              <a:off x="6527759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602"/>
                  </a:lnTo>
                  <a:lnTo>
                    <a:pt x="45178" y="42795"/>
                  </a:lnTo>
                  <a:lnTo>
                    <a:pt x="44869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25" y="65047"/>
                  </a:lnTo>
                  <a:lnTo>
                    <a:pt x="55045" y="54296"/>
                  </a:lnTo>
                  <a:lnTo>
                    <a:pt x="56742" y="40482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2393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8988" y="75196"/>
                  </a:lnTo>
                  <a:lnTo>
                    <a:pt x="23128" y="6478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23128" y="64786"/>
                  </a:moveTo>
                  <a:lnTo>
                    <a:pt x="28988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69" y="45832"/>
                  </a:lnTo>
                  <a:lnTo>
                    <a:pt x="39932" y="60166"/>
                  </a:lnTo>
                  <a:lnTo>
                    <a:pt x="28988" y="64786"/>
                  </a:lnTo>
                  <a:lnTo>
                    <a:pt x="23128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6" name="object 247">
              <a:extLst>
                <a:ext uri="{FF2B5EF4-FFF2-40B4-BE49-F238E27FC236}">
                  <a16:creationId xmlns:a16="http://schemas.microsoft.com/office/drawing/2014/main" id="{0348A1BF-24D0-4D93-B65F-048A7D765476}"/>
                </a:ext>
              </a:extLst>
            </p:cNvPr>
            <p:cNvSpPr/>
            <p:nvPr/>
          </p:nvSpPr>
          <p:spPr>
            <a:xfrm>
              <a:off x="6629527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7" name="object 248">
              <a:extLst>
                <a:ext uri="{FF2B5EF4-FFF2-40B4-BE49-F238E27FC236}">
                  <a16:creationId xmlns:a16="http://schemas.microsoft.com/office/drawing/2014/main" id="{44EB6F9F-4B40-4C25-B621-263D003771BF}"/>
                </a:ext>
              </a:extLst>
            </p:cNvPr>
            <p:cNvSpPr/>
            <p:nvPr/>
          </p:nvSpPr>
          <p:spPr>
            <a:xfrm>
              <a:off x="6693208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8" name="object 249">
              <a:extLst>
                <a:ext uri="{FF2B5EF4-FFF2-40B4-BE49-F238E27FC236}">
                  <a16:creationId xmlns:a16="http://schemas.microsoft.com/office/drawing/2014/main" id="{F63E55C7-A6F0-4204-9E09-0B65635E15BB}"/>
                </a:ext>
              </a:extLst>
            </p:cNvPr>
            <p:cNvSpPr/>
            <p:nvPr/>
          </p:nvSpPr>
          <p:spPr>
            <a:xfrm>
              <a:off x="6753344" y="4349324"/>
              <a:ext cx="82184" cy="72883"/>
            </a:xfrm>
            <a:custGeom>
              <a:avLst/>
              <a:gdLst/>
              <a:ahLst/>
              <a:cxnLst/>
              <a:rect l="l" t="t" r="r" b="b"/>
              <a:pathLst>
                <a:path w="82184" h="72883">
                  <a:moveTo>
                    <a:pt x="82184" y="0"/>
                  </a:moveTo>
                  <a:lnTo>
                    <a:pt x="70620" y="0"/>
                  </a:lnTo>
                  <a:lnTo>
                    <a:pt x="59055" y="52063"/>
                  </a:lnTo>
                  <a:lnTo>
                    <a:pt x="45024" y="0"/>
                  </a:lnTo>
                  <a:lnTo>
                    <a:pt x="35772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6521" y="72883"/>
                  </a:lnTo>
                  <a:lnTo>
                    <a:pt x="40398" y="20819"/>
                  </a:lnTo>
                  <a:lnTo>
                    <a:pt x="54430" y="72883"/>
                  </a:lnTo>
                  <a:lnTo>
                    <a:pt x="64761" y="72883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9" name="object 235">
              <a:extLst>
                <a:ext uri="{FF2B5EF4-FFF2-40B4-BE49-F238E27FC236}">
                  <a16:creationId xmlns:a16="http://schemas.microsoft.com/office/drawing/2014/main" id="{978A8F23-22BA-40F7-A925-35E4BB1EA691}"/>
                </a:ext>
              </a:extLst>
            </p:cNvPr>
            <p:cNvSpPr/>
            <p:nvPr/>
          </p:nvSpPr>
          <p:spPr>
            <a:xfrm>
              <a:off x="687716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0" name="object 236">
              <a:extLst>
                <a:ext uri="{FF2B5EF4-FFF2-40B4-BE49-F238E27FC236}">
                  <a16:creationId xmlns:a16="http://schemas.microsoft.com/office/drawing/2014/main" id="{A16FF0EF-0F6A-4F71-A990-51F72A1A6AA5}"/>
                </a:ext>
              </a:extLst>
            </p:cNvPr>
            <p:cNvSpPr/>
            <p:nvPr/>
          </p:nvSpPr>
          <p:spPr>
            <a:xfrm>
              <a:off x="6915246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1" name="object 237">
              <a:extLst>
                <a:ext uri="{FF2B5EF4-FFF2-40B4-BE49-F238E27FC236}">
                  <a16:creationId xmlns:a16="http://schemas.microsoft.com/office/drawing/2014/main" id="{DE002A70-6B5A-4775-821D-6F972A8EC3E0}"/>
                </a:ext>
              </a:extLst>
            </p:cNvPr>
            <p:cNvSpPr/>
            <p:nvPr/>
          </p:nvSpPr>
          <p:spPr>
            <a:xfrm>
              <a:off x="6977694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40482"/>
                  </a:moveTo>
                  <a:lnTo>
                    <a:pt x="12798" y="25445"/>
                  </a:lnTo>
                  <a:lnTo>
                    <a:pt x="10485" y="2313"/>
                  </a:lnTo>
                  <a:lnTo>
                    <a:pt x="6938" y="8096"/>
                  </a:lnTo>
                  <a:lnTo>
                    <a:pt x="5922" y="9476"/>
                  </a:lnTo>
                  <a:lnTo>
                    <a:pt x="1480" y="20264"/>
                  </a:lnTo>
                  <a:lnTo>
                    <a:pt x="0" y="34698"/>
                  </a:lnTo>
                  <a:lnTo>
                    <a:pt x="0" y="41638"/>
                  </a:lnTo>
                  <a:lnTo>
                    <a:pt x="2311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7006" y="72883"/>
                  </a:lnTo>
                  <a:lnTo>
                    <a:pt x="41632" y="67099"/>
                  </a:lnTo>
                  <a:lnTo>
                    <a:pt x="41632" y="101814"/>
                  </a:lnTo>
                  <a:lnTo>
                    <a:pt x="53196" y="101814"/>
                  </a:lnTo>
                  <a:lnTo>
                    <a:pt x="53196" y="1156"/>
                  </a:lnTo>
                  <a:lnTo>
                    <a:pt x="41632" y="1156"/>
                  </a:lnTo>
                  <a:lnTo>
                    <a:pt x="41632" y="8096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8239" y="12722"/>
                  </a:lnTo>
                  <a:lnTo>
                    <a:pt x="41632" y="18506"/>
                  </a:lnTo>
                  <a:lnTo>
                    <a:pt x="41632" y="56690"/>
                  </a:lnTo>
                  <a:lnTo>
                    <a:pt x="38239" y="62473"/>
                  </a:lnTo>
                  <a:lnTo>
                    <a:pt x="33614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8593"/>
                  </a:lnTo>
                  <a:lnTo>
                    <a:pt x="12798" y="40482"/>
                  </a:lnTo>
                  <a:close/>
                </a:path>
                <a:path w="53196" h="101814">
                  <a:moveTo>
                    <a:pt x="17423" y="0"/>
                  </a:moveTo>
                  <a:lnTo>
                    <a:pt x="10485" y="2313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5441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2" name="object 238">
              <a:extLst>
                <a:ext uri="{FF2B5EF4-FFF2-40B4-BE49-F238E27FC236}">
                  <a16:creationId xmlns:a16="http://schemas.microsoft.com/office/drawing/2014/main" id="{C18BA9DA-DF7D-48A7-AE10-B062C0CE244F}"/>
                </a:ext>
              </a:extLst>
            </p:cNvPr>
            <p:cNvSpPr/>
            <p:nvPr/>
          </p:nvSpPr>
          <p:spPr>
            <a:xfrm>
              <a:off x="7048315" y="4349324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30067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3" name="object 239">
              <a:extLst>
                <a:ext uri="{FF2B5EF4-FFF2-40B4-BE49-F238E27FC236}">
                  <a16:creationId xmlns:a16="http://schemas.microsoft.com/office/drawing/2014/main" id="{D71DE318-CF76-44B7-A09F-FFB73D78C563}"/>
                </a:ext>
              </a:extLst>
            </p:cNvPr>
            <p:cNvSpPr/>
            <p:nvPr/>
          </p:nvSpPr>
          <p:spPr>
            <a:xfrm>
              <a:off x="7114309" y="4322706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4" name="object 240">
              <a:extLst>
                <a:ext uri="{FF2B5EF4-FFF2-40B4-BE49-F238E27FC236}">
                  <a16:creationId xmlns:a16="http://schemas.microsoft.com/office/drawing/2014/main" id="{B1F9B0EB-027E-4895-BABD-D59DA484213C}"/>
                </a:ext>
              </a:extLst>
            </p:cNvPr>
            <p:cNvSpPr/>
            <p:nvPr/>
          </p:nvSpPr>
          <p:spPr>
            <a:xfrm>
              <a:off x="7144377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5" name="object 241">
              <a:extLst>
                <a:ext uri="{FF2B5EF4-FFF2-40B4-BE49-F238E27FC236}">
                  <a16:creationId xmlns:a16="http://schemas.microsoft.com/office/drawing/2014/main" id="{7ACAE2CC-95C4-406B-917D-A51EFB644EDD}"/>
                </a:ext>
              </a:extLst>
            </p:cNvPr>
            <p:cNvSpPr/>
            <p:nvPr/>
          </p:nvSpPr>
          <p:spPr>
            <a:xfrm>
              <a:off x="7182462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6" name="object 242">
              <a:extLst>
                <a:ext uri="{FF2B5EF4-FFF2-40B4-BE49-F238E27FC236}">
                  <a16:creationId xmlns:a16="http://schemas.microsoft.com/office/drawing/2014/main" id="{3AECC2DF-3AC4-4265-A24A-1B4BBC1C43ED}"/>
                </a:ext>
              </a:extLst>
            </p:cNvPr>
            <p:cNvSpPr/>
            <p:nvPr/>
          </p:nvSpPr>
          <p:spPr>
            <a:xfrm>
              <a:off x="7248457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650" y="3469"/>
                  </a:moveTo>
                  <a:lnTo>
                    <a:pt x="45024" y="10409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772" y="15036"/>
                  </a:lnTo>
                  <a:lnTo>
                    <a:pt x="35772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650" y="17349"/>
                  </a:lnTo>
                  <a:lnTo>
                    <a:pt x="51963" y="15036"/>
                  </a:lnTo>
                  <a:lnTo>
                    <a:pt x="54275" y="11566"/>
                  </a:lnTo>
                  <a:lnTo>
                    <a:pt x="57822" y="10409"/>
                  </a:lnTo>
                  <a:lnTo>
                    <a:pt x="65840" y="10409"/>
                  </a:lnTo>
                  <a:lnTo>
                    <a:pt x="68153" y="11566"/>
                  </a:lnTo>
                  <a:lnTo>
                    <a:pt x="72779" y="16192"/>
                  </a:lnTo>
                  <a:lnTo>
                    <a:pt x="72779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088" y="15314"/>
                  </a:lnTo>
                  <a:lnTo>
                    <a:pt x="77122" y="3828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7" name="object 243">
              <a:extLst>
                <a:ext uri="{FF2B5EF4-FFF2-40B4-BE49-F238E27FC236}">
                  <a16:creationId xmlns:a16="http://schemas.microsoft.com/office/drawing/2014/main" id="{7F2159F4-6C88-434B-B4CB-912A15B3263A}"/>
                </a:ext>
              </a:extLst>
            </p:cNvPr>
            <p:cNvSpPr/>
            <p:nvPr/>
          </p:nvSpPr>
          <p:spPr>
            <a:xfrm>
              <a:off x="7348991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7754" y="75196"/>
                  </a:lnTo>
                  <a:lnTo>
                    <a:pt x="41583" y="72572"/>
                  </a:lnTo>
                  <a:lnTo>
                    <a:pt x="5103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8" name="object 244">
              <a:extLst>
                <a:ext uri="{FF2B5EF4-FFF2-40B4-BE49-F238E27FC236}">
                  <a16:creationId xmlns:a16="http://schemas.microsoft.com/office/drawing/2014/main" id="{A3217270-67C1-4E65-99FD-B8038BDA40BC}"/>
                </a:ext>
              </a:extLst>
            </p:cNvPr>
            <p:cNvSpPr/>
            <p:nvPr/>
          </p:nvSpPr>
          <p:spPr>
            <a:xfrm>
              <a:off x="741498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9" name="object 245">
              <a:extLst>
                <a:ext uri="{FF2B5EF4-FFF2-40B4-BE49-F238E27FC236}">
                  <a16:creationId xmlns:a16="http://schemas.microsoft.com/office/drawing/2014/main" id="{10B63B0E-AC61-406A-939E-838741B8FB23}"/>
                </a:ext>
              </a:extLst>
            </p:cNvPr>
            <p:cNvSpPr/>
            <p:nvPr/>
          </p:nvSpPr>
          <p:spPr>
            <a:xfrm>
              <a:off x="7472808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0" name="object 246">
              <a:extLst>
                <a:ext uri="{FF2B5EF4-FFF2-40B4-BE49-F238E27FC236}">
                  <a16:creationId xmlns:a16="http://schemas.microsoft.com/office/drawing/2014/main" id="{50D0B39D-0FF3-4865-ABED-10143B36183B}"/>
                </a:ext>
              </a:extLst>
            </p:cNvPr>
            <p:cNvSpPr/>
            <p:nvPr/>
          </p:nvSpPr>
          <p:spPr>
            <a:xfrm>
              <a:off x="751798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1" name="object 233">
              <a:extLst>
                <a:ext uri="{FF2B5EF4-FFF2-40B4-BE49-F238E27FC236}">
                  <a16:creationId xmlns:a16="http://schemas.microsoft.com/office/drawing/2014/main" id="{52A4DA1B-223E-4D08-A03D-AE7DE04162EF}"/>
                </a:ext>
              </a:extLst>
            </p:cNvPr>
            <p:cNvSpPr/>
            <p:nvPr/>
          </p:nvSpPr>
          <p:spPr>
            <a:xfrm>
              <a:off x="5498214" y="4473114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1814"/>
                  </a:lnTo>
                  <a:lnTo>
                    <a:pt x="47491" y="96031"/>
                  </a:lnTo>
                  <a:lnTo>
                    <a:pt x="51694" y="85139"/>
                  </a:lnTo>
                  <a:lnTo>
                    <a:pt x="53196" y="70569"/>
                  </a:lnTo>
                  <a:lnTo>
                    <a:pt x="53191" y="61664"/>
                  </a:lnTo>
                  <a:lnTo>
                    <a:pt x="51537" y="47678"/>
                  </a:lnTo>
                  <a:lnTo>
                    <a:pt x="47491" y="37027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0657"/>
                  </a:lnTo>
                  <a:lnTo>
                    <a:pt x="12798" y="84464"/>
                  </a:lnTo>
                  <a:lnTo>
                    <a:pt x="12798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1654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4464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2" name="object 234">
              <a:extLst>
                <a:ext uri="{FF2B5EF4-FFF2-40B4-BE49-F238E27FC236}">
                  <a16:creationId xmlns:a16="http://schemas.microsoft.com/office/drawing/2014/main" id="{45573A66-047E-4A16-AD64-443E438C1B8A}"/>
                </a:ext>
              </a:extLst>
            </p:cNvPr>
            <p:cNvSpPr/>
            <p:nvPr/>
          </p:nvSpPr>
          <p:spPr>
            <a:xfrm>
              <a:off x="5566521" y="4562206"/>
              <a:ext cx="14956" cy="15036"/>
            </a:xfrm>
            <a:custGeom>
              <a:avLst/>
              <a:gdLst/>
              <a:ahLst/>
              <a:cxnLst/>
              <a:rect l="l" t="t" r="r" b="b"/>
              <a:pathLst>
                <a:path w="14956" h="15036">
                  <a:moveTo>
                    <a:pt x="0" y="6939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10330" y="15036"/>
                  </a:lnTo>
                  <a:lnTo>
                    <a:pt x="13877" y="12722"/>
                  </a:lnTo>
                  <a:lnTo>
                    <a:pt x="14956" y="9253"/>
                  </a:lnTo>
                  <a:lnTo>
                    <a:pt x="14956" y="5783"/>
                  </a:lnTo>
                  <a:lnTo>
                    <a:pt x="12643" y="1156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3" name="object 220">
              <a:extLst>
                <a:ext uri="{FF2B5EF4-FFF2-40B4-BE49-F238E27FC236}">
                  <a16:creationId xmlns:a16="http://schemas.microsoft.com/office/drawing/2014/main" id="{F1437066-C269-4796-ABE7-3A0E27C1BE8A}"/>
                </a:ext>
              </a:extLst>
            </p:cNvPr>
            <p:cNvSpPr/>
            <p:nvPr/>
          </p:nvSpPr>
          <p:spPr>
            <a:xfrm>
              <a:off x="5625577" y="4540214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3128" y="0"/>
                  </a:moveTo>
                  <a:lnTo>
                    <a:pt x="19582" y="10425"/>
                  </a:lnTo>
                  <a:lnTo>
                    <a:pt x="53196" y="10425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41">
                  <a:moveTo>
                    <a:pt x="19582" y="10425"/>
                  </a:moveTo>
                  <a:lnTo>
                    <a:pt x="23128" y="0"/>
                  </a:lnTo>
                  <a:lnTo>
                    <a:pt x="37006" y="-45124"/>
                  </a:lnTo>
                  <a:lnTo>
                    <a:pt x="49650" y="0"/>
                  </a:lnTo>
                  <a:lnTo>
                    <a:pt x="53196" y="10425"/>
                  </a:lnTo>
                  <a:lnTo>
                    <a:pt x="61214" y="35870"/>
                  </a:lnTo>
                  <a:lnTo>
                    <a:pt x="74012" y="35870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5870"/>
                  </a:lnTo>
                  <a:lnTo>
                    <a:pt x="12643" y="35870"/>
                  </a:lnTo>
                  <a:lnTo>
                    <a:pt x="19582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4" name="object 221">
              <a:extLst>
                <a:ext uri="{FF2B5EF4-FFF2-40B4-BE49-F238E27FC236}">
                  <a16:creationId xmlns:a16="http://schemas.microsoft.com/office/drawing/2014/main" id="{CA8B054A-ACD0-47CF-BEBE-4BDB929D4C34}"/>
                </a:ext>
              </a:extLst>
            </p:cNvPr>
            <p:cNvSpPr/>
            <p:nvPr/>
          </p:nvSpPr>
          <p:spPr>
            <a:xfrm>
              <a:off x="5700669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5" name="object 222">
              <a:extLst>
                <a:ext uri="{FF2B5EF4-FFF2-40B4-BE49-F238E27FC236}">
                  <a16:creationId xmlns:a16="http://schemas.microsoft.com/office/drawing/2014/main" id="{86EC06F7-F706-4447-910B-F8C62BDAE28F}"/>
                </a:ext>
              </a:extLst>
            </p:cNvPr>
            <p:cNvSpPr/>
            <p:nvPr/>
          </p:nvSpPr>
          <p:spPr>
            <a:xfrm>
              <a:off x="576203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3459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273"/>
                  </a:lnTo>
                  <a:lnTo>
                    <a:pt x="50097" y="18188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6" name="object 223">
              <a:extLst>
                <a:ext uri="{FF2B5EF4-FFF2-40B4-BE49-F238E27FC236}">
                  <a16:creationId xmlns:a16="http://schemas.microsoft.com/office/drawing/2014/main" id="{3519A2DD-D4C7-487A-8BE1-3F997DE96FA7}"/>
                </a:ext>
              </a:extLst>
            </p:cNvPr>
            <p:cNvSpPr/>
            <p:nvPr/>
          </p:nvSpPr>
          <p:spPr>
            <a:xfrm>
              <a:off x="582679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7" name="object 224">
              <a:extLst>
                <a:ext uri="{FF2B5EF4-FFF2-40B4-BE49-F238E27FC236}">
                  <a16:creationId xmlns:a16="http://schemas.microsoft.com/office/drawing/2014/main" id="{1B2FA88E-A1C9-4422-92CF-65B393247C08}"/>
                </a:ext>
              </a:extLst>
            </p:cNvPr>
            <p:cNvSpPr/>
            <p:nvPr/>
          </p:nvSpPr>
          <p:spPr>
            <a:xfrm>
              <a:off x="5863805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8" name="object 225">
              <a:extLst>
                <a:ext uri="{FF2B5EF4-FFF2-40B4-BE49-F238E27FC236}">
                  <a16:creationId xmlns:a16="http://schemas.microsoft.com/office/drawing/2014/main" id="{0E971A22-D7E3-4100-B303-3D6E50995AA7}"/>
                </a:ext>
              </a:extLst>
            </p:cNvPr>
            <p:cNvSpPr/>
            <p:nvPr/>
          </p:nvSpPr>
          <p:spPr>
            <a:xfrm>
              <a:off x="5928566" y="4502045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8172" y="85606"/>
                  </a:moveTo>
                  <a:lnTo>
                    <a:pt x="3546" y="93702"/>
                  </a:lnTo>
                  <a:lnTo>
                    <a:pt x="5859" y="96015"/>
                  </a:lnTo>
                  <a:lnTo>
                    <a:pt x="9251" y="98328"/>
                  </a:lnTo>
                  <a:lnTo>
                    <a:pt x="13877" y="100657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3614" y="102970"/>
                  </a:lnTo>
                  <a:lnTo>
                    <a:pt x="40552" y="100657"/>
                  </a:lnTo>
                  <a:lnTo>
                    <a:pt x="45178" y="96015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3469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3879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2473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6602"/>
                  </a:lnTo>
                  <a:lnTo>
                    <a:pt x="16190" y="0"/>
                  </a:lnTo>
                  <a:lnTo>
                    <a:pt x="9251" y="3469"/>
                  </a:lnTo>
                  <a:lnTo>
                    <a:pt x="5859" y="9253"/>
                  </a:lnTo>
                  <a:lnTo>
                    <a:pt x="5488" y="9731"/>
                  </a:lnTo>
                  <a:lnTo>
                    <a:pt x="1123" y="2015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5859" y="67099"/>
                  </a:lnTo>
                  <a:lnTo>
                    <a:pt x="10485" y="72883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2883"/>
                  </a:lnTo>
                  <a:lnTo>
                    <a:pt x="40552" y="67099"/>
                  </a:lnTo>
                  <a:lnTo>
                    <a:pt x="40552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172" y="85606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1564" y="26602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9" name="object 226">
              <a:extLst>
                <a:ext uri="{FF2B5EF4-FFF2-40B4-BE49-F238E27FC236}">
                  <a16:creationId xmlns:a16="http://schemas.microsoft.com/office/drawing/2014/main" id="{C6427D36-EBFC-4CCF-AE2F-0BC064B689B6}"/>
                </a:ext>
              </a:extLst>
            </p:cNvPr>
            <p:cNvSpPr/>
            <p:nvPr/>
          </p:nvSpPr>
          <p:spPr>
            <a:xfrm>
              <a:off x="5995640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0" name="object 227">
              <a:extLst>
                <a:ext uri="{FF2B5EF4-FFF2-40B4-BE49-F238E27FC236}">
                  <a16:creationId xmlns:a16="http://schemas.microsoft.com/office/drawing/2014/main" id="{173CD30C-81FA-4D10-A627-C72002E229E8}"/>
                </a:ext>
              </a:extLst>
            </p:cNvPr>
            <p:cNvSpPr/>
            <p:nvPr/>
          </p:nvSpPr>
          <p:spPr>
            <a:xfrm>
              <a:off x="6083530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1" name="object 228">
              <a:extLst>
                <a:ext uri="{FF2B5EF4-FFF2-40B4-BE49-F238E27FC236}">
                  <a16:creationId xmlns:a16="http://schemas.microsoft.com/office/drawing/2014/main" id="{4CB72DB0-8201-4761-9CCD-C2E60BD54E3C}"/>
                </a:ext>
              </a:extLst>
            </p:cNvPr>
            <p:cNvSpPr/>
            <p:nvPr/>
          </p:nvSpPr>
          <p:spPr>
            <a:xfrm>
              <a:off x="6131021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2" name="object 229">
              <a:extLst>
                <a:ext uri="{FF2B5EF4-FFF2-40B4-BE49-F238E27FC236}">
                  <a16:creationId xmlns:a16="http://schemas.microsoft.com/office/drawing/2014/main" id="{499057CE-44FD-4E07-AFA7-E3F0CAF24FA2}"/>
                </a:ext>
              </a:extLst>
            </p:cNvPr>
            <p:cNvSpPr/>
            <p:nvPr/>
          </p:nvSpPr>
          <p:spPr>
            <a:xfrm>
              <a:off x="616108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5036"/>
                  </a:lnTo>
                  <a:lnTo>
                    <a:pt x="55509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3" name="object 230">
              <a:extLst>
                <a:ext uri="{FF2B5EF4-FFF2-40B4-BE49-F238E27FC236}">
                  <a16:creationId xmlns:a16="http://schemas.microsoft.com/office/drawing/2014/main" id="{FE786671-C279-4248-8050-E38637DE2096}"/>
                </a:ext>
              </a:extLst>
            </p:cNvPr>
            <p:cNvSpPr/>
            <p:nvPr/>
          </p:nvSpPr>
          <p:spPr>
            <a:xfrm>
              <a:off x="6261777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647"/>
                  </a:lnTo>
                  <a:lnTo>
                    <a:pt x="50777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4" name="object 231">
              <a:extLst>
                <a:ext uri="{FF2B5EF4-FFF2-40B4-BE49-F238E27FC236}">
                  <a16:creationId xmlns:a16="http://schemas.microsoft.com/office/drawing/2014/main" id="{8828DA21-E59F-4F21-9288-0499F316DAE4}"/>
                </a:ext>
              </a:extLst>
            </p:cNvPr>
            <p:cNvSpPr/>
            <p:nvPr/>
          </p:nvSpPr>
          <p:spPr>
            <a:xfrm>
              <a:off x="6350746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90248"/>
                  </a:moveTo>
                  <a:lnTo>
                    <a:pt x="33614" y="79838"/>
                  </a:lnTo>
                  <a:lnTo>
                    <a:pt x="30067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5" name="object 232">
              <a:extLst>
                <a:ext uri="{FF2B5EF4-FFF2-40B4-BE49-F238E27FC236}">
                  <a16:creationId xmlns:a16="http://schemas.microsoft.com/office/drawing/2014/main" id="{4ACE44FA-DBE1-44D0-93DC-1FD6233E5DD8}"/>
                </a:ext>
              </a:extLst>
            </p:cNvPr>
            <p:cNvSpPr/>
            <p:nvPr/>
          </p:nvSpPr>
          <p:spPr>
            <a:xfrm>
              <a:off x="6393612" y="4502045"/>
              <a:ext cx="28834" cy="75196"/>
            </a:xfrm>
            <a:custGeom>
              <a:avLst/>
              <a:gdLst/>
              <a:ahLst/>
              <a:cxnLst/>
              <a:rect l="l" t="t" r="r" b="b"/>
              <a:pathLst>
                <a:path w="28834" h="75196">
                  <a:moveTo>
                    <a:pt x="19582" y="63630"/>
                  </a:moveTo>
                  <a:lnTo>
                    <a:pt x="19582" y="75196"/>
                  </a:lnTo>
                  <a:lnTo>
                    <a:pt x="28834" y="75196"/>
                  </a:lnTo>
                  <a:lnTo>
                    <a:pt x="23128" y="65943"/>
                  </a:lnTo>
                  <a:lnTo>
                    <a:pt x="19582" y="63630"/>
                  </a:lnTo>
                  <a:close/>
                </a:path>
                <a:path w="28834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2883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54748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2306" y="55912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6" name="object 211">
              <a:extLst>
                <a:ext uri="{FF2B5EF4-FFF2-40B4-BE49-F238E27FC236}">
                  <a16:creationId xmlns:a16="http://schemas.microsoft.com/office/drawing/2014/main" id="{BEF58308-1651-4E11-8694-53EC4174D84D}"/>
                </a:ext>
              </a:extLst>
            </p:cNvPr>
            <p:cNvSpPr/>
            <p:nvPr/>
          </p:nvSpPr>
          <p:spPr>
            <a:xfrm>
              <a:off x="649537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804" y="3469"/>
                  </a:moveTo>
                  <a:lnTo>
                    <a:pt x="45178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8307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2933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3931" y="15032"/>
                  </a:lnTo>
                  <a:lnTo>
                    <a:pt x="76969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7" name="object 212">
              <a:extLst>
                <a:ext uri="{FF2B5EF4-FFF2-40B4-BE49-F238E27FC236}">
                  <a16:creationId xmlns:a16="http://schemas.microsoft.com/office/drawing/2014/main" id="{9484DFE2-1825-4F52-B1F4-84A9D5521F4A}"/>
                </a:ext>
              </a:extLst>
            </p:cNvPr>
            <p:cNvSpPr/>
            <p:nvPr/>
          </p:nvSpPr>
          <p:spPr>
            <a:xfrm>
              <a:off x="6597146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1975"/>
                  </a:move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08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0160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4626"/>
                  </a:lnTo>
                  <a:lnTo>
                    <a:pt x="5859" y="8096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8" name="object 213">
              <a:extLst>
                <a:ext uri="{FF2B5EF4-FFF2-40B4-BE49-F238E27FC236}">
                  <a16:creationId xmlns:a16="http://schemas.microsoft.com/office/drawing/2014/main" id="{21E985DA-D3B1-4EDE-A318-68C924F72B7E}"/>
                </a:ext>
              </a:extLst>
            </p:cNvPr>
            <p:cNvSpPr/>
            <p:nvPr/>
          </p:nvSpPr>
          <p:spPr>
            <a:xfrm>
              <a:off x="6663141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9" name="object 214">
              <a:extLst>
                <a:ext uri="{FF2B5EF4-FFF2-40B4-BE49-F238E27FC236}">
                  <a16:creationId xmlns:a16="http://schemas.microsoft.com/office/drawing/2014/main" id="{734C5F35-B791-4825-AFBC-4BC3C577ADE5}"/>
                </a:ext>
              </a:extLst>
            </p:cNvPr>
            <p:cNvSpPr/>
            <p:nvPr/>
          </p:nvSpPr>
          <p:spPr>
            <a:xfrm>
              <a:off x="6703539" y="44731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77525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5441" y="61316"/>
                  </a:lnTo>
                  <a:lnTo>
                    <a:pt x="48570" y="30087"/>
                  </a:lnTo>
                  <a:lnTo>
                    <a:pt x="34693" y="30087"/>
                  </a:lnTo>
                  <a:lnTo>
                    <a:pt x="11564" y="61316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0" name="object 215">
              <a:extLst>
                <a:ext uri="{FF2B5EF4-FFF2-40B4-BE49-F238E27FC236}">
                  <a16:creationId xmlns:a16="http://schemas.microsoft.com/office/drawing/2014/main" id="{2B2D9923-EEE9-4A48-B1F2-1F3082F486F7}"/>
                </a:ext>
              </a:extLst>
            </p:cNvPr>
            <p:cNvSpPr/>
            <p:nvPr/>
          </p:nvSpPr>
          <p:spPr>
            <a:xfrm>
              <a:off x="676136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22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1" name="object 216">
              <a:extLst>
                <a:ext uri="{FF2B5EF4-FFF2-40B4-BE49-F238E27FC236}">
                  <a16:creationId xmlns:a16="http://schemas.microsoft.com/office/drawing/2014/main" id="{67966B0F-4BEA-4EEA-8C86-572018F02AA3}"/>
                </a:ext>
              </a:extLst>
            </p:cNvPr>
            <p:cNvSpPr/>
            <p:nvPr/>
          </p:nvSpPr>
          <p:spPr>
            <a:xfrm>
              <a:off x="6819338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2" name="object 217">
              <a:extLst>
                <a:ext uri="{FF2B5EF4-FFF2-40B4-BE49-F238E27FC236}">
                  <a16:creationId xmlns:a16="http://schemas.microsoft.com/office/drawing/2014/main" id="{7DEF5C2E-0D27-4257-BCDF-1E3CC76144A9}"/>
                </a:ext>
              </a:extLst>
            </p:cNvPr>
            <p:cNvSpPr/>
            <p:nvPr/>
          </p:nvSpPr>
          <p:spPr>
            <a:xfrm>
              <a:off x="6892117" y="4471958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1244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1156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2049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3" name="object 218">
              <a:extLst>
                <a:ext uri="{FF2B5EF4-FFF2-40B4-BE49-F238E27FC236}">
                  <a16:creationId xmlns:a16="http://schemas.microsoft.com/office/drawing/2014/main" id="{CBE7BEED-09FE-4B24-90D9-E36593D0B423}"/>
                </a:ext>
              </a:extLst>
            </p:cNvPr>
            <p:cNvSpPr/>
            <p:nvPr/>
          </p:nvSpPr>
          <p:spPr>
            <a:xfrm>
              <a:off x="6937296" y="4502045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5943"/>
                  </a:lnTo>
                  <a:lnTo>
                    <a:pt x="53196" y="60160"/>
                  </a:lnTo>
                  <a:lnTo>
                    <a:pt x="55509" y="52063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5196">
                  <a:moveTo>
                    <a:pt x="18503" y="63630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4" name="object 219">
              <a:extLst>
                <a:ext uri="{FF2B5EF4-FFF2-40B4-BE49-F238E27FC236}">
                  <a16:creationId xmlns:a16="http://schemas.microsoft.com/office/drawing/2014/main" id="{19452631-A033-4DFB-93A1-BED00B333C2D}"/>
                </a:ext>
              </a:extLst>
            </p:cNvPr>
            <p:cNvSpPr/>
            <p:nvPr/>
          </p:nvSpPr>
          <p:spPr>
            <a:xfrm>
              <a:off x="700776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5" name="object 208">
              <a:extLst>
                <a:ext uri="{FF2B5EF4-FFF2-40B4-BE49-F238E27FC236}">
                  <a16:creationId xmlns:a16="http://schemas.microsoft.com/office/drawing/2014/main" id="{33C412CD-F007-4996-9E30-4E0BD5E0DE01}"/>
                </a:ext>
              </a:extLst>
            </p:cNvPr>
            <p:cNvSpPr/>
            <p:nvPr/>
          </p:nvSpPr>
          <p:spPr>
            <a:xfrm>
              <a:off x="707838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6" name="object 209">
              <a:extLst>
                <a:ext uri="{FF2B5EF4-FFF2-40B4-BE49-F238E27FC236}">
                  <a16:creationId xmlns:a16="http://schemas.microsoft.com/office/drawing/2014/main" id="{F50F2DAE-ADC4-4D46-9AED-3754A80A4A9C}"/>
                </a:ext>
              </a:extLst>
            </p:cNvPr>
            <p:cNvSpPr/>
            <p:nvPr/>
          </p:nvSpPr>
          <p:spPr>
            <a:xfrm>
              <a:off x="714206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542"/>
                  </a:lnTo>
                  <a:lnTo>
                    <a:pt x="53060" y="32273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7" name="object 210">
              <a:extLst>
                <a:ext uri="{FF2B5EF4-FFF2-40B4-BE49-F238E27FC236}">
                  <a16:creationId xmlns:a16="http://schemas.microsoft.com/office/drawing/2014/main" id="{DF1DB436-E138-47DD-A369-D1377DF8D972}"/>
                </a:ext>
              </a:extLst>
            </p:cNvPr>
            <p:cNvSpPr/>
            <p:nvPr/>
          </p:nvSpPr>
          <p:spPr>
            <a:xfrm>
              <a:off x="7202199" y="4503202"/>
              <a:ext cx="83264" cy="72883"/>
            </a:xfrm>
            <a:custGeom>
              <a:avLst/>
              <a:gdLst/>
              <a:ahLst/>
              <a:cxnLst/>
              <a:rect l="l" t="t" r="r" b="b"/>
              <a:pathLst>
                <a:path w="83264" h="72883">
                  <a:moveTo>
                    <a:pt x="83264" y="0"/>
                  </a:moveTo>
                  <a:lnTo>
                    <a:pt x="70466" y="0"/>
                  </a:lnTo>
                  <a:lnTo>
                    <a:pt x="60135" y="52063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8503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32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8" name="object 197">
              <a:extLst>
                <a:ext uri="{FF2B5EF4-FFF2-40B4-BE49-F238E27FC236}">
                  <a16:creationId xmlns:a16="http://schemas.microsoft.com/office/drawing/2014/main" id="{85CCB309-FCF5-463F-B1E1-F21F31A7CF29}"/>
                </a:ext>
              </a:extLst>
            </p:cNvPr>
            <p:cNvSpPr/>
            <p:nvPr/>
          </p:nvSpPr>
          <p:spPr>
            <a:xfrm>
              <a:off x="7335730" y="4478897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9" name="object 198">
              <a:extLst>
                <a:ext uri="{FF2B5EF4-FFF2-40B4-BE49-F238E27FC236}">
                  <a16:creationId xmlns:a16="http://schemas.microsoft.com/office/drawing/2014/main" id="{EA588D22-2D10-4F65-9FAE-4D8A1EAFBEF3}"/>
                </a:ext>
              </a:extLst>
            </p:cNvPr>
            <p:cNvSpPr/>
            <p:nvPr/>
          </p:nvSpPr>
          <p:spPr>
            <a:xfrm>
              <a:off x="7358242" y="4476584"/>
              <a:ext cx="48724" cy="100657"/>
            </a:xfrm>
            <a:custGeom>
              <a:avLst/>
              <a:gdLst/>
              <a:ahLst/>
              <a:cxnLst/>
              <a:rect l="l" t="t" r="r" b="b"/>
              <a:pathLst>
                <a:path w="48724" h="100657">
                  <a:moveTo>
                    <a:pt x="24362" y="10409"/>
                  </a:moveTo>
                  <a:lnTo>
                    <a:pt x="27754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34"/>
                  </a:lnTo>
                  <a:lnTo>
                    <a:pt x="38239" y="41654"/>
                  </a:lnTo>
                  <a:lnTo>
                    <a:pt x="41786" y="38184"/>
                  </a:lnTo>
                  <a:lnTo>
                    <a:pt x="44099" y="34714"/>
                  </a:lnTo>
                  <a:lnTo>
                    <a:pt x="46412" y="31244"/>
                  </a:lnTo>
                  <a:lnTo>
                    <a:pt x="47491" y="28931"/>
                  </a:lnTo>
                  <a:lnTo>
                    <a:pt x="48724" y="25461"/>
                  </a:lnTo>
                  <a:lnTo>
                    <a:pt x="48724" y="15036"/>
                  </a:lnTo>
                  <a:lnTo>
                    <a:pt x="46412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9736" y="17349"/>
                  </a:lnTo>
                  <a:lnTo>
                    <a:pt x="20816" y="13879"/>
                  </a:lnTo>
                  <a:lnTo>
                    <a:pt x="24362" y="10409"/>
                  </a:lnTo>
                  <a:close/>
                </a:path>
                <a:path w="48724" h="100657">
                  <a:moveTo>
                    <a:pt x="18503" y="19678"/>
                  </a:moveTo>
                  <a:lnTo>
                    <a:pt x="19736" y="1734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2798" y="6939"/>
                  </a:lnTo>
                  <a:lnTo>
                    <a:pt x="8172" y="10409"/>
                  </a:lnTo>
                  <a:lnTo>
                    <a:pt x="6938" y="16192"/>
                  </a:lnTo>
                  <a:lnTo>
                    <a:pt x="6938" y="31244"/>
                  </a:lnTo>
                  <a:lnTo>
                    <a:pt x="8172" y="33557"/>
                  </a:lnTo>
                  <a:lnTo>
                    <a:pt x="10485" y="37027"/>
                  </a:lnTo>
                  <a:lnTo>
                    <a:pt x="12798" y="41654"/>
                  </a:lnTo>
                  <a:lnTo>
                    <a:pt x="16190" y="47437"/>
                  </a:lnTo>
                  <a:lnTo>
                    <a:pt x="10485" y="52063"/>
                  </a:lnTo>
                  <a:lnTo>
                    <a:pt x="5859" y="56690"/>
                  </a:lnTo>
                  <a:lnTo>
                    <a:pt x="3546" y="60160"/>
                  </a:lnTo>
                  <a:lnTo>
                    <a:pt x="1233" y="64786"/>
                  </a:lnTo>
                  <a:lnTo>
                    <a:pt x="0" y="68256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3717"/>
                  </a:lnTo>
                  <a:lnTo>
                    <a:pt x="12798" y="98344"/>
                  </a:lnTo>
                  <a:lnTo>
                    <a:pt x="13877" y="83308"/>
                  </a:lnTo>
                  <a:lnTo>
                    <a:pt x="11564" y="78681"/>
                  </a:lnTo>
                  <a:lnTo>
                    <a:pt x="11564" y="67099"/>
                  </a:lnTo>
                  <a:lnTo>
                    <a:pt x="15110" y="62473"/>
                  </a:lnTo>
                  <a:lnTo>
                    <a:pt x="19736" y="56690"/>
                  </a:lnTo>
                  <a:lnTo>
                    <a:pt x="22049" y="55533"/>
                  </a:lnTo>
                  <a:lnTo>
                    <a:pt x="41786" y="83308"/>
                  </a:lnTo>
                  <a:lnTo>
                    <a:pt x="37006" y="87934"/>
                  </a:lnTo>
                  <a:lnTo>
                    <a:pt x="32380" y="91404"/>
                  </a:lnTo>
                  <a:lnTo>
                    <a:pt x="22049" y="91404"/>
                  </a:lnTo>
                  <a:lnTo>
                    <a:pt x="18503" y="89091"/>
                  </a:lnTo>
                  <a:lnTo>
                    <a:pt x="26675" y="100657"/>
                  </a:lnTo>
                  <a:lnTo>
                    <a:pt x="34693" y="100657"/>
                  </a:lnTo>
                  <a:lnTo>
                    <a:pt x="38239" y="98344"/>
                  </a:lnTo>
                  <a:lnTo>
                    <a:pt x="41786" y="97187"/>
                  </a:lnTo>
                  <a:lnTo>
                    <a:pt x="45178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7228" y="99501"/>
                  </a:lnTo>
                  <a:lnTo>
                    <a:pt x="54430" y="82151"/>
                  </a:lnTo>
                  <a:lnTo>
                    <a:pt x="55906" y="79715"/>
                  </a:lnTo>
                  <a:lnTo>
                    <a:pt x="60003" y="68410"/>
                  </a:lnTo>
                  <a:lnTo>
                    <a:pt x="61368" y="54377"/>
                  </a:lnTo>
                  <a:lnTo>
                    <a:pt x="51037" y="54377"/>
                  </a:lnTo>
                  <a:lnTo>
                    <a:pt x="51037" y="61316"/>
                  </a:lnTo>
                  <a:lnTo>
                    <a:pt x="49804" y="67099"/>
                  </a:lnTo>
                  <a:lnTo>
                    <a:pt x="47491" y="72898"/>
                  </a:lnTo>
                  <a:lnTo>
                    <a:pt x="31301" y="47437"/>
                  </a:lnTo>
                  <a:lnTo>
                    <a:pt x="38239" y="41654"/>
                  </a:lnTo>
                  <a:lnTo>
                    <a:pt x="37006" y="20834"/>
                  </a:lnTo>
                  <a:lnTo>
                    <a:pt x="37006" y="26617"/>
                  </a:lnTo>
                  <a:lnTo>
                    <a:pt x="34693" y="30087"/>
                  </a:lnTo>
                  <a:lnTo>
                    <a:pt x="30067" y="34714"/>
                  </a:lnTo>
                  <a:lnTo>
                    <a:pt x="25441" y="39340"/>
                  </a:lnTo>
                  <a:lnTo>
                    <a:pt x="23128" y="37027"/>
                  </a:lnTo>
                  <a:lnTo>
                    <a:pt x="22049" y="33557"/>
                  </a:lnTo>
                  <a:lnTo>
                    <a:pt x="18503" y="28931"/>
                  </a:lnTo>
                  <a:lnTo>
                    <a:pt x="18503" y="19678"/>
                  </a:lnTo>
                  <a:close/>
                </a:path>
                <a:path w="48724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9091"/>
                  </a:lnTo>
                  <a:lnTo>
                    <a:pt x="16190" y="85621"/>
                  </a:lnTo>
                  <a:lnTo>
                    <a:pt x="13877" y="83308"/>
                  </a:lnTo>
                  <a:lnTo>
                    <a:pt x="12798" y="98344"/>
                  </a:lnTo>
                  <a:lnTo>
                    <a:pt x="18503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0" name="object 199">
              <a:extLst>
                <a:ext uri="{FF2B5EF4-FFF2-40B4-BE49-F238E27FC236}">
                  <a16:creationId xmlns:a16="http://schemas.microsoft.com/office/drawing/2014/main" id="{FF0161FF-2196-4A41-9FEF-7A8B21475282}"/>
                </a:ext>
              </a:extLst>
            </p:cNvPr>
            <p:cNvSpPr/>
            <p:nvPr/>
          </p:nvSpPr>
          <p:spPr>
            <a:xfrm>
              <a:off x="7430096" y="4478897"/>
              <a:ext cx="63527" cy="97187"/>
            </a:xfrm>
            <a:custGeom>
              <a:avLst/>
              <a:gdLst/>
              <a:ahLst/>
              <a:cxnLst/>
              <a:rect l="l" t="t" r="r" b="b"/>
              <a:pathLst>
                <a:path w="63527" h="97187">
                  <a:moveTo>
                    <a:pt x="25441" y="97187"/>
                  </a:moveTo>
                  <a:lnTo>
                    <a:pt x="37006" y="97187"/>
                  </a:lnTo>
                  <a:lnTo>
                    <a:pt x="37006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1" name="object 200">
              <a:extLst>
                <a:ext uri="{FF2B5EF4-FFF2-40B4-BE49-F238E27FC236}">
                  <a16:creationId xmlns:a16="http://schemas.microsoft.com/office/drawing/2014/main" id="{44750E3E-8BB0-4A19-835E-ABBA14887A3C}"/>
                </a:ext>
              </a:extLst>
            </p:cNvPr>
            <p:cNvSpPr/>
            <p:nvPr/>
          </p:nvSpPr>
          <p:spPr>
            <a:xfrm>
              <a:off x="7483293" y="4535009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2" name="object 201">
              <a:extLst>
                <a:ext uri="{FF2B5EF4-FFF2-40B4-BE49-F238E27FC236}">
                  <a16:creationId xmlns:a16="http://schemas.microsoft.com/office/drawing/2014/main" id="{E27907F2-E9A3-4A75-8A7C-290AD3E0F3EF}"/>
                </a:ext>
              </a:extLst>
            </p:cNvPr>
            <p:cNvSpPr/>
            <p:nvPr/>
          </p:nvSpPr>
          <p:spPr>
            <a:xfrm>
              <a:off x="752261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3" name="object 202">
              <a:extLst>
                <a:ext uri="{FF2B5EF4-FFF2-40B4-BE49-F238E27FC236}">
                  <a16:creationId xmlns:a16="http://schemas.microsoft.com/office/drawing/2014/main" id="{31AC56F7-4569-43E7-B0C5-C73F6CC48C05}"/>
                </a:ext>
              </a:extLst>
            </p:cNvPr>
            <p:cNvSpPr/>
            <p:nvPr/>
          </p:nvSpPr>
          <p:spPr>
            <a:xfrm>
              <a:off x="755961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4" name="object 203">
              <a:extLst>
                <a:ext uri="{FF2B5EF4-FFF2-40B4-BE49-F238E27FC236}">
                  <a16:creationId xmlns:a16="http://schemas.microsoft.com/office/drawing/2014/main" id="{4614D1A5-1467-44A2-A2BC-A69FEA756C2C}"/>
                </a:ext>
              </a:extLst>
            </p:cNvPr>
            <p:cNvSpPr/>
            <p:nvPr/>
          </p:nvSpPr>
          <p:spPr>
            <a:xfrm>
              <a:off x="7632474" y="4473114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5" name="object 204">
              <a:extLst>
                <a:ext uri="{FF2B5EF4-FFF2-40B4-BE49-F238E27FC236}">
                  <a16:creationId xmlns:a16="http://schemas.microsoft.com/office/drawing/2014/main" id="{FA33A494-5D2A-4960-8B33-2B5A030D2007}"/>
                </a:ext>
              </a:extLst>
            </p:cNvPr>
            <p:cNvSpPr/>
            <p:nvPr/>
          </p:nvSpPr>
          <p:spPr>
            <a:xfrm>
              <a:off x="765444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6" name="object 205">
              <a:extLst>
                <a:ext uri="{FF2B5EF4-FFF2-40B4-BE49-F238E27FC236}">
                  <a16:creationId xmlns:a16="http://schemas.microsoft.com/office/drawing/2014/main" id="{3666ADF6-D854-442E-8DB8-B89A4992BBA4}"/>
                </a:ext>
              </a:extLst>
            </p:cNvPr>
            <p:cNvSpPr/>
            <p:nvPr/>
          </p:nvSpPr>
          <p:spPr>
            <a:xfrm>
              <a:off x="7713503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1146" y="80994"/>
                  </a:lnTo>
                  <a:lnTo>
                    <a:pt x="2652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7" name="object 206">
              <a:extLst>
                <a:ext uri="{FF2B5EF4-FFF2-40B4-BE49-F238E27FC236}">
                  <a16:creationId xmlns:a16="http://schemas.microsoft.com/office/drawing/2014/main" id="{DEA22AA7-E9B1-4B7A-87A9-501C38055A18}"/>
                </a:ext>
              </a:extLst>
            </p:cNvPr>
            <p:cNvSpPr/>
            <p:nvPr/>
          </p:nvSpPr>
          <p:spPr>
            <a:xfrm>
              <a:off x="775852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8" name="object 207">
              <a:extLst>
                <a:ext uri="{FF2B5EF4-FFF2-40B4-BE49-F238E27FC236}">
                  <a16:creationId xmlns:a16="http://schemas.microsoft.com/office/drawing/2014/main" id="{B00C50A2-4FC5-495C-8D2C-E91B39C1D803}"/>
                </a:ext>
              </a:extLst>
            </p:cNvPr>
            <p:cNvSpPr/>
            <p:nvPr/>
          </p:nvSpPr>
          <p:spPr>
            <a:xfrm>
              <a:off x="78209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9" name="object 189">
              <a:extLst>
                <a:ext uri="{FF2B5EF4-FFF2-40B4-BE49-F238E27FC236}">
                  <a16:creationId xmlns:a16="http://schemas.microsoft.com/office/drawing/2014/main" id="{BBE58626-8C86-4B1C-AF12-C4BD0420068D}"/>
                </a:ext>
              </a:extLst>
            </p:cNvPr>
            <p:cNvSpPr/>
            <p:nvPr/>
          </p:nvSpPr>
          <p:spPr>
            <a:xfrm>
              <a:off x="79193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0" name="object 190">
              <a:extLst>
                <a:ext uri="{FF2B5EF4-FFF2-40B4-BE49-F238E27FC236}">
                  <a16:creationId xmlns:a16="http://schemas.microsoft.com/office/drawing/2014/main" id="{A2822849-BCCE-4730-B656-309BF25FEAD3}"/>
                </a:ext>
              </a:extLst>
            </p:cNvPr>
            <p:cNvSpPr/>
            <p:nvPr/>
          </p:nvSpPr>
          <p:spPr>
            <a:xfrm>
              <a:off x="79817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1" name="object 191">
              <a:extLst>
                <a:ext uri="{FF2B5EF4-FFF2-40B4-BE49-F238E27FC236}">
                  <a16:creationId xmlns:a16="http://schemas.microsoft.com/office/drawing/2014/main" id="{C19B02B1-476C-4B82-9483-D0B38250A16F}"/>
                </a:ext>
              </a:extLst>
            </p:cNvPr>
            <p:cNvSpPr/>
            <p:nvPr/>
          </p:nvSpPr>
          <p:spPr>
            <a:xfrm>
              <a:off x="804655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2798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2" name="object 192">
              <a:extLst>
                <a:ext uri="{FF2B5EF4-FFF2-40B4-BE49-F238E27FC236}">
                  <a16:creationId xmlns:a16="http://schemas.microsoft.com/office/drawing/2014/main" id="{4B62235E-D2ED-47B3-A7C2-859575F606E5}"/>
                </a:ext>
              </a:extLst>
            </p:cNvPr>
            <p:cNvSpPr/>
            <p:nvPr/>
          </p:nvSpPr>
          <p:spPr>
            <a:xfrm>
              <a:off x="80835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3" name="object 193">
              <a:extLst>
                <a:ext uri="{FF2B5EF4-FFF2-40B4-BE49-F238E27FC236}">
                  <a16:creationId xmlns:a16="http://schemas.microsoft.com/office/drawing/2014/main" id="{BF8F10C2-1022-43B4-96E1-577EC731CBF8}"/>
                </a:ext>
              </a:extLst>
            </p:cNvPr>
            <p:cNvSpPr/>
            <p:nvPr/>
          </p:nvSpPr>
          <p:spPr>
            <a:xfrm>
              <a:off x="81472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4" name="object 194">
              <a:extLst>
                <a:ext uri="{FF2B5EF4-FFF2-40B4-BE49-F238E27FC236}">
                  <a16:creationId xmlns:a16="http://schemas.microsoft.com/office/drawing/2014/main" id="{D33C1625-5218-40DD-83B2-155449ACB4BE}"/>
                </a:ext>
              </a:extLst>
            </p:cNvPr>
            <p:cNvSpPr/>
            <p:nvPr/>
          </p:nvSpPr>
          <p:spPr>
            <a:xfrm>
              <a:off x="81750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8096"/>
                  </a:lnTo>
                  <a:lnTo>
                    <a:pt x="1608" y="19567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5" name="object 195">
              <a:extLst>
                <a:ext uri="{FF2B5EF4-FFF2-40B4-BE49-F238E27FC236}">
                  <a16:creationId xmlns:a16="http://schemas.microsoft.com/office/drawing/2014/main" id="{63742282-2AF6-4FB4-9793-7538EB9C981C}"/>
                </a:ext>
              </a:extLst>
            </p:cNvPr>
            <p:cNvSpPr/>
            <p:nvPr/>
          </p:nvSpPr>
          <p:spPr>
            <a:xfrm>
              <a:off x="8237450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2711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close/>
                </a:path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079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6" name="object 196">
              <a:extLst>
                <a:ext uri="{FF2B5EF4-FFF2-40B4-BE49-F238E27FC236}">
                  <a16:creationId xmlns:a16="http://schemas.microsoft.com/office/drawing/2014/main" id="{F86594CB-B328-401F-821F-E45D7B08252A}"/>
                </a:ext>
              </a:extLst>
            </p:cNvPr>
            <p:cNvSpPr/>
            <p:nvPr/>
          </p:nvSpPr>
          <p:spPr>
            <a:xfrm>
              <a:off x="8301132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7" name="object 186">
              <a:extLst>
                <a:ext uri="{FF2B5EF4-FFF2-40B4-BE49-F238E27FC236}">
                  <a16:creationId xmlns:a16="http://schemas.microsoft.com/office/drawing/2014/main" id="{5016E1D5-B87B-4BD6-8586-B61F7E488776}"/>
                </a:ext>
              </a:extLst>
            </p:cNvPr>
            <p:cNvSpPr/>
            <p:nvPr/>
          </p:nvSpPr>
          <p:spPr>
            <a:xfrm>
              <a:off x="839472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8" name="object 187">
              <a:extLst>
                <a:ext uri="{FF2B5EF4-FFF2-40B4-BE49-F238E27FC236}">
                  <a16:creationId xmlns:a16="http://schemas.microsoft.com/office/drawing/2014/main" id="{B2416C09-FC18-4814-9E35-60227B9D9C3F}"/>
                </a:ext>
              </a:extLst>
            </p:cNvPr>
            <p:cNvSpPr/>
            <p:nvPr/>
          </p:nvSpPr>
          <p:spPr>
            <a:xfrm>
              <a:off x="846072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11" y="16875"/>
                  </a:lnTo>
                  <a:lnTo>
                    <a:pt x="42123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9" name="object 188">
              <a:extLst>
                <a:ext uri="{FF2B5EF4-FFF2-40B4-BE49-F238E27FC236}">
                  <a16:creationId xmlns:a16="http://schemas.microsoft.com/office/drawing/2014/main" id="{5F3AC416-E86F-4EB1-ACCB-08BDB77499DB}"/>
                </a:ext>
              </a:extLst>
            </p:cNvPr>
            <p:cNvSpPr/>
            <p:nvPr/>
          </p:nvSpPr>
          <p:spPr>
            <a:xfrm>
              <a:off x="8524249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110" y="87934"/>
                  </a:lnTo>
                  <a:lnTo>
                    <a:pt x="12798" y="84464"/>
                  </a:lnTo>
                  <a:lnTo>
                    <a:pt x="11564" y="78681"/>
                  </a:lnTo>
                  <a:lnTo>
                    <a:pt x="10485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85" y="32401"/>
                  </a:moveTo>
                  <a:lnTo>
                    <a:pt x="5859" y="38184"/>
                  </a:lnTo>
                  <a:lnTo>
                    <a:pt x="5572" y="38662"/>
                  </a:lnTo>
                  <a:lnTo>
                    <a:pt x="1517" y="49082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85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98" y="48593"/>
                  </a:lnTo>
                  <a:lnTo>
                    <a:pt x="1511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7006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7423" y="92561"/>
                  </a:lnTo>
                  <a:lnTo>
                    <a:pt x="15110" y="87934"/>
                  </a:lnTo>
                  <a:lnTo>
                    <a:pt x="16190" y="104127"/>
                  </a:lnTo>
                  <a:lnTo>
                    <a:pt x="31301" y="104127"/>
                  </a:lnTo>
                  <a:lnTo>
                    <a:pt x="37006" y="101814"/>
                  </a:lnTo>
                  <a:lnTo>
                    <a:pt x="40552" y="94874"/>
                  </a:lnTo>
                  <a:lnTo>
                    <a:pt x="4163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0" name="object 174">
              <a:extLst>
                <a:ext uri="{FF2B5EF4-FFF2-40B4-BE49-F238E27FC236}">
                  <a16:creationId xmlns:a16="http://schemas.microsoft.com/office/drawing/2014/main" id="{D0A7EFFD-1874-48B5-AEDB-5D6CFF86BABA}"/>
                </a:ext>
              </a:extLst>
            </p:cNvPr>
            <p:cNvSpPr/>
            <p:nvPr/>
          </p:nvSpPr>
          <p:spPr>
            <a:xfrm>
              <a:off x="5630203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1" name="object 175">
              <a:extLst>
                <a:ext uri="{FF2B5EF4-FFF2-40B4-BE49-F238E27FC236}">
                  <a16:creationId xmlns:a16="http://schemas.microsoft.com/office/drawing/2014/main" id="{75AE677E-E104-4C9E-A47D-DD94C5FFB53B}"/>
                </a:ext>
              </a:extLst>
            </p:cNvPr>
            <p:cNvSpPr/>
            <p:nvPr/>
          </p:nvSpPr>
          <p:spPr>
            <a:xfrm>
              <a:off x="5696043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1632" y="26602"/>
                  </a:lnTo>
                  <a:lnTo>
                    <a:pt x="41632" y="41638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2" name="object 176">
              <a:extLst>
                <a:ext uri="{FF2B5EF4-FFF2-40B4-BE49-F238E27FC236}">
                  <a16:creationId xmlns:a16="http://schemas.microsoft.com/office/drawing/2014/main" id="{7052DCCB-AA01-47C9-8E1B-D5C95C3FEA04}"/>
                </a:ext>
              </a:extLst>
            </p:cNvPr>
            <p:cNvSpPr/>
            <p:nvPr/>
          </p:nvSpPr>
          <p:spPr>
            <a:xfrm>
              <a:off x="5763117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3" name="object 177">
              <a:extLst>
                <a:ext uri="{FF2B5EF4-FFF2-40B4-BE49-F238E27FC236}">
                  <a16:creationId xmlns:a16="http://schemas.microsoft.com/office/drawing/2014/main" id="{7D006914-ACD7-4923-B5AC-CD6DFC007EB0}"/>
                </a:ext>
              </a:extLst>
            </p:cNvPr>
            <p:cNvSpPr/>
            <p:nvPr/>
          </p:nvSpPr>
          <p:spPr>
            <a:xfrm>
              <a:off x="5837207" y="4626992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4" name="object 178">
              <a:extLst>
                <a:ext uri="{FF2B5EF4-FFF2-40B4-BE49-F238E27FC236}">
                  <a16:creationId xmlns:a16="http://schemas.microsoft.com/office/drawing/2014/main" id="{2E65C2A4-0C97-4482-88FA-82036D6BF4C6}"/>
                </a:ext>
              </a:extLst>
            </p:cNvPr>
            <p:cNvSpPr/>
            <p:nvPr/>
          </p:nvSpPr>
          <p:spPr>
            <a:xfrm>
              <a:off x="5861492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5" name="object 179">
              <a:extLst>
                <a:ext uri="{FF2B5EF4-FFF2-40B4-BE49-F238E27FC236}">
                  <a16:creationId xmlns:a16="http://schemas.microsoft.com/office/drawing/2014/main" id="{A530D236-04A7-4F0C-9E60-06EA01B28C93}"/>
                </a:ext>
              </a:extLst>
            </p:cNvPr>
            <p:cNvSpPr/>
            <p:nvPr/>
          </p:nvSpPr>
          <p:spPr>
            <a:xfrm>
              <a:off x="5889247" y="465592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511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6" name="object 180">
              <a:extLst>
                <a:ext uri="{FF2B5EF4-FFF2-40B4-BE49-F238E27FC236}">
                  <a16:creationId xmlns:a16="http://schemas.microsoft.com/office/drawing/2014/main" id="{D37DDA42-2ED9-4729-8915-95A1AB1A97FA}"/>
                </a:ext>
              </a:extLst>
            </p:cNvPr>
            <p:cNvSpPr/>
            <p:nvPr/>
          </p:nvSpPr>
          <p:spPr>
            <a:xfrm>
              <a:off x="5952928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7" name="object 181">
              <a:extLst>
                <a:ext uri="{FF2B5EF4-FFF2-40B4-BE49-F238E27FC236}">
                  <a16:creationId xmlns:a16="http://schemas.microsoft.com/office/drawing/2014/main" id="{620CF13D-95E3-4666-9FF2-2B0883C85542}"/>
                </a:ext>
              </a:extLst>
            </p:cNvPr>
            <p:cNvSpPr/>
            <p:nvPr/>
          </p:nvSpPr>
          <p:spPr>
            <a:xfrm>
              <a:off x="6011830" y="4639715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8" name="object 182">
              <a:extLst>
                <a:ext uri="{FF2B5EF4-FFF2-40B4-BE49-F238E27FC236}">
                  <a16:creationId xmlns:a16="http://schemas.microsoft.com/office/drawing/2014/main" id="{BA3E3091-3E35-4F50-A9EB-44ACB5AC033C}"/>
                </a:ext>
              </a:extLst>
            </p:cNvPr>
            <p:cNvSpPr/>
            <p:nvPr/>
          </p:nvSpPr>
          <p:spPr>
            <a:xfrm>
              <a:off x="6059321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9" name="object 183">
              <a:extLst>
                <a:ext uri="{FF2B5EF4-FFF2-40B4-BE49-F238E27FC236}">
                  <a16:creationId xmlns:a16="http://schemas.microsoft.com/office/drawing/2014/main" id="{D12252AE-BFD4-44BF-B3E6-F5CD28D10630}"/>
                </a:ext>
              </a:extLst>
            </p:cNvPr>
            <p:cNvSpPr/>
            <p:nvPr/>
          </p:nvSpPr>
          <p:spPr>
            <a:xfrm>
              <a:off x="6087076" y="465592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643" y="72883"/>
                  </a:moveTo>
                  <a:lnTo>
                    <a:pt x="19582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0" name="object 184">
              <a:extLst>
                <a:ext uri="{FF2B5EF4-FFF2-40B4-BE49-F238E27FC236}">
                  <a16:creationId xmlns:a16="http://schemas.microsoft.com/office/drawing/2014/main" id="{C566EC7B-35B4-4B4D-96C0-A4D3E5FB3042}"/>
                </a:ext>
              </a:extLst>
            </p:cNvPr>
            <p:cNvSpPr/>
            <p:nvPr/>
          </p:nvSpPr>
          <p:spPr>
            <a:xfrm>
              <a:off x="6157542" y="4655923"/>
              <a:ext cx="48724" cy="74039"/>
            </a:xfrm>
            <a:custGeom>
              <a:avLst/>
              <a:gdLst/>
              <a:ahLst/>
              <a:cxnLst/>
              <a:rect l="l" t="t" r="r" b="b"/>
              <a:pathLst>
                <a:path w="48724" h="74039">
                  <a:moveTo>
                    <a:pt x="40996" y="4015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2380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724" y="74039"/>
                  </a:lnTo>
                  <a:lnTo>
                    <a:pt x="48724" y="26602"/>
                  </a:lnTo>
                  <a:lnTo>
                    <a:pt x="47587" y="15800"/>
                  </a:lnTo>
                  <a:lnTo>
                    <a:pt x="40996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1" name="object 185">
              <a:extLst>
                <a:ext uri="{FF2B5EF4-FFF2-40B4-BE49-F238E27FC236}">
                  <a16:creationId xmlns:a16="http://schemas.microsoft.com/office/drawing/2014/main" id="{1266A3E6-3465-48D6-AF9A-575C9E9AE93D}"/>
                </a:ext>
              </a:extLst>
            </p:cNvPr>
            <p:cNvSpPr/>
            <p:nvPr/>
          </p:nvSpPr>
          <p:spPr>
            <a:xfrm>
              <a:off x="6221224" y="465592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7423" y="64786"/>
                  </a:move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2" name="object 172">
              <a:extLst>
                <a:ext uri="{FF2B5EF4-FFF2-40B4-BE49-F238E27FC236}">
                  <a16:creationId xmlns:a16="http://schemas.microsoft.com/office/drawing/2014/main" id="{78FA4F7D-BF3E-4007-A94F-1DE5687E66CA}"/>
                </a:ext>
              </a:extLst>
            </p:cNvPr>
            <p:cNvSpPr/>
            <p:nvPr/>
          </p:nvSpPr>
          <p:spPr>
            <a:xfrm>
              <a:off x="549590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2385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3" name="object 173">
              <a:extLst>
                <a:ext uri="{FF2B5EF4-FFF2-40B4-BE49-F238E27FC236}">
                  <a16:creationId xmlns:a16="http://schemas.microsoft.com/office/drawing/2014/main" id="{006E6EC4-405F-443A-853D-F9DEB7621605}"/>
                </a:ext>
              </a:extLst>
            </p:cNvPr>
            <p:cNvSpPr/>
            <p:nvPr/>
          </p:nvSpPr>
          <p:spPr>
            <a:xfrm>
              <a:off x="5561895" y="4871118"/>
              <a:ext cx="16190" cy="13879"/>
            </a:xfrm>
            <a:custGeom>
              <a:avLst/>
              <a:gdLst/>
              <a:ahLst/>
              <a:cxnLst/>
              <a:rect l="l" t="t" r="r" b="b"/>
              <a:pathLst>
                <a:path w="16190" h="1387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2643" y="13879"/>
                  </a:lnTo>
                  <a:lnTo>
                    <a:pt x="14956" y="10409"/>
                  </a:lnTo>
                  <a:lnTo>
                    <a:pt x="16190" y="6939"/>
                  </a:lnTo>
                  <a:lnTo>
                    <a:pt x="14956" y="3469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4" name="object 159">
              <a:extLst>
                <a:ext uri="{FF2B5EF4-FFF2-40B4-BE49-F238E27FC236}">
                  <a16:creationId xmlns:a16="http://schemas.microsoft.com/office/drawing/2014/main" id="{7E6F8009-EB0D-4269-A54E-1780DFADC38F}"/>
                </a:ext>
              </a:extLst>
            </p:cNvPr>
            <p:cNvSpPr/>
            <p:nvPr/>
          </p:nvSpPr>
          <p:spPr>
            <a:xfrm>
              <a:off x="5620951" y="4847970"/>
              <a:ext cx="53196" cy="72898"/>
            </a:xfrm>
            <a:custGeom>
              <a:avLst/>
              <a:gdLst/>
              <a:ahLst/>
              <a:cxnLst/>
              <a:rect l="l" t="t" r="r" b="b"/>
              <a:pathLst>
                <a:path w="53196" h="72898">
                  <a:moveTo>
                    <a:pt x="23128" y="0"/>
                  </a:moveTo>
                  <a:lnTo>
                    <a:pt x="20816" y="11581"/>
                  </a:lnTo>
                  <a:lnTo>
                    <a:pt x="53196" y="11581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2898">
                  <a:moveTo>
                    <a:pt x="20816" y="11581"/>
                  </a:moveTo>
                  <a:lnTo>
                    <a:pt x="23128" y="0"/>
                  </a:lnTo>
                  <a:lnTo>
                    <a:pt x="37006" y="-43967"/>
                  </a:lnTo>
                  <a:lnTo>
                    <a:pt x="49650" y="0"/>
                  </a:lnTo>
                  <a:lnTo>
                    <a:pt x="53196" y="11581"/>
                  </a:lnTo>
                  <a:lnTo>
                    <a:pt x="61214" y="37027"/>
                  </a:lnTo>
                  <a:lnTo>
                    <a:pt x="74012" y="37027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7027"/>
                  </a:lnTo>
                  <a:lnTo>
                    <a:pt x="12643" y="37027"/>
                  </a:lnTo>
                  <a:lnTo>
                    <a:pt x="20816" y="1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5" name="object 160">
              <a:extLst>
                <a:ext uri="{FF2B5EF4-FFF2-40B4-BE49-F238E27FC236}">
                  <a16:creationId xmlns:a16="http://schemas.microsoft.com/office/drawing/2014/main" id="{331AAFFE-A42B-41F2-BE1F-0A317367F8E1}"/>
                </a:ext>
              </a:extLst>
            </p:cNvPr>
            <p:cNvSpPr/>
            <p:nvPr/>
          </p:nvSpPr>
          <p:spPr>
            <a:xfrm>
              <a:off x="5696043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6" name="object 161">
              <a:extLst>
                <a:ext uri="{FF2B5EF4-FFF2-40B4-BE49-F238E27FC236}">
                  <a16:creationId xmlns:a16="http://schemas.microsoft.com/office/drawing/2014/main" id="{BE6C97F1-BF6B-44FD-B49C-4AE5D0EDD835}"/>
                </a:ext>
              </a:extLst>
            </p:cNvPr>
            <p:cNvSpPr/>
            <p:nvPr/>
          </p:nvSpPr>
          <p:spPr>
            <a:xfrm>
              <a:off x="5757412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7" name="object 162">
              <a:extLst>
                <a:ext uri="{FF2B5EF4-FFF2-40B4-BE49-F238E27FC236}">
                  <a16:creationId xmlns:a16="http://schemas.microsoft.com/office/drawing/2014/main" id="{CE2D4CA2-4F24-4B8E-8199-DC6965C3CDFC}"/>
                </a:ext>
              </a:extLst>
            </p:cNvPr>
            <p:cNvSpPr/>
            <p:nvPr/>
          </p:nvSpPr>
          <p:spPr>
            <a:xfrm>
              <a:off x="5823252" y="4810958"/>
              <a:ext cx="28988" cy="74039"/>
            </a:xfrm>
            <a:custGeom>
              <a:avLst/>
              <a:gdLst/>
              <a:ahLst/>
              <a:cxnLst/>
              <a:rect l="l" t="t" r="r" b="b"/>
              <a:pathLst>
                <a:path w="28988" h="74039">
                  <a:moveTo>
                    <a:pt x="28988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362" y="11566"/>
                  </a:lnTo>
                  <a:lnTo>
                    <a:pt x="28988" y="12722"/>
                  </a:lnTo>
                  <a:lnTo>
                    <a:pt x="28988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8" name="object 163">
              <a:extLst>
                <a:ext uri="{FF2B5EF4-FFF2-40B4-BE49-F238E27FC236}">
                  <a16:creationId xmlns:a16="http://schemas.microsoft.com/office/drawing/2014/main" id="{71E85F12-897B-4848-B2E3-F4FC57F5447E}"/>
                </a:ext>
              </a:extLst>
            </p:cNvPr>
            <p:cNvSpPr/>
            <p:nvPr/>
          </p:nvSpPr>
          <p:spPr>
            <a:xfrm>
              <a:off x="585917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39325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1316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6941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20819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5855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9" name="object 164">
              <a:extLst>
                <a:ext uri="{FF2B5EF4-FFF2-40B4-BE49-F238E27FC236}">
                  <a16:creationId xmlns:a16="http://schemas.microsoft.com/office/drawing/2014/main" id="{44408D6D-535B-4993-8434-3211C2E33A71}"/>
                </a:ext>
              </a:extLst>
            </p:cNvPr>
            <p:cNvSpPr/>
            <p:nvPr/>
          </p:nvSpPr>
          <p:spPr>
            <a:xfrm>
              <a:off x="5923940" y="4810958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5859" y="96015"/>
                  </a:move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4693" y="102970"/>
                  </a:lnTo>
                  <a:lnTo>
                    <a:pt x="40552" y="99485"/>
                  </a:lnTo>
                  <a:lnTo>
                    <a:pt x="45178" y="94859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96"/>
                  </a:lnTo>
                  <a:lnTo>
                    <a:pt x="5572" y="8577"/>
                  </a:lnTo>
                  <a:lnTo>
                    <a:pt x="1517" y="19440"/>
                  </a:lnTo>
                  <a:lnTo>
                    <a:pt x="0" y="33542"/>
                  </a:lnTo>
                  <a:lnTo>
                    <a:pt x="5" y="42597"/>
                  </a:lnTo>
                  <a:lnTo>
                    <a:pt x="1686" y="56892"/>
                  </a:lnTo>
                  <a:lnTo>
                    <a:pt x="5859" y="67099"/>
                  </a:lnTo>
                  <a:lnTo>
                    <a:pt x="10485" y="71726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1726"/>
                  </a:lnTo>
                  <a:lnTo>
                    <a:pt x="40552" y="67099"/>
                  </a:lnTo>
                  <a:lnTo>
                    <a:pt x="40552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9251" y="84449"/>
                  </a:lnTo>
                  <a:lnTo>
                    <a:pt x="3546" y="93702"/>
                  </a:lnTo>
                  <a:lnTo>
                    <a:pt x="5859" y="96015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0" name="object 165">
              <a:extLst>
                <a:ext uri="{FF2B5EF4-FFF2-40B4-BE49-F238E27FC236}">
                  <a16:creationId xmlns:a16="http://schemas.microsoft.com/office/drawing/2014/main" id="{4C412200-DDB7-4CDA-926E-33F688762AA8}"/>
                </a:ext>
              </a:extLst>
            </p:cNvPr>
            <p:cNvSpPr/>
            <p:nvPr/>
          </p:nvSpPr>
          <p:spPr>
            <a:xfrm>
              <a:off x="599101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1" name="object 166">
              <a:extLst>
                <a:ext uri="{FF2B5EF4-FFF2-40B4-BE49-F238E27FC236}">
                  <a16:creationId xmlns:a16="http://schemas.microsoft.com/office/drawing/2014/main" id="{4F87526C-C44A-434C-98FE-1D1A1BC97A76}"/>
                </a:ext>
              </a:extLst>
            </p:cNvPr>
            <p:cNvSpPr/>
            <p:nvPr/>
          </p:nvSpPr>
          <p:spPr>
            <a:xfrm>
              <a:off x="608013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2" name="object 167">
              <a:extLst>
                <a:ext uri="{FF2B5EF4-FFF2-40B4-BE49-F238E27FC236}">
                  <a16:creationId xmlns:a16="http://schemas.microsoft.com/office/drawing/2014/main" id="{6557FAC1-BEF7-4BCE-BD0F-1875B2E678CB}"/>
                </a:ext>
              </a:extLst>
            </p:cNvPr>
            <p:cNvSpPr/>
            <p:nvPr/>
          </p:nvSpPr>
          <p:spPr>
            <a:xfrm>
              <a:off x="6126395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3" name="object 168">
              <a:extLst>
                <a:ext uri="{FF2B5EF4-FFF2-40B4-BE49-F238E27FC236}">
                  <a16:creationId xmlns:a16="http://schemas.microsoft.com/office/drawing/2014/main" id="{D4D4B549-41F0-4B2D-B0D5-6FFE7E3DCE6C}"/>
                </a:ext>
              </a:extLst>
            </p:cNvPr>
            <p:cNvSpPr/>
            <p:nvPr/>
          </p:nvSpPr>
          <p:spPr>
            <a:xfrm>
              <a:off x="6157542" y="4810958"/>
              <a:ext cx="85731" cy="74039"/>
            </a:xfrm>
            <a:custGeom>
              <a:avLst/>
              <a:gdLst/>
              <a:ahLst/>
              <a:cxnLst/>
              <a:rect l="l" t="t" r="r" b="b"/>
              <a:pathLst>
                <a:path w="85731" h="74039">
                  <a:moveTo>
                    <a:pt x="48724" y="20819"/>
                  </a:moveTo>
                  <a:lnTo>
                    <a:pt x="49804" y="17349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409"/>
                  </a:lnTo>
                  <a:lnTo>
                    <a:pt x="64915" y="10409"/>
                  </a:lnTo>
                  <a:lnTo>
                    <a:pt x="68307" y="11566"/>
                  </a:lnTo>
                  <a:lnTo>
                    <a:pt x="71853" y="16192"/>
                  </a:lnTo>
                  <a:lnTo>
                    <a:pt x="72933" y="20819"/>
                  </a:lnTo>
                  <a:lnTo>
                    <a:pt x="72933" y="74039"/>
                  </a:lnTo>
                  <a:lnTo>
                    <a:pt x="85731" y="74039"/>
                  </a:lnTo>
                  <a:lnTo>
                    <a:pt x="85731" y="24289"/>
                  </a:lnTo>
                  <a:lnTo>
                    <a:pt x="84242" y="15314"/>
                  </a:lnTo>
                  <a:lnTo>
                    <a:pt x="77276" y="3828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469"/>
                  </a:lnTo>
                  <a:lnTo>
                    <a:pt x="45178" y="10409"/>
                  </a:lnTo>
                  <a:lnTo>
                    <a:pt x="41632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5036"/>
                  </a:lnTo>
                  <a:lnTo>
                    <a:pt x="35926" y="74039"/>
                  </a:lnTo>
                  <a:lnTo>
                    <a:pt x="48724" y="74039"/>
                  </a:lnTo>
                  <a:lnTo>
                    <a:pt x="48724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4" name="object 169">
              <a:extLst>
                <a:ext uri="{FF2B5EF4-FFF2-40B4-BE49-F238E27FC236}">
                  <a16:creationId xmlns:a16="http://schemas.microsoft.com/office/drawing/2014/main" id="{AE919151-A5D0-4DD1-B00B-0EE04A083B83}"/>
                </a:ext>
              </a:extLst>
            </p:cNvPr>
            <p:cNvSpPr/>
            <p:nvPr/>
          </p:nvSpPr>
          <p:spPr>
            <a:xfrm>
              <a:off x="6258230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5" name="object 170">
              <a:extLst>
                <a:ext uri="{FF2B5EF4-FFF2-40B4-BE49-F238E27FC236}">
                  <a16:creationId xmlns:a16="http://schemas.microsoft.com/office/drawing/2014/main" id="{F0BAFB29-ADF2-4142-8C92-15EFC2A4B853}"/>
                </a:ext>
              </a:extLst>
            </p:cNvPr>
            <p:cNvSpPr/>
            <p:nvPr/>
          </p:nvSpPr>
          <p:spPr>
            <a:xfrm>
              <a:off x="6346120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6" name="object 171">
              <a:extLst>
                <a:ext uri="{FF2B5EF4-FFF2-40B4-BE49-F238E27FC236}">
                  <a16:creationId xmlns:a16="http://schemas.microsoft.com/office/drawing/2014/main" id="{3B742616-5899-49E0-B9D1-78782FCF063D}"/>
                </a:ext>
              </a:extLst>
            </p:cNvPr>
            <p:cNvSpPr/>
            <p:nvPr/>
          </p:nvSpPr>
          <p:spPr>
            <a:xfrm>
              <a:off x="6390065" y="4810958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798" y="71726"/>
                  </a:moveTo>
                  <a:lnTo>
                    <a:pt x="19736" y="7519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42865" y="71726"/>
                  </a:lnTo>
                  <a:lnTo>
                    <a:pt x="48570" y="65943"/>
                  </a:lnTo>
                  <a:lnTo>
                    <a:pt x="49081" y="65278"/>
                  </a:lnTo>
                  <a:lnTo>
                    <a:pt x="53902" y="54462"/>
                  </a:lnTo>
                  <a:lnTo>
                    <a:pt x="55509" y="40482"/>
                  </a:lnTo>
                  <a:lnTo>
                    <a:pt x="55509" y="33324"/>
                  </a:lnTo>
                  <a:lnTo>
                    <a:pt x="53612" y="19578"/>
                  </a:lnTo>
                  <a:lnTo>
                    <a:pt x="47491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798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736" y="75196"/>
                  </a:lnTo>
                  <a:lnTo>
                    <a:pt x="35926" y="75196"/>
                  </a:lnTo>
                  <a:lnTo>
                    <a:pt x="42865" y="71726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7" name="object 155">
              <a:extLst>
                <a:ext uri="{FF2B5EF4-FFF2-40B4-BE49-F238E27FC236}">
                  <a16:creationId xmlns:a16="http://schemas.microsoft.com/office/drawing/2014/main" id="{51A7A9D0-7818-4372-8193-1BAE3431DD29}"/>
                </a:ext>
              </a:extLst>
            </p:cNvPr>
            <p:cNvSpPr/>
            <p:nvPr/>
          </p:nvSpPr>
          <p:spPr>
            <a:xfrm>
              <a:off x="6483814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8" name="object 156">
              <a:extLst>
                <a:ext uri="{FF2B5EF4-FFF2-40B4-BE49-F238E27FC236}">
                  <a16:creationId xmlns:a16="http://schemas.microsoft.com/office/drawing/2014/main" id="{EB94B733-E353-424E-B325-56CA91AB1C89}"/>
                </a:ext>
              </a:extLst>
            </p:cNvPr>
            <p:cNvSpPr/>
            <p:nvPr/>
          </p:nvSpPr>
          <p:spPr>
            <a:xfrm>
              <a:off x="6530072" y="481211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859" y="67099"/>
                  </a:lnTo>
                  <a:lnTo>
                    <a:pt x="8172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988" y="63630"/>
                  </a:lnTo>
                  <a:lnTo>
                    <a:pt x="15110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9" name="object 157">
              <a:extLst>
                <a:ext uri="{FF2B5EF4-FFF2-40B4-BE49-F238E27FC236}">
                  <a16:creationId xmlns:a16="http://schemas.microsoft.com/office/drawing/2014/main" id="{4E2377A6-D6FB-42E0-B1DA-12888F9825A1}"/>
                </a:ext>
              </a:extLst>
            </p:cNvPr>
            <p:cNvSpPr/>
            <p:nvPr/>
          </p:nvSpPr>
          <p:spPr>
            <a:xfrm>
              <a:off x="65960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0" name="object 158">
              <a:extLst>
                <a:ext uri="{FF2B5EF4-FFF2-40B4-BE49-F238E27FC236}">
                  <a16:creationId xmlns:a16="http://schemas.microsoft.com/office/drawing/2014/main" id="{F16E1794-CCF8-4A49-844D-AD4031A3534D}"/>
                </a:ext>
              </a:extLst>
            </p:cNvPr>
            <p:cNvSpPr/>
            <p:nvPr/>
          </p:nvSpPr>
          <p:spPr>
            <a:xfrm>
              <a:off x="6636465" y="4810958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3877" y="17349"/>
                  </a:moveTo>
                  <a:lnTo>
                    <a:pt x="16190" y="15036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399" y="15678"/>
                  </a:lnTo>
                  <a:lnTo>
                    <a:pt x="42060" y="3848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lnTo>
                    <a:pt x="12798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1" name="object 146">
              <a:extLst>
                <a:ext uri="{FF2B5EF4-FFF2-40B4-BE49-F238E27FC236}">
                  <a16:creationId xmlns:a16="http://schemas.microsoft.com/office/drawing/2014/main" id="{55D8110E-B638-4B36-95B9-23B02E5CB386}"/>
                </a:ext>
              </a:extLst>
            </p:cNvPr>
            <p:cNvSpPr/>
            <p:nvPr/>
          </p:nvSpPr>
          <p:spPr>
            <a:xfrm>
              <a:off x="6731294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5110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2" name="object 147">
              <a:extLst>
                <a:ext uri="{FF2B5EF4-FFF2-40B4-BE49-F238E27FC236}">
                  <a16:creationId xmlns:a16="http://schemas.microsoft.com/office/drawing/2014/main" id="{C7F5B9E8-1E85-46D4-8AC6-96DE16A29907}"/>
                </a:ext>
              </a:extLst>
            </p:cNvPr>
            <p:cNvSpPr/>
            <p:nvPr/>
          </p:nvSpPr>
          <p:spPr>
            <a:xfrm>
              <a:off x="6788037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3" name="object 148">
              <a:extLst>
                <a:ext uri="{FF2B5EF4-FFF2-40B4-BE49-F238E27FC236}">
                  <a16:creationId xmlns:a16="http://schemas.microsoft.com/office/drawing/2014/main" id="{2AC9959A-1BDC-495A-A9F9-ACB1F9F72DD5}"/>
                </a:ext>
              </a:extLst>
            </p:cNvPr>
            <p:cNvSpPr/>
            <p:nvPr/>
          </p:nvSpPr>
          <p:spPr>
            <a:xfrm>
              <a:off x="6834295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4" name="object 149">
              <a:extLst>
                <a:ext uri="{FF2B5EF4-FFF2-40B4-BE49-F238E27FC236}">
                  <a16:creationId xmlns:a16="http://schemas.microsoft.com/office/drawing/2014/main" id="{0F96AB92-69BE-4A98-BF25-F35ED2338CBB}"/>
                </a:ext>
              </a:extLst>
            </p:cNvPr>
            <p:cNvSpPr/>
            <p:nvPr/>
          </p:nvSpPr>
          <p:spPr>
            <a:xfrm>
              <a:off x="6871301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  <a:path w="50883" h="75196">
                  <a:moveTo>
                    <a:pt x="12798" y="60160"/>
                  </a:move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5" name="object 150">
              <a:extLst>
                <a:ext uri="{FF2B5EF4-FFF2-40B4-BE49-F238E27FC236}">
                  <a16:creationId xmlns:a16="http://schemas.microsoft.com/office/drawing/2014/main" id="{36317BEF-814C-471A-A8D0-B7EE2062711E}"/>
                </a:ext>
              </a:extLst>
            </p:cNvPr>
            <p:cNvSpPr/>
            <p:nvPr/>
          </p:nvSpPr>
          <p:spPr>
            <a:xfrm>
              <a:off x="693035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6" name="object 151">
              <a:extLst>
                <a:ext uri="{FF2B5EF4-FFF2-40B4-BE49-F238E27FC236}">
                  <a16:creationId xmlns:a16="http://schemas.microsoft.com/office/drawing/2014/main" id="{4F1BF336-65EC-4379-84A1-A805561C78A4}"/>
                </a:ext>
              </a:extLst>
            </p:cNvPr>
            <p:cNvSpPr/>
            <p:nvPr/>
          </p:nvSpPr>
          <p:spPr>
            <a:xfrm>
              <a:off x="697538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7" name="object 152">
              <a:extLst>
                <a:ext uri="{FF2B5EF4-FFF2-40B4-BE49-F238E27FC236}">
                  <a16:creationId xmlns:a16="http://schemas.microsoft.com/office/drawing/2014/main" id="{EAF77E4B-EB3E-4737-8FCC-DE8975E4020C}"/>
                </a:ext>
              </a:extLst>
            </p:cNvPr>
            <p:cNvSpPr/>
            <p:nvPr/>
          </p:nvSpPr>
          <p:spPr>
            <a:xfrm>
              <a:off x="7039063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8018" y="84449"/>
                  </a:move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8" name="object 153">
              <a:extLst>
                <a:ext uri="{FF2B5EF4-FFF2-40B4-BE49-F238E27FC236}">
                  <a16:creationId xmlns:a16="http://schemas.microsoft.com/office/drawing/2014/main" id="{AB5352C9-80CC-4CC1-A6F6-5FCEA1D14463}"/>
                </a:ext>
              </a:extLst>
            </p:cNvPr>
            <p:cNvSpPr/>
            <p:nvPr/>
          </p:nvSpPr>
          <p:spPr>
            <a:xfrm>
              <a:off x="7108450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close/>
                </a:path>
                <a:path w="13877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9" name="object 154">
              <a:extLst>
                <a:ext uri="{FF2B5EF4-FFF2-40B4-BE49-F238E27FC236}">
                  <a16:creationId xmlns:a16="http://schemas.microsoft.com/office/drawing/2014/main" id="{6B5800DD-625C-4373-B4C8-52F0FD79FF68}"/>
                </a:ext>
              </a:extLst>
            </p:cNvPr>
            <p:cNvSpPr/>
            <p:nvPr/>
          </p:nvSpPr>
          <p:spPr>
            <a:xfrm>
              <a:off x="7136205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0" name="object 133">
              <a:extLst>
                <a:ext uri="{FF2B5EF4-FFF2-40B4-BE49-F238E27FC236}">
                  <a16:creationId xmlns:a16="http://schemas.microsoft.com/office/drawing/2014/main" id="{1FFA2386-526B-4FC2-A41C-22488FE91AB7}"/>
                </a:ext>
              </a:extLst>
            </p:cNvPr>
            <p:cNvSpPr/>
            <p:nvPr/>
          </p:nvSpPr>
          <p:spPr>
            <a:xfrm>
              <a:off x="7239745" y="4786654"/>
              <a:ext cx="0" cy="98344"/>
            </a:xfrm>
            <a:custGeom>
              <a:avLst/>
              <a:gdLst/>
              <a:ahLst/>
              <a:cxnLst/>
              <a:rect l="l" t="t" r="r" b="b"/>
              <a:pathLst>
                <a:path h="98344">
                  <a:moveTo>
                    <a:pt x="0" y="0"/>
                  </a:moveTo>
                  <a:lnTo>
                    <a:pt x="0" y="98344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1" name="object 134">
              <a:extLst>
                <a:ext uri="{FF2B5EF4-FFF2-40B4-BE49-F238E27FC236}">
                  <a16:creationId xmlns:a16="http://schemas.microsoft.com/office/drawing/2014/main" id="{11CC5148-C448-442C-8999-EB6ADFC307D0}"/>
                </a:ext>
              </a:extLst>
            </p:cNvPr>
            <p:cNvSpPr/>
            <p:nvPr/>
          </p:nvSpPr>
          <p:spPr>
            <a:xfrm>
              <a:off x="7263414" y="4785497"/>
              <a:ext cx="65994" cy="100657"/>
            </a:xfrm>
            <a:custGeom>
              <a:avLst/>
              <a:gdLst/>
              <a:ahLst/>
              <a:cxnLst/>
              <a:rect l="l" t="t" r="r" b="b"/>
              <a:pathLst>
                <a:path w="65994" h="100657">
                  <a:moveTo>
                    <a:pt x="20816" y="0"/>
                  </a:moveTo>
                  <a:lnTo>
                    <a:pt x="1511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1564" y="41654"/>
                  </a:lnTo>
                  <a:lnTo>
                    <a:pt x="15110" y="46280"/>
                  </a:lnTo>
                  <a:lnTo>
                    <a:pt x="9251" y="52063"/>
                  </a:lnTo>
                  <a:lnTo>
                    <a:pt x="4625" y="56690"/>
                  </a:lnTo>
                  <a:lnTo>
                    <a:pt x="2312" y="60160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8344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6690"/>
                  </a:lnTo>
                  <a:lnTo>
                    <a:pt x="22049" y="54377"/>
                  </a:lnTo>
                  <a:lnTo>
                    <a:pt x="40552" y="83308"/>
                  </a:lnTo>
                  <a:lnTo>
                    <a:pt x="24362" y="39340"/>
                  </a:lnTo>
                  <a:lnTo>
                    <a:pt x="22049" y="35870"/>
                  </a:lnTo>
                  <a:lnTo>
                    <a:pt x="19736" y="31244"/>
                  </a:lnTo>
                  <a:lnTo>
                    <a:pt x="18503" y="27774"/>
                  </a:lnTo>
                  <a:lnTo>
                    <a:pt x="17423" y="23148"/>
                  </a:lnTo>
                  <a:lnTo>
                    <a:pt x="17423" y="19662"/>
                  </a:lnTo>
                  <a:lnTo>
                    <a:pt x="18503" y="16192"/>
                  </a:lnTo>
                  <a:lnTo>
                    <a:pt x="22049" y="11566"/>
                  </a:lnTo>
                  <a:lnTo>
                    <a:pt x="20816" y="0"/>
                  </a:lnTo>
                  <a:close/>
                </a:path>
                <a:path w="65994" h="100657">
                  <a:moveTo>
                    <a:pt x="32380" y="32401"/>
                  </a:moveTo>
                  <a:lnTo>
                    <a:pt x="28988" y="34714"/>
                  </a:lnTo>
                  <a:lnTo>
                    <a:pt x="24362" y="39340"/>
                  </a:lnTo>
                  <a:lnTo>
                    <a:pt x="40552" y="83308"/>
                  </a:lnTo>
                  <a:lnTo>
                    <a:pt x="37006" y="87934"/>
                  </a:lnTo>
                  <a:lnTo>
                    <a:pt x="31301" y="90248"/>
                  </a:lnTo>
                  <a:lnTo>
                    <a:pt x="22049" y="90248"/>
                  </a:lnTo>
                  <a:lnTo>
                    <a:pt x="18503" y="89091"/>
                  </a:lnTo>
                  <a:lnTo>
                    <a:pt x="15110" y="85621"/>
                  </a:lnTo>
                  <a:lnTo>
                    <a:pt x="12798" y="82151"/>
                  </a:lnTo>
                  <a:lnTo>
                    <a:pt x="11564" y="78681"/>
                  </a:lnTo>
                  <a:lnTo>
                    <a:pt x="11564" y="98344"/>
                  </a:lnTo>
                  <a:lnTo>
                    <a:pt x="18503" y="100657"/>
                  </a:lnTo>
                  <a:lnTo>
                    <a:pt x="30067" y="100657"/>
                  </a:lnTo>
                  <a:lnTo>
                    <a:pt x="33614" y="99501"/>
                  </a:lnTo>
                  <a:lnTo>
                    <a:pt x="38239" y="98344"/>
                  </a:lnTo>
                  <a:lnTo>
                    <a:pt x="41632" y="97187"/>
                  </a:lnTo>
                  <a:lnTo>
                    <a:pt x="43944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5994" y="99501"/>
                  </a:lnTo>
                  <a:lnTo>
                    <a:pt x="54430" y="82151"/>
                  </a:lnTo>
                  <a:lnTo>
                    <a:pt x="55906" y="79676"/>
                  </a:lnTo>
                  <a:lnTo>
                    <a:pt x="60003" y="67934"/>
                  </a:lnTo>
                  <a:lnTo>
                    <a:pt x="61368" y="54377"/>
                  </a:lnTo>
                  <a:lnTo>
                    <a:pt x="50883" y="54377"/>
                  </a:lnTo>
                  <a:lnTo>
                    <a:pt x="50883" y="60160"/>
                  </a:lnTo>
                  <a:lnTo>
                    <a:pt x="49804" y="67099"/>
                  </a:lnTo>
                  <a:lnTo>
                    <a:pt x="47491" y="71726"/>
                  </a:lnTo>
                  <a:lnTo>
                    <a:pt x="30067" y="47437"/>
                  </a:lnTo>
                  <a:lnTo>
                    <a:pt x="37006" y="41654"/>
                  </a:lnTo>
                  <a:lnTo>
                    <a:pt x="40552" y="38184"/>
                  </a:lnTo>
                  <a:lnTo>
                    <a:pt x="43944" y="34714"/>
                  </a:lnTo>
                  <a:lnTo>
                    <a:pt x="45178" y="31244"/>
                  </a:lnTo>
                  <a:lnTo>
                    <a:pt x="46257" y="27774"/>
                  </a:lnTo>
                  <a:lnTo>
                    <a:pt x="47491" y="24304"/>
                  </a:lnTo>
                  <a:lnTo>
                    <a:pt x="47491" y="15036"/>
                  </a:lnTo>
                  <a:lnTo>
                    <a:pt x="45178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2049" y="11566"/>
                  </a:lnTo>
                  <a:lnTo>
                    <a:pt x="26675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23148"/>
                  </a:lnTo>
                  <a:lnTo>
                    <a:pt x="35926" y="26617"/>
                  </a:lnTo>
                  <a:lnTo>
                    <a:pt x="34693" y="27774"/>
                  </a:lnTo>
                  <a:lnTo>
                    <a:pt x="3238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2" name="object 135">
              <a:extLst>
                <a:ext uri="{FF2B5EF4-FFF2-40B4-BE49-F238E27FC236}">
                  <a16:creationId xmlns:a16="http://schemas.microsoft.com/office/drawing/2014/main" id="{175E96A5-4F23-4B83-9534-30DE190F2ECB}"/>
                </a:ext>
              </a:extLst>
            </p:cNvPr>
            <p:cNvSpPr/>
            <p:nvPr/>
          </p:nvSpPr>
          <p:spPr>
            <a:xfrm>
              <a:off x="7334034" y="4786654"/>
              <a:ext cx="63527" cy="98344"/>
            </a:xfrm>
            <a:custGeom>
              <a:avLst/>
              <a:gdLst/>
              <a:ahLst/>
              <a:cxnLst/>
              <a:rect l="l" t="t" r="r" b="b"/>
              <a:pathLst>
                <a:path w="63527" h="98344">
                  <a:moveTo>
                    <a:pt x="25441" y="98344"/>
                  </a:moveTo>
                  <a:lnTo>
                    <a:pt x="38085" y="98344"/>
                  </a:lnTo>
                  <a:lnTo>
                    <a:pt x="38085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3" name="object 136">
              <a:extLst>
                <a:ext uri="{FF2B5EF4-FFF2-40B4-BE49-F238E27FC236}">
                  <a16:creationId xmlns:a16="http://schemas.microsoft.com/office/drawing/2014/main" id="{0CD463C9-0243-4166-8ACB-30685E3F13BC}"/>
                </a:ext>
              </a:extLst>
            </p:cNvPr>
            <p:cNvSpPr/>
            <p:nvPr/>
          </p:nvSpPr>
          <p:spPr>
            <a:xfrm>
              <a:off x="7434722" y="4810958"/>
              <a:ext cx="44745" cy="75196"/>
            </a:xfrm>
            <a:custGeom>
              <a:avLst/>
              <a:gdLst/>
              <a:ahLst/>
              <a:cxnLst/>
              <a:rect l="l" t="t" r="r" b="b"/>
              <a:pathLst>
                <a:path w="44745" h="75196">
                  <a:moveTo>
                    <a:pt x="23128" y="64786"/>
                  </a:moveTo>
                  <a:lnTo>
                    <a:pt x="19582" y="62473"/>
                  </a:lnTo>
                  <a:lnTo>
                    <a:pt x="16190" y="59003"/>
                  </a:lnTo>
                  <a:lnTo>
                    <a:pt x="19582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745" y="45832"/>
                  </a:lnTo>
                  <a:lnTo>
                    <a:pt x="39893" y="60166"/>
                  </a:lnTo>
                  <a:lnTo>
                    <a:pt x="28834" y="64786"/>
                  </a:lnTo>
                  <a:lnTo>
                    <a:pt x="23128" y="64786"/>
                  </a:lnTo>
                  <a:close/>
                </a:path>
                <a:path w="44745" h="75196">
                  <a:moveTo>
                    <a:pt x="0" y="41874"/>
                  </a:moveTo>
                  <a:lnTo>
                    <a:pt x="2306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745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5078"/>
                  </a:lnTo>
                  <a:lnTo>
                    <a:pt x="54901" y="54318"/>
                  </a:lnTo>
                  <a:lnTo>
                    <a:pt x="56588" y="40482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4" name="object 137">
              <a:extLst>
                <a:ext uri="{FF2B5EF4-FFF2-40B4-BE49-F238E27FC236}">
                  <a16:creationId xmlns:a16="http://schemas.microsoft.com/office/drawing/2014/main" id="{75D60A72-E618-4993-B1CD-3523503487A9}"/>
                </a:ext>
              </a:extLst>
            </p:cNvPr>
            <p:cNvSpPr/>
            <p:nvPr/>
          </p:nvSpPr>
          <p:spPr>
            <a:xfrm>
              <a:off x="7505188" y="4782027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0657"/>
                  </a:lnTo>
                  <a:lnTo>
                    <a:pt x="47491" y="94874"/>
                  </a:lnTo>
                  <a:lnTo>
                    <a:pt x="51694" y="84404"/>
                  </a:lnTo>
                  <a:lnTo>
                    <a:pt x="53196" y="69413"/>
                  </a:lnTo>
                  <a:lnTo>
                    <a:pt x="53191" y="61578"/>
                  </a:lnTo>
                  <a:lnTo>
                    <a:pt x="51537" y="47256"/>
                  </a:lnTo>
                  <a:lnTo>
                    <a:pt x="47491" y="37027"/>
                  </a:lnTo>
                  <a:lnTo>
                    <a:pt x="42865" y="31244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3717"/>
                  </a:lnTo>
                  <a:lnTo>
                    <a:pt x="16190" y="100657"/>
                  </a:lnTo>
                  <a:lnTo>
                    <a:pt x="12798" y="83308"/>
                  </a:lnTo>
                  <a:lnTo>
                    <a:pt x="12798" y="48593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0497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1404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3308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5" name="object 138">
              <a:extLst>
                <a:ext uri="{FF2B5EF4-FFF2-40B4-BE49-F238E27FC236}">
                  <a16:creationId xmlns:a16="http://schemas.microsoft.com/office/drawing/2014/main" id="{2F31A8DA-8F30-430F-A562-FF069A525578}"/>
                </a:ext>
              </a:extLst>
            </p:cNvPr>
            <p:cNvSpPr/>
            <p:nvPr/>
          </p:nvSpPr>
          <p:spPr>
            <a:xfrm>
              <a:off x="7561931" y="4785497"/>
              <a:ext cx="23128" cy="128432"/>
            </a:xfrm>
            <a:custGeom>
              <a:avLst/>
              <a:gdLst/>
              <a:ahLst/>
              <a:cxnLst/>
              <a:rect l="l" t="t" r="r" b="b"/>
              <a:pathLst>
                <a:path w="23128" h="128432">
                  <a:moveTo>
                    <a:pt x="23128" y="6939"/>
                  </a:moveTo>
                  <a:lnTo>
                    <a:pt x="23128" y="5783"/>
                  </a:lnTo>
                  <a:lnTo>
                    <a:pt x="21895" y="2313"/>
                  </a:lnTo>
                  <a:lnTo>
                    <a:pt x="18503" y="0"/>
                  </a:lnTo>
                  <a:lnTo>
                    <a:pt x="14956" y="0"/>
                  </a:lnTo>
                  <a:lnTo>
                    <a:pt x="10330" y="3469"/>
                  </a:lnTo>
                  <a:lnTo>
                    <a:pt x="10330" y="10409"/>
                  </a:lnTo>
                  <a:lnTo>
                    <a:pt x="12643" y="13879"/>
                  </a:lnTo>
                  <a:lnTo>
                    <a:pt x="20816" y="13879"/>
                  </a:lnTo>
                  <a:lnTo>
                    <a:pt x="23128" y="10409"/>
                  </a:lnTo>
                  <a:lnTo>
                    <a:pt x="23128" y="6939"/>
                  </a:lnTo>
                  <a:close/>
                </a:path>
                <a:path w="23128" h="128432">
                  <a:moveTo>
                    <a:pt x="2312" y="128432"/>
                  </a:moveTo>
                  <a:lnTo>
                    <a:pt x="6938" y="128432"/>
                  </a:lnTo>
                  <a:lnTo>
                    <a:pt x="18934" y="123331"/>
                  </a:lnTo>
                  <a:lnTo>
                    <a:pt x="23128" y="108754"/>
                  </a:lnTo>
                  <a:lnTo>
                    <a:pt x="23128" y="26617"/>
                  </a:lnTo>
                  <a:lnTo>
                    <a:pt x="11564" y="26617"/>
                  </a:lnTo>
                  <a:lnTo>
                    <a:pt x="11564" y="111067"/>
                  </a:lnTo>
                  <a:lnTo>
                    <a:pt x="10330" y="114537"/>
                  </a:lnTo>
                  <a:lnTo>
                    <a:pt x="6938" y="118007"/>
                  </a:lnTo>
                  <a:lnTo>
                    <a:pt x="0" y="118007"/>
                  </a:lnTo>
                  <a:lnTo>
                    <a:pt x="0" y="127275"/>
                  </a:lnTo>
                  <a:lnTo>
                    <a:pt x="2312" y="1284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6" name="object 139">
              <a:extLst>
                <a:ext uri="{FF2B5EF4-FFF2-40B4-BE49-F238E27FC236}">
                  <a16:creationId xmlns:a16="http://schemas.microsoft.com/office/drawing/2014/main" id="{4FF46EE6-349F-4C9E-BB32-5132AEC4EE48}"/>
                </a:ext>
              </a:extLst>
            </p:cNvPr>
            <p:cNvSpPr/>
            <p:nvPr/>
          </p:nvSpPr>
          <p:spPr>
            <a:xfrm>
              <a:off x="760001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7" name="object 140">
              <a:extLst>
                <a:ext uri="{FF2B5EF4-FFF2-40B4-BE49-F238E27FC236}">
                  <a16:creationId xmlns:a16="http://schemas.microsoft.com/office/drawing/2014/main" id="{78B8AD63-EEA4-4C83-A1BE-EEEF9B9A1FB5}"/>
                </a:ext>
              </a:extLst>
            </p:cNvPr>
            <p:cNvSpPr/>
            <p:nvPr/>
          </p:nvSpPr>
          <p:spPr>
            <a:xfrm>
              <a:off x="766369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8" name="object 141">
              <a:extLst>
                <a:ext uri="{FF2B5EF4-FFF2-40B4-BE49-F238E27FC236}">
                  <a16:creationId xmlns:a16="http://schemas.microsoft.com/office/drawing/2014/main" id="{0A674CFA-4C0D-4F4C-BFAB-2C00B049671C}"/>
                </a:ext>
              </a:extLst>
            </p:cNvPr>
            <p:cNvSpPr/>
            <p:nvPr/>
          </p:nvSpPr>
          <p:spPr>
            <a:xfrm>
              <a:off x="7721521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9" name="object 142">
              <a:extLst>
                <a:ext uri="{FF2B5EF4-FFF2-40B4-BE49-F238E27FC236}">
                  <a16:creationId xmlns:a16="http://schemas.microsoft.com/office/drawing/2014/main" id="{C0677572-4A64-468D-AFAB-D0B92C3D08E6}"/>
                </a:ext>
              </a:extLst>
            </p:cNvPr>
            <p:cNvSpPr/>
            <p:nvPr/>
          </p:nvSpPr>
          <p:spPr>
            <a:xfrm>
              <a:off x="7769012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2643" y="6939"/>
                  </a:move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0" name="object 143">
              <a:extLst>
                <a:ext uri="{FF2B5EF4-FFF2-40B4-BE49-F238E27FC236}">
                  <a16:creationId xmlns:a16="http://schemas.microsoft.com/office/drawing/2014/main" id="{20AF06F5-4F33-49FF-BAF5-396680A39E69}"/>
                </a:ext>
              </a:extLst>
            </p:cNvPr>
            <p:cNvSpPr/>
            <p:nvPr/>
          </p:nvSpPr>
          <p:spPr>
            <a:xfrm>
              <a:off x="7793221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1" name="object 144">
              <a:extLst>
                <a:ext uri="{FF2B5EF4-FFF2-40B4-BE49-F238E27FC236}">
                  <a16:creationId xmlns:a16="http://schemas.microsoft.com/office/drawing/2014/main" id="{FB7C354B-E3FE-4894-A245-22B30E4BE7DC}"/>
                </a:ext>
              </a:extLst>
            </p:cNvPr>
            <p:cNvSpPr/>
            <p:nvPr/>
          </p:nvSpPr>
          <p:spPr>
            <a:xfrm>
              <a:off x="7853356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4" y="32601"/>
                  </a:lnTo>
                  <a:lnTo>
                    <a:pt x="50848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2" name="object 145">
              <a:extLst>
                <a:ext uri="{FF2B5EF4-FFF2-40B4-BE49-F238E27FC236}">
                  <a16:creationId xmlns:a16="http://schemas.microsoft.com/office/drawing/2014/main" id="{65EBB84C-36A5-4480-9E2F-2016983E47F4}"/>
                </a:ext>
              </a:extLst>
            </p:cNvPr>
            <p:cNvSpPr/>
            <p:nvPr/>
          </p:nvSpPr>
          <p:spPr>
            <a:xfrm>
              <a:off x="7917037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3" name="object 129">
              <a:extLst>
                <a:ext uri="{FF2B5EF4-FFF2-40B4-BE49-F238E27FC236}">
                  <a16:creationId xmlns:a16="http://schemas.microsoft.com/office/drawing/2014/main" id="{A34FC594-4E2E-4C83-8B95-477822D1D48D}"/>
                </a:ext>
              </a:extLst>
            </p:cNvPr>
            <p:cNvSpPr/>
            <p:nvPr/>
          </p:nvSpPr>
          <p:spPr>
            <a:xfrm>
              <a:off x="8011866" y="4785497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4" name="object 130">
              <a:extLst>
                <a:ext uri="{FF2B5EF4-FFF2-40B4-BE49-F238E27FC236}">
                  <a16:creationId xmlns:a16="http://schemas.microsoft.com/office/drawing/2014/main" id="{78075FF1-4C87-4625-842A-BD5EBBD9537B}"/>
                </a:ext>
              </a:extLst>
            </p:cNvPr>
            <p:cNvSpPr/>
            <p:nvPr/>
          </p:nvSpPr>
          <p:spPr>
            <a:xfrm>
              <a:off x="8041934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801" y="15772"/>
                  </a:lnTo>
                  <a:lnTo>
                    <a:pt x="41772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5" name="object 131">
              <a:extLst>
                <a:ext uri="{FF2B5EF4-FFF2-40B4-BE49-F238E27FC236}">
                  <a16:creationId xmlns:a16="http://schemas.microsoft.com/office/drawing/2014/main" id="{EEBC7ED6-790B-45FF-BCFD-D1054E56DCF6}"/>
                </a:ext>
              </a:extLst>
            </p:cNvPr>
            <p:cNvSpPr/>
            <p:nvPr/>
          </p:nvSpPr>
          <p:spPr>
            <a:xfrm>
              <a:off x="8100990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6" name="object 132">
              <a:extLst>
                <a:ext uri="{FF2B5EF4-FFF2-40B4-BE49-F238E27FC236}">
                  <a16:creationId xmlns:a16="http://schemas.microsoft.com/office/drawing/2014/main" id="{2A576CDF-75D3-4F77-9226-DC12EC433D02}"/>
                </a:ext>
              </a:extLst>
            </p:cNvPr>
            <p:cNvSpPr/>
            <p:nvPr/>
          </p:nvSpPr>
          <p:spPr>
            <a:xfrm>
              <a:off x="8143701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7" name="object 123">
              <a:extLst>
                <a:ext uri="{FF2B5EF4-FFF2-40B4-BE49-F238E27FC236}">
                  <a16:creationId xmlns:a16="http://schemas.microsoft.com/office/drawing/2014/main" id="{8421577D-F86D-47DC-B615-59FC93FC2174}"/>
                </a:ext>
              </a:extLst>
            </p:cNvPr>
            <p:cNvSpPr/>
            <p:nvPr/>
          </p:nvSpPr>
          <p:spPr>
            <a:xfrm>
              <a:off x="824315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301" y="61316"/>
                  </a:lnTo>
                  <a:lnTo>
                    <a:pt x="26675" y="64786"/>
                  </a:lnTo>
                  <a:lnTo>
                    <a:pt x="19736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9804" y="63630"/>
                  </a:lnTo>
                  <a:lnTo>
                    <a:pt x="48570" y="57846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2798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3546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8" name="object 124">
              <a:extLst>
                <a:ext uri="{FF2B5EF4-FFF2-40B4-BE49-F238E27FC236}">
                  <a16:creationId xmlns:a16="http://schemas.microsoft.com/office/drawing/2014/main" id="{4C838E60-F942-4B55-B386-93379C0003BB}"/>
                </a:ext>
              </a:extLst>
            </p:cNvPr>
            <p:cNvSpPr/>
            <p:nvPr/>
          </p:nvSpPr>
          <p:spPr>
            <a:xfrm>
              <a:off x="8308071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9251" y="98328"/>
                  </a:move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9" name="object 125">
              <a:extLst>
                <a:ext uri="{FF2B5EF4-FFF2-40B4-BE49-F238E27FC236}">
                  <a16:creationId xmlns:a16="http://schemas.microsoft.com/office/drawing/2014/main" id="{AB8A1AF5-728B-4259-9F51-4B50F9EAE189}"/>
                </a:ext>
              </a:extLst>
            </p:cNvPr>
            <p:cNvSpPr/>
            <p:nvPr/>
          </p:nvSpPr>
          <p:spPr>
            <a:xfrm>
              <a:off x="837745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0" name="object 126">
              <a:extLst>
                <a:ext uri="{FF2B5EF4-FFF2-40B4-BE49-F238E27FC236}">
                  <a16:creationId xmlns:a16="http://schemas.microsoft.com/office/drawing/2014/main" id="{EFC80D01-98F0-4DCF-A604-66D3B4DBD0B3}"/>
                </a:ext>
              </a:extLst>
            </p:cNvPr>
            <p:cNvSpPr/>
            <p:nvPr/>
          </p:nvSpPr>
          <p:spPr>
            <a:xfrm>
              <a:off x="8414464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0398" y="61316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8" y="32645"/>
                  </a:lnTo>
                  <a:lnTo>
                    <a:pt x="50303" y="17880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1" name="object 127">
              <a:extLst>
                <a:ext uri="{FF2B5EF4-FFF2-40B4-BE49-F238E27FC236}">
                  <a16:creationId xmlns:a16="http://schemas.microsoft.com/office/drawing/2014/main" id="{0A71B49A-A5DD-4277-9BBC-42A9F4A8C12E}"/>
                </a:ext>
              </a:extLst>
            </p:cNvPr>
            <p:cNvSpPr/>
            <p:nvPr/>
          </p:nvSpPr>
          <p:spPr>
            <a:xfrm>
              <a:off x="847799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2" name="object 128">
              <a:extLst>
                <a:ext uri="{FF2B5EF4-FFF2-40B4-BE49-F238E27FC236}">
                  <a16:creationId xmlns:a16="http://schemas.microsoft.com/office/drawing/2014/main" id="{3DF7CD66-89CF-4740-BB48-91FFDC95BD97}"/>
                </a:ext>
              </a:extLst>
            </p:cNvPr>
            <p:cNvSpPr/>
            <p:nvPr/>
          </p:nvSpPr>
          <p:spPr>
            <a:xfrm>
              <a:off x="8541673" y="4813271"/>
              <a:ext cx="51963" cy="100657"/>
            </a:xfrm>
            <a:custGeom>
              <a:avLst/>
              <a:gdLst/>
              <a:ahLst/>
              <a:cxnLst/>
              <a:rect l="l" t="t" r="r" b="b"/>
              <a:pathLst>
                <a:path w="51963" h="100657">
                  <a:moveTo>
                    <a:pt x="1052" y="17110"/>
                  </a:move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2643" y="53220"/>
                  </a:lnTo>
                  <a:lnTo>
                    <a:pt x="11564" y="46280"/>
                  </a:lnTo>
                  <a:lnTo>
                    <a:pt x="11564" y="2313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40"/>
                  </a:lnTo>
                  <a:lnTo>
                    <a:pt x="1052" y="17110"/>
                  </a:lnTo>
                  <a:close/>
                </a:path>
                <a:path w="51963" h="100657">
                  <a:moveTo>
                    <a:pt x="17269" y="10409"/>
                  </a:moveTo>
                  <a:lnTo>
                    <a:pt x="21895" y="8096"/>
                  </a:lnTo>
                  <a:lnTo>
                    <a:pt x="32380" y="8096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3220"/>
                  </a:lnTo>
                  <a:lnTo>
                    <a:pt x="37006" y="59003"/>
                  </a:lnTo>
                  <a:lnTo>
                    <a:pt x="32380" y="62473"/>
                  </a:lnTo>
                  <a:lnTo>
                    <a:pt x="21895" y="62473"/>
                  </a:lnTo>
                  <a:lnTo>
                    <a:pt x="17269" y="60160"/>
                  </a:lnTo>
                  <a:lnTo>
                    <a:pt x="14956" y="56690"/>
                  </a:lnTo>
                  <a:lnTo>
                    <a:pt x="12643" y="53220"/>
                  </a:lnTo>
                  <a:lnTo>
                    <a:pt x="10330" y="69413"/>
                  </a:lnTo>
                  <a:lnTo>
                    <a:pt x="16190" y="72883"/>
                  </a:lnTo>
                  <a:lnTo>
                    <a:pt x="31146" y="72883"/>
                  </a:lnTo>
                  <a:lnTo>
                    <a:pt x="37006" y="69413"/>
                  </a:lnTo>
                  <a:lnTo>
                    <a:pt x="40398" y="63630"/>
                  </a:lnTo>
                  <a:lnTo>
                    <a:pt x="41632" y="71726"/>
                  </a:lnTo>
                  <a:lnTo>
                    <a:pt x="51963" y="71726"/>
                  </a:lnTo>
                  <a:lnTo>
                    <a:pt x="51963" y="-31244"/>
                  </a:lnTo>
                  <a:lnTo>
                    <a:pt x="40398" y="-31244"/>
                  </a:lnTo>
                  <a:lnTo>
                    <a:pt x="40398" y="5783"/>
                  </a:lnTo>
                  <a:lnTo>
                    <a:pt x="35772" y="0"/>
                  </a:lnTo>
                  <a:lnTo>
                    <a:pt x="31146" y="-2313"/>
                  </a:lnTo>
                  <a:lnTo>
                    <a:pt x="16190" y="-2313"/>
                  </a:lnTo>
                  <a:lnTo>
                    <a:pt x="10330" y="0"/>
                  </a:lnTo>
                  <a:lnTo>
                    <a:pt x="11564" y="23132"/>
                  </a:lnTo>
                  <a:lnTo>
                    <a:pt x="12643" y="17349"/>
                  </a:lnTo>
                  <a:lnTo>
                    <a:pt x="14956" y="13879"/>
                  </a:lnTo>
                  <a:lnTo>
                    <a:pt x="1726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3" name="object 120">
              <a:extLst>
                <a:ext uri="{FF2B5EF4-FFF2-40B4-BE49-F238E27FC236}">
                  <a16:creationId xmlns:a16="http://schemas.microsoft.com/office/drawing/2014/main" id="{F7D80D71-0157-4EBA-8186-6441363CED6F}"/>
                </a:ext>
              </a:extLst>
            </p:cNvPr>
            <p:cNvSpPr/>
            <p:nvPr/>
          </p:nvSpPr>
          <p:spPr>
            <a:xfrm>
              <a:off x="5625577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4" name="object 121">
              <a:extLst>
                <a:ext uri="{FF2B5EF4-FFF2-40B4-BE49-F238E27FC236}">
                  <a16:creationId xmlns:a16="http://schemas.microsoft.com/office/drawing/2014/main" id="{4AA8D674-1FB8-4D0B-9BD9-0DA7EA92C341}"/>
                </a:ext>
              </a:extLst>
            </p:cNvPr>
            <p:cNvSpPr/>
            <p:nvPr/>
          </p:nvSpPr>
          <p:spPr>
            <a:xfrm>
              <a:off x="5691417" y="4964836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2798" y="74039"/>
                  </a:moveTo>
                  <a:lnTo>
                    <a:pt x="12798" y="2081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885" y="15678"/>
                  </a:lnTo>
                  <a:lnTo>
                    <a:pt x="42409" y="3848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5" name="object 122">
              <a:extLst>
                <a:ext uri="{FF2B5EF4-FFF2-40B4-BE49-F238E27FC236}">
                  <a16:creationId xmlns:a16="http://schemas.microsoft.com/office/drawing/2014/main" id="{11E09696-D4D6-4F38-9D09-911462000F3D}"/>
                </a:ext>
              </a:extLst>
            </p:cNvPr>
            <p:cNvSpPr/>
            <p:nvPr/>
          </p:nvSpPr>
          <p:spPr>
            <a:xfrm>
              <a:off x="5755099" y="4935905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11564" y="78666"/>
                  </a:moveTo>
                  <a:lnTo>
                    <a:pt x="11564" y="62473"/>
                  </a:lnTo>
                  <a:lnTo>
                    <a:pt x="10330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7"/>
                  </a:lnTo>
                  <a:lnTo>
                    <a:pt x="1867" y="8552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269" y="104127"/>
                  </a:lnTo>
                  <a:lnTo>
                    <a:pt x="24208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1564" y="78666"/>
                  </a:lnTo>
                  <a:close/>
                </a:path>
                <a:path w="53196" h="104127">
                  <a:moveTo>
                    <a:pt x="18503" y="41654"/>
                  </a:moveTo>
                  <a:lnTo>
                    <a:pt x="21895" y="39340"/>
                  </a:lnTo>
                  <a:lnTo>
                    <a:pt x="33459" y="39340"/>
                  </a:lnTo>
                  <a:lnTo>
                    <a:pt x="38085" y="42810"/>
                  </a:lnTo>
                  <a:lnTo>
                    <a:pt x="40398" y="48593"/>
                  </a:lnTo>
                  <a:lnTo>
                    <a:pt x="40398" y="84464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24208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7027"/>
                  </a:lnTo>
                  <a:lnTo>
                    <a:pt x="3700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lnTo>
                    <a:pt x="11564" y="62473"/>
                  </a:lnTo>
                  <a:lnTo>
                    <a:pt x="12643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6" name="object 104">
              <a:extLst>
                <a:ext uri="{FF2B5EF4-FFF2-40B4-BE49-F238E27FC236}">
                  <a16:creationId xmlns:a16="http://schemas.microsoft.com/office/drawing/2014/main" id="{109D85D3-8E6D-40B5-90F9-9AF825BEA67B}"/>
                </a:ext>
              </a:extLst>
            </p:cNvPr>
            <p:cNvSpPr/>
            <p:nvPr/>
          </p:nvSpPr>
          <p:spPr>
            <a:xfrm>
              <a:off x="58545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7" name="object 105">
              <a:extLst>
                <a:ext uri="{FF2B5EF4-FFF2-40B4-BE49-F238E27FC236}">
                  <a16:creationId xmlns:a16="http://schemas.microsoft.com/office/drawing/2014/main" id="{FFA4069E-A56A-400C-BB4C-200193FD3602}"/>
                </a:ext>
              </a:extLst>
            </p:cNvPr>
            <p:cNvSpPr/>
            <p:nvPr/>
          </p:nvSpPr>
          <p:spPr>
            <a:xfrm>
              <a:off x="5920548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9582" y="64786"/>
                  </a:moveTo>
                  <a:lnTo>
                    <a:pt x="14956" y="62473"/>
                  </a:lnTo>
                  <a:lnTo>
                    <a:pt x="12643" y="56690"/>
                  </a:lnTo>
                  <a:lnTo>
                    <a:pt x="12643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643" y="101814"/>
                  </a:lnTo>
                  <a:lnTo>
                    <a:pt x="12643" y="67099"/>
                  </a:lnTo>
                  <a:lnTo>
                    <a:pt x="16190" y="72883"/>
                  </a:lnTo>
                  <a:lnTo>
                    <a:pt x="19582" y="64786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8" name="object 106">
              <a:extLst>
                <a:ext uri="{FF2B5EF4-FFF2-40B4-BE49-F238E27FC236}">
                  <a16:creationId xmlns:a16="http://schemas.microsoft.com/office/drawing/2014/main" id="{F80FB7EF-031A-4952-81FC-4F4C779363AA}"/>
                </a:ext>
              </a:extLst>
            </p:cNvPr>
            <p:cNvSpPr/>
            <p:nvPr/>
          </p:nvSpPr>
          <p:spPr>
            <a:xfrm>
              <a:off x="5987622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40398" y="26602"/>
                  </a:move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6190" y="7288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9" name="object 107">
              <a:extLst>
                <a:ext uri="{FF2B5EF4-FFF2-40B4-BE49-F238E27FC236}">
                  <a16:creationId xmlns:a16="http://schemas.microsoft.com/office/drawing/2014/main" id="{69F685C7-F8A6-4732-B2A2-558B9E1C289A}"/>
                </a:ext>
              </a:extLst>
            </p:cNvPr>
            <p:cNvSpPr/>
            <p:nvPr/>
          </p:nvSpPr>
          <p:spPr>
            <a:xfrm>
              <a:off x="6054696" y="4964836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0" name="object 108">
              <a:extLst>
                <a:ext uri="{FF2B5EF4-FFF2-40B4-BE49-F238E27FC236}">
                  <a16:creationId xmlns:a16="http://schemas.microsoft.com/office/drawing/2014/main" id="{D372FD18-8455-435E-A8E8-6062F3D823A0}"/>
                </a:ext>
              </a:extLst>
            </p:cNvPr>
            <p:cNvSpPr/>
            <p:nvPr/>
          </p:nvSpPr>
          <p:spPr>
            <a:xfrm>
              <a:off x="6091702" y="4964836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43944" y="26602"/>
                  </a:moveTo>
                  <a:lnTo>
                    <a:pt x="43859" y="45832"/>
                  </a:ln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3944" y="26602"/>
                  </a:lnTo>
                  <a:close/>
                </a:path>
                <a:path w="48570" h="75196">
                  <a:moveTo>
                    <a:pt x="19582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8570" y="65943"/>
                  </a:lnTo>
                  <a:lnTo>
                    <a:pt x="54346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1898" y="55912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1" name="object 109">
              <a:extLst>
                <a:ext uri="{FF2B5EF4-FFF2-40B4-BE49-F238E27FC236}">
                  <a16:creationId xmlns:a16="http://schemas.microsoft.com/office/drawing/2014/main" id="{BEC7CB47-08D0-4F58-9358-E91ECB877B6A}"/>
                </a:ext>
              </a:extLst>
            </p:cNvPr>
            <p:cNvSpPr/>
            <p:nvPr/>
          </p:nvSpPr>
          <p:spPr>
            <a:xfrm>
              <a:off x="6155229" y="4965993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2" name="object 110">
              <a:extLst>
                <a:ext uri="{FF2B5EF4-FFF2-40B4-BE49-F238E27FC236}">
                  <a16:creationId xmlns:a16="http://schemas.microsoft.com/office/drawing/2014/main" id="{D7C496C5-E690-44FB-9496-2FBBE6F164F6}"/>
                </a:ext>
              </a:extLst>
            </p:cNvPr>
            <p:cNvSpPr/>
            <p:nvPr/>
          </p:nvSpPr>
          <p:spPr>
            <a:xfrm>
              <a:off x="6216598" y="4964836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3" name="object 111">
              <a:extLst>
                <a:ext uri="{FF2B5EF4-FFF2-40B4-BE49-F238E27FC236}">
                  <a16:creationId xmlns:a16="http://schemas.microsoft.com/office/drawing/2014/main" id="{6F7E4C14-B0BF-4A01-A40E-B56FF8ACC8BA}"/>
                </a:ext>
              </a:extLst>
            </p:cNvPr>
            <p:cNvSpPr/>
            <p:nvPr/>
          </p:nvSpPr>
          <p:spPr>
            <a:xfrm>
              <a:off x="6280280" y="4968306"/>
              <a:ext cx="51963" cy="101814"/>
            </a:xfrm>
            <a:custGeom>
              <a:avLst/>
              <a:gdLst/>
              <a:ahLst/>
              <a:cxnLst/>
              <a:rect l="l" t="t" r="r" b="b"/>
              <a:pathLst>
                <a:path w="51963" h="101814">
                  <a:moveTo>
                    <a:pt x="0" y="31229"/>
                  </a:moveTo>
                  <a:lnTo>
                    <a:pt x="4" y="38996"/>
                  </a:lnTo>
                  <a:lnTo>
                    <a:pt x="1661" y="52984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1564" y="46265"/>
                  </a:lnTo>
                  <a:lnTo>
                    <a:pt x="11564" y="23132"/>
                  </a:lnTo>
                  <a:lnTo>
                    <a:pt x="12643" y="1619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38"/>
                  </a:lnTo>
                  <a:lnTo>
                    <a:pt x="1052" y="16665"/>
                  </a:lnTo>
                  <a:lnTo>
                    <a:pt x="0" y="31229"/>
                  </a:lnTo>
                  <a:close/>
                </a:path>
                <a:path w="51963" h="101814">
                  <a:moveTo>
                    <a:pt x="17269" y="9253"/>
                  </a:moveTo>
                  <a:lnTo>
                    <a:pt x="21895" y="6939"/>
                  </a:lnTo>
                  <a:lnTo>
                    <a:pt x="32380" y="6939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2063"/>
                  </a:lnTo>
                  <a:lnTo>
                    <a:pt x="37006" y="59003"/>
                  </a:lnTo>
                  <a:lnTo>
                    <a:pt x="32380" y="61316"/>
                  </a:lnTo>
                  <a:lnTo>
                    <a:pt x="20816" y="61316"/>
                  </a:lnTo>
                  <a:lnTo>
                    <a:pt x="17269" y="60160"/>
                  </a:lnTo>
                  <a:lnTo>
                    <a:pt x="14956" y="55533"/>
                  </a:lnTo>
                  <a:lnTo>
                    <a:pt x="12643" y="52063"/>
                  </a:lnTo>
                  <a:lnTo>
                    <a:pt x="11564" y="46265"/>
                  </a:lnTo>
                  <a:lnTo>
                    <a:pt x="10330" y="69413"/>
                  </a:lnTo>
                  <a:lnTo>
                    <a:pt x="16190" y="71726"/>
                  </a:lnTo>
                  <a:lnTo>
                    <a:pt x="31146" y="71726"/>
                  </a:lnTo>
                  <a:lnTo>
                    <a:pt x="37006" y="69413"/>
                  </a:lnTo>
                  <a:lnTo>
                    <a:pt x="40398" y="62473"/>
                  </a:lnTo>
                  <a:lnTo>
                    <a:pt x="41632" y="70569"/>
                  </a:lnTo>
                  <a:lnTo>
                    <a:pt x="51963" y="70569"/>
                  </a:lnTo>
                  <a:lnTo>
                    <a:pt x="51963" y="-32401"/>
                  </a:lnTo>
                  <a:lnTo>
                    <a:pt x="40398" y="-32401"/>
                  </a:lnTo>
                  <a:lnTo>
                    <a:pt x="40398" y="4626"/>
                  </a:lnTo>
                  <a:lnTo>
                    <a:pt x="35772" y="-1156"/>
                  </a:lnTo>
                  <a:lnTo>
                    <a:pt x="31146" y="-3469"/>
                  </a:lnTo>
                  <a:lnTo>
                    <a:pt x="16190" y="-3469"/>
                  </a:lnTo>
                  <a:lnTo>
                    <a:pt x="10330" y="0"/>
                  </a:lnTo>
                  <a:lnTo>
                    <a:pt x="12643" y="16192"/>
                  </a:lnTo>
                  <a:lnTo>
                    <a:pt x="14956" y="12722"/>
                  </a:lnTo>
                  <a:lnTo>
                    <a:pt x="1726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4" name="object 112">
              <a:extLst>
                <a:ext uri="{FF2B5EF4-FFF2-40B4-BE49-F238E27FC236}">
                  <a16:creationId xmlns:a16="http://schemas.microsoft.com/office/drawing/2014/main" id="{1F6CC59E-52BD-4A24-9A08-6CB78EA1CF27}"/>
                </a:ext>
              </a:extLst>
            </p:cNvPr>
            <p:cNvSpPr/>
            <p:nvPr/>
          </p:nvSpPr>
          <p:spPr>
            <a:xfrm>
              <a:off x="5633595" y="5095566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11564" y="97187"/>
                  </a:moveTo>
                  <a:lnTo>
                    <a:pt x="11564" y="21975"/>
                  </a:lnTo>
                  <a:lnTo>
                    <a:pt x="50883" y="97187"/>
                  </a:lnTo>
                  <a:lnTo>
                    <a:pt x="63681" y="97187"/>
                  </a:lnTo>
                  <a:lnTo>
                    <a:pt x="63681" y="0"/>
                  </a:lnTo>
                  <a:lnTo>
                    <a:pt x="50883" y="0"/>
                  </a:lnTo>
                  <a:lnTo>
                    <a:pt x="50883" y="7521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11564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5" name="object 113">
              <a:extLst>
                <a:ext uri="{FF2B5EF4-FFF2-40B4-BE49-F238E27FC236}">
                  <a16:creationId xmlns:a16="http://schemas.microsoft.com/office/drawing/2014/main" id="{140DBFF3-80D0-40A8-A71F-8DCCB9EB0747}"/>
                </a:ext>
              </a:extLst>
            </p:cNvPr>
            <p:cNvSpPr/>
            <p:nvPr/>
          </p:nvSpPr>
          <p:spPr>
            <a:xfrm>
              <a:off x="57157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1726"/>
                  </a:lnTo>
                  <a:lnTo>
                    <a:pt x="48570" y="71726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6" name="object 114">
              <a:extLst>
                <a:ext uri="{FF2B5EF4-FFF2-40B4-BE49-F238E27FC236}">
                  <a16:creationId xmlns:a16="http://schemas.microsoft.com/office/drawing/2014/main" id="{2E97BD92-012E-4629-BE91-C1F954CC6D51}"/>
                </a:ext>
              </a:extLst>
            </p:cNvPr>
            <p:cNvSpPr/>
            <p:nvPr/>
          </p:nvSpPr>
          <p:spPr>
            <a:xfrm>
              <a:off x="5781620" y="5118714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2722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503"/>
                  </a:lnTo>
                  <a:lnTo>
                    <a:pt x="77737" y="4009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7" name="object 115">
              <a:extLst>
                <a:ext uri="{FF2B5EF4-FFF2-40B4-BE49-F238E27FC236}">
                  <a16:creationId xmlns:a16="http://schemas.microsoft.com/office/drawing/2014/main" id="{E996CB28-BFE0-4A92-BB29-461F2CA619DB}"/>
                </a:ext>
              </a:extLst>
            </p:cNvPr>
            <p:cNvSpPr/>
            <p:nvPr/>
          </p:nvSpPr>
          <p:spPr>
            <a:xfrm>
              <a:off x="588462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8" name="object 116">
              <a:extLst>
                <a:ext uri="{FF2B5EF4-FFF2-40B4-BE49-F238E27FC236}">
                  <a16:creationId xmlns:a16="http://schemas.microsoft.com/office/drawing/2014/main" id="{47AF7F4D-2242-42A4-AB53-C2FDC5DBF2EB}"/>
                </a:ext>
              </a:extLst>
            </p:cNvPr>
            <p:cNvSpPr/>
            <p:nvPr/>
          </p:nvSpPr>
          <p:spPr>
            <a:xfrm>
              <a:off x="5949382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9" name="object 117">
              <a:extLst>
                <a:ext uri="{FF2B5EF4-FFF2-40B4-BE49-F238E27FC236}">
                  <a16:creationId xmlns:a16="http://schemas.microsoft.com/office/drawing/2014/main" id="{F1B504F8-FA0E-402D-A86C-19DED3E2F77A}"/>
                </a:ext>
              </a:extLst>
            </p:cNvPr>
            <p:cNvSpPr/>
            <p:nvPr/>
          </p:nvSpPr>
          <p:spPr>
            <a:xfrm>
              <a:off x="6015376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0" name="object 118">
              <a:extLst>
                <a:ext uri="{FF2B5EF4-FFF2-40B4-BE49-F238E27FC236}">
                  <a16:creationId xmlns:a16="http://schemas.microsoft.com/office/drawing/2014/main" id="{1AF91224-0113-4596-A402-0CEF7E1AF580}"/>
                </a:ext>
              </a:extLst>
            </p:cNvPr>
            <p:cNvSpPr/>
            <p:nvPr/>
          </p:nvSpPr>
          <p:spPr>
            <a:xfrm>
              <a:off x="6083530" y="5118714"/>
              <a:ext cx="45001" cy="76353"/>
            </a:xfrm>
            <a:custGeom>
              <a:avLst/>
              <a:gdLst/>
              <a:ahLst/>
              <a:cxnLst/>
              <a:rect l="l" t="t" r="r" b="b"/>
              <a:pathLst>
                <a:path w="45001" h="76353">
                  <a:moveTo>
                    <a:pt x="19736" y="63630"/>
                  </a:moveTo>
                  <a:lnTo>
                    <a:pt x="2081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5001" y="47134"/>
                  </a:lnTo>
                  <a:lnTo>
                    <a:pt x="40084" y="61137"/>
                  </a:lnTo>
                  <a:lnTo>
                    <a:pt x="28988" y="65943"/>
                  </a:lnTo>
                  <a:lnTo>
                    <a:pt x="24362" y="65943"/>
                  </a:lnTo>
                  <a:lnTo>
                    <a:pt x="19736" y="63630"/>
                  </a:lnTo>
                  <a:close/>
                </a:path>
                <a:path w="45001" h="76353">
                  <a:moveTo>
                    <a:pt x="19736" y="63630"/>
                  </a:moveTo>
                  <a:lnTo>
                    <a:pt x="17423" y="59003"/>
                  </a:lnTo>
                  <a:lnTo>
                    <a:pt x="13877" y="55533"/>
                  </a:lnTo>
                  <a:lnTo>
                    <a:pt x="12798" y="48578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7423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3944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5001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469"/>
                  </a:lnTo>
                  <a:lnTo>
                    <a:pt x="8172" y="9253"/>
                  </a:lnTo>
                  <a:lnTo>
                    <a:pt x="2137" y="21302"/>
                  </a:lnTo>
                  <a:lnTo>
                    <a:pt x="0" y="34698"/>
                  </a:lnTo>
                  <a:lnTo>
                    <a:pt x="35" y="43089"/>
                  </a:lnTo>
                  <a:lnTo>
                    <a:pt x="2851" y="56802"/>
                  </a:lnTo>
                  <a:lnTo>
                    <a:pt x="8172" y="67099"/>
                  </a:lnTo>
                  <a:lnTo>
                    <a:pt x="13877" y="72883"/>
                  </a:lnTo>
                  <a:lnTo>
                    <a:pt x="20816" y="76353"/>
                  </a:lnTo>
                  <a:lnTo>
                    <a:pt x="19736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1" name="object 119">
              <a:extLst>
                <a:ext uri="{FF2B5EF4-FFF2-40B4-BE49-F238E27FC236}">
                  <a16:creationId xmlns:a16="http://schemas.microsoft.com/office/drawing/2014/main" id="{0A558FC6-5AE6-4B20-97CA-96947B606E5B}"/>
                </a:ext>
              </a:extLst>
            </p:cNvPr>
            <p:cNvSpPr/>
            <p:nvPr/>
          </p:nvSpPr>
          <p:spPr>
            <a:xfrm>
              <a:off x="6150604" y="5088627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15036"/>
                  </a:move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2" name="object 93">
              <a:extLst>
                <a:ext uri="{FF2B5EF4-FFF2-40B4-BE49-F238E27FC236}">
                  <a16:creationId xmlns:a16="http://schemas.microsoft.com/office/drawing/2014/main" id="{076FA933-96FA-405B-9349-DABFC51CDC8D}"/>
                </a:ext>
              </a:extLst>
            </p:cNvPr>
            <p:cNvSpPr/>
            <p:nvPr/>
          </p:nvSpPr>
          <p:spPr>
            <a:xfrm>
              <a:off x="6380814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0" y="8096"/>
                  </a:moveTo>
                  <a:lnTo>
                    <a:pt x="0" y="11566"/>
                  </a:lnTo>
                  <a:lnTo>
                    <a:pt x="3546" y="15036"/>
                  </a:lnTo>
                  <a:lnTo>
                    <a:pt x="8172" y="15036"/>
                  </a:lnTo>
                  <a:lnTo>
                    <a:pt x="12798" y="11566"/>
                  </a:ln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546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3" name="object 94">
              <a:extLst>
                <a:ext uri="{FF2B5EF4-FFF2-40B4-BE49-F238E27FC236}">
                  <a16:creationId xmlns:a16="http://schemas.microsoft.com/office/drawing/2014/main" id="{25FFA679-E816-4CD1-82A8-B85574F40AD2}"/>
                </a:ext>
              </a:extLst>
            </p:cNvPr>
            <p:cNvSpPr/>
            <p:nvPr/>
          </p:nvSpPr>
          <p:spPr>
            <a:xfrm>
              <a:off x="6410881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4" name="object 95">
              <a:extLst>
                <a:ext uri="{FF2B5EF4-FFF2-40B4-BE49-F238E27FC236}">
                  <a16:creationId xmlns:a16="http://schemas.microsoft.com/office/drawing/2014/main" id="{A6992C3D-D609-4A92-B483-499C96C51FFB}"/>
                </a:ext>
              </a:extLst>
            </p:cNvPr>
            <p:cNvSpPr/>
            <p:nvPr/>
          </p:nvSpPr>
          <p:spPr>
            <a:xfrm>
              <a:off x="6476876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5036"/>
                  </a:lnTo>
                  <a:lnTo>
                    <a:pt x="8018" y="15036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5" name="object 96">
              <a:extLst>
                <a:ext uri="{FF2B5EF4-FFF2-40B4-BE49-F238E27FC236}">
                  <a16:creationId xmlns:a16="http://schemas.microsoft.com/office/drawing/2014/main" id="{6F7F2698-9283-4914-A352-3C90BAB61093}"/>
                </a:ext>
              </a:extLst>
            </p:cNvPr>
            <p:cNvSpPr/>
            <p:nvPr/>
          </p:nvSpPr>
          <p:spPr>
            <a:xfrm>
              <a:off x="6498771" y="4948628"/>
              <a:ext cx="34847" cy="91404"/>
            </a:xfrm>
            <a:custGeom>
              <a:avLst/>
              <a:gdLst/>
              <a:ahLst/>
              <a:cxnLst/>
              <a:rect l="l" t="t" r="r" b="b"/>
              <a:pathLst>
                <a:path w="34847" h="91404">
                  <a:moveTo>
                    <a:pt x="23283" y="17364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4847" y="90248"/>
                  </a:lnTo>
                  <a:lnTo>
                    <a:pt x="34847" y="79838"/>
                  </a:lnTo>
                  <a:lnTo>
                    <a:pt x="31301" y="80994"/>
                  </a:lnTo>
                  <a:lnTo>
                    <a:pt x="27908" y="80994"/>
                  </a:lnTo>
                  <a:lnTo>
                    <a:pt x="24362" y="77525"/>
                  </a:lnTo>
                  <a:lnTo>
                    <a:pt x="23283" y="72898"/>
                  </a:lnTo>
                  <a:lnTo>
                    <a:pt x="23283" y="27774"/>
                  </a:lnTo>
                  <a:lnTo>
                    <a:pt x="34847" y="27774"/>
                  </a:lnTo>
                  <a:lnTo>
                    <a:pt x="34847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6" name="object 97">
              <a:extLst>
                <a:ext uri="{FF2B5EF4-FFF2-40B4-BE49-F238E27FC236}">
                  <a16:creationId xmlns:a16="http://schemas.microsoft.com/office/drawing/2014/main" id="{DEBB0215-1D26-4CB6-A949-34605E620AA8}"/>
                </a:ext>
              </a:extLst>
            </p:cNvPr>
            <p:cNvSpPr/>
            <p:nvPr/>
          </p:nvSpPr>
          <p:spPr>
            <a:xfrm>
              <a:off x="6546263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8096"/>
                  </a:moveTo>
                  <a:lnTo>
                    <a:pt x="1233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98" y="11566"/>
                  </a:lnTo>
                  <a:lnTo>
                    <a:pt x="13877" y="8096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7" name="object 98">
              <a:extLst>
                <a:ext uri="{FF2B5EF4-FFF2-40B4-BE49-F238E27FC236}">
                  <a16:creationId xmlns:a16="http://schemas.microsoft.com/office/drawing/2014/main" id="{4C0ECF62-76CF-4B8F-AF8B-74BE4E280487}"/>
                </a:ext>
              </a:extLst>
            </p:cNvPr>
            <p:cNvSpPr/>
            <p:nvPr/>
          </p:nvSpPr>
          <p:spPr>
            <a:xfrm>
              <a:off x="6575251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643" y="60160"/>
                  </a:move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8" name="object 99">
              <a:extLst>
                <a:ext uri="{FF2B5EF4-FFF2-40B4-BE49-F238E27FC236}">
                  <a16:creationId xmlns:a16="http://schemas.microsoft.com/office/drawing/2014/main" id="{EBB9103F-A2A2-4ED3-B214-CF84CACEFC79}"/>
                </a:ext>
              </a:extLst>
            </p:cNvPr>
            <p:cNvSpPr/>
            <p:nvPr/>
          </p:nvSpPr>
          <p:spPr>
            <a:xfrm>
              <a:off x="6634153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9" name="object 100">
              <a:extLst>
                <a:ext uri="{FF2B5EF4-FFF2-40B4-BE49-F238E27FC236}">
                  <a16:creationId xmlns:a16="http://schemas.microsoft.com/office/drawing/2014/main" id="{8F8F467E-5806-480A-A75B-548C38C42B61}"/>
                </a:ext>
              </a:extLst>
            </p:cNvPr>
            <p:cNvSpPr/>
            <p:nvPr/>
          </p:nvSpPr>
          <p:spPr>
            <a:xfrm>
              <a:off x="6681644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13877" y="8096"/>
                  </a:move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0" name="object 101">
              <a:extLst>
                <a:ext uri="{FF2B5EF4-FFF2-40B4-BE49-F238E27FC236}">
                  <a16:creationId xmlns:a16="http://schemas.microsoft.com/office/drawing/2014/main" id="{820E8DC2-6CAC-44CC-8553-850B658544A6}"/>
                </a:ext>
              </a:extLst>
            </p:cNvPr>
            <p:cNvSpPr/>
            <p:nvPr/>
          </p:nvSpPr>
          <p:spPr>
            <a:xfrm>
              <a:off x="6705852" y="4965993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1" name="object 102">
              <a:extLst>
                <a:ext uri="{FF2B5EF4-FFF2-40B4-BE49-F238E27FC236}">
                  <a16:creationId xmlns:a16="http://schemas.microsoft.com/office/drawing/2014/main" id="{FA4C8267-CDC3-491F-B25C-3EF28CD065F8}"/>
                </a:ext>
              </a:extLst>
            </p:cNvPr>
            <p:cNvSpPr/>
            <p:nvPr/>
          </p:nvSpPr>
          <p:spPr>
            <a:xfrm>
              <a:off x="6765987" y="4964836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72883"/>
                  </a:moveTo>
                  <a:lnTo>
                    <a:pt x="19736" y="75196"/>
                  </a:lnTo>
                  <a:lnTo>
                    <a:pt x="39473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1786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4362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9"/>
                  </a:lnTo>
                  <a:lnTo>
                    <a:pt x="1699" y="20890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  <a:path w="53350" h="75196">
                  <a:moveTo>
                    <a:pt x="41786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350" y="41638"/>
                  </a:lnTo>
                  <a:lnTo>
                    <a:pt x="53341" y="32273"/>
                  </a:lnTo>
                  <a:lnTo>
                    <a:pt x="51485" y="18188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2" name="object 103">
              <a:extLst>
                <a:ext uri="{FF2B5EF4-FFF2-40B4-BE49-F238E27FC236}">
                  <a16:creationId xmlns:a16="http://schemas.microsoft.com/office/drawing/2014/main" id="{27260ABE-D6E0-4CE8-A2CE-B3098790A97A}"/>
                </a:ext>
              </a:extLst>
            </p:cNvPr>
            <p:cNvSpPr/>
            <p:nvPr/>
          </p:nvSpPr>
          <p:spPr>
            <a:xfrm>
              <a:off x="6829669" y="4964836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491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172" y="33542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798" y="72883"/>
                  </a:lnTo>
                  <a:lnTo>
                    <a:pt x="18503" y="75196"/>
                  </a:lnTo>
                  <a:lnTo>
                    <a:pt x="33614" y="75196"/>
                  </a:lnTo>
                  <a:lnTo>
                    <a:pt x="39319" y="74039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5108"/>
                  </a:lnTo>
                  <a:lnTo>
                    <a:pt x="45178" y="41638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3" name="object 91">
              <a:extLst>
                <a:ext uri="{FF2B5EF4-FFF2-40B4-BE49-F238E27FC236}">
                  <a16:creationId xmlns:a16="http://schemas.microsoft.com/office/drawing/2014/main" id="{008410BB-014A-4157-968D-7719FA2AC1F6}"/>
                </a:ext>
              </a:extLst>
            </p:cNvPr>
            <p:cNvSpPr/>
            <p:nvPr/>
          </p:nvSpPr>
          <p:spPr>
            <a:xfrm>
              <a:off x="549590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0" y="71726"/>
                  </a:move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423" y="105284"/>
                  </a:ln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2798" y="8446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0" y="71726"/>
                  </a:lnTo>
                  <a:close/>
                </a:path>
                <a:path w="53196" h="105284">
                  <a:moveTo>
                    <a:pt x="18503" y="41654"/>
                  </a:move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1301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4" name="object 92">
              <a:extLst>
                <a:ext uri="{FF2B5EF4-FFF2-40B4-BE49-F238E27FC236}">
                  <a16:creationId xmlns:a16="http://schemas.microsoft.com/office/drawing/2014/main" id="{29F4D87B-B93D-455F-BE91-C04C3E5A3519}"/>
                </a:ext>
              </a:extLst>
            </p:cNvPr>
            <p:cNvSpPr/>
            <p:nvPr/>
          </p:nvSpPr>
          <p:spPr>
            <a:xfrm>
              <a:off x="5566521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0" y="10409"/>
                  </a:lnTo>
                  <a:lnTo>
                    <a:pt x="3392" y="13879"/>
                  </a:lnTo>
                  <a:lnTo>
                    <a:pt x="8018" y="15036"/>
                  </a:lnTo>
                  <a:lnTo>
                    <a:pt x="12643" y="13879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330" y="0"/>
                  </a:lnTo>
                  <a:lnTo>
                    <a:pt x="570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5" name="object 83">
              <a:extLst>
                <a:ext uri="{FF2B5EF4-FFF2-40B4-BE49-F238E27FC236}">
                  <a16:creationId xmlns:a16="http://schemas.microsoft.com/office/drawing/2014/main" id="{CF6B8CCC-C3CE-4D66-8BBE-2B984AE94867}"/>
                </a:ext>
              </a:extLst>
            </p:cNvPr>
            <p:cNvSpPr/>
            <p:nvPr/>
          </p:nvSpPr>
          <p:spPr>
            <a:xfrm>
              <a:off x="622585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8570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6" name="object 84">
              <a:extLst>
                <a:ext uri="{FF2B5EF4-FFF2-40B4-BE49-F238E27FC236}">
                  <a16:creationId xmlns:a16="http://schemas.microsoft.com/office/drawing/2014/main" id="{E19A4AEA-6A6A-4B8B-A0B0-BED53E1685A9}"/>
                </a:ext>
              </a:extLst>
            </p:cNvPr>
            <p:cNvSpPr/>
            <p:nvPr/>
          </p:nvSpPr>
          <p:spPr>
            <a:xfrm>
              <a:off x="629061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1156"/>
                  </a:lnTo>
                  <a:lnTo>
                    <a:pt x="25441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7" name="object 85">
              <a:extLst>
                <a:ext uri="{FF2B5EF4-FFF2-40B4-BE49-F238E27FC236}">
                  <a16:creationId xmlns:a16="http://schemas.microsoft.com/office/drawing/2014/main" id="{F598F1FB-BF68-44B3-86E5-0847766DFF65}"/>
                </a:ext>
              </a:extLst>
            </p:cNvPr>
            <p:cNvSpPr/>
            <p:nvPr/>
          </p:nvSpPr>
          <p:spPr>
            <a:xfrm>
              <a:off x="6331164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8" name="object 86">
              <a:extLst>
                <a:ext uri="{FF2B5EF4-FFF2-40B4-BE49-F238E27FC236}">
                  <a16:creationId xmlns:a16="http://schemas.microsoft.com/office/drawing/2014/main" id="{7271721B-734C-42D7-9AFA-9BB4E7D69CA2}"/>
                </a:ext>
              </a:extLst>
            </p:cNvPr>
            <p:cNvSpPr/>
            <p:nvPr/>
          </p:nvSpPr>
          <p:spPr>
            <a:xfrm>
              <a:off x="6354292" y="5102506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9" name="object 87">
              <a:extLst>
                <a:ext uri="{FF2B5EF4-FFF2-40B4-BE49-F238E27FC236}">
                  <a16:creationId xmlns:a16="http://schemas.microsoft.com/office/drawing/2014/main" id="{0468879B-841A-4435-9F9A-FEDFDEF7C939}"/>
                </a:ext>
              </a:extLst>
            </p:cNvPr>
            <p:cNvSpPr/>
            <p:nvPr/>
          </p:nvSpPr>
          <p:spPr>
            <a:xfrm>
              <a:off x="6401630" y="5094410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3877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0" name="object 88">
              <a:extLst>
                <a:ext uri="{FF2B5EF4-FFF2-40B4-BE49-F238E27FC236}">
                  <a16:creationId xmlns:a16="http://schemas.microsoft.com/office/drawing/2014/main" id="{40034B33-DD89-4189-9F09-72FEF2CEA71A}"/>
                </a:ext>
              </a:extLst>
            </p:cNvPr>
            <p:cNvSpPr/>
            <p:nvPr/>
          </p:nvSpPr>
          <p:spPr>
            <a:xfrm>
              <a:off x="6429384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1" name="object 89">
              <a:extLst>
                <a:ext uri="{FF2B5EF4-FFF2-40B4-BE49-F238E27FC236}">
                  <a16:creationId xmlns:a16="http://schemas.microsoft.com/office/drawing/2014/main" id="{687039A0-96E2-4671-BDF7-C3C6709E0600}"/>
                </a:ext>
              </a:extLst>
            </p:cNvPr>
            <p:cNvSpPr/>
            <p:nvPr/>
          </p:nvSpPr>
          <p:spPr>
            <a:xfrm>
              <a:off x="6493066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8503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2" name="object 90">
              <a:extLst>
                <a:ext uri="{FF2B5EF4-FFF2-40B4-BE49-F238E27FC236}">
                  <a16:creationId xmlns:a16="http://schemas.microsoft.com/office/drawing/2014/main" id="{58B31C12-F49D-40C8-8350-9CAE39C4C737}"/>
                </a:ext>
              </a:extLst>
            </p:cNvPr>
            <p:cNvSpPr/>
            <p:nvPr/>
          </p:nvSpPr>
          <p:spPr>
            <a:xfrm>
              <a:off x="6566539" y="5089783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3" name="object 75">
              <a:extLst>
                <a:ext uri="{FF2B5EF4-FFF2-40B4-BE49-F238E27FC236}">
                  <a16:creationId xmlns:a16="http://schemas.microsoft.com/office/drawing/2014/main" id="{BF1C5471-D0A0-4430-B9DD-590C154306B1}"/>
                </a:ext>
              </a:extLst>
            </p:cNvPr>
            <p:cNvSpPr/>
            <p:nvPr/>
          </p:nvSpPr>
          <p:spPr>
            <a:xfrm>
              <a:off x="6620275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20816" y="105284"/>
                  </a:lnTo>
                  <a:lnTo>
                    <a:pt x="15110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4" name="object 76">
              <a:extLst>
                <a:ext uri="{FF2B5EF4-FFF2-40B4-BE49-F238E27FC236}">
                  <a16:creationId xmlns:a16="http://schemas.microsoft.com/office/drawing/2014/main" id="{05248EA6-856F-474C-B435-732049BF34E5}"/>
                </a:ext>
              </a:extLst>
            </p:cNvPr>
            <p:cNvSpPr/>
            <p:nvPr/>
          </p:nvSpPr>
          <p:spPr>
            <a:xfrm>
              <a:off x="6687349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614" y="60160"/>
                  </a:lnTo>
                  <a:lnTo>
                    <a:pt x="28988" y="6247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233" y="62473"/>
                  </a:lnTo>
                  <a:lnTo>
                    <a:pt x="4625" y="67099"/>
                  </a:lnTo>
                  <a:lnTo>
                    <a:pt x="8172" y="71726"/>
                  </a:lnTo>
                  <a:lnTo>
                    <a:pt x="12798" y="74039"/>
                  </a:lnTo>
                  <a:lnTo>
                    <a:pt x="27754" y="74039"/>
                  </a:lnTo>
                  <a:lnTo>
                    <a:pt x="33614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5" name="object 77">
              <a:extLst>
                <a:ext uri="{FF2B5EF4-FFF2-40B4-BE49-F238E27FC236}">
                  <a16:creationId xmlns:a16="http://schemas.microsoft.com/office/drawing/2014/main" id="{17D2ED96-084F-45E9-85DC-8C03091D966F}"/>
                </a:ext>
              </a:extLst>
            </p:cNvPr>
            <p:cNvSpPr/>
            <p:nvPr/>
          </p:nvSpPr>
          <p:spPr>
            <a:xfrm>
              <a:off x="675103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6" name="object 78">
              <a:extLst>
                <a:ext uri="{FF2B5EF4-FFF2-40B4-BE49-F238E27FC236}">
                  <a16:creationId xmlns:a16="http://schemas.microsoft.com/office/drawing/2014/main" id="{ED40F24B-9AAE-45FD-ADD9-45F4500E51FB}"/>
                </a:ext>
              </a:extLst>
            </p:cNvPr>
            <p:cNvSpPr/>
            <p:nvPr/>
          </p:nvSpPr>
          <p:spPr>
            <a:xfrm>
              <a:off x="6814712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7" name="object 79">
              <a:extLst>
                <a:ext uri="{FF2B5EF4-FFF2-40B4-BE49-F238E27FC236}">
                  <a16:creationId xmlns:a16="http://schemas.microsoft.com/office/drawing/2014/main" id="{1C899D46-2912-4BDE-BE8B-931050737DD9}"/>
                </a:ext>
              </a:extLst>
            </p:cNvPr>
            <p:cNvSpPr/>
            <p:nvPr/>
          </p:nvSpPr>
          <p:spPr>
            <a:xfrm>
              <a:off x="6844780" y="5118714"/>
              <a:ext cx="49650" cy="74039"/>
            </a:xfrm>
            <a:custGeom>
              <a:avLst/>
              <a:gdLst/>
              <a:ahLst/>
              <a:cxnLst/>
              <a:rect l="l" t="t" r="r" b="b"/>
              <a:pathLst>
                <a:path w="49650" h="74039">
                  <a:moveTo>
                    <a:pt x="0" y="2313"/>
                  </a:moveTo>
                  <a:lnTo>
                    <a:pt x="0" y="74039"/>
                  </a:lnTo>
                  <a:lnTo>
                    <a:pt x="12643" y="74039"/>
                  </a:lnTo>
                  <a:lnTo>
                    <a:pt x="12643" y="21975"/>
                  </a:lnTo>
                  <a:lnTo>
                    <a:pt x="13877" y="1850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2722"/>
                  </a:lnTo>
                  <a:lnTo>
                    <a:pt x="37006" y="17349"/>
                  </a:lnTo>
                  <a:lnTo>
                    <a:pt x="37006" y="74039"/>
                  </a:lnTo>
                  <a:lnTo>
                    <a:pt x="49650" y="74039"/>
                  </a:lnTo>
                  <a:lnTo>
                    <a:pt x="49650" y="26602"/>
                  </a:lnTo>
                  <a:lnTo>
                    <a:pt x="48111" y="15886"/>
                  </a:lnTo>
                  <a:lnTo>
                    <a:pt x="41756" y="403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8" name="object 80">
              <a:extLst>
                <a:ext uri="{FF2B5EF4-FFF2-40B4-BE49-F238E27FC236}">
                  <a16:creationId xmlns:a16="http://schemas.microsoft.com/office/drawing/2014/main" id="{02BA30E6-DD3E-468C-8F9B-8941B8DD1526}"/>
                </a:ext>
              </a:extLst>
            </p:cNvPr>
            <p:cNvSpPr/>
            <p:nvPr/>
          </p:nvSpPr>
          <p:spPr>
            <a:xfrm>
              <a:off x="6908308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4246"/>
                  </a:lnTo>
                  <a:lnTo>
                    <a:pt x="2393" y="57959"/>
                  </a:lnTo>
                  <a:lnTo>
                    <a:pt x="8172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9" name="object 81">
              <a:extLst>
                <a:ext uri="{FF2B5EF4-FFF2-40B4-BE49-F238E27FC236}">
                  <a16:creationId xmlns:a16="http://schemas.microsoft.com/office/drawing/2014/main" id="{7DB3BE67-E3C9-45D1-B7AC-7D06EF2C3BF7}"/>
                </a:ext>
              </a:extLst>
            </p:cNvPr>
            <p:cNvSpPr/>
            <p:nvPr/>
          </p:nvSpPr>
          <p:spPr>
            <a:xfrm>
              <a:off x="6971989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0" name="object 82">
              <a:extLst>
                <a:ext uri="{FF2B5EF4-FFF2-40B4-BE49-F238E27FC236}">
                  <a16:creationId xmlns:a16="http://schemas.microsoft.com/office/drawing/2014/main" id="{645D5DB1-D025-41F7-A646-F2720D147C57}"/>
                </a:ext>
              </a:extLst>
            </p:cNvPr>
            <p:cNvSpPr/>
            <p:nvPr/>
          </p:nvSpPr>
          <p:spPr>
            <a:xfrm>
              <a:off x="7034437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1" name="object 66">
              <a:extLst>
                <a:ext uri="{FF2B5EF4-FFF2-40B4-BE49-F238E27FC236}">
                  <a16:creationId xmlns:a16="http://schemas.microsoft.com/office/drawing/2014/main" id="{F1E04B2C-63F8-437E-B098-4AD7F25A16B4}"/>
                </a:ext>
              </a:extLst>
            </p:cNvPr>
            <p:cNvSpPr/>
            <p:nvPr/>
          </p:nvSpPr>
          <p:spPr>
            <a:xfrm>
              <a:off x="71292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592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2" name="object 67">
              <a:extLst>
                <a:ext uri="{FF2B5EF4-FFF2-40B4-BE49-F238E27FC236}">
                  <a16:creationId xmlns:a16="http://schemas.microsoft.com/office/drawing/2014/main" id="{FEAA988F-9763-4ED2-8F34-5E5D0CFB78FE}"/>
                </a:ext>
              </a:extLst>
            </p:cNvPr>
            <p:cNvSpPr/>
            <p:nvPr/>
          </p:nvSpPr>
          <p:spPr>
            <a:xfrm>
              <a:off x="719526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3" name="object 68">
              <a:extLst>
                <a:ext uri="{FF2B5EF4-FFF2-40B4-BE49-F238E27FC236}">
                  <a16:creationId xmlns:a16="http://schemas.microsoft.com/office/drawing/2014/main" id="{FE612C1D-ED36-486C-AE4E-34C6BBE91973}"/>
                </a:ext>
              </a:extLst>
            </p:cNvPr>
            <p:cNvSpPr/>
            <p:nvPr/>
          </p:nvSpPr>
          <p:spPr>
            <a:xfrm>
              <a:off x="7232267" y="5118714"/>
              <a:ext cx="56588" cy="76353"/>
            </a:xfrm>
            <a:custGeom>
              <a:avLst/>
              <a:gdLst/>
              <a:ahLst/>
              <a:cxnLst/>
              <a:rect l="l" t="t" r="r" b="b"/>
              <a:pathLst>
                <a:path w="56588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1975"/>
                  </a:lnTo>
                  <a:lnTo>
                    <a:pt x="45024" y="27759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376" y="66082"/>
                  </a:lnTo>
                  <a:lnTo>
                    <a:pt x="54901" y="55063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692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588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4" name="object 69">
              <a:extLst>
                <a:ext uri="{FF2B5EF4-FFF2-40B4-BE49-F238E27FC236}">
                  <a16:creationId xmlns:a16="http://schemas.microsoft.com/office/drawing/2014/main" id="{3C7F6946-0711-4FE1-8596-F05EF9E9527C}"/>
                </a:ext>
              </a:extLst>
            </p:cNvPr>
            <p:cNvSpPr/>
            <p:nvPr/>
          </p:nvSpPr>
          <p:spPr>
            <a:xfrm>
              <a:off x="7300420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3196" y="52063"/>
                  </a:lnTo>
                  <a:lnTo>
                    <a:pt x="41632" y="52063"/>
                  </a:lnTo>
                  <a:lnTo>
                    <a:pt x="41632" y="55533"/>
                  </a:lnTo>
                  <a:lnTo>
                    <a:pt x="40552" y="6016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926" y="11566"/>
                  </a:lnTo>
                  <a:lnTo>
                    <a:pt x="38239" y="15036"/>
                  </a:lnTo>
                  <a:lnTo>
                    <a:pt x="40552" y="17349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17" y="43354"/>
                  </a:lnTo>
                  <a:lnTo>
                    <a:pt x="2091" y="57169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5" name="object 70">
              <a:extLst>
                <a:ext uri="{FF2B5EF4-FFF2-40B4-BE49-F238E27FC236}">
                  <a16:creationId xmlns:a16="http://schemas.microsoft.com/office/drawing/2014/main" id="{2726E734-5DDB-45D5-B8B2-F7B51CD5017C}"/>
                </a:ext>
              </a:extLst>
            </p:cNvPr>
            <p:cNvSpPr/>
            <p:nvPr/>
          </p:nvSpPr>
          <p:spPr>
            <a:xfrm>
              <a:off x="736410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6" name="object 71">
              <a:extLst>
                <a:ext uri="{FF2B5EF4-FFF2-40B4-BE49-F238E27FC236}">
                  <a16:creationId xmlns:a16="http://schemas.microsoft.com/office/drawing/2014/main" id="{79F236EC-B650-43C5-A84F-3D93F2F925B8}"/>
                </a:ext>
              </a:extLst>
            </p:cNvPr>
            <p:cNvSpPr/>
            <p:nvPr/>
          </p:nvSpPr>
          <p:spPr>
            <a:xfrm>
              <a:off x="7427783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7" name="object 72">
              <a:extLst>
                <a:ext uri="{FF2B5EF4-FFF2-40B4-BE49-F238E27FC236}">
                  <a16:creationId xmlns:a16="http://schemas.microsoft.com/office/drawing/2014/main" id="{6BA3FE02-8CC7-4E22-AEB3-D23E9944B20D}"/>
                </a:ext>
              </a:extLst>
            </p:cNvPr>
            <p:cNvSpPr/>
            <p:nvPr/>
          </p:nvSpPr>
          <p:spPr>
            <a:xfrm>
              <a:off x="7488998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25441" y="65943"/>
                  </a:move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8" name="object 73">
              <a:extLst>
                <a:ext uri="{FF2B5EF4-FFF2-40B4-BE49-F238E27FC236}">
                  <a16:creationId xmlns:a16="http://schemas.microsoft.com/office/drawing/2014/main" id="{0DA83F64-F0FB-4226-8916-CD8377DA97D8}"/>
                </a:ext>
              </a:extLst>
            </p:cNvPr>
            <p:cNvSpPr/>
            <p:nvPr/>
          </p:nvSpPr>
          <p:spPr>
            <a:xfrm>
              <a:off x="7551446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9" name="object 74">
              <a:extLst>
                <a:ext uri="{FF2B5EF4-FFF2-40B4-BE49-F238E27FC236}">
                  <a16:creationId xmlns:a16="http://schemas.microsoft.com/office/drawing/2014/main" id="{435728EB-E7E5-47E7-A23A-8E8F86C44095}"/>
                </a:ext>
              </a:extLst>
            </p:cNvPr>
            <p:cNvSpPr/>
            <p:nvPr/>
          </p:nvSpPr>
          <p:spPr>
            <a:xfrm>
              <a:off x="761512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0" name="object 57">
              <a:extLst>
                <a:ext uri="{FF2B5EF4-FFF2-40B4-BE49-F238E27FC236}">
                  <a16:creationId xmlns:a16="http://schemas.microsoft.com/office/drawing/2014/main" id="{F967715B-44B8-4935-8638-21B3BA466E37}"/>
                </a:ext>
              </a:extLst>
            </p:cNvPr>
            <p:cNvSpPr/>
            <p:nvPr/>
          </p:nvSpPr>
          <p:spPr>
            <a:xfrm>
              <a:off x="7706564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9650" y="21975"/>
                  </a:lnTo>
                  <a:lnTo>
                    <a:pt x="4965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1" name="object 58">
              <a:extLst>
                <a:ext uri="{FF2B5EF4-FFF2-40B4-BE49-F238E27FC236}">
                  <a16:creationId xmlns:a16="http://schemas.microsoft.com/office/drawing/2014/main" id="{8403D8C1-9B9D-4D3E-AA0C-D3832CFA4FDD}"/>
                </a:ext>
              </a:extLst>
            </p:cNvPr>
            <p:cNvSpPr/>
            <p:nvPr/>
          </p:nvSpPr>
          <p:spPr>
            <a:xfrm>
              <a:off x="7771325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2380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2" name="object 59">
              <a:extLst>
                <a:ext uri="{FF2B5EF4-FFF2-40B4-BE49-F238E27FC236}">
                  <a16:creationId xmlns:a16="http://schemas.microsoft.com/office/drawing/2014/main" id="{A72CBA24-1908-4E50-9D65-D35B72C327A9}"/>
                </a:ext>
              </a:extLst>
            </p:cNvPr>
            <p:cNvSpPr/>
            <p:nvPr/>
          </p:nvSpPr>
          <p:spPr>
            <a:xfrm>
              <a:off x="78371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3" name="object 60">
              <a:extLst>
                <a:ext uri="{FF2B5EF4-FFF2-40B4-BE49-F238E27FC236}">
                  <a16:creationId xmlns:a16="http://schemas.microsoft.com/office/drawing/2014/main" id="{55B770B4-5A5A-43CF-92CE-F97B84B1B0DA}"/>
                </a:ext>
              </a:extLst>
            </p:cNvPr>
            <p:cNvSpPr/>
            <p:nvPr/>
          </p:nvSpPr>
          <p:spPr>
            <a:xfrm>
              <a:off x="7904239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4" name="object 61">
              <a:extLst>
                <a:ext uri="{FF2B5EF4-FFF2-40B4-BE49-F238E27FC236}">
                  <a16:creationId xmlns:a16="http://schemas.microsoft.com/office/drawing/2014/main" id="{CF0D1675-EEB5-46C4-937C-DA563DB3FDCF}"/>
                </a:ext>
              </a:extLst>
            </p:cNvPr>
            <p:cNvSpPr/>
            <p:nvPr/>
          </p:nvSpPr>
          <p:spPr>
            <a:xfrm>
              <a:off x="7967921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82" y="47249"/>
                  </a:lnTo>
                  <a:lnTo>
                    <a:pt x="39623" y="6116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742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5" name="object 62">
              <a:extLst>
                <a:ext uri="{FF2B5EF4-FFF2-40B4-BE49-F238E27FC236}">
                  <a16:creationId xmlns:a16="http://schemas.microsoft.com/office/drawing/2014/main" id="{A09A4C1D-6D43-4089-A43E-ED365228E4DE}"/>
                </a:ext>
              </a:extLst>
            </p:cNvPr>
            <p:cNvSpPr/>
            <p:nvPr/>
          </p:nvSpPr>
          <p:spPr>
            <a:xfrm>
              <a:off x="803962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988" y="1156"/>
                  </a:lnTo>
                  <a:lnTo>
                    <a:pt x="27754" y="1156"/>
                  </a:lnTo>
                  <a:lnTo>
                    <a:pt x="24362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6" name="object 63">
              <a:extLst>
                <a:ext uri="{FF2B5EF4-FFF2-40B4-BE49-F238E27FC236}">
                  <a16:creationId xmlns:a16="http://schemas.microsoft.com/office/drawing/2014/main" id="{D01695F8-6B3B-4316-98B7-979E7BBA8979}"/>
                </a:ext>
              </a:extLst>
            </p:cNvPr>
            <p:cNvSpPr/>
            <p:nvPr/>
          </p:nvSpPr>
          <p:spPr>
            <a:xfrm>
              <a:off x="8076627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2049" y="18521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4362" y="80994"/>
                  </a:lnTo>
                  <a:lnTo>
                    <a:pt x="23128" y="77525"/>
                  </a:lnTo>
                  <a:lnTo>
                    <a:pt x="22049" y="72898"/>
                  </a:lnTo>
                  <a:lnTo>
                    <a:pt x="22049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2049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7" name="object 64">
              <a:extLst>
                <a:ext uri="{FF2B5EF4-FFF2-40B4-BE49-F238E27FC236}">
                  <a16:creationId xmlns:a16="http://schemas.microsoft.com/office/drawing/2014/main" id="{B4E54415-43F0-490A-A7B8-4681D6108A59}"/>
                </a:ext>
              </a:extLst>
            </p:cNvPr>
            <p:cNvSpPr/>
            <p:nvPr/>
          </p:nvSpPr>
          <p:spPr>
            <a:xfrm>
              <a:off x="812057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6" y="76348"/>
                  </a:lnTo>
                  <a:lnTo>
                    <a:pt x="42429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8" name="object 65">
              <a:extLst>
                <a:ext uri="{FF2B5EF4-FFF2-40B4-BE49-F238E27FC236}">
                  <a16:creationId xmlns:a16="http://schemas.microsoft.com/office/drawing/2014/main" id="{D028374A-2BE8-42ED-8D5A-B4254E2759EE}"/>
                </a:ext>
              </a:extLst>
            </p:cNvPr>
            <p:cNvSpPr/>
            <p:nvPr/>
          </p:nvSpPr>
          <p:spPr>
            <a:xfrm>
              <a:off x="8184254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5124"/>
                  </a:lnTo>
                  <a:lnTo>
                    <a:pt x="17269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9" name="object 55">
              <a:extLst>
                <a:ext uri="{FF2B5EF4-FFF2-40B4-BE49-F238E27FC236}">
                  <a16:creationId xmlns:a16="http://schemas.microsoft.com/office/drawing/2014/main" id="{4BF14CB7-6854-4CE8-AC21-9379E95A7BA2}"/>
                </a:ext>
              </a:extLst>
            </p:cNvPr>
            <p:cNvSpPr/>
            <p:nvPr/>
          </p:nvSpPr>
          <p:spPr>
            <a:xfrm>
              <a:off x="8284787" y="5089783"/>
              <a:ext cx="52117" cy="105284"/>
            </a:xfrm>
            <a:custGeom>
              <a:avLst/>
              <a:gdLst/>
              <a:ahLst/>
              <a:cxnLst/>
              <a:rect l="l" t="t" r="r" b="b"/>
              <a:pathLst>
                <a:path w="52117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473" y="84464"/>
                  </a:lnTo>
                  <a:lnTo>
                    <a:pt x="37160" y="89091"/>
                  </a:lnTo>
                  <a:lnTo>
                    <a:pt x="35926" y="105284"/>
                  </a:lnTo>
                  <a:lnTo>
                    <a:pt x="41786" y="101814"/>
                  </a:lnTo>
                  <a:lnTo>
                    <a:pt x="46412" y="96031"/>
                  </a:lnTo>
                  <a:lnTo>
                    <a:pt x="50615" y="85139"/>
                  </a:lnTo>
                  <a:lnTo>
                    <a:pt x="52117" y="70569"/>
                  </a:lnTo>
                  <a:lnTo>
                    <a:pt x="52112" y="62735"/>
                  </a:lnTo>
                  <a:lnTo>
                    <a:pt x="50457" y="48413"/>
                  </a:lnTo>
                  <a:lnTo>
                    <a:pt x="46412" y="38184"/>
                  </a:lnTo>
                  <a:lnTo>
                    <a:pt x="41786" y="32401"/>
                  </a:lnTo>
                  <a:lnTo>
                    <a:pt x="35926" y="28931"/>
                  </a:lnTo>
                  <a:lnTo>
                    <a:pt x="20970" y="28931"/>
                  </a:lnTo>
                  <a:lnTo>
                    <a:pt x="1511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031" y="42810"/>
                  </a:lnTo>
                  <a:lnTo>
                    <a:pt x="18657" y="39340"/>
                  </a:lnTo>
                  <a:lnTo>
                    <a:pt x="30221" y="39340"/>
                  </a:lnTo>
                  <a:lnTo>
                    <a:pt x="34847" y="41654"/>
                  </a:lnTo>
                  <a:lnTo>
                    <a:pt x="37160" y="45124"/>
                  </a:lnTo>
                  <a:lnTo>
                    <a:pt x="39473" y="48593"/>
                  </a:lnTo>
                  <a:lnTo>
                    <a:pt x="40552" y="55533"/>
                  </a:lnTo>
                  <a:close/>
                </a:path>
                <a:path w="52117" h="105284">
                  <a:moveTo>
                    <a:pt x="37160" y="89091"/>
                  </a:moveTo>
                  <a:lnTo>
                    <a:pt x="34847" y="92561"/>
                  </a:lnTo>
                  <a:lnTo>
                    <a:pt x="30221" y="93717"/>
                  </a:lnTo>
                  <a:lnTo>
                    <a:pt x="18657" y="93717"/>
                  </a:lnTo>
                  <a:lnTo>
                    <a:pt x="14031" y="91404"/>
                  </a:lnTo>
                  <a:lnTo>
                    <a:pt x="11564" y="84464"/>
                  </a:lnTo>
                  <a:lnTo>
                    <a:pt x="15110" y="101814"/>
                  </a:lnTo>
                  <a:lnTo>
                    <a:pt x="20970" y="105284"/>
                  </a:lnTo>
                  <a:lnTo>
                    <a:pt x="35926" y="105284"/>
                  </a:lnTo>
                  <a:lnTo>
                    <a:pt x="37160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0" name="object 56">
              <a:extLst>
                <a:ext uri="{FF2B5EF4-FFF2-40B4-BE49-F238E27FC236}">
                  <a16:creationId xmlns:a16="http://schemas.microsoft.com/office/drawing/2014/main" id="{D10BA421-B532-44B9-956C-F7F4C9B76D60}"/>
                </a:ext>
              </a:extLst>
            </p:cNvPr>
            <p:cNvSpPr/>
            <p:nvPr/>
          </p:nvSpPr>
          <p:spPr>
            <a:xfrm>
              <a:off x="8343843" y="5121028"/>
              <a:ext cx="53196" cy="101798"/>
            </a:xfrm>
            <a:custGeom>
              <a:avLst/>
              <a:gdLst/>
              <a:ahLst/>
              <a:cxnLst/>
              <a:rect l="l" t="t" r="r" b="b"/>
              <a:pathLst>
                <a:path w="53196" h="101798">
                  <a:moveTo>
                    <a:pt x="6938" y="100657"/>
                  </a:moveTo>
                  <a:lnTo>
                    <a:pt x="10485" y="101798"/>
                  </a:lnTo>
                  <a:lnTo>
                    <a:pt x="13877" y="101798"/>
                  </a:lnTo>
                  <a:lnTo>
                    <a:pt x="18503" y="99485"/>
                  </a:lnTo>
                  <a:lnTo>
                    <a:pt x="20816" y="97172"/>
                  </a:lnTo>
                  <a:lnTo>
                    <a:pt x="24362" y="93702"/>
                  </a:lnTo>
                  <a:lnTo>
                    <a:pt x="26675" y="89075"/>
                  </a:lnTo>
                  <a:lnTo>
                    <a:pt x="28988" y="8213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2063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19736" y="79822"/>
                  </a:lnTo>
                  <a:lnTo>
                    <a:pt x="18503" y="83292"/>
                  </a:lnTo>
                  <a:lnTo>
                    <a:pt x="16190" y="86762"/>
                  </a:lnTo>
                  <a:lnTo>
                    <a:pt x="15110" y="87919"/>
                  </a:lnTo>
                  <a:lnTo>
                    <a:pt x="10485" y="90232"/>
                  </a:lnTo>
                  <a:lnTo>
                    <a:pt x="3546" y="90232"/>
                  </a:lnTo>
                  <a:lnTo>
                    <a:pt x="3546" y="100657"/>
                  </a:lnTo>
                  <a:lnTo>
                    <a:pt x="6938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1" name="object 49">
              <a:extLst>
                <a:ext uri="{FF2B5EF4-FFF2-40B4-BE49-F238E27FC236}">
                  <a16:creationId xmlns:a16="http://schemas.microsoft.com/office/drawing/2014/main" id="{4A13CBBE-F1FC-4B56-86A5-7686EAF105D4}"/>
                </a:ext>
              </a:extLst>
            </p:cNvPr>
            <p:cNvSpPr/>
            <p:nvPr/>
          </p:nvSpPr>
          <p:spPr>
            <a:xfrm>
              <a:off x="8437593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2" name="object 50">
              <a:extLst>
                <a:ext uri="{FF2B5EF4-FFF2-40B4-BE49-F238E27FC236}">
                  <a16:creationId xmlns:a16="http://schemas.microsoft.com/office/drawing/2014/main" id="{31A5864A-90A7-46B5-AAD5-C641CE1B20B5}"/>
                </a:ext>
              </a:extLst>
            </p:cNvPr>
            <p:cNvSpPr/>
            <p:nvPr/>
          </p:nvSpPr>
          <p:spPr>
            <a:xfrm>
              <a:off x="8503433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1564" y="102970"/>
                  </a:moveTo>
                  <a:lnTo>
                    <a:pt x="11564" y="67099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24362" y="65943"/>
                  </a:lnTo>
                  <a:lnTo>
                    <a:pt x="18503" y="6594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2117" h="102970">
                  <a:moveTo>
                    <a:pt x="3700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24362" y="6594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3" name="object 51">
              <a:extLst>
                <a:ext uri="{FF2B5EF4-FFF2-40B4-BE49-F238E27FC236}">
                  <a16:creationId xmlns:a16="http://schemas.microsoft.com/office/drawing/2014/main" id="{BBAB392C-BC0D-4A3C-A885-1C62E1FA813C}"/>
                </a:ext>
              </a:extLst>
            </p:cNvPr>
            <p:cNvSpPr/>
            <p:nvPr/>
          </p:nvSpPr>
          <p:spPr>
            <a:xfrm>
              <a:off x="8564802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4" name="object 52">
              <a:extLst>
                <a:ext uri="{FF2B5EF4-FFF2-40B4-BE49-F238E27FC236}">
                  <a16:creationId xmlns:a16="http://schemas.microsoft.com/office/drawing/2014/main" id="{01E56319-61A7-4A34-95FF-5B2F49D6E86D}"/>
                </a:ext>
              </a:extLst>
            </p:cNvPr>
            <p:cNvSpPr/>
            <p:nvPr/>
          </p:nvSpPr>
          <p:spPr>
            <a:xfrm>
              <a:off x="859594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5" name="object 53">
              <a:extLst>
                <a:ext uri="{FF2B5EF4-FFF2-40B4-BE49-F238E27FC236}">
                  <a16:creationId xmlns:a16="http://schemas.microsoft.com/office/drawing/2014/main" id="{9582682B-9B69-4444-B977-989B79BC7309}"/>
                </a:ext>
              </a:extLst>
            </p:cNvPr>
            <p:cNvSpPr/>
            <p:nvPr/>
          </p:nvSpPr>
          <p:spPr>
            <a:xfrm>
              <a:off x="8638814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8578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6" name="object 54">
              <a:extLst>
                <a:ext uri="{FF2B5EF4-FFF2-40B4-BE49-F238E27FC236}">
                  <a16:creationId xmlns:a16="http://schemas.microsoft.com/office/drawing/2014/main" id="{2D476881-CE3B-4A35-9023-65DDF584A091}"/>
                </a:ext>
              </a:extLst>
            </p:cNvPr>
            <p:cNvSpPr/>
            <p:nvPr/>
          </p:nvSpPr>
          <p:spPr>
            <a:xfrm>
              <a:off x="8703575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7" name="object 45">
              <a:extLst>
                <a:ext uri="{FF2B5EF4-FFF2-40B4-BE49-F238E27FC236}">
                  <a16:creationId xmlns:a16="http://schemas.microsoft.com/office/drawing/2014/main" id="{66CE0EEE-7180-4011-B81D-52CC47FA5F1A}"/>
                </a:ext>
              </a:extLst>
            </p:cNvPr>
            <p:cNvSpPr/>
            <p:nvPr/>
          </p:nvSpPr>
          <p:spPr>
            <a:xfrm>
              <a:off x="5628969" y="5243661"/>
              <a:ext cx="24362" cy="105282"/>
            </a:xfrm>
            <a:custGeom>
              <a:avLst/>
              <a:gdLst/>
              <a:ahLst/>
              <a:cxnLst/>
              <a:rect l="l" t="t" r="r" b="b"/>
              <a:pathLst>
                <a:path w="24362" h="105282">
                  <a:moveTo>
                    <a:pt x="17423" y="105282"/>
                  </a:moveTo>
                  <a:lnTo>
                    <a:pt x="24362" y="105282"/>
                  </a:lnTo>
                  <a:lnTo>
                    <a:pt x="18503" y="92556"/>
                  </a:lnTo>
                  <a:lnTo>
                    <a:pt x="16190" y="89085"/>
                  </a:lnTo>
                  <a:lnTo>
                    <a:pt x="12798" y="85615"/>
                  </a:lnTo>
                  <a:lnTo>
                    <a:pt x="10485" y="101812"/>
                  </a:lnTo>
                  <a:lnTo>
                    <a:pt x="17423" y="105282"/>
                  </a:lnTo>
                  <a:close/>
                </a:path>
                <a:path w="24362" h="105282">
                  <a:moveTo>
                    <a:pt x="1608" y="49657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6938" y="96028"/>
                  </a:lnTo>
                  <a:lnTo>
                    <a:pt x="10485" y="101812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3877" y="49748"/>
                  </a:lnTo>
                  <a:lnTo>
                    <a:pt x="16190" y="46277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8239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8503" y="92556"/>
                  </a:lnTo>
                  <a:lnTo>
                    <a:pt x="24362" y="105282"/>
                  </a:lnTo>
                  <a:lnTo>
                    <a:pt x="31301" y="105282"/>
                  </a:lnTo>
                  <a:lnTo>
                    <a:pt x="37006" y="101812"/>
                  </a:lnTo>
                  <a:lnTo>
                    <a:pt x="41632" y="96028"/>
                  </a:lnTo>
                  <a:lnTo>
                    <a:pt x="41632" y="104126"/>
                  </a:lnTo>
                  <a:lnTo>
                    <a:pt x="53196" y="1041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3" y="38841"/>
                  </a:lnTo>
                  <a:lnTo>
                    <a:pt x="1608" y="49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8" name="object 46">
              <a:extLst>
                <a:ext uri="{FF2B5EF4-FFF2-40B4-BE49-F238E27FC236}">
                  <a16:creationId xmlns:a16="http://schemas.microsoft.com/office/drawing/2014/main" id="{9F12A1A3-A280-413E-B6C2-88775C4A103B}"/>
                </a:ext>
              </a:extLst>
            </p:cNvPr>
            <p:cNvSpPr/>
            <p:nvPr/>
          </p:nvSpPr>
          <p:spPr>
            <a:xfrm>
              <a:off x="5698356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1233" y="65940"/>
                  </a:moveTo>
                  <a:lnTo>
                    <a:pt x="4625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1511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5926" y="38171"/>
                  </a:lnTo>
                  <a:lnTo>
                    <a:pt x="35926" y="55527"/>
                  </a:lnTo>
                  <a:lnTo>
                    <a:pt x="33614" y="60155"/>
                  </a:lnTo>
                  <a:lnTo>
                    <a:pt x="30067" y="61312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8570" y="68253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5926" y="17346"/>
                  </a:lnTo>
                  <a:lnTo>
                    <a:pt x="35926" y="30073"/>
                  </a:lnTo>
                  <a:lnTo>
                    <a:pt x="18503" y="30073"/>
                  </a:lnTo>
                  <a:lnTo>
                    <a:pt x="11564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close/>
                </a:path>
                <a:path w="50883" h="75194">
                  <a:moveTo>
                    <a:pt x="20816" y="75194"/>
                  </a:moveTo>
                  <a:lnTo>
                    <a:pt x="26675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5110" y="63625"/>
                  </a:lnTo>
                  <a:lnTo>
                    <a:pt x="13877" y="75194"/>
                  </a:lnTo>
                  <a:lnTo>
                    <a:pt x="20816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9" name="object 47">
              <a:extLst>
                <a:ext uri="{FF2B5EF4-FFF2-40B4-BE49-F238E27FC236}">
                  <a16:creationId xmlns:a16="http://schemas.microsoft.com/office/drawing/2014/main" id="{76AEB07D-C392-48F1-8696-CE6634597477}"/>
                </a:ext>
              </a:extLst>
            </p:cNvPr>
            <p:cNvSpPr/>
            <p:nvPr/>
          </p:nvSpPr>
          <p:spPr>
            <a:xfrm>
              <a:off x="5757412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77"/>
                  </a:lnTo>
                  <a:lnTo>
                    <a:pt x="11564" y="83305"/>
                  </a:lnTo>
                  <a:lnTo>
                    <a:pt x="13877" y="86776"/>
                  </a:lnTo>
                  <a:lnTo>
                    <a:pt x="16190" y="89089"/>
                  </a:lnTo>
                  <a:lnTo>
                    <a:pt x="20816" y="91403"/>
                  </a:lnTo>
                  <a:lnTo>
                    <a:pt x="25441" y="91403"/>
                  </a:lnTo>
                  <a:lnTo>
                    <a:pt x="30067" y="90246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1895" y="75205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0" name="object 48">
              <a:extLst>
                <a:ext uri="{FF2B5EF4-FFF2-40B4-BE49-F238E27FC236}">
                  <a16:creationId xmlns:a16="http://schemas.microsoft.com/office/drawing/2014/main" id="{4A45A6A2-B96C-42AC-A2A7-6120898C204C}"/>
                </a:ext>
              </a:extLst>
            </p:cNvPr>
            <p:cNvSpPr/>
            <p:nvPr/>
          </p:nvSpPr>
          <p:spPr>
            <a:xfrm>
              <a:off x="5801357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0" y="34701"/>
                  </a:moveTo>
                  <a:lnTo>
                    <a:pt x="0" y="43026"/>
                  </a:lnTo>
                  <a:lnTo>
                    <a:pt x="1897" y="56772"/>
                  </a:lnTo>
                  <a:lnTo>
                    <a:pt x="8018" y="67096"/>
                  </a:lnTo>
                  <a:lnTo>
                    <a:pt x="12643" y="72881"/>
                  </a:lnTo>
                  <a:lnTo>
                    <a:pt x="19582" y="75194"/>
                  </a:lnTo>
                  <a:lnTo>
                    <a:pt x="29391" y="75191"/>
                  </a:lnTo>
                  <a:lnTo>
                    <a:pt x="42391" y="72345"/>
                  </a:lnTo>
                  <a:lnTo>
                    <a:pt x="51963" y="63625"/>
                  </a:lnTo>
                  <a:lnTo>
                    <a:pt x="46257" y="56684"/>
                  </a:lnTo>
                  <a:lnTo>
                    <a:pt x="43944" y="58997"/>
                  </a:lnTo>
                  <a:lnTo>
                    <a:pt x="40398" y="61312"/>
                  </a:lnTo>
                  <a:lnTo>
                    <a:pt x="35772" y="64783"/>
                  </a:lnTo>
                  <a:lnTo>
                    <a:pt x="23128" y="64783"/>
                  </a:lnTo>
                  <a:lnTo>
                    <a:pt x="19582" y="63625"/>
                  </a:lnTo>
                  <a:lnTo>
                    <a:pt x="16190" y="60155"/>
                  </a:lnTo>
                  <a:lnTo>
                    <a:pt x="13877" y="55527"/>
                  </a:lnTo>
                  <a:lnTo>
                    <a:pt x="11564" y="50899"/>
                  </a:lnTo>
                  <a:lnTo>
                    <a:pt x="11564" y="31230"/>
                  </a:lnTo>
                  <a:lnTo>
                    <a:pt x="12643" y="23132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close/>
                </a:path>
                <a:path w="51963" h="75194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6"/>
                  </a:lnTo>
                  <a:lnTo>
                    <a:pt x="40398" y="21974"/>
                  </a:lnTo>
                  <a:lnTo>
                    <a:pt x="40398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1963" y="40486"/>
                  </a:lnTo>
                  <a:lnTo>
                    <a:pt x="51960" y="32644"/>
                  </a:lnTo>
                  <a:lnTo>
                    <a:pt x="50777" y="1787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1" name="object 31">
              <a:extLst>
                <a:ext uri="{FF2B5EF4-FFF2-40B4-BE49-F238E27FC236}">
                  <a16:creationId xmlns:a16="http://schemas.microsoft.com/office/drawing/2014/main" id="{F03488A4-6588-4C5A-BC34-ABEFEDBF24AB}"/>
                </a:ext>
              </a:extLst>
            </p:cNvPr>
            <p:cNvSpPr/>
            <p:nvPr/>
          </p:nvSpPr>
          <p:spPr>
            <a:xfrm>
              <a:off x="5898498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392" y="0"/>
                  </a:lnTo>
                  <a:lnTo>
                    <a:pt x="0" y="3469"/>
                  </a:lnTo>
                  <a:close/>
                </a:path>
                <a:path w="12798" h="99499">
                  <a:moveTo>
                    <a:pt x="0" y="26617"/>
                  </a:moveTo>
                  <a:lnTo>
                    <a:pt x="0" y="99499"/>
                  </a:lnTo>
                  <a:lnTo>
                    <a:pt x="11564" y="99499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2" name="object 32">
              <a:extLst>
                <a:ext uri="{FF2B5EF4-FFF2-40B4-BE49-F238E27FC236}">
                  <a16:creationId xmlns:a16="http://schemas.microsoft.com/office/drawing/2014/main" id="{8AB4FBA2-7EFA-405F-9CE0-D77DC0C8108C}"/>
                </a:ext>
              </a:extLst>
            </p:cNvPr>
            <p:cNvSpPr/>
            <p:nvPr/>
          </p:nvSpPr>
          <p:spPr>
            <a:xfrm>
              <a:off x="5928566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74038"/>
                  </a:moveTo>
                  <a:lnTo>
                    <a:pt x="11564" y="20817"/>
                  </a:lnTo>
                  <a:lnTo>
                    <a:pt x="12798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1564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3" name="object 33">
              <a:extLst>
                <a:ext uri="{FF2B5EF4-FFF2-40B4-BE49-F238E27FC236}">
                  <a16:creationId xmlns:a16="http://schemas.microsoft.com/office/drawing/2014/main" id="{9FA2333C-90AD-4EB0-A6E7-2DEE28A10F62}"/>
                </a:ext>
              </a:extLst>
            </p:cNvPr>
            <p:cNvSpPr/>
            <p:nvPr/>
          </p:nvSpPr>
          <p:spPr>
            <a:xfrm>
              <a:off x="5989935" y="5242505"/>
              <a:ext cx="37006" cy="105282"/>
            </a:xfrm>
            <a:custGeom>
              <a:avLst/>
              <a:gdLst/>
              <a:ahLst/>
              <a:cxnLst/>
              <a:rect l="l" t="t" r="r" b="b"/>
              <a:pathLst>
                <a:path w="37006" h="105282">
                  <a:moveTo>
                    <a:pt x="20816" y="32401"/>
                  </a:moveTo>
                  <a:lnTo>
                    <a:pt x="20816" y="16192"/>
                  </a:lnTo>
                  <a:lnTo>
                    <a:pt x="2420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4956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2"/>
                  </a:lnTo>
                  <a:lnTo>
                    <a:pt x="20816" y="105282"/>
                  </a:lnTo>
                  <a:lnTo>
                    <a:pt x="20816" y="41654"/>
                  </a:lnTo>
                  <a:lnTo>
                    <a:pt x="33459" y="41654"/>
                  </a:lnTo>
                  <a:lnTo>
                    <a:pt x="33459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4" name="object 34">
              <a:extLst>
                <a:ext uri="{FF2B5EF4-FFF2-40B4-BE49-F238E27FC236}">
                  <a16:creationId xmlns:a16="http://schemas.microsoft.com/office/drawing/2014/main" id="{9EA332CA-EC50-4243-96EE-0568E015E254}"/>
                </a:ext>
              </a:extLst>
            </p:cNvPr>
            <p:cNvSpPr/>
            <p:nvPr/>
          </p:nvSpPr>
          <p:spPr>
            <a:xfrm>
              <a:off x="6036193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5" name="object 35">
              <a:extLst>
                <a:ext uri="{FF2B5EF4-FFF2-40B4-BE49-F238E27FC236}">
                  <a16:creationId xmlns:a16="http://schemas.microsoft.com/office/drawing/2014/main" id="{689F6688-3DCA-42D3-B7F2-88CF2C24205E}"/>
                </a:ext>
              </a:extLst>
            </p:cNvPr>
            <p:cNvSpPr/>
            <p:nvPr/>
          </p:nvSpPr>
          <p:spPr>
            <a:xfrm>
              <a:off x="6073199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6"/>
                  </a:lnTo>
                  <a:lnTo>
                    <a:pt x="1079" y="20817"/>
                  </a:lnTo>
                  <a:lnTo>
                    <a:pt x="12643" y="20817"/>
                  </a:lnTo>
                  <a:lnTo>
                    <a:pt x="12643" y="17346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582" y="30073"/>
                  </a:lnTo>
                  <a:lnTo>
                    <a:pt x="17269" y="42799"/>
                  </a:lnTo>
                  <a:lnTo>
                    <a:pt x="19582" y="39330"/>
                  </a:lnTo>
                  <a:lnTo>
                    <a:pt x="24208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3459" y="60155"/>
                  </a:lnTo>
                  <a:lnTo>
                    <a:pt x="28834" y="63625"/>
                  </a:lnTo>
                  <a:lnTo>
                    <a:pt x="25441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4956" y="75194"/>
                  </a:lnTo>
                  <a:lnTo>
                    <a:pt x="27754" y="75194"/>
                  </a:lnTo>
                  <a:lnTo>
                    <a:pt x="33459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931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650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0" y="54370"/>
                  </a:moveTo>
                  <a:lnTo>
                    <a:pt x="0" y="60155"/>
                  </a:lnTo>
                  <a:lnTo>
                    <a:pt x="2312" y="65940"/>
                  </a:lnTo>
                  <a:lnTo>
                    <a:pt x="5705" y="69410"/>
                  </a:lnTo>
                  <a:lnTo>
                    <a:pt x="9251" y="72881"/>
                  </a:lnTo>
                  <a:lnTo>
                    <a:pt x="14956" y="75194"/>
                  </a:lnTo>
                  <a:lnTo>
                    <a:pt x="16190" y="63625"/>
                  </a:lnTo>
                  <a:lnTo>
                    <a:pt x="12643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3877" y="45114"/>
                  </a:lnTo>
                  <a:lnTo>
                    <a:pt x="17269" y="42799"/>
                  </a:lnTo>
                  <a:lnTo>
                    <a:pt x="19582" y="30073"/>
                  </a:lnTo>
                  <a:lnTo>
                    <a:pt x="12643" y="32387"/>
                  </a:lnTo>
                  <a:lnTo>
                    <a:pt x="801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543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6" name="object 36">
              <a:extLst>
                <a:ext uri="{FF2B5EF4-FFF2-40B4-BE49-F238E27FC236}">
                  <a16:creationId xmlns:a16="http://schemas.microsoft.com/office/drawing/2014/main" id="{E2EE3EAC-92A3-48EF-967B-6CD4F606CB27}"/>
                </a:ext>
              </a:extLst>
            </p:cNvPr>
            <p:cNvSpPr/>
            <p:nvPr/>
          </p:nvSpPr>
          <p:spPr>
            <a:xfrm>
              <a:off x="6137960" y="5273749"/>
              <a:ext cx="48570" cy="75194"/>
            </a:xfrm>
            <a:custGeom>
              <a:avLst/>
              <a:gdLst/>
              <a:ahLst/>
              <a:cxnLst/>
              <a:rect l="l" t="t" r="r" b="b"/>
              <a:pathLst>
                <a:path w="48570" h="75194">
                  <a:moveTo>
                    <a:pt x="17269" y="63625"/>
                  </a:moveTo>
                  <a:lnTo>
                    <a:pt x="12643" y="58997"/>
                  </a:lnTo>
                  <a:lnTo>
                    <a:pt x="11564" y="55527"/>
                  </a:lnTo>
                  <a:lnTo>
                    <a:pt x="11564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7269" y="75194"/>
                  </a:lnTo>
                  <a:lnTo>
                    <a:pt x="32380" y="75194"/>
                  </a:lnTo>
                  <a:lnTo>
                    <a:pt x="38085" y="72881"/>
                  </a:lnTo>
                  <a:lnTo>
                    <a:pt x="42711" y="69410"/>
                  </a:lnTo>
                  <a:lnTo>
                    <a:pt x="46257" y="65940"/>
                  </a:lnTo>
                  <a:lnTo>
                    <a:pt x="48570" y="60155"/>
                  </a:lnTo>
                  <a:lnTo>
                    <a:pt x="48570" y="49742"/>
                  </a:lnTo>
                  <a:lnTo>
                    <a:pt x="47337" y="45114"/>
                  </a:lnTo>
                  <a:lnTo>
                    <a:pt x="43944" y="41643"/>
                  </a:lnTo>
                  <a:lnTo>
                    <a:pt x="40398" y="38171"/>
                  </a:lnTo>
                  <a:lnTo>
                    <a:pt x="34693" y="34701"/>
                  </a:lnTo>
                  <a:lnTo>
                    <a:pt x="26521" y="31230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3"/>
                  </a:lnTo>
                  <a:lnTo>
                    <a:pt x="35772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5"/>
                  </a:lnTo>
                  <a:lnTo>
                    <a:pt x="11564" y="37015"/>
                  </a:lnTo>
                  <a:lnTo>
                    <a:pt x="16190" y="39330"/>
                  </a:lnTo>
                  <a:lnTo>
                    <a:pt x="23128" y="41643"/>
                  </a:lnTo>
                  <a:lnTo>
                    <a:pt x="28834" y="43958"/>
                  </a:lnTo>
                  <a:lnTo>
                    <a:pt x="32380" y="46271"/>
                  </a:lnTo>
                  <a:lnTo>
                    <a:pt x="34693" y="48584"/>
                  </a:lnTo>
                  <a:lnTo>
                    <a:pt x="37006" y="52056"/>
                  </a:lnTo>
                  <a:lnTo>
                    <a:pt x="37006" y="55527"/>
                  </a:lnTo>
                  <a:lnTo>
                    <a:pt x="35772" y="60155"/>
                  </a:lnTo>
                  <a:lnTo>
                    <a:pt x="32380" y="63625"/>
                  </a:lnTo>
                  <a:lnTo>
                    <a:pt x="28834" y="64783"/>
                  </a:lnTo>
                  <a:lnTo>
                    <a:pt x="20816" y="64783"/>
                  </a:lnTo>
                  <a:lnTo>
                    <a:pt x="17269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7" name="object 37">
              <a:extLst>
                <a:ext uri="{FF2B5EF4-FFF2-40B4-BE49-F238E27FC236}">
                  <a16:creationId xmlns:a16="http://schemas.microsoft.com/office/drawing/2014/main" id="{69454ADF-8F0B-440E-91AD-9FFBDC61E591}"/>
                </a:ext>
              </a:extLst>
            </p:cNvPr>
            <p:cNvSpPr/>
            <p:nvPr/>
          </p:nvSpPr>
          <p:spPr>
            <a:xfrm>
              <a:off x="6194549" y="5257541"/>
              <a:ext cx="33614" cy="91403"/>
            </a:xfrm>
            <a:custGeom>
              <a:avLst/>
              <a:gdLst/>
              <a:ahLst/>
              <a:cxnLst/>
              <a:rect l="l" t="t" r="r" b="b"/>
              <a:pathLst>
                <a:path w="33614" h="91403">
                  <a:moveTo>
                    <a:pt x="22049" y="17364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77"/>
                  </a:lnTo>
                  <a:lnTo>
                    <a:pt x="11718" y="83305"/>
                  </a:lnTo>
                  <a:lnTo>
                    <a:pt x="14031" y="86776"/>
                  </a:lnTo>
                  <a:lnTo>
                    <a:pt x="16344" y="89089"/>
                  </a:lnTo>
                  <a:lnTo>
                    <a:pt x="20970" y="91403"/>
                  </a:lnTo>
                  <a:lnTo>
                    <a:pt x="25596" y="91403"/>
                  </a:lnTo>
                  <a:lnTo>
                    <a:pt x="30221" y="90246"/>
                  </a:lnTo>
                  <a:lnTo>
                    <a:pt x="33614" y="90246"/>
                  </a:lnTo>
                  <a:lnTo>
                    <a:pt x="33614" y="79833"/>
                  </a:lnTo>
                  <a:lnTo>
                    <a:pt x="28988" y="80991"/>
                  </a:lnTo>
                  <a:lnTo>
                    <a:pt x="24362" y="78677"/>
                  </a:lnTo>
                  <a:lnTo>
                    <a:pt x="22049" y="75205"/>
                  </a:lnTo>
                  <a:lnTo>
                    <a:pt x="22049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2049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8" name="object 38">
              <a:extLst>
                <a:ext uri="{FF2B5EF4-FFF2-40B4-BE49-F238E27FC236}">
                  <a16:creationId xmlns:a16="http://schemas.microsoft.com/office/drawing/2014/main" id="{CE3215B9-8BEC-42D4-8164-D3B69F0D6D8F}"/>
                </a:ext>
              </a:extLst>
            </p:cNvPr>
            <p:cNvSpPr/>
            <p:nvPr/>
          </p:nvSpPr>
          <p:spPr>
            <a:xfrm>
              <a:off x="6240961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9" name="object 39">
              <a:extLst>
                <a:ext uri="{FF2B5EF4-FFF2-40B4-BE49-F238E27FC236}">
                  <a16:creationId xmlns:a16="http://schemas.microsoft.com/office/drawing/2014/main" id="{6C42010C-0578-4E97-94FE-ACEFE568D695}"/>
                </a:ext>
              </a:extLst>
            </p:cNvPr>
            <p:cNvSpPr/>
            <p:nvPr/>
          </p:nvSpPr>
          <p:spPr>
            <a:xfrm>
              <a:off x="6281359" y="5274906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859" y="67096"/>
                  </a:lnTo>
                  <a:lnTo>
                    <a:pt x="8172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614" y="71724"/>
                  </a:lnTo>
                  <a:lnTo>
                    <a:pt x="37006" y="65940"/>
                  </a:lnTo>
                  <a:lnTo>
                    <a:pt x="38239" y="72881"/>
                  </a:lnTo>
                  <a:lnTo>
                    <a:pt x="48570" y="72881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28988" y="63627"/>
                  </a:lnTo>
                  <a:lnTo>
                    <a:pt x="15110" y="63627"/>
                  </a:lnTo>
                  <a:lnTo>
                    <a:pt x="11564" y="57840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0" name="object 40">
              <a:extLst>
                <a:ext uri="{FF2B5EF4-FFF2-40B4-BE49-F238E27FC236}">
                  <a16:creationId xmlns:a16="http://schemas.microsoft.com/office/drawing/2014/main" id="{123C3A46-D512-4180-AAD8-89C33E7716F9}"/>
                </a:ext>
              </a:extLst>
            </p:cNvPr>
            <p:cNvSpPr/>
            <p:nvPr/>
          </p:nvSpPr>
          <p:spPr>
            <a:xfrm>
              <a:off x="6345041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34693" y="63625"/>
                  </a:moveTo>
                  <a:lnTo>
                    <a:pt x="31146" y="64783"/>
                  </a:lnTo>
                  <a:lnTo>
                    <a:pt x="21895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643" y="55527"/>
                  </a:lnTo>
                  <a:lnTo>
                    <a:pt x="11564" y="49742"/>
                  </a:lnTo>
                  <a:lnTo>
                    <a:pt x="11564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469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1" name="object 41">
              <a:extLst>
                <a:ext uri="{FF2B5EF4-FFF2-40B4-BE49-F238E27FC236}">
                  <a16:creationId xmlns:a16="http://schemas.microsoft.com/office/drawing/2014/main" id="{23A8B44E-402B-4BBB-8EED-1AC0289F67BE}"/>
                </a:ext>
              </a:extLst>
            </p:cNvPr>
            <p:cNvSpPr/>
            <p:nvPr/>
          </p:nvSpPr>
          <p:spPr>
            <a:xfrm>
              <a:off x="6402863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8834" y="91403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32380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2" name="object 42">
              <a:extLst>
                <a:ext uri="{FF2B5EF4-FFF2-40B4-BE49-F238E27FC236}">
                  <a16:creationId xmlns:a16="http://schemas.microsoft.com/office/drawing/2014/main" id="{F40D749E-8B45-4715-BF9E-7A8053E6782A}"/>
                </a:ext>
              </a:extLst>
            </p:cNvPr>
            <p:cNvSpPr/>
            <p:nvPr/>
          </p:nvSpPr>
          <p:spPr>
            <a:xfrm>
              <a:off x="6449121" y="5274906"/>
              <a:ext cx="49650" cy="74038"/>
            </a:xfrm>
            <a:custGeom>
              <a:avLst/>
              <a:gdLst/>
              <a:ahLst/>
              <a:cxnLst/>
              <a:rect l="l" t="t" r="r" b="b"/>
              <a:pathLst>
                <a:path w="49650" h="74038">
                  <a:moveTo>
                    <a:pt x="12643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705" y="67096"/>
                  </a:lnTo>
                  <a:lnTo>
                    <a:pt x="9251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459" y="71724"/>
                  </a:lnTo>
                  <a:lnTo>
                    <a:pt x="38085" y="65940"/>
                  </a:lnTo>
                  <a:lnTo>
                    <a:pt x="38085" y="72881"/>
                  </a:lnTo>
                  <a:lnTo>
                    <a:pt x="49650" y="72881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30067" y="63627"/>
                  </a:lnTo>
                  <a:lnTo>
                    <a:pt x="16190" y="63627"/>
                  </a:lnTo>
                  <a:lnTo>
                    <a:pt x="12643" y="57840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3" name="object 43">
              <a:extLst>
                <a:ext uri="{FF2B5EF4-FFF2-40B4-BE49-F238E27FC236}">
                  <a16:creationId xmlns:a16="http://schemas.microsoft.com/office/drawing/2014/main" id="{0C2389E1-8B70-44CC-AAFE-473E7201142D}"/>
                </a:ext>
              </a:extLst>
            </p:cNvPr>
            <p:cNvSpPr/>
            <p:nvPr/>
          </p:nvSpPr>
          <p:spPr>
            <a:xfrm>
              <a:off x="6515116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12643" y="74038"/>
                  </a:moveTo>
                  <a:lnTo>
                    <a:pt x="12643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643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4" name="object 44">
              <a:extLst>
                <a:ext uri="{FF2B5EF4-FFF2-40B4-BE49-F238E27FC236}">
                  <a16:creationId xmlns:a16="http://schemas.microsoft.com/office/drawing/2014/main" id="{A3CC0DA9-2FE4-4E3C-AD1F-ECF2BC184A63}"/>
                </a:ext>
              </a:extLst>
            </p:cNvPr>
            <p:cNvSpPr/>
            <p:nvPr/>
          </p:nvSpPr>
          <p:spPr>
            <a:xfrm>
              <a:off x="6553201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11564" y="72881"/>
                  </a:moveTo>
                  <a:lnTo>
                    <a:pt x="18503" y="75194"/>
                  </a:lnTo>
                  <a:lnTo>
                    <a:pt x="28313" y="75191"/>
                  </a:lnTo>
                  <a:lnTo>
                    <a:pt x="41724" y="72345"/>
                  </a:lnTo>
                  <a:lnTo>
                    <a:pt x="50883" y="63625"/>
                  </a:lnTo>
                  <a:lnTo>
                    <a:pt x="45178" y="56684"/>
                  </a:lnTo>
                  <a:lnTo>
                    <a:pt x="42865" y="58997"/>
                  </a:lnTo>
                  <a:lnTo>
                    <a:pt x="38239" y="62468"/>
                  </a:lnTo>
                  <a:lnTo>
                    <a:pt x="34693" y="64783"/>
                  </a:lnTo>
                  <a:lnTo>
                    <a:pt x="23128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798" y="55527"/>
                  </a:lnTo>
                  <a:lnTo>
                    <a:pt x="11564" y="50899"/>
                  </a:lnTo>
                  <a:lnTo>
                    <a:pt x="11564" y="23132"/>
                  </a:lnTo>
                  <a:lnTo>
                    <a:pt x="12798" y="18503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lnTo>
                    <a:pt x="0" y="53212"/>
                  </a:lnTo>
                  <a:lnTo>
                    <a:pt x="2312" y="61312"/>
                  </a:lnTo>
                  <a:lnTo>
                    <a:pt x="6938" y="67096"/>
                  </a:lnTo>
                  <a:lnTo>
                    <a:pt x="11564" y="72881"/>
                  </a:lnTo>
                  <a:close/>
                </a:path>
                <a:path w="52117" h="75194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6"/>
                  </a:lnTo>
                  <a:lnTo>
                    <a:pt x="39319" y="21974"/>
                  </a:lnTo>
                  <a:lnTo>
                    <a:pt x="40552" y="28915"/>
                  </a:lnTo>
                  <a:lnTo>
                    <a:pt x="40552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2117" y="40486"/>
                  </a:lnTo>
                  <a:lnTo>
                    <a:pt x="52107" y="32268"/>
                  </a:lnTo>
                  <a:lnTo>
                    <a:pt x="50251" y="17737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5" name="object 28">
              <a:extLst>
                <a:ext uri="{FF2B5EF4-FFF2-40B4-BE49-F238E27FC236}">
                  <a16:creationId xmlns:a16="http://schemas.microsoft.com/office/drawing/2014/main" id="{270C5107-C105-4A56-B49C-1CA66E0A44D9}"/>
                </a:ext>
              </a:extLst>
            </p:cNvPr>
            <p:cNvSpPr/>
            <p:nvPr/>
          </p:nvSpPr>
          <p:spPr>
            <a:xfrm>
              <a:off x="6648030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8503" y="30073"/>
                  </a:lnTo>
                  <a:lnTo>
                    <a:pt x="12798" y="32387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5926" y="57840"/>
                  </a:lnTo>
                  <a:lnTo>
                    <a:pt x="31301" y="61312"/>
                  </a:lnTo>
                  <a:lnTo>
                    <a:pt x="27754" y="63625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0816" y="75194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804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11564" y="48584"/>
                  </a:moveTo>
                  <a:lnTo>
                    <a:pt x="12798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lnTo>
                    <a:pt x="5859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20816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6" name="object 29">
              <a:extLst>
                <a:ext uri="{FF2B5EF4-FFF2-40B4-BE49-F238E27FC236}">
                  <a16:creationId xmlns:a16="http://schemas.microsoft.com/office/drawing/2014/main" id="{70B6DC44-D2BC-49F9-9041-A525CA1605A7}"/>
                </a:ext>
              </a:extLst>
            </p:cNvPr>
            <p:cNvSpPr/>
            <p:nvPr/>
          </p:nvSpPr>
          <p:spPr>
            <a:xfrm>
              <a:off x="6714024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0817"/>
                  </a:lnTo>
                  <a:lnTo>
                    <a:pt x="13877" y="1734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7" name="object 30">
              <a:extLst>
                <a:ext uri="{FF2B5EF4-FFF2-40B4-BE49-F238E27FC236}">
                  <a16:creationId xmlns:a16="http://schemas.microsoft.com/office/drawing/2014/main" id="{51B0CFC0-6D6B-4B2E-A3E7-A032782DD774}"/>
                </a:ext>
              </a:extLst>
            </p:cNvPr>
            <p:cNvSpPr/>
            <p:nvPr/>
          </p:nvSpPr>
          <p:spPr>
            <a:xfrm>
              <a:off x="6777552" y="5243661"/>
              <a:ext cx="52117" cy="105282"/>
            </a:xfrm>
            <a:custGeom>
              <a:avLst/>
              <a:gdLst/>
              <a:ahLst/>
              <a:cxnLst/>
              <a:rect l="l" t="t" r="r" b="b"/>
              <a:pathLst>
                <a:path w="52117" h="105282">
                  <a:moveTo>
                    <a:pt x="17423" y="41654"/>
                  </a:moveTo>
                  <a:lnTo>
                    <a:pt x="22049" y="40497"/>
                  </a:lnTo>
                  <a:lnTo>
                    <a:pt x="32534" y="40497"/>
                  </a:lnTo>
                  <a:lnTo>
                    <a:pt x="37160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7160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7423" y="92556"/>
                  </a:lnTo>
                  <a:lnTo>
                    <a:pt x="15110" y="89085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0485" y="101812"/>
                  </a:lnTo>
                  <a:lnTo>
                    <a:pt x="16190" y="105282"/>
                  </a:lnTo>
                  <a:lnTo>
                    <a:pt x="31301" y="105282"/>
                  </a:lnTo>
                  <a:lnTo>
                    <a:pt x="37160" y="101812"/>
                  </a:lnTo>
                  <a:lnTo>
                    <a:pt x="40552" y="96028"/>
                  </a:lnTo>
                  <a:lnTo>
                    <a:pt x="41786" y="104126"/>
                  </a:lnTo>
                  <a:lnTo>
                    <a:pt x="52117" y="10412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592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2798" y="49748"/>
                  </a:lnTo>
                  <a:lnTo>
                    <a:pt x="15110" y="46277"/>
                  </a:lnTo>
                  <a:lnTo>
                    <a:pt x="17423" y="41654"/>
                  </a:lnTo>
                  <a:close/>
                </a:path>
                <a:path w="52117" h="105282">
                  <a:moveTo>
                    <a:pt x="1516" y="49530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5859" y="96028"/>
                  </a:lnTo>
                  <a:lnTo>
                    <a:pt x="10485" y="101812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5859" y="38184"/>
                  </a:lnTo>
                  <a:lnTo>
                    <a:pt x="5570" y="38666"/>
                  </a:lnTo>
                  <a:lnTo>
                    <a:pt x="1516" y="49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8" name="object 18">
              <a:extLst>
                <a:ext uri="{FF2B5EF4-FFF2-40B4-BE49-F238E27FC236}">
                  <a16:creationId xmlns:a16="http://schemas.microsoft.com/office/drawing/2014/main" id="{E00FE5EE-7AD6-4E66-9CB2-41E630120F5D}"/>
                </a:ext>
              </a:extLst>
            </p:cNvPr>
            <p:cNvSpPr txBox="1"/>
            <p:nvPr/>
          </p:nvSpPr>
          <p:spPr>
            <a:xfrm>
              <a:off x="822702" y="1591069"/>
              <a:ext cx="602670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69" name="object 17">
              <a:extLst>
                <a:ext uri="{FF2B5EF4-FFF2-40B4-BE49-F238E27FC236}">
                  <a16:creationId xmlns:a16="http://schemas.microsoft.com/office/drawing/2014/main" id="{75DDBFD6-191E-4C75-ADED-723216FB68A7}"/>
                </a:ext>
              </a:extLst>
            </p:cNvPr>
            <p:cNvSpPr txBox="1"/>
            <p:nvPr/>
          </p:nvSpPr>
          <p:spPr>
            <a:xfrm>
              <a:off x="6849406" y="1591069"/>
              <a:ext cx="200913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0" name="object 16">
              <a:extLst>
                <a:ext uri="{FF2B5EF4-FFF2-40B4-BE49-F238E27FC236}">
                  <a16:creationId xmlns:a16="http://schemas.microsoft.com/office/drawing/2014/main" id="{F03106A1-78AF-4E92-A78A-60C02C9693F1}"/>
                </a:ext>
              </a:extLst>
            </p:cNvPr>
            <p:cNvSpPr txBox="1"/>
            <p:nvPr/>
          </p:nvSpPr>
          <p:spPr>
            <a:xfrm>
              <a:off x="822702" y="1972911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1" name="object 15">
              <a:extLst>
                <a:ext uri="{FF2B5EF4-FFF2-40B4-BE49-F238E27FC236}">
                  <a16:creationId xmlns:a16="http://schemas.microsoft.com/office/drawing/2014/main" id="{1D92A28B-C5E8-4B05-BCAC-F1ADAD28F990}"/>
                </a:ext>
              </a:extLst>
            </p:cNvPr>
            <p:cNvSpPr txBox="1"/>
            <p:nvPr/>
          </p:nvSpPr>
          <p:spPr>
            <a:xfrm>
              <a:off x="822702" y="2200845"/>
              <a:ext cx="8035837" cy="535596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2" name="object 14">
              <a:extLst>
                <a:ext uri="{FF2B5EF4-FFF2-40B4-BE49-F238E27FC236}">
                  <a16:creationId xmlns:a16="http://schemas.microsoft.com/office/drawing/2014/main" id="{10E8A7C5-44B9-4745-AC33-5EBB2EFAA35A}"/>
                </a:ext>
              </a:extLst>
            </p:cNvPr>
            <p:cNvSpPr txBox="1"/>
            <p:nvPr/>
          </p:nvSpPr>
          <p:spPr>
            <a:xfrm>
              <a:off x="822702" y="2736442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3" name="object 13">
              <a:extLst>
                <a:ext uri="{FF2B5EF4-FFF2-40B4-BE49-F238E27FC236}">
                  <a16:creationId xmlns:a16="http://schemas.microsoft.com/office/drawing/2014/main" id="{6A403CA6-7FAA-4D5F-BD09-708615F229CC}"/>
                </a:ext>
              </a:extLst>
            </p:cNvPr>
            <p:cNvSpPr txBox="1"/>
            <p:nvPr/>
          </p:nvSpPr>
          <p:spPr>
            <a:xfrm>
              <a:off x="822702" y="2964375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4" name="object 12">
              <a:extLst>
                <a:ext uri="{FF2B5EF4-FFF2-40B4-BE49-F238E27FC236}">
                  <a16:creationId xmlns:a16="http://schemas.microsoft.com/office/drawing/2014/main" id="{DE516A37-6EBA-4F8A-AFCD-4BEFD4E555CD}"/>
                </a:ext>
              </a:extLst>
            </p:cNvPr>
            <p:cNvSpPr txBox="1"/>
            <p:nvPr/>
          </p:nvSpPr>
          <p:spPr>
            <a:xfrm>
              <a:off x="822702" y="3192308"/>
              <a:ext cx="8035837" cy="22685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5" name="object 11">
              <a:extLst>
                <a:ext uri="{FF2B5EF4-FFF2-40B4-BE49-F238E27FC236}">
                  <a16:creationId xmlns:a16="http://schemas.microsoft.com/office/drawing/2014/main" id="{C977989E-337E-47F7-AD46-C28FA0271E86}"/>
                </a:ext>
              </a:extLst>
            </p:cNvPr>
            <p:cNvSpPr txBox="1"/>
            <p:nvPr/>
          </p:nvSpPr>
          <p:spPr>
            <a:xfrm>
              <a:off x="822702" y="3419162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6" name="object 10">
              <a:extLst>
                <a:ext uri="{FF2B5EF4-FFF2-40B4-BE49-F238E27FC236}">
                  <a16:creationId xmlns:a16="http://schemas.microsoft.com/office/drawing/2014/main" id="{40C28CB6-40BF-4F42-99E2-9CE2C4528065}"/>
                </a:ext>
              </a:extLst>
            </p:cNvPr>
            <p:cNvSpPr txBox="1"/>
            <p:nvPr/>
          </p:nvSpPr>
          <p:spPr>
            <a:xfrm>
              <a:off x="4589092" y="3419162"/>
              <a:ext cx="377001" cy="1989945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7" name="object 9">
              <a:extLst>
                <a:ext uri="{FF2B5EF4-FFF2-40B4-BE49-F238E27FC236}">
                  <a16:creationId xmlns:a16="http://schemas.microsoft.com/office/drawing/2014/main" id="{1C5858DF-5F3B-4A98-B665-818C5D742F0A}"/>
                </a:ext>
              </a:extLst>
            </p:cNvPr>
            <p:cNvSpPr txBox="1"/>
            <p:nvPr/>
          </p:nvSpPr>
          <p:spPr>
            <a:xfrm>
              <a:off x="4966094" y="3419162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8" name="object 8">
              <a:extLst>
                <a:ext uri="{FF2B5EF4-FFF2-40B4-BE49-F238E27FC236}">
                  <a16:creationId xmlns:a16="http://schemas.microsoft.com/office/drawing/2014/main" id="{F3803DBB-7CF0-4D7F-B7A9-39E3A524FF7A}"/>
                </a:ext>
              </a:extLst>
            </p:cNvPr>
            <p:cNvSpPr txBox="1"/>
            <p:nvPr/>
          </p:nvSpPr>
          <p:spPr>
            <a:xfrm>
              <a:off x="822702" y="3647095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9" name="object 7">
              <a:extLst>
                <a:ext uri="{FF2B5EF4-FFF2-40B4-BE49-F238E27FC236}">
                  <a16:creationId xmlns:a16="http://schemas.microsoft.com/office/drawing/2014/main" id="{699D4FC9-5EBC-4D3B-9C41-4A8BA026E06A}"/>
                </a:ext>
              </a:extLst>
            </p:cNvPr>
            <p:cNvSpPr txBox="1"/>
            <p:nvPr/>
          </p:nvSpPr>
          <p:spPr>
            <a:xfrm>
              <a:off x="4966094" y="3647095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0" name="object 6">
              <a:extLst>
                <a:ext uri="{FF2B5EF4-FFF2-40B4-BE49-F238E27FC236}">
                  <a16:creationId xmlns:a16="http://schemas.microsoft.com/office/drawing/2014/main" id="{90DC1852-5544-4DD5-A00B-146783E987AF}"/>
                </a:ext>
              </a:extLst>
            </p:cNvPr>
            <p:cNvSpPr txBox="1"/>
            <p:nvPr/>
          </p:nvSpPr>
          <p:spPr>
            <a:xfrm>
              <a:off x="822702" y="3875028"/>
              <a:ext cx="3766390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1" name="object 5">
              <a:extLst>
                <a:ext uri="{FF2B5EF4-FFF2-40B4-BE49-F238E27FC236}">
                  <a16:creationId xmlns:a16="http://schemas.microsoft.com/office/drawing/2014/main" id="{6FEF56DD-6AE8-4678-956E-348E7A811DE8}"/>
                </a:ext>
              </a:extLst>
            </p:cNvPr>
            <p:cNvSpPr txBox="1"/>
            <p:nvPr/>
          </p:nvSpPr>
          <p:spPr>
            <a:xfrm>
              <a:off x="4966094" y="3875028"/>
              <a:ext cx="3892445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2" name="object 4">
              <a:extLst>
                <a:ext uri="{FF2B5EF4-FFF2-40B4-BE49-F238E27FC236}">
                  <a16:creationId xmlns:a16="http://schemas.microsoft.com/office/drawing/2014/main" id="{D7E44245-3373-4D7B-AD73-043F2A8F5B2A}"/>
                </a:ext>
              </a:extLst>
            </p:cNvPr>
            <p:cNvSpPr txBox="1"/>
            <p:nvPr/>
          </p:nvSpPr>
          <p:spPr>
            <a:xfrm>
              <a:off x="822702" y="4101728"/>
              <a:ext cx="3766390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3" name="object 3">
              <a:extLst>
                <a:ext uri="{FF2B5EF4-FFF2-40B4-BE49-F238E27FC236}">
                  <a16:creationId xmlns:a16="http://schemas.microsoft.com/office/drawing/2014/main" id="{C42823FD-3876-4A25-BAFA-2AE51ABAD502}"/>
                </a:ext>
              </a:extLst>
            </p:cNvPr>
            <p:cNvSpPr txBox="1"/>
            <p:nvPr/>
          </p:nvSpPr>
          <p:spPr>
            <a:xfrm>
              <a:off x="4966094" y="4101728"/>
              <a:ext cx="3892445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4" name="object 2">
              <a:extLst>
                <a:ext uri="{FF2B5EF4-FFF2-40B4-BE49-F238E27FC236}">
                  <a16:creationId xmlns:a16="http://schemas.microsoft.com/office/drawing/2014/main" id="{0E9531BA-A36F-44A5-AAEC-D9A2A7D8889F}"/>
                </a:ext>
              </a:extLst>
            </p:cNvPr>
            <p:cNvSpPr txBox="1"/>
            <p:nvPr/>
          </p:nvSpPr>
          <p:spPr>
            <a:xfrm>
              <a:off x="2600621" y="1723871"/>
              <a:ext cx="77559" cy="152400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</p:grpSp>
      <p:sp>
        <p:nvSpPr>
          <p:cNvPr id="1485" name="Oval 1484">
            <a:extLst>
              <a:ext uri="{FF2B5EF4-FFF2-40B4-BE49-F238E27FC236}">
                <a16:creationId xmlns:a16="http://schemas.microsoft.com/office/drawing/2014/main" id="{AB5777C7-D75E-4392-BB6C-83372C359139}"/>
              </a:ext>
            </a:extLst>
          </p:cNvPr>
          <p:cNvSpPr/>
          <p:nvPr/>
        </p:nvSpPr>
        <p:spPr>
          <a:xfrm>
            <a:off x="1697736" y="1344168"/>
            <a:ext cx="3273552" cy="217627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noFill/>
            </a:endParaRPr>
          </a:p>
        </p:txBody>
      </p:sp>
      <p:sp>
        <p:nvSpPr>
          <p:cNvPr id="1486" name="Oval Callout 33">
            <a:extLst>
              <a:ext uri="{FF2B5EF4-FFF2-40B4-BE49-F238E27FC236}">
                <a16:creationId xmlns:a16="http://schemas.microsoft.com/office/drawing/2014/main" id="{DC2414D9-D18E-4AC4-8719-5C1BF9571C2B}"/>
              </a:ext>
            </a:extLst>
          </p:cNvPr>
          <p:cNvSpPr/>
          <p:nvPr/>
        </p:nvSpPr>
        <p:spPr>
          <a:xfrm>
            <a:off x="4322064" y="975326"/>
            <a:ext cx="2065280" cy="1039861"/>
          </a:xfrm>
          <a:prstGeom prst="wedgeEllipseCallout">
            <a:avLst>
              <a:gd name="adj1" fmla="val -45021"/>
              <a:gd name="adj2" fmla="val 59477"/>
            </a:avLst>
          </a:prstGeom>
          <a:solidFill>
            <a:srgbClr val="BFCC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>
                <a:solidFill>
                  <a:srgbClr val="002060"/>
                </a:solidFill>
              </a:rPr>
              <a:t>Domain </a:t>
            </a:r>
          </a:p>
          <a:p>
            <a:pPr algn="ctr"/>
            <a:r>
              <a:rPr lang="en-GB" sz="1200" dirty="0">
                <a:solidFill>
                  <a:srgbClr val="002060"/>
                </a:solidFill>
              </a:rPr>
              <a:t>dan </a:t>
            </a:r>
          </a:p>
          <a:p>
            <a:pPr algn="ctr"/>
            <a:r>
              <a:rPr lang="en-GB" sz="1200" dirty="0" err="1">
                <a:solidFill>
                  <a:srgbClr val="002060"/>
                </a:solidFill>
              </a:rPr>
              <a:t>tujuan</a:t>
            </a:r>
            <a:r>
              <a:rPr lang="en-GB" sz="1200" dirty="0">
                <a:solidFill>
                  <a:srgbClr val="002060"/>
                </a:solidFill>
              </a:rPr>
              <a:t> tata Kelola / </a:t>
            </a:r>
            <a:r>
              <a:rPr lang="en-GB" sz="1200" dirty="0" err="1">
                <a:solidFill>
                  <a:srgbClr val="002060"/>
                </a:solidFill>
              </a:rPr>
              <a:t>manajemen</a:t>
            </a:r>
            <a:endParaRPr lang="en-GB" sz="1200" dirty="0">
              <a:solidFill>
                <a:srgbClr val="002060"/>
              </a:solidFill>
            </a:endParaRPr>
          </a:p>
        </p:txBody>
      </p:sp>
      <p:sp>
        <p:nvSpPr>
          <p:cNvPr id="1488" name="Oval Callout 27">
            <a:extLst>
              <a:ext uri="{FF2B5EF4-FFF2-40B4-BE49-F238E27FC236}">
                <a16:creationId xmlns:a16="http://schemas.microsoft.com/office/drawing/2014/main" id="{984C3FB7-773F-4BAC-9AE3-EB320EB687C8}"/>
              </a:ext>
            </a:extLst>
          </p:cNvPr>
          <p:cNvSpPr/>
          <p:nvPr/>
        </p:nvSpPr>
        <p:spPr>
          <a:xfrm>
            <a:off x="6912443" y="824238"/>
            <a:ext cx="2065280" cy="1039861"/>
          </a:xfrm>
          <a:prstGeom prst="wedgeEllipseCallout">
            <a:avLst>
              <a:gd name="adj1" fmla="val 41086"/>
              <a:gd name="adj2" fmla="val 58449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Fokus</a:t>
            </a:r>
            <a:r>
              <a:rPr lang="en-GB" sz="1200" dirty="0"/>
              <a:t> Area:</a:t>
            </a:r>
          </a:p>
          <a:p>
            <a:pPr algn="ctr"/>
            <a:r>
              <a:rPr lang="en-GB" sz="1200" dirty="0" err="1"/>
              <a:t>Topik</a:t>
            </a:r>
            <a:r>
              <a:rPr lang="en-GB" sz="1200" dirty="0"/>
              <a:t> </a:t>
            </a:r>
            <a:r>
              <a:rPr lang="en-GB" sz="1200" dirty="0" err="1"/>
              <a:t>atau</a:t>
            </a:r>
            <a:r>
              <a:rPr lang="en-GB" sz="1200" dirty="0"/>
              <a:t> </a:t>
            </a:r>
            <a:r>
              <a:rPr lang="en-GB" sz="1200" dirty="0" err="1"/>
              <a:t>isu</a:t>
            </a:r>
            <a:r>
              <a:rPr lang="en-GB" sz="1200" dirty="0"/>
              <a:t> </a:t>
            </a:r>
            <a:r>
              <a:rPr lang="en-GB" sz="1200" dirty="0" err="1"/>
              <a:t>tertentu</a:t>
            </a:r>
            <a:endParaRPr lang="en-GB" sz="1200" dirty="0"/>
          </a:p>
        </p:txBody>
      </p:sp>
      <p:sp>
        <p:nvSpPr>
          <p:cNvPr id="1497" name="Oval 1496">
            <a:extLst>
              <a:ext uri="{FF2B5EF4-FFF2-40B4-BE49-F238E27FC236}">
                <a16:creationId xmlns:a16="http://schemas.microsoft.com/office/drawing/2014/main" id="{70CA7DB5-3EA2-4A3F-B852-BA3FF4FF406C}"/>
              </a:ext>
            </a:extLst>
          </p:cNvPr>
          <p:cNvSpPr/>
          <p:nvPr/>
        </p:nvSpPr>
        <p:spPr>
          <a:xfrm>
            <a:off x="1761744" y="3584448"/>
            <a:ext cx="3995928" cy="2688336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98" name="TextBox 1497">
            <a:extLst>
              <a:ext uri="{FF2B5EF4-FFF2-40B4-BE49-F238E27FC236}">
                <a16:creationId xmlns:a16="http://schemas.microsoft.com/office/drawing/2014/main" id="{1B5664A0-51A9-48C5-B99A-C8DD822D8A24}"/>
              </a:ext>
            </a:extLst>
          </p:cNvPr>
          <p:cNvSpPr txBox="1"/>
          <p:nvPr/>
        </p:nvSpPr>
        <p:spPr>
          <a:xfrm>
            <a:off x="2890047" y="5882676"/>
            <a:ext cx="1599220" cy="307777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400" b="1" dirty="0" err="1"/>
              <a:t>Tujuan</a:t>
            </a:r>
            <a:r>
              <a:rPr lang="en-ID" sz="1400" b="1" dirty="0"/>
              <a:t> Perusahaan</a:t>
            </a:r>
          </a:p>
        </p:txBody>
      </p:sp>
    </p:spTree>
    <p:extLst>
      <p:ext uri="{BB962C8B-B14F-4D97-AF65-F5344CB8AC3E}">
        <p14:creationId xmlns:p14="http://schemas.microsoft.com/office/powerpoint/2010/main" val="25480000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1336" y="24225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645663-8A2A-4878-A81D-599BFED5A5BB}"/>
              </a:ext>
            </a:extLst>
          </p:cNvPr>
          <p:cNvGrpSpPr/>
          <p:nvPr/>
        </p:nvGrpSpPr>
        <p:grpSpPr>
          <a:xfrm>
            <a:off x="1879726" y="1773949"/>
            <a:ext cx="8432549" cy="4060794"/>
            <a:chOff x="815762" y="1591069"/>
            <a:chExt cx="8050949" cy="3818038"/>
          </a:xfrm>
        </p:grpSpPr>
        <p:sp>
          <p:nvSpPr>
            <p:cNvPr id="4" name="object 957">
              <a:extLst>
                <a:ext uri="{FF2B5EF4-FFF2-40B4-BE49-F238E27FC236}">
                  <a16:creationId xmlns:a16="http://schemas.microsoft.com/office/drawing/2014/main" id="{DEAC3F4E-7EF5-413C-BEBB-A93AC22BC705}"/>
                </a:ext>
              </a:extLst>
            </p:cNvPr>
            <p:cNvSpPr/>
            <p:nvPr/>
          </p:nvSpPr>
          <p:spPr>
            <a:xfrm>
              <a:off x="822702" y="1591069"/>
              <a:ext cx="8035837" cy="381842"/>
            </a:xfrm>
            <a:custGeom>
              <a:avLst/>
              <a:gdLst/>
              <a:ahLst/>
              <a:cxnLst/>
              <a:rect l="l" t="t" r="r" b="b"/>
              <a:pathLst>
                <a:path w="8035837" h="381842">
                  <a:moveTo>
                    <a:pt x="6026703" y="0"/>
                  </a:moveTo>
                  <a:lnTo>
                    <a:pt x="0" y="0"/>
                  </a:lnTo>
                  <a:lnTo>
                    <a:pt x="0" y="381842"/>
                  </a:lnTo>
                  <a:lnTo>
                    <a:pt x="8035837" y="381842"/>
                  </a:lnTo>
                  <a:lnTo>
                    <a:pt x="8035837" y="0"/>
                  </a:lnTo>
                  <a:lnTo>
                    <a:pt x="6026703" y="0"/>
                  </a:lnTo>
                  <a:close/>
                </a:path>
              </a:pathLst>
            </a:custGeom>
            <a:solidFill>
              <a:srgbClr val="85173E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" name="object 958">
              <a:extLst>
                <a:ext uri="{FF2B5EF4-FFF2-40B4-BE49-F238E27FC236}">
                  <a16:creationId xmlns:a16="http://schemas.microsoft.com/office/drawing/2014/main" id="{7E9B716B-5A59-47FC-9F11-70C749C30160}"/>
                </a:ext>
              </a:extLst>
            </p:cNvPr>
            <p:cNvSpPr/>
            <p:nvPr/>
          </p:nvSpPr>
          <p:spPr>
            <a:xfrm>
              <a:off x="822702" y="1972911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" name="object 959">
              <a:extLst>
                <a:ext uri="{FF2B5EF4-FFF2-40B4-BE49-F238E27FC236}">
                  <a16:creationId xmlns:a16="http://schemas.microsoft.com/office/drawing/2014/main" id="{F4254691-A9A7-4356-A5CD-41BFB08EDEE2}"/>
                </a:ext>
              </a:extLst>
            </p:cNvPr>
            <p:cNvSpPr/>
            <p:nvPr/>
          </p:nvSpPr>
          <p:spPr>
            <a:xfrm>
              <a:off x="822702" y="2736442"/>
              <a:ext cx="8035837" cy="227933"/>
            </a:xfrm>
            <a:custGeom>
              <a:avLst/>
              <a:gdLst/>
              <a:ahLst/>
              <a:cxnLst/>
              <a:rect l="l" t="t" r="r" b="b"/>
              <a:pathLst>
                <a:path w="8035837" h="227933">
                  <a:moveTo>
                    <a:pt x="0" y="0"/>
                  </a:moveTo>
                  <a:lnTo>
                    <a:pt x="0" y="227933"/>
                  </a:lnTo>
                  <a:lnTo>
                    <a:pt x="8035837" y="22793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" name="object 960">
              <a:extLst>
                <a:ext uri="{FF2B5EF4-FFF2-40B4-BE49-F238E27FC236}">
                  <a16:creationId xmlns:a16="http://schemas.microsoft.com/office/drawing/2014/main" id="{950E0283-0A3A-48A9-9E7A-81CEDAEFD2D2}"/>
                </a:ext>
              </a:extLst>
            </p:cNvPr>
            <p:cNvSpPr/>
            <p:nvPr/>
          </p:nvSpPr>
          <p:spPr>
            <a:xfrm>
              <a:off x="822702" y="3192308"/>
              <a:ext cx="8035837" cy="226853"/>
            </a:xfrm>
            <a:custGeom>
              <a:avLst/>
              <a:gdLst/>
              <a:ahLst/>
              <a:cxnLst/>
              <a:rect l="l" t="t" r="r" b="b"/>
              <a:pathLst>
                <a:path w="8035837" h="226853">
                  <a:moveTo>
                    <a:pt x="0" y="0"/>
                  </a:moveTo>
                  <a:lnTo>
                    <a:pt x="0" y="226853"/>
                  </a:lnTo>
                  <a:lnTo>
                    <a:pt x="8035837" y="226853"/>
                  </a:lnTo>
                  <a:lnTo>
                    <a:pt x="8035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EEC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" name="object 961">
              <a:extLst>
                <a:ext uri="{FF2B5EF4-FFF2-40B4-BE49-F238E27FC236}">
                  <a16:creationId xmlns:a16="http://schemas.microsoft.com/office/drawing/2014/main" id="{CAB69003-1C49-44C0-B846-B5B39057530C}"/>
                </a:ext>
              </a:extLst>
            </p:cNvPr>
            <p:cNvSpPr/>
            <p:nvPr/>
          </p:nvSpPr>
          <p:spPr>
            <a:xfrm>
              <a:off x="822702" y="3419162"/>
              <a:ext cx="3766390" cy="227933"/>
            </a:xfrm>
            <a:custGeom>
              <a:avLst/>
              <a:gdLst/>
              <a:ahLst/>
              <a:cxnLst/>
              <a:rect l="l" t="t" r="r" b="b"/>
              <a:pathLst>
                <a:path w="3766390" h="227933">
                  <a:moveTo>
                    <a:pt x="0" y="0"/>
                  </a:moveTo>
                  <a:lnTo>
                    <a:pt x="0" y="227933"/>
                  </a:lnTo>
                  <a:lnTo>
                    <a:pt x="3766390" y="227933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962">
              <a:extLst>
                <a:ext uri="{FF2B5EF4-FFF2-40B4-BE49-F238E27FC236}">
                  <a16:creationId xmlns:a16="http://schemas.microsoft.com/office/drawing/2014/main" id="{7DEA8AC8-C661-4FA8-B160-D40D86CCAF55}"/>
                </a:ext>
              </a:extLst>
            </p:cNvPr>
            <p:cNvSpPr/>
            <p:nvPr/>
          </p:nvSpPr>
          <p:spPr>
            <a:xfrm>
              <a:off x="4966094" y="3419162"/>
              <a:ext cx="3892445" cy="227933"/>
            </a:xfrm>
            <a:custGeom>
              <a:avLst/>
              <a:gdLst/>
              <a:ahLst/>
              <a:cxnLst/>
              <a:rect l="l" t="t" r="r" b="b"/>
              <a:pathLst>
                <a:path w="3892445" h="227933">
                  <a:moveTo>
                    <a:pt x="0" y="0"/>
                  </a:moveTo>
                  <a:lnTo>
                    <a:pt x="0" y="227933"/>
                  </a:lnTo>
                  <a:lnTo>
                    <a:pt x="3892445" y="227933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963">
              <a:extLst>
                <a:ext uri="{FF2B5EF4-FFF2-40B4-BE49-F238E27FC236}">
                  <a16:creationId xmlns:a16="http://schemas.microsoft.com/office/drawing/2014/main" id="{8BAE4F5E-9868-4B81-94E7-7D163F96FDE2}"/>
                </a:ext>
              </a:extLst>
            </p:cNvPr>
            <p:cNvSpPr/>
            <p:nvPr/>
          </p:nvSpPr>
          <p:spPr>
            <a:xfrm>
              <a:off x="822702" y="3875028"/>
              <a:ext cx="3766390" cy="226699"/>
            </a:xfrm>
            <a:custGeom>
              <a:avLst/>
              <a:gdLst/>
              <a:ahLst/>
              <a:cxnLst/>
              <a:rect l="l" t="t" r="r" b="b"/>
              <a:pathLst>
                <a:path w="3766390" h="226699">
                  <a:moveTo>
                    <a:pt x="0" y="0"/>
                  </a:moveTo>
                  <a:lnTo>
                    <a:pt x="0" y="226699"/>
                  </a:lnTo>
                  <a:lnTo>
                    <a:pt x="3766390" y="226699"/>
                  </a:lnTo>
                  <a:lnTo>
                    <a:pt x="3766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964">
              <a:extLst>
                <a:ext uri="{FF2B5EF4-FFF2-40B4-BE49-F238E27FC236}">
                  <a16:creationId xmlns:a16="http://schemas.microsoft.com/office/drawing/2014/main" id="{3ACE538A-3529-472E-B28B-904355F1E16C}"/>
                </a:ext>
              </a:extLst>
            </p:cNvPr>
            <p:cNvSpPr/>
            <p:nvPr/>
          </p:nvSpPr>
          <p:spPr>
            <a:xfrm>
              <a:off x="815762" y="1591069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965">
              <a:extLst>
                <a:ext uri="{FF2B5EF4-FFF2-40B4-BE49-F238E27FC236}">
                  <a16:creationId xmlns:a16="http://schemas.microsoft.com/office/drawing/2014/main" id="{5C3420A7-483B-468F-8B80-9FAC796B037E}"/>
                </a:ext>
              </a:extLst>
            </p:cNvPr>
            <p:cNvSpPr/>
            <p:nvPr/>
          </p:nvSpPr>
          <p:spPr>
            <a:xfrm>
              <a:off x="822702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966">
              <a:extLst>
                <a:ext uri="{FF2B5EF4-FFF2-40B4-BE49-F238E27FC236}">
                  <a16:creationId xmlns:a16="http://schemas.microsoft.com/office/drawing/2014/main" id="{CE612662-6486-41E5-ACEE-244776AA52CE}"/>
                </a:ext>
              </a:extLst>
            </p:cNvPr>
            <p:cNvSpPr/>
            <p:nvPr/>
          </p:nvSpPr>
          <p:spPr>
            <a:xfrm>
              <a:off x="4589092" y="1591069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" name="object 967">
              <a:extLst>
                <a:ext uri="{FF2B5EF4-FFF2-40B4-BE49-F238E27FC236}">
                  <a16:creationId xmlns:a16="http://schemas.microsoft.com/office/drawing/2014/main" id="{7706076A-3CFF-46BF-92B4-CAF644F20CA0}"/>
                </a:ext>
              </a:extLst>
            </p:cNvPr>
            <p:cNvSpPr/>
            <p:nvPr/>
          </p:nvSpPr>
          <p:spPr>
            <a:xfrm>
              <a:off x="4966094" y="1591069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968">
              <a:extLst>
                <a:ext uri="{FF2B5EF4-FFF2-40B4-BE49-F238E27FC236}">
                  <a16:creationId xmlns:a16="http://schemas.microsoft.com/office/drawing/2014/main" id="{335F2348-E8F4-4174-963C-2049AB79465D}"/>
                </a:ext>
              </a:extLst>
            </p:cNvPr>
            <p:cNvSpPr/>
            <p:nvPr/>
          </p:nvSpPr>
          <p:spPr>
            <a:xfrm>
              <a:off x="6849406" y="1591069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" name="object 969">
              <a:extLst>
                <a:ext uri="{FF2B5EF4-FFF2-40B4-BE49-F238E27FC236}">
                  <a16:creationId xmlns:a16="http://schemas.microsoft.com/office/drawing/2014/main" id="{FADF628C-7C0C-42BF-941D-EE65F7BFB0D0}"/>
                </a:ext>
              </a:extLst>
            </p:cNvPr>
            <p:cNvSpPr/>
            <p:nvPr/>
          </p:nvSpPr>
          <p:spPr>
            <a:xfrm>
              <a:off x="8858539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970">
              <a:extLst>
                <a:ext uri="{FF2B5EF4-FFF2-40B4-BE49-F238E27FC236}">
                  <a16:creationId xmlns:a16="http://schemas.microsoft.com/office/drawing/2014/main" id="{FAE30D9A-0824-4243-8590-AF8C094254C9}"/>
                </a:ext>
              </a:extLst>
            </p:cNvPr>
            <p:cNvSpPr/>
            <p:nvPr/>
          </p:nvSpPr>
          <p:spPr>
            <a:xfrm>
              <a:off x="82270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" name="object 971">
              <a:extLst>
                <a:ext uri="{FF2B5EF4-FFF2-40B4-BE49-F238E27FC236}">
                  <a16:creationId xmlns:a16="http://schemas.microsoft.com/office/drawing/2014/main" id="{A68C3B69-A445-4669-B6F2-49A438D03CC8}"/>
                </a:ext>
              </a:extLst>
            </p:cNvPr>
            <p:cNvSpPr/>
            <p:nvPr/>
          </p:nvSpPr>
          <p:spPr>
            <a:xfrm>
              <a:off x="4589092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" name="object 972">
              <a:extLst>
                <a:ext uri="{FF2B5EF4-FFF2-40B4-BE49-F238E27FC236}">
                  <a16:creationId xmlns:a16="http://schemas.microsoft.com/office/drawing/2014/main" id="{DF3C634C-3CDA-4476-A76A-23C3B9268461}"/>
                </a:ext>
              </a:extLst>
            </p:cNvPr>
            <p:cNvSpPr/>
            <p:nvPr/>
          </p:nvSpPr>
          <p:spPr>
            <a:xfrm>
              <a:off x="4966094" y="3875028"/>
              <a:ext cx="3892445" cy="226699"/>
            </a:xfrm>
            <a:custGeom>
              <a:avLst/>
              <a:gdLst/>
              <a:ahLst/>
              <a:cxnLst/>
              <a:rect l="l" t="t" r="r" b="b"/>
              <a:pathLst>
                <a:path w="3892445" h="226699">
                  <a:moveTo>
                    <a:pt x="0" y="0"/>
                  </a:moveTo>
                  <a:lnTo>
                    <a:pt x="0" y="226699"/>
                  </a:lnTo>
                  <a:lnTo>
                    <a:pt x="3892445" y="226699"/>
                  </a:lnTo>
                  <a:lnTo>
                    <a:pt x="38924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B4D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" name="object 973">
              <a:extLst>
                <a:ext uri="{FF2B5EF4-FFF2-40B4-BE49-F238E27FC236}">
                  <a16:creationId xmlns:a16="http://schemas.microsoft.com/office/drawing/2014/main" id="{34375406-131E-4D3E-8C05-63E262166A18}"/>
                </a:ext>
              </a:extLst>
            </p:cNvPr>
            <p:cNvSpPr/>
            <p:nvPr/>
          </p:nvSpPr>
          <p:spPr>
            <a:xfrm>
              <a:off x="4966094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" name="object 974">
              <a:extLst>
                <a:ext uri="{FF2B5EF4-FFF2-40B4-BE49-F238E27FC236}">
                  <a16:creationId xmlns:a16="http://schemas.microsoft.com/office/drawing/2014/main" id="{327DE2C9-9680-42E1-BC62-1FDDA2CB1354}"/>
                </a:ext>
              </a:extLst>
            </p:cNvPr>
            <p:cNvSpPr/>
            <p:nvPr/>
          </p:nvSpPr>
          <p:spPr>
            <a:xfrm>
              <a:off x="8858539" y="3655114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" name="object 975">
              <a:extLst>
                <a:ext uri="{FF2B5EF4-FFF2-40B4-BE49-F238E27FC236}">
                  <a16:creationId xmlns:a16="http://schemas.microsoft.com/office/drawing/2014/main" id="{E58C45C1-5802-45D9-97FF-8BB73D4839AC}"/>
                </a:ext>
              </a:extLst>
            </p:cNvPr>
            <p:cNvSpPr/>
            <p:nvPr/>
          </p:nvSpPr>
          <p:spPr>
            <a:xfrm>
              <a:off x="82270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976">
              <a:extLst>
                <a:ext uri="{FF2B5EF4-FFF2-40B4-BE49-F238E27FC236}">
                  <a16:creationId xmlns:a16="http://schemas.microsoft.com/office/drawing/2014/main" id="{EB398992-7F28-4D2B-AB05-E007FA331BCE}"/>
                </a:ext>
              </a:extLst>
            </p:cNvPr>
            <p:cNvSpPr/>
            <p:nvPr/>
          </p:nvSpPr>
          <p:spPr>
            <a:xfrm>
              <a:off x="4966094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" name="object 977">
              <a:extLst>
                <a:ext uri="{FF2B5EF4-FFF2-40B4-BE49-F238E27FC236}">
                  <a16:creationId xmlns:a16="http://schemas.microsoft.com/office/drawing/2014/main" id="{EB2F4716-2517-4778-9272-AB12EEB1D075}"/>
                </a:ext>
              </a:extLst>
            </p:cNvPr>
            <p:cNvSpPr/>
            <p:nvPr/>
          </p:nvSpPr>
          <p:spPr>
            <a:xfrm>
              <a:off x="4589092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" name="object 978">
              <a:extLst>
                <a:ext uri="{FF2B5EF4-FFF2-40B4-BE49-F238E27FC236}">
                  <a16:creationId xmlns:a16="http://schemas.microsoft.com/office/drawing/2014/main" id="{4F26CBA0-B9D6-400B-92B8-A869FAD6EF6C}"/>
                </a:ext>
              </a:extLst>
            </p:cNvPr>
            <p:cNvSpPr/>
            <p:nvPr/>
          </p:nvSpPr>
          <p:spPr>
            <a:xfrm>
              <a:off x="815762" y="5409107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" name="object 979">
              <a:extLst>
                <a:ext uri="{FF2B5EF4-FFF2-40B4-BE49-F238E27FC236}">
                  <a16:creationId xmlns:a16="http://schemas.microsoft.com/office/drawing/2014/main" id="{C55B0B62-9F21-4BCC-99A7-D445775671D7}"/>
                </a:ext>
              </a:extLst>
            </p:cNvPr>
            <p:cNvSpPr/>
            <p:nvPr/>
          </p:nvSpPr>
          <p:spPr>
            <a:xfrm>
              <a:off x="4589092" y="5409107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" name="object 980">
              <a:extLst>
                <a:ext uri="{FF2B5EF4-FFF2-40B4-BE49-F238E27FC236}">
                  <a16:creationId xmlns:a16="http://schemas.microsoft.com/office/drawing/2014/main" id="{AB17B18F-11A6-45C8-A356-D508349B9F99}"/>
                </a:ext>
              </a:extLst>
            </p:cNvPr>
            <p:cNvSpPr/>
            <p:nvPr/>
          </p:nvSpPr>
          <p:spPr>
            <a:xfrm>
              <a:off x="4966094" y="5409107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" name="object 981">
              <a:extLst>
                <a:ext uri="{FF2B5EF4-FFF2-40B4-BE49-F238E27FC236}">
                  <a16:creationId xmlns:a16="http://schemas.microsoft.com/office/drawing/2014/main" id="{F1525ECB-CF9A-46D0-99C4-AEDFE872EEF3}"/>
                </a:ext>
              </a:extLst>
            </p:cNvPr>
            <p:cNvSpPr/>
            <p:nvPr/>
          </p:nvSpPr>
          <p:spPr>
            <a:xfrm>
              <a:off x="8858539" y="4109824"/>
              <a:ext cx="0" cy="1292341"/>
            </a:xfrm>
            <a:custGeom>
              <a:avLst/>
              <a:gdLst/>
              <a:ahLst/>
              <a:cxnLst/>
              <a:rect l="l" t="t" r="r" b="b"/>
              <a:pathLst>
                <a:path h="1292341">
                  <a:moveTo>
                    <a:pt x="0" y="1292341"/>
                  </a:moveTo>
                  <a:lnTo>
                    <a:pt x="0" y="1292341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" name="object 982">
              <a:extLst>
                <a:ext uri="{FF2B5EF4-FFF2-40B4-BE49-F238E27FC236}">
                  <a16:creationId xmlns:a16="http://schemas.microsoft.com/office/drawing/2014/main" id="{6346CB29-C1DC-40F4-8CF5-43B516682F3D}"/>
                </a:ext>
              </a:extLst>
            </p:cNvPr>
            <p:cNvSpPr/>
            <p:nvPr/>
          </p:nvSpPr>
          <p:spPr>
            <a:xfrm>
              <a:off x="6849406" y="5409107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" name="object 983">
              <a:extLst>
                <a:ext uri="{FF2B5EF4-FFF2-40B4-BE49-F238E27FC236}">
                  <a16:creationId xmlns:a16="http://schemas.microsoft.com/office/drawing/2014/main" id="{B9E993A4-CB32-4480-865B-8A89FA683DEE}"/>
                </a:ext>
              </a:extLst>
            </p:cNvPr>
            <p:cNvSpPr/>
            <p:nvPr/>
          </p:nvSpPr>
          <p:spPr>
            <a:xfrm>
              <a:off x="6849406" y="1599243"/>
              <a:ext cx="0" cy="366728"/>
            </a:xfrm>
            <a:custGeom>
              <a:avLst/>
              <a:gdLst/>
              <a:ahLst/>
              <a:cxnLst/>
              <a:rect l="l" t="t" r="r" b="b"/>
              <a:pathLst>
                <a:path h="366728">
                  <a:moveTo>
                    <a:pt x="0" y="366728"/>
                  </a:moveTo>
                  <a:lnTo>
                    <a:pt x="0" y="366728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" name="object 984">
              <a:extLst>
                <a:ext uri="{FF2B5EF4-FFF2-40B4-BE49-F238E27FC236}">
                  <a16:creationId xmlns:a16="http://schemas.microsoft.com/office/drawing/2014/main" id="{DDF4024C-9727-4FA3-89C5-5D57F3A0631D}"/>
                </a:ext>
              </a:extLst>
            </p:cNvPr>
            <p:cNvSpPr/>
            <p:nvPr/>
          </p:nvSpPr>
          <p:spPr>
            <a:xfrm>
              <a:off x="822702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" name="object 985">
              <a:extLst>
                <a:ext uri="{FF2B5EF4-FFF2-40B4-BE49-F238E27FC236}">
                  <a16:creationId xmlns:a16="http://schemas.microsoft.com/office/drawing/2014/main" id="{E9C3580E-8C33-44B2-9293-67D21BBB3A4F}"/>
                </a:ext>
              </a:extLst>
            </p:cNvPr>
            <p:cNvSpPr/>
            <p:nvPr/>
          </p:nvSpPr>
          <p:spPr>
            <a:xfrm>
              <a:off x="8858539" y="2208864"/>
              <a:ext cx="0" cy="520637"/>
            </a:xfrm>
            <a:custGeom>
              <a:avLst/>
              <a:gdLst/>
              <a:ahLst/>
              <a:cxnLst/>
              <a:rect l="l" t="t" r="r" b="b"/>
              <a:pathLst>
                <a:path h="520637">
                  <a:moveTo>
                    <a:pt x="0" y="520637"/>
                  </a:moveTo>
                  <a:lnTo>
                    <a:pt x="0" y="520637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" name="object 986">
              <a:extLst>
                <a:ext uri="{FF2B5EF4-FFF2-40B4-BE49-F238E27FC236}">
                  <a16:creationId xmlns:a16="http://schemas.microsoft.com/office/drawing/2014/main" id="{6868E715-FD84-406B-AB34-9B857A9F5C69}"/>
                </a:ext>
              </a:extLst>
            </p:cNvPr>
            <p:cNvSpPr/>
            <p:nvPr/>
          </p:nvSpPr>
          <p:spPr>
            <a:xfrm>
              <a:off x="822702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" name="object 987">
              <a:extLst>
                <a:ext uri="{FF2B5EF4-FFF2-40B4-BE49-F238E27FC236}">
                  <a16:creationId xmlns:a16="http://schemas.microsoft.com/office/drawing/2014/main" id="{BDBFD89C-FB7D-4139-B67C-F1BAF0AE8C5D}"/>
                </a:ext>
              </a:extLst>
            </p:cNvPr>
            <p:cNvSpPr/>
            <p:nvPr/>
          </p:nvSpPr>
          <p:spPr>
            <a:xfrm>
              <a:off x="8858539" y="2972548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" name="object 988">
              <a:extLst>
                <a:ext uri="{FF2B5EF4-FFF2-40B4-BE49-F238E27FC236}">
                  <a16:creationId xmlns:a16="http://schemas.microsoft.com/office/drawing/2014/main" id="{5F8EF6F0-2EDD-49D9-A3DE-DCF47011969B}"/>
                </a:ext>
              </a:extLst>
            </p:cNvPr>
            <p:cNvSpPr/>
            <p:nvPr/>
          </p:nvSpPr>
          <p:spPr>
            <a:xfrm>
              <a:off x="815762" y="1972911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" name="object 989">
              <a:extLst>
                <a:ext uri="{FF2B5EF4-FFF2-40B4-BE49-F238E27FC236}">
                  <a16:creationId xmlns:a16="http://schemas.microsoft.com/office/drawing/2014/main" id="{2C846753-A1FC-42A9-9ED3-015ADFD32DE5}"/>
                </a:ext>
              </a:extLst>
            </p:cNvPr>
            <p:cNvSpPr/>
            <p:nvPr/>
          </p:nvSpPr>
          <p:spPr>
            <a:xfrm>
              <a:off x="822702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" name="object 990">
              <a:extLst>
                <a:ext uri="{FF2B5EF4-FFF2-40B4-BE49-F238E27FC236}">
                  <a16:creationId xmlns:a16="http://schemas.microsoft.com/office/drawing/2014/main" id="{CC5575D2-8675-4D54-8EDD-7C36127B96A1}"/>
                </a:ext>
              </a:extLst>
            </p:cNvPr>
            <p:cNvSpPr/>
            <p:nvPr/>
          </p:nvSpPr>
          <p:spPr>
            <a:xfrm>
              <a:off x="4589092" y="1972911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" name="object 991">
              <a:extLst>
                <a:ext uri="{FF2B5EF4-FFF2-40B4-BE49-F238E27FC236}">
                  <a16:creationId xmlns:a16="http://schemas.microsoft.com/office/drawing/2014/main" id="{C2913180-C905-4AD5-8F7F-0BDED1781F07}"/>
                </a:ext>
              </a:extLst>
            </p:cNvPr>
            <p:cNvSpPr/>
            <p:nvPr/>
          </p:nvSpPr>
          <p:spPr>
            <a:xfrm>
              <a:off x="4966094" y="1972911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" name="object 992">
              <a:extLst>
                <a:ext uri="{FF2B5EF4-FFF2-40B4-BE49-F238E27FC236}">
                  <a16:creationId xmlns:a16="http://schemas.microsoft.com/office/drawing/2014/main" id="{76159CF6-35E6-441A-91F6-B3987570661C}"/>
                </a:ext>
              </a:extLst>
            </p:cNvPr>
            <p:cNvSpPr/>
            <p:nvPr/>
          </p:nvSpPr>
          <p:spPr>
            <a:xfrm>
              <a:off x="6849406" y="1972911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" name="object 993">
              <a:extLst>
                <a:ext uri="{FF2B5EF4-FFF2-40B4-BE49-F238E27FC236}">
                  <a16:creationId xmlns:a16="http://schemas.microsoft.com/office/drawing/2014/main" id="{DE3EF3F4-2BB6-4F40-BC4C-80BACF3849DF}"/>
                </a:ext>
              </a:extLst>
            </p:cNvPr>
            <p:cNvSpPr/>
            <p:nvPr/>
          </p:nvSpPr>
          <p:spPr>
            <a:xfrm>
              <a:off x="8858539" y="198093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" name="object 994">
              <a:extLst>
                <a:ext uri="{FF2B5EF4-FFF2-40B4-BE49-F238E27FC236}">
                  <a16:creationId xmlns:a16="http://schemas.microsoft.com/office/drawing/2014/main" id="{F475ABE5-232D-47EF-AAF1-ABB9088FC0DF}"/>
                </a:ext>
              </a:extLst>
            </p:cNvPr>
            <p:cNvSpPr/>
            <p:nvPr/>
          </p:nvSpPr>
          <p:spPr>
            <a:xfrm>
              <a:off x="815762" y="220084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" name="object 995">
              <a:extLst>
                <a:ext uri="{FF2B5EF4-FFF2-40B4-BE49-F238E27FC236}">
                  <a16:creationId xmlns:a16="http://schemas.microsoft.com/office/drawing/2014/main" id="{CBC04845-9512-49B3-B86E-D8D3BCE514E4}"/>
                </a:ext>
              </a:extLst>
            </p:cNvPr>
            <p:cNvSpPr/>
            <p:nvPr/>
          </p:nvSpPr>
          <p:spPr>
            <a:xfrm>
              <a:off x="4589092" y="220084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" name="object 996">
              <a:extLst>
                <a:ext uri="{FF2B5EF4-FFF2-40B4-BE49-F238E27FC236}">
                  <a16:creationId xmlns:a16="http://schemas.microsoft.com/office/drawing/2014/main" id="{2517503C-1860-429F-832C-FBC7D441B86C}"/>
                </a:ext>
              </a:extLst>
            </p:cNvPr>
            <p:cNvSpPr/>
            <p:nvPr/>
          </p:nvSpPr>
          <p:spPr>
            <a:xfrm>
              <a:off x="4966094" y="220084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" name="object 997">
              <a:extLst>
                <a:ext uri="{FF2B5EF4-FFF2-40B4-BE49-F238E27FC236}">
                  <a16:creationId xmlns:a16="http://schemas.microsoft.com/office/drawing/2014/main" id="{36CD829C-552C-4756-91B2-B957F376B8A0}"/>
                </a:ext>
              </a:extLst>
            </p:cNvPr>
            <p:cNvSpPr/>
            <p:nvPr/>
          </p:nvSpPr>
          <p:spPr>
            <a:xfrm>
              <a:off x="6849406" y="220084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" name="object 998">
              <a:extLst>
                <a:ext uri="{FF2B5EF4-FFF2-40B4-BE49-F238E27FC236}">
                  <a16:creationId xmlns:a16="http://schemas.microsoft.com/office/drawing/2014/main" id="{B0F22361-C3B7-4C29-B973-2B2FEE3962D1}"/>
                </a:ext>
              </a:extLst>
            </p:cNvPr>
            <p:cNvSpPr/>
            <p:nvPr/>
          </p:nvSpPr>
          <p:spPr>
            <a:xfrm>
              <a:off x="815762" y="273644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" name="object 999">
              <a:extLst>
                <a:ext uri="{FF2B5EF4-FFF2-40B4-BE49-F238E27FC236}">
                  <a16:creationId xmlns:a16="http://schemas.microsoft.com/office/drawing/2014/main" id="{DB2309A8-20A6-409D-B026-130650C96210}"/>
                </a:ext>
              </a:extLst>
            </p:cNvPr>
            <p:cNvSpPr/>
            <p:nvPr/>
          </p:nvSpPr>
          <p:spPr>
            <a:xfrm>
              <a:off x="822702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" name="object 1000">
              <a:extLst>
                <a:ext uri="{FF2B5EF4-FFF2-40B4-BE49-F238E27FC236}">
                  <a16:creationId xmlns:a16="http://schemas.microsoft.com/office/drawing/2014/main" id="{CF6FDD57-D3DD-42AE-BC33-C39EA9A2680D}"/>
                </a:ext>
              </a:extLst>
            </p:cNvPr>
            <p:cNvSpPr/>
            <p:nvPr/>
          </p:nvSpPr>
          <p:spPr>
            <a:xfrm>
              <a:off x="4589092" y="273644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" name="object 1001">
              <a:extLst>
                <a:ext uri="{FF2B5EF4-FFF2-40B4-BE49-F238E27FC236}">
                  <a16:creationId xmlns:a16="http://schemas.microsoft.com/office/drawing/2014/main" id="{5E46E1ED-2C1A-4C40-90AD-6D9EBBD4F657}"/>
                </a:ext>
              </a:extLst>
            </p:cNvPr>
            <p:cNvSpPr/>
            <p:nvPr/>
          </p:nvSpPr>
          <p:spPr>
            <a:xfrm>
              <a:off x="4966094" y="273644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" name="object 1002">
              <a:extLst>
                <a:ext uri="{FF2B5EF4-FFF2-40B4-BE49-F238E27FC236}">
                  <a16:creationId xmlns:a16="http://schemas.microsoft.com/office/drawing/2014/main" id="{97F0F6B0-EB92-4CA1-AEC1-2FC738781BE3}"/>
                </a:ext>
              </a:extLst>
            </p:cNvPr>
            <p:cNvSpPr/>
            <p:nvPr/>
          </p:nvSpPr>
          <p:spPr>
            <a:xfrm>
              <a:off x="6849406" y="273644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" name="object 1003">
              <a:extLst>
                <a:ext uri="{FF2B5EF4-FFF2-40B4-BE49-F238E27FC236}">
                  <a16:creationId xmlns:a16="http://schemas.microsoft.com/office/drawing/2014/main" id="{DB847F49-7A59-4A01-ABF3-9110D1B82C61}"/>
                </a:ext>
              </a:extLst>
            </p:cNvPr>
            <p:cNvSpPr/>
            <p:nvPr/>
          </p:nvSpPr>
          <p:spPr>
            <a:xfrm>
              <a:off x="8858539" y="2744615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" name="object 1004">
              <a:extLst>
                <a:ext uri="{FF2B5EF4-FFF2-40B4-BE49-F238E27FC236}">
                  <a16:creationId xmlns:a16="http://schemas.microsoft.com/office/drawing/2014/main" id="{918AFF42-5645-436F-8D7E-0B16C2BA8A8D}"/>
                </a:ext>
              </a:extLst>
            </p:cNvPr>
            <p:cNvSpPr/>
            <p:nvPr/>
          </p:nvSpPr>
          <p:spPr>
            <a:xfrm>
              <a:off x="815762" y="2964375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" name="object 1005">
              <a:extLst>
                <a:ext uri="{FF2B5EF4-FFF2-40B4-BE49-F238E27FC236}">
                  <a16:creationId xmlns:a16="http://schemas.microsoft.com/office/drawing/2014/main" id="{08F97499-5A47-45E4-B714-582D53760D94}"/>
                </a:ext>
              </a:extLst>
            </p:cNvPr>
            <p:cNvSpPr/>
            <p:nvPr/>
          </p:nvSpPr>
          <p:spPr>
            <a:xfrm>
              <a:off x="4589092" y="2964375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" name="object 1006">
              <a:extLst>
                <a:ext uri="{FF2B5EF4-FFF2-40B4-BE49-F238E27FC236}">
                  <a16:creationId xmlns:a16="http://schemas.microsoft.com/office/drawing/2014/main" id="{901483B0-D3BE-4EBA-B98A-67069FF889A4}"/>
                </a:ext>
              </a:extLst>
            </p:cNvPr>
            <p:cNvSpPr/>
            <p:nvPr/>
          </p:nvSpPr>
          <p:spPr>
            <a:xfrm>
              <a:off x="4966094" y="2964375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" name="object 1007">
              <a:extLst>
                <a:ext uri="{FF2B5EF4-FFF2-40B4-BE49-F238E27FC236}">
                  <a16:creationId xmlns:a16="http://schemas.microsoft.com/office/drawing/2014/main" id="{B792C445-C7BE-4498-9A5A-13799B9D4268}"/>
                </a:ext>
              </a:extLst>
            </p:cNvPr>
            <p:cNvSpPr/>
            <p:nvPr/>
          </p:nvSpPr>
          <p:spPr>
            <a:xfrm>
              <a:off x="6849406" y="296437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" name="object 1008">
              <a:extLst>
                <a:ext uri="{FF2B5EF4-FFF2-40B4-BE49-F238E27FC236}">
                  <a16:creationId xmlns:a16="http://schemas.microsoft.com/office/drawing/2014/main" id="{3D931A64-231A-4372-99C6-0972A59D073A}"/>
                </a:ext>
              </a:extLst>
            </p:cNvPr>
            <p:cNvSpPr/>
            <p:nvPr/>
          </p:nvSpPr>
          <p:spPr>
            <a:xfrm>
              <a:off x="815762" y="3192308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" name="object 1009">
              <a:extLst>
                <a:ext uri="{FF2B5EF4-FFF2-40B4-BE49-F238E27FC236}">
                  <a16:creationId xmlns:a16="http://schemas.microsoft.com/office/drawing/2014/main" id="{B26E6A61-8480-43C4-9BF7-3C8E235604A9}"/>
                </a:ext>
              </a:extLst>
            </p:cNvPr>
            <p:cNvSpPr/>
            <p:nvPr/>
          </p:nvSpPr>
          <p:spPr>
            <a:xfrm>
              <a:off x="822702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" name="object 1010">
              <a:extLst>
                <a:ext uri="{FF2B5EF4-FFF2-40B4-BE49-F238E27FC236}">
                  <a16:creationId xmlns:a16="http://schemas.microsoft.com/office/drawing/2014/main" id="{8929997A-B587-45D8-8801-AEF7F41E64A3}"/>
                </a:ext>
              </a:extLst>
            </p:cNvPr>
            <p:cNvSpPr/>
            <p:nvPr/>
          </p:nvSpPr>
          <p:spPr>
            <a:xfrm>
              <a:off x="4589092" y="3192308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" name="object 1011">
              <a:extLst>
                <a:ext uri="{FF2B5EF4-FFF2-40B4-BE49-F238E27FC236}">
                  <a16:creationId xmlns:a16="http://schemas.microsoft.com/office/drawing/2014/main" id="{F229CD31-BBA5-41B1-8612-DE70C9DB7462}"/>
                </a:ext>
              </a:extLst>
            </p:cNvPr>
            <p:cNvSpPr/>
            <p:nvPr/>
          </p:nvSpPr>
          <p:spPr>
            <a:xfrm>
              <a:off x="4966094" y="3192308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" name="object 1012">
              <a:extLst>
                <a:ext uri="{FF2B5EF4-FFF2-40B4-BE49-F238E27FC236}">
                  <a16:creationId xmlns:a16="http://schemas.microsoft.com/office/drawing/2014/main" id="{C816AA23-A153-4CF3-BA2E-AB43B7BCA9FB}"/>
                </a:ext>
              </a:extLst>
            </p:cNvPr>
            <p:cNvSpPr/>
            <p:nvPr/>
          </p:nvSpPr>
          <p:spPr>
            <a:xfrm>
              <a:off x="6849406" y="319230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" name="object 1013">
              <a:extLst>
                <a:ext uri="{FF2B5EF4-FFF2-40B4-BE49-F238E27FC236}">
                  <a16:creationId xmlns:a16="http://schemas.microsoft.com/office/drawing/2014/main" id="{F7D8FA2F-BCB3-471E-8F30-A7AA6C1DB0D5}"/>
                </a:ext>
              </a:extLst>
            </p:cNvPr>
            <p:cNvSpPr/>
            <p:nvPr/>
          </p:nvSpPr>
          <p:spPr>
            <a:xfrm>
              <a:off x="8858539" y="3199248"/>
              <a:ext cx="0" cy="212974"/>
            </a:xfrm>
            <a:custGeom>
              <a:avLst/>
              <a:gdLst/>
              <a:ahLst/>
              <a:cxnLst/>
              <a:rect l="l" t="t" r="r" b="b"/>
              <a:pathLst>
                <a:path h="212974">
                  <a:moveTo>
                    <a:pt x="0" y="212974"/>
                  </a:moveTo>
                  <a:lnTo>
                    <a:pt x="0" y="212974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" name="object 1014">
              <a:extLst>
                <a:ext uri="{FF2B5EF4-FFF2-40B4-BE49-F238E27FC236}">
                  <a16:creationId xmlns:a16="http://schemas.microsoft.com/office/drawing/2014/main" id="{91F79A83-CD87-4923-8685-A056EBDA8BC1}"/>
                </a:ext>
              </a:extLst>
            </p:cNvPr>
            <p:cNvSpPr/>
            <p:nvPr/>
          </p:nvSpPr>
          <p:spPr>
            <a:xfrm>
              <a:off x="815762" y="3419162"/>
              <a:ext cx="3773330" cy="0"/>
            </a:xfrm>
            <a:custGeom>
              <a:avLst/>
              <a:gdLst/>
              <a:ahLst/>
              <a:cxnLst/>
              <a:rect l="l" t="t" r="r" b="b"/>
              <a:pathLst>
                <a:path w="3773330">
                  <a:moveTo>
                    <a:pt x="0" y="0"/>
                  </a:moveTo>
                  <a:lnTo>
                    <a:pt x="0" y="0"/>
                  </a:lnTo>
                  <a:lnTo>
                    <a:pt x="3773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" name="object 1015">
              <a:extLst>
                <a:ext uri="{FF2B5EF4-FFF2-40B4-BE49-F238E27FC236}">
                  <a16:creationId xmlns:a16="http://schemas.microsoft.com/office/drawing/2014/main" id="{80215349-A373-4384-B94D-BE3FE5DAD42C}"/>
                </a:ext>
              </a:extLst>
            </p:cNvPr>
            <p:cNvSpPr/>
            <p:nvPr/>
          </p:nvSpPr>
          <p:spPr>
            <a:xfrm>
              <a:off x="82270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" name="object 1016">
              <a:extLst>
                <a:ext uri="{FF2B5EF4-FFF2-40B4-BE49-F238E27FC236}">
                  <a16:creationId xmlns:a16="http://schemas.microsoft.com/office/drawing/2014/main" id="{DAE416FD-4BF4-44AC-A40B-406F0E921A9A}"/>
                </a:ext>
              </a:extLst>
            </p:cNvPr>
            <p:cNvSpPr/>
            <p:nvPr/>
          </p:nvSpPr>
          <p:spPr>
            <a:xfrm>
              <a:off x="4589092" y="3419162"/>
              <a:ext cx="377001" cy="0"/>
            </a:xfrm>
            <a:custGeom>
              <a:avLst/>
              <a:gdLst/>
              <a:ahLst/>
              <a:cxnLst/>
              <a:rect l="l" t="t" r="r" b="b"/>
              <a:pathLst>
                <a:path w="377001">
                  <a:moveTo>
                    <a:pt x="0" y="0"/>
                  </a:moveTo>
                  <a:lnTo>
                    <a:pt x="0" y="0"/>
                  </a:lnTo>
                  <a:lnTo>
                    <a:pt x="377001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" name="object 1017">
              <a:extLst>
                <a:ext uri="{FF2B5EF4-FFF2-40B4-BE49-F238E27FC236}">
                  <a16:creationId xmlns:a16="http://schemas.microsoft.com/office/drawing/2014/main" id="{CD109453-AFEC-4122-B1AC-FFBC00379594}"/>
                </a:ext>
              </a:extLst>
            </p:cNvPr>
            <p:cNvSpPr/>
            <p:nvPr/>
          </p:nvSpPr>
          <p:spPr>
            <a:xfrm>
              <a:off x="4966094" y="3419162"/>
              <a:ext cx="1883312" cy="0"/>
            </a:xfrm>
            <a:custGeom>
              <a:avLst/>
              <a:gdLst/>
              <a:ahLst/>
              <a:cxnLst/>
              <a:rect l="l" t="t" r="r" b="b"/>
              <a:pathLst>
                <a:path w="1883312">
                  <a:moveTo>
                    <a:pt x="0" y="0"/>
                  </a:moveTo>
                  <a:lnTo>
                    <a:pt x="0" y="0"/>
                  </a:lnTo>
                  <a:lnTo>
                    <a:pt x="1883312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" name="object 1018">
              <a:extLst>
                <a:ext uri="{FF2B5EF4-FFF2-40B4-BE49-F238E27FC236}">
                  <a16:creationId xmlns:a16="http://schemas.microsoft.com/office/drawing/2014/main" id="{AD9635B4-FA4B-428B-AEA3-7E11E4BF7EAF}"/>
                </a:ext>
              </a:extLst>
            </p:cNvPr>
            <p:cNvSpPr/>
            <p:nvPr/>
          </p:nvSpPr>
          <p:spPr>
            <a:xfrm>
              <a:off x="6849406" y="3419162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" name="object 1019">
              <a:extLst>
                <a:ext uri="{FF2B5EF4-FFF2-40B4-BE49-F238E27FC236}">
                  <a16:creationId xmlns:a16="http://schemas.microsoft.com/office/drawing/2014/main" id="{5653D3D3-554F-4B9D-88EE-41CB7A1479DA}"/>
                </a:ext>
              </a:extLst>
            </p:cNvPr>
            <p:cNvSpPr/>
            <p:nvPr/>
          </p:nvSpPr>
          <p:spPr>
            <a:xfrm>
              <a:off x="815762" y="3647095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" name="object 1020">
              <a:extLst>
                <a:ext uri="{FF2B5EF4-FFF2-40B4-BE49-F238E27FC236}">
                  <a16:creationId xmlns:a16="http://schemas.microsoft.com/office/drawing/2014/main" id="{50595DA1-64A5-4E9A-BD65-EC26955EBE9A}"/>
                </a:ext>
              </a:extLst>
            </p:cNvPr>
            <p:cNvSpPr/>
            <p:nvPr/>
          </p:nvSpPr>
          <p:spPr>
            <a:xfrm>
              <a:off x="4958076" y="3647095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" name="object 1021">
              <a:extLst>
                <a:ext uri="{FF2B5EF4-FFF2-40B4-BE49-F238E27FC236}">
                  <a16:creationId xmlns:a16="http://schemas.microsoft.com/office/drawing/2014/main" id="{E893CAEE-92C3-456D-A8B6-FE0E5197C764}"/>
                </a:ext>
              </a:extLst>
            </p:cNvPr>
            <p:cNvSpPr/>
            <p:nvPr/>
          </p:nvSpPr>
          <p:spPr>
            <a:xfrm>
              <a:off x="6849406" y="3647095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" name="object 1022">
              <a:extLst>
                <a:ext uri="{FF2B5EF4-FFF2-40B4-BE49-F238E27FC236}">
                  <a16:creationId xmlns:a16="http://schemas.microsoft.com/office/drawing/2014/main" id="{4B894A27-070B-4C2F-A981-E6AAB41B9724}"/>
                </a:ext>
              </a:extLst>
            </p:cNvPr>
            <p:cNvSpPr/>
            <p:nvPr/>
          </p:nvSpPr>
          <p:spPr>
            <a:xfrm>
              <a:off x="4589092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" name="object 1023">
              <a:extLst>
                <a:ext uri="{FF2B5EF4-FFF2-40B4-BE49-F238E27FC236}">
                  <a16:creationId xmlns:a16="http://schemas.microsoft.com/office/drawing/2014/main" id="{14EC8BF1-21A1-446D-BC34-BB747B9A8904}"/>
                </a:ext>
              </a:extLst>
            </p:cNvPr>
            <p:cNvSpPr/>
            <p:nvPr/>
          </p:nvSpPr>
          <p:spPr>
            <a:xfrm>
              <a:off x="4966094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" name="object 1024">
              <a:extLst>
                <a:ext uri="{FF2B5EF4-FFF2-40B4-BE49-F238E27FC236}">
                  <a16:creationId xmlns:a16="http://schemas.microsoft.com/office/drawing/2014/main" id="{3C17AACA-C4CA-4290-B156-AE7CFA5C88A1}"/>
                </a:ext>
              </a:extLst>
            </p:cNvPr>
            <p:cNvSpPr/>
            <p:nvPr/>
          </p:nvSpPr>
          <p:spPr>
            <a:xfrm>
              <a:off x="8858539" y="3427181"/>
              <a:ext cx="0" cy="211740"/>
            </a:xfrm>
            <a:custGeom>
              <a:avLst/>
              <a:gdLst/>
              <a:ahLst/>
              <a:cxnLst/>
              <a:rect l="l" t="t" r="r" b="b"/>
              <a:pathLst>
                <a:path h="211740">
                  <a:moveTo>
                    <a:pt x="0" y="211740"/>
                  </a:moveTo>
                  <a:lnTo>
                    <a:pt x="0" y="211740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" name="object 1025">
              <a:extLst>
                <a:ext uri="{FF2B5EF4-FFF2-40B4-BE49-F238E27FC236}">
                  <a16:creationId xmlns:a16="http://schemas.microsoft.com/office/drawing/2014/main" id="{9B5CEA7C-2601-49C3-948A-C3308A6D0F7C}"/>
                </a:ext>
              </a:extLst>
            </p:cNvPr>
            <p:cNvSpPr/>
            <p:nvPr/>
          </p:nvSpPr>
          <p:spPr>
            <a:xfrm>
              <a:off x="815762" y="38750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" name="object 1026">
              <a:extLst>
                <a:ext uri="{FF2B5EF4-FFF2-40B4-BE49-F238E27FC236}">
                  <a16:creationId xmlns:a16="http://schemas.microsoft.com/office/drawing/2014/main" id="{9B7BF960-8DCC-441B-A10B-925830C83514}"/>
                </a:ext>
              </a:extLst>
            </p:cNvPr>
            <p:cNvSpPr/>
            <p:nvPr/>
          </p:nvSpPr>
          <p:spPr>
            <a:xfrm>
              <a:off x="82270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" name="object 1027">
              <a:extLst>
                <a:ext uri="{FF2B5EF4-FFF2-40B4-BE49-F238E27FC236}">
                  <a16:creationId xmlns:a16="http://schemas.microsoft.com/office/drawing/2014/main" id="{87D465D4-502B-4E17-A025-F6BD6B472FD5}"/>
                </a:ext>
              </a:extLst>
            </p:cNvPr>
            <p:cNvSpPr/>
            <p:nvPr/>
          </p:nvSpPr>
          <p:spPr>
            <a:xfrm>
              <a:off x="4958076" y="38750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" name="object 1028">
              <a:extLst>
                <a:ext uri="{FF2B5EF4-FFF2-40B4-BE49-F238E27FC236}">
                  <a16:creationId xmlns:a16="http://schemas.microsoft.com/office/drawing/2014/main" id="{FB8E4CF3-7E4A-49B9-87DA-1A4D673ED859}"/>
                </a:ext>
              </a:extLst>
            </p:cNvPr>
            <p:cNvSpPr/>
            <p:nvPr/>
          </p:nvSpPr>
          <p:spPr>
            <a:xfrm>
              <a:off x="6849406" y="38750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" name="object 1029">
              <a:extLst>
                <a:ext uri="{FF2B5EF4-FFF2-40B4-BE49-F238E27FC236}">
                  <a16:creationId xmlns:a16="http://schemas.microsoft.com/office/drawing/2014/main" id="{BBC47569-B828-4E24-A30E-73CD0A2128CB}"/>
                </a:ext>
              </a:extLst>
            </p:cNvPr>
            <p:cNvSpPr/>
            <p:nvPr/>
          </p:nvSpPr>
          <p:spPr>
            <a:xfrm>
              <a:off x="815762" y="4101728"/>
              <a:ext cx="3781348" cy="0"/>
            </a:xfrm>
            <a:custGeom>
              <a:avLst/>
              <a:gdLst/>
              <a:ahLst/>
              <a:cxnLst/>
              <a:rect l="l" t="t" r="r" b="b"/>
              <a:pathLst>
                <a:path w="3781348">
                  <a:moveTo>
                    <a:pt x="0" y="0"/>
                  </a:moveTo>
                  <a:lnTo>
                    <a:pt x="0" y="0"/>
                  </a:lnTo>
                  <a:lnTo>
                    <a:pt x="3781348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" name="object 1030">
              <a:extLst>
                <a:ext uri="{FF2B5EF4-FFF2-40B4-BE49-F238E27FC236}">
                  <a16:creationId xmlns:a16="http://schemas.microsoft.com/office/drawing/2014/main" id="{36DD4A2E-630C-4DE2-91B4-2B175295139D}"/>
                </a:ext>
              </a:extLst>
            </p:cNvPr>
            <p:cNvSpPr/>
            <p:nvPr/>
          </p:nvSpPr>
          <p:spPr>
            <a:xfrm>
              <a:off x="4958076" y="4101728"/>
              <a:ext cx="1891330" cy="0"/>
            </a:xfrm>
            <a:custGeom>
              <a:avLst/>
              <a:gdLst/>
              <a:ahLst/>
              <a:cxnLst/>
              <a:rect l="l" t="t" r="r" b="b"/>
              <a:pathLst>
                <a:path w="1891330">
                  <a:moveTo>
                    <a:pt x="0" y="0"/>
                  </a:moveTo>
                  <a:lnTo>
                    <a:pt x="0" y="0"/>
                  </a:lnTo>
                  <a:lnTo>
                    <a:pt x="1891330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" name="object 1031">
              <a:extLst>
                <a:ext uri="{FF2B5EF4-FFF2-40B4-BE49-F238E27FC236}">
                  <a16:creationId xmlns:a16="http://schemas.microsoft.com/office/drawing/2014/main" id="{80BE84C5-EA35-4108-95E1-69E8BD5C05BA}"/>
                </a:ext>
              </a:extLst>
            </p:cNvPr>
            <p:cNvSpPr/>
            <p:nvPr/>
          </p:nvSpPr>
          <p:spPr>
            <a:xfrm>
              <a:off x="6849406" y="4101728"/>
              <a:ext cx="2017305" cy="0"/>
            </a:xfrm>
            <a:custGeom>
              <a:avLst/>
              <a:gdLst/>
              <a:ahLst/>
              <a:cxnLst/>
              <a:rect l="l" t="t" r="r" b="b"/>
              <a:pathLst>
                <a:path w="2017305">
                  <a:moveTo>
                    <a:pt x="0" y="0"/>
                  </a:moveTo>
                  <a:lnTo>
                    <a:pt x="0" y="0"/>
                  </a:lnTo>
                  <a:lnTo>
                    <a:pt x="2017305" y="0"/>
                  </a:lnTo>
                </a:path>
              </a:pathLst>
            </a:custGeom>
            <a:ln w="1504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" name="object 1032">
              <a:extLst>
                <a:ext uri="{FF2B5EF4-FFF2-40B4-BE49-F238E27FC236}">
                  <a16:creationId xmlns:a16="http://schemas.microsoft.com/office/drawing/2014/main" id="{A1E9243A-D4CA-4F31-BF99-6F4ACC4A1D1E}"/>
                </a:ext>
              </a:extLst>
            </p:cNvPr>
            <p:cNvSpPr/>
            <p:nvPr/>
          </p:nvSpPr>
          <p:spPr>
            <a:xfrm>
              <a:off x="4589092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" name="object 1033">
              <a:extLst>
                <a:ext uri="{FF2B5EF4-FFF2-40B4-BE49-F238E27FC236}">
                  <a16:creationId xmlns:a16="http://schemas.microsoft.com/office/drawing/2014/main" id="{B273E2CE-7DD3-405E-98B0-5806BF2A4327}"/>
                </a:ext>
              </a:extLst>
            </p:cNvPr>
            <p:cNvSpPr/>
            <p:nvPr/>
          </p:nvSpPr>
          <p:spPr>
            <a:xfrm>
              <a:off x="4966094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" name="object 1034">
              <a:extLst>
                <a:ext uri="{FF2B5EF4-FFF2-40B4-BE49-F238E27FC236}">
                  <a16:creationId xmlns:a16="http://schemas.microsoft.com/office/drawing/2014/main" id="{1543A97F-FE3D-404A-95A8-678F7453BC90}"/>
                </a:ext>
              </a:extLst>
            </p:cNvPr>
            <p:cNvSpPr/>
            <p:nvPr/>
          </p:nvSpPr>
          <p:spPr>
            <a:xfrm>
              <a:off x="8858539" y="3881968"/>
              <a:ext cx="0" cy="212819"/>
            </a:xfrm>
            <a:custGeom>
              <a:avLst/>
              <a:gdLst/>
              <a:ahLst/>
              <a:cxnLst/>
              <a:rect l="l" t="t" r="r" b="b"/>
              <a:pathLst>
                <a:path h="212819">
                  <a:moveTo>
                    <a:pt x="0" y="212819"/>
                  </a:moveTo>
                  <a:lnTo>
                    <a:pt x="0" y="212819"/>
                  </a:lnTo>
                  <a:lnTo>
                    <a:pt x="0" y="0"/>
                  </a:lnTo>
                </a:path>
              </a:pathLst>
            </a:custGeom>
            <a:ln w="1503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" name="object 1035">
              <a:extLst>
                <a:ext uri="{FF2B5EF4-FFF2-40B4-BE49-F238E27FC236}">
                  <a16:creationId xmlns:a16="http://schemas.microsoft.com/office/drawing/2014/main" id="{6E446CF2-9D76-4426-9C76-15C746A3E7A1}"/>
                </a:ext>
              </a:extLst>
            </p:cNvPr>
            <p:cNvSpPr/>
            <p:nvPr/>
          </p:nvSpPr>
          <p:spPr>
            <a:xfrm>
              <a:off x="893264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" name="object 1036">
              <a:extLst>
                <a:ext uri="{FF2B5EF4-FFF2-40B4-BE49-F238E27FC236}">
                  <a16:creationId xmlns:a16="http://schemas.microsoft.com/office/drawing/2014/main" id="{2477D00A-B472-481A-B460-FA1753882574}"/>
                </a:ext>
              </a:extLst>
            </p:cNvPr>
            <p:cNvSpPr/>
            <p:nvPr/>
          </p:nvSpPr>
          <p:spPr>
            <a:xfrm>
              <a:off x="966139" y="1683600"/>
              <a:ext cx="59000" cy="75258"/>
            </a:xfrm>
            <a:custGeom>
              <a:avLst/>
              <a:gdLst/>
              <a:ahLst/>
              <a:cxnLst/>
              <a:rect l="l" t="t" r="r" b="b"/>
              <a:pathLst>
                <a:path w="59000" h="75258">
                  <a:moveTo>
                    <a:pt x="20822" y="75258"/>
                  </a:moveTo>
                  <a:lnTo>
                    <a:pt x="39325" y="75258"/>
                  </a:lnTo>
                  <a:lnTo>
                    <a:pt x="39325" y="53204"/>
                  </a:lnTo>
                  <a:lnTo>
                    <a:pt x="35856" y="59065"/>
                  </a:lnTo>
                  <a:lnTo>
                    <a:pt x="23135" y="59065"/>
                  </a:lnTo>
                  <a:lnTo>
                    <a:pt x="19665" y="52125"/>
                  </a:lnTo>
                  <a:lnTo>
                    <a:pt x="19665" y="27759"/>
                  </a:lnTo>
                  <a:lnTo>
                    <a:pt x="20822" y="23132"/>
                  </a:lnTo>
                  <a:lnTo>
                    <a:pt x="21978" y="19739"/>
                  </a:lnTo>
                  <a:lnTo>
                    <a:pt x="26604" y="15113"/>
                  </a:lnTo>
                  <a:lnTo>
                    <a:pt x="33543" y="15113"/>
                  </a:lnTo>
                  <a:lnTo>
                    <a:pt x="30073" y="0"/>
                  </a:lnTo>
                  <a:lnTo>
                    <a:pt x="20822" y="0"/>
                  </a:lnTo>
                  <a:lnTo>
                    <a:pt x="13883" y="2313"/>
                  </a:lnTo>
                  <a:lnTo>
                    <a:pt x="8101" y="9253"/>
                  </a:lnTo>
                  <a:lnTo>
                    <a:pt x="7431" y="10135"/>
                  </a:lnTo>
                  <a:lnTo>
                    <a:pt x="2108" y="20938"/>
                  </a:lnTo>
                  <a:lnTo>
                    <a:pt x="0" y="34698"/>
                  </a:lnTo>
                  <a:lnTo>
                    <a:pt x="81" y="42335"/>
                  </a:lnTo>
                  <a:lnTo>
                    <a:pt x="2716" y="55550"/>
                  </a:lnTo>
                  <a:lnTo>
                    <a:pt x="8101" y="66005"/>
                  </a:lnTo>
                  <a:lnTo>
                    <a:pt x="13883" y="71711"/>
                  </a:lnTo>
                  <a:lnTo>
                    <a:pt x="20822" y="75258"/>
                  </a:lnTo>
                  <a:close/>
                </a:path>
                <a:path w="59000" h="75258">
                  <a:moveTo>
                    <a:pt x="40481" y="27759"/>
                  </a:moveTo>
                  <a:lnTo>
                    <a:pt x="40481" y="42872"/>
                  </a:lnTo>
                  <a:lnTo>
                    <a:pt x="39325" y="53204"/>
                  </a:lnTo>
                  <a:lnTo>
                    <a:pt x="39325" y="75258"/>
                  </a:lnTo>
                  <a:lnTo>
                    <a:pt x="46264" y="71711"/>
                  </a:lnTo>
                  <a:lnTo>
                    <a:pt x="52046" y="66005"/>
                  </a:lnTo>
                  <a:lnTo>
                    <a:pt x="57526" y="53360"/>
                  </a:lnTo>
                  <a:lnTo>
                    <a:pt x="59000" y="39325"/>
                  </a:lnTo>
                  <a:lnTo>
                    <a:pt x="58990" y="33553"/>
                  </a:lnTo>
                  <a:lnTo>
                    <a:pt x="57132" y="19818"/>
                  </a:lnTo>
                  <a:lnTo>
                    <a:pt x="52046" y="9253"/>
                  </a:lnTo>
                  <a:lnTo>
                    <a:pt x="46264" y="2313"/>
                  </a:lnTo>
                  <a:lnTo>
                    <a:pt x="39325" y="0"/>
                  </a:lnTo>
                  <a:lnTo>
                    <a:pt x="30073" y="0"/>
                  </a:lnTo>
                  <a:lnTo>
                    <a:pt x="33543" y="15113"/>
                  </a:lnTo>
                  <a:lnTo>
                    <a:pt x="38168" y="19739"/>
                  </a:lnTo>
                  <a:lnTo>
                    <a:pt x="39325" y="23132"/>
                  </a:lnTo>
                  <a:lnTo>
                    <a:pt x="40481" y="2775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" name="object 1037">
              <a:extLst>
                <a:ext uri="{FF2B5EF4-FFF2-40B4-BE49-F238E27FC236}">
                  <a16:creationId xmlns:a16="http://schemas.microsoft.com/office/drawing/2014/main" id="{1AE46386-257A-441E-A022-06419780B7B2}"/>
                </a:ext>
              </a:extLst>
            </p:cNvPr>
            <p:cNvSpPr/>
            <p:nvPr/>
          </p:nvSpPr>
          <p:spPr>
            <a:xfrm>
              <a:off x="1036704" y="1683600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47429" y="2313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67" y="15113"/>
                  </a:lnTo>
                  <a:lnTo>
                    <a:pt x="31224" y="16192"/>
                  </a:lnTo>
                  <a:lnTo>
                    <a:pt x="33536" y="19739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211" y="74024"/>
                  </a:lnTo>
                  <a:lnTo>
                    <a:pt x="53211" y="22053"/>
                  </a:lnTo>
                  <a:lnTo>
                    <a:pt x="55524" y="17426"/>
                  </a:lnTo>
                  <a:lnTo>
                    <a:pt x="57837" y="15113"/>
                  </a:lnTo>
                  <a:lnTo>
                    <a:pt x="61307" y="15113"/>
                  </a:lnTo>
                  <a:lnTo>
                    <a:pt x="65932" y="16192"/>
                  </a:lnTo>
                  <a:lnTo>
                    <a:pt x="68245" y="19739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5445"/>
                  </a:lnTo>
                  <a:lnTo>
                    <a:pt x="86997" y="15755"/>
                  </a:lnTo>
                  <a:lnTo>
                    <a:pt x="80541" y="3881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68" y="2313"/>
                  </a:lnTo>
                  <a:lnTo>
                    <a:pt x="50899" y="9253"/>
                  </a:lnTo>
                  <a:lnTo>
                    <a:pt x="47429" y="23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" name="object 1038">
              <a:extLst>
                <a:ext uri="{FF2B5EF4-FFF2-40B4-BE49-F238E27FC236}">
                  <a16:creationId xmlns:a16="http://schemas.microsoft.com/office/drawing/2014/main" id="{6EEECB28-8F41-45C0-ABFA-4FA2B10B4DFB}"/>
                </a:ext>
              </a:extLst>
            </p:cNvPr>
            <p:cNvSpPr/>
            <p:nvPr/>
          </p:nvSpPr>
          <p:spPr>
            <a:xfrm>
              <a:off x="1136174" y="1683600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59065"/>
                  </a:lnTo>
                  <a:lnTo>
                    <a:pt x="25457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123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1233"/>
                  </a:lnTo>
                  <a:lnTo>
                    <a:pt x="9266" y="5860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31" y="23132"/>
                  </a:lnTo>
                  <a:lnTo>
                    <a:pt x="20831" y="17426"/>
                  </a:lnTo>
                  <a:lnTo>
                    <a:pt x="23144" y="13879"/>
                  </a:lnTo>
                  <a:lnTo>
                    <a:pt x="27770" y="13879"/>
                  </a:lnTo>
                  <a:lnTo>
                    <a:pt x="32395" y="16192"/>
                  </a:lnTo>
                  <a:lnTo>
                    <a:pt x="33552" y="19739"/>
                  </a:lnTo>
                  <a:lnTo>
                    <a:pt x="33552" y="28992"/>
                  </a:lnTo>
                  <a:lnTo>
                    <a:pt x="18518" y="2899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518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97" y="69397"/>
                  </a:lnTo>
                  <a:lnTo>
                    <a:pt x="10423" y="72944"/>
                  </a:lnTo>
                  <a:lnTo>
                    <a:pt x="15049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28992"/>
                  </a:lnTo>
                  <a:lnTo>
                    <a:pt x="11579" y="31306"/>
                  </a:lnTo>
                  <a:lnTo>
                    <a:pt x="6954" y="35932"/>
                  </a:lnTo>
                  <a:lnTo>
                    <a:pt x="2312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" name="object 1039">
              <a:extLst>
                <a:ext uri="{FF2B5EF4-FFF2-40B4-BE49-F238E27FC236}">
                  <a16:creationId xmlns:a16="http://schemas.microsoft.com/office/drawing/2014/main" id="{D04337CD-53F9-4D6C-A992-AFEA73D1F4D2}"/>
                </a:ext>
              </a:extLst>
            </p:cNvPr>
            <p:cNvSpPr/>
            <p:nvPr/>
          </p:nvSpPr>
          <p:spPr>
            <a:xfrm>
              <a:off x="1202122" y="165584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2312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" name="object 1040">
              <a:extLst>
                <a:ext uri="{FF2B5EF4-FFF2-40B4-BE49-F238E27FC236}">
                  <a16:creationId xmlns:a16="http://schemas.microsoft.com/office/drawing/2014/main" id="{7C50D9C9-10D1-4569-B000-79640F440A09}"/>
                </a:ext>
              </a:extLst>
            </p:cNvPr>
            <p:cNvSpPr/>
            <p:nvPr/>
          </p:nvSpPr>
          <p:spPr>
            <a:xfrm>
              <a:off x="1235659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0083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460" y="15755"/>
                  </a:lnTo>
                  <a:lnTo>
                    <a:pt x="47004" y="3881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" name="object 1041">
              <a:extLst>
                <a:ext uri="{FF2B5EF4-FFF2-40B4-BE49-F238E27FC236}">
                  <a16:creationId xmlns:a16="http://schemas.microsoft.com/office/drawing/2014/main" id="{2F03454C-75F6-4F39-AA5F-333C6E6C9127}"/>
                </a:ext>
              </a:extLst>
            </p:cNvPr>
            <p:cNvSpPr/>
            <p:nvPr/>
          </p:nvSpPr>
          <p:spPr>
            <a:xfrm>
              <a:off x="1303905" y="1681286"/>
              <a:ext cx="21987" cy="76337"/>
            </a:xfrm>
            <a:custGeom>
              <a:avLst/>
              <a:gdLst/>
              <a:ahLst/>
              <a:cxnLst/>
              <a:rect l="l" t="t" r="r" b="b"/>
              <a:pathLst>
                <a:path w="21987" h="76337">
                  <a:moveTo>
                    <a:pt x="3469" y="74024"/>
                  </a:moveTo>
                  <a:lnTo>
                    <a:pt x="8095" y="76337"/>
                  </a:lnTo>
                  <a:lnTo>
                    <a:pt x="15033" y="76337"/>
                  </a:lnTo>
                  <a:lnTo>
                    <a:pt x="19675" y="74024"/>
                  </a:lnTo>
                  <a:lnTo>
                    <a:pt x="21987" y="69397"/>
                  </a:lnTo>
                  <a:lnTo>
                    <a:pt x="21987" y="63691"/>
                  </a:lnTo>
                  <a:lnTo>
                    <a:pt x="20831" y="60144"/>
                  </a:lnTo>
                  <a:lnTo>
                    <a:pt x="19675" y="59065"/>
                  </a:lnTo>
                  <a:lnTo>
                    <a:pt x="15033" y="55518"/>
                  </a:lnTo>
                  <a:lnTo>
                    <a:pt x="8095" y="55518"/>
                  </a:lnTo>
                  <a:lnTo>
                    <a:pt x="5782" y="56751"/>
                  </a:lnTo>
                  <a:lnTo>
                    <a:pt x="1156" y="60144"/>
                  </a:lnTo>
                  <a:lnTo>
                    <a:pt x="0" y="63691"/>
                  </a:lnTo>
                  <a:lnTo>
                    <a:pt x="0" y="69397"/>
                  </a:lnTo>
                  <a:lnTo>
                    <a:pt x="3469" y="74024"/>
                  </a:lnTo>
                  <a:close/>
                </a:path>
                <a:path w="21987" h="76337">
                  <a:moveTo>
                    <a:pt x="3469" y="18506"/>
                  </a:moveTo>
                  <a:lnTo>
                    <a:pt x="8095" y="20819"/>
                  </a:lnTo>
                  <a:lnTo>
                    <a:pt x="15033" y="20819"/>
                  </a:lnTo>
                  <a:lnTo>
                    <a:pt x="19675" y="18506"/>
                  </a:lnTo>
                  <a:lnTo>
                    <a:pt x="21987" y="13879"/>
                  </a:lnTo>
                  <a:lnTo>
                    <a:pt x="21987" y="8173"/>
                  </a:lnTo>
                  <a:lnTo>
                    <a:pt x="20831" y="4626"/>
                  </a:lnTo>
                  <a:lnTo>
                    <a:pt x="19675" y="3546"/>
                  </a:lnTo>
                  <a:lnTo>
                    <a:pt x="15033" y="0"/>
                  </a:lnTo>
                  <a:lnTo>
                    <a:pt x="8095" y="0"/>
                  </a:lnTo>
                  <a:lnTo>
                    <a:pt x="5782" y="1233"/>
                  </a:lnTo>
                  <a:lnTo>
                    <a:pt x="1156" y="4626"/>
                  </a:lnTo>
                  <a:lnTo>
                    <a:pt x="0" y="8173"/>
                  </a:lnTo>
                  <a:lnTo>
                    <a:pt x="0" y="13879"/>
                  </a:lnTo>
                  <a:lnTo>
                    <a:pt x="3469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" name="object 1042">
              <a:extLst>
                <a:ext uri="{FF2B5EF4-FFF2-40B4-BE49-F238E27FC236}">
                  <a16:creationId xmlns:a16="http://schemas.microsoft.com/office/drawing/2014/main" id="{C6794FFD-674C-49A1-B05F-8A4E6D6F76FB}"/>
                </a:ext>
              </a:extLst>
            </p:cNvPr>
            <p:cNvSpPr/>
            <p:nvPr/>
          </p:nvSpPr>
          <p:spPr>
            <a:xfrm>
              <a:off x="1401077" y="1659387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8162" y="40404"/>
                  </a:moveTo>
                  <a:lnTo>
                    <a:pt x="19659" y="40404"/>
                  </a:lnTo>
                  <a:lnTo>
                    <a:pt x="19659" y="16192"/>
                  </a:lnTo>
                  <a:lnTo>
                    <a:pt x="34693" y="1619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0964"/>
                  </a:lnTo>
                  <a:lnTo>
                    <a:pt x="19659" y="80964"/>
                  </a:lnTo>
                  <a:lnTo>
                    <a:pt x="19659" y="55518"/>
                  </a:lnTo>
                  <a:lnTo>
                    <a:pt x="40491" y="55518"/>
                  </a:lnTo>
                  <a:lnTo>
                    <a:pt x="38162" y="40404"/>
                  </a:lnTo>
                  <a:close/>
                </a:path>
                <a:path w="63619" h="98236">
                  <a:moveTo>
                    <a:pt x="63619" y="78650"/>
                  </a:moveTo>
                  <a:lnTo>
                    <a:pt x="63619" y="63537"/>
                  </a:lnTo>
                  <a:lnTo>
                    <a:pt x="62463" y="58911"/>
                  </a:lnTo>
                  <a:lnTo>
                    <a:pt x="60150" y="55518"/>
                  </a:lnTo>
                  <a:lnTo>
                    <a:pt x="56681" y="50891"/>
                  </a:lnTo>
                  <a:lnTo>
                    <a:pt x="54368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2718"/>
                  </a:lnTo>
                  <a:lnTo>
                    <a:pt x="58994" y="39325"/>
                  </a:lnTo>
                  <a:lnTo>
                    <a:pt x="60150" y="35778"/>
                  </a:lnTo>
                  <a:lnTo>
                    <a:pt x="61307" y="31151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4368" y="6939"/>
                  </a:lnTo>
                  <a:lnTo>
                    <a:pt x="48586" y="2313"/>
                  </a:lnTo>
                  <a:lnTo>
                    <a:pt x="40491" y="0"/>
                  </a:lnTo>
                  <a:lnTo>
                    <a:pt x="30067" y="0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40491" y="20819"/>
                  </a:lnTo>
                  <a:lnTo>
                    <a:pt x="41647" y="24212"/>
                  </a:lnTo>
                  <a:lnTo>
                    <a:pt x="41647" y="37012"/>
                  </a:lnTo>
                  <a:lnTo>
                    <a:pt x="38162" y="40404"/>
                  </a:lnTo>
                  <a:lnTo>
                    <a:pt x="40491" y="55518"/>
                  </a:lnTo>
                  <a:lnTo>
                    <a:pt x="43960" y="60144"/>
                  </a:lnTo>
                  <a:lnTo>
                    <a:pt x="43960" y="72790"/>
                  </a:lnTo>
                  <a:lnTo>
                    <a:pt x="42803" y="76337"/>
                  </a:lnTo>
                  <a:lnTo>
                    <a:pt x="39319" y="79730"/>
                  </a:lnTo>
                  <a:lnTo>
                    <a:pt x="35849" y="80964"/>
                  </a:lnTo>
                  <a:lnTo>
                    <a:pt x="32380" y="80964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60150" y="85590"/>
                  </a:lnTo>
                  <a:lnTo>
                    <a:pt x="63619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" name="object 1043">
              <a:extLst>
                <a:ext uri="{FF2B5EF4-FFF2-40B4-BE49-F238E27FC236}">
                  <a16:creationId xmlns:a16="http://schemas.microsoft.com/office/drawing/2014/main" id="{3A0908AF-6B90-4890-A2EE-DE64CB29C9DF}"/>
                </a:ext>
              </a:extLst>
            </p:cNvPr>
            <p:cNvSpPr/>
            <p:nvPr/>
          </p:nvSpPr>
          <p:spPr>
            <a:xfrm>
              <a:off x="147626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9659" y="54284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6613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9659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" name="object 1044">
              <a:extLst>
                <a:ext uri="{FF2B5EF4-FFF2-40B4-BE49-F238E27FC236}">
                  <a16:creationId xmlns:a16="http://schemas.microsoft.com/office/drawing/2014/main" id="{DE4CE36A-8794-4F22-8ADF-D4EFFBE0998D}"/>
                </a:ext>
              </a:extLst>
            </p:cNvPr>
            <p:cNvSpPr/>
            <p:nvPr/>
          </p:nvSpPr>
          <p:spPr>
            <a:xfrm>
              <a:off x="1543351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992"/>
                  </a:lnTo>
                  <a:lnTo>
                    <a:pt x="1156" y="28992"/>
                  </a:lnTo>
                  <a:close/>
                </a:path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18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1156" y="15113"/>
                  </a:lnTo>
                  <a:lnTo>
                    <a:pt x="4625" y="18506"/>
                  </a:lnTo>
                  <a:lnTo>
                    <a:pt x="8095" y="19739"/>
                  </a:lnTo>
                  <a:lnTo>
                    <a:pt x="13877" y="19739"/>
                  </a:lnTo>
                  <a:lnTo>
                    <a:pt x="18518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" name="object 1045">
              <a:extLst>
                <a:ext uri="{FF2B5EF4-FFF2-40B4-BE49-F238E27FC236}">
                  <a16:creationId xmlns:a16="http://schemas.microsoft.com/office/drawing/2014/main" id="{54B4D48F-50B7-49E5-A3EB-0181E3B93A33}"/>
                </a:ext>
              </a:extLst>
            </p:cNvPr>
            <p:cNvSpPr/>
            <p:nvPr/>
          </p:nvSpPr>
          <p:spPr>
            <a:xfrm>
              <a:off x="1587889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929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" name="object 1046">
              <a:extLst>
                <a:ext uri="{FF2B5EF4-FFF2-40B4-BE49-F238E27FC236}">
                  <a16:creationId xmlns:a16="http://schemas.microsoft.com/office/drawing/2014/main" id="{642DF255-0DA4-49C5-8342-0A9001710B9C}"/>
                </a:ext>
              </a:extLst>
            </p:cNvPr>
            <p:cNvSpPr/>
            <p:nvPr/>
          </p:nvSpPr>
          <p:spPr>
            <a:xfrm>
              <a:off x="1608127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205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205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52" y="45185"/>
                  </a:lnTo>
                  <a:lnTo>
                    <a:pt x="35865" y="47498"/>
                  </a:lnTo>
                  <a:lnTo>
                    <a:pt x="38178" y="50891"/>
                  </a:lnTo>
                  <a:lnTo>
                    <a:pt x="38178" y="84511"/>
                  </a:lnTo>
                  <a:lnTo>
                    <a:pt x="35865" y="87903"/>
                  </a:lnTo>
                  <a:lnTo>
                    <a:pt x="33552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08" y="101783"/>
                  </a:lnTo>
                  <a:lnTo>
                    <a:pt x="39334" y="96077"/>
                  </a:lnTo>
                  <a:lnTo>
                    <a:pt x="39334" y="104096"/>
                  </a:lnTo>
                  <a:lnTo>
                    <a:pt x="56681" y="104096"/>
                  </a:lnTo>
                  <a:lnTo>
                    <a:pt x="56681" y="0"/>
                  </a:lnTo>
                  <a:lnTo>
                    <a:pt x="38178" y="0"/>
                  </a:lnTo>
                  <a:lnTo>
                    <a:pt x="38178" y="37012"/>
                  </a:lnTo>
                  <a:lnTo>
                    <a:pt x="34708" y="32385"/>
                  </a:lnTo>
                  <a:lnTo>
                    <a:pt x="30083" y="30072"/>
                  </a:lnTo>
                  <a:lnTo>
                    <a:pt x="16205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" name="object 1047">
              <a:extLst>
                <a:ext uri="{FF2B5EF4-FFF2-40B4-BE49-F238E27FC236}">
                  <a16:creationId xmlns:a16="http://schemas.microsoft.com/office/drawing/2014/main" id="{DAFF583B-2E50-47D1-9EA1-D3F23E07FB30}"/>
                </a:ext>
              </a:extLst>
            </p:cNvPr>
            <p:cNvSpPr/>
            <p:nvPr/>
          </p:nvSpPr>
          <p:spPr>
            <a:xfrm>
              <a:off x="1674060" y="1740352"/>
              <a:ext cx="23144" cy="41638"/>
            </a:xfrm>
            <a:custGeom>
              <a:avLst/>
              <a:gdLst/>
              <a:ahLst/>
              <a:cxnLst/>
              <a:rect l="l" t="t" r="r" b="b"/>
              <a:pathLst>
                <a:path w="23144" h="41638">
                  <a:moveTo>
                    <a:pt x="10423" y="41638"/>
                  </a:moveTo>
                  <a:lnTo>
                    <a:pt x="13892" y="38245"/>
                  </a:lnTo>
                  <a:lnTo>
                    <a:pt x="17362" y="33465"/>
                  </a:lnTo>
                  <a:lnTo>
                    <a:pt x="19675" y="28838"/>
                  </a:lnTo>
                  <a:lnTo>
                    <a:pt x="21987" y="23132"/>
                  </a:lnTo>
                  <a:lnTo>
                    <a:pt x="23144" y="18506"/>
                  </a:lnTo>
                  <a:lnTo>
                    <a:pt x="23144" y="0"/>
                  </a:lnTo>
                  <a:lnTo>
                    <a:pt x="6954" y="0"/>
                  </a:lnTo>
                  <a:lnTo>
                    <a:pt x="6954" y="20819"/>
                  </a:lnTo>
                  <a:lnTo>
                    <a:pt x="5782" y="26525"/>
                  </a:lnTo>
                  <a:lnTo>
                    <a:pt x="2312" y="31151"/>
                  </a:lnTo>
                  <a:lnTo>
                    <a:pt x="0" y="35932"/>
                  </a:lnTo>
                  <a:lnTo>
                    <a:pt x="10423" y="4163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" name="object 1048">
              <a:extLst>
                <a:ext uri="{FF2B5EF4-FFF2-40B4-BE49-F238E27FC236}">
                  <a16:creationId xmlns:a16="http://schemas.microsoft.com/office/drawing/2014/main" id="{F2B9780D-8E4A-4C6E-B3D4-D5993BD32D70}"/>
                </a:ext>
              </a:extLst>
            </p:cNvPr>
            <p:cNvSpPr/>
            <p:nvPr/>
          </p:nvSpPr>
          <p:spPr>
            <a:xfrm>
              <a:off x="1736524" y="1659387"/>
              <a:ext cx="78669" cy="98236"/>
            </a:xfrm>
            <a:custGeom>
              <a:avLst/>
              <a:gdLst/>
              <a:ahLst/>
              <a:cxnLst/>
              <a:rect l="l" t="t" r="r" b="b"/>
              <a:pathLst>
                <a:path w="78669" h="98236">
                  <a:moveTo>
                    <a:pt x="30083" y="61224"/>
                  </a:moveTo>
                  <a:lnTo>
                    <a:pt x="53211" y="77417"/>
                  </a:lnTo>
                  <a:lnTo>
                    <a:pt x="57837" y="98236"/>
                  </a:lnTo>
                  <a:lnTo>
                    <a:pt x="78669" y="98236"/>
                  </a:lnTo>
                  <a:lnTo>
                    <a:pt x="48586" y="0"/>
                  </a:lnTo>
                  <a:lnTo>
                    <a:pt x="30083" y="0"/>
                  </a:lnTo>
                  <a:lnTo>
                    <a:pt x="0" y="98236"/>
                  </a:lnTo>
                  <a:lnTo>
                    <a:pt x="20831" y="98236"/>
                  </a:lnTo>
                  <a:lnTo>
                    <a:pt x="25457" y="77417"/>
                  </a:lnTo>
                  <a:lnTo>
                    <a:pt x="53211" y="77417"/>
                  </a:lnTo>
                  <a:lnTo>
                    <a:pt x="30083" y="61224"/>
                  </a:lnTo>
                  <a:lnTo>
                    <a:pt x="39334" y="26525"/>
                  </a:lnTo>
                  <a:lnTo>
                    <a:pt x="48586" y="61224"/>
                  </a:lnTo>
                  <a:lnTo>
                    <a:pt x="30083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" name="object 1049">
              <a:extLst>
                <a:ext uri="{FF2B5EF4-FFF2-40B4-BE49-F238E27FC236}">
                  <a16:creationId xmlns:a16="http://schemas.microsoft.com/office/drawing/2014/main" id="{677D993B-E498-452E-BAF1-8B6645535412}"/>
                </a:ext>
              </a:extLst>
            </p:cNvPr>
            <p:cNvSpPr/>
            <p:nvPr/>
          </p:nvSpPr>
          <p:spPr>
            <a:xfrm>
              <a:off x="1820975" y="1683600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6598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32385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0816" y="18506"/>
                  </a:lnTo>
                  <a:lnTo>
                    <a:pt x="25441" y="15113"/>
                  </a:lnTo>
                  <a:lnTo>
                    <a:pt x="28911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803" y="72944"/>
                  </a:lnTo>
                  <a:lnTo>
                    <a:pt x="47429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" name="object 1050">
              <a:extLst>
                <a:ext uri="{FF2B5EF4-FFF2-40B4-BE49-F238E27FC236}">
                  <a16:creationId xmlns:a16="http://schemas.microsoft.com/office/drawing/2014/main" id="{B301F7ED-0C81-4DFC-B5B2-9F593592A516}"/>
                </a:ext>
              </a:extLst>
            </p:cNvPr>
            <p:cNvSpPr/>
            <p:nvPr/>
          </p:nvSpPr>
          <p:spPr>
            <a:xfrm>
              <a:off x="1883439" y="1683600"/>
              <a:ext cx="56681" cy="101937"/>
            </a:xfrm>
            <a:custGeom>
              <a:avLst/>
              <a:gdLst/>
              <a:ahLst/>
              <a:cxnLst/>
              <a:rect l="l" t="t" r="r" b="b"/>
              <a:pathLst>
                <a:path w="56681" h="101937">
                  <a:moveTo>
                    <a:pt x="23128" y="75258"/>
                  </a:moveTo>
                  <a:lnTo>
                    <a:pt x="28911" y="75258"/>
                  </a:lnTo>
                  <a:lnTo>
                    <a:pt x="33536" y="72944"/>
                  </a:lnTo>
                  <a:lnTo>
                    <a:pt x="37021" y="68318"/>
                  </a:lnTo>
                  <a:lnTo>
                    <a:pt x="37021" y="101937"/>
                  </a:lnTo>
                  <a:lnTo>
                    <a:pt x="56681" y="101937"/>
                  </a:lnTo>
                  <a:lnTo>
                    <a:pt x="56681" y="1233"/>
                  </a:lnTo>
                  <a:lnTo>
                    <a:pt x="39334" y="1233"/>
                  </a:lnTo>
                  <a:lnTo>
                    <a:pt x="38178" y="8173"/>
                  </a:lnTo>
                  <a:lnTo>
                    <a:pt x="34693" y="2313"/>
                  </a:lnTo>
                  <a:lnTo>
                    <a:pt x="30067" y="0"/>
                  </a:lnTo>
                  <a:lnTo>
                    <a:pt x="15033" y="0"/>
                  </a:lnTo>
                  <a:lnTo>
                    <a:pt x="18503" y="27759"/>
                  </a:lnTo>
                  <a:lnTo>
                    <a:pt x="19659" y="22053"/>
                  </a:lnTo>
                  <a:lnTo>
                    <a:pt x="20816" y="19739"/>
                  </a:lnTo>
                  <a:lnTo>
                    <a:pt x="23128" y="16192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5849" y="17426"/>
                  </a:lnTo>
                  <a:lnTo>
                    <a:pt x="37021" y="19739"/>
                  </a:lnTo>
                  <a:lnTo>
                    <a:pt x="37021" y="54438"/>
                  </a:lnTo>
                  <a:lnTo>
                    <a:pt x="35849" y="57831"/>
                  </a:lnTo>
                  <a:lnTo>
                    <a:pt x="32380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659" y="52125"/>
                  </a:lnTo>
                  <a:lnTo>
                    <a:pt x="18503" y="46265"/>
                  </a:lnTo>
                  <a:lnTo>
                    <a:pt x="16190" y="75258"/>
                  </a:lnTo>
                  <a:lnTo>
                    <a:pt x="23128" y="75258"/>
                  </a:lnTo>
                  <a:close/>
                </a:path>
                <a:path w="56681" h="101937">
                  <a:moveTo>
                    <a:pt x="0" y="34698"/>
                  </a:moveTo>
                  <a:lnTo>
                    <a:pt x="4" y="41475"/>
                  </a:lnTo>
                  <a:lnTo>
                    <a:pt x="1671" y="55754"/>
                  </a:lnTo>
                  <a:lnTo>
                    <a:pt x="5782" y="66005"/>
                  </a:lnTo>
                  <a:lnTo>
                    <a:pt x="10408" y="71711"/>
                  </a:lnTo>
                  <a:lnTo>
                    <a:pt x="16190" y="75258"/>
                  </a:lnTo>
                  <a:lnTo>
                    <a:pt x="18503" y="46265"/>
                  </a:lnTo>
                  <a:lnTo>
                    <a:pt x="18503" y="27759"/>
                  </a:lnTo>
                  <a:lnTo>
                    <a:pt x="15033" y="0"/>
                  </a:lnTo>
                  <a:lnTo>
                    <a:pt x="9251" y="2313"/>
                  </a:lnTo>
                  <a:lnTo>
                    <a:pt x="5782" y="8173"/>
                  </a:lnTo>
                  <a:lnTo>
                    <a:pt x="4931" y="9319"/>
                  </a:lnTo>
                  <a:lnTo>
                    <a:pt x="995" y="201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" name="object 1051">
              <a:extLst>
                <a:ext uri="{FF2B5EF4-FFF2-40B4-BE49-F238E27FC236}">
                  <a16:creationId xmlns:a16="http://schemas.microsoft.com/office/drawing/2014/main" id="{1402BAB3-C452-4670-9518-BD18EA3CB8EE}"/>
                </a:ext>
              </a:extLst>
            </p:cNvPr>
            <p:cNvSpPr/>
            <p:nvPr/>
          </p:nvSpPr>
          <p:spPr>
            <a:xfrm>
              <a:off x="1952841" y="1684833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54284"/>
                  </a:move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6598" y="74024"/>
                  </a:lnTo>
                  <a:lnTo>
                    <a:pt x="32395" y="70477"/>
                  </a:lnTo>
                  <a:lnTo>
                    <a:pt x="35865" y="65850"/>
                  </a:lnTo>
                  <a:lnTo>
                    <a:pt x="37021" y="72790"/>
                  </a:lnTo>
                  <a:lnTo>
                    <a:pt x="54368" y="72790"/>
                  </a:lnTo>
                  <a:lnTo>
                    <a:pt x="54368" y="0"/>
                  </a:lnTo>
                  <a:lnTo>
                    <a:pt x="35865" y="0"/>
                  </a:lnTo>
                  <a:lnTo>
                    <a:pt x="35865" y="51971"/>
                  </a:lnTo>
                  <a:lnTo>
                    <a:pt x="33552" y="55518"/>
                  </a:lnTo>
                  <a:lnTo>
                    <a:pt x="30083" y="57831"/>
                  </a:lnTo>
                  <a:lnTo>
                    <a:pt x="21972" y="57831"/>
                  </a:lnTo>
                  <a:lnTo>
                    <a:pt x="18503" y="542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" name="object 1052">
              <a:extLst>
                <a:ext uri="{FF2B5EF4-FFF2-40B4-BE49-F238E27FC236}">
                  <a16:creationId xmlns:a16="http://schemas.microsoft.com/office/drawing/2014/main" id="{12EBC1F3-27D6-4C7A-8952-7098F793080D}"/>
                </a:ext>
              </a:extLst>
            </p:cNvPr>
            <p:cNvSpPr/>
            <p:nvPr/>
          </p:nvSpPr>
          <p:spPr>
            <a:xfrm>
              <a:off x="2019930" y="165584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20831" y="9253"/>
                  </a:moveTo>
                  <a:lnTo>
                    <a:pt x="20831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31" y="12800"/>
                  </a:lnTo>
                  <a:lnTo>
                    <a:pt x="20831" y="9253"/>
                  </a:lnTo>
                  <a:close/>
                </a:path>
                <a:path w="20831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" name="object 1053">
              <a:extLst>
                <a:ext uri="{FF2B5EF4-FFF2-40B4-BE49-F238E27FC236}">
                  <a16:creationId xmlns:a16="http://schemas.microsoft.com/office/drawing/2014/main" id="{CCFB3072-6EEB-4A48-A059-8441BBBCF6DA}"/>
                </a:ext>
              </a:extLst>
            </p:cNvPr>
            <p:cNvSpPr/>
            <p:nvPr/>
          </p:nvSpPr>
          <p:spPr>
            <a:xfrm>
              <a:off x="2053483" y="1683600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9659" y="74024"/>
                  </a:moveTo>
                  <a:lnTo>
                    <a:pt x="19659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30067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1972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" name="object 1054">
              <a:extLst>
                <a:ext uri="{FF2B5EF4-FFF2-40B4-BE49-F238E27FC236}">
                  <a16:creationId xmlns:a16="http://schemas.microsoft.com/office/drawing/2014/main" id="{AD16629B-EE1F-45E9-8CB1-0994C20A8BEB}"/>
                </a:ext>
              </a:extLst>
            </p:cNvPr>
            <p:cNvSpPr/>
            <p:nvPr/>
          </p:nvSpPr>
          <p:spPr>
            <a:xfrm>
              <a:off x="2095115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" y="41981"/>
                  </a:moveTo>
                  <a:lnTo>
                    <a:pt x="2362" y="55689"/>
                  </a:lnTo>
                  <a:lnTo>
                    <a:pt x="8110" y="66005"/>
                  </a:lnTo>
                  <a:lnTo>
                    <a:pt x="13892" y="71711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691"/>
                  </a:lnTo>
                  <a:lnTo>
                    <a:pt x="48586" y="52125"/>
                  </a:lnTo>
                  <a:lnTo>
                    <a:pt x="43960" y="5675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642" y="10899"/>
                  </a:lnTo>
                  <a:lnTo>
                    <a:pt x="1549" y="21670"/>
                  </a:lnTo>
                  <a:lnTo>
                    <a:pt x="0" y="35932"/>
                  </a:lnTo>
                  <a:lnTo>
                    <a:pt x="1" y="41981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5113"/>
                  </a:lnTo>
                  <a:lnTo>
                    <a:pt x="32395" y="15113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43" y="32183"/>
                  </a:lnTo>
                  <a:lnTo>
                    <a:pt x="54681" y="18263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" name="object 1055">
              <a:extLst>
                <a:ext uri="{FF2B5EF4-FFF2-40B4-BE49-F238E27FC236}">
                  <a16:creationId xmlns:a16="http://schemas.microsoft.com/office/drawing/2014/main" id="{66AF31E6-8015-443C-A8F1-975DB2895B3E}"/>
                </a:ext>
              </a:extLst>
            </p:cNvPr>
            <p:cNvSpPr/>
            <p:nvPr/>
          </p:nvSpPr>
          <p:spPr>
            <a:xfrm>
              <a:off x="2189974" y="1683600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53211" y="16192"/>
                  </a:moveTo>
                  <a:lnTo>
                    <a:pt x="50899" y="10486"/>
                  </a:lnTo>
                  <a:lnTo>
                    <a:pt x="47429" y="5860"/>
                  </a:lnTo>
                  <a:lnTo>
                    <a:pt x="42803" y="123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3877" y="123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4708" y="28992"/>
                  </a:lnTo>
                  <a:lnTo>
                    <a:pt x="19659" y="28992"/>
                  </a:lnTo>
                  <a:lnTo>
                    <a:pt x="19659" y="52125"/>
                  </a:lnTo>
                  <a:lnTo>
                    <a:pt x="19659" y="48578"/>
                  </a:lnTo>
                  <a:lnTo>
                    <a:pt x="20816" y="45185"/>
                  </a:lnTo>
                  <a:lnTo>
                    <a:pt x="21972" y="43951"/>
                  </a:lnTo>
                  <a:lnTo>
                    <a:pt x="26598" y="40559"/>
                  </a:lnTo>
                  <a:lnTo>
                    <a:pt x="34708" y="40559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59065"/>
                  </a:lnTo>
                  <a:lnTo>
                    <a:pt x="25441" y="60144"/>
                  </a:lnTo>
                  <a:lnTo>
                    <a:pt x="21972" y="60144"/>
                  </a:lnTo>
                  <a:lnTo>
                    <a:pt x="27754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3691"/>
                  </a:lnTo>
                  <a:lnTo>
                    <a:pt x="53211" y="16192"/>
                  </a:lnTo>
                  <a:close/>
                </a:path>
                <a:path w="56681" h="75258">
                  <a:moveTo>
                    <a:pt x="0" y="4518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9659" y="28992"/>
                  </a:lnTo>
                  <a:lnTo>
                    <a:pt x="12720" y="31306"/>
                  </a:lnTo>
                  <a:lnTo>
                    <a:pt x="8095" y="35932"/>
                  </a:lnTo>
                  <a:lnTo>
                    <a:pt x="3469" y="39325"/>
                  </a:lnTo>
                  <a:lnTo>
                    <a:pt x="0" y="451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" name="object 1056">
              <a:extLst>
                <a:ext uri="{FF2B5EF4-FFF2-40B4-BE49-F238E27FC236}">
                  <a16:creationId xmlns:a16="http://schemas.microsoft.com/office/drawing/2014/main" id="{424DACA8-DA28-4952-86BB-EA4E9F50F98B}"/>
                </a:ext>
              </a:extLst>
            </p:cNvPr>
            <p:cNvSpPr/>
            <p:nvPr/>
          </p:nvSpPr>
          <p:spPr>
            <a:xfrm>
              <a:off x="2255907" y="1683600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300" y="15113"/>
                  </a:lnTo>
                  <a:lnTo>
                    <a:pt x="27770" y="15113"/>
                  </a:lnTo>
                  <a:lnTo>
                    <a:pt x="32395" y="16192"/>
                  </a:lnTo>
                  <a:lnTo>
                    <a:pt x="34708" y="19739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5445"/>
                  </a:lnTo>
                  <a:lnTo>
                    <a:pt x="53612" y="16468"/>
                  </a:lnTo>
                  <a:lnTo>
                    <a:pt x="47456" y="4056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" name="object 1057">
              <a:extLst>
                <a:ext uri="{FF2B5EF4-FFF2-40B4-BE49-F238E27FC236}">
                  <a16:creationId xmlns:a16="http://schemas.microsoft.com/office/drawing/2014/main" id="{DEBC1A43-ADB7-43EA-AC33-4F30C80F12E0}"/>
                </a:ext>
              </a:extLst>
            </p:cNvPr>
            <p:cNvSpPr/>
            <p:nvPr/>
          </p:nvSpPr>
          <p:spPr>
            <a:xfrm>
              <a:off x="2320683" y="1653527"/>
              <a:ext cx="30083" cy="105330"/>
            </a:xfrm>
            <a:custGeom>
              <a:avLst/>
              <a:gdLst/>
              <a:ahLst/>
              <a:cxnLst/>
              <a:rect l="l" t="t" r="r" b="b"/>
              <a:pathLst>
                <a:path w="30083" h="105330">
                  <a:moveTo>
                    <a:pt x="24300" y="105330"/>
                  </a:moveTo>
                  <a:lnTo>
                    <a:pt x="30083" y="105330"/>
                  </a:lnTo>
                  <a:lnTo>
                    <a:pt x="25457" y="89137"/>
                  </a:lnTo>
                  <a:lnTo>
                    <a:pt x="23144" y="87903"/>
                  </a:lnTo>
                  <a:lnTo>
                    <a:pt x="21987" y="84511"/>
                  </a:lnTo>
                  <a:lnTo>
                    <a:pt x="19675" y="82197"/>
                  </a:lnTo>
                  <a:lnTo>
                    <a:pt x="16190" y="105330"/>
                  </a:lnTo>
                  <a:lnTo>
                    <a:pt x="24300" y="105330"/>
                  </a:lnTo>
                  <a:close/>
                </a:path>
                <a:path w="30083" h="105330">
                  <a:moveTo>
                    <a:pt x="10408" y="32385"/>
                  </a:moveTo>
                  <a:lnTo>
                    <a:pt x="5782" y="38245"/>
                  </a:lnTo>
                  <a:lnTo>
                    <a:pt x="5126" y="39392"/>
                  </a:lnTo>
                  <a:lnTo>
                    <a:pt x="1400" y="50184"/>
                  </a:lnTo>
                  <a:lnTo>
                    <a:pt x="0" y="6477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08" y="101783"/>
                  </a:lnTo>
                  <a:lnTo>
                    <a:pt x="16190" y="105330"/>
                  </a:lnTo>
                  <a:lnTo>
                    <a:pt x="19675" y="82197"/>
                  </a:lnTo>
                  <a:lnTo>
                    <a:pt x="19675" y="52125"/>
                  </a:lnTo>
                  <a:lnTo>
                    <a:pt x="21987" y="49812"/>
                  </a:lnTo>
                  <a:lnTo>
                    <a:pt x="25457" y="45185"/>
                  </a:lnTo>
                  <a:lnTo>
                    <a:pt x="33536" y="45185"/>
                  </a:lnTo>
                  <a:lnTo>
                    <a:pt x="35849" y="47498"/>
                  </a:lnTo>
                  <a:lnTo>
                    <a:pt x="38162" y="50891"/>
                  </a:lnTo>
                  <a:lnTo>
                    <a:pt x="38162" y="84511"/>
                  </a:lnTo>
                  <a:lnTo>
                    <a:pt x="35849" y="87903"/>
                  </a:lnTo>
                  <a:lnTo>
                    <a:pt x="33536" y="89137"/>
                  </a:lnTo>
                  <a:lnTo>
                    <a:pt x="25457" y="89137"/>
                  </a:lnTo>
                  <a:lnTo>
                    <a:pt x="30083" y="105330"/>
                  </a:lnTo>
                  <a:lnTo>
                    <a:pt x="34770" y="101783"/>
                  </a:lnTo>
                  <a:lnTo>
                    <a:pt x="39396" y="96077"/>
                  </a:lnTo>
                  <a:lnTo>
                    <a:pt x="39396" y="104096"/>
                  </a:lnTo>
                  <a:lnTo>
                    <a:pt x="56665" y="104096"/>
                  </a:lnTo>
                  <a:lnTo>
                    <a:pt x="56665" y="0"/>
                  </a:lnTo>
                  <a:lnTo>
                    <a:pt x="38162" y="0"/>
                  </a:lnTo>
                  <a:lnTo>
                    <a:pt x="38162" y="37012"/>
                  </a:lnTo>
                  <a:lnTo>
                    <a:pt x="34770" y="32385"/>
                  </a:lnTo>
                  <a:lnTo>
                    <a:pt x="30083" y="30072"/>
                  </a:lnTo>
                  <a:lnTo>
                    <a:pt x="16190" y="30072"/>
                  </a:lnTo>
                  <a:lnTo>
                    <a:pt x="10408" y="3238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" name="object 1058">
              <a:extLst>
                <a:ext uri="{FF2B5EF4-FFF2-40B4-BE49-F238E27FC236}">
                  <a16:creationId xmlns:a16="http://schemas.microsoft.com/office/drawing/2014/main" id="{97F2B3BB-2018-4BDD-8806-5E7F7DC6E1A9}"/>
                </a:ext>
              </a:extLst>
            </p:cNvPr>
            <p:cNvSpPr/>
            <p:nvPr/>
          </p:nvSpPr>
          <p:spPr>
            <a:xfrm>
              <a:off x="2433475" y="1659387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" name="object 1059">
              <a:extLst>
                <a:ext uri="{FF2B5EF4-FFF2-40B4-BE49-F238E27FC236}">
                  <a16:creationId xmlns:a16="http://schemas.microsoft.com/office/drawing/2014/main" id="{BFA8F048-FE16-4389-8C20-547A6A8E4FFD}"/>
                </a:ext>
              </a:extLst>
            </p:cNvPr>
            <p:cNvSpPr/>
            <p:nvPr/>
          </p:nvSpPr>
          <p:spPr>
            <a:xfrm>
              <a:off x="2457221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8570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2053"/>
                  </a:lnTo>
                  <a:lnTo>
                    <a:pt x="55509" y="17426"/>
                  </a:lnTo>
                  <a:lnTo>
                    <a:pt x="57822" y="15113"/>
                  </a:lnTo>
                  <a:lnTo>
                    <a:pt x="64761" y="15113"/>
                  </a:lnTo>
                  <a:lnTo>
                    <a:pt x="65840" y="16192"/>
                  </a:lnTo>
                  <a:lnTo>
                    <a:pt x="68153" y="19739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7230" y="16468"/>
                  </a:lnTo>
                  <a:lnTo>
                    <a:pt x="81442" y="4056"/>
                  </a:lnTo>
                  <a:lnTo>
                    <a:pt x="69386" y="0"/>
                  </a:lnTo>
                  <a:lnTo>
                    <a:pt x="61214" y="0"/>
                  </a:lnTo>
                  <a:lnTo>
                    <a:pt x="55509" y="2313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" name="object 1060">
              <a:extLst>
                <a:ext uri="{FF2B5EF4-FFF2-40B4-BE49-F238E27FC236}">
                  <a16:creationId xmlns:a16="http://schemas.microsoft.com/office/drawing/2014/main" id="{C5B2A64E-8E3F-4275-B12E-70610E1342D9}"/>
                </a:ext>
              </a:extLst>
            </p:cNvPr>
            <p:cNvSpPr/>
            <p:nvPr/>
          </p:nvSpPr>
          <p:spPr>
            <a:xfrm>
              <a:off x="2558989" y="1683600"/>
              <a:ext cx="56742" cy="101937"/>
            </a:xfrm>
            <a:custGeom>
              <a:avLst/>
              <a:gdLst/>
              <a:ahLst/>
              <a:cxnLst/>
              <a:rect l="l" t="t" r="r" b="b"/>
              <a:pathLst>
                <a:path w="56742" h="101937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426"/>
                  </a:lnTo>
                  <a:lnTo>
                    <a:pt x="24208" y="15113"/>
                  </a:lnTo>
                  <a:lnTo>
                    <a:pt x="31146" y="15113"/>
                  </a:lnTo>
                  <a:lnTo>
                    <a:pt x="35772" y="19739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0891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351" y="53849"/>
                  </a:lnTo>
                  <a:lnTo>
                    <a:pt x="56742" y="39325"/>
                  </a:lnTo>
                  <a:lnTo>
                    <a:pt x="56737" y="32681"/>
                  </a:lnTo>
                  <a:lnTo>
                    <a:pt x="55058" y="18356"/>
                  </a:lnTo>
                  <a:lnTo>
                    <a:pt x="50883" y="8173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6939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9582" y="101937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937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" name="object 1061">
              <a:extLst>
                <a:ext uri="{FF2B5EF4-FFF2-40B4-BE49-F238E27FC236}">
                  <a16:creationId xmlns:a16="http://schemas.microsoft.com/office/drawing/2014/main" id="{633B5B18-27CB-445B-83D8-760CA576811B}"/>
                </a:ext>
              </a:extLst>
            </p:cNvPr>
            <p:cNvSpPr/>
            <p:nvPr/>
          </p:nvSpPr>
          <p:spPr>
            <a:xfrm>
              <a:off x="2637087" y="1653527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" name="object 1062">
              <a:extLst>
                <a:ext uri="{FF2B5EF4-FFF2-40B4-BE49-F238E27FC236}">
                  <a16:creationId xmlns:a16="http://schemas.microsoft.com/office/drawing/2014/main" id="{FC2BAB0E-668B-44B0-BD69-83F5FEB917D2}"/>
                </a:ext>
              </a:extLst>
            </p:cNvPr>
            <p:cNvSpPr/>
            <p:nvPr/>
          </p:nvSpPr>
          <p:spPr>
            <a:xfrm>
              <a:off x="2658443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" name="object 1063">
              <a:extLst>
                <a:ext uri="{FF2B5EF4-FFF2-40B4-BE49-F238E27FC236}">
                  <a16:creationId xmlns:a16="http://schemas.microsoft.com/office/drawing/2014/main" id="{A3ABE702-BD83-411F-BCAA-C4D91B748446}"/>
                </a:ext>
              </a:extLst>
            </p:cNvPr>
            <p:cNvSpPr/>
            <p:nvPr/>
          </p:nvSpPr>
          <p:spPr>
            <a:xfrm>
              <a:off x="2725517" y="1683600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17423" y="8173"/>
                  </a:move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26675" y="15113"/>
                  </a:lnTo>
                  <a:lnTo>
                    <a:pt x="31301" y="16192"/>
                  </a:lnTo>
                  <a:lnTo>
                    <a:pt x="33614" y="19739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2053"/>
                  </a:lnTo>
                  <a:lnTo>
                    <a:pt x="54430" y="17426"/>
                  </a:lnTo>
                  <a:lnTo>
                    <a:pt x="57822" y="15113"/>
                  </a:lnTo>
                  <a:lnTo>
                    <a:pt x="61368" y="15113"/>
                  </a:lnTo>
                  <a:lnTo>
                    <a:pt x="65994" y="16192"/>
                  </a:lnTo>
                  <a:lnTo>
                    <a:pt x="68307" y="19739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5445"/>
                  </a:lnTo>
                  <a:lnTo>
                    <a:pt x="86569" y="15802"/>
                  </a:lnTo>
                  <a:lnTo>
                    <a:pt x="80250" y="389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2313"/>
                  </a:lnTo>
                  <a:lnTo>
                    <a:pt x="49804" y="9253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" name="object 1064">
              <a:extLst>
                <a:ext uri="{FF2B5EF4-FFF2-40B4-BE49-F238E27FC236}">
                  <a16:creationId xmlns:a16="http://schemas.microsoft.com/office/drawing/2014/main" id="{6168958A-9C81-4046-9355-0B36639C4264}"/>
                </a:ext>
              </a:extLst>
            </p:cNvPr>
            <p:cNvSpPr/>
            <p:nvPr/>
          </p:nvSpPr>
          <p:spPr>
            <a:xfrm>
              <a:off x="2824971" y="1683600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0819"/>
                  </a:lnTo>
                  <a:lnTo>
                    <a:pt x="22049" y="18506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1711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69397"/>
                  </a:lnTo>
                  <a:lnTo>
                    <a:pt x="53196" y="67084"/>
                  </a:lnTo>
                  <a:lnTo>
                    <a:pt x="55509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8578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183"/>
                  </a:lnTo>
                  <a:lnTo>
                    <a:pt x="54743" y="18263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" name="object 1065">
              <a:extLst>
                <a:ext uri="{FF2B5EF4-FFF2-40B4-BE49-F238E27FC236}">
                  <a16:creationId xmlns:a16="http://schemas.microsoft.com/office/drawing/2014/main" id="{304EA38E-DD68-46B0-A4EC-CB606D9B6906}"/>
                </a:ext>
              </a:extLst>
            </p:cNvPr>
            <p:cNvSpPr/>
            <p:nvPr/>
          </p:nvSpPr>
          <p:spPr>
            <a:xfrm>
              <a:off x="2890966" y="1683600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4362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673" y="16468"/>
                  </a:lnTo>
                  <a:lnTo>
                    <a:pt x="47517" y="4056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" name="object 1066">
              <a:extLst>
                <a:ext uri="{FF2B5EF4-FFF2-40B4-BE49-F238E27FC236}">
                  <a16:creationId xmlns:a16="http://schemas.microsoft.com/office/drawing/2014/main" id="{C5D5918C-81B4-4503-9466-47304EC6274C}"/>
                </a:ext>
              </a:extLst>
            </p:cNvPr>
            <p:cNvSpPr/>
            <p:nvPr/>
          </p:nvSpPr>
          <p:spPr>
            <a:xfrm>
              <a:off x="2953414" y="1666327"/>
              <a:ext cx="37006" cy="92530"/>
            </a:xfrm>
            <a:custGeom>
              <a:avLst/>
              <a:gdLst/>
              <a:ahLst/>
              <a:cxnLst/>
              <a:rect l="l" t="t" r="r" b="b"/>
              <a:pathLst>
                <a:path w="37006" h="92530">
                  <a:moveTo>
                    <a:pt x="27754" y="18506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72" y="32385"/>
                  </a:lnTo>
                  <a:lnTo>
                    <a:pt x="8172" y="70477"/>
                  </a:lnTo>
                  <a:lnTo>
                    <a:pt x="8456" y="75474"/>
                  </a:lnTo>
                  <a:lnTo>
                    <a:pt x="14269" y="88372"/>
                  </a:lnTo>
                  <a:lnTo>
                    <a:pt x="26675" y="92530"/>
                  </a:lnTo>
                  <a:lnTo>
                    <a:pt x="30067" y="92530"/>
                  </a:lnTo>
                  <a:lnTo>
                    <a:pt x="33614" y="91296"/>
                  </a:lnTo>
                  <a:lnTo>
                    <a:pt x="37006" y="90217"/>
                  </a:lnTo>
                  <a:lnTo>
                    <a:pt x="37006" y="75103"/>
                  </a:lnTo>
                  <a:lnTo>
                    <a:pt x="35926" y="76337"/>
                  </a:lnTo>
                  <a:lnTo>
                    <a:pt x="32380" y="76337"/>
                  </a:lnTo>
                  <a:lnTo>
                    <a:pt x="28988" y="75103"/>
                  </a:lnTo>
                  <a:lnTo>
                    <a:pt x="27754" y="71711"/>
                  </a:lnTo>
                  <a:lnTo>
                    <a:pt x="27754" y="32385"/>
                  </a:lnTo>
                  <a:lnTo>
                    <a:pt x="37006" y="32385"/>
                  </a:lnTo>
                  <a:lnTo>
                    <a:pt x="37006" y="18506"/>
                  </a:lnTo>
                  <a:lnTo>
                    <a:pt x="27754" y="1850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" name="object 1067">
              <a:extLst>
                <a:ext uri="{FF2B5EF4-FFF2-40B4-BE49-F238E27FC236}">
                  <a16:creationId xmlns:a16="http://schemas.microsoft.com/office/drawing/2014/main" id="{2D8C8464-7709-434A-98D0-CE58947A6D5E}"/>
                </a:ext>
              </a:extLst>
            </p:cNvPr>
            <p:cNvSpPr/>
            <p:nvPr/>
          </p:nvSpPr>
          <p:spPr>
            <a:xfrm>
              <a:off x="893264" y="1813296"/>
              <a:ext cx="87914" cy="98236"/>
            </a:xfrm>
            <a:custGeom>
              <a:avLst/>
              <a:gdLst/>
              <a:ahLst/>
              <a:cxnLst/>
              <a:rect l="l" t="t" r="r" b="b"/>
              <a:pathLst>
                <a:path w="87914" h="98236">
                  <a:moveTo>
                    <a:pt x="68247" y="71711"/>
                  </a:moveTo>
                  <a:lnTo>
                    <a:pt x="68247" y="98236"/>
                  </a:lnTo>
                  <a:lnTo>
                    <a:pt x="87914" y="98236"/>
                  </a:lnTo>
                  <a:lnTo>
                    <a:pt x="87914" y="0"/>
                  </a:lnTo>
                  <a:lnTo>
                    <a:pt x="62463" y="0"/>
                  </a:lnTo>
                  <a:lnTo>
                    <a:pt x="43955" y="70477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664" y="98236"/>
                  </a:lnTo>
                  <a:lnTo>
                    <a:pt x="19664" y="71711"/>
                  </a:lnTo>
                  <a:lnTo>
                    <a:pt x="17349" y="31151"/>
                  </a:lnTo>
                  <a:lnTo>
                    <a:pt x="37015" y="98236"/>
                  </a:lnTo>
                  <a:lnTo>
                    <a:pt x="50895" y="98236"/>
                  </a:lnTo>
                  <a:lnTo>
                    <a:pt x="69403" y="31151"/>
                  </a:lnTo>
                  <a:lnTo>
                    <a:pt x="6824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" name="object 1068">
              <a:extLst>
                <a:ext uri="{FF2B5EF4-FFF2-40B4-BE49-F238E27FC236}">
                  <a16:creationId xmlns:a16="http://schemas.microsoft.com/office/drawing/2014/main" id="{66AD1464-CDA4-4956-AEB5-9B19D92D55F6}"/>
                </a:ext>
              </a:extLst>
            </p:cNvPr>
            <p:cNvSpPr/>
            <p:nvPr/>
          </p:nvSpPr>
          <p:spPr>
            <a:xfrm>
              <a:off x="993900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19659" y="23132"/>
                  </a:moveTo>
                  <a:lnTo>
                    <a:pt x="19659" y="17426"/>
                  </a:lnTo>
                  <a:lnTo>
                    <a:pt x="21972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156" y="64771"/>
                  </a:lnTo>
                  <a:lnTo>
                    <a:pt x="5782" y="69397"/>
                  </a:lnTo>
                  <a:lnTo>
                    <a:pt x="9251" y="72944"/>
                  </a:lnTo>
                  <a:lnTo>
                    <a:pt x="15033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972" y="43951"/>
                  </a:lnTo>
                  <a:lnTo>
                    <a:pt x="25441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16" y="60144"/>
                  </a:lnTo>
                  <a:lnTo>
                    <a:pt x="26598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4708" y="70631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3211" y="69397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59" y="0"/>
                  </a:lnTo>
                  <a:lnTo>
                    <a:pt x="13877" y="2313"/>
                  </a:lnTo>
                  <a:lnTo>
                    <a:pt x="8095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59" y="23132"/>
                  </a:lnTo>
                  <a:close/>
                </a:path>
                <a:path w="55524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5033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" name="object 1069">
              <a:extLst>
                <a:ext uri="{FF2B5EF4-FFF2-40B4-BE49-F238E27FC236}">
                  <a16:creationId xmlns:a16="http://schemas.microsoft.com/office/drawing/2014/main" id="{2CB37E8A-CAF3-4938-8CFD-6B1D644E5B2B}"/>
                </a:ext>
              </a:extLst>
            </p:cNvPr>
            <p:cNvSpPr/>
            <p:nvPr/>
          </p:nvSpPr>
          <p:spPr>
            <a:xfrm>
              <a:off x="1058676" y="183750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1972" y="17426"/>
                  </a:lnTo>
                  <a:lnTo>
                    <a:pt x="24300" y="16192"/>
                  </a:lnTo>
                  <a:lnTo>
                    <a:pt x="31239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679"/>
                  </a:lnTo>
                  <a:lnTo>
                    <a:pt x="53927" y="15375"/>
                  </a:lnTo>
                  <a:lnTo>
                    <a:pt x="47563" y="3722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" name="object 1070">
              <a:extLst>
                <a:ext uri="{FF2B5EF4-FFF2-40B4-BE49-F238E27FC236}">
                  <a16:creationId xmlns:a16="http://schemas.microsoft.com/office/drawing/2014/main" id="{237B244C-AA18-4B3B-8BEC-350C0721E132}"/>
                </a:ext>
              </a:extLst>
            </p:cNvPr>
            <p:cNvSpPr/>
            <p:nvPr/>
          </p:nvSpPr>
          <p:spPr>
            <a:xfrm>
              <a:off x="1124609" y="183750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3144" y="41638"/>
                  </a:moveTo>
                  <a:lnTo>
                    <a:pt x="26613" y="40559"/>
                  </a:lnTo>
                  <a:lnTo>
                    <a:pt x="33552" y="40559"/>
                  </a:lnTo>
                  <a:lnTo>
                    <a:pt x="33552" y="55518"/>
                  </a:lnTo>
                  <a:lnTo>
                    <a:pt x="32395" y="57831"/>
                  </a:lnTo>
                  <a:lnTo>
                    <a:pt x="28926" y="60144"/>
                  </a:lnTo>
                  <a:lnTo>
                    <a:pt x="20831" y="60144"/>
                  </a:lnTo>
                  <a:lnTo>
                    <a:pt x="26613" y="75258"/>
                  </a:lnTo>
                  <a:lnTo>
                    <a:pt x="31239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486"/>
                  </a:lnTo>
                  <a:lnTo>
                    <a:pt x="46273" y="5860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486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19675" y="23132"/>
                  </a:lnTo>
                  <a:lnTo>
                    <a:pt x="19675" y="17426"/>
                  </a:lnTo>
                  <a:lnTo>
                    <a:pt x="23144" y="15113"/>
                  </a:lnTo>
                  <a:lnTo>
                    <a:pt x="31239" y="15113"/>
                  </a:lnTo>
                  <a:lnTo>
                    <a:pt x="33552" y="18506"/>
                  </a:lnTo>
                  <a:lnTo>
                    <a:pt x="33552" y="28992"/>
                  </a:lnTo>
                  <a:lnTo>
                    <a:pt x="27770" y="28992"/>
                  </a:lnTo>
                  <a:lnTo>
                    <a:pt x="18518" y="30072"/>
                  </a:lnTo>
                  <a:lnTo>
                    <a:pt x="18518" y="52125"/>
                  </a:lnTo>
                  <a:lnTo>
                    <a:pt x="18518" y="48578"/>
                  </a:lnTo>
                  <a:lnTo>
                    <a:pt x="19675" y="46265"/>
                  </a:lnTo>
                  <a:lnTo>
                    <a:pt x="23144" y="41638"/>
                  </a:lnTo>
                  <a:close/>
                </a:path>
                <a:path w="55524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26613" y="75258"/>
                  </a:lnTo>
                  <a:lnTo>
                    <a:pt x="20831" y="60144"/>
                  </a:lnTo>
                  <a:lnTo>
                    <a:pt x="18518" y="57831"/>
                  </a:lnTo>
                  <a:lnTo>
                    <a:pt x="18518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" name="object 1071">
              <a:extLst>
                <a:ext uri="{FF2B5EF4-FFF2-40B4-BE49-F238E27FC236}">
                  <a16:creationId xmlns:a16="http://schemas.microsoft.com/office/drawing/2014/main" id="{A4906E03-91FF-42E1-990C-F695C9574580}"/>
                </a:ext>
              </a:extLst>
            </p:cNvPr>
            <p:cNvSpPr/>
            <p:nvPr/>
          </p:nvSpPr>
          <p:spPr>
            <a:xfrm>
              <a:off x="1188229" y="183750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0408" y="71711"/>
                  </a:lnTo>
                  <a:lnTo>
                    <a:pt x="16205" y="75258"/>
                  </a:lnTo>
                  <a:lnTo>
                    <a:pt x="24300" y="75258"/>
                  </a:lnTo>
                  <a:lnTo>
                    <a:pt x="21987" y="54438"/>
                  </a:lnTo>
                  <a:lnTo>
                    <a:pt x="19675" y="52125"/>
                  </a:lnTo>
                  <a:lnTo>
                    <a:pt x="18518" y="46265"/>
                  </a:lnTo>
                  <a:lnTo>
                    <a:pt x="18518" y="28992"/>
                  </a:lnTo>
                  <a:lnTo>
                    <a:pt x="19675" y="23132"/>
                  </a:lnTo>
                  <a:lnTo>
                    <a:pt x="16205" y="0"/>
                  </a:lnTo>
                  <a:lnTo>
                    <a:pt x="10408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  <a:path w="57837" h="103017">
                  <a:moveTo>
                    <a:pt x="6938" y="96077"/>
                  </a:moveTo>
                  <a:lnTo>
                    <a:pt x="10408" y="98390"/>
                  </a:lnTo>
                  <a:lnTo>
                    <a:pt x="15049" y="100703"/>
                  </a:lnTo>
                  <a:lnTo>
                    <a:pt x="19675" y="101783"/>
                  </a:lnTo>
                  <a:lnTo>
                    <a:pt x="23144" y="103017"/>
                  </a:lnTo>
                  <a:lnTo>
                    <a:pt x="37021" y="103017"/>
                  </a:lnTo>
                  <a:lnTo>
                    <a:pt x="45116" y="100703"/>
                  </a:lnTo>
                  <a:lnTo>
                    <a:pt x="49742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233"/>
                  </a:lnTo>
                  <a:lnTo>
                    <a:pt x="40491" y="1233"/>
                  </a:lnTo>
                  <a:lnTo>
                    <a:pt x="39334" y="8173"/>
                  </a:lnTo>
                  <a:lnTo>
                    <a:pt x="35865" y="2313"/>
                  </a:lnTo>
                  <a:lnTo>
                    <a:pt x="31239" y="0"/>
                  </a:lnTo>
                  <a:lnTo>
                    <a:pt x="16205" y="0"/>
                  </a:lnTo>
                  <a:lnTo>
                    <a:pt x="19675" y="23132"/>
                  </a:lnTo>
                  <a:lnTo>
                    <a:pt x="21987" y="20819"/>
                  </a:lnTo>
                  <a:lnTo>
                    <a:pt x="23144" y="17426"/>
                  </a:lnTo>
                  <a:lnTo>
                    <a:pt x="26613" y="16192"/>
                  </a:lnTo>
                  <a:lnTo>
                    <a:pt x="33552" y="16192"/>
                  </a:lnTo>
                  <a:lnTo>
                    <a:pt x="37021" y="17426"/>
                  </a:lnTo>
                  <a:lnTo>
                    <a:pt x="38178" y="20819"/>
                  </a:lnTo>
                  <a:lnTo>
                    <a:pt x="38178" y="55518"/>
                  </a:lnTo>
                  <a:lnTo>
                    <a:pt x="37021" y="57831"/>
                  </a:lnTo>
                  <a:lnTo>
                    <a:pt x="33552" y="59065"/>
                  </a:lnTo>
                  <a:lnTo>
                    <a:pt x="26613" y="59065"/>
                  </a:lnTo>
                  <a:lnTo>
                    <a:pt x="23144" y="57831"/>
                  </a:lnTo>
                  <a:lnTo>
                    <a:pt x="21987" y="54438"/>
                  </a:lnTo>
                  <a:lnTo>
                    <a:pt x="24300" y="75258"/>
                  </a:lnTo>
                  <a:lnTo>
                    <a:pt x="30083" y="75258"/>
                  </a:lnTo>
                  <a:lnTo>
                    <a:pt x="34708" y="72944"/>
                  </a:lnTo>
                  <a:lnTo>
                    <a:pt x="38178" y="68318"/>
                  </a:lnTo>
                  <a:lnTo>
                    <a:pt x="38178" y="82197"/>
                  </a:lnTo>
                  <a:lnTo>
                    <a:pt x="35865" y="84511"/>
                  </a:lnTo>
                  <a:lnTo>
                    <a:pt x="31239" y="86824"/>
                  </a:lnTo>
                  <a:lnTo>
                    <a:pt x="20831" y="86824"/>
                  </a:lnTo>
                  <a:lnTo>
                    <a:pt x="18518" y="85590"/>
                  </a:lnTo>
                  <a:lnTo>
                    <a:pt x="15049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" name="object 1072">
              <a:extLst>
                <a:ext uri="{FF2B5EF4-FFF2-40B4-BE49-F238E27FC236}">
                  <a16:creationId xmlns:a16="http://schemas.microsoft.com/office/drawing/2014/main" id="{CB9DF278-FE6D-492D-887E-077614B810C4}"/>
                </a:ext>
              </a:extLst>
            </p:cNvPr>
            <p:cNvSpPr/>
            <p:nvPr/>
          </p:nvSpPr>
          <p:spPr>
            <a:xfrm>
              <a:off x="125763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36" y="3546"/>
                  </a:lnTo>
                  <a:lnTo>
                    <a:pt x="6954" y="9253"/>
                  </a:lnTo>
                  <a:lnTo>
                    <a:pt x="1473" y="21527"/>
                  </a:lnTo>
                  <a:lnTo>
                    <a:pt x="0" y="35932"/>
                  </a:lnTo>
                  <a:lnTo>
                    <a:pt x="0" y="41981"/>
                  </a:lnTo>
                  <a:lnTo>
                    <a:pt x="1924" y="55689"/>
                  </a:lnTo>
                  <a:lnTo>
                    <a:pt x="8110" y="66005"/>
                  </a:lnTo>
                  <a:lnTo>
                    <a:pt x="12736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" name="object 1073">
              <a:extLst>
                <a:ext uri="{FF2B5EF4-FFF2-40B4-BE49-F238E27FC236}">
                  <a16:creationId xmlns:a16="http://schemas.microsoft.com/office/drawing/2014/main" id="{A7B64EEF-440E-431D-B309-4147854A3A0C}"/>
                </a:ext>
              </a:extLst>
            </p:cNvPr>
            <p:cNvSpPr/>
            <p:nvPr/>
          </p:nvSpPr>
          <p:spPr>
            <a:xfrm>
              <a:off x="1323580" y="1837509"/>
              <a:ext cx="87905" cy="74024"/>
            </a:xfrm>
            <a:custGeom>
              <a:avLst/>
              <a:gdLst/>
              <a:ahLst/>
              <a:cxnLst/>
              <a:rect l="l" t="t" r="r" b="b"/>
              <a:pathLst>
                <a:path w="87905" h="74024">
                  <a:moveTo>
                    <a:pt x="53196" y="22053"/>
                  </a:moveTo>
                  <a:lnTo>
                    <a:pt x="55509" y="18506"/>
                  </a:lnTo>
                  <a:lnTo>
                    <a:pt x="57822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05" y="74024"/>
                  </a:lnTo>
                  <a:lnTo>
                    <a:pt x="87905" y="26679"/>
                  </a:lnTo>
                  <a:lnTo>
                    <a:pt x="86784" y="15375"/>
                  </a:lnTo>
                  <a:lnTo>
                    <a:pt x="80257" y="3722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5509" y="3546"/>
                  </a:lnTo>
                  <a:lnTo>
                    <a:pt x="50883" y="9253"/>
                  </a:lnTo>
                  <a:lnTo>
                    <a:pt x="48570" y="3546"/>
                  </a:lnTo>
                  <a:lnTo>
                    <a:pt x="42788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6192"/>
                  </a:lnTo>
                  <a:lnTo>
                    <a:pt x="30067" y="16192"/>
                  </a:lnTo>
                  <a:lnTo>
                    <a:pt x="33536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352" y="74024"/>
                  </a:lnTo>
                  <a:lnTo>
                    <a:pt x="54352" y="24366"/>
                  </a:lnTo>
                  <a:lnTo>
                    <a:pt x="53196" y="2205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" name="object 1074">
              <a:extLst>
                <a:ext uri="{FF2B5EF4-FFF2-40B4-BE49-F238E27FC236}">
                  <a16:creationId xmlns:a16="http://schemas.microsoft.com/office/drawing/2014/main" id="{E189FF6A-E5EE-4325-BCDC-54E4B86BE515}"/>
                </a:ext>
              </a:extLst>
            </p:cNvPr>
            <p:cNvSpPr/>
            <p:nvPr/>
          </p:nvSpPr>
          <p:spPr>
            <a:xfrm>
              <a:off x="142420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75" y="0"/>
                  </a:moveTo>
                  <a:lnTo>
                    <a:pt x="12720" y="3546"/>
                  </a:lnTo>
                  <a:lnTo>
                    <a:pt x="6938" y="9253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20831" y="75258"/>
                  </a:lnTo>
                  <a:lnTo>
                    <a:pt x="35865" y="75258"/>
                  </a:lnTo>
                  <a:lnTo>
                    <a:pt x="40491" y="74024"/>
                  </a:lnTo>
                  <a:lnTo>
                    <a:pt x="45116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7429" y="53204"/>
                  </a:lnTo>
                  <a:lnTo>
                    <a:pt x="43960" y="57831"/>
                  </a:lnTo>
                  <a:lnTo>
                    <a:pt x="38178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19675" y="53204"/>
                  </a:lnTo>
                  <a:lnTo>
                    <a:pt x="18518" y="49812"/>
                  </a:lnTo>
                  <a:lnTo>
                    <a:pt x="18518" y="43951"/>
                  </a:lnTo>
                  <a:lnTo>
                    <a:pt x="56681" y="43951"/>
                  </a:lnTo>
                  <a:lnTo>
                    <a:pt x="38178" y="28992"/>
                  </a:lnTo>
                  <a:lnTo>
                    <a:pt x="38178" y="30072"/>
                  </a:lnTo>
                  <a:lnTo>
                    <a:pt x="18518" y="30072"/>
                  </a:lnTo>
                  <a:lnTo>
                    <a:pt x="18518" y="25445"/>
                  </a:lnTo>
                  <a:lnTo>
                    <a:pt x="19675" y="22053"/>
                  </a:lnTo>
                  <a:lnTo>
                    <a:pt x="20831" y="19739"/>
                  </a:lnTo>
                  <a:lnTo>
                    <a:pt x="19675" y="0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19739"/>
                  </a:lnTo>
                  <a:lnTo>
                    <a:pt x="25457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28992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" name="object 1075">
              <a:extLst>
                <a:ext uri="{FF2B5EF4-FFF2-40B4-BE49-F238E27FC236}">
                  <a16:creationId xmlns:a16="http://schemas.microsoft.com/office/drawing/2014/main" id="{0376D624-8A18-4847-AE39-03BC59E930D4}"/>
                </a:ext>
              </a:extLst>
            </p:cNvPr>
            <p:cNvSpPr/>
            <p:nvPr/>
          </p:nvSpPr>
          <p:spPr>
            <a:xfrm>
              <a:off x="1490139" y="183750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18" y="8173"/>
                  </a:moveTo>
                  <a:lnTo>
                    <a:pt x="17362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426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679"/>
                  </a:lnTo>
                  <a:lnTo>
                    <a:pt x="53247" y="15375"/>
                  </a:lnTo>
                  <a:lnTo>
                    <a:pt x="46720" y="3722"/>
                  </a:lnTo>
                  <a:lnTo>
                    <a:pt x="34708" y="0"/>
                  </a:lnTo>
                  <a:lnTo>
                    <a:pt x="27770" y="0"/>
                  </a:lnTo>
                  <a:lnTo>
                    <a:pt x="23144" y="2313"/>
                  </a:lnTo>
                  <a:lnTo>
                    <a:pt x="18518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" name="object 1076">
              <a:extLst>
                <a:ext uri="{FF2B5EF4-FFF2-40B4-BE49-F238E27FC236}">
                  <a16:creationId xmlns:a16="http://schemas.microsoft.com/office/drawing/2014/main" id="{45041C3B-E7BA-4F68-A2A6-748E0EA3F26A}"/>
                </a:ext>
              </a:extLst>
            </p:cNvPr>
            <p:cNvSpPr/>
            <p:nvPr/>
          </p:nvSpPr>
          <p:spPr>
            <a:xfrm>
              <a:off x="1552602" y="1821316"/>
              <a:ext cx="37021" cy="91450"/>
            </a:xfrm>
            <a:custGeom>
              <a:avLst/>
              <a:gdLst/>
              <a:ahLst/>
              <a:cxnLst/>
              <a:rect l="l" t="t" r="r" b="b"/>
              <a:pathLst>
                <a:path w="37021" h="91450">
                  <a:moveTo>
                    <a:pt x="26613" y="17426"/>
                  </a:moveTo>
                  <a:lnTo>
                    <a:pt x="26613" y="0"/>
                  </a:lnTo>
                  <a:lnTo>
                    <a:pt x="8095" y="0"/>
                  </a:lnTo>
                  <a:lnTo>
                    <a:pt x="8095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8095" y="31306"/>
                  </a:lnTo>
                  <a:lnTo>
                    <a:pt x="8095" y="70631"/>
                  </a:lnTo>
                  <a:lnTo>
                    <a:pt x="8231" y="74150"/>
                  </a:lnTo>
                  <a:lnTo>
                    <a:pt x="13427" y="87125"/>
                  </a:lnTo>
                  <a:lnTo>
                    <a:pt x="26613" y="91450"/>
                  </a:lnTo>
                  <a:lnTo>
                    <a:pt x="33552" y="91450"/>
                  </a:lnTo>
                  <a:lnTo>
                    <a:pt x="37021" y="89137"/>
                  </a:lnTo>
                  <a:lnTo>
                    <a:pt x="37021" y="75258"/>
                  </a:lnTo>
                  <a:lnTo>
                    <a:pt x="32395" y="75258"/>
                  </a:lnTo>
                  <a:lnTo>
                    <a:pt x="27770" y="72944"/>
                  </a:lnTo>
                  <a:lnTo>
                    <a:pt x="26613" y="68318"/>
                  </a:lnTo>
                  <a:lnTo>
                    <a:pt x="26613" y="31306"/>
                  </a:lnTo>
                  <a:lnTo>
                    <a:pt x="37021" y="31306"/>
                  </a:lnTo>
                  <a:lnTo>
                    <a:pt x="37021" y="17426"/>
                  </a:lnTo>
                  <a:lnTo>
                    <a:pt x="26613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" name="object 1077">
              <a:extLst>
                <a:ext uri="{FF2B5EF4-FFF2-40B4-BE49-F238E27FC236}">
                  <a16:creationId xmlns:a16="http://schemas.microsoft.com/office/drawing/2014/main" id="{200CDB94-46E2-48EE-9758-28109C90986F}"/>
                </a:ext>
              </a:extLst>
            </p:cNvPr>
            <p:cNvSpPr/>
            <p:nvPr/>
          </p:nvSpPr>
          <p:spPr>
            <a:xfrm>
              <a:off x="1628959" y="1812063"/>
              <a:ext cx="70558" cy="100703"/>
            </a:xfrm>
            <a:custGeom>
              <a:avLst/>
              <a:gdLst/>
              <a:ahLst/>
              <a:cxnLst/>
              <a:rect l="l" t="t" r="r" b="b"/>
              <a:pathLst>
                <a:path w="70558" h="100703">
                  <a:moveTo>
                    <a:pt x="274" y="67263"/>
                  </a:moveTo>
                  <a:lnTo>
                    <a:pt x="2958" y="80216"/>
                  </a:lnTo>
                  <a:lnTo>
                    <a:pt x="9251" y="90217"/>
                  </a:lnTo>
                  <a:lnTo>
                    <a:pt x="10647" y="91759"/>
                  </a:lnTo>
                  <a:lnTo>
                    <a:pt x="21249" y="98452"/>
                  </a:lnTo>
                  <a:lnTo>
                    <a:pt x="34693" y="100703"/>
                  </a:lnTo>
                  <a:lnTo>
                    <a:pt x="37319" y="100640"/>
                  </a:lnTo>
                  <a:lnTo>
                    <a:pt x="40475" y="84511"/>
                  </a:lnTo>
                  <a:lnTo>
                    <a:pt x="30067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659" y="68318"/>
                  </a:lnTo>
                  <a:lnTo>
                    <a:pt x="18675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74" y="67263"/>
                  </a:lnTo>
                  <a:close/>
                </a:path>
                <a:path w="70558" h="100703">
                  <a:moveTo>
                    <a:pt x="19659" y="33619"/>
                  </a:move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28911" y="16192"/>
                  </a:lnTo>
                  <a:lnTo>
                    <a:pt x="40475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49727" y="33619"/>
                  </a:lnTo>
                  <a:lnTo>
                    <a:pt x="49727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475" y="84511"/>
                  </a:lnTo>
                  <a:lnTo>
                    <a:pt x="37319" y="100640"/>
                  </a:lnTo>
                  <a:lnTo>
                    <a:pt x="50552" y="97639"/>
                  </a:lnTo>
                  <a:lnTo>
                    <a:pt x="60150" y="90217"/>
                  </a:lnTo>
                  <a:lnTo>
                    <a:pt x="64334" y="84534"/>
                  </a:lnTo>
                  <a:lnTo>
                    <a:pt x="69002" y="73286"/>
                  </a:lnTo>
                  <a:lnTo>
                    <a:pt x="70558" y="59065"/>
                  </a:lnTo>
                  <a:lnTo>
                    <a:pt x="70558" y="42872"/>
                  </a:lnTo>
                  <a:lnTo>
                    <a:pt x="69534" y="33832"/>
                  </a:lnTo>
                  <a:lnTo>
                    <a:pt x="66305" y="21148"/>
                  </a:lnTo>
                  <a:lnTo>
                    <a:pt x="60150" y="11566"/>
                  </a:lnTo>
                  <a:lnTo>
                    <a:pt x="47949" y="2281"/>
                  </a:lnTo>
                  <a:lnTo>
                    <a:pt x="34693" y="0"/>
                  </a:lnTo>
                  <a:lnTo>
                    <a:pt x="31616" y="89"/>
                  </a:lnTo>
                  <a:lnTo>
                    <a:pt x="18675" y="3317"/>
                  </a:lnTo>
                  <a:lnTo>
                    <a:pt x="19659" y="68318"/>
                  </a:lnTo>
                  <a:lnTo>
                    <a:pt x="19659" y="3361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" name="object 1078">
              <a:extLst>
                <a:ext uri="{FF2B5EF4-FFF2-40B4-BE49-F238E27FC236}">
                  <a16:creationId xmlns:a16="http://schemas.microsoft.com/office/drawing/2014/main" id="{016020AB-86E7-420B-93C0-9694653EB7DB}"/>
                </a:ext>
              </a:extLst>
            </p:cNvPr>
            <p:cNvSpPr/>
            <p:nvPr/>
          </p:nvSpPr>
          <p:spPr>
            <a:xfrm>
              <a:off x="1711082" y="1808670"/>
              <a:ext cx="56681" cy="104096"/>
            </a:xfrm>
            <a:custGeom>
              <a:avLst/>
              <a:gdLst/>
              <a:ahLst/>
              <a:cxnLst/>
              <a:rect l="l" t="t" r="r" b="b"/>
              <a:pathLst>
                <a:path w="56681" h="104096">
                  <a:moveTo>
                    <a:pt x="38178" y="56597"/>
                  </a:moveTo>
                  <a:lnTo>
                    <a:pt x="38178" y="77417"/>
                  </a:lnTo>
                  <a:lnTo>
                    <a:pt x="37021" y="82043"/>
                  </a:lnTo>
                  <a:lnTo>
                    <a:pt x="35865" y="84356"/>
                  </a:lnTo>
                  <a:lnTo>
                    <a:pt x="33552" y="104096"/>
                  </a:lnTo>
                  <a:lnTo>
                    <a:pt x="41647" y="104096"/>
                  </a:lnTo>
                  <a:lnTo>
                    <a:pt x="47429" y="100549"/>
                  </a:lnTo>
                  <a:lnTo>
                    <a:pt x="50899" y="94843"/>
                  </a:lnTo>
                  <a:lnTo>
                    <a:pt x="51814" y="93588"/>
                  </a:lnTo>
                  <a:lnTo>
                    <a:pt x="55697" y="83188"/>
                  </a:lnTo>
                  <a:lnTo>
                    <a:pt x="56681" y="68164"/>
                  </a:lnTo>
                  <a:lnTo>
                    <a:pt x="56666" y="61346"/>
                  </a:lnTo>
                  <a:lnTo>
                    <a:pt x="55350" y="47712"/>
                  </a:lnTo>
                  <a:lnTo>
                    <a:pt x="50899" y="37012"/>
                  </a:lnTo>
                  <a:lnTo>
                    <a:pt x="47429" y="31151"/>
                  </a:lnTo>
                  <a:lnTo>
                    <a:pt x="41647" y="28838"/>
                  </a:lnTo>
                  <a:lnTo>
                    <a:pt x="27754" y="28838"/>
                  </a:lnTo>
                  <a:lnTo>
                    <a:pt x="23128" y="31151"/>
                  </a:lnTo>
                  <a:lnTo>
                    <a:pt x="19659" y="3577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7346" y="102862"/>
                  </a:lnTo>
                  <a:lnTo>
                    <a:pt x="18503" y="95923"/>
                  </a:lnTo>
                  <a:lnTo>
                    <a:pt x="21972" y="101783"/>
                  </a:lnTo>
                  <a:lnTo>
                    <a:pt x="19659" y="83277"/>
                  </a:lnTo>
                  <a:lnTo>
                    <a:pt x="19659" y="49657"/>
                  </a:lnTo>
                  <a:lnTo>
                    <a:pt x="20816" y="46265"/>
                  </a:lnTo>
                  <a:lnTo>
                    <a:pt x="24285" y="45031"/>
                  </a:lnTo>
                  <a:lnTo>
                    <a:pt x="31239" y="45031"/>
                  </a:lnTo>
                  <a:lnTo>
                    <a:pt x="34708" y="46265"/>
                  </a:lnTo>
                  <a:lnTo>
                    <a:pt x="37021" y="50891"/>
                  </a:lnTo>
                  <a:lnTo>
                    <a:pt x="38178" y="56597"/>
                  </a:lnTo>
                  <a:close/>
                </a:path>
                <a:path w="56681" h="104096">
                  <a:moveTo>
                    <a:pt x="35865" y="84356"/>
                  </a:moveTo>
                  <a:lnTo>
                    <a:pt x="32395" y="87903"/>
                  </a:lnTo>
                  <a:lnTo>
                    <a:pt x="24285" y="87903"/>
                  </a:lnTo>
                  <a:lnTo>
                    <a:pt x="20816" y="86670"/>
                  </a:lnTo>
                  <a:lnTo>
                    <a:pt x="19659" y="83277"/>
                  </a:lnTo>
                  <a:lnTo>
                    <a:pt x="21972" y="101783"/>
                  </a:lnTo>
                  <a:lnTo>
                    <a:pt x="27754" y="104096"/>
                  </a:lnTo>
                  <a:lnTo>
                    <a:pt x="33552" y="104096"/>
                  </a:lnTo>
                  <a:lnTo>
                    <a:pt x="35865" y="8435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" name="object 1079">
              <a:extLst>
                <a:ext uri="{FF2B5EF4-FFF2-40B4-BE49-F238E27FC236}">
                  <a16:creationId xmlns:a16="http://schemas.microsoft.com/office/drawing/2014/main" id="{E683EC42-4FB0-419C-9C95-6930ABF490DC}"/>
                </a:ext>
              </a:extLst>
            </p:cNvPr>
            <p:cNvSpPr/>
            <p:nvPr/>
          </p:nvSpPr>
          <p:spPr>
            <a:xfrm>
              <a:off x="1767763" y="1809749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486"/>
                  </a:moveTo>
                  <a:lnTo>
                    <a:pt x="31224" y="6939"/>
                  </a:lnTo>
                  <a:lnTo>
                    <a:pt x="28911" y="2313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6939"/>
                  </a:lnTo>
                  <a:lnTo>
                    <a:pt x="10408" y="12800"/>
                  </a:lnTo>
                  <a:lnTo>
                    <a:pt x="13877" y="17426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739"/>
                  </a:lnTo>
                  <a:lnTo>
                    <a:pt x="30067" y="15113"/>
                  </a:lnTo>
                  <a:lnTo>
                    <a:pt x="31224" y="10486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1972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992"/>
                  </a:lnTo>
                  <a:lnTo>
                    <a:pt x="11564" y="28992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" name="object 1080">
              <a:extLst>
                <a:ext uri="{FF2B5EF4-FFF2-40B4-BE49-F238E27FC236}">
                  <a16:creationId xmlns:a16="http://schemas.microsoft.com/office/drawing/2014/main" id="{6670A39D-8E9A-48E6-B602-3EF0C35454A7}"/>
                </a:ext>
              </a:extLst>
            </p:cNvPr>
            <p:cNvSpPr/>
            <p:nvPr/>
          </p:nvSpPr>
          <p:spPr>
            <a:xfrm>
              <a:off x="1809411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3128" y="17426"/>
                  </a:lnTo>
                  <a:lnTo>
                    <a:pt x="26598" y="16192"/>
                  </a:lnTo>
                  <a:lnTo>
                    <a:pt x="34693" y="16192"/>
                  </a:lnTo>
                  <a:lnTo>
                    <a:pt x="38162" y="20819"/>
                  </a:lnTo>
                  <a:lnTo>
                    <a:pt x="38162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197"/>
                  </a:lnTo>
                  <a:lnTo>
                    <a:pt x="54679" y="18755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940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99" y="70631"/>
                  </a:lnTo>
                  <a:lnTo>
                    <a:pt x="53211" y="67084"/>
                  </a:lnTo>
                  <a:lnTo>
                    <a:pt x="56681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" name="object 1081">
              <a:extLst>
                <a:ext uri="{FF2B5EF4-FFF2-40B4-BE49-F238E27FC236}">
                  <a16:creationId xmlns:a16="http://schemas.microsoft.com/office/drawing/2014/main" id="{EB01C194-7033-4884-9FAA-487485EC827C}"/>
                </a:ext>
              </a:extLst>
            </p:cNvPr>
            <p:cNvSpPr/>
            <p:nvPr/>
          </p:nvSpPr>
          <p:spPr>
            <a:xfrm>
              <a:off x="1874187" y="183750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11" y="59065"/>
                  </a:moveTo>
                  <a:lnTo>
                    <a:pt x="24285" y="59065"/>
                  </a:lnTo>
                  <a:lnTo>
                    <a:pt x="20816" y="55518"/>
                  </a:lnTo>
                  <a:lnTo>
                    <a:pt x="19659" y="52125"/>
                  </a:lnTo>
                  <a:lnTo>
                    <a:pt x="19659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9739"/>
                  </a:lnTo>
                  <a:lnTo>
                    <a:pt x="52055" y="12800"/>
                  </a:lnTo>
                  <a:lnTo>
                    <a:pt x="47429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608" y="20303"/>
                  </a:lnTo>
                  <a:lnTo>
                    <a:pt x="0" y="34698"/>
                  </a:lnTo>
                  <a:lnTo>
                    <a:pt x="16" y="42226"/>
                  </a:lnTo>
                  <a:lnTo>
                    <a:pt x="2074" y="56028"/>
                  </a:lnTo>
                  <a:lnTo>
                    <a:pt x="8095" y="66005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7429" y="68318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8911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" name="object 1082">
              <a:extLst>
                <a:ext uri="{FF2B5EF4-FFF2-40B4-BE49-F238E27FC236}">
                  <a16:creationId xmlns:a16="http://schemas.microsoft.com/office/drawing/2014/main" id="{21E8C4BB-0C22-4519-BFA1-32C76A564375}"/>
                </a:ext>
              </a:extLst>
            </p:cNvPr>
            <p:cNvSpPr/>
            <p:nvPr/>
          </p:nvSpPr>
          <p:spPr>
            <a:xfrm>
              <a:off x="1933181" y="1821316"/>
              <a:ext cx="38162" cy="91450"/>
            </a:xfrm>
            <a:custGeom>
              <a:avLst/>
              <a:gdLst/>
              <a:ahLst/>
              <a:cxnLst/>
              <a:rect l="l" t="t" r="r" b="b"/>
              <a:pathLst>
                <a:path w="38162" h="91450">
                  <a:moveTo>
                    <a:pt x="27754" y="17426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426"/>
                  </a:lnTo>
                  <a:lnTo>
                    <a:pt x="0" y="17426"/>
                  </a:lnTo>
                  <a:lnTo>
                    <a:pt x="0" y="31306"/>
                  </a:lnTo>
                  <a:lnTo>
                    <a:pt x="9251" y="31306"/>
                  </a:lnTo>
                  <a:lnTo>
                    <a:pt x="9251" y="70631"/>
                  </a:lnTo>
                  <a:lnTo>
                    <a:pt x="9386" y="74137"/>
                  </a:lnTo>
                  <a:lnTo>
                    <a:pt x="14572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162" y="89137"/>
                  </a:lnTo>
                  <a:lnTo>
                    <a:pt x="38162" y="75258"/>
                  </a:lnTo>
                  <a:lnTo>
                    <a:pt x="31224" y="75258"/>
                  </a:lnTo>
                  <a:lnTo>
                    <a:pt x="27754" y="72944"/>
                  </a:lnTo>
                  <a:lnTo>
                    <a:pt x="27754" y="31306"/>
                  </a:lnTo>
                  <a:lnTo>
                    <a:pt x="38162" y="31306"/>
                  </a:lnTo>
                  <a:lnTo>
                    <a:pt x="38162" y="17426"/>
                  </a:lnTo>
                  <a:lnTo>
                    <a:pt x="27754" y="1742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" name="object 1083">
              <a:extLst>
                <a:ext uri="{FF2B5EF4-FFF2-40B4-BE49-F238E27FC236}">
                  <a16:creationId xmlns:a16="http://schemas.microsoft.com/office/drawing/2014/main" id="{721B8F12-921B-49C6-B6EB-D1822A01D3E1}"/>
                </a:ext>
              </a:extLst>
            </p:cNvPr>
            <p:cNvSpPr/>
            <p:nvPr/>
          </p:nvSpPr>
          <p:spPr>
            <a:xfrm>
              <a:off x="1980611" y="1809749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312" y="17426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739"/>
                  </a:lnTo>
                  <a:lnTo>
                    <a:pt x="19659" y="15113"/>
                  </a:lnTo>
                  <a:lnTo>
                    <a:pt x="20816" y="10486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233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2313"/>
                  </a:lnTo>
                  <a:lnTo>
                    <a:pt x="0" y="6939"/>
                  </a:lnTo>
                  <a:lnTo>
                    <a:pt x="0" y="12800"/>
                  </a:lnTo>
                  <a:lnTo>
                    <a:pt x="2312" y="17426"/>
                  </a:lnTo>
                  <a:close/>
                </a:path>
                <a:path w="20816" h="101783">
                  <a:moveTo>
                    <a:pt x="0" y="28992"/>
                  </a:moveTo>
                  <a:lnTo>
                    <a:pt x="0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0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" name="object 1084">
              <a:extLst>
                <a:ext uri="{FF2B5EF4-FFF2-40B4-BE49-F238E27FC236}">
                  <a16:creationId xmlns:a16="http://schemas.microsoft.com/office/drawing/2014/main" id="{419AB73E-4B7B-4196-8F7A-1AF5D509D2EF}"/>
                </a:ext>
              </a:extLst>
            </p:cNvPr>
            <p:cNvSpPr/>
            <p:nvPr/>
          </p:nvSpPr>
          <p:spPr>
            <a:xfrm>
              <a:off x="2008366" y="1838742"/>
              <a:ext cx="57837" cy="72790"/>
            </a:xfrm>
            <a:custGeom>
              <a:avLst/>
              <a:gdLst/>
              <a:ahLst/>
              <a:cxnLst/>
              <a:rect l="l" t="t" r="r" b="b"/>
              <a:pathLst>
                <a:path w="57837" h="72790">
                  <a:moveTo>
                    <a:pt x="28911" y="46265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790"/>
                  </a:lnTo>
                  <a:lnTo>
                    <a:pt x="38178" y="72790"/>
                  </a:lnTo>
                  <a:lnTo>
                    <a:pt x="57837" y="0"/>
                  </a:lnTo>
                  <a:lnTo>
                    <a:pt x="38178" y="0"/>
                  </a:lnTo>
                  <a:lnTo>
                    <a:pt x="28911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" name="object 1085">
              <a:extLst>
                <a:ext uri="{FF2B5EF4-FFF2-40B4-BE49-F238E27FC236}">
                  <a16:creationId xmlns:a16="http://schemas.microsoft.com/office/drawing/2014/main" id="{7E8E0DB5-4844-44C2-8ECE-348EB3F88795}"/>
                </a:ext>
              </a:extLst>
            </p:cNvPr>
            <p:cNvSpPr/>
            <p:nvPr/>
          </p:nvSpPr>
          <p:spPr>
            <a:xfrm>
              <a:off x="2071986" y="183750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2053"/>
                  </a:lnTo>
                  <a:lnTo>
                    <a:pt x="21972" y="19739"/>
                  </a:lnTo>
                  <a:lnTo>
                    <a:pt x="25441" y="16192"/>
                  </a:lnTo>
                  <a:lnTo>
                    <a:pt x="34708" y="16192"/>
                  </a:lnTo>
                  <a:lnTo>
                    <a:pt x="37021" y="20819"/>
                  </a:lnTo>
                  <a:lnTo>
                    <a:pt x="38178" y="24366"/>
                  </a:lnTo>
                  <a:lnTo>
                    <a:pt x="38178" y="30072"/>
                  </a:lnTo>
                  <a:lnTo>
                    <a:pt x="19659" y="30072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43" y="32201"/>
                  </a:lnTo>
                  <a:lnTo>
                    <a:pt x="54681" y="18757"/>
                  </a:lnTo>
                  <a:lnTo>
                    <a:pt x="49742" y="8173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  <a:path w="56681" h="75258">
                  <a:moveTo>
                    <a:pt x="48586" y="53204"/>
                  </a:move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2053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6633" y="10897"/>
                  </a:lnTo>
                  <a:lnTo>
                    <a:pt x="1549" y="21668"/>
                  </a:lnTo>
                  <a:lnTo>
                    <a:pt x="0" y="35932"/>
                  </a:lnTo>
                  <a:lnTo>
                    <a:pt x="1" y="41975"/>
                  </a:lnTo>
                  <a:lnTo>
                    <a:pt x="2359" y="55687"/>
                  </a:lnTo>
                  <a:lnTo>
                    <a:pt x="8095" y="66005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70631"/>
                  </a:lnTo>
                  <a:lnTo>
                    <a:pt x="53211" y="67084"/>
                  </a:lnTo>
                  <a:lnTo>
                    <a:pt x="55524" y="64771"/>
                  </a:lnTo>
                  <a:lnTo>
                    <a:pt x="48586" y="5320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" name="object 1086">
              <a:extLst>
                <a:ext uri="{FF2B5EF4-FFF2-40B4-BE49-F238E27FC236}">
                  <a16:creationId xmlns:a16="http://schemas.microsoft.com/office/drawing/2014/main" id="{16FCB484-12EA-4564-BD4D-CDC781F391A9}"/>
                </a:ext>
              </a:extLst>
            </p:cNvPr>
            <p:cNvSpPr/>
            <p:nvPr/>
          </p:nvSpPr>
          <p:spPr>
            <a:xfrm>
              <a:off x="2140231" y="1835195"/>
              <a:ext cx="21987" cy="77571"/>
            </a:xfrm>
            <a:custGeom>
              <a:avLst/>
              <a:gdLst/>
              <a:ahLst/>
              <a:cxnLst/>
              <a:rect l="l" t="t" r="r" b="b"/>
              <a:pathLst>
                <a:path w="21987" h="77571">
                  <a:moveTo>
                    <a:pt x="0" y="63691"/>
                  </a:moveTo>
                  <a:lnTo>
                    <a:pt x="0" y="69397"/>
                  </a:lnTo>
                  <a:lnTo>
                    <a:pt x="3469" y="74024"/>
                  </a:lnTo>
                  <a:lnTo>
                    <a:pt x="8095" y="77571"/>
                  </a:lnTo>
                  <a:lnTo>
                    <a:pt x="13877" y="77571"/>
                  </a:lnTo>
                  <a:lnTo>
                    <a:pt x="17346" y="76337"/>
                  </a:lnTo>
                  <a:lnTo>
                    <a:pt x="20831" y="71711"/>
                  </a:lnTo>
                  <a:lnTo>
                    <a:pt x="21987" y="67084"/>
                  </a:lnTo>
                  <a:lnTo>
                    <a:pt x="21987" y="63691"/>
                  </a:lnTo>
                  <a:lnTo>
                    <a:pt x="20831" y="61378"/>
                  </a:lnTo>
                  <a:lnTo>
                    <a:pt x="17346" y="56751"/>
                  </a:lnTo>
                  <a:lnTo>
                    <a:pt x="13877" y="55518"/>
                  </a:lnTo>
                  <a:lnTo>
                    <a:pt x="8095" y="55518"/>
                  </a:lnTo>
                  <a:lnTo>
                    <a:pt x="3469" y="59065"/>
                  </a:lnTo>
                  <a:lnTo>
                    <a:pt x="0" y="63691"/>
                  </a:lnTo>
                  <a:close/>
                </a:path>
                <a:path w="21987" h="77571">
                  <a:moveTo>
                    <a:pt x="0" y="8173"/>
                  </a:moveTo>
                  <a:lnTo>
                    <a:pt x="0" y="13879"/>
                  </a:lnTo>
                  <a:lnTo>
                    <a:pt x="3469" y="18506"/>
                  </a:lnTo>
                  <a:lnTo>
                    <a:pt x="8095" y="22053"/>
                  </a:lnTo>
                  <a:lnTo>
                    <a:pt x="13877" y="22053"/>
                  </a:lnTo>
                  <a:lnTo>
                    <a:pt x="17346" y="20819"/>
                  </a:lnTo>
                  <a:lnTo>
                    <a:pt x="20831" y="16192"/>
                  </a:lnTo>
                  <a:lnTo>
                    <a:pt x="21987" y="11566"/>
                  </a:lnTo>
                  <a:lnTo>
                    <a:pt x="21987" y="8173"/>
                  </a:lnTo>
                  <a:lnTo>
                    <a:pt x="20831" y="5860"/>
                  </a:lnTo>
                  <a:lnTo>
                    <a:pt x="17346" y="123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" name="object 1087">
              <a:extLst>
                <a:ext uri="{FF2B5EF4-FFF2-40B4-BE49-F238E27FC236}">
                  <a16:creationId xmlns:a16="http://schemas.microsoft.com/office/drawing/2014/main" id="{1E9DACA6-5D7B-4975-92A0-2E2741B6DA25}"/>
                </a:ext>
              </a:extLst>
            </p:cNvPr>
            <p:cNvSpPr/>
            <p:nvPr/>
          </p:nvSpPr>
          <p:spPr>
            <a:xfrm>
              <a:off x="2237404" y="1813296"/>
              <a:ext cx="62463" cy="98236"/>
            </a:xfrm>
            <a:custGeom>
              <a:avLst/>
              <a:gdLst/>
              <a:ahLst/>
              <a:cxnLst/>
              <a:rect l="l" t="t" r="r" b="b"/>
              <a:pathLst>
                <a:path w="62463" h="98236">
                  <a:moveTo>
                    <a:pt x="38162" y="41638"/>
                  </a:moveTo>
                  <a:lnTo>
                    <a:pt x="19659" y="41638"/>
                  </a:lnTo>
                  <a:lnTo>
                    <a:pt x="19659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659" y="82043"/>
                  </a:lnTo>
                  <a:lnTo>
                    <a:pt x="19659" y="55518"/>
                  </a:lnTo>
                  <a:lnTo>
                    <a:pt x="40475" y="55518"/>
                  </a:lnTo>
                  <a:lnTo>
                    <a:pt x="38162" y="41638"/>
                  </a:lnTo>
                  <a:close/>
                </a:path>
                <a:path w="62463" h="98236">
                  <a:moveTo>
                    <a:pt x="62463" y="69397"/>
                  </a:moveTo>
                  <a:lnTo>
                    <a:pt x="62463" y="63537"/>
                  </a:lnTo>
                  <a:lnTo>
                    <a:pt x="61307" y="58911"/>
                  </a:lnTo>
                  <a:lnTo>
                    <a:pt x="58994" y="55518"/>
                  </a:lnTo>
                  <a:lnTo>
                    <a:pt x="56681" y="51971"/>
                  </a:lnTo>
                  <a:lnTo>
                    <a:pt x="53211" y="48578"/>
                  </a:lnTo>
                  <a:lnTo>
                    <a:pt x="49742" y="47344"/>
                  </a:lnTo>
                  <a:lnTo>
                    <a:pt x="53211" y="46265"/>
                  </a:lnTo>
                  <a:lnTo>
                    <a:pt x="56681" y="43951"/>
                  </a:lnTo>
                  <a:lnTo>
                    <a:pt x="57837" y="40404"/>
                  </a:lnTo>
                  <a:lnTo>
                    <a:pt x="60150" y="35778"/>
                  </a:lnTo>
                  <a:lnTo>
                    <a:pt x="61307" y="32385"/>
                  </a:lnTo>
                  <a:lnTo>
                    <a:pt x="61307" y="18506"/>
                  </a:lnTo>
                  <a:lnTo>
                    <a:pt x="58994" y="11566"/>
                  </a:lnTo>
                  <a:lnTo>
                    <a:pt x="53211" y="6939"/>
                  </a:lnTo>
                  <a:lnTo>
                    <a:pt x="48586" y="2313"/>
                  </a:lnTo>
                  <a:lnTo>
                    <a:pt x="40475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162" y="41638"/>
                  </a:lnTo>
                  <a:lnTo>
                    <a:pt x="40475" y="55518"/>
                  </a:lnTo>
                  <a:lnTo>
                    <a:pt x="42803" y="60144"/>
                  </a:lnTo>
                  <a:lnTo>
                    <a:pt x="42803" y="76337"/>
                  </a:lnTo>
                  <a:lnTo>
                    <a:pt x="40475" y="78650"/>
                  </a:lnTo>
                  <a:lnTo>
                    <a:pt x="35849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803" y="98236"/>
                  </a:lnTo>
                  <a:lnTo>
                    <a:pt x="49742" y="95923"/>
                  </a:lnTo>
                  <a:lnTo>
                    <a:pt x="55524" y="91296"/>
                  </a:lnTo>
                  <a:lnTo>
                    <a:pt x="60150" y="85590"/>
                  </a:lnTo>
                  <a:lnTo>
                    <a:pt x="62463" y="78650"/>
                  </a:lnTo>
                  <a:lnTo>
                    <a:pt x="62463" y="6939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" name="object 1088">
              <a:extLst>
                <a:ext uri="{FF2B5EF4-FFF2-40B4-BE49-F238E27FC236}">
                  <a16:creationId xmlns:a16="http://schemas.microsoft.com/office/drawing/2014/main" id="{E76AB94D-74CC-4277-9CAC-F5C58B8ADBFE}"/>
                </a:ext>
              </a:extLst>
            </p:cNvPr>
            <p:cNvSpPr/>
            <p:nvPr/>
          </p:nvSpPr>
          <p:spPr>
            <a:xfrm>
              <a:off x="2307962" y="1813296"/>
              <a:ext cx="78638" cy="98236"/>
            </a:xfrm>
            <a:custGeom>
              <a:avLst/>
              <a:gdLst/>
              <a:ahLst/>
              <a:cxnLst/>
              <a:rect l="l" t="t" r="r" b="b"/>
              <a:pathLst>
                <a:path w="78638" h="98236">
                  <a:moveTo>
                    <a:pt x="30067" y="61224"/>
                  </a:moveTo>
                  <a:lnTo>
                    <a:pt x="53196" y="78650"/>
                  </a:lnTo>
                  <a:lnTo>
                    <a:pt x="57822" y="98236"/>
                  </a:lnTo>
                  <a:lnTo>
                    <a:pt x="78638" y="98236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5441" y="78650"/>
                  </a:lnTo>
                  <a:lnTo>
                    <a:pt x="53196" y="78650"/>
                  </a:lnTo>
                  <a:lnTo>
                    <a:pt x="30067" y="61224"/>
                  </a:lnTo>
                  <a:lnTo>
                    <a:pt x="39334" y="26525"/>
                  </a:lnTo>
                  <a:lnTo>
                    <a:pt x="48570" y="61224"/>
                  </a:lnTo>
                  <a:lnTo>
                    <a:pt x="30067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" name="object 1089">
              <a:extLst>
                <a:ext uri="{FF2B5EF4-FFF2-40B4-BE49-F238E27FC236}">
                  <a16:creationId xmlns:a16="http://schemas.microsoft.com/office/drawing/2014/main" id="{F3B68C4A-DA0F-4BD4-80D7-0EE250B700E8}"/>
                </a:ext>
              </a:extLst>
            </p:cNvPr>
            <p:cNvSpPr/>
            <p:nvPr/>
          </p:nvSpPr>
          <p:spPr>
            <a:xfrm>
              <a:off x="2406260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208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" name="object 1090">
              <a:extLst>
                <a:ext uri="{FF2B5EF4-FFF2-40B4-BE49-F238E27FC236}">
                  <a16:creationId xmlns:a16="http://schemas.microsoft.com/office/drawing/2014/main" id="{B9685C85-0367-4EF9-A787-748ACE6EBF05}"/>
                </a:ext>
              </a:extLst>
            </p:cNvPr>
            <p:cNvSpPr/>
            <p:nvPr/>
          </p:nvSpPr>
          <p:spPr>
            <a:xfrm>
              <a:off x="2430546" y="1812063"/>
              <a:ext cx="56742" cy="100703"/>
            </a:xfrm>
            <a:custGeom>
              <a:avLst/>
              <a:gdLst/>
              <a:ahLst/>
              <a:cxnLst/>
              <a:rect l="l" t="t" r="r" b="b"/>
              <a:pathLst>
                <a:path w="56742" h="100703">
                  <a:moveTo>
                    <a:pt x="217" y="66704"/>
                  </a:moveTo>
                  <a:lnTo>
                    <a:pt x="2403" y="79990"/>
                  </a:lnTo>
                  <a:lnTo>
                    <a:pt x="6938" y="90217"/>
                  </a:lnTo>
                  <a:lnTo>
                    <a:pt x="12798" y="97156"/>
                  </a:lnTo>
                  <a:lnTo>
                    <a:pt x="19736" y="100703"/>
                  </a:lnTo>
                  <a:lnTo>
                    <a:pt x="18503" y="69397"/>
                  </a:lnTo>
                  <a:lnTo>
                    <a:pt x="18503" y="23132"/>
                  </a:lnTo>
                  <a:lnTo>
                    <a:pt x="22049" y="16192"/>
                  </a:lnTo>
                  <a:lnTo>
                    <a:pt x="31301" y="16192"/>
                  </a:lnTo>
                  <a:lnTo>
                    <a:pt x="33614" y="17426"/>
                  </a:lnTo>
                  <a:lnTo>
                    <a:pt x="34693" y="22053"/>
                  </a:lnTo>
                  <a:lnTo>
                    <a:pt x="37006" y="25445"/>
                  </a:lnTo>
                  <a:lnTo>
                    <a:pt x="37006" y="76337"/>
                  </a:lnTo>
                  <a:lnTo>
                    <a:pt x="34693" y="79884"/>
                  </a:lnTo>
                  <a:lnTo>
                    <a:pt x="33614" y="83277"/>
                  </a:lnTo>
                  <a:lnTo>
                    <a:pt x="31301" y="84511"/>
                  </a:lnTo>
                  <a:lnTo>
                    <a:pt x="27754" y="84511"/>
                  </a:lnTo>
                  <a:lnTo>
                    <a:pt x="27754" y="100703"/>
                  </a:lnTo>
                  <a:lnTo>
                    <a:pt x="37006" y="100703"/>
                  </a:lnTo>
                  <a:lnTo>
                    <a:pt x="43944" y="97156"/>
                  </a:lnTo>
                  <a:lnTo>
                    <a:pt x="48570" y="90217"/>
                  </a:lnTo>
                  <a:lnTo>
                    <a:pt x="51821" y="85361"/>
                  </a:lnTo>
                  <a:lnTo>
                    <a:pt x="55588" y="73839"/>
                  </a:lnTo>
                  <a:lnTo>
                    <a:pt x="56742" y="59065"/>
                  </a:lnTo>
                  <a:lnTo>
                    <a:pt x="56742" y="41638"/>
                  </a:lnTo>
                  <a:lnTo>
                    <a:pt x="56421" y="33313"/>
                  </a:lnTo>
                  <a:lnTo>
                    <a:pt x="53923" y="20288"/>
                  </a:lnTo>
                  <a:lnTo>
                    <a:pt x="48570" y="10486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10486"/>
                  </a:lnTo>
                  <a:lnTo>
                    <a:pt x="4394" y="15581"/>
                  </a:lnTo>
                  <a:lnTo>
                    <a:pt x="1098" y="27053"/>
                  </a:lnTo>
                  <a:lnTo>
                    <a:pt x="0" y="41638"/>
                  </a:lnTo>
                  <a:lnTo>
                    <a:pt x="0" y="60144"/>
                  </a:lnTo>
                  <a:lnTo>
                    <a:pt x="217" y="66704"/>
                  </a:lnTo>
                  <a:close/>
                </a:path>
                <a:path w="56742" h="100703">
                  <a:moveTo>
                    <a:pt x="27754" y="84511"/>
                  </a:moveTo>
                  <a:lnTo>
                    <a:pt x="25441" y="84511"/>
                  </a:lnTo>
                  <a:lnTo>
                    <a:pt x="22049" y="83277"/>
                  </a:lnTo>
                  <a:lnTo>
                    <a:pt x="20816" y="78650"/>
                  </a:lnTo>
                  <a:lnTo>
                    <a:pt x="19736" y="75258"/>
                  </a:lnTo>
                  <a:lnTo>
                    <a:pt x="18503" y="69397"/>
                  </a:lnTo>
                  <a:lnTo>
                    <a:pt x="19736" y="100703"/>
                  </a:lnTo>
                  <a:lnTo>
                    <a:pt x="27754" y="100703"/>
                  </a:lnTo>
                  <a:lnTo>
                    <a:pt x="27754" y="845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" name="object 1091">
              <a:extLst>
                <a:ext uri="{FF2B5EF4-FFF2-40B4-BE49-F238E27FC236}">
                  <a16:creationId xmlns:a16="http://schemas.microsoft.com/office/drawing/2014/main" id="{49DE8865-F89B-43AA-9D63-4A87621296E6}"/>
                </a:ext>
              </a:extLst>
            </p:cNvPr>
            <p:cNvSpPr/>
            <p:nvPr/>
          </p:nvSpPr>
          <p:spPr>
            <a:xfrm>
              <a:off x="2499933" y="1812063"/>
              <a:ext cx="57822" cy="100703"/>
            </a:xfrm>
            <a:custGeom>
              <a:avLst/>
              <a:gdLst/>
              <a:ahLst/>
              <a:cxnLst/>
              <a:rect l="l" t="t" r="r" b="b"/>
              <a:pathLst>
                <a:path w="57822" h="100703">
                  <a:moveTo>
                    <a:pt x="6938" y="90217"/>
                  </a:moveTo>
                  <a:lnTo>
                    <a:pt x="12798" y="97156"/>
                  </a:lnTo>
                  <a:lnTo>
                    <a:pt x="19736" y="100703"/>
                  </a:lnTo>
                  <a:lnTo>
                    <a:pt x="19736" y="76337"/>
                  </a:lnTo>
                  <a:lnTo>
                    <a:pt x="18503" y="71711"/>
                  </a:lnTo>
                  <a:lnTo>
                    <a:pt x="18503" y="57831"/>
                  </a:lnTo>
                  <a:lnTo>
                    <a:pt x="20816" y="53204"/>
                  </a:lnTo>
                  <a:lnTo>
                    <a:pt x="23128" y="49812"/>
                  </a:lnTo>
                  <a:lnTo>
                    <a:pt x="31301" y="49812"/>
                  </a:lnTo>
                  <a:lnTo>
                    <a:pt x="33614" y="50891"/>
                  </a:lnTo>
                  <a:lnTo>
                    <a:pt x="35926" y="54438"/>
                  </a:lnTo>
                  <a:lnTo>
                    <a:pt x="37006" y="57831"/>
                  </a:lnTo>
                  <a:lnTo>
                    <a:pt x="38239" y="62458"/>
                  </a:lnTo>
                  <a:lnTo>
                    <a:pt x="38239" y="72944"/>
                  </a:lnTo>
                  <a:lnTo>
                    <a:pt x="37006" y="76337"/>
                  </a:lnTo>
                  <a:lnTo>
                    <a:pt x="35926" y="79884"/>
                  </a:lnTo>
                  <a:lnTo>
                    <a:pt x="33614" y="83277"/>
                  </a:lnTo>
                  <a:lnTo>
                    <a:pt x="28988" y="84511"/>
                  </a:lnTo>
                  <a:lnTo>
                    <a:pt x="25441" y="84511"/>
                  </a:lnTo>
                  <a:lnTo>
                    <a:pt x="23128" y="83277"/>
                  </a:lnTo>
                  <a:lnTo>
                    <a:pt x="28988" y="100703"/>
                  </a:lnTo>
                  <a:lnTo>
                    <a:pt x="34693" y="100703"/>
                  </a:lnTo>
                  <a:lnTo>
                    <a:pt x="39319" y="99470"/>
                  </a:lnTo>
                  <a:lnTo>
                    <a:pt x="43944" y="96077"/>
                  </a:lnTo>
                  <a:lnTo>
                    <a:pt x="47491" y="93764"/>
                  </a:lnTo>
                  <a:lnTo>
                    <a:pt x="50883" y="89137"/>
                  </a:lnTo>
                  <a:lnTo>
                    <a:pt x="54430" y="84511"/>
                  </a:lnTo>
                  <a:lnTo>
                    <a:pt x="56742" y="79884"/>
                  </a:lnTo>
                  <a:lnTo>
                    <a:pt x="57822" y="74024"/>
                  </a:lnTo>
                  <a:lnTo>
                    <a:pt x="57822" y="56751"/>
                  </a:lnTo>
                  <a:lnTo>
                    <a:pt x="55509" y="48578"/>
                  </a:lnTo>
                  <a:lnTo>
                    <a:pt x="50883" y="42872"/>
                  </a:lnTo>
                  <a:lnTo>
                    <a:pt x="46257" y="37012"/>
                  </a:lnTo>
                  <a:lnTo>
                    <a:pt x="41632" y="33619"/>
                  </a:lnTo>
                  <a:lnTo>
                    <a:pt x="27754" y="33619"/>
                  </a:lnTo>
                  <a:lnTo>
                    <a:pt x="23128" y="35932"/>
                  </a:lnTo>
                  <a:lnTo>
                    <a:pt x="18503" y="40559"/>
                  </a:lnTo>
                  <a:lnTo>
                    <a:pt x="19736" y="33619"/>
                  </a:lnTo>
                  <a:lnTo>
                    <a:pt x="22049" y="27759"/>
                  </a:lnTo>
                  <a:lnTo>
                    <a:pt x="26675" y="23132"/>
                  </a:lnTo>
                  <a:lnTo>
                    <a:pt x="30067" y="18506"/>
                  </a:lnTo>
                  <a:lnTo>
                    <a:pt x="35926" y="16192"/>
                  </a:lnTo>
                  <a:lnTo>
                    <a:pt x="43944" y="16192"/>
                  </a:lnTo>
                  <a:lnTo>
                    <a:pt x="43944" y="0"/>
                  </a:lnTo>
                  <a:lnTo>
                    <a:pt x="33614" y="0"/>
                  </a:lnTo>
                  <a:lnTo>
                    <a:pt x="25441" y="2313"/>
                  </a:lnTo>
                  <a:lnTo>
                    <a:pt x="19736" y="6939"/>
                  </a:lnTo>
                  <a:lnTo>
                    <a:pt x="12798" y="11566"/>
                  </a:lnTo>
                  <a:lnTo>
                    <a:pt x="8172" y="17426"/>
                  </a:lnTo>
                  <a:lnTo>
                    <a:pt x="4625" y="25445"/>
                  </a:lnTo>
                  <a:lnTo>
                    <a:pt x="3368" y="28865"/>
                  </a:lnTo>
                  <a:lnTo>
                    <a:pt x="767" y="41078"/>
                  </a:lnTo>
                  <a:lnTo>
                    <a:pt x="0" y="54438"/>
                  </a:lnTo>
                  <a:lnTo>
                    <a:pt x="0" y="61378"/>
                  </a:lnTo>
                  <a:lnTo>
                    <a:pt x="143" y="66281"/>
                  </a:lnTo>
                  <a:lnTo>
                    <a:pt x="2268" y="79606"/>
                  </a:lnTo>
                  <a:lnTo>
                    <a:pt x="6938" y="90217"/>
                  </a:lnTo>
                  <a:close/>
                </a:path>
                <a:path w="57822" h="100703">
                  <a:moveTo>
                    <a:pt x="20816" y="79884"/>
                  </a:moveTo>
                  <a:lnTo>
                    <a:pt x="19736" y="76337"/>
                  </a:lnTo>
                  <a:lnTo>
                    <a:pt x="19736" y="100703"/>
                  </a:lnTo>
                  <a:lnTo>
                    <a:pt x="28988" y="100703"/>
                  </a:lnTo>
                  <a:lnTo>
                    <a:pt x="23128" y="83277"/>
                  </a:lnTo>
                  <a:lnTo>
                    <a:pt x="20816" y="7988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" name="object 1092">
              <a:extLst>
                <a:ext uri="{FF2B5EF4-FFF2-40B4-BE49-F238E27FC236}">
                  <a16:creationId xmlns:a16="http://schemas.microsoft.com/office/drawing/2014/main" id="{CFB7D41E-119F-4E29-BFA8-949167837F59}"/>
                </a:ext>
              </a:extLst>
            </p:cNvPr>
            <p:cNvSpPr/>
            <p:nvPr/>
          </p:nvSpPr>
          <p:spPr>
            <a:xfrm>
              <a:off x="2600621" y="1863571"/>
              <a:ext cx="77559" cy="0"/>
            </a:xfrm>
            <a:custGeom>
              <a:avLst/>
              <a:gdLst/>
              <a:ahLst/>
              <a:cxnLst/>
              <a:rect l="l" t="t" r="r" b="b"/>
              <a:pathLst>
                <a:path w="77559">
                  <a:moveTo>
                    <a:pt x="0" y="0"/>
                  </a:moveTo>
                  <a:lnTo>
                    <a:pt x="77559" y="0"/>
                  </a:lnTo>
                </a:path>
              </a:pathLst>
            </a:custGeom>
            <a:ln w="16383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" name="object 1093">
              <a:extLst>
                <a:ext uri="{FF2B5EF4-FFF2-40B4-BE49-F238E27FC236}">
                  <a16:creationId xmlns:a16="http://schemas.microsoft.com/office/drawing/2014/main" id="{7B99FEC7-67D8-4E30-A4F1-0B3866D65A0E}"/>
                </a:ext>
              </a:extLst>
            </p:cNvPr>
            <p:cNvSpPr/>
            <p:nvPr/>
          </p:nvSpPr>
          <p:spPr>
            <a:xfrm>
              <a:off x="2720891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423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" name="object 1094">
              <a:extLst>
                <a:ext uri="{FF2B5EF4-FFF2-40B4-BE49-F238E27FC236}">
                  <a16:creationId xmlns:a16="http://schemas.microsoft.com/office/drawing/2014/main" id="{5417FFFD-FAFC-4368-814D-E4E4A13D2886}"/>
                </a:ext>
              </a:extLst>
            </p:cNvPr>
            <p:cNvSpPr/>
            <p:nvPr/>
          </p:nvSpPr>
          <p:spPr>
            <a:xfrm>
              <a:off x="2821579" y="183750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559"/>
                  </a:lnTo>
                  <a:lnTo>
                    <a:pt x="33459" y="40559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3459" y="28992"/>
                  </a:lnTo>
                  <a:lnTo>
                    <a:pt x="27754" y="28992"/>
                  </a:lnTo>
                  <a:lnTo>
                    <a:pt x="19582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" name="object 1095">
              <a:extLst>
                <a:ext uri="{FF2B5EF4-FFF2-40B4-BE49-F238E27FC236}">
                  <a16:creationId xmlns:a16="http://schemas.microsoft.com/office/drawing/2014/main" id="{81C9C712-3E19-46F8-8309-F327CD82B8DA}"/>
                </a:ext>
              </a:extLst>
            </p:cNvPr>
            <p:cNvSpPr/>
            <p:nvPr/>
          </p:nvSpPr>
          <p:spPr>
            <a:xfrm>
              <a:off x="2887419" y="183750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426"/>
                  </a:lnTo>
                  <a:lnTo>
                    <a:pt x="23283" y="16192"/>
                  </a:lnTo>
                  <a:lnTo>
                    <a:pt x="30221" y="16192"/>
                  </a:lnTo>
                  <a:lnTo>
                    <a:pt x="33614" y="18506"/>
                  </a:lnTo>
                  <a:lnTo>
                    <a:pt x="34847" y="23132"/>
                  </a:lnTo>
                  <a:lnTo>
                    <a:pt x="34847" y="74024"/>
                  </a:lnTo>
                  <a:lnTo>
                    <a:pt x="54430" y="74024"/>
                  </a:lnTo>
                  <a:lnTo>
                    <a:pt x="54430" y="26679"/>
                  </a:lnTo>
                  <a:lnTo>
                    <a:pt x="53320" y="15419"/>
                  </a:lnTo>
                  <a:lnTo>
                    <a:pt x="46813" y="3732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17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" name="object 1096">
              <a:extLst>
                <a:ext uri="{FF2B5EF4-FFF2-40B4-BE49-F238E27FC236}">
                  <a16:creationId xmlns:a16="http://schemas.microsoft.com/office/drawing/2014/main" id="{A655DA3C-1398-4350-8DB5-24C8731E479F}"/>
                </a:ext>
              </a:extLst>
            </p:cNvPr>
            <p:cNvSpPr/>
            <p:nvPr/>
          </p:nvSpPr>
          <p:spPr>
            <a:xfrm>
              <a:off x="2952335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" name="object 1097">
              <a:extLst>
                <a:ext uri="{FF2B5EF4-FFF2-40B4-BE49-F238E27FC236}">
                  <a16:creationId xmlns:a16="http://schemas.microsoft.com/office/drawing/2014/main" id="{8B243E27-6479-432A-BB60-28A4A8F32505}"/>
                </a:ext>
              </a:extLst>
            </p:cNvPr>
            <p:cNvSpPr/>
            <p:nvPr/>
          </p:nvSpPr>
          <p:spPr>
            <a:xfrm>
              <a:off x="3015862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38239" y="82197"/>
                  </a:move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7006" y="103017"/>
                  </a:lnTo>
                  <a:lnTo>
                    <a:pt x="45178" y="100703"/>
                  </a:lnTo>
                  <a:lnTo>
                    <a:pt x="49804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552" y="1233"/>
                  </a:lnTo>
                  <a:lnTo>
                    <a:pt x="40552" y="817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426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3128" y="57831"/>
                  </a:lnTo>
                  <a:lnTo>
                    <a:pt x="22049" y="54438"/>
                  </a:lnTo>
                  <a:lnTo>
                    <a:pt x="24362" y="75258"/>
                  </a:lnTo>
                  <a:lnTo>
                    <a:pt x="30067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close/>
                </a:path>
                <a:path w="57822" h="103017">
                  <a:moveTo>
                    <a:pt x="9" y="41827"/>
                  </a:moveTo>
                  <a:lnTo>
                    <a:pt x="1865" y="5588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24362" y="75258"/>
                  </a:lnTo>
                  <a:lnTo>
                    <a:pt x="22049" y="54438"/>
                  </a:lnTo>
                  <a:lnTo>
                    <a:pt x="19736" y="52125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4362" y="17426"/>
                  </a:lnTo>
                  <a:lnTo>
                    <a:pt x="26675" y="16192"/>
                  </a:lnTo>
                  <a:lnTo>
                    <a:pt x="31301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5467" y="10557"/>
                  </a:lnTo>
                  <a:lnTo>
                    <a:pt x="1366" y="21390"/>
                  </a:lnTo>
                  <a:lnTo>
                    <a:pt x="0" y="35932"/>
                  </a:lnTo>
                  <a:lnTo>
                    <a:pt x="9" y="4182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" name="object 1098">
              <a:extLst>
                <a:ext uri="{FF2B5EF4-FFF2-40B4-BE49-F238E27FC236}">
                  <a16:creationId xmlns:a16="http://schemas.microsoft.com/office/drawing/2014/main" id="{C8ACFFBA-CC1E-4E7D-95BC-4C10284EB7A5}"/>
                </a:ext>
              </a:extLst>
            </p:cNvPr>
            <p:cNvSpPr/>
            <p:nvPr/>
          </p:nvSpPr>
          <p:spPr>
            <a:xfrm>
              <a:off x="3085249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1472" y="21525"/>
                  </a:moveTo>
                  <a:lnTo>
                    <a:pt x="0" y="35932"/>
                  </a:ln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9736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" name="object 1099">
              <a:extLst>
                <a:ext uri="{FF2B5EF4-FFF2-40B4-BE49-F238E27FC236}">
                  <a16:creationId xmlns:a16="http://schemas.microsoft.com/office/drawing/2014/main" id="{6043A64F-B6E6-4D5D-BF10-641F480BB6E7}"/>
                </a:ext>
              </a:extLst>
            </p:cNvPr>
            <p:cNvSpPr/>
            <p:nvPr/>
          </p:nvSpPr>
          <p:spPr>
            <a:xfrm>
              <a:off x="3148931" y="1808670"/>
              <a:ext cx="30067" cy="104096"/>
            </a:xfrm>
            <a:custGeom>
              <a:avLst/>
              <a:gdLst/>
              <a:ahLst/>
              <a:cxnLst/>
              <a:rect l="l" t="t" r="r" b="b"/>
              <a:pathLst>
                <a:path w="30067" h="104096">
                  <a:moveTo>
                    <a:pt x="25441" y="87903"/>
                  </a:moveTo>
                  <a:lnTo>
                    <a:pt x="21895" y="84356"/>
                  </a:lnTo>
                  <a:lnTo>
                    <a:pt x="24208" y="104096"/>
                  </a:lnTo>
                  <a:lnTo>
                    <a:pt x="30067" y="104096"/>
                  </a:lnTo>
                  <a:lnTo>
                    <a:pt x="30067" y="87903"/>
                  </a:lnTo>
                  <a:lnTo>
                    <a:pt x="25441" y="87903"/>
                  </a:lnTo>
                  <a:close/>
                </a:path>
                <a:path w="30067" h="104096">
                  <a:moveTo>
                    <a:pt x="56588" y="0"/>
                  </a:moveTo>
                  <a:lnTo>
                    <a:pt x="38085" y="0"/>
                  </a:lnTo>
                  <a:lnTo>
                    <a:pt x="38085" y="35778"/>
                  </a:lnTo>
                  <a:lnTo>
                    <a:pt x="34693" y="31151"/>
                  </a:lnTo>
                  <a:lnTo>
                    <a:pt x="30067" y="28838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6938" y="37012"/>
                  </a:lnTo>
                  <a:lnTo>
                    <a:pt x="5467" y="39396"/>
                  </a:lnTo>
                  <a:lnTo>
                    <a:pt x="1366" y="50229"/>
                  </a:lnTo>
                  <a:lnTo>
                    <a:pt x="0" y="64771"/>
                  </a:lnTo>
                  <a:lnTo>
                    <a:pt x="9" y="70665"/>
                  </a:lnTo>
                  <a:lnTo>
                    <a:pt x="1865" y="84721"/>
                  </a:lnTo>
                  <a:lnTo>
                    <a:pt x="6938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24208" y="104096"/>
                  </a:lnTo>
                  <a:lnTo>
                    <a:pt x="21895" y="84356"/>
                  </a:lnTo>
                  <a:lnTo>
                    <a:pt x="20816" y="80964"/>
                  </a:lnTo>
                  <a:lnTo>
                    <a:pt x="19582" y="76337"/>
                  </a:lnTo>
                  <a:lnTo>
                    <a:pt x="19582" y="56597"/>
                  </a:lnTo>
                  <a:lnTo>
                    <a:pt x="20816" y="51971"/>
                  </a:lnTo>
                  <a:lnTo>
                    <a:pt x="21895" y="48578"/>
                  </a:lnTo>
                  <a:lnTo>
                    <a:pt x="23128" y="46265"/>
                  </a:lnTo>
                  <a:lnTo>
                    <a:pt x="26521" y="45031"/>
                  </a:lnTo>
                  <a:lnTo>
                    <a:pt x="33459" y="45031"/>
                  </a:lnTo>
                  <a:lnTo>
                    <a:pt x="35772" y="46265"/>
                  </a:lnTo>
                  <a:lnTo>
                    <a:pt x="38085" y="49657"/>
                  </a:lnTo>
                  <a:lnTo>
                    <a:pt x="38085" y="83277"/>
                  </a:lnTo>
                  <a:lnTo>
                    <a:pt x="35772" y="86670"/>
                  </a:lnTo>
                  <a:lnTo>
                    <a:pt x="33459" y="87903"/>
                  </a:lnTo>
                  <a:lnTo>
                    <a:pt x="30067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9319" y="94843"/>
                  </a:lnTo>
                  <a:lnTo>
                    <a:pt x="40398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7" name="object 1100">
              <a:extLst>
                <a:ext uri="{FF2B5EF4-FFF2-40B4-BE49-F238E27FC236}">
                  <a16:creationId xmlns:a16="http://schemas.microsoft.com/office/drawing/2014/main" id="{20775077-DC42-47ED-BFCF-6BAAEE4C78C5}"/>
                </a:ext>
              </a:extLst>
            </p:cNvPr>
            <p:cNvSpPr/>
            <p:nvPr/>
          </p:nvSpPr>
          <p:spPr>
            <a:xfrm>
              <a:off x="326172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0852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8" name="object 1101">
              <a:extLst>
                <a:ext uri="{FF2B5EF4-FFF2-40B4-BE49-F238E27FC236}">
                  <a16:creationId xmlns:a16="http://schemas.microsoft.com/office/drawing/2014/main" id="{5C8DE988-FE53-485C-810E-167C1A499D24}"/>
                </a:ext>
              </a:extLst>
            </p:cNvPr>
            <p:cNvSpPr/>
            <p:nvPr/>
          </p:nvSpPr>
          <p:spPr>
            <a:xfrm>
              <a:off x="3280765" y="1813296"/>
              <a:ext cx="67073" cy="98236"/>
            </a:xfrm>
            <a:custGeom>
              <a:avLst/>
              <a:gdLst/>
              <a:ahLst/>
              <a:cxnLst/>
              <a:rect l="l" t="t" r="r" b="b"/>
              <a:pathLst>
                <a:path w="67073" h="98236">
                  <a:moveTo>
                    <a:pt x="23128" y="98236"/>
                  </a:moveTo>
                  <a:lnTo>
                    <a:pt x="42865" y="98236"/>
                  </a:lnTo>
                  <a:lnTo>
                    <a:pt x="42865" y="17272"/>
                  </a:lnTo>
                  <a:lnTo>
                    <a:pt x="67073" y="17272"/>
                  </a:lnTo>
                  <a:lnTo>
                    <a:pt x="6707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3128" y="17272"/>
                  </a:lnTo>
                  <a:lnTo>
                    <a:pt x="2312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9" name="object 1102">
              <a:extLst>
                <a:ext uri="{FF2B5EF4-FFF2-40B4-BE49-F238E27FC236}">
                  <a16:creationId xmlns:a16="http://schemas.microsoft.com/office/drawing/2014/main" id="{2D44246C-A7B1-453B-AC11-65E9A4871785}"/>
                </a:ext>
              </a:extLst>
            </p:cNvPr>
            <p:cNvSpPr/>
            <p:nvPr/>
          </p:nvSpPr>
          <p:spPr>
            <a:xfrm>
              <a:off x="3383766" y="1812063"/>
              <a:ext cx="68153" cy="100703"/>
            </a:xfrm>
            <a:custGeom>
              <a:avLst/>
              <a:gdLst/>
              <a:ahLst/>
              <a:cxnLst/>
              <a:rect l="l" t="t" r="r" b="b"/>
              <a:pathLst>
                <a:path w="68153" h="100703">
                  <a:moveTo>
                    <a:pt x="354" y="67037"/>
                  </a:moveTo>
                  <a:lnTo>
                    <a:pt x="3097" y="79702"/>
                  </a:lnTo>
                  <a:lnTo>
                    <a:pt x="9251" y="90217"/>
                  </a:lnTo>
                  <a:lnTo>
                    <a:pt x="20758" y="98452"/>
                  </a:lnTo>
                  <a:lnTo>
                    <a:pt x="34693" y="100703"/>
                  </a:lnTo>
                  <a:lnTo>
                    <a:pt x="34876" y="100703"/>
                  </a:lnTo>
                  <a:lnTo>
                    <a:pt x="48603" y="98791"/>
                  </a:lnTo>
                  <a:lnTo>
                    <a:pt x="58901" y="92530"/>
                  </a:lnTo>
                  <a:lnTo>
                    <a:pt x="65581" y="80788"/>
                  </a:lnTo>
                  <a:lnTo>
                    <a:pt x="68153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337" y="77571"/>
                  </a:lnTo>
                  <a:lnTo>
                    <a:pt x="45024" y="80964"/>
                  </a:lnTo>
                  <a:lnTo>
                    <a:pt x="42711" y="83277"/>
                  </a:lnTo>
                  <a:lnTo>
                    <a:pt x="39319" y="84511"/>
                  </a:lnTo>
                  <a:lnTo>
                    <a:pt x="28834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582" y="68318"/>
                  </a:lnTo>
                  <a:lnTo>
                    <a:pt x="19582" y="32385"/>
                  </a:lnTo>
                  <a:lnTo>
                    <a:pt x="20816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28834" y="16192"/>
                  </a:lnTo>
                  <a:lnTo>
                    <a:pt x="39319" y="16192"/>
                  </a:lnTo>
                  <a:lnTo>
                    <a:pt x="42711" y="17426"/>
                  </a:lnTo>
                  <a:lnTo>
                    <a:pt x="45024" y="20819"/>
                  </a:lnTo>
                  <a:lnTo>
                    <a:pt x="47337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153" y="34698"/>
                  </a:lnTo>
                  <a:lnTo>
                    <a:pt x="65044" y="19067"/>
                  </a:lnTo>
                  <a:lnTo>
                    <a:pt x="58901" y="9253"/>
                  </a:lnTo>
                  <a:lnTo>
                    <a:pt x="48289" y="2391"/>
                  </a:lnTo>
                  <a:lnTo>
                    <a:pt x="34693" y="0"/>
                  </a:lnTo>
                  <a:lnTo>
                    <a:pt x="31614" y="89"/>
                  </a:lnTo>
                  <a:lnTo>
                    <a:pt x="18644" y="3317"/>
                  </a:lnTo>
                  <a:lnTo>
                    <a:pt x="9251" y="11566"/>
                  </a:lnTo>
                  <a:lnTo>
                    <a:pt x="6145" y="15963"/>
                  </a:lnTo>
                  <a:lnTo>
                    <a:pt x="1597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354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0" name="object 1103">
              <a:extLst>
                <a:ext uri="{FF2B5EF4-FFF2-40B4-BE49-F238E27FC236}">
                  <a16:creationId xmlns:a16="http://schemas.microsoft.com/office/drawing/2014/main" id="{79C552BB-D6E9-4D09-BCAD-4D0762692ADD}"/>
                </a:ext>
              </a:extLst>
            </p:cNvPr>
            <p:cNvSpPr/>
            <p:nvPr/>
          </p:nvSpPr>
          <p:spPr>
            <a:xfrm>
              <a:off x="3461171" y="1808670"/>
              <a:ext cx="55663" cy="102862"/>
            </a:xfrm>
            <a:custGeom>
              <a:avLst/>
              <a:gdLst/>
              <a:ahLst/>
              <a:cxnLst/>
              <a:rect l="l" t="t" r="r" b="b"/>
              <a:pathLst>
                <a:path w="55663" h="102862">
                  <a:moveTo>
                    <a:pt x="49804" y="35778"/>
                  </a:moveTo>
                  <a:lnTo>
                    <a:pt x="46412" y="31151"/>
                  </a:lnTo>
                  <a:lnTo>
                    <a:pt x="41632" y="28838"/>
                  </a:lnTo>
                  <a:lnTo>
                    <a:pt x="28988" y="28838"/>
                  </a:lnTo>
                  <a:lnTo>
                    <a:pt x="23128" y="31151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9736" y="102862"/>
                  </a:lnTo>
                  <a:lnTo>
                    <a:pt x="19736" y="49657"/>
                  </a:lnTo>
                  <a:lnTo>
                    <a:pt x="22049" y="46265"/>
                  </a:lnTo>
                  <a:lnTo>
                    <a:pt x="24362" y="45031"/>
                  </a:lnTo>
                  <a:lnTo>
                    <a:pt x="30067" y="45031"/>
                  </a:lnTo>
                  <a:lnTo>
                    <a:pt x="33614" y="47344"/>
                  </a:lnTo>
                  <a:lnTo>
                    <a:pt x="35926" y="51971"/>
                  </a:lnTo>
                  <a:lnTo>
                    <a:pt x="35926" y="102862"/>
                  </a:lnTo>
                  <a:lnTo>
                    <a:pt x="55663" y="102862"/>
                  </a:lnTo>
                  <a:lnTo>
                    <a:pt x="55663" y="47344"/>
                  </a:lnTo>
                  <a:lnTo>
                    <a:pt x="53350" y="40404"/>
                  </a:lnTo>
                  <a:lnTo>
                    <a:pt x="49804" y="3577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1" name="object 1104">
              <a:extLst>
                <a:ext uri="{FF2B5EF4-FFF2-40B4-BE49-F238E27FC236}">
                  <a16:creationId xmlns:a16="http://schemas.microsoft.com/office/drawing/2014/main" id="{D8C84070-FA6E-4540-9889-41A5C1CE2789}"/>
                </a:ext>
              </a:extLst>
            </p:cNvPr>
            <p:cNvSpPr/>
            <p:nvPr/>
          </p:nvSpPr>
          <p:spPr>
            <a:xfrm>
              <a:off x="3527166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3128" y="41638"/>
                  </a:moveTo>
                  <a:lnTo>
                    <a:pt x="26675" y="40559"/>
                  </a:lnTo>
                  <a:lnTo>
                    <a:pt x="33614" y="40559"/>
                  </a:lnTo>
                  <a:lnTo>
                    <a:pt x="33614" y="55518"/>
                  </a:lnTo>
                  <a:lnTo>
                    <a:pt x="32380" y="57831"/>
                  </a:lnTo>
                  <a:lnTo>
                    <a:pt x="28988" y="60144"/>
                  </a:lnTo>
                  <a:lnTo>
                    <a:pt x="20816" y="60144"/>
                  </a:lnTo>
                  <a:lnTo>
                    <a:pt x="26675" y="75258"/>
                  </a:lnTo>
                  <a:lnTo>
                    <a:pt x="31301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546" y="10486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301" y="15113"/>
                  </a:lnTo>
                  <a:lnTo>
                    <a:pt x="33614" y="18506"/>
                  </a:lnTo>
                  <a:lnTo>
                    <a:pt x="33614" y="28992"/>
                  </a:lnTo>
                  <a:lnTo>
                    <a:pt x="27754" y="28992"/>
                  </a:lnTo>
                  <a:lnTo>
                    <a:pt x="18503" y="30072"/>
                  </a:lnTo>
                  <a:lnTo>
                    <a:pt x="18503" y="52125"/>
                  </a:lnTo>
                  <a:lnTo>
                    <a:pt x="18503" y="48578"/>
                  </a:lnTo>
                  <a:lnTo>
                    <a:pt x="19736" y="46265"/>
                  </a:lnTo>
                  <a:lnTo>
                    <a:pt x="23128" y="41638"/>
                  </a:lnTo>
                  <a:close/>
                </a:path>
                <a:path w="55509" h="75258">
                  <a:moveTo>
                    <a:pt x="0" y="46265"/>
                  </a:moveTo>
                  <a:lnTo>
                    <a:pt x="0" y="60144"/>
                  </a:lnTo>
                  <a:lnTo>
                    <a:pt x="2312" y="64771"/>
                  </a:ln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26675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30072"/>
                  </a:lnTo>
                  <a:lnTo>
                    <a:pt x="11564" y="31306"/>
                  </a:lnTo>
                  <a:lnTo>
                    <a:pt x="6938" y="35932"/>
                  </a:lnTo>
                  <a:lnTo>
                    <a:pt x="2312" y="40559"/>
                  </a:lnTo>
                  <a:lnTo>
                    <a:pt x="0" y="462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2" name="object 1105">
              <a:extLst>
                <a:ext uri="{FF2B5EF4-FFF2-40B4-BE49-F238E27FC236}">
                  <a16:creationId xmlns:a16="http://schemas.microsoft.com/office/drawing/2014/main" id="{6E43B62B-2531-48D6-82AA-040F6CAE2911}"/>
                </a:ext>
              </a:extLst>
            </p:cNvPr>
            <p:cNvSpPr/>
            <p:nvPr/>
          </p:nvSpPr>
          <p:spPr>
            <a:xfrm>
              <a:off x="3593160" y="183750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426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6679"/>
                  </a:lnTo>
                  <a:lnTo>
                    <a:pt x="53166" y="15419"/>
                  </a:lnTo>
                  <a:lnTo>
                    <a:pt x="46659" y="3732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173"/>
                  </a:lnTo>
                  <a:lnTo>
                    <a:pt x="17269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3" name="object 1106">
              <a:extLst>
                <a:ext uri="{FF2B5EF4-FFF2-40B4-BE49-F238E27FC236}">
                  <a16:creationId xmlns:a16="http://schemas.microsoft.com/office/drawing/2014/main" id="{02FA79A4-5B73-4E27-868C-F50E9D85068A}"/>
                </a:ext>
              </a:extLst>
            </p:cNvPr>
            <p:cNvSpPr/>
            <p:nvPr/>
          </p:nvSpPr>
          <p:spPr>
            <a:xfrm>
              <a:off x="3657921" y="1837509"/>
              <a:ext cx="57822" cy="103017"/>
            </a:xfrm>
            <a:custGeom>
              <a:avLst/>
              <a:gdLst/>
              <a:ahLst/>
              <a:cxnLst/>
              <a:rect l="l" t="t" r="r" b="b"/>
              <a:pathLst>
                <a:path w="57822" h="103017">
                  <a:moveTo>
                    <a:pt x="0" y="35932"/>
                  </a:move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0330" y="71711"/>
                  </a:lnTo>
                  <a:lnTo>
                    <a:pt x="16190" y="75258"/>
                  </a:lnTo>
                  <a:lnTo>
                    <a:pt x="24208" y="75258"/>
                  </a:lnTo>
                  <a:lnTo>
                    <a:pt x="21895" y="54438"/>
                  </a:lnTo>
                  <a:lnTo>
                    <a:pt x="19582" y="52125"/>
                  </a:lnTo>
                  <a:lnTo>
                    <a:pt x="18503" y="46265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173"/>
                  </a:lnTo>
                  <a:lnTo>
                    <a:pt x="4685" y="10371"/>
                  </a:lnTo>
                  <a:lnTo>
                    <a:pt x="1282" y="21271"/>
                  </a:lnTo>
                  <a:lnTo>
                    <a:pt x="0" y="35932"/>
                  </a:lnTo>
                  <a:close/>
                </a:path>
                <a:path w="57822" h="103017">
                  <a:moveTo>
                    <a:pt x="6938" y="96077"/>
                  </a:moveTo>
                  <a:lnTo>
                    <a:pt x="10330" y="98390"/>
                  </a:lnTo>
                  <a:lnTo>
                    <a:pt x="14956" y="100703"/>
                  </a:lnTo>
                  <a:lnTo>
                    <a:pt x="19582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5024" y="100703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233"/>
                  </a:lnTo>
                  <a:lnTo>
                    <a:pt x="40398" y="1233"/>
                  </a:lnTo>
                  <a:lnTo>
                    <a:pt x="39319" y="8173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7006" y="17426"/>
                  </a:lnTo>
                  <a:lnTo>
                    <a:pt x="38085" y="20819"/>
                  </a:lnTo>
                  <a:lnTo>
                    <a:pt x="38085" y="55518"/>
                  </a:lnTo>
                  <a:lnTo>
                    <a:pt x="37006" y="57831"/>
                  </a:lnTo>
                  <a:lnTo>
                    <a:pt x="33459" y="59065"/>
                  </a:lnTo>
                  <a:lnTo>
                    <a:pt x="26521" y="59065"/>
                  </a:lnTo>
                  <a:lnTo>
                    <a:pt x="23128" y="57831"/>
                  </a:lnTo>
                  <a:lnTo>
                    <a:pt x="21895" y="54438"/>
                  </a:lnTo>
                  <a:lnTo>
                    <a:pt x="24208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085" y="68318"/>
                  </a:lnTo>
                  <a:lnTo>
                    <a:pt x="38085" y="78650"/>
                  </a:lnTo>
                  <a:lnTo>
                    <a:pt x="37006" y="82197"/>
                  </a:lnTo>
                  <a:lnTo>
                    <a:pt x="35772" y="84511"/>
                  </a:lnTo>
                  <a:lnTo>
                    <a:pt x="31146" y="86824"/>
                  </a:lnTo>
                  <a:lnTo>
                    <a:pt x="20816" y="86824"/>
                  </a:lnTo>
                  <a:lnTo>
                    <a:pt x="18503" y="85590"/>
                  </a:lnTo>
                  <a:lnTo>
                    <a:pt x="14956" y="84511"/>
                  </a:lnTo>
                  <a:lnTo>
                    <a:pt x="11564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4" name="object 1107">
              <a:extLst>
                <a:ext uri="{FF2B5EF4-FFF2-40B4-BE49-F238E27FC236}">
                  <a16:creationId xmlns:a16="http://schemas.microsoft.com/office/drawing/2014/main" id="{93726B09-E595-46BB-93F5-2398B3D4FCE1}"/>
                </a:ext>
              </a:extLst>
            </p:cNvPr>
            <p:cNvSpPr/>
            <p:nvPr/>
          </p:nvSpPr>
          <p:spPr>
            <a:xfrm>
              <a:off x="3727308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7006" y="24366"/>
                  </a:lnTo>
                  <a:lnTo>
                    <a:pt x="38085" y="28992"/>
                  </a:lnTo>
                  <a:lnTo>
                    <a:pt x="38085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56551" y="32201"/>
                  </a:lnTo>
                  <a:lnTo>
                    <a:pt x="54589" y="18757"/>
                  </a:lnTo>
                  <a:lnTo>
                    <a:pt x="49650" y="8173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  <a:path w="56588" h="75258">
                  <a:moveTo>
                    <a:pt x="0" y="35932"/>
                  </a:moveTo>
                  <a:lnTo>
                    <a:pt x="0" y="41946"/>
                  </a:lnTo>
                  <a:lnTo>
                    <a:pt x="1907" y="55675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1711"/>
                  </a:lnTo>
                  <a:lnTo>
                    <a:pt x="49650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25445"/>
                  </a:lnTo>
                  <a:lnTo>
                    <a:pt x="19582" y="22053"/>
                  </a:lnTo>
                  <a:lnTo>
                    <a:pt x="20816" y="19739"/>
                  </a:lnTo>
                  <a:lnTo>
                    <a:pt x="19582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5" name="object 1108">
              <a:extLst>
                <a:ext uri="{FF2B5EF4-FFF2-40B4-BE49-F238E27FC236}">
                  <a16:creationId xmlns:a16="http://schemas.microsoft.com/office/drawing/2014/main" id="{09689355-E72A-4FF7-A40E-345B0F4C0EFC}"/>
                </a:ext>
              </a:extLst>
            </p:cNvPr>
            <p:cNvSpPr/>
            <p:nvPr/>
          </p:nvSpPr>
          <p:spPr>
            <a:xfrm>
              <a:off x="3790836" y="183750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847" y="54438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20970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344" y="74024"/>
                  </a:lnTo>
                  <a:lnTo>
                    <a:pt x="20970" y="75258"/>
                  </a:lnTo>
                  <a:lnTo>
                    <a:pt x="34847" y="75258"/>
                  </a:lnTo>
                  <a:lnTo>
                    <a:pt x="4055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559"/>
                  </a:lnTo>
                  <a:lnTo>
                    <a:pt x="45178" y="37012"/>
                  </a:lnTo>
                  <a:lnTo>
                    <a:pt x="39473" y="33619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283" y="26679"/>
                  </a:lnTo>
                  <a:lnTo>
                    <a:pt x="20970" y="24366"/>
                  </a:lnTo>
                  <a:lnTo>
                    <a:pt x="19736" y="20819"/>
                  </a:lnTo>
                  <a:lnTo>
                    <a:pt x="20970" y="17426"/>
                  </a:lnTo>
                  <a:lnTo>
                    <a:pt x="23283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486"/>
                  </a:lnTo>
                  <a:lnTo>
                    <a:pt x="46412" y="5860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6" name="object 1109">
              <a:extLst>
                <a:ext uri="{FF2B5EF4-FFF2-40B4-BE49-F238E27FC236}">
                  <a16:creationId xmlns:a16="http://schemas.microsoft.com/office/drawing/2014/main" id="{C2291466-03D5-4F7A-A064-8D8847EFE7C1}"/>
                </a:ext>
              </a:extLst>
            </p:cNvPr>
            <p:cNvSpPr/>
            <p:nvPr/>
          </p:nvSpPr>
          <p:spPr>
            <a:xfrm>
              <a:off x="6918793" y="1813296"/>
              <a:ext cx="54275" cy="98236"/>
            </a:xfrm>
            <a:custGeom>
              <a:avLst/>
              <a:gdLst/>
              <a:ahLst/>
              <a:cxnLst/>
              <a:rect l="l" t="t" r="r" b="b"/>
              <a:pathLst>
                <a:path w="54275" h="98236">
                  <a:moveTo>
                    <a:pt x="19582" y="17272"/>
                  </a:moveTo>
                  <a:lnTo>
                    <a:pt x="54275" y="17272"/>
                  </a:lnTo>
                  <a:lnTo>
                    <a:pt x="54275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582" y="98236"/>
                  </a:lnTo>
                  <a:lnTo>
                    <a:pt x="19582" y="57831"/>
                  </a:lnTo>
                  <a:lnTo>
                    <a:pt x="50883" y="57831"/>
                  </a:lnTo>
                  <a:lnTo>
                    <a:pt x="50883" y="41638"/>
                  </a:lnTo>
                  <a:lnTo>
                    <a:pt x="19582" y="41638"/>
                  </a:lnTo>
                  <a:lnTo>
                    <a:pt x="19582" y="172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7" name="object 1110">
              <a:extLst>
                <a:ext uri="{FF2B5EF4-FFF2-40B4-BE49-F238E27FC236}">
                  <a16:creationId xmlns:a16="http://schemas.microsoft.com/office/drawing/2014/main" id="{722353AC-A39A-433F-BD40-8A30CDA6483C}"/>
                </a:ext>
              </a:extLst>
            </p:cNvPr>
            <p:cNvSpPr/>
            <p:nvPr/>
          </p:nvSpPr>
          <p:spPr>
            <a:xfrm>
              <a:off x="6978928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8503" y="28992"/>
                  </a:move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lnTo>
                    <a:pt x="39319" y="5443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18503" y="28992"/>
                  </a:lnTo>
                  <a:close/>
                </a:path>
                <a:path w="58901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8" name="object 1111">
              <a:extLst>
                <a:ext uri="{FF2B5EF4-FFF2-40B4-BE49-F238E27FC236}">
                  <a16:creationId xmlns:a16="http://schemas.microsoft.com/office/drawing/2014/main" id="{FF345172-76A9-4234-BDAB-8A8C48DA8807}"/>
                </a:ext>
              </a:extLst>
            </p:cNvPr>
            <p:cNvSpPr/>
            <p:nvPr/>
          </p:nvSpPr>
          <p:spPr>
            <a:xfrm>
              <a:off x="7046002" y="183750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8834" y="59065"/>
                  </a:moveTo>
                  <a:lnTo>
                    <a:pt x="24208" y="59065"/>
                  </a:lnTo>
                  <a:lnTo>
                    <a:pt x="20816" y="55518"/>
                  </a:lnTo>
                  <a:lnTo>
                    <a:pt x="20816" y="52125"/>
                  </a:lnTo>
                  <a:lnTo>
                    <a:pt x="19582" y="49812"/>
                  </a:lnTo>
                  <a:lnTo>
                    <a:pt x="19582" y="26679"/>
                  </a:lnTo>
                  <a:lnTo>
                    <a:pt x="20816" y="22053"/>
                  </a:lnTo>
                  <a:lnTo>
                    <a:pt x="21895" y="19739"/>
                  </a:lnTo>
                  <a:lnTo>
                    <a:pt x="25441" y="16192"/>
                  </a:lnTo>
                  <a:lnTo>
                    <a:pt x="33459" y="16192"/>
                  </a:lnTo>
                  <a:lnTo>
                    <a:pt x="37006" y="20819"/>
                  </a:lnTo>
                  <a:lnTo>
                    <a:pt x="37006" y="27759"/>
                  </a:lnTo>
                  <a:lnTo>
                    <a:pt x="55509" y="27759"/>
                  </a:lnTo>
                  <a:lnTo>
                    <a:pt x="55509" y="19739"/>
                  </a:lnTo>
                  <a:lnTo>
                    <a:pt x="53196" y="12800"/>
                  </a:lnTo>
                  <a:lnTo>
                    <a:pt x="48570" y="693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11"/>
                  </a:lnTo>
                  <a:lnTo>
                    <a:pt x="1688" y="20442"/>
                  </a:lnTo>
                  <a:lnTo>
                    <a:pt x="0" y="34698"/>
                  </a:lnTo>
                  <a:lnTo>
                    <a:pt x="23" y="42198"/>
                  </a:lnTo>
                  <a:lnTo>
                    <a:pt x="2483" y="56018"/>
                  </a:lnTo>
                  <a:lnTo>
                    <a:pt x="8018" y="66005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2711" y="72944"/>
                  </a:lnTo>
                  <a:lnTo>
                    <a:pt x="47337" y="68318"/>
                  </a:lnTo>
                  <a:lnTo>
                    <a:pt x="53196" y="62458"/>
                  </a:lnTo>
                  <a:lnTo>
                    <a:pt x="55509" y="56751"/>
                  </a:lnTo>
                  <a:lnTo>
                    <a:pt x="55509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834" y="5906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9" name="object 1112">
              <a:extLst>
                <a:ext uri="{FF2B5EF4-FFF2-40B4-BE49-F238E27FC236}">
                  <a16:creationId xmlns:a16="http://schemas.microsoft.com/office/drawing/2014/main" id="{B4CC7415-8CE6-4AD7-A18E-E4F6B85FE0FD}"/>
                </a:ext>
              </a:extLst>
            </p:cNvPr>
            <p:cNvSpPr/>
            <p:nvPr/>
          </p:nvSpPr>
          <p:spPr>
            <a:xfrm>
              <a:off x="7110763" y="183874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20816" y="57831"/>
                  </a:moveTo>
                  <a:lnTo>
                    <a:pt x="18503" y="54284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5926" y="65850"/>
                  </a:lnTo>
                  <a:lnTo>
                    <a:pt x="37006" y="72790"/>
                  </a:lnTo>
                  <a:lnTo>
                    <a:pt x="54430" y="72790"/>
                  </a:lnTo>
                  <a:lnTo>
                    <a:pt x="54430" y="0"/>
                  </a:lnTo>
                  <a:lnTo>
                    <a:pt x="35926" y="0"/>
                  </a:lnTo>
                  <a:lnTo>
                    <a:pt x="35926" y="51971"/>
                  </a:lnTo>
                  <a:lnTo>
                    <a:pt x="33614" y="56597"/>
                  </a:lnTo>
                  <a:lnTo>
                    <a:pt x="30067" y="57831"/>
                  </a:lnTo>
                  <a:lnTo>
                    <a:pt x="20816" y="5783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0" name="object 1113">
              <a:extLst>
                <a:ext uri="{FF2B5EF4-FFF2-40B4-BE49-F238E27FC236}">
                  <a16:creationId xmlns:a16="http://schemas.microsoft.com/office/drawing/2014/main" id="{22C17E5A-35FF-4A58-8C57-5840C258B1BF}"/>
                </a:ext>
              </a:extLst>
            </p:cNvPr>
            <p:cNvSpPr/>
            <p:nvPr/>
          </p:nvSpPr>
          <p:spPr>
            <a:xfrm>
              <a:off x="7175524" y="183750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5113"/>
                  </a:moveTo>
                  <a:lnTo>
                    <a:pt x="1233" y="26679"/>
                  </a:lnTo>
                  <a:lnTo>
                    <a:pt x="3546" y="31306"/>
                  </a:lnTo>
                  <a:lnTo>
                    <a:pt x="5859" y="34698"/>
                  </a:lnTo>
                  <a:lnTo>
                    <a:pt x="9251" y="38245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60144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081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559"/>
                  </a:lnTo>
                  <a:lnTo>
                    <a:pt x="45178" y="37012"/>
                  </a:lnTo>
                  <a:lnTo>
                    <a:pt x="39319" y="33619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679"/>
                  </a:lnTo>
                  <a:lnTo>
                    <a:pt x="20816" y="24366"/>
                  </a:lnTo>
                  <a:lnTo>
                    <a:pt x="19736" y="20819"/>
                  </a:lnTo>
                  <a:lnTo>
                    <a:pt x="20816" y="17426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6257" y="5860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1" name="object 1114">
              <a:extLst>
                <a:ext uri="{FF2B5EF4-FFF2-40B4-BE49-F238E27FC236}">
                  <a16:creationId xmlns:a16="http://schemas.microsoft.com/office/drawing/2014/main" id="{10183B37-0399-40B2-B4AE-DA1BE02E265E}"/>
                </a:ext>
              </a:extLst>
            </p:cNvPr>
            <p:cNvSpPr/>
            <p:nvPr/>
          </p:nvSpPr>
          <p:spPr>
            <a:xfrm>
              <a:off x="7264647" y="1813296"/>
              <a:ext cx="79717" cy="98236"/>
            </a:xfrm>
            <a:custGeom>
              <a:avLst/>
              <a:gdLst/>
              <a:ahLst/>
              <a:cxnLst/>
              <a:rect l="l" t="t" r="r" b="b"/>
              <a:pathLst>
                <a:path w="79717" h="98236">
                  <a:moveTo>
                    <a:pt x="31146" y="61224"/>
                  </a:moveTo>
                  <a:lnTo>
                    <a:pt x="53196" y="78650"/>
                  </a:lnTo>
                  <a:lnTo>
                    <a:pt x="58901" y="98236"/>
                  </a:lnTo>
                  <a:lnTo>
                    <a:pt x="79717" y="98236"/>
                  </a:lnTo>
                  <a:lnTo>
                    <a:pt x="48570" y="0"/>
                  </a:lnTo>
                  <a:lnTo>
                    <a:pt x="31146" y="0"/>
                  </a:lnTo>
                  <a:lnTo>
                    <a:pt x="0" y="98236"/>
                  </a:lnTo>
                  <a:lnTo>
                    <a:pt x="20816" y="98236"/>
                  </a:lnTo>
                  <a:lnTo>
                    <a:pt x="26521" y="78650"/>
                  </a:lnTo>
                  <a:lnTo>
                    <a:pt x="53196" y="78650"/>
                  </a:lnTo>
                  <a:lnTo>
                    <a:pt x="31146" y="61224"/>
                  </a:lnTo>
                  <a:lnTo>
                    <a:pt x="39319" y="26525"/>
                  </a:lnTo>
                  <a:lnTo>
                    <a:pt x="48570" y="61224"/>
                  </a:lnTo>
                  <a:lnTo>
                    <a:pt x="31146" y="612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2" name="object 1115">
              <a:extLst>
                <a:ext uri="{FF2B5EF4-FFF2-40B4-BE49-F238E27FC236}">
                  <a16:creationId xmlns:a16="http://schemas.microsoft.com/office/drawing/2014/main" id="{7B3D5EF3-CD9D-49F5-86EE-9FAAD37152B7}"/>
                </a:ext>
              </a:extLst>
            </p:cNvPr>
            <p:cNvSpPr/>
            <p:nvPr/>
          </p:nvSpPr>
          <p:spPr>
            <a:xfrm>
              <a:off x="7351304" y="1837509"/>
              <a:ext cx="37006" cy="74024"/>
            </a:xfrm>
            <a:custGeom>
              <a:avLst/>
              <a:gdLst/>
              <a:ahLst/>
              <a:cxnLst/>
              <a:rect l="l" t="t" r="r" b="b"/>
              <a:pathLst>
                <a:path w="37006" h="74024">
                  <a:moveTo>
                    <a:pt x="19736" y="74024"/>
                  </a:moveTo>
                  <a:lnTo>
                    <a:pt x="19736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739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6675" y="0"/>
                  </a:lnTo>
                  <a:lnTo>
                    <a:pt x="22049" y="3546"/>
                  </a:lnTo>
                  <a:lnTo>
                    <a:pt x="18503" y="9253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736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3" name="object 1116">
              <a:extLst>
                <a:ext uri="{FF2B5EF4-FFF2-40B4-BE49-F238E27FC236}">
                  <a16:creationId xmlns:a16="http://schemas.microsoft.com/office/drawing/2014/main" id="{49B529D7-E034-4025-B1CB-D4EC70A999CE}"/>
                </a:ext>
              </a:extLst>
            </p:cNvPr>
            <p:cNvSpPr/>
            <p:nvPr/>
          </p:nvSpPr>
          <p:spPr>
            <a:xfrm>
              <a:off x="7392936" y="1837509"/>
              <a:ext cx="57976" cy="75258"/>
            </a:xfrm>
            <a:custGeom>
              <a:avLst/>
              <a:gdLst/>
              <a:ahLst/>
              <a:cxnLst/>
              <a:rect l="l" t="t" r="r" b="b"/>
              <a:pathLst>
                <a:path w="57976" h="75258">
                  <a:moveTo>
                    <a:pt x="39473" y="0"/>
                  </a:moveTo>
                  <a:lnTo>
                    <a:pt x="20970" y="0"/>
                  </a:lnTo>
                  <a:lnTo>
                    <a:pt x="19736" y="25445"/>
                  </a:lnTo>
                  <a:lnTo>
                    <a:pt x="20970" y="22053"/>
                  </a:lnTo>
                  <a:lnTo>
                    <a:pt x="24362" y="17426"/>
                  </a:lnTo>
                  <a:lnTo>
                    <a:pt x="28988" y="16192"/>
                  </a:lnTo>
                  <a:lnTo>
                    <a:pt x="34847" y="16192"/>
                  </a:lnTo>
                  <a:lnTo>
                    <a:pt x="38239" y="20819"/>
                  </a:lnTo>
                  <a:lnTo>
                    <a:pt x="38239" y="28992"/>
                  </a:lnTo>
                  <a:lnTo>
                    <a:pt x="57976" y="43951"/>
                  </a:lnTo>
                  <a:lnTo>
                    <a:pt x="57976" y="34698"/>
                  </a:lnTo>
                  <a:lnTo>
                    <a:pt x="57638" y="31829"/>
                  </a:lnTo>
                  <a:lnTo>
                    <a:pt x="54819" y="18614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9473" y="0"/>
                  </a:lnTo>
                  <a:close/>
                </a:path>
                <a:path w="57976" h="75258">
                  <a:moveTo>
                    <a:pt x="9405" y="66005"/>
                  </a:moveTo>
                  <a:lnTo>
                    <a:pt x="14031" y="72944"/>
                  </a:lnTo>
                  <a:lnTo>
                    <a:pt x="22049" y="75258"/>
                  </a:lnTo>
                  <a:lnTo>
                    <a:pt x="37160" y="75258"/>
                  </a:lnTo>
                  <a:lnTo>
                    <a:pt x="41786" y="74024"/>
                  </a:lnTo>
                  <a:lnTo>
                    <a:pt x="46412" y="71711"/>
                  </a:lnTo>
                  <a:lnTo>
                    <a:pt x="51037" y="70631"/>
                  </a:lnTo>
                  <a:lnTo>
                    <a:pt x="54430" y="67084"/>
                  </a:lnTo>
                  <a:lnTo>
                    <a:pt x="56742" y="64771"/>
                  </a:lnTo>
                  <a:lnTo>
                    <a:pt x="48724" y="53204"/>
                  </a:lnTo>
                  <a:lnTo>
                    <a:pt x="44099" y="57831"/>
                  </a:lnTo>
                  <a:lnTo>
                    <a:pt x="39473" y="59065"/>
                  </a:lnTo>
                  <a:lnTo>
                    <a:pt x="28988" y="59065"/>
                  </a:lnTo>
                  <a:lnTo>
                    <a:pt x="25596" y="57831"/>
                  </a:lnTo>
                  <a:lnTo>
                    <a:pt x="20970" y="53204"/>
                  </a:lnTo>
                  <a:lnTo>
                    <a:pt x="19736" y="49812"/>
                  </a:lnTo>
                  <a:lnTo>
                    <a:pt x="19736" y="43951"/>
                  </a:lnTo>
                  <a:lnTo>
                    <a:pt x="57976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970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955" y="10911"/>
                  </a:lnTo>
                  <a:lnTo>
                    <a:pt x="1971" y="21679"/>
                  </a:lnTo>
                  <a:lnTo>
                    <a:pt x="0" y="35932"/>
                  </a:lnTo>
                  <a:lnTo>
                    <a:pt x="8" y="42498"/>
                  </a:lnTo>
                  <a:lnTo>
                    <a:pt x="2640" y="55889"/>
                  </a:lnTo>
                  <a:lnTo>
                    <a:pt x="9405" y="66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4" name="object 1117">
              <a:extLst>
                <a:ext uri="{FF2B5EF4-FFF2-40B4-BE49-F238E27FC236}">
                  <a16:creationId xmlns:a16="http://schemas.microsoft.com/office/drawing/2014/main" id="{DAB6D275-6FC6-4F8F-90C4-A16E20853780}"/>
                </a:ext>
              </a:extLst>
            </p:cNvPr>
            <p:cNvSpPr/>
            <p:nvPr/>
          </p:nvSpPr>
          <p:spPr>
            <a:xfrm>
              <a:off x="7457851" y="183750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37006" y="74024"/>
                  </a:move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486"/>
                  </a:lnTo>
                  <a:lnTo>
                    <a:pt x="47337" y="5860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86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426"/>
                  </a:lnTo>
                  <a:lnTo>
                    <a:pt x="23128" y="15113"/>
                  </a:lnTo>
                  <a:lnTo>
                    <a:pt x="31146" y="15113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28992"/>
                  </a:lnTo>
                  <a:lnTo>
                    <a:pt x="28834" y="28992"/>
                  </a:lnTo>
                  <a:lnTo>
                    <a:pt x="19582" y="30072"/>
                  </a:lnTo>
                  <a:lnTo>
                    <a:pt x="12643" y="31306"/>
                  </a:lnTo>
                  <a:lnTo>
                    <a:pt x="8018" y="35932"/>
                  </a:lnTo>
                  <a:lnTo>
                    <a:pt x="2312" y="40559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559"/>
                  </a:lnTo>
                  <a:lnTo>
                    <a:pt x="34693" y="40559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close/>
                </a:path>
                <a:path w="56588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5" name="object 1118">
              <a:extLst>
                <a:ext uri="{FF2B5EF4-FFF2-40B4-BE49-F238E27FC236}">
                  <a16:creationId xmlns:a16="http://schemas.microsoft.com/office/drawing/2014/main" id="{73E2A72B-C563-49AB-B3F0-341AAC3D63E5}"/>
                </a:ext>
              </a:extLst>
            </p:cNvPr>
            <p:cNvSpPr/>
            <p:nvPr/>
          </p:nvSpPr>
          <p:spPr>
            <a:xfrm>
              <a:off x="7526004" y="1835195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2053"/>
                  </a:lnTo>
                  <a:lnTo>
                    <a:pt x="13877" y="22053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173"/>
                  </a:lnTo>
                  <a:lnTo>
                    <a:pt x="18503" y="3546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546"/>
                  </a:lnTo>
                  <a:lnTo>
                    <a:pt x="0" y="8173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3877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18503" y="59065"/>
                  </a:lnTo>
                  <a:lnTo>
                    <a:pt x="13877" y="55518"/>
                  </a:lnTo>
                  <a:lnTo>
                    <a:pt x="6938" y="55518"/>
                  </a:lnTo>
                  <a:lnTo>
                    <a:pt x="2312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6" name="object 1119">
              <a:extLst>
                <a:ext uri="{FF2B5EF4-FFF2-40B4-BE49-F238E27FC236}">
                  <a16:creationId xmlns:a16="http://schemas.microsoft.com/office/drawing/2014/main" id="{43FF3FC4-645C-4ED1-9284-8C03914D3FAD}"/>
                </a:ext>
              </a:extLst>
            </p:cNvPr>
            <p:cNvSpPr/>
            <p:nvPr/>
          </p:nvSpPr>
          <p:spPr>
            <a:xfrm>
              <a:off x="7620833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2" y="67037"/>
                  </a:moveTo>
                  <a:lnTo>
                    <a:pt x="3634" y="79702"/>
                  </a:lnTo>
                  <a:lnTo>
                    <a:pt x="9251" y="90217"/>
                  </a:lnTo>
                  <a:lnTo>
                    <a:pt x="20811" y="98452"/>
                  </a:lnTo>
                  <a:lnTo>
                    <a:pt x="34693" y="100703"/>
                  </a:lnTo>
                  <a:lnTo>
                    <a:pt x="35055" y="100703"/>
                  </a:lnTo>
                  <a:lnTo>
                    <a:pt x="48749" y="98769"/>
                  </a:lnTo>
                  <a:lnTo>
                    <a:pt x="59055" y="92530"/>
                  </a:lnTo>
                  <a:lnTo>
                    <a:pt x="66109" y="80788"/>
                  </a:lnTo>
                  <a:lnTo>
                    <a:pt x="68307" y="67084"/>
                  </a:lnTo>
                  <a:lnTo>
                    <a:pt x="48570" y="67084"/>
                  </a:lnTo>
                  <a:lnTo>
                    <a:pt x="48570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3944" y="83277"/>
                  </a:lnTo>
                  <a:lnTo>
                    <a:pt x="39319" y="84511"/>
                  </a:lnTo>
                  <a:lnTo>
                    <a:pt x="28988" y="84511"/>
                  </a:lnTo>
                  <a:lnTo>
                    <a:pt x="25441" y="82197"/>
                  </a:lnTo>
                  <a:lnTo>
                    <a:pt x="23128" y="78650"/>
                  </a:lnTo>
                  <a:lnTo>
                    <a:pt x="20816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816" y="32385"/>
                  </a:lnTo>
                  <a:lnTo>
                    <a:pt x="22049" y="25445"/>
                  </a:lnTo>
                  <a:lnTo>
                    <a:pt x="23128" y="22053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3944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570" y="27759"/>
                  </a:lnTo>
                  <a:lnTo>
                    <a:pt x="48570" y="34698"/>
                  </a:lnTo>
                  <a:lnTo>
                    <a:pt x="68307" y="34698"/>
                  </a:lnTo>
                  <a:lnTo>
                    <a:pt x="65515" y="19067"/>
                  </a:lnTo>
                  <a:lnTo>
                    <a:pt x="59055" y="9253"/>
                  </a:lnTo>
                  <a:lnTo>
                    <a:pt x="48300" y="2366"/>
                  </a:lnTo>
                  <a:lnTo>
                    <a:pt x="34693" y="0"/>
                  </a:lnTo>
                  <a:lnTo>
                    <a:pt x="31896" y="89"/>
                  </a:lnTo>
                  <a:lnTo>
                    <a:pt x="19123" y="3317"/>
                  </a:lnTo>
                  <a:lnTo>
                    <a:pt x="9251" y="11566"/>
                  </a:lnTo>
                  <a:lnTo>
                    <a:pt x="6203" y="15963"/>
                  </a:lnTo>
                  <a:lnTo>
                    <a:pt x="1642" y="27472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2" y="67037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7" name="object 1120">
              <a:extLst>
                <a:ext uri="{FF2B5EF4-FFF2-40B4-BE49-F238E27FC236}">
                  <a16:creationId xmlns:a16="http://schemas.microsoft.com/office/drawing/2014/main" id="{40F9F2E0-F4D9-463D-AEB8-6D3361D89767}"/>
                </a:ext>
              </a:extLst>
            </p:cNvPr>
            <p:cNvSpPr/>
            <p:nvPr/>
          </p:nvSpPr>
          <p:spPr>
            <a:xfrm>
              <a:off x="7699625" y="1812063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0067" y="84511"/>
                  </a:moveTo>
                  <a:lnTo>
                    <a:pt x="25441" y="82197"/>
                  </a:lnTo>
                  <a:lnTo>
                    <a:pt x="23128" y="78650"/>
                  </a:lnTo>
                  <a:lnTo>
                    <a:pt x="20816" y="74024"/>
                  </a:lnTo>
                  <a:lnTo>
                    <a:pt x="19582" y="68318"/>
                  </a:lnTo>
                  <a:lnTo>
                    <a:pt x="21191" y="98452"/>
                  </a:lnTo>
                  <a:lnTo>
                    <a:pt x="34693" y="100703"/>
                  </a:lnTo>
                  <a:lnTo>
                    <a:pt x="30067" y="84511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4" y="67263"/>
                  </a:lnTo>
                  <a:lnTo>
                    <a:pt x="2958" y="80216"/>
                  </a:lnTo>
                  <a:lnTo>
                    <a:pt x="9251" y="90217"/>
                  </a:lnTo>
                  <a:lnTo>
                    <a:pt x="10631" y="91759"/>
                  </a:lnTo>
                  <a:lnTo>
                    <a:pt x="21191" y="98452"/>
                  </a:lnTo>
                  <a:lnTo>
                    <a:pt x="19582" y="68318"/>
                  </a:lnTo>
                  <a:lnTo>
                    <a:pt x="19582" y="33619"/>
                  </a:lnTo>
                  <a:lnTo>
                    <a:pt x="20816" y="26679"/>
                  </a:lnTo>
                  <a:lnTo>
                    <a:pt x="23128" y="23132"/>
                  </a:lnTo>
                  <a:lnTo>
                    <a:pt x="2544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8506"/>
                  </a:lnTo>
                  <a:lnTo>
                    <a:pt x="46257" y="23132"/>
                  </a:lnTo>
                  <a:lnTo>
                    <a:pt x="48570" y="27759"/>
                  </a:lnTo>
                  <a:lnTo>
                    <a:pt x="50883" y="33619"/>
                  </a:lnTo>
                  <a:lnTo>
                    <a:pt x="50883" y="60144"/>
                  </a:lnTo>
                  <a:lnTo>
                    <a:pt x="49650" y="68318"/>
                  </a:lnTo>
                  <a:lnTo>
                    <a:pt x="48570" y="74024"/>
                  </a:lnTo>
                  <a:lnTo>
                    <a:pt x="46257" y="78650"/>
                  </a:lnTo>
                  <a:lnTo>
                    <a:pt x="43944" y="82197"/>
                  </a:lnTo>
                  <a:lnTo>
                    <a:pt x="40398" y="84511"/>
                  </a:lnTo>
                  <a:lnTo>
                    <a:pt x="30067" y="84511"/>
                  </a:lnTo>
                  <a:lnTo>
                    <a:pt x="34693" y="100703"/>
                  </a:lnTo>
                  <a:lnTo>
                    <a:pt x="38363" y="100576"/>
                  </a:lnTo>
                  <a:lnTo>
                    <a:pt x="51084" y="97456"/>
                  </a:lnTo>
                  <a:lnTo>
                    <a:pt x="61214" y="90217"/>
                  </a:lnTo>
                  <a:lnTo>
                    <a:pt x="64690" y="84751"/>
                  </a:lnTo>
                  <a:lnTo>
                    <a:pt x="68967" y="73420"/>
                  </a:lnTo>
                  <a:lnTo>
                    <a:pt x="70466" y="59065"/>
                  </a:lnTo>
                  <a:lnTo>
                    <a:pt x="70466" y="42872"/>
                  </a:lnTo>
                  <a:lnTo>
                    <a:pt x="69928" y="33853"/>
                  </a:lnTo>
                  <a:lnTo>
                    <a:pt x="66584" y="21157"/>
                  </a:lnTo>
                  <a:lnTo>
                    <a:pt x="60135" y="11566"/>
                  </a:lnTo>
                  <a:lnTo>
                    <a:pt x="48392" y="2284"/>
                  </a:lnTo>
                  <a:lnTo>
                    <a:pt x="34693" y="0"/>
                  </a:lnTo>
                  <a:lnTo>
                    <a:pt x="31858" y="89"/>
                  </a:lnTo>
                  <a:lnTo>
                    <a:pt x="19009" y="3317"/>
                  </a:lnTo>
                  <a:lnTo>
                    <a:pt x="9251" y="11566"/>
                  </a:lnTo>
                  <a:lnTo>
                    <a:pt x="5290" y="16833"/>
                  </a:lnTo>
                  <a:lnTo>
                    <a:pt x="1186" y="28693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8" name="object 1121">
              <a:extLst>
                <a:ext uri="{FF2B5EF4-FFF2-40B4-BE49-F238E27FC236}">
                  <a16:creationId xmlns:a16="http://schemas.microsoft.com/office/drawing/2014/main" id="{0FEAB37D-57D4-451E-9997-B4872040EDC0}"/>
                </a:ext>
              </a:extLst>
            </p:cNvPr>
            <p:cNvSpPr/>
            <p:nvPr/>
          </p:nvSpPr>
          <p:spPr>
            <a:xfrm>
              <a:off x="7782890" y="1813296"/>
              <a:ext cx="63527" cy="98236"/>
            </a:xfrm>
            <a:custGeom>
              <a:avLst/>
              <a:gdLst/>
              <a:ahLst/>
              <a:cxnLst/>
              <a:rect l="l" t="t" r="r" b="b"/>
              <a:pathLst>
                <a:path w="63527" h="98236">
                  <a:moveTo>
                    <a:pt x="38085" y="41638"/>
                  </a:moveTo>
                  <a:lnTo>
                    <a:pt x="19582" y="41638"/>
                  </a:lnTo>
                  <a:lnTo>
                    <a:pt x="19582" y="17272"/>
                  </a:lnTo>
                  <a:lnTo>
                    <a:pt x="34693" y="17272"/>
                  </a:lnTo>
                  <a:lnTo>
                    <a:pt x="3006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32380" y="98236"/>
                  </a:lnTo>
                  <a:lnTo>
                    <a:pt x="32380" y="82043"/>
                  </a:lnTo>
                  <a:lnTo>
                    <a:pt x="19582" y="82043"/>
                  </a:lnTo>
                  <a:lnTo>
                    <a:pt x="19582" y="55518"/>
                  </a:lnTo>
                  <a:lnTo>
                    <a:pt x="40398" y="55518"/>
                  </a:lnTo>
                  <a:lnTo>
                    <a:pt x="38085" y="41638"/>
                  </a:lnTo>
                  <a:close/>
                </a:path>
                <a:path w="63527" h="98236">
                  <a:moveTo>
                    <a:pt x="63527" y="78650"/>
                  </a:moveTo>
                  <a:lnTo>
                    <a:pt x="63527" y="63537"/>
                  </a:lnTo>
                  <a:lnTo>
                    <a:pt x="62448" y="58911"/>
                  </a:lnTo>
                  <a:lnTo>
                    <a:pt x="60135" y="55518"/>
                  </a:lnTo>
                  <a:lnTo>
                    <a:pt x="57822" y="51971"/>
                  </a:lnTo>
                  <a:lnTo>
                    <a:pt x="54275" y="48578"/>
                  </a:lnTo>
                  <a:lnTo>
                    <a:pt x="49650" y="47344"/>
                  </a:lnTo>
                  <a:lnTo>
                    <a:pt x="53196" y="46265"/>
                  </a:lnTo>
                  <a:lnTo>
                    <a:pt x="56588" y="43951"/>
                  </a:lnTo>
                  <a:lnTo>
                    <a:pt x="58901" y="40404"/>
                  </a:lnTo>
                  <a:lnTo>
                    <a:pt x="60135" y="35778"/>
                  </a:lnTo>
                  <a:lnTo>
                    <a:pt x="61214" y="32385"/>
                  </a:lnTo>
                  <a:lnTo>
                    <a:pt x="61214" y="18506"/>
                  </a:lnTo>
                  <a:lnTo>
                    <a:pt x="58901" y="11566"/>
                  </a:lnTo>
                  <a:lnTo>
                    <a:pt x="54275" y="6939"/>
                  </a:lnTo>
                  <a:lnTo>
                    <a:pt x="48570" y="2313"/>
                  </a:lnTo>
                  <a:lnTo>
                    <a:pt x="40398" y="0"/>
                  </a:lnTo>
                  <a:lnTo>
                    <a:pt x="30067" y="0"/>
                  </a:lnTo>
                  <a:lnTo>
                    <a:pt x="34693" y="17272"/>
                  </a:lnTo>
                  <a:lnTo>
                    <a:pt x="39319" y="19585"/>
                  </a:lnTo>
                  <a:lnTo>
                    <a:pt x="41632" y="24212"/>
                  </a:lnTo>
                  <a:lnTo>
                    <a:pt x="41632" y="37012"/>
                  </a:lnTo>
                  <a:lnTo>
                    <a:pt x="38085" y="41638"/>
                  </a:lnTo>
                  <a:lnTo>
                    <a:pt x="40398" y="55518"/>
                  </a:lnTo>
                  <a:lnTo>
                    <a:pt x="43944" y="60144"/>
                  </a:lnTo>
                  <a:lnTo>
                    <a:pt x="43944" y="72790"/>
                  </a:lnTo>
                  <a:lnTo>
                    <a:pt x="42711" y="76337"/>
                  </a:lnTo>
                  <a:lnTo>
                    <a:pt x="39319" y="80964"/>
                  </a:lnTo>
                  <a:lnTo>
                    <a:pt x="35772" y="82043"/>
                  </a:lnTo>
                  <a:lnTo>
                    <a:pt x="32380" y="82043"/>
                  </a:lnTo>
                  <a:lnTo>
                    <a:pt x="32380" y="98236"/>
                  </a:lnTo>
                  <a:lnTo>
                    <a:pt x="42711" y="98236"/>
                  </a:lnTo>
                  <a:lnTo>
                    <a:pt x="49650" y="95923"/>
                  </a:lnTo>
                  <a:lnTo>
                    <a:pt x="55509" y="91296"/>
                  </a:lnTo>
                  <a:lnTo>
                    <a:pt x="60135" y="85590"/>
                  </a:lnTo>
                  <a:lnTo>
                    <a:pt x="63527" y="78650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9" name="object 1122">
              <a:extLst>
                <a:ext uri="{FF2B5EF4-FFF2-40B4-BE49-F238E27FC236}">
                  <a16:creationId xmlns:a16="http://schemas.microsoft.com/office/drawing/2014/main" id="{E3574FF5-792D-484A-9D15-D328E9014EA0}"/>
                </a:ext>
              </a:extLst>
            </p:cNvPr>
            <p:cNvSpPr/>
            <p:nvPr/>
          </p:nvSpPr>
          <p:spPr>
            <a:xfrm>
              <a:off x="7870163" y="1813296"/>
              <a:ext cx="0" cy="98236"/>
            </a:xfrm>
            <a:custGeom>
              <a:avLst/>
              <a:gdLst/>
              <a:ahLst/>
              <a:cxnLst/>
              <a:rect l="l" t="t" r="r" b="b"/>
              <a:pathLst>
                <a:path h="98236">
                  <a:moveTo>
                    <a:pt x="0" y="0"/>
                  </a:moveTo>
                  <a:lnTo>
                    <a:pt x="0" y="98236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0" name="object 1123">
              <a:extLst>
                <a:ext uri="{FF2B5EF4-FFF2-40B4-BE49-F238E27FC236}">
                  <a16:creationId xmlns:a16="http://schemas.microsoft.com/office/drawing/2014/main" id="{8076106E-3B79-4FB5-A337-9B1C598CBE86}"/>
                </a:ext>
              </a:extLst>
            </p:cNvPr>
            <p:cNvSpPr/>
            <p:nvPr/>
          </p:nvSpPr>
          <p:spPr>
            <a:xfrm>
              <a:off x="7889283" y="1813296"/>
              <a:ext cx="68153" cy="98236"/>
            </a:xfrm>
            <a:custGeom>
              <a:avLst/>
              <a:gdLst/>
              <a:ahLst/>
              <a:cxnLst/>
              <a:rect l="l" t="t" r="r" b="b"/>
              <a:pathLst>
                <a:path w="68153" h="98236">
                  <a:moveTo>
                    <a:pt x="24208" y="98236"/>
                  </a:moveTo>
                  <a:lnTo>
                    <a:pt x="43944" y="98236"/>
                  </a:lnTo>
                  <a:lnTo>
                    <a:pt x="43944" y="17272"/>
                  </a:lnTo>
                  <a:lnTo>
                    <a:pt x="68153" y="17272"/>
                  </a:lnTo>
                  <a:lnTo>
                    <a:pt x="68153" y="0"/>
                  </a:lnTo>
                  <a:lnTo>
                    <a:pt x="0" y="0"/>
                  </a:lnTo>
                  <a:lnTo>
                    <a:pt x="0" y="17272"/>
                  </a:lnTo>
                  <a:lnTo>
                    <a:pt x="24208" y="17272"/>
                  </a:lnTo>
                  <a:lnTo>
                    <a:pt x="24208" y="98236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1" name="object 1124">
              <a:extLst>
                <a:ext uri="{FF2B5EF4-FFF2-40B4-BE49-F238E27FC236}">
                  <a16:creationId xmlns:a16="http://schemas.microsoft.com/office/drawing/2014/main" id="{C94F21CA-130C-451D-BCD9-2C8E565472AF}"/>
                </a:ext>
              </a:extLst>
            </p:cNvPr>
            <p:cNvSpPr/>
            <p:nvPr/>
          </p:nvSpPr>
          <p:spPr>
            <a:xfrm>
              <a:off x="7992129" y="1812063"/>
              <a:ext cx="68307" cy="100703"/>
            </a:xfrm>
            <a:custGeom>
              <a:avLst/>
              <a:gdLst/>
              <a:ahLst/>
              <a:cxnLst/>
              <a:rect l="l" t="t" r="r" b="b"/>
              <a:pathLst>
                <a:path w="68307" h="100703">
                  <a:moveTo>
                    <a:pt x="499" y="67075"/>
                  </a:moveTo>
                  <a:lnTo>
                    <a:pt x="3675" y="79718"/>
                  </a:lnTo>
                  <a:lnTo>
                    <a:pt x="9405" y="90217"/>
                  </a:lnTo>
                  <a:lnTo>
                    <a:pt x="20912" y="98452"/>
                  </a:lnTo>
                  <a:lnTo>
                    <a:pt x="34847" y="100703"/>
                  </a:lnTo>
                  <a:lnTo>
                    <a:pt x="35030" y="100703"/>
                  </a:lnTo>
                  <a:lnTo>
                    <a:pt x="48758" y="98791"/>
                  </a:lnTo>
                  <a:lnTo>
                    <a:pt x="59055" y="92530"/>
                  </a:lnTo>
                  <a:lnTo>
                    <a:pt x="66163" y="80788"/>
                  </a:lnTo>
                  <a:lnTo>
                    <a:pt x="68307" y="67084"/>
                  </a:lnTo>
                  <a:lnTo>
                    <a:pt x="48724" y="67084"/>
                  </a:lnTo>
                  <a:lnTo>
                    <a:pt x="48724" y="72944"/>
                  </a:lnTo>
                  <a:lnTo>
                    <a:pt x="47491" y="77571"/>
                  </a:lnTo>
                  <a:lnTo>
                    <a:pt x="45178" y="80964"/>
                  </a:lnTo>
                  <a:lnTo>
                    <a:pt x="42865" y="83277"/>
                  </a:lnTo>
                  <a:lnTo>
                    <a:pt x="39473" y="84511"/>
                  </a:lnTo>
                  <a:lnTo>
                    <a:pt x="28988" y="84511"/>
                  </a:lnTo>
                  <a:lnTo>
                    <a:pt x="25596" y="82197"/>
                  </a:lnTo>
                  <a:lnTo>
                    <a:pt x="23283" y="78650"/>
                  </a:lnTo>
                  <a:lnTo>
                    <a:pt x="20970" y="75258"/>
                  </a:lnTo>
                  <a:lnTo>
                    <a:pt x="19736" y="68318"/>
                  </a:lnTo>
                  <a:lnTo>
                    <a:pt x="19736" y="40559"/>
                  </a:lnTo>
                  <a:lnTo>
                    <a:pt x="20970" y="32385"/>
                  </a:lnTo>
                  <a:lnTo>
                    <a:pt x="22049" y="25445"/>
                  </a:lnTo>
                  <a:lnTo>
                    <a:pt x="23283" y="22053"/>
                  </a:lnTo>
                  <a:lnTo>
                    <a:pt x="25596" y="18506"/>
                  </a:lnTo>
                  <a:lnTo>
                    <a:pt x="30221" y="16192"/>
                  </a:lnTo>
                  <a:lnTo>
                    <a:pt x="40552" y="16192"/>
                  </a:lnTo>
                  <a:lnTo>
                    <a:pt x="44099" y="17426"/>
                  </a:lnTo>
                  <a:lnTo>
                    <a:pt x="45178" y="20819"/>
                  </a:lnTo>
                  <a:lnTo>
                    <a:pt x="47491" y="23132"/>
                  </a:lnTo>
                  <a:lnTo>
                    <a:pt x="48724" y="27759"/>
                  </a:lnTo>
                  <a:lnTo>
                    <a:pt x="48724" y="34698"/>
                  </a:lnTo>
                  <a:lnTo>
                    <a:pt x="68307" y="34698"/>
                  </a:lnTo>
                  <a:lnTo>
                    <a:pt x="65577" y="19067"/>
                  </a:lnTo>
                  <a:lnTo>
                    <a:pt x="59055" y="9253"/>
                  </a:lnTo>
                  <a:lnTo>
                    <a:pt x="48443" y="2391"/>
                  </a:lnTo>
                  <a:lnTo>
                    <a:pt x="34847" y="0"/>
                  </a:lnTo>
                  <a:lnTo>
                    <a:pt x="32012" y="89"/>
                  </a:lnTo>
                  <a:lnTo>
                    <a:pt x="19163" y="3317"/>
                  </a:lnTo>
                  <a:lnTo>
                    <a:pt x="9405" y="11566"/>
                  </a:lnTo>
                  <a:lnTo>
                    <a:pt x="6267" y="15992"/>
                  </a:lnTo>
                  <a:lnTo>
                    <a:pt x="1647" y="27490"/>
                  </a:lnTo>
                  <a:lnTo>
                    <a:pt x="0" y="41638"/>
                  </a:lnTo>
                  <a:lnTo>
                    <a:pt x="0" y="59065"/>
                  </a:lnTo>
                  <a:lnTo>
                    <a:pt x="499" y="6707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2" name="object 1125">
              <a:extLst>
                <a:ext uri="{FF2B5EF4-FFF2-40B4-BE49-F238E27FC236}">
                  <a16:creationId xmlns:a16="http://schemas.microsoft.com/office/drawing/2014/main" id="{EBE0BF77-548B-4273-A733-F32DA077F02E}"/>
                </a:ext>
              </a:extLst>
            </p:cNvPr>
            <p:cNvSpPr/>
            <p:nvPr/>
          </p:nvSpPr>
          <p:spPr>
            <a:xfrm>
              <a:off x="8068609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19582" y="28992"/>
                  </a:lnTo>
                  <a:lnTo>
                    <a:pt x="20816" y="23132"/>
                  </a:lnTo>
                  <a:lnTo>
                    <a:pt x="21895" y="20819"/>
                  </a:lnTo>
                  <a:lnTo>
                    <a:pt x="24208" y="17426"/>
                  </a:lnTo>
                  <a:lnTo>
                    <a:pt x="26521" y="16192"/>
                  </a:lnTo>
                  <a:lnTo>
                    <a:pt x="33459" y="16192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992"/>
                  </a:lnTo>
                  <a:lnTo>
                    <a:pt x="40398" y="34698"/>
                  </a:lnTo>
                  <a:lnTo>
                    <a:pt x="46257" y="71711"/>
                  </a:lnTo>
                  <a:lnTo>
                    <a:pt x="51963" y="66005"/>
                  </a:lnTo>
                  <a:lnTo>
                    <a:pt x="52466" y="65341"/>
                  </a:lnTo>
                  <a:lnTo>
                    <a:pt x="57292" y="54475"/>
                  </a:lnTo>
                  <a:lnTo>
                    <a:pt x="58901" y="40559"/>
                  </a:lnTo>
                  <a:lnTo>
                    <a:pt x="58846" y="32925"/>
                  </a:lnTo>
                  <a:lnTo>
                    <a:pt x="56673" y="19280"/>
                  </a:lnTo>
                  <a:lnTo>
                    <a:pt x="50883" y="9253"/>
                  </a:lnTo>
                  <a:lnTo>
                    <a:pt x="46257" y="3546"/>
                  </a:lnTo>
                  <a:lnTo>
                    <a:pt x="39319" y="0"/>
                  </a:lnTo>
                  <a:lnTo>
                    <a:pt x="20816" y="0"/>
                  </a:lnTo>
                  <a:lnTo>
                    <a:pt x="13877" y="3546"/>
                  </a:lnTo>
                  <a:lnTo>
                    <a:pt x="8018" y="9253"/>
                  </a:lnTo>
                  <a:lnTo>
                    <a:pt x="2073" y="20926"/>
                  </a:lnTo>
                  <a:lnTo>
                    <a:pt x="0" y="34698"/>
                  </a:lnTo>
                  <a:lnTo>
                    <a:pt x="77" y="42332"/>
                  </a:lnTo>
                  <a:lnTo>
                    <a:pt x="2665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20816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58901" h="75258">
                  <a:moveTo>
                    <a:pt x="46257" y="71711"/>
                  </a:moveTo>
                  <a:lnTo>
                    <a:pt x="40398" y="34698"/>
                  </a:lnTo>
                  <a:lnTo>
                    <a:pt x="40398" y="42872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3" name="object 1126">
              <a:extLst>
                <a:ext uri="{FF2B5EF4-FFF2-40B4-BE49-F238E27FC236}">
                  <a16:creationId xmlns:a16="http://schemas.microsoft.com/office/drawing/2014/main" id="{71548D22-0D43-45E3-8AA9-662099D1B9A7}"/>
                </a:ext>
              </a:extLst>
            </p:cNvPr>
            <p:cNvSpPr/>
            <p:nvPr/>
          </p:nvSpPr>
          <p:spPr>
            <a:xfrm>
              <a:off x="8139075" y="183750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28988" y="18506"/>
                  </a:lnTo>
                  <a:lnTo>
                    <a:pt x="35926" y="19739"/>
                  </a:lnTo>
                  <a:lnTo>
                    <a:pt x="35926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546"/>
                  </a:lnTo>
                  <a:lnTo>
                    <a:pt x="18503" y="9253"/>
                  </a:lnTo>
                  <a:lnTo>
                    <a:pt x="1742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4" name="object 1127">
              <a:extLst>
                <a:ext uri="{FF2B5EF4-FFF2-40B4-BE49-F238E27FC236}">
                  <a16:creationId xmlns:a16="http://schemas.microsoft.com/office/drawing/2014/main" id="{F917BC9A-E307-4A43-BAF2-D2E0AA9CAE11}"/>
                </a:ext>
              </a:extLst>
            </p:cNvPr>
            <p:cNvSpPr/>
            <p:nvPr/>
          </p:nvSpPr>
          <p:spPr>
            <a:xfrm>
              <a:off x="818070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28992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35932"/>
                  </a:moveTo>
                  <a:lnTo>
                    <a:pt x="0" y="42005"/>
                  </a:ln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992"/>
                  </a:lnTo>
                  <a:lnTo>
                    <a:pt x="38239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736" y="22053"/>
                  </a:lnTo>
                  <a:lnTo>
                    <a:pt x="22049" y="19739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5" name="object 1128">
              <a:extLst>
                <a:ext uri="{FF2B5EF4-FFF2-40B4-BE49-F238E27FC236}">
                  <a16:creationId xmlns:a16="http://schemas.microsoft.com/office/drawing/2014/main" id="{334594F0-540D-4BF6-9E04-4A2799C49EDF}"/>
                </a:ext>
              </a:extLst>
            </p:cNvPr>
            <p:cNvSpPr/>
            <p:nvPr/>
          </p:nvSpPr>
          <p:spPr>
            <a:xfrm>
              <a:off x="8279082" y="1813296"/>
              <a:ext cx="87889" cy="98236"/>
            </a:xfrm>
            <a:custGeom>
              <a:avLst/>
              <a:gdLst/>
              <a:ahLst/>
              <a:cxnLst/>
              <a:rect l="l" t="t" r="r" b="b"/>
              <a:pathLst>
                <a:path w="87889" h="98236">
                  <a:moveTo>
                    <a:pt x="68307" y="71711"/>
                  </a:moveTo>
                  <a:lnTo>
                    <a:pt x="68307" y="98236"/>
                  </a:lnTo>
                  <a:lnTo>
                    <a:pt x="87889" y="98236"/>
                  </a:lnTo>
                  <a:lnTo>
                    <a:pt x="87889" y="0"/>
                  </a:lnTo>
                  <a:lnTo>
                    <a:pt x="62448" y="0"/>
                  </a:lnTo>
                  <a:lnTo>
                    <a:pt x="43944" y="70477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19736" y="98236"/>
                  </a:lnTo>
                  <a:lnTo>
                    <a:pt x="19736" y="71711"/>
                  </a:lnTo>
                  <a:lnTo>
                    <a:pt x="17269" y="31151"/>
                  </a:lnTo>
                  <a:lnTo>
                    <a:pt x="37006" y="98236"/>
                  </a:lnTo>
                  <a:lnTo>
                    <a:pt x="50883" y="98236"/>
                  </a:lnTo>
                  <a:lnTo>
                    <a:pt x="70620" y="31151"/>
                  </a:lnTo>
                  <a:lnTo>
                    <a:pt x="68307" y="7171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6" name="object 1129">
              <a:extLst>
                <a:ext uri="{FF2B5EF4-FFF2-40B4-BE49-F238E27FC236}">
                  <a16:creationId xmlns:a16="http://schemas.microsoft.com/office/drawing/2014/main" id="{9E49F513-8661-4D47-A9FA-BEF1D2FFB93D}"/>
                </a:ext>
              </a:extLst>
            </p:cNvPr>
            <p:cNvSpPr/>
            <p:nvPr/>
          </p:nvSpPr>
          <p:spPr>
            <a:xfrm>
              <a:off x="8379770" y="183750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992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426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6938" y="9253"/>
                  </a:lnTo>
                  <a:lnTo>
                    <a:pt x="6435" y="9916"/>
                  </a:lnTo>
                  <a:lnTo>
                    <a:pt x="1608" y="20782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992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540" y="65138"/>
                  </a:lnTo>
                  <a:lnTo>
                    <a:pt x="56828" y="54331"/>
                  </a:lnTo>
                  <a:lnTo>
                    <a:pt x="58901" y="40559"/>
                  </a:lnTo>
                  <a:lnTo>
                    <a:pt x="58823" y="32925"/>
                  </a:lnTo>
                  <a:lnTo>
                    <a:pt x="56236" y="19280"/>
                  </a:lnTo>
                  <a:lnTo>
                    <a:pt x="50883" y="9253"/>
                  </a:lnTo>
                  <a:lnTo>
                    <a:pt x="45024" y="3546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426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992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7" name="object 1130">
              <a:extLst>
                <a:ext uri="{FF2B5EF4-FFF2-40B4-BE49-F238E27FC236}">
                  <a16:creationId xmlns:a16="http://schemas.microsoft.com/office/drawing/2014/main" id="{90C5C2A1-A414-4F4D-BD20-4D78A0C324AF}"/>
                </a:ext>
              </a:extLst>
            </p:cNvPr>
            <p:cNvSpPr/>
            <p:nvPr/>
          </p:nvSpPr>
          <p:spPr>
            <a:xfrm>
              <a:off x="8446844" y="1808670"/>
              <a:ext cx="56588" cy="104096"/>
            </a:xfrm>
            <a:custGeom>
              <a:avLst/>
              <a:gdLst/>
              <a:ahLst/>
              <a:cxnLst/>
              <a:rect l="l" t="t" r="r" b="b"/>
              <a:pathLst>
                <a:path w="56588" h="104096">
                  <a:moveTo>
                    <a:pt x="56588" y="0"/>
                  </a:moveTo>
                  <a:lnTo>
                    <a:pt x="37006" y="0"/>
                  </a:lnTo>
                  <a:lnTo>
                    <a:pt x="37006" y="35778"/>
                  </a:lnTo>
                  <a:lnTo>
                    <a:pt x="33459" y="31151"/>
                  </a:lnTo>
                  <a:lnTo>
                    <a:pt x="28834" y="28838"/>
                  </a:lnTo>
                  <a:lnTo>
                    <a:pt x="16190" y="28838"/>
                  </a:lnTo>
                  <a:lnTo>
                    <a:pt x="18503" y="56597"/>
                  </a:lnTo>
                  <a:lnTo>
                    <a:pt x="19582" y="51971"/>
                  </a:lnTo>
                  <a:lnTo>
                    <a:pt x="20816" y="48578"/>
                  </a:lnTo>
                  <a:lnTo>
                    <a:pt x="25441" y="45031"/>
                  </a:lnTo>
                  <a:lnTo>
                    <a:pt x="32380" y="45031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83277"/>
                  </a:lnTo>
                  <a:lnTo>
                    <a:pt x="35772" y="86670"/>
                  </a:lnTo>
                  <a:lnTo>
                    <a:pt x="32380" y="87903"/>
                  </a:lnTo>
                  <a:lnTo>
                    <a:pt x="25441" y="87903"/>
                  </a:lnTo>
                  <a:lnTo>
                    <a:pt x="30067" y="104096"/>
                  </a:lnTo>
                  <a:lnTo>
                    <a:pt x="34693" y="101783"/>
                  </a:lnTo>
                  <a:lnTo>
                    <a:pt x="38085" y="94843"/>
                  </a:lnTo>
                  <a:lnTo>
                    <a:pt x="39319" y="102862"/>
                  </a:lnTo>
                  <a:lnTo>
                    <a:pt x="56588" y="102862"/>
                  </a:lnTo>
                  <a:lnTo>
                    <a:pt x="56588" y="0"/>
                  </a:lnTo>
                  <a:close/>
                </a:path>
                <a:path w="56588" h="104096">
                  <a:moveTo>
                    <a:pt x="0" y="64771"/>
                  </a:moveTo>
                  <a:lnTo>
                    <a:pt x="4" y="70292"/>
                  </a:lnTo>
                  <a:lnTo>
                    <a:pt x="1659" y="84585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0067" y="104096"/>
                  </a:lnTo>
                  <a:lnTo>
                    <a:pt x="25441" y="87903"/>
                  </a:lnTo>
                  <a:lnTo>
                    <a:pt x="20816" y="84356"/>
                  </a:lnTo>
                  <a:lnTo>
                    <a:pt x="19582" y="80964"/>
                  </a:lnTo>
                  <a:lnTo>
                    <a:pt x="18503" y="76337"/>
                  </a:lnTo>
                  <a:lnTo>
                    <a:pt x="18503" y="56597"/>
                  </a:lnTo>
                  <a:lnTo>
                    <a:pt x="16190" y="28838"/>
                  </a:lnTo>
                  <a:lnTo>
                    <a:pt x="10330" y="31151"/>
                  </a:lnTo>
                  <a:lnTo>
                    <a:pt x="5705" y="37012"/>
                  </a:lnTo>
                  <a:lnTo>
                    <a:pt x="4685" y="39210"/>
                  </a:lnTo>
                  <a:lnTo>
                    <a:pt x="1282" y="50109"/>
                  </a:lnTo>
                  <a:lnTo>
                    <a:pt x="0" y="64771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8" name="object 1131">
              <a:extLst>
                <a:ext uri="{FF2B5EF4-FFF2-40B4-BE49-F238E27FC236}">
                  <a16:creationId xmlns:a16="http://schemas.microsoft.com/office/drawing/2014/main" id="{0C92834B-2C32-4E1F-98F0-60D9E78AF6C0}"/>
                </a:ext>
              </a:extLst>
            </p:cNvPr>
            <p:cNvSpPr/>
            <p:nvPr/>
          </p:nvSpPr>
          <p:spPr>
            <a:xfrm>
              <a:off x="8514997" y="183750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2053"/>
                  </a:lnTo>
                  <a:lnTo>
                    <a:pt x="22049" y="19739"/>
                  </a:lnTo>
                  <a:lnTo>
                    <a:pt x="25441" y="16192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239" y="24366"/>
                  </a:lnTo>
                  <a:lnTo>
                    <a:pt x="38239" y="30072"/>
                  </a:lnTo>
                  <a:lnTo>
                    <a:pt x="19736" y="3007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56705" y="32201"/>
                  </a:lnTo>
                  <a:lnTo>
                    <a:pt x="54743" y="18757"/>
                  </a:lnTo>
                  <a:lnTo>
                    <a:pt x="49804" y="8173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0" y="42005"/>
                  </a:moveTo>
                  <a:lnTo>
                    <a:pt x="1935" y="55698"/>
                  </a:lnTo>
                  <a:lnTo>
                    <a:pt x="8172" y="66005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1711"/>
                  </a:lnTo>
                  <a:lnTo>
                    <a:pt x="49804" y="70631"/>
                  </a:lnTo>
                  <a:lnTo>
                    <a:pt x="53196" y="67084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lnTo>
                    <a:pt x="19736" y="30072"/>
                  </a:lnTo>
                  <a:lnTo>
                    <a:pt x="19736" y="25445"/>
                  </a:lnTo>
                  <a:lnTo>
                    <a:pt x="20816" y="22053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6680" y="10911"/>
                  </a:lnTo>
                  <a:lnTo>
                    <a:pt x="1553" y="21679"/>
                  </a:lnTo>
                  <a:lnTo>
                    <a:pt x="0" y="35932"/>
                  </a:lnTo>
                  <a:lnTo>
                    <a:pt x="0" y="42005"/>
                  </a:lnTo>
                  <a:close/>
                </a:path>
              </a:pathLst>
            </a:custGeom>
            <a:solidFill>
              <a:srgbClr val="FDFDFD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9" name="object 1132">
              <a:extLst>
                <a:ext uri="{FF2B5EF4-FFF2-40B4-BE49-F238E27FC236}">
                  <a16:creationId xmlns:a16="http://schemas.microsoft.com/office/drawing/2014/main" id="{34B6427C-1E6C-401E-9E93-EF302F043733}"/>
                </a:ext>
              </a:extLst>
            </p:cNvPr>
            <p:cNvSpPr/>
            <p:nvPr/>
          </p:nvSpPr>
          <p:spPr>
            <a:xfrm>
              <a:off x="8591940" y="1808670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21006">
              <a:solidFill>
                <a:srgbClr val="FDFDFD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0" name="object 1133">
              <a:extLst>
                <a:ext uri="{FF2B5EF4-FFF2-40B4-BE49-F238E27FC236}">
                  <a16:creationId xmlns:a16="http://schemas.microsoft.com/office/drawing/2014/main" id="{5ABAE4DF-C6A6-4B83-93AE-67C4202FD90C}"/>
                </a:ext>
              </a:extLst>
            </p:cNvPr>
            <p:cNvSpPr/>
            <p:nvPr/>
          </p:nvSpPr>
          <p:spPr>
            <a:xfrm>
              <a:off x="893264" y="2041230"/>
              <a:ext cx="63619" cy="98236"/>
            </a:xfrm>
            <a:custGeom>
              <a:avLst/>
              <a:gdLst/>
              <a:ahLst/>
              <a:cxnLst/>
              <a:rect l="l" t="t" r="r" b="b"/>
              <a:pathLst>
                <a:path w="63619" h="98236">
                  <a:moveTo>
                    <a:pt x="32388" y="16192"/>
                  </a:moveTo>
                  <a:lnTo>
                    <a:pt x="37015" y="18506"/>
                  </a:lnTo>
                  <a:lnTo>
                    <a:pt x="39328" y="21898"/>
                  </a:lnTo>
                  <a:lnTo>
                    <a:pt x="41641" y="25445"/>
                  </a:lnTo>
                  <a:lnTo>
                    <a:pt x="42799" y="32385"/>
                  </a:lnTo>
                  <a:lnTo>
                    <a:pt x="42799" y="67084"/>
                  </a:lnTo>
                  <a:lnTo>
                    <a:pt x="41641" y="72790"/>
                  </a:lnTo>
                  <a:lnTo>
                    <a:pt x="39328" y="76337"/>
                  </a:lnTo>
                  <a:lnTo>
                    <a:pt x="35859" y="79730"/>
                  </a:lnTo>
                  <a:lnTo>
                    <a:pt x="31231" y="80964"/>
                  </a:lnTo>
                  <a:lnTo>
                    <a:pt x="30985" y="97778"/>
                  </a:lnTo>
                  <a:lnTo>
                    <a:pt x="43486" y="93848"/>
                  </a:lnTo>
                  <a:lnTo>
                    <a:pt x="53208" y="86670"/>
                  </a:lnTo>
                  <a:lnTo>
                    <a:pt x="56988" y="82060"/>
                  </a:lnTo>
                  <a:lnTo>
                    <a:pt x="61962" y="70684"/>
                  </a:lnTo>
                  <a:lnTo>
                    <a:pt x="63619" y="56597"/>
                  </a:lnTo>
                  <a:lnTo>
                    <a:pt x="63619" y="40404"/>
                  </a:lnTo>
                  <a:lnTo>
                    <a:pt x="62636" y="33142"/>
                  </a:lnTo>
                  <a:lnTo>
                    <a:pt x="59028" y="20780"/>
                  </a:lnTo>
                  <a:lnTo>
                    <a:pt x="53208" y="10332"/>
                  </a:lnTo>
                  <a:lnTo>
                    <a:pt x="50100" y="7581"/>
                  </a:lnTo>
                  <a:lnTo>
                    <a:pt x="39050" y="1883"/>
                  </a:lnTo>
                  <a:lnTo>
                    <a:pt x="25447" y="0"/>
                  </a:lnTo>
                  <a:lnTo>
                    <a:pt x="0" y="0"/>
                  </a:lnTo>
                  <a:lnTo>
                    <a:pt x="0" y="98236"/>
                  </a:lnTo>
                  <a:lnTo>
                    <a:pt x="24291" y="98236"/>
                  </a:lnTo>
                  <a:lnTo>
                    <a:pt x="19664" y="80964"/>
                  </a:lnTo>
                  <a:lnTo>
                    <a:pt x="19664" y="16192"/>
                  </a:lnTo>
                  <a:lnTo>
                    <a:pt x="32388" y="16192"/>
                  </a:lnTo>
                  <a:close/>
                </a:path>
                <a:path w="63619" h="98236">
                  <a:moveTo>
                    <a:pt x="25447" y="80964"/>
                  </a:moveTo>
                  <a:lnTo>
                    <a:pt x="19664" y="80964"/>
                  </a:lnTo>
                  <a:lnTo>
                    <a:pt x="24291" y="98236"/>
                  </a:lnTo>
                  <a:lnTo>
                    <a:pt x="30985" y="97778"/>
                  </a:lnTo>
                  <a:lnTo>
                    <a:pt x="31231" y="80964"/>
                  </a:lnTo>
                  <a:lnTo>
                    <a:pt x="25447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1" name="object 1134">
              <a:extLst>
                <a:ext uri="{FF2B5EF4-FFF2-40B4-BE49-F238E27FC236}">
                  <a16:creationId xmlns:a16="http://schemas.microsoft.com/office/drawing/2014/main" id="{372684DA-C387-4493-A2EF-A9BB5BCC0993}"/>
                </a:ext>
              </a:extLst>
            </p:cNvPr>
            <p:cNvSpPr/>
            <p:nvPr/>
          </p:nvSpPr>
          <p:spPr>
            <a:xfrm>
              <a:off x="967302" y="206544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0816" y="75258"/>
                  </a:moveTo>
                  <a:lnTo>
                    <a:pt x="35849" y="75258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27" y="69397"/>
                  </a:lnTo>
                  <a:lnTo>
                    <a:pt x="53196" y="67084"/>
                  </a:lnTo>
                  <a:lnTo>
                    <a:pt x="55524" y="63691"/>
                  </a:lnTo>
                  <a:lnTo>
                    <a:pt x="48570" y="52125"/>
                  </a:lnTo>
                  <a:lnTo>
                    <a:pt x="43944" y="5675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9659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5890" y="10697"/>
                  </a:lnTo>
                  <a:lnTo>
                    <a:pt x="1472" y="21525"/>
                  </a:lnTo>
                  <a:lnTo>
                    <a:pt x="0" y="35932"/>
                  </a:lnTo>
                  <a:lnTo>
                    <a:pt x="0" y="41975"/>
                  </a:lnTo>
                  <a:lnTo>
                    <a:pt x="1921" y="55687"/>
                  </a:lnTo>
                  <a:lnTo>
                    <a:pt x="8095" y="66005"/>
                  </a:lnTo>
                  <a:lnTo>
                    <a:pt x="13877" y="71711"/>
                  </a:lnTo>
                  <a:lnTo>
                    <a:pt x="20816" y="75258"/>
                  </a:lnTo>
                  <a:close/>
                </a:path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5113"/>
                  </a:lnTo>
                  <a:lnTo>
                    <a:pt x="32380" y="15113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366"/>
                  </a:lnTo>
                  <a:lnTo>
                    <a:pt x="38162" y="30072"/>
                  </a:lnTo>
                  <a:lnTo>
                    <a:pt x="56681" y="43951"/>
                  </a:lnTo>
                  <a:lnTo>
                    <a:pt x="56643" y="32178"/>
                  </a:lnTo>
                  <a:lnTo>
                    <a:pt x="54672" y="18261"/>
                  </a:lnTo>
                  <a:lnTo>
                    <a:pt x="49727" y="8173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2" name="object 1135">
              <a:extLst>
                <a:ext uri="{FF2B5EF4-FFF2-40B4-BE49-F238E27FC236}">
                  <a16:creationId xmlns:a16="http://schemas.microsoft.com/office/drawing/2014/main" id="{17307D63-DF65-40DA-B268-F1F929FB8EB0}"/>
                </a:ext>
              </a:extLst>
            </p:cNvPr>
            <p:cNvSpPr/>
            <p:nvPr/>
          </p:nvSpPr>
          <p:spPr>
            <a:xfrm>
              <a:off x="1030922" y="206544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9251" y="5860"/>
                  </a:moveTo>
                  <a:lnTo>
                    <a:pt x="4625" y="10486"/>
                  </a:lnTo>
                  <a:lnTo>
                    <a:pt x="2312" y="15113"/>
                  </a:lnTo>
                  <a:lnTo>
                    <a:pt x="2312" y="26679"/>
                  </a:lnTo>
                  <a:lnTo>
                    <a:pt x="3469" y="31306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5033" y="40559"/>
                  </a:lnTo>
                  <a:lnTo>
                    <a:pt x="21972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285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9065"/>
                  </a:lnTo>
                  <a:lnTo>
                    <a:pt x="3469" y="63691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2720" y="71711"/>
                  </a:lnTo>
                  <a:lnTo>
                    <a:pt x="17346" y="74024"/>
                  </a:lnTo>
                  <a:lnTo>
                    <a:pt x="21972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498"/>
                  </a:lnTo>
                  <a:lnTo>
                    <a:pt x="52055" y="42872"/>
                  </a:lnTo>
                  <a:lnTo>
                    <a:pt x="48570" y="39325"/>
                  </a:lnTo>
                  <a:lnTo>
                    <a:pt x="45101" y="35932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6598" y="27759"/>
                  </a:lnTo>
                  <a:lnTo>
                    <a:pt x="23128" y="25445"/>
                  </a:lnTo>
                  <a:lnTo>
                    <a:pt x="19659" y="22053"/>
                  </a:lnTo>
                  <a:lnTo>
                    <a:pt x="19659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2053"/>
                  </a:lnTo>
                  <a:lnTo>
                    <a:pt x="53211" y="22053"/>
                  </a:lnTo>
                  <a:lnTo>
                    <a:pt x="53211" y="15113"/>
                  </a:lnTo>
                  <a:lnTo>
                    <a:pt x="50899" y="9253"/>
                  </a:lnTo>
                  <a:lnTo>
                    <a:pt x="46257" y="5860"/>
                  </a:lnTo>
                  <a:lnTo>
                    <a:pt x="41632" y="1233"/>
                  </a:lnTo>
                  <a:lnTo>
                    <a:pt x="34693" y="0"/>
                  </a:lnTo>
                  <a:lnTo>
                    <a:pt x="19659" y="0"/>
                  </a:lnTo>
                  <a:lnTo>
                    <a:pt x="13877" y="1233"/>
                  </a:lnTo>
                  <a:lnTo>
                    <a:pt x="9251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3" name="object 1136">
              <a:extLst>
                <a:ext uri="{FF2B5EF4-FFF2-40B4-BE49-F238E27FC236}">
                  <a16:creationId xmlns:a16="http://schemas.microsoft.com/office/drawing/2014/main" id="{350EDA64-8C5C-4445-A8F5-BD831A6AB17F}"/>
                </a:ext>
              </a:extLst>
            </p:cNvPr>
            <p:cNvSpPr/>
            <p:nvPr/>
          </p:nvSpPr>
          <p:spPr>
            <a:xfrm>
              <a:off x="1093385" y="2065442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7754" y="59065"/>
                  </a:moveTo>
                  <a:lnTo>
                    <a:pt x="23128" y="57831"/>
                  </a:lnTo>
                  <a:lnTo>
                    <a:pt x="20816" y="54438"/>
                  </a:lnTo>
                  <a:lnTo>
                    <a:pt x="19659" y="49812"/>
                  </a:lnTo>
                  <a:lnTo>
                    <a:pt x="18503" y="46265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3128" y="16192"/>
                  </a:lnTo>
                  <a:lnTo>
                    <a:pt x="27754" y="15113"/>
                  </a:lnTo>
                  <a:lnTo>
                    <a:pt x="31224" y="15113"/>
                  </a:lnTo>
                  <a:lnTo>
                    <a:pt x="33536" y="16192"/>
                  </a:lnTo>
                  <a:lnTo>
                    <a:pt x="35849" y="20819"/>
                  </a:lnTo>
                  <a:lnTo>
                    <a:pt x="37006" y="24366"/>
                  </a:lnTo>
                  <a:lnTo>
                    <a:pt x="37006" y="27759"/>
                  </a:lnTo>
                  <a:lnTo>
                    <a:pt x="54368" y="27759"/>
                  </a:lnTo>
                  <a:lnTo>
                    <a:pt x="54368" y="18506"/>
                  </a:lnTo>
                  <a:lnTo>
                    <a:pt x="52055" y="11566"/>
                  </a:lnTo>
                  <a:lnTo>
                    <a:pt x="47414" y="6939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1564" y="2313"/>
                  </a:lnTo>
                  <a:lnTo>
                    <a:pt x="6938" y="8173"/>
                  </a:lnTo>
                  <a:lnTo>
                    <a:pt x="1488" y="20664"/>
                  </a:lnTo>
                  <a:lnTo>
                    <a:pt x="0" y="34698"/>
                  </a:lnTo>
                  <a:lnTo>
                    <a:pt x="9" y="41827"/>
                  </a:lnTo>
                  <a:lnTo>
                    <a:pt x="1865" y="55882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7414" y="67084"/>
                  </a:lnTo>
                  <a:lnTo>
                    <a:pt x="52055" y="62458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3536" y="59065"/>
                  </a:lnTo>
                  <a:lnTo>
                    <a:pt x="27754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4" name="object 1137">
              <a:extLst>
                <a:ext uri="{FF2B5EF4-FFF2-40B4-BE49-F238E27FC236}">
                  <a16:creationId xmlns:a16="http://schemas.microsoft.com/office/drawing/2014/main" id="{20142FEE-4067-462F-9326-45634072AE44}"/>
                </a:ext>
              </a:extLst>
            </p:cNvPr>
            <p:cNvSpPr/>
            <p:nvPr/>
          </p:nvSpPr>
          <p:spPr>
            <a:xfrm>
              <a:off x="1158162" y="2065442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739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173"/>
                  </a:lnTo>
                  <a:lnTo>
                    <a:pt x="17346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5" name="object 1138">
              <a:extLst>
                <a:ext uri="{FF2B5EF4-FFF2-40B4-BE49-F238E27FC236}">
                  <a16:creationId xmlns:a16="http://schemas.microsoft.com/office/drawing/2014/main" id="{DB70FAEC-C243-4E20-8A60-8F14B75E3FF1}"/>
                </a:ext>
              </a:extLst>
            </p:cNvPr>
            <p:cNvSpPr/>
            <p:nvPr/>
          </p:nvSpPr>
          <p:spPr>
            <a:xfrm>
              <a:off x="1202122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6" name="object 1139">
              <a:extLst>
                <a:ext uri="{FF2B5EF4-FFF2-40B4-BE49-F238E27FC236}">
                  <a16:creationId xmlns:a16="http://schemas.microsoft.com/office/drawing/2014/main" id="{7BCE1212-1401-4532-B171-056A5A59039A}"/>
                </a:ext>
              </a:extLst>
            </p:cNvPr>
            <p:cNvSpPr/>
            <p:nvPr/>
          </p:nvSpPr>
          <p:spPr>
            <a:xfrm>
              <a:off x="1235659" y="206544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285" y="59065"/>
                  </a:moveTo>
                  <a:lnTo>
                    <a:pt x="20816" y="57831"/>
                  </a:lnTo>
                  <a:lnTo>
                    <a:pt x="19659" y="54438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31239" y="15113"/>
                  </a:lnTo>
                  <a:lnTo>
                    <a:pt x="34708" y="17426"/>
                  </a:lnTo>
                  <a:lnTo>
                    <a:pt x="35865" y="19739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438"/>
                  </a:lnTo>
                  <a:lnTo>
                    <a:pt x="34708" y="57831"/>
                  </a:lnTo>
                  <a:lnTo>
                    <a:pt x="33552" y="75258"/>
                  </a:lnTo>
                  <a:lnTo>
                    <a:pt x="41647" y="75258"/>
                  </a:lnTo>
                  <a:lnTo>
                    <a:pt x="47429" y="71711"/>
                  </a:lnTo>
                  <a:lnTo>
                    <a:pt x="50899" y="66005"/>
                  </a:lnTo>
                  <a:lnTo>
                    <a:pt x="51814" y="64733"/>
                  </a:lnTo>
                  <a:lnTo>
                    <a:pt x="55697" y="53857"/>
                  </a:lnTo>
                  <a:lnTo>
                    <a:pt x="56681" y="39325"/>
                  </a:lnTo>
                  <a:lnTo>
                    <a:pt x="56676" y="32702"/>
                  </a:lnTo>
                  <a:lnTo>
                    <a:pt x="55009" y="18364"/>
                  </a:lnTo>
                  <a:lnTo>
                    <a:pt x="50899" y="8173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8503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9659" y="101783"/>
                  </a:lnTo>
                  <a:lnTo>
                    <a:pt x="19659" y="68318"/>
                  </a:lnTo>
                  <a:lnTo>
                    <a:pt x="23128" y="72944"/>
                  </a:lnTo>
                  <a:lnTo>
                    <a:pt x="24285" y="59065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2395" y="59065"/>
                  </a:lnTo>
                  <a:lnTo>
                    <a:pt x="24285" y="59065"/>
                  </a:lnTo>
                  <a:lnTo>
                    <a:pt x="23128" y="72944"/>
                  </a:lnTo>
                  <a:lnTo>
                    <a:pt x="27770" y="75258"/>
                  </a:lnTo>
                  <a:lnTo>
                    <a:pt x="33552" y="75258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7" name="object 1140">
              <a:extLst>
                <a:ext uri="{FF2B5EF4-FFF2-40B4-BE49-F238E27FC236}">
                  <a16:creationId xmlns:a16="http://schemas.microsoft.com/office/drawing/2014/main" id="{5DDF6FC9-6361-465D-82A9-8460704A3DFA}"/>
                </a:ext>
              </a:extLst>
            </p:cNvPr>
            <p:cNvSpPr/>
            <p:nvPr/>
          </p:nvSpPr>
          <p:spPr>
            <a:xfrm>
              <a:off x="1298122" y="2048169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7770" y="18506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095" y="32385"/>
                  </a:lnTo>
                  <a:lnTo>
                    <a:pt x="8095" y="70477"/>
                  </a:lnTo>
                  <a:lnTo>
                    <a:pt x="8381" y="75486"/>
                  </a:lnTo>
                  <a:lnTo>
                    <a:pt x="14198" y="88375"/>
                  </a:lnTo>
                  <a:lnTo>
                    <a:pt x="26613" y="92530"/>
                  </a:lnTo>
                  <a:lnTo>
                    <a:pt x="31239" y="92530"/>
                  </a:lnTo>
                  <a:lnTo>
                    <a:pt x="34708" y="91296"/>
                  </a:lnTo>
                  <a:lnTo>
                    <a:pt x="37021" y="90217"/>
                  </a:lnTo>
                  <a:lnTo>
                    <a:pt x="37021" y="75103"/>
                  </a:lnTo>
                  <a:lnTo>
                    <a:pt x="33552" y="76337"/>
                  </a:lnTo>
                  <a:lnTo>
                    <a:pt x="28926" y="75103"/>
                  </a:lnTo>
                  <a:lnTo>
                    <a:pt x="27770" y="71711"/>
                  </a:lnTo>
                  <a:lnTo>
                    <a:pt x="27770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7770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8" name="object 1141">
              <a:extLst>
                <a:ext uri="{FF2B5EF4-FFF2-40B4-BE49-F238E27FC236}">
                  <a16:creationId xmlns:a16="http://schemas.microsoft.com/office/drawing/2014/main" id="{7EDABCFE-B60B-4289-9535-0778ECE65676}"/>
                </a:ext>
              </a:extLst>
            </p:cNvPr>
            <p:cNvSpPr/>
            <p:nvPr/>
          </p:nvSpPr>
          <p:spPr>
            <a:xfrm>
              <a:off x="1344396" y="203768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9253"/>
                  </a:move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233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800"/>
                  </a:lnTo>
                  <a:lnTo>
                    <a:pt x="3469" y="17426"/>
                  </a:lnTo>
                  <a:lnTo>
                    <a:pt x="6938" y="19739"/>
                  </a:lnTo>
                  <a:lnTo>
                    <a:pt x="13877" y="19739"/>
                  </a:lnTo>
                  <a:lnTo>
                    <a:pt x="18503" y="17426"/>
                  </a:lnTo>
                  <a:lnTo>
                    <a:pt x="20816" y="12800"/>
                  </a:lnTo>
                  <a:lnTo>
                    <a:pt x="20816" y="9253"/>
                  </a:lnTo>
                  <a:close/>
                </a:path>
                <a:path w="20816" h="101783">
                  <a:moveTo>
                    <a:pt x="1156" y="28992"/>
                  </a:moveTo>
                  <a:lnTo>
                    <a:pt x="1156" y="101783"/>
                  </a:lnTo>
                  <a:lnTo>
                    <a:pt x="19659" y="101783"/>
                  </a:lnTo>
                  <a:lnTo>
                    <a:pt x="19659" y="28992"/>
                  </a:lnTo>
                  <a:lnTo>
                    <a:pt x="1156" y="2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9" name="object 1142">
              <a:extLst>
                <a:ext uri="{FF2B5EF4-FFF2-40B4-BE49-F238E27FC236}">
                  <a16:creationId xmlns:a16="http://schemas.microsoft.com/office/drawing/2014/main" id="{757049A0-1907-489D-A625-B256B198413A}"/>
                </a:ext>
              </a:extLst>
            </p:cNvPr>
            <p:cNvSpPr/>
            <p:nvPr/>
          </p:nvSpPr>
          <p:spPr>
            <a:xfrm>
              <a:off x="1375620" y="2065442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39334" y="53204"/>
                  </a:moveTo>
                  <a:lnTo>
                    <a:pt x="35865" y="59065"/>
                  </a:lnTo>
                  <a:lnTo>
                    <a:pt x="23144" y="59065"/>
                  </a:lnTo>
                  <a:lnTo>
                    <a:pt x="19675" y="52125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739"/>
                  </a:lnTo>
                  <a:lnTo>
                    <a:pt x="26613" y="15113"/>
                  </a:lnTo>
                  <a:lnTo>
                    <a:pt x="33552" y="15113"/>
                  </a:lnTo>
                  <a:lnTo>
                    <a:pt x="37021" y="19739"/>
                  </a:lnTo>
                  <a:lnTo>
                    <a:pt x="39334" y="23132"/>
                  </a:lnTo>
                  <a:lnTo>
                    <a:pt x="40491" y="27759"/>
                  </a:lnTo>
                  <a:lnTo>
                    <a:pt x="40491" y="34698"/>
                  </a:lnTo>
                  <a:lnTo>
                    <a:pt x="46273" y="71711"/>
                  </a:lnTo>
                  <a:lnTo>
                    <a:pt x="52055" y="66005"/>
                  </a:lnTo>
                  <a:lnTo>
                    <a:pt x="53103" y="64344"/>
                  </a:lnTo>
                  <a:lnTo>
                    <a:pt x="57521" y="53361"/>
                  </a:lnTo>
                  <a:lnTo>
                    <a:pt x="58994" y="39325"/>
                  </a:lnTo>
                  <a:lnTo>
                    <a:pt x="58977" y="33194"/>
                  </a:lnTo>
                  <a:lnTo>
                    <a:pt x="56919" y="19668"/>
                  </a:lnTo>
                  <a:lnTo>
                    <a:pt x="50899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2106" y="20939"/>
                  </a:lnTo>
                  <a:lnTo>
                    <a:pt x="0" y="34698"/>
                  </a:lnTo>
                  <a:lnTo>
                    <a:pt x="81" y="42338"/>
                  </a:lnTo>
                  <a:lnTo>
                    <a:pt x="2715" y="55551"/>
                  </a:lnTo>
                  <a:lnTo>
                    <a:pt x="8110" y="66005"/>
                  </a:lnTo>
                  <a:lnTo>
                    <a:pt x="12736" y="71711"/>
                  </a:lnTo>
                  <a:lnTo>
                    <a:pt x="20831" y="75258"/>
                  </a:lnTo>
                  <a:lnTo>
                    <a:pt x="39334" y="75258"/>
                  </a:lnTo>
                  <a:lnTo>
                    <a:pt x="39334" y="53204"/>
                  </a:lnTo>
                  <a:close/>
                </a:path>
                <a:path w="58994" h="75258">
                  <a:moveTo>
                    <a:pt x="46273" y="71711"/>
                  </a:moveTo>
                  <a:lnTo>
                    <a:pt x="40491" y="34698"/>
                  </a:lnTo>
                  <a:lnTo>
                    <a:pt x="40491" y="42872"/>
                  </a:lnTo>
                  <a:lnTo>
                    <a:pt x="39334" y="53204"/>
                  </a:lnTo>
                  <a:lnTo>
                    <a:pt x="39334" y="75258"/>
                  </a:lnTo>
                  <a:lnTo>
                    <a:pt x="4627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0" name="object 1143">
              <a:extLst>
                <a:ext uri="{FF2B5EF4-FFF2-40B4-BE49-F238E27FC236}">
                  <a16:creationId xmlns:a16="http://schemas.microsoft.com/office/drawing/2014/main" id="{399BD783-8F76-4BB8-A5D2-B8F4D8F79C76}"/>
                </a:ext>
              </a:extLst>
            </p:cNvPr>
            <p:cNvSpPr/>
            <p:nvPr/>
          </p:nvSpPr>
          <p:spPr>
            <a:xfrm>
              <a:off x="1445037" y="2065442"/>
              <a:ext cx="54352" cy="74024"/>
            </a:xfrm>
            <a:custGeom>
              <a:avLst/>
              <a:gdLst/>
              <a:ahLst/>
              <a:cxnLst/>
              <a:rect l="l" t="t" r="r" b="b"/>
              <a:pathLst>
                <a:path w="54352" h="74024">
                  <a:moveTo>
                    <a:pt x="18503" y="8173"/>
                  </a:moveTo>
                  <a:lnTo>
                    <a:pt x="18503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9659" y="74024"/>
                  </a:lnTo>
                  <a:lnTo>
                    <a:pt x="19659" y="20819"/>
                  </a:lnTo>
                  <a:lnTo>
                    <a:pt x="20816" y="17426"/>
                  </a:lnTo>
                  <a:lnTo>
                    <a:pt x="24285" y="15113"/>
                  </a:lnTo>
                  <a:lnTo>
                    <a:pt x="27754" y="15113"/>
                  </a:lnTo>
                  <a:lnTo>
                    <a:pt x="32380" y="16192"/>
                  </a:lnTo>
                  <a:lnTo>
                    <a:pt x="34693" y="19739"/>
                  </a:lnTo>
                  <a:lnTo>
                    <a:pt x="35849" y="23132"/>
                  </a:lnTo>
                  <a:lnTo>
                    <a:pt x="35849" y="74024"/>
                  </a:lnTo>
                  <a:lnTo>
                    <a:pt x="54352" y="74024"/>
                  </a:lnTo>
                  <a:lnTo>
                    <a:pt x="54352" y="25445"/>
                  </a:lnTo>
                  <a:lnTo>
                    <a:pt x="53700" y="16468"/>
                  </a:lnTo>
                  <a:lnTo>
                    <a:pt x="47938" y="4056"/>
                  </a:lnTo>
                  <a:lnTo>
                    <a:pt x="35849" y="0"/>
                  </a:lnTo>
                  <a:lnTo>
                    <a:pt x="28911" y="0"/>
                  </a:lnTo>
                  <a:lnTo>
                    <a:pt x="23128" y="2313"/>
                  </a:lnTo>
                  <a:lnTo>
                    <a:pt x="1850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1" name="object 1144">
              <a:extLst>
                <a:ext uri="{FF2B5EF4-FFF2-40B4-BE49-F238E27FC236}">
                  <a16:creationId xmlns:a16="http://schemas.microsoft.com/office/drawing/2014/main" id="{48482A0B-E4FF-4F08-AAA8-B7140960EB12}"/>
                </a:ext>
              </a:extLst>
            </p:cNvPr>
            <p:cNvSpPr/>
            <p:nvPr/>
          </p:nvSpPr>
          <p:spPr>
            <a:xfrm>
              <a:off x="886323" y="2585000"/>
              <a:ext cx="33546" cy="91296"/>
            </a:xfrm>
            <a:custGeom>
              <a:avLst/>
              <a:gdLst/>
              <a:ahLst/>
              <a:cxnLst/>
              <a:rect l="l" t="t" r="r" b="b"/>
              <a:pathLst>
                <a:path w="33546" h="91296">
                  <a:moveTo>
                    <a:pt x="23135" y="17272"/>
                  </a:moveTo>
                  <a:lnTo>
                    <a:pt x="23135" y="0"/>
                  </a:lnTo>
                  <a:lnTo>
                    <a:pt x="11567" y="0"/>
                  </a:lnTo>
                  <a:lnTo>
                    <a:pt x="11567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7" y="26525"/>
                  </a:lnTo>
                  <a:lnTo>
                    <a:pt x="11567" y="78650"/>
                  </a:lnTo>
                  <a:lnTo>
                    <a:pt x="12723" y="83277"/>
                  </a:lnTo>
                  <a:lnTo>
                    <a:pt x="15038" y="86670"/>
                  </a:lnTo>
                  <a:lnTo>
                    <a:pt x="17351" y="90217"/>
                  </a:lnTo>
                  <a:lnTo>
                    <a:pt x="20822" y="91296"/>
                  </a:lnTo>
                  <a:lnTo>
                    <a:pt x="28918" y="91296"/>
                  </a:lnTo>
                  <a:lnTo>
                    <a:pt x="33546" y="90217"/>
                  </a:lnTo>
                  <a:lnTo>
                    <a:pt x="33546" y="79730"/>
                  </a:lnTo>
                  <a:lnTo>
                    <a:pt x="32389" y="80964"/>
                  </a:lnTo>
                  <a:lnTo>
                    <a:pt x="28918" y="80964"/>
                  </a:lnTo>
                  <a:lnTo>
                    <a:pt x="24291" y="78650"/>
                  </a:lnTo>
                  <a:lnTo>
                    <a:pt x="23135" y="75103"/>
                  </a:lnTo>
                  <a:lnTo>
                    <a:pt x="23135" y="26525"/>
                  </a:lnTo>
                  <a:lnTo>
                    <a:pt x="33546" y="26525"/>
                  </a:lnTo>
                  <a:lnTo>
                    <a:pt x="33546" y="17272"/>
                  </a:lnTo>
                  <a:lnTo>
                    <a:pt x="2313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2" name="object 1145">
              <a:extLst>
                <a:ext uri="{FF2B5EF4-FFF2-40B4-BE49-F238E27FC236}">
                  <a16:creationId xmlns:a16="http://schemas.microsoft.com/office/drawing/2014/main" id="{27E62EA9-9276-460E-8D47-E2B78ADB9705}"/>
                </a:ext>
              </a:extLst>
            </p:cNvPr>
            <p:cNvSpPr/>
            <p:nvPr/>
          </p:nvSpPr>
          <p:spPr>
            <a:xfrm>
              <a:off x="933749" y="2601193"/>
              <a:ext cx="30075" cy="74024"/>
            </a:xfrm>
            <a:custGeom>
              <a:avLst/>
              <a:gdLst/>
              <a:ahLst/>
              <a:cxnLst/>
              <a:rect l="l" t="t" r="r" b="b"/>
              <a:pathLst>
                <a:path w="30075" h="74024">
                  <a:moveTo>
                    <a:pt x="0" y="1079"/>
                  </a:moveTo>
                  <a:lnTo>
                    <a:pt x="0" y="74024"/>
                  </a:lnTo>
                  <a:lnTo>
                    <a:pt x="11567" y="74024"/>
                  </a:lnTo>
                  <a:lnTo>
                    <a:pt x="11567" y="21898"/>
                  </a:lnTo>
                  <a:lnTo>
                    <a:pt x="13881" y="14959"/>
                  </a:lnTo>
                  <a:lnTo>
                    <a:pt x="18507" y="11566"/>
                  </a:lnTo>
                  <a:lnTo>
                    <a:pt x="26605" y="11566"/>
                  </a:lnTo>
                  <a:lnTo>
                    <a:pt x="30075" y="12645"/>
                  </a:lnTo>
                  <a:lnTo>
                    <a:pt x="30075" y="1079"/>
                  </a:lnTo>
                  <a:lnTo>
                    <a:pt x="27762" y="0"/>
                  </a:lnTo>
                  <a:lnTo>
                    <a:pt x="18507" y="0"/>
                  </a:lnTo>
                  <a:lnTo>
                    <a:pt x="15038" y="2313"/>
                  </a:lnTo>
                  <a:lnTo>
                    <a:pt x="11567" y="8019"/>
                  </a:lnTo>
                  <a:lnTo>
                    <a:pt x="11567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3" name="object 1146">
              <a:extLst>
                <a:ext uri="{FF2B5EF4-FFF2-40B4-BE49-F238E27FC236}">
                  <a16:creationId xmlns:a16="http://schemas.microsoft.com/office/drawing/2014/main" id="{FC56BA09-4B89-44A9-90EF-16DBF3BBAF01}"/>
                </a:ext>
              </a:extLst>
            </p:cNvPr>
            <p:cNvSpPr/>
            <p:nvPr/>
          </p:nvSpPr>
          <p:spPr>
            <a:xfrm>
              <a:off x="97077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156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5033" y="63537"/>
                  </a:lnTo>
                  <a:lnTo>
                    <a:pt x="12720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720" y="45031"/>
                  </a:lnTo>
                  <a:lnTo>
                    <a:pt x="16190" y="42718"/>
                  </a:lnTo>
                  <a:lnTo>
                    <a:pt x="19659" y="40404"/>
                  </a:lnTo>
                  <a:lnTo>
                    <a:pt x="24285" y="38091"/>
                  </a:lnTo>
                  <a:lnTo>
                    <a:pt x="35849" y="38091"/>
                  </a:lnTo>
                  <a:lnTo>
                    <a:pt x="35849" y="55518"/>
                  </a:lnTo>
                  <a:lnTo>
                    <a:pt x="33536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972" y="64771"/>
                  </a:lnTo>
                  <a:lnTo>
                    <a:pt x="26598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162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88" y="5706"/>
                  </a:lnTo>
                  <a:lnTo>
                    <a:pt x="38162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3536" y="12645"/>
                  </a:lnTo>
                  <a:lnTo>
                    <a:pt x="35849" y="17272"/>
                  </a:lnTo>
                  <a:lnTo>
                    <a:pt x="35849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156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98" y="75103"/>
                  </a:lnTo>
                  <a:lnTo>
                    <a:pt x="21972" y="64771"/>
                  </a:lnTo>
                  <a:lnTo>
                    <a:pt x="18503" y="64771"/>
                  </a:lnTo>
                  <a:lnTo>
                    <a:pt x="15033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4" name="object 1147">
              <a:extLst>
                <a:ext uri="{FF2B5EF4-FFF2-40B4-BE49-F238E27FC236}">
                  <a16:creationId xmlns:a16="http://schemas.microsoft.com/office/drawing/2014/main" id="{62A38114-754E-4B5E-8DBB-281B11B3E814}"/>
                </a:ext>
              </a:extLst>
            </p:cNvPr>
            <p:cNvSpPr/>
            <p:nvPr/>
          </p:nvSpPr>
          <p:spPr>
            <a:xfrm>
              <a:off x="1034391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3537"/>
                  </a:lnTo>
                  <a:lnTo>
                    <a:pt x="15033" y="60144"/>
                  </a:lnTo>
                  <a:lnTo>
                    <a:pt x="12720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0475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5" name="object 1148">
              <a:extLst>
                <a:ext uri="{FF2B5EF4-FFF2-40B4-BE49-F238E27FC236}">
                  <a16:creationId xmlns:a16="http://schemas.microsoft.com/office/drawing/2014/main" id="{2EB0E1FB-6A93-4264-A76F-72A727DDF6BB}"/>
                </a:ext>
              </a:extLst>
            </p:cNvPr>
            <p:cNvSpPr/>
            <p:nvPr/>
          </p:nvSpPr>
          <p:spPr>
            <a:xfrm>
              <a:off x="1099167" y="2572200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0" y="0"/>
                  </a:moveTo>
                  <a:lnTo>
                    <a:pt x="0" y="103017"/>
                  </a:lnTo>
                  <a:lnTo>
                    <a:pt x="11564" y="103017"/>
                  </a:lnTo>
                  <a:lnTo>
                    <a:pt x="11564" y="76337"/>
                  </a:lnTo>
                  <a:lnTo>
                    <a:pt x="18503" y="69397"/>
                  </a:lnTo>
                  <a:lnTo>
                    <a:pt x="38162" y="103017"/>
                  </a:lnTo>
                  <a:lnTo>
                    <a:pt x="52055" y="103017"/>
                  </a:lnTo>
                  <a:lnTo>
                    <a:pt x="25441" y="60144"/>
                  </a:lnTo>
                  <a:lnTo>
                    <a:pt x="48586" y="30072"/>
                  </a:lnTo>
                  <a:lnTo>
                    <a:pt x="34693" y="30072"/>
                  </a:lnTo>
                  <a:lnTo>
                    <a:pt x="11564" y="61378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6" name="object 1149">
              <a:extLst>
                <a:ext uri="{FF2B5EF4-FFF2-40B4-BE49-F238E27FC236}">
                  <a16:creationId xmlns:a16="http://schemas.microsoft.com/office/drawing/2014/main" id="{718DC757-62DA-44F3-9DBA-E5EE52801EA6}"/>
                </a:ext>
              </a:extLst>
            </p:cNvPr>
            <p:cNvSpPr/>
            <p:nvPr/>
          </p:nvSpPr>
          <p:spPr>
            <a:xfrm>
              <a:off x="1160474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lnTo>
                    <a:pt x="12720" y="3392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7" name="object 1150">
              <a:extLst>
                <a:ext uri="{FF2B5EF4-FFF2-40B4-BE49-F238E27FC236}">
                  <a16:creationId xmlns:a16="http://schemas.microsoft.com/office/drawing/2014/main" id="{42457F35-5B6F-4A10-9B4A-90B7FC3FC1DF}"/>
                </a:ext>
              </a:extLst>
            </p:cNvPr>
            <p:cNvSpPr/>
            <p:nvPr/>
          </p:nvSpPr>
          <p:spPr>
            <a:xfrm>
              <a:off x="1190542" y="2601193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74024"/>
                  </a:moveTo>
                  <a:lnTo>
                    <a:pt x="12736" y="20819"/>
                  </a:lnTo>
                  <a:lnTo>
                    <a:pt x="13892" y="17272"/>
                  </a:lnTo>
                  <a:lnTo>
                    <a:pt x="15049" y="14959"/>
                  </a:lnTo>
                  <a:lnTo>
                    <a:pt x="18518" y="13879"/>
                  </a:lnTo>
                  <a:lnTo>
                    <a:pt x="20831" y="11566"/>
                  </a:lnTo>
                  <a:lnTo>
                    <a:pt x="25457" y="10332"/>
                  </a:lnTo>
                  <a:lnTo>
                    <a:pt x="30083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79" y="15695"/>
                  </a:lnTo>
                  <a:lnTo>
                    <a:pt x="42050" y="3838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8" name="object 1151">
              <a:extLst>
                <a:ext uri="{FF2B5EF4-FFF2-40B4-BE49-F238E27FC236}">
                  <a16:creationId xmlns:a16="http://schemas.microsoft.com/office/drawing/2014/main" id="{21CB5C69-9859-4CEE-94E3-2A5D18D36EC4}"/>
                </a:ext>
              </a:extLst>
            </p:cNvPr>
            <p:cNvSpPr/>
            <p:nvPr/>
          </p:nvSpPr>
          <p:spPr>
            <a:xfrm>
              <a:off x="1254162" y="2601193"/>
              <a:ext cx="53211" cy="102862"/>
            </a:xfrm>
            <a:custGeom>
              <a:avLst/>
              <a:gdLst/>
              <a:ahLst/>
              <a:cxnLst/>
              <a:rect l="l" t="t" r="r" b="b"/>
              <a:pathLst>
                <a:path w="53211" h="102862">
                  <a:moveTo>
                    <a:pt x="10423" y="98236"/>
                  </a:moveTo>
                  <a:lnTo>
                    <a:pt x="13892" y="99470"/>
                  </a:lnTo>
                  <a:lnTo>
                    <a:pt x="18518" y="101783"/>
                  </a:lnTo>
                  <a:lnTo>
                    <a:pt x="23144" y="102862"/>
                  </a:lnTo>
                  <a:lnTo>
                    <a:pt x="34708" y="102862"/>
                  </a:lnTo>
                  <a:lnTo>
                    <a:pt x="41647" y="100549"/>
                  </a:lnTo>
                  <a:lnTo>
                    <a:pt x="46273" y="94843"/>
                  </a:lnTo>
                  <a:lnTo>
                    <a:pt x="50899" y="90217"/>
                  </a:lnTo>
                  <a:lnTo>
                    <a:pt x="53211" y="83277"/>
                  </a:lnTo>
                  <a:lnTo>
                    <a:pt x="53211" y="1079"/>
                  </a:lnTo>
                  <a:lnTo>
                    <a:pt x="41647" y="1079"/>
                  </a:lnTo>
                  <a:lnTo>
                    <a:pt x="41647" y="9253"/>
                  </a:lnTo>
                  <a:lnTo>
                    <a:pt x="37021" y="3392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0423" y="2313"/>
                  </a:lnTo>
                  <a:lnTo>
                    <a:pt x="11579" y="25445"/>
                  </a:lnTo>
                  <a:lnTo>
                    <a:pt x="13892" y="19585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33552" y="10332"/>
                  </a:lnTo>
                  <a:lnTo>
                    <a:pt x="38178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8178" y="61224"/>
                  </a:lnTo>
                  <a:lnTo>
                    <a:pt x="33552" y="64771"/>
                  </a:lnTo>
                  <a:lnTo>
                    <a:pt x="21987" y="64771"/>
                  </a:lnTo>
                  <a:lnTo>
                    <a:pt x="18518" y="62458"/>
                  </a:lnTo>
                  <a:lnTo>
                    <a:pt x="16205" y="58911"/>
                  </a:lnTo>
                  <a:lnTo>
                    <a:pt x="12736" y="55518"/>
                  </a:lnTo>
                  <a:lnTo>
                    <a:pt x="11579" y="72790"/>
                  </a:lnTo>
                  <a:lnTo>
                    <a:pt x="17362" y="75103"/>
                  </a:lnTo>
                  <a:lnTo>
                    <a:pt x="31239" y="75103"/>
                  </a:lnTo>
                  <a:lnTo>
                    <a:pt x="37021" y="72790"/>
                  </a:lnTo>
                  <a:lnTo>
                    <a:pt x="40491" y="67084"/>
                  </a:lnTo>
                  <a:lnTo>
                    <a:pt x="40491" y="86670"/>
                  </a:lnTo>
                  <a:lnTo>
                    <a:pt x="35865" y="92530"/>
                  </a:lnTo>
                  <a:lnTo>
                    <a:pt x="19675" y="92530"/>
                  </a:lnTo>
                  <a:lnTo>
                    <a:pt x="13892" y="90217"/>
                  </a:lnTo>
                  <a:lnTo>
                    <a:pt x="9266" y="85590"/>
                  </a:lnTo>
                  <a:lnTo>
                    <a:pt x="4625" y="93609"/>
                  </a:lnTo>
                  <a:lnTo>
                    <a:pt x="6938" y="95923"/>
                  </a:lnTo>
                  <a:lnTo>
                    <a:pt x="10423" y="98236"/>
                  </a:lnTo>
                  <a:close/>
                </a:path>
                <a:path w="53211" h="102862">
                  <a:moveTo>
                    <a:pt x="2312" y="61224"/>
                  </a:moveTo>
                  <a:lnTo>
                    <a:pt x="6938" y="67084"/>
                  </a:lnTo>
                  <a:lnTo>
                    <a:pt x="11579" y="72790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0423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9" name="object 1152">
              <a:extLst>
                <a:ext uri="{FF2B5EF4-FFF2-40B4-BE49-F238E27FC236}">
                  <a16:creationId xmlns:a16="http://schemas.microsoft.com/office/drawing/2014/main" id="{22C8567E-47F5-45E0-ACD4-70A8F61E618D}"/>
                </a:ext>
              </a:extLst>
            </p:cNvPr>
            <p:cNvSpPr/>
            <p:nvPr/>
          </p:nvSpPr>
          <p:spPr>
            <a:xfrm>
              <a:off x="1316626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3892" y="27759"/>
                  </a:lnTo>
                  <a:lnTo>
                    <a:pt x="16205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6954" y="0"/>
                  </a:lnTo>
                  <a:lnTo>
                    <a:pt x="6954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0" name="object 1153">
              <a:extLst>
                <a:ext uri="{FF2B5EF4-FFF2-40B4-BE49-F238E27FC236}">
                  <a16:creationId xmlns:a16="http://schemas.microsoft.com/office/drawing/2014/main" id="{EF179284-0AE9-4DE3-9E26-CE590BA64385}"/>
                </a:ext>
              </a:extLst>
            </p:cNvPr>
            <p:cNvSpPr/>
            <p:nvPr/>
          </p:nvSpPr>
          <p:spPr>
            <a:xfrm>
              <a:off x="1380246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1" name="object 1154">
              <a:extLst>
                <a:ext uri="{FF2B5EF4-FFF2-40B4-BE49-F238E27FC236}">
                  <a16:creationId xmlns:a16="http://schemas.microsoft.com/office/drawing/2014/main" id="{5D05DEA8-C555-4036-BAF9-5A5E53407523}"/>
                </a:ext>
              </a:extLst>
            </p:cNvPr>
            <p:cNvSpPr/>
            <p:nvPr/>
          </p:nvSpPr>
          <p:spPr>
            <a:xfrm>
              <a:off x="1417267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0" y="43951"/>
                  </a:move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29054" y="75089"/>
                  </a:lnTo>
                  <a:lnTo>
                    <a:pt x="42518" y="72342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2803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2" name="object 1155">
              <a:extLst>
                <a:ext uri="{FF2B5EF4-FFF2-40B4-BE49-F238E27FC236}">
                  <a16:creationId xmlns:a16="http://schemas.microsoft.com/office/drawing/2014/main" id="{983C5D34-0AB4-4E29-B8B2-4F47EA73F45C}"/>
                </a:ext>
              </a:extLst>
            </p:cNvPr>
            <p:cNvSpPr/>
            <p:nvPr/>
          </p:nvSpPr>
          <p:spPr>
            <a:xfrm>
              <a:off x="1483200" y="2601193"/>
              <a:ext cx="52055" cy="101783"/>
            </a:xfrm>
            <a:custGeom>
              <a:avLst/>
              <a:gdLst/>
              <a:ahLst/>
              <a:cxnLst/>
              <a:rect l="l" t="t" r="r" b="b"/>
              <a:pathLst>
                <a:path w="52055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2790"/>
                  </a:lnTo>
                  <a:lnTo>
                    <a:pt x="19675" y="64771"/>
                  </a:lnTo>
                  <a:lnTo>
                    <a:pt x="15033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033" y="12645"/>
                  </a:lnTo>
                  <a:lnTo>
                    <a:pt x="19675" y="10332"/>
                  </a:lnTo>
                  <a:lnTo>
                    <a:pt x="30083" y="10332"/>
                  </a:lnTo>
                  <a:lnTo>
                    <a:pt x="34708" y="12645"/>
                  </a:lnTo>
                  <a:lnTo>
                    <a:pt x="37021" y="16192"/>
                  </a:lnTo>
                  <a:lnTo>
                    <a:pt x="39334" y="19585"/>
                  </a:lnTo>
                  <a:lnTo>
                    <a:pt x="40491" y="26525"/>
                  </a:lnTo>
                  <a:lnTo>
                    <a:pt x="40491" y="49657"/>
                  </a:lnTo>
                  <a:lnTo>
                    <a:pt x="39334" y="55518"/>
                  </a:lnTo>
                  <a:lnTo>
                    <a:pt x="37021" y="58911"/>
                  </a:lnTo>
                  <a:lnTo>
                    <a:pt x="35865" y="75103"/>
                  </a:lnTo>
                  <a:lnTo>
                    <a:pt x="41647" y="72790"/>
                  </a:lnTo>
                  <a:lnTo>
                    <a:pt x="46273" y="67084"/>
                  </a:lnTo>
                  <a:lnTo>
                    <a:pt x="51071" y="54936"/>
                  </a:lnTo>
                  <a:lnTo>
                    <a:pt x="52055" y="40404"/>
                  </a:lnTo>
                  <a:lnTo>
                    <a:pt x="52050" y="32549"/>
                  </a:lnTo>
                  <a:lnTo>
                    <a:pt x="50383" y="18269"/>
                  </a:lnTo>
                  <a:lnTo>
                    <a:pt x="46273" y="801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33" y="3392"/>
                  </a:lnTo>
                  <a:lnTo>
                    <a:pt x="11564" y="9253"/>
                  </a:lnTo>
                  <a:lnTo>
                    <a:pt x="1040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055" h="101783">
                  <a:moveTo>
                    <a:pt x="37021" y="58911"/>
                  </a:moveTo>
                  <a:lnTo>
                    <a:pt x="34708" y="63537"/>
                  </a:lnTo>
                  <a:lnTo>
                    <a:pt x="30083" y="64771"/>
                  </a:lnTo>
                  <a:lnTo>
                    <a:pt x="19675" y="64771"/>
                  </a:lnTo>
                  <a:lnTo>
                    <a:pt x="16190" y="72790"/>
                  </a:lnTo>
                  <a:lnTo>
                    <a:pt x="20831" y="75103"/>
                  </a:lnTo>
                  <a:lnTo>
                    <a:pt x="35865" y="75103"/>
                  </a:lnTo>
                  <a:lnTo>
                    <a:pt x="37021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3" name="object 1156">
              <a:extLst>
                <a:ext uri="{FF2B5EF4-FFF2-40B4-BE49-F238E27FC236}">
                  <a16:creationId xmlns:a16="http://schemas.microsoft.com/office/drawing/2014/main" id="{C2A8E9B9-73B9-4A81-A95B-7C91350FD2B6}"/>
                </a:ext>
              </a:extLst>
            </p:cNvPr>
            <p:cNvSpPr/>
            <p:nvPr/>
          </p:nvSpPr>
          <p:spPr>
            <a:xfrm>
              <a:off x="1547977" y="2601193"/>
              <a:ext cx="43871" cy="75103"/>
            </a:xfrm>
            <a:custGeom>
              <a:avLst/>
              <a:gdLst/>
              <a:ahLst/>
              <a:cxnLst/>
              <a:rect l="l" t="t" r="r" b="b"/>
              <a:pathLst>
                <a:path w="43871" h="75103">
                  <a:moveTo>
                    <a:pt x="18518" y="62458"/>
                  </a:moveTo>
                  <a:lnTo>
                    <a:pt x="19675" y="75103"/>
                  </a:lnTo>
                  <a:lnTo>
                    <a:pt x="35865" y="75103"/>
                  </a:lnTo>
                  <a:lnTo>
                    <a:pt x="42803" y="71711"/>
                  </a:lnTo>
                  <a:lnTo>
                    <a:pt x="43871" y="45838"/>
                  </a:lnTo>
                  <a:lnTo>
                    <a:pt x="39158" y="60161"/>
                  </a:lnTo>
                  <a:lnTo>
                    <a:pt x="27770" y="64771"/>
                  </a:lnTo>
                  <a:lnTo>
                    <a:pt x="23144" y="64771"/>
                  </a:lnTo>
                  <a:lnTo>
                    <a:pt x="18518" y="62458"/>
                  </a:lnTo>
                  <a:close/>
                </a:path>
                <a:path w="43871" h="75103">
                  <a:moveTo>
                    <a:pt x="18518" y="62458"/>
                  </a:moveTo>
                  <a:lnTo>
                    <a:pt x="16205" y="58911"/>
                  </a:lnTo>
                  <a:lnTo>
                    <a:pt x="12720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20" y="20819"/>
                  </a:lnTo>
                  <a:lnTo>
                    <a:pt x="16205" y="16192"/>
                  </a:lnTo>
                  <a:lnTo>
                    <a:pt x="18518" y="12645"/>
                  </a:lnTo>
                  <a:lnTo>
                    <a:pt x="23144" y="10332"/>
                  </a:lnTo>
                  <a:lnTo>
                    <a:pt x="32395" y="10332"/>
                  </a:lnTo>
                  <a:lnTo>
                    <a:pt x="37021" y="12645"/>
                  </a:lnTo>
                  <a:lnTo>
                    <a:pt x="39334" y="16192"/>
                  </a:lnTo>
                  <a:lnTo>
                    <a:pt x="42803" y="20819"/>
                  </a:lnTo>
                  <a:lnTo>
                    <a:pt x="43960" y="26525"/>
                  </a:lnTo>
                  <a:lnTo>
                    <a:pt x="43871" y="45838"/>
                  </a:lnTo>
                  <a:lnTo>
                    <a:pt x="42803" y="71711"/>
                  </a:lnTo>
                  <a:lnTo>
                    <a:pt x="48586" y="65850"/>
                  </a:lnTo>
                  <a:lnTo>
                    <a:pt x="49089" y="65207"/>
                  </a:lnTo>
                  <a:lnTo>
                    <a:pt x="53916" y="54856"/>
                  </a:lnTo>
                  <a:lnTo>
                    <a:pt x="55524" y="40404"/>
                  </a:lnTo>
                  <a:lnTo>
                    <a:pt x="55524" y="23132"/>
                  </a:lnTo>
                  <a:lnTo>
                    <a:pt x="53211" y="14959"/>
                  </a:lnTo>
                  <a:lnTo>
                    <a:pt x="48586" y="9253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2720" y="71711"/>
                  </a:lnTo>
                  <a:lnTo>
                    <a:pt x="19675" y="75103"/>
                  </a:lnTo>
                  <a:lnTo>
                    <a:pt x="18518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4" name="object 1157">
              <a:extLst>
                <a:ext uri="{FF2B5EF4-FFF2-40B4-BE49-F238E27FC236}">
                  <a16:creationId xmlns:a16="http://schemas.microsoft.com/office/drawing/2014/main" id="{616EB078-BAD2-408B-BE9E-A408414A130C}"/>
                </a:ext>
              </a:extLst>
            </p:cNvPr>
            <p:cNvSpPr/>
            <p:nvPr/>
          </p:nvSpPr>
          <p:spPr>
            <a:xfrm>
              <a:off x="1618535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5" name="object 1158">
              <a:extLst>
                <a:ext uri="{FF2B5EF4-FFF2-40B4-BE49-F238E27FC236}">
                  <a16:creationId xmlns:a16="http://schemas.microsoft.com/office/drawing/2014/main" id="{E44C38F5-9B9D-47AC-B740-B231DCC5B822}"/>
                </a:ext>
              </a:extLst>
            </p:cNvPr>
            <p:cNvSpPr/>
            <p:nvPr/>
          </p:nvSpPr>
          <p:spPr>
            <a:xfrm>
              <a:off x="1655557" y="2585000"/>
              <a:ext cx="33552" cy="91296"/>
            </a:xfrm>
            <a:custGeom>
              <a:avLst/>
              <a:gdLst/>
              <a:ahLst/>
              <a:cxnLst/>
              <a:rect l="l" t="t" r="r" b="b"/>
              <a:pathLst>
                <a:path w="33552" h="91296">
                  <a:moveTo>
                    <a:pt x="23128" y="17272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408" y="26525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670"/>
                  </a:lnTo>
                  <a:lnTo>
                    <a:pt x="17346" y="90217"/>
                  </a:lnTo>
                  <a:lnTo>
                    <a:pt x="20816" y="91296"/>
                  </a:lnTo>
                  <a:lnTo>
                    <a:pt x="31239" y="91296"/>
                  </a:lnTo>
                  <a:lnTo>
                    <a:pt x="33552" y="90217"/>
                  </a:lnTo>
                  <a:lnTo>
                    <a:pt x="33552" y="79730"/>
                  </a:lnTo>
                  <a:lnTo>
                    <a:pt x="32395" y="80964"/>
                  </a:lnTo>
                  <a:lnTo>
                    <a:pt x="28926" y="80964"/>
                  </a:lnTo>
                  <a:lnTo>
                    <a:pt x="24285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552" y="26525"/>
                  </a:lnTo>
                  <a:lnTo>
                    <a:pt x="33552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6" name="object 1159">
              <a:extLst>
                <a:ext uri="{FF2B5EF4-FFF2-40B4-BE49-F238E27FC236}">
                  <a16:creationId xmlns:a16="http://schemas.microsoft.com/office/drawing/2014/main" id="{4E26BC09-16D0-4C8C-B075-DA086356903A}"/>
                </a:ext>
              </a:extLst>
            </p:cNvPr>
            <p:cNvSpPr/>
            <p:nvPr/>
          </p:nvSpPr>
          <p:spPr>
            <a:xfrm>
              <a:off x="1702987" y="2575747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645"/>
                  </a:moveTo>
                  <a:lnTo>
                    <a:pt x="4625" y="13879"/>
                  </a:lnTo>
                  <a:lnTo>
                    <a:pt x="8095" y="1387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7" name="object 1160">
              <a:extLst>
                <a:ext uri="{FF2B5EF4-FFF2-40B4-BE49-F238E27FC236}">
                  <a16:creationId xmlns:a16="http://schemas.microsoft.com/office/drawing/2014/main" id="{72E94F01-786A-4F62-AE12-8BE23090B417}"/>
                </a:ext>
              </a:extLst>
            </p:cNvPr>
            <p:cNvSpPr/>
            <p:nvPr/>
          </p:nvSpPr>
          <p:spPr>
            <a:xfrm>
              <a:off x="1733054" y="2601193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74024"/>
                  </a:moveTo>
                  <a:lnTo>
                    <a:pt x="11579" y="20819"/>
                  </a:lnTo>
                  <a:lnTo>
                    <a:pt x="12736" y="17272"/>
                  </a:lnTo>
                  <a:lnTo>
                    <a:pt x="17362" y="13879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0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9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8" name="object 1161">
              <a:extLst>
                <a:ext uri="{FF2B5EF4-FFF2-40B4-BE49-F238E27FC236}">
                  <a16:creationId xmlns:a16="http://schemas.microsoft.com/office/drawing/2014/main" id="{B061DDA9-9BA0-4D37-9714-EC111C361392}"/>
                </a:ext>
              </a:extLst>
            </p:cNvPr>
            <p:cNvSpPr/>
            <p:nvPr/>
          </p:nvSpPr>
          <p:spPr>
            <a:xfrm>
              <a:off x="1796674" y="2601193"/>
              <a:ext cx="52055" cy="102862"/>
            </a:xfrm>
            <a:custGeom>
              <a:avLst/>
              <a:gdLst/>
              <a:ahLst/>
              <a:cxnLst/>
              <a:rect l="l" t="t" r="r" b="b"/>
              <a:pathLst>
                <a:path w="52055" h="102862">
                  <a:moveTo>
                    <a:pt x="8110" y="85590"/>
                  </a:moveTo>
                  <a:lnTo>
                    <a:pt x="3484" y="93609"/>
                  </a:lnTo>
                  <a:lnTo>
                    <a:pt x="5797" y="95923"/>
                  </a:lnTo>
                  <a:lnTo>
                    <a:pt x="9266" y="98236"/>
                  </a:lnTo>
                  <a:lnTo>
                    <a:pt x="13892" y="99470"/>
                  </a:lnTo>
                  <a:lnTo>
                    <a:pt x="18518" y="101783"/>
                  </a:lnTo>
                  <a:lnTo>
                    <a:pt x="21987" y="102862"/>
                  </a:lnTo>
                  <a:lnTo>
                    <a:pt x="33552" y="102862"/>
                  </a:lnTo>
                  <a:lnTo>
                    <a:pt x="40491" y="100549"/>
                  </a:lnTo>
                  <a:lnTo>
                    <a:pt x="45116" y="94843"/>
                  </a:lnTo>
                  <a:lnTo>
                    <a:pt x="49742" y="90217"/>
                  </a:lnTo>
                  <a:lnTo>
                    <a:pt x="52055" y="83277"/>
                  </a:lnTo>
                  <a:lnTo>
                    <a:pt x="52055" y="1079"/>
                  </a:lnTo>
                  <a:lnTo>
                    <a:pt x="41647" y="1079"/>
                  </a:lnTo>
                  <a:lnTo>
                    <a:pt x="40491" y="9253"/>
                  </a:lnTo>
                  <a:lnTo>
                    <a:pt x="37021" y="3392"/>
                  </a:lnTo>
                  <a:lnTo>
                    <a:pt x="31239" y="0"/>
                  </a:lnTo>
                  <a:lnTo>
                    <a:pt x="24300" y="0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32395" y="10332"/>
                  </a:lnTo>
                  <a:lnTo>
                    <a:pt x="37021" y="13879"/>
                  </a:lnTo>
                  <a:lnTo>
                    <a:pt x="40491" y="19585"/>
                  </a:lnTo>
                  <a:lnTo>
                    <a:pt x="40491" y="55518"/>
                  </a:lnTo>
                  <a:lnTo>
                    <a:pt x="37021" y="6122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62" y="62458"/>
                  </a:lnTo>
                  <a:lnTo>
                    <a:pt x="15049" y="58911"/>
                  </a:lnTo>
                  <a:lnTo>
                    <a:pt x="12736" y="55518"/>
                  </a:lnTo>
                  <a:lnTo>
                    <a:pt x="11579" y="49657"/>
                  </a:lnTo>
                  <a:lnTo>
                    <a:pt x="11579" y="25445"/>
                  </a:lnTo>
                  <a:lnTo>
                    <a:pt x="16205" y="0"/>
                  </a:lnTo>
                  <a:lnTo>
                    <a:pt x="9266" y="2313"/>
                  </a:lnTo>
                  <a:lnTo>
                    <a:pt x="5797" y="8019"/>
                  </a:lnTo>
                  <a:lnTo>
                    <a:pt x="4877" y="9293"/>
                  </a:lnTo>
                  <a:lnTo>
                    <a:pt x="985" y="20168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5797" y="67084"/>
                  </a:lnTo>
                  <a:lnTo>
                    <a:pt x="10423" y="72790"/>
                  </a:lnTo>
                  <a:lnTo>
                    <a:pt x="16205" y="75103"/>
                  </a:lnTo>
                  <a:lnTo>
                    <a:pt x="31239" y="75103"/>
                  </a:lnTo>
                  <a:lnTo>
                    <a:pt x="35865" y="72790"/>
                  </a:lnTo>
                  <a:lnTo>
                    <a:pt x="40491" y="67084"/>
                  </a:lnTo>
                  <a:lnTo>
                    <a:pt x="40491" y="76337"/>
                  </a:lnTo>
                  <a:lnTo>
                    <a:pt x="39334" y="86670"/>
                  </a:lnTo>
                  <a:lnTo>
                    <a:pt x="34708" y="92530"/>
                  </a:lnTo>
                  <a:lnTo>
                    <a:pt x="18518" y="92530"/>
                  </a:lnTo>
                  <a:lnTo>
                    <a:pt x="13892" y="90217"/>
                  </a:lnTo>
                  <a:lnTo>
                    <a:pt x="8110" y="85590"/>
                  </a:lnTo>
                  <a:close/>
                </a:path>
                <a:path w="52055" h="102862">
                  <a:moveTo>
                    <a:pt x="16205" y="0"/>
                  </a:moveTo>
                  <a:lnTo>
                    <a:pt x="11579" y="25445"/>
                  </a:lnTo>
                  <a:lnTo>
                    <a:pt x="12736" y="19585"/>
                  </a:lnTo>
                  <a:lnTo>
                    <a:pt x="15049" y="16192"/>
                  </a:lnTo>
                  <a:lnTo>
                    <a:pt x="17362" y="12645"/>
                  </a:lnTo>
                  <a:lnTo>
                    <a:pt x="24300" y="0"/>
                  </a:lnTo>
                  <a:lnTo>
                    <a:pt x="162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9" name="object 1162">
              <a:extLst>
                <a:ext uri="{FF2B5EF4-FFF2-40B4-BE49-F238E27FC236}">
                  <a16:creationId xmlns:a16="http://schemas.microsoft.com/office/drawing/2014/main" id="{32ED10B2-456C-418E-9D01-AFDF0C30FF90}"/>
                </a:ext>
              </a:extLst>
            </p:cNvPr>
            <p:cNvSpPr/>
            <p:nvPr/>
          </p:nvSpPr>
          <p:spPr>
            <a:xfrm>
              <a:off x="1859138" y="2660104"/>
              <a:ext cx="18518" cy="34698"/>
            </a:xfrm>
            <a:custGeom>
              <a:avLst/>
              <a:gdLst/>
              <a:ahLst/>
              <a:cxnLst/>
              <a:rect l="l" t="t" r="r" b="b"/>
              <a:pathLst>
                <a:path w="18518" h="34698">
                  <a:moveTo>
                    <a:pt x="6954" y="34698"/>
                  </a:moveTo>
                  <a:lnTo>
                    <a:pt x="10423" y="31306"/>
                  </a:lnTo>
                  <a:lnTo>
                    <a:pt x="12736" y="27759"/>
                  </a:lnTo>
                  <a:lnTo>
                    <a:pt x="15049" y="23132"/>
                  </a:lnTo>
                  <a:lnTo>
                    <a:pt x="17362" y="18506"/>
                  </a:lnTo>
                  <a:lnTo>
                    <a:pt x="18518" y="13879"/>
                  </a:lnTo>
                  <a:lnTo>
                    <a:pt x="18518" y="0"/>
                  </a:lnTo>
                  <a:lnTo>
                    <a:pt x="5797" y="0"/>
                  </a:lnTo>
                  <a:lnTo>
                    <a:pt x="5797" y="17426"/>
                  </a:lnTo>
                  <a:lnTo>
                    <a:pt x="3484" y="23132"/>
                  </a:lnTo>
                  <a:lnTo>
                    <a:pt x="0" y="30072"/>
                  </a:lnTo>
                  <a:lnTo>
                    <a:pt x="6954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0" name="object 1163">
              <a:extLst>
                <a:ext uri="{FF2B5EF4-FFF2-40B4-BE49-F238E27FC236}">
                  <a16:creationId xmlns:a16="http://schemas.microsoft.com/office/drawing/2014/main" id="{DF61BCC2-DD34-40EA-AAB5-D4C3323A13EE}"/>
                </a:ext>
              </a:extLst>
            </p:cNvPr>
            <p:cNvSpPr/>
            <p:nvPr/>
          </p:nvSpPr>
          <p:spPr>
            <a:xfrm>
              <a:off x="893264" y="2804760"/>
              <a:ext cx="42799" cy="98390"/>
            </a:xfrm>
            <a:custGeom>
              <a:avLst/>
              <a:gdLst/>
              <a:ahLst/>
              <a:cxnLst/>
              <a:rect l="l" t="t" r="r" b="b"/>
              <a:pathLst>
                <a:path w="42799" h="98390">
                  <a:moveTo>
                    <a:pt x="39328" y="46265"/>
                  </a:moveTo>
                  <a:lnTo>
                    <a:pt x="37015" y="47498"/>
                  </a:lnTo>
                  <a:lnTo>
                    <a:pt x="19664" y="47498"/>
                  </a:lnTo>
                  <a:lnTo>
                    <a:pt x="19664" y="16192"/>
                  </a:lnTo>
                  <a:lnTo>
                    <a:pt x="19664" y="98390"/>
                  </a:lnTo>
                  <a:lnTo>
                    <a:pt x="19664" y="63691"/>
                  </a:lnTo>
                  <a:lnTo>
                    <a:pt x="42799" y="63691"/>
                  </a:lnTo>
                  <a:lnTo>
                    <a:pt x="41641" y="42872"/>
                  </a:lnTo>
                  <a:lnTo>
                    <a:pt x="39328" y="46265"/>
                  </a:lnTo>
                  <a:close/>
                </a:path>
                <a:path w="42799" h="98390">
                  <a:moveTo>
                    <a:pt x="50895" y="60144"/>
                  </a:moveTo>
                  <a:lnTo>
                    <a:pt x="55523" y="55518"/>
                  </a:lnTo>
                  <a:lnTo>
                    <a:pt x="61307" y="49812"/>
                  </a:lnTo>
                  <a:lnTo>
                    <a:pt x="64776" y="41638"/>
                  </a:lnTo>
                  <a:lnTo>
                    <a:pt x="64776" y="23132"/>
                  </a:lnTo>
                  <a:lnTo>
                    <a:pt x="61307" y="15113"/>
                  </a:lnTo>
                  <a:lnTo>
                    <a:pt x="55523" y="9253"/>
                  </a:lnTo>
                  <a:lnTo>
                    <a:pt x="49739" y="3392"/>
                  </a:lnTo>
                  <a:lnTo>
                    <a:pt x="42799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19664" y="98390"/>
                  </a:lnTo>
                  <a:lnTo>
                    <a:pt x="19664" y="16192"/>
                  </a:lnTo>
                  <a:lnTo>
                    <a:pt x="37015" y="16192"/>
                  </a:lnTo>
                  <a:lnTo>
                    <a:pt x="41641" y="20819"/>
                  </a:lnTo>
                  <a:lnTo>
                    <a:pt x="43955" y="24366"/>
                  </a:lnTo>
                  <a:lnTo>
                    <a:pt x="45112" y="27759"/>
                  </a:lnTo>
                  <a:lnTo>
                    <a:pt x="45112" y="37012"/>
                  </a:lnTo>
                  <a:lnTo>
                    <a:pt x="43955" y="40559"/>
                  </a:lnTo>
                  <a:lnTo>
                    <a:pt x="41641" y="42872"/>
                  </a:lnTo>
                  <a:lnTo>
                    <a:pt x="42799" y="63691"/>
                  </a:lnTo>
                  <a:lnTo>
                    <a:pt x="50895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1" name="object 1164">
              <a:extLst>
                <a:ext uri="{FF2B5EF4-FFF2-40B4-BE49-F238E27FC236}">
                  <a16:creationId xmlns:a16="http://schemas.microsoft.com/office/drawing/2014/main" id="{757197C0-F4CA-4CD9-9B00-C29557ADD39A}"/>
                </a:ext>
              </a:extLst>
            </p:cNvPr>
            <p:cNvSpPr/>
            <p:nvPr/>
          </p:nvSpPr>
          <p:spPr>
            <a:xfrm>
              <a:off x="968458" y="2830206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21972" y="57831"/>
                  </a:moveTo>
                  <a:lnTo>
                    <a:pt x="19659" y="54438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2380" y="7063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55524" y="72944"/>
                  </a:lnTo>
                  <a:lnTo>
                    <a:pt x="55524" y="0"/>
                  </a:lnTo>
                  <a:lnTo>
                    <a:pt x="35849" y="0"/>
                  </a:lnTo>
                  <a:lnTo>
                    <a:pt x="35849" y="52125"/>
                  </a:lnTo>
                  <a:lnTo>
                    <a:pt x="33536" y="55518"/>
                  </a:lnTo>
                  <a:lnTo>
                    <a:pt x="31224" y="57831"/>
                  </a:lnTo>
                  <a:lnTo>
                    <a:pt x="2197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2" name="object 1165">
              <a:extLst>
                <a:ext uri="{FF2B5EF4-FFF2-40B4-BE49-F238E27FC236}">
                  <a16:creationId xmlns:a16="http://schemas.microsoft.com/office/drawing/2014/main" id="{932E2C28-B79F-4152-82DA-B464ADCB6DBE}"/>
                </a:ext>
              </a:extLst>
            </p:cNvPr>
            <p:cNvSpPr/>
            <p:nvPr/>
          </p:nvSpPr>
          <p:spPr>
            <a:xfrm>
              <a:off x="1036704" y="2829126"/>
              <a:ext cx="35849" cy="74024"/>
            </a:xfrm>
            <a:custGeom>
              <a:avLst/>
              <a:gdLst/>
              <a:ahLst/>
              <a:cxnLst/>
              <a:rect l="l" t="t" r="r" b="b"/>
              <a:pathLst>
                <a:path w="35849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85" y="18506"/>
                  </a:lnTo>
                  <a:lnTo>
                    <a:pt x="28911" y="18506"/>
                  </a:lnTo>
                  <a:lnTo>
                    <a:pt x="35849" y="19585"/>
                  </a:lnTo>
                  <a:lnTo>
                    <a:pt x="35849" y="0"/>
                  </a:lnTo>
                  <a:lnTo>
                    <a:pt x="25441" y="0"/>
                  </a:lnTo>
                  <a:lnTo>
                    <a:pt x="20816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3" name="object 1166">
              <a:extLst>
                <a:ext uri="{FF2B5EF4-FFF2-40B4-BE49-F238E27FC236}">
                  <a16:creationId xmlns:a16="http://schemas.microsoft.com/office/drawing/2014/main" id="{36F098FE-044C-4E04-A9DF-3027F14021E6}"/>
                </a:ext>
              </a:extLst>
            </p:cNvPr>
            <p:cNvSpPr/>
            <p:nvPr/>
          </p:nvSpPr>
          <p:spPr>
            <a:xfrm>
              <a:off x="1080649" y="2829126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24300" y="58911"/>
                  </a:moveTo>
                  <a:lnTo>
                    <a:pt x="20831" y="57831"/>
                  </a:lnTo>
                  <a:lnTo>
                    <a:pt x="19675" y="5428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4959"/>
                  </a:lnTo>
                  <a:lnTo>
                    <a:pt x="31239" y="14959"/>
                  </a:lnTo>
                  <a:lnTo>
                    <a:pt x="34708" y="17272"/>
                  </a:lnTo>
                  <a:lnTo>
                    <a:pt x="35865" y="19585"/>
                  </a:lnTo>
                  <a:lnTo>
                    <a:pt x="37021" y="23132"/>
                  </a:lnTo>
                  <a:lnTo>
                    <a:pt x="38178" y="27759"/>
                  </a:lnTo>
                  <a:lnTo>
                    <a:pt x="38178" y="46265"/>
                  </a:lnTo>
                  <a:lnTo>
                    <a:pt x="37021" y="50891"/>
                  </a:lnTo>
                  <a:lnTo>
                    <a:pt x="35865" y="54284"/>
                  </a:lnTo>
                  <a:lnTo>
                    <a:pt x="34708" y="57831"/>
                  </a:lnTo>
                  <a:lnTo>
                    <a:pt x="33552" y="75103"/>
                  </a:lnTo>
                  <a:lnTo>
                    <a:pt x="41647" y="75103"/>
                  </a:lnTo>
                  <a:lnTo>
                    <a:pt x="47429" y="71711"/>
                  </a:lnTo>
                  <a:lnTo>
                    <a:pt x="50899" y="65850"/>
                  </a:lnTo>
                  <a:lnTo>
                    <a:pt x="51750" y="64704"/>
                  </a:lnTo>
                  <a:lnTo>
                    <a:pt x="55685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7429" y="2313"/>
                  </a:lnTo>
                  <a:lnTo>
                    <a:pt x="41647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6939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675" y="101783"/>
                  </a:lnTo>
                  <a:lnTo>
                    <a:pt x="19675" y="68164"/>
                  </a:lnTo>
                  <a:lnTo>
                    <a:pt x="23144" y="72790"/>
                  </a:lnTo>
                  <a:lnTo>
                    <a:pt x="24300" y="58911"/>
                  </a:lnTo>
                  <a:close/>
                </a:path>
                <a:path w="56681" h="101783">
                  <a:moveTo>
                    <a:pt x="34708" y="57831"/>
                  </a:moveTo>
                  <a:lnTo>
                    <a:pt x="31239" y="58911"/>
                  </a:lnTo>
                  <a:lnTo>
                    <a:pt x="24300" y="58911"/>
                  </a:lnTo>
                  <a:lnTo>
                    <a:pt x="23144" y="72790"/>
                  </a:lnTo>
                  <a:lnTo>
                    <a:pt x="27770" y="75103"/>
                  </a:lnTo>
                  <a:lnTo>
                    <a:pt x="33552" y="75103"/>
                  </a:lnTo>
                  <a:lnTo>
                    <a:pt x="34708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4" name="object 1167">
              <a:extLst>
                <a:ext uri="{FF2B5EF4-FFF2-40B4-BE49-F238E27FC236}">
                  <a16:creationId xmlns:a16="http://schemas.microsoft.com/office/drawing/2014/main" id="{33F342A2-60E9-42D8-AE46-A7915FA0B3EE}"/>
                </a:ext>
              </a:extLst>
            </p:cNvPr>
            <p:cNvSpPr/>
            <p:nvPr/>
          </p:nvSpPr>
          <p:spPr>
            <a:xfrm>
              <a:off x="1146597" y="2829126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19659" y="75103"/>
                  </a:moveTo>
                  <a:lnTo>
                    <a:pt x="38162" y="75103"/>
                  </a:lnTo>
                  <a:lnTo>
                    <a:pt x="39319" y="53204"/>
                  </a:lnTo>
                  <a:lnTo>
                    <a:pt x="35849" y="58911"/>
                  </a:lnTo>
                  <a:lnTo>
                    <a:pt x="21972" y="58911"/>
                  </a:lnTo>
                  <a:lnTo>
                    <a:pt x="18503" y="51971"/>
                  </a:lnTo>
                  <a:lnTo>
                    <a:pt x="18503" y="27759"/>
                  </a:lnTo>
                  <a:lnTo>
                    <a:pt x="19659" y="23132"/>
                  </a:lnTo>
                  <a:lnTo>
                    <a:pt x="20816" y="19585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37" y="41822"/>
                  </a:lnTo>
                  <a:lnTo>
                    <a:pt x="1999" y="55267"/>
                  </a:lnTo>
                  <a:lnTo>
                    <a:pt x="6938" y="65850"/>
                  </a:lnTo>
                  <a:lnTo>
                    <a:pt x="12720" y="71711"/>
                  </a:lnTo>
                  <a:lnTo>
                    <a:pt x="19659" y="75103"/>
                  </a:lnTo>
                  <a:close/>
                </a:path>
                <a:path w="57837" h="75103">
                  <a:moveTo>
                    <a:pt x="39319" y="27759"/>
                  </a:moveTo>
                  <a:lnTo>
                    <a:pt x="39319" y="53204"/>
                  </a:lnTo>
                  <a:lnTo>
                    <a:pt x="38162" y="75103"/>
                  </a:lnTo>
                  <a:lnTo>
                    <a:pt x="45101" y="71711"/>
                  </a:lnTo>
                  <a:lnTo>
                    <a:pt x="50883" y="65850"/>
                  </a:lnTo>
                  <a:lnTo>
                    <a:pt x="51872" y="64297"/>
                  </a:lnTo>
                  <a:lnTo>
                    <a:pt x="56347" y="53358"/>
                  </a:lnTo>
                  <a:lnTo>
                    <a:pt x="57837" y="39325"/>
                  </a:lnTo>
                  <a:lnTo>
                    <a:pt x="57828" y="33536"/>
                  </a:lnTo>
                  <a:lnTo>
                    <a:pt x="55969" y="19702"/>
                  </a:lnTo>
                  <a:lnTo>
                    <a:pt x="50883" y="9253"/>
                  </a:lnTo>
                  <a:lnTo>
                    <a:pt x="45101" y="2313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4959"/>
                  </a:lnTo>
                  <a:lnTo>
                    <a:pt x="37006" y="19585"/>
                  </a:lnTo>
                  <a:lnTo>
                    <a:pt x="38162" y="23132"/>
                  </a:lnTo>
                  <a:lnTo>
                    <a:pt x="39319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5" name="object 1168">
              <a:extLst>
                <a:ext uri="{FF2B5EF4-FFF2-40B4-BE49-F238E27FC236}">
                  <a16:creationId xmlns:a16="http://schemas.microsoft.com/office/drawing/2014/main" id="{9DFE7B7C-215E-471C-9C1C-E2FEA7651C68}"/>
                </a:ext>
              </a:extLst>
            </p:cNvPr>
            <p:cNvSpPr/>
            <p:nvPr/>
          </p:nvSpPr>
          <p:spPr>
            <a:xfrm>
              <a:off x="1212530" y="2829126"/>
              <a:ext cx="54368" cy="75103"/>
            </a:xfrm>
            <a:custGeom>
              <a:avLst/>
              <a:gdLst/>
              <a:ahLst/>
              <a:cxnLst/>
              <a:rect l="l" t="t" r="r" b="b"/>
              <a:pathLst>
                <a:path w="54368" h="75103">
                  <a:moveTo>
                    <a:pt x="24285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4368" y="21898"/>
                  </a:lnTo>
                  <a:lnTo>
                    <a:pt x="54368" y="14959"/>
                  </a:lnTo>
                  <a:lnTo>
                    <a:pt x="50899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69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033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224" y="48578"/>
                  </a:lnTo>
                  <a:lnTo>
                    <a:pt x="34693" y="50891"/>
                  </a:lnTo>
                  <a:lnTo>
                    <a:pt x="35849" y="54284"/>
                  </a:lnTo>
                  <a:lnTo>
                    <a:pt x="35849" y="58911"/>
                  </a:lnTo>
                  <a:lnTo>
                    <a:pt x="33536" y="61224"/>
                  </a:lnTo>
                  <a:lnTo>
                    <a:pt x="24285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9251" y="69397"/>
                  </a:lnTo>
                  <a:lnTo>
                    <a:pt x="13877" y="71711"/>
                  </a:lnTo>
                  <a:lnTo>
                    <a:pt x="17346" y="74024"/>
                  </a:lnTo>
                  <a:lnTo>
                    <a:pt x="21972" y="75103"/>
                  </a:lnTo>
                  <a:lnTo>
                    <a:pt x="35849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2055" y="64771"/>
                  </a:lnTo>
                  <a:lnTo>
                    <a:pt x="54368" y="60144"/>
                  </a:lnTo>
                  <a:lnTo>
                    <a:pt x="54368" y="47344"/>
                  </a:lnTo>
                  <a:lnTo>
                    <a:pt x="52055" y="42718"/>
                  </a:lnTo>
                  <a:lnTo>
                    <a:pt x="49742" y="39325"/>
                  </a:lnTo>
                  <a:lnTo>
                    <a:pt x="46257" y="35778"/>
                  </a:lnTo>
                  <a:lnTo>
                    <a:pt x="40475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285" y="25445"/>
                  </a:lnTo>
                  <a:lnTo>
                    <a:pt x="23128" y="24212"/>
                  </a:lnTo>
                  <a:lnTo>
                    <a:pt x="20816" y="20819"/>
                  </a:lnTo>
                  <a:lnTo>
                    <a:pt x="20816" y="16192"/>
                  </a:lnTo>
                  <a:lnTo>
                    <a:pt x="24285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6" name="object 1169">
              <a:extLst>
                <a:ext uri="{FF2B5EF4-FFF2-40B4-BE49-F238E27FC236}">
                  <a16:creationId xmlns:a16="http://schemas.microsoft.com/office/drawing/2014/main" id="{E3D177C6-67B6-4DED-8B69-7CE6E08671F2}"/>
                </a:ext>
              </a:extLst>
            </p:cNvPr>
            <p:cNvSpPr/>
            <p:nvPr/>
          </p:nvSpPr>
          <p:spPr>
            <a:xfrm>
              <a:off x="1276150" y="2829126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53211" y="67084"/>
                  </a:moveTo>
                  <a:lnTo>
                    <a:pt x="55524" y="63537"/>
                  </a:lnTo>
                  <a:lnTo>
                    <a:pt x="47429" y="51971"/>
                  </a:lnTo>
                  <a:lnTo>
                    <a:pt x="43944" y="56597"/>
                  </a:lnTo>
                  <a:lnTo>
                    <a:pt x="38162" y="58911"/>
                  </a:lnTo>
                  <a:lnTo>
                    <a:pt x="27754" y="58911"/>
                  </a:lnTo>
                  <a:lnTo>
                    <a:pt x="24285" y="57831"/>
                  </a:lnTo>
                  <a:lnTo>
                    <a:pt x="19659" y="53204"/>
                  </a:lnTo>
                  <a:lnTo>
                    <a:pt x="18503" y="48578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38162" y="28838"/>
                  </a:lnTo>
                  <a:lnTo>
                    <a:pt x="38162" y="30072"/>
                  </a:lnTo>
                  <a:lnTo>
                    <a:pt x="18503" y="30072"/>
                  </a:lnTo>
                  <a:lnTo>
                    <a:pt x="18503" y="25445"/>
                  </a:lnTo>
                  <a:lnTo>
                    <a:pt x="19659" y="20819"/>
                  </a:lnTo>
                  <a:lnTo>
                    <a:pt x="21972" y="18506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0" y="41795"/>
                  </a:lnTo>
                  <a:lnTo>
                    <a:pt x="1899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35849" y="75103"/>
                  </a:lnTo>
                  <a:lnTo>
                    <a:pt x="40475" y="74024"/>
                  </a:lnTo>
                  <a:lnTo>
                    <a:pt x="45101" y="71711"/>
                  </a:lnTo>
                  <a:lnTo>
                    <a:pt x="49742" y="69397"/>
                  </a:lnTo>
                  <a:lnTo>
                    <a:pt x="53211" y="67084"/>
                  </a:lnTo>
                  <a:close/>
                </a:path>
                <a:path w="56681" h="75103">
                  <a:moveTo>
                    <a:pt x="38162" y="0"/>
                  </a:moveTo>
                  <a:lnTo>
                    <a:pt x="19659" y="0"/>
                  </a:lnTo>
                  <a:lnTo>
                    <a:pt x="21972" y="18506"/>
                  </a:lnTo>
                  <a:lnTo>
                    <a:pt x="25441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28838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7" name="object 1170">
              <a:extLst>
                <a:ext uri="{FF2B5EF4-FFF2-40B4-BE49-F238E27FC236}">
                  <a16:creationId xmlns:a16="http://schemas.microsoft.com/office/drawing/2014/main" id="{6479802C-7785-4F48-828D-707F14B937E0}"/>
                </a:ext>
              </a:extLst>
            </p:cNvPr>
            <p:cNvSpPr/>
            <p:nvPr/>
          </p:nvSpPr>
          <p:spPr>
            <a:xfrm>
              <a:off x="1718021" y="3055826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20" y="74024"/>
                  </a:moveTo>
                  <a:lnTo>
                    <a:pt x="12720" y="22053"/>
                  </a:lnTo>
                  <a:lnTo>
                    <a:pt x="15033" y="16192"/>
                  </a:lnTo>
                  <a:lnTo>
                    <a:pt x="18503" y="12645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392"/>
                  </a:lnTo>
                  <a:lnTo>
                    <a:pt x="12720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8" name="object 1171">
              <a:extLst>
                <a:ext uri="{FF2B5EF4-FFF2-40B4-BE49-F238E27FC236}">
                  <a16:creationId xmlns:a16="http://schemas.microsoft.com/office/drawing/2014/main" id="{F2D80907-2814-41BA-85FC-1FBAD7DDB664}"/>
                </a:ext>
              </a:extLst>
            </p:cNvPr>
            <p:cNvSpPr/>
            <p:nvPr/>
          </p:nvSpPr>
          <p:spPr>
            <a:xfrm>
              <a:off x="1753886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2" y="75240"/>
                  </a:lnTo>
                  <a:lnTo>
                    <a:pt x="42126" y="72400"/>
                  </a:lnTo>
                  <a:lnTo>
                    <a:pt x="52055" y="64771"/>
                  </a:lnTo>
                  <a:lnTo>
                    <a:pt x="45101" y="56751"/>
                  </a:lnTo>
                  <a:lnTo>
                    <a:pt x="42788" y="60144"/>
                  </a:lnTo>
                  <a:lnTo>
                    <a:pt x="38162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20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32" y="3392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9" name="object 1172">
              <a:extLst>
                <a:ext uri="{FF2B5EF4-FFF2-40B4-BE49-F238E27FC236}">
                  <a16:creationId xmlns:a16="http://schemas.microsoft.com/office/drawing/2014/main" id="{3D2981EC-485B-436C-899B-3B4E6631AC1A}"/>
                </a:ext>
              </a:extLst>
            </p:cNvPr>
            <p:cNvSpPr/>
            <p:nvPr/>
          </p:nvSpPr>
          <p:spPr>
            <a:xfrm>
              <a:off x="18244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0" name="object 1173">
              <a:extLst>
                <a:ext uri="{FF2B5EF4-FFF2-40B4-BE49-F238E27FC236}">
                  <a16:creationId xmlns:a16="http://schemas.microsoft.com/office/drawing/2014/main" id="{E0E8340F-D1CC-40F4-A84C-5715852B1B35}"/>
                </a:ext>
              </a:extLst>
            </p:cNvPr>
            <p:cNvSpPr/>
            <p:nvPr/>
          </p:nvSpPr>
          <p:spPr>
            <a:xfrm>
              <a:off x="1846417" y="3030380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0" y="8019"/>
                  </a:moveTo>
                  <a:lnTo>
                    <a:pt x="0" y="11566"/>
                  </a:lnTo>
                  <a:lnTo>
                    <a:pt x="3469" y="14959"/>
                  </a:lnTo>
                  <a:lnTo>
                    <a:pt x="8095" y="14959"/>
                  </a:lnTo>
                  <a:lnTo>
                    <a:pt x="12720" y="11566"/>
                  </a:lnTo>
                  <a:lnTo>
                    <a:pt x="12720" y="5706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720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1" name="object 1174">
              <a:extLst>
                <a:ext uri="{FF2B5EF4-FFF2-40B4-BE49-F238E27FC236}">
                  <a16:creationId xmlns:a16="http://schemas.microsoft.com/office/drawing/2014/main" id="{DD44A926-8CFA-4EB9-A5D6-6B3D48E135F6}"/>
                </a:ext>
              </a:extLst>
            </p:cNvPr>
            <p:cNvSpPr/>
            <p:nvPr/>
          </p:nvSpPr>
          <p:spPr>
            <a:xfrm>
              <a:off x="1873031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4959"/>
                  </a:moveTo>
                  <a:lnTo>
                    <a:pt x="46257" y="9253"/>
                  </a:lnTo>
                  <a:lnTo>
                    <a:pt x="42788" y="5706"/>
                  </a:lnTo>
                  <a:lnTo>
                    <a:pt x="38162" y="2313"/>
                  </a:lnTo>
                  <a:lnTo>
                    <a:pt x="33536" y="0"/>
                  </a:lnTo>
                  <a:lnTo>
                    <a:pt x="20816" y="0"/>
                  </a:lnTo>
                  <a:lnTo>
                    <a:pt x="17346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911" y="10332"/>
                  </a:lnTo>
                  <a:lnTo>
                    <a:pt x="32380" y="11566"/>
                  </a:lnTo>
                  <a:lnTo>
                    <a:pt x="35849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  <a:path w="50899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2" name="object 1175">
              <a:extLst>
                <a:ext uri="{FF2B5EF4-FFF2-40B4-BE49-F238E27FC236}">
                  <a16:creationId xmlns:a16="http://schemas.microsoft.com/office/drawing/2014/main" id="{6C63EE1E-E37E-4C3F-968B-898D4CC2C96B}"/>
                </a:ext>
              </a:extLst>
            </p:cNvPr>
            <p:cNvSpPr/>
            <p:nvPr/>
          </p:nvSpPr>
          <p:spPr>
            <a:xfrm>
              <a:off x="1936651" y="3026833"/>
              <a:ext cx="53211" cy="104250"/>
            </a:xfrm>
            <a:custGeom>
              <a:avLst/>
              <a:gdLst/>
              <a:ahLst/>
              <a:cxnLst/>
              <a:rect l="l" t="t" r="r" b="b"/>
              <a:pathLst>
                <a:path w="53211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475" y="84511"/>
                  </a:lnTo>
                  <a:lnTo>
                    <a:pt x="38162" y="88058"/>
                  </a:lnTo>
                  <a:lnTo>
                    <a:pt x="37006" y="104250"/>
                  </a:lnTo>
                  <a:lnTo>
                    <a:pt x="42788" y="101937"/>
                  </a:lnTo>
                  <a:lnTo>
                    <a:pt x="47429" y="96077"/>
                  </a:lnTo>
                  <a:lnTo>
                    <a:pt x="51701" y="85214"/>
                  </a:lnTo>
                  <a:lnTo>
                    <a:pt x="53211" y="70631"/>
                  </a:lnTo>
                  <a:lnTo>
                    <a:pt x="53207" y="62773"/>
                  </a:lnTo>
                  <a:lnTo>
                    <a:pt x="51540" y="48021"/>
                  </a:lnTo>
                  <a:lnTo>
                    <a:pt x="47429" y="38245"/>
                  </a:lnTo>
                  <a:lnTo>
                    <a:pt x="42788" y="32385"/>
                  </a:lnTo>
                  <a:lnTo>
                    <a:pt x="37006" y="28992"/>
                  </a:lnTo>
                  <a:lnTo>
                    <a:pt x="21972" y="28992"/>
                  </a:lnTo>
                  <a:lnTo>
                    <a:pt x="16190" y="32385"/>
                  </a:lnTo>
                  <a:lnTo>
                    <a:pt x="12720" y="38245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720" y="84511"/>
                  </a:lnTo>
                  <a:lnTo>
                    <a:pt x="12720" y="49812"/>
                  </a:lnTo>
                  <a:lnTo>
                    <a:pt x="15033" y="42872"/>
                  </a:lnTo>
                  <a:lnTo>
                    <a:pt x="19659" y="39325"/>
                  </a:lnTo>
                  <a:lnTo>
                    <a:pt x="31224" y="39325"/>
                  </a:lnTo>
                  <a:lnTo>
                    <a:pt x="34693" y="41638"/>
                  </a:lnTo>
                  <a:lnTo>
                    <a:pt x="38162" y="45185"/>
                  </a:lnTo>
                  <a:lnTo>
                    <a:pt x="40475" y="48732"/>
                  </a:lnTo>
                  <a:lnTo>
                    <a:pt x="41632" y="55672"/>
                  </a:lnTo>
                  <a:close/>
                </a:path>
                <a:path w="53211" h="104250">
                  <a:moveTo>
                    <a:pt x="38162" y="88058"/>
                  </a:moveTo>
                  <a:lnTo>
                    <a:pt x="35849" y="92684"/>
                  </a:lnTo>
                  <a:lnTo>
                    <a:pt x="31224" y="93764"/>
                  </a:lnTo>
                  <a:lnTo>
                    <a:pt x="19659" y="93764"/>
                  </a:lnTo>
                  <a:lnTo>
                    <a:pt x="15033" y="91450"/>
                  </a:lnTo>
                  <a:lnTo>
                    <a:pt x="12720" y="84511"/>
                  </a:lnTo>
                  <a:lnTo>
                    <a:pt x="16190" y="101937"/>
                  </a:lnTo>
                  <a:lnTo>
                    <a:pt x="21972" y="104250"/>
                  </a:lnTo>
                  <a:lnTo>
                    <a:pt x="37006" y="104250"/>
                  </a:lnTo>
                  <a:lnTo>
                    <a:pt x="38162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3" name="object 1176">
              <a:extLst>
                <a:ext uri="{FF2B5EF4-FFF2-40B4-BE49-F238E27FC236}">
                  <a16:creationId xmlns:a16="http://schemas.microsoft.com/office/drawing/2014/main" id="{00B2B05D-F09D-43C8-B19C-720CAB340135}"/>
                </a:ext>
              </a:extLst>
            </p:cNvPr>
            <p:cNvSpPr/>
            <p:nvPr/>
          </p:nvSpPr>
          <p:spPr>
            <a:xfrm>
              <a:off x="200894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9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4" name="object 1177">
              <a:extLst>
                <a:ext uri="{FF2B5EF4-FFF2-40B4-BE49-F238E27FC236}">
                  <a16:creationId xmlns:a16="http://schemas.microsoft.com/office/drawing/2014/main" id="{28B8CBF2-926A-4E68-B7A9-9936E355D06C}"/>
                </a:ext>
              </a:extLst>
            </p:cNvPr>
            <p:cNvSpPr/>
            <p:nvPr/>
          </p:nvSpPr>
          <p:spPr>
            <a:xfrm>
              <a:off x="2028025" y="3055826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29129" y="75241"/>
                  </a:lnTo>
                  <a:lnTo>
                    <a:pt x="42543" y="72403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2803" y="60144"/>
                  </a:lnTo>
                  <a:lnTo>
                    <a:pt x="40491" y="62458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3144" y="66005"/>
                  </a:lnTo>
                  <a:lnTo>
                    <a:pt x="19675" y="63691"/>
                  </a:lnTo>
                  <a:lnTo>
                    <a:pt x="16205" y="60144"/>
                  </a:lnTo>
                  <a:lnTo>
                    <a:pt x="13892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36" y="24366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2645"/>
                  </a:lnTo>
                  <a:lnTo>
                    <a:pt x="21987" y="10332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258">
                  <a:moveTo>
                    <a:pt x="41647" y="3392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8" y="32512"/>
                  </a:lnTo>
                  <a:lnTo>
                    <a:pt x="50366" y="18274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5" name="object 1178">
              <a:extLst>
                <a:ext uri="{FF2B5EF4-FFF2-40B4-BE49-F238E27FC236}">
                  <a16:creationId xmlns:a16="http://schemas.microsoft.com/office/drawing/2014/main" id="{95D1F4C6-4BB2-4F5C-A0D1-ADA9DDBDC847}"/>
                </a:ext>
              </a:extLst>
            </p:cNvPr>
            <p:cNvSpPr/>
            <p:nvPr/>
          </p:nvSpPr>
          <p:spPr>
            <a:xfrm>
              <a:off x="2117103" y="3059219"/>
              <a:ext cx="53211" cy="101937"/>
            </a:xfrm>
            <a:custGeom>
              <a:avLst/>
              <a:gdLst/>
              <a:ahLst/>
              <a:cxnLst/>
              <a:rect l="l" t="t" r="r" b="b"/>
              <a:pathLst>
                <a:path w="53211" h="101937">
                  <a:moveTo>
                    <a:pt x="12720" y="38245"/>
                  </a:moveTo>
                  <a:lnTo>
                    <a:pt x="12720" y="23286"/>
                  </a:lnTo>
                  <a:lnTo>
                    <a:pt x="11564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38245"/>
                  </a:lnTo>
                  <a:lnTo>
                    <a:pt x="128" y="39514"/>
                  </a:lnTo>
                  <a:lnTo>
                    <a:pt x="2282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720" y="46419"/>
                  </a:lnTo>
                  <a:lnTo>
                    <a:pt x="12720" y="38245"/>
                  </a:lnTo>
                  <a:close/>
                </a:path>
                <a:path w="53211" h="101937">
                  <a:moveTo>
                    <a:pt x="18503" y="9253"/>
                  </a:moveTo>
                  <a:lnTo>
                    <a:pt x="21972" y="6939"/>
                  </a:lnTo>
                  <a:lnTo>
                    <a:pt x="33536" y="6939"/>
                  </a:lnTo>
                  <a:lnTo>
                    <a:pt x="38162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162" y="59065"/>
                  </a:lnTo>
                  <a:lnTo>
                    <a:pt x="33536" y="61378"/>
                  </a:lnTo>
                  <a:lnTo>
                    <a:pt x="21972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20" y="46419"/>
                  </a:lnTo>
                  <a:lnTo>
                    <a:pt x="11564" y="69552"/>
                  </a:lnTo>
                  <a:lnTo>
                    <a:pt x="17346" y="71865"/>
                  </a:lnTo>
                  <a:lnTo>
                    <a:pt x="32380" y="71865"/>
                  </a:lnTo>
                  <a:lnTo>
                    <a:pt x="38162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211" y="70631"/>
                  </a:lnTo>
                  <a:lnTo>
                    <a:pt x="53211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224" y="-3392"/>
                  </a:lnTo>
                  <a:lnTo>
                    <a:pt x="17346" y="-3392"/>
                  </a:lnTo>
                  <a:lnTo>
                    <a:pt x="11564" y="0"/>
                  </a:lnTo>
                  <a:lnTo>
                    <a:pt x="12720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6" name="object 1179">
              <a:extLst>
                <a:ext uri="{FF2B5EF4-FFF2-40B4-BE49-F238E27FC236}">
                  <a16:creationId xmlns:a16="http://schemas.microsoft.com/office/drawing/2014/main" id="{FE3E317A-2CD9-46A0-8C75-D9CA55C1F294}"/>
                </a:ext>
              </a:extLst>
            </p:cNvPr>
            <p:cNvSpPr/>
            <p:nvPr/>
          </p:nvSpPr>
          <p:spPr>
            <a:xfrm>
              <a:off x="218303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61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0491" y="62458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693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211" y="41638"/>
                  </a:lnTo>
                  <a:lnTo>
                    <a:pt x="53211" y="33619"/>
                  </a:lnTo>
                  <a:lnTo>
                    <a:pt x="53064" y="32167"/>
                  </a:lnTo>
                  <a:lnTo>
                    <a:pt x="50912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7" name="object 1180">
              <a:extLst>
                <a:ext uri="{FF2B5EF4-FFF2-40B4-BE49-F238E27FC236}">
                  <a16:creationId xmlns:a16="http://schemas.microsoft.com/office/drawing/2014/main" id="{D83D7320-5757-40A2-B131-5F42C35F496A}"/>
                </a:ext>
              </a:extLst>
            </p:cNvPr>
            <p:cNvSpPr/>
            <p:nvPr/>
          </p:nvSpPr>
          <p:spPr>
            <a:xfrm>
              <a:off x="2253594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8" name="object 1181">
              <a:extLst>
                <a:ext uri="{FF2B5EF4-FFF2-40B4-BE49-F238E27FC236}">
                  <a16:creationId xmlns:a16="http://schemas.microsoft.com/office/drawing/2014/main" id="{C78AA316-5586-4F47-A4AB-DB3AFC7C200C}"/>
                </a:ext>
              </a:extLst>
            </p:cNvPr>
            <p:cNvSpPr/>
            <p:nvPr/>
          </p:nvSpPr>
          <p:spPr>
            <a:xfrm>
              <a:off x="2275567" y="3030380"/>
              <a:ext cx="12736" cy="99470"/>
            </a:xfrm>
            <a:custGeom>
              <a:avLst/>
              <a:gdLst/>
              <a:ahLst/>
              <a:cxnLst/>
              <a:rect l="l" t="t" r="r" b="b"/>
              <a:pathLst>
                <a:path w="12736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36" y="99470"/>
                  </a:lnTo>
                  <a:lnTo>
                    <a:pt x="12736" y="26525"/>
                  </a:lnTo>
                  <a:lnTo>
                    <a:pt x="1156" y="26525"/>
                  </a:lnTo>
                  <a:close/>
                </a:path>
                <a:path w="12736" h="99470">
                  <a:moveTo>
                    <a:pt x="13892" y="8019"/>
                  </a:moveTo>
                  <a:lnTo>
                    <a:pt x="12736" y="4626"/>
                  </a:lnTo>
                  <a:lnTo>
                    <a:pt x="9266" y="0"/>
                  </a:lnTo>
                  <a:lnTo>
                    <a:pt x="4641" y="0"/>
                  </a:lnTo>
                  <a:lnTo>
                    <a:pt x="1156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156" y="12645"/>
                  </a:lnTo>
                  <a:lnTo>
                    <a:pt x="4641" y="14959"/>
                  </a:lnTo>
                  <a:lnTo>
                    <a:pt x="9266" y="14959"/>
                  </a:lnTo>
                  <a:lnTo>
                    <a:pt x="12736" y="11566"/>
                  </a:lnTo>
                  <a:lnTo>
                    <a:pt x="1389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9" name="object 1182">
              <a:extLst>
                <a:ext uri="{FF2B5EF4-FFF2-40B4-BE49-F238E27FC236}">
                  <a16:creationId xmlns:a16="http://schemas.microsoft.com/office/drawing/2014/main" id="{8B5B0C5D-F9E7-46A3-BD66-0B17F8EE34DA}"/>
                </a:ext>
              </a:extLst>
            </p:cNvPr>
            <p:cNvSpPr/>
            <p:nvPr/>
          </p:nvSpPr>
          <p:spPr>
            <a:xfrm>
              <a:off x="2297554" y="3056905"/>
              <a:ext cx="52055" cy="72944"/>
            </a:xfrm>
            <a:custGeom>
              <a:avLst/>
              <a:gdLst/>
              <a:ahLst/>
              <a:cxnLst/>
              <a:rect l="l" t="t" r="r" b="b"/>
              <a:pathLst>
                <a:path w="52055" h="72944">
                  <a:moveTo>
                    <a:pt x="26598" y="55672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944"/>
                  </a:lnTo>
                  <a:lnTo>
                    <a:pt x="31224" y="72944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26598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0" name="object 1183">
              <a:extLst>
                <a:ext uri="{FF2B5EF4-FFF2-40B4-BE49-F238E27FC236}">
                  <a16:creationId xmlns:a16="http://schemas.microsoft.com/office/drawing/2014/main" id="{D150E468-3AC0-4E2C-850A-8C419B88664F}"/>
                </a:ext>
              </a:extLst>
            </p:cNvPr>
            <p:cNvSpPr/>
            <p:nvPr/>
          </p:nvSpPr>
          <p:spPr>
            <a:xfrm>
              <a:off x="235653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1" name="object 1184">
              <a:extLst>
                <a:ext uri="{FF2B5EF4-FFF2-40B4-BE49-F238E27FC236}">
                  <a16:creationId xmlns:a16="http://schemas.microsoft.com/office/drawing/2014/main" id="{D3F00CE0-4F18-4DAF-9029-C1CF120E2668}"/>
                </a:ext>
              </a:extLst>
            </p:cNvPr>
            <p:cNvSpPr/>
            <p:nvPr/>
          </p:nvSpPr>
          <p:spPr>
            <a:xfrm>
              <a:off x="242021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2" name="object 1185">
              <a:extLst>
                <a:ext uri="{FF2B5EF4-FFF2-40B4-BE49-F238E27FC236}">
                  <a16:creationId xmlns:a16="http://schemas.microsoft.com/office/drawing/2014/main" id="{986BC9E4-E537-4C87-B814-EC3E2100660E}"/>
                </a:ext>
              </a:extLst>
            </p:cNvPr>
            <p:cNvSpPr/>
            <p:nvPr/>
          </p:nvSpPr>
          <p:spPr>
            <a:xfrm>
              <a:off x="2453675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7754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3" name="object 1186">
              <a:extLst>
                <a:ext uri="{FF2B5EF4-FFF2-40B4-BE49-F238E27FC236}">
                  <a16:creationId xmlns:a16="http://schemas.microsoft.com/office/drawing/2014/main" id="{47B0B170-B6A9-480E-86B8-3BA3CC3D6036}"/>
                </a:ext>
              </a:extLst>
            </p:cNvPr>
            <p:cNvSpPr/>
            <p:nvPr/>
          </p:nvSpPr>
          <p:spPr>
            <a:xfrm>
              <a:off x="2540485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4" name="object 1187">
              <a:extLst>
                <a:ext uri="{FF2B5EF4-FFF2-40B4-BE49-F238E27FC236}">
                  <a16:creationId xmlns:a16="http://schemas.microsoft.com/office/drawing/2014/main" id="{9E733E36-BD37-477D-830B-8603BF46BA87}"/>
                </a:ext>
              </a:extLst>
            </p:cNvPr>
            <p:cNvSpPr/>
            <p:nvPr/>
          </p:nvSpPr>
          <p:spPr>
            <a:xfrm>
              <a:off x="2604013" y="3025753"/>
              <a:ext cx="38239" cy="104096"/>
            </a:xfrm>
            <a:custGeom>
              <a:avLst/>
              <a:gdLst/>
              <a:ahLst/>
              <a:cxnLst/>
              <a:rect l="l" t="t" r="r" b="b"/>
              <a:pathLst>
                <a:path w="38239" h="104096">
                  <a:moveTo>
                    <a:pt x="22049" y="31151"/>
                  </a:moveTo>
                  <a:lnTo>
                    <a:pt x="22049" y="14959"/>
                  </a:lnTo>
                  <a:lnTo>
                    <a:pt x="25596" y="10332"/>
                  </a:lnTo>
                  <a:lnTo>
                    <a:pt x="37160" y="10332"/>
                  </a:lnTo>
                  <a:lnTo>
                    <a:pt x="38239" y="1079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6344" y="5706"/>
                  </a:lnTo>
                  <a:lnTo>
                    <a:pt x="11718" y="10332"/>
                  </a:lnTo>
                  <a:lnTo>
                    <a:pt x="10485" y="16192"/>
                  </a:lnTo>
                  <a:lnTo>
                    <a:pt x="10485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10485" y="41638"/>
                  </a:lnTo>
                  <a:lnTo>
                    <a:pt x="10485" y="104096"/>
                  </a:lnTo>
                  <a:lnTo>
                    <a:pt x="22049" y="104096"/>
                  </a:lnTo>
                  <a:lnTo>
                    <a:pt x="22049" y="41638"/>
                  </a:lnTo>
                  <a:lnTo>
                    <a:pt x="34847" y="41638"/>
                  </a:lnTo>
                  <a:lnTo>
                    <a:pt x="34847" y="31151"/>
                  </a:lnTo>
                  <a:lnTo>
                    <a:pt x="22049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5" name="object 1188">
              <a:extLst>
                <a:ext uri="{FF2B5EF4-FFF2-40B4-BE49-F238E27FC236}">
                  <a16:creationId xmlns:a16="http://schemas.microsoft.com/office/drawing/2014/main" id="{D3151C71-2E85-4899-8AAC-3AD8A1A1524A}"/>
                </a:ext>
              </a:extLst>
            </p:cNvPr>
            <p:cNvSpPr/>
            <p:nvPr/>
          </p:nvSpPr>
          <p:spPr>
            <a:xfrm>
              <a:off x="2674633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0891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926" y="11566"/>
                  </a:lnTo>
                  <a:lnTo>
                    <a:pt x="38239" y="14959"/>
                  </a:lnTo>
                  <a:lnTo>
                    <a:pt x="40552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968" y="9454"/>
                  </a:lnTo>
                  <a:lnTo>
                    <a:pt x="1843" y="19786"/>
                  </a:lnTo>
                  <a:lnTo>
                    <a:pt x="0" y="33619"/>
                  </a:lnTo>
                  <a:lnTo>
                    <a:pt x="17" y="43335"/>
                  </a:lnTo>
                  <a:lnTo>
                    <a:pt x="2089" y="57179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3196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6" name="object 1189">
              <a:extLst>
                <a:ext uri="{FF2B5EF4-FFF2-40B4-BE49-F238E27FC236}">
                  <a16:creationId xmlns:a16="http://schemas.microsoft.com/office/drawing/2014/main" id="{6C823F05-8935-4546-AB54-CA86BA2C9F75}"/>
                </a:ext>
              </a:extLst>
            </p:cNvPr>
            <p:cNvSpPr/>
            <p:nvPr/>
          </p:nvSpPr>
          <p:spPr>
            <a:xfrm>
              <a:off x="273831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7" name="object 1190">
              <a:extLst>
                <a:ext uri="{FF2B5EF4-FFF2-40B4-BE49-F238E27FC236}">
                  <a16:creationId xmlns:a16="http://schemas.microsoft.com/office/drawing/2014/main" id="{29470A6C-7A15-45D0-8C84-8AA622ADD579}"/>
                </a:ext>
              </a:extLst>
            </p:cNvPr>
            <p:cNvSpPr/>
            <p:nvPr/>
          </p:nvSpPr>
          <p:spPr>
            <a:xfrm>
              <a:off x="2800763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8" name="object 1191">
              <a:extLst>
                <a:ext uri="{FF2B5EF4-FFF2-40B4-BE49-F238E27FC236}">
                  <a16:creationId xmlns:a16="http://schemas.microsoft.com/office/drawing/2014/main" id="{AE7F3599-6D00-4AEC-B992-9D5A7A2CBCCD}"/>
                </a:ext>
              </a:extLst>
            </p:cNvPr>
            <p:cNvSpPr/>
            <p:nvPr/>
          </p:nvSpPr>
          <p:spPr>
            <a:xfrm>
              <a:off x="2864290" y="30558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8506"/>
                  </a:moveTo>
                  <a:lnTo>
                    <a:pt x="16190" y="16192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7006" y="17426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459" y="16134"/>
                  </a:lnTo>
                  <a:lnTo>
                    <a:pt x="42104" y="4175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9" name="object 1192">
              <a:extLst>
                <a:ext uri="{FF2B5EF4-FFF2-40B4-BE49-F238E27FC236}">
                  <a16:creationId xmlns:a16="http://schemas.microsoft.com/office/drawing/2014/main" id="{B3DB8FF3-D6B4-4DD7-AAF6-0B3697AE7C71}"/>
                </a:ext>
              </a:extLst>
            </p:cNvPr>
            <p:cNvSpPr/>
            <p:nvPr/>
          </p:nvSpPr>
          <p:spPr>
            <a:xfrm>
              <a:off x="2925659" y="3055826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1233" y="53204"/>
                  </a:moveTo>
                  <a:lnTo>
                    <a:pt x="3546" y="61378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1632" y="67084"/>
                  </a:lnTo>
                  <a:lnTo>
                    <a:pt x="41632" y="76337"/>
                  </a:lnTo>
                  <a:lnTo>
                    <a:pt x="40552" y="87903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485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1632" y="100703"/>
                  </a:lnTo>
                  <a:lnTo>
                    <a:pt x="46257" y="96077"/>
                  </a:lnTo>
                  <a:lnTo>
                    <a:pt x="50883" y="91450"/>
                  </a:lnTo>
                  <a:lnTo>
                    <a:pt x="53196" y="84511"/>
                  </a:lnTo>
                  <a:lnTo>
                    <a:pt x="53196" y="1079"/>
                  </a:lnTo>
                  <a:lnTo>
                    <a:pt x="42865" y="1079"/>
                  </a:lnTo>
                  <a:lnTo>
                    <a:pt x="41632" y="9253"/>
                  </a:lnTo>
                  <a:lnTo>
                    <a:pt x="38239" y="3392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3879"/>
                  </a:lnTo>
                  <a:lnTo>
                    <a:pt x="41632" y="19739"/>
                  </a:lnTo>
                  <a:lnTo>
                    <a:pt x="41632" y="55518"/>
                  </a:lnTo>
                  <a:lnTo>
                    <a:pt x="38239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3877" y="55518"/>
                  </a:lnTo>
                  <a:lnTo>
                    <a:pt x="12798" y="49812"/>
                  </a:lnTo>
                  <a:lnTo>
                    <a:pt x="12798" y="26679"/>
                  </a:lnTo>
                  <a:lnTo>
                    <a:pt x="17423" y="0"/>
                  </a:lnTo>
                  <a:lnTo>
                    <a:pt x="10485" y="3392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233" y="53204"/>
                  </a:lnTo>
                  <a:close/>
                </a:path>
                <a:path w="53196" h="103017">
                  <a:moveTo>
                    <a:pt x="17423" y="0"/>
                  </a:moveTo>
                  <a:lnTo>
                    <a:pt x="12798" y="26679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362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0" name="object 1193">
              <a:extLst>
                <a:ext uri="{FF2B5EF4-FFF2-40B4-BE49-F238E27FC236}">
                  <a16:creationId xmlns:a16="http://schemas.microsoft.com/office/drawing/2014/main" id="{3B2F6208-84B5-4F9C-8A41-43B5282E86EE}"/>
                </a:ext>
              </a:extLst>
            </p:cNvPr>
            <p:cNvSpPr/>
            <p:nvPr/>
          </p:nvSpPr>
          <p:spPr>
            <a:xfrm>
              <a:off x="299165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1" name="object 1194">
              <a:extLst>
                <a:ext uri="{FF2B5EF4-FFF2-40B4-BE49-F238E27FC236}">
                  <a16:creationId xmlns:a16="http://schemas.microsoft.com/office/drawing/2014/main" id="{ED9D8BAC-0921-4DDF-946D-EDB1C512DA25}"/>
                </a:ext>
              </a:extLst>
            </p:cNvPr>
            <p:cNvSpPr/>
            <p:nvPr/>
          </p:nvSpPr>
          <p:spPr>
            <a:xfrm>
              <a:off x="3075997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2" name="object 1195">
              <a:extLst>
                <a:ext uri="{FF2B5EF4-FFF2-40B4-BE49-F238E27FC236}">
                  <a16:creationId xmlns:a16="http://schemas.microsoft.com/office/drawing/2014/main" id="{A6FDF921-B27B-4778-87EE-DEFFB243D45F}"/>
                </a:ext>
              </a:extLst>
            </p:cNvPr>
            <p:cNvSpPr/>
            <p:nvPr/>
          </p:nvSpPr>
          <p:spPr>
            <a:xfrm>
              <a:off x="3116550" y="3055826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695" y="56763"/>
                  </a:move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2073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695" y="56763"/>
                  </a:lnTo>
                  <a:close/>
                </a:path>
                <a:path w="56588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3" name="object 1196">
              <a:extLst>
                <a:ext uri="{FF2B5EF4-FFF2-40B4-BE49-F238E27FC236}">
                  <a16:creationId xmlns:a16="http://schemas.microsoft.com/office/drawing/2014/main" id="{5AE5F061-CA97-431E-AAB8-22C74A96D616}"/>
                </a:ext>
              </a:extLst>
            </p:cNvPr>
            <p:cNvSpPr/>
            <p:nvPr/>
          </p:nvSpPr>
          <p:spPr>
            <a:xfrm>
              <a:off x="32067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4" name="object 1197">
              <a:extLst>
                <a:ext uri="{FF2B5EF4-FFF2-40B4-BE49-F238E27FC236}">
                  <a16:creationId xmlns:a16="http://schemas.microsoft.com/office/drawing/2014/main" id="{63AD6EEC-D2FD-4124-A360-0ABEA8A88F4F}"/>
                </a:ext>
              </a:extLst>
            </p:cNvPr>
            <p:cNvSpPr/>
            <p:nvPr/>
          </p:nvSpPr>
          <p:spPr>
            <a:xfrm>
              <a:off x="32519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5" name="object 1198">
              <a:extLst>
                <a:ext uri="{FF2B5EF4-FFF2-40B4-BE49-F238E27FC236}">
                  <a16:creationId xmlns:a16="http://schemas.microsoft.com/office/drawing/2014/main" id="{33623987-B338-4993-A060-4AB1B92BC8FD}"/>
                </a:ext>
              </a:extLst>
            </p:cNvPr>
            <p:cNvSpPr/>
            <p:nvPr/>
          </p:nvSpPr>
          <p:spPr>
            <a:xfrm>
              <a:off x="33131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23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6" name="object 1199">
              <a:extLst>
                <a:ext uri="{FF2B5EF4-FFF2-40B4-BE49-F238E27FC236}">
                  <a16:creationId xmlns:a16="http://schemas.microsoft.com/office/drawing/2014/main" id="{31B9B6E6-0626-42AA-B5BE-B07A77E1D38B}"/>
                </a:ext>
              </a:extLst>
            </p:cNvPr>
            <p:cNvSpPr/>
            <p:nvPr/>
          </p:nvSpPr>
          <p:spPr>
            <a:xfrm>
              <a:off x="3929763" y="3032693"/>
              <a:ext cx="82030" cy="97156"/>
            </a:xfrm>
            <a:custGeom>
              <a:avLst/>
              <a:gdLst/>
              <a:ahLst/>
              <a:cxnLst/>
              <a:rect l="l" t="t" r="r" b="b"/>
              <a:pathLst>
                <a:path w="82030" h="97156">
                  <a:moveTo>
                    <a:pt x="70466" y="59065"/>
                  </a:moveTo>
                  <a:lnTo>
                    <a:pt x="70466" y="97156"/>
                  </a:lnTo>
                  <a:lnTo>
                    <a:pt x="82030" y="97156"/>
                  </a:lnTo>
                  <a:lnTo>
                    <a:pt x="82030" y="0"/>
                  </a:lnTo>
                  <a:lnTo>
                    <a:pt x="65840" y="0"/>
                  </a:lnTo>
                  <a:lnTo>
                    <a:pt x="40398" y="79884"/>
                  </a:lnTo>
                  <a:lnTo>
                    <a:pt x="14956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10330" y="21898"/>
                  </a:lnTo>
                  <a:lnTo>
                    <a:pt x="35772" y="97156"/>
                  </a:lnTo>
                  <a:lnTo>
                    <a:pt x="45024" y="97156"/>
                  </a:lnTo>
                  <a:lnTo>
                    <a:pt x="71699" y="20819"/>
                  </a:lnTo>
                  <a:lnTo>
                    <a:pt x="7046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7" name="object 1200">
              <a:extLst>
                <a:ext uri="{FF2B5EF4-FFF2-40B4-BE49-F238E27FC236}">
                  <a16:creationId xmlns:a16="http://schemas.microsoft.com/office/drawing/2014/main" id="{7553A81A-5F48-4DE1-8733-D77D3763EF9B}"/>
                </a:ext>
              </a:extLst>
            </p:cNvPr>
            <p:cNvSpPr/>
            <p:nvPr/>
          </p:nvSpPr>
          <p:spPr>
            <a:xfrm>
              <a:off x="4029218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8" name="object 1201">
              <a:extLst>
                <a:ext uri="{FF2B5EF4-FFF2-40B4-BE49-F238E27FC236}">
                  <a16:creationId xmlns:a16="http://schemas.microsoft.com/office/drawing/2014/main" id="{07584D40-8BE5-43A2-834E-141C7016EE43}"/>
                </a:ext>
              </a:extLst>
            </p:cNvPr>
            <p:cNvSpPr/>
            <p:nvPr/>
          </p:nvSpPr>
          <p:spPr>
            <a:xfrm>
              <a:off x="4050034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9" name="object 1202">
              <a:extLst>
                <a:ext uri="{FF2B5EF4-FFF2-40B4-BE49-F238E27FC236}">
                  <a16:creationId xmlns:a16="http://schemas.microsoft.com/office/drawing/2014/main" id="{3483B898-3592-418F-B7CE-35D92A0F17C9}"/>
                </a:ext>
              </a:extLst>
            </p:cNvPr>
            <p:cNvSpPr/>
            <p:nvPr/>
          </p:nvSpPr>
          <p:spPr>
            <a:xfrm>
              <a:off x="4095058" y="3030380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0" y="26525"/>
                  </a:lnTo>
                  <a:close/>
                </a:path>
                <a:path w="12798" h="99470">
                  <a:moveTo>
                    <a:pt x="14031" y="8019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233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798" y="11566"/>
                  </a:lnTo>
                  <a:lnTo>
                    <a:pt x="14031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0" name="object 1203">
              <a:extLst>
                <a:ext uri="{FF2B5EF4-FFF2-40B4-BE49-F238E27FC236}">
                  <a16:creationId xmlns:a16="http://schemas.microsoft.com/office/drawing/2014/main" id="{38AEC28B-F595-4204-B25B-92AEDA28FDF3}"/>
                </a:ext>
              </a:extLst>
            </p:cNvPr>
            <p:cNvSpPr/>
            <p:nvPr/>
          </p:nvSpPr>
          <p:spPr>
            <a:xfrm>
              <a:off x="4120654" y="3055826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33459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8085" y="62458"/>
                  </a:lnTo>
                  <a:lnTo>
                    <a:pt x="33459" y="64771"/>
                  </a:lnTo>
                  <a:lnTo>
                    <a:pt x="21895" y="64771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442" y="9702"/>
                  </a:lnTo>
                  <a:lnTo>
                    <a:pt x="1503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5772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1" name="object 1204">
              <a:extLst>
                <a:ext uri="{FF2B5EF4-FFF2-40B4-BE49-F238E27FC236}">
                  <a16:creationId xmlns:a16="http://schemas.microsoft.com/office/drawing/2014/main" id="{BD7E3B8E-F490-4A38-BFED-2DE319077707}"/>
                </a:ext>
              </a:extLst>
            </p:cNvPr>
            <p:cNvSpPr/>
            <p:nvPr/>
          </p:nvSpPr>
          <p:spPr>
            <a:xfrm>
              <a:off x="4569355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2" name="object 1205">
              <a:extLst>
                <a:ext uri="{FF2B5EF4-FFF2-40B4-BE49-F238E27FC236}">
                  <a16:creationId xmlns:a16="http://schemas.microsoft.com/office/drawing/2014/main" id="{AE6998CA-14DE-47BE-AD27-2E645133B25C}"/>
                </a:ext>
              </a:extLst>
            </p:cNvPr>
            <p:cNvSpPr/>
            <p:nvPr/>
          </p:nvSpPr>
          <p:spPr>
            <a:xfrm>
              <a:off x="460759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3" name="object 1206">
              <a:extLst>
                <a:ext uri="{FF2B5EF4-FFF2-40B4-BE49-F238E27FC236}">
                  <a16:creationId xmlns:a16="http://schemas.microsoft.com/office/drawing/2014/main" id="{3FCBFBD8-2CFA-4558-90C2-B498BFB2BBAA}"/>
                </a:ext>
              </a:extLst>
            </p:cNvPr>
            <p:cNvSpPr/>
            <p:nvPr/>
          </p:nvSpPr>
          <p:spPr>
            <a:xfrm>
              <a:off x="4634117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4" name="object 1207">
              <a:extLst>
                <a:ext uri="{FF2B5EF4-FFF2-40B4-BE49-F238E27FC236}">
                  <a16:creationId xmlns:a16="http://schemas.microsoft.com/office/drawing/2014/main" id="{5F232BE8-9A9F-4027-9007-22E3531CE409}"/>
                </a:ext>
              </a:extLst>
            </p:cNvPr>
            <p:cNvSpPr/>
            <p:nvPr/>
          </p:nvSpPr>
          <p:spPr>
            <a:xfrm>
              <a:off x="4696565" y="3026833"/>
              <a:ext cx="51037" cy="103017"/>
            </a:xfrm>
            <a:custGeom>
              <a:avLst/>
              <a:gdLst/>
              <a:ahLst/>
              <a:cxnLst/>
              <a:rect l="l" t="t" r="r" b="b"/>
              <a:pathLst>
                <a:path w="51037" h="103017">
                  <a:moveTo>
                    <a:pt x="0" y="0"/>
                  </a:moveTo>
                  <a:lnTo>
                    <a:pt x="0" y="103017"/>
                  </a:lnTo>
                  <a:lnTo>
                    <a:pt x="11718" y="103017"/>
                  </a:lnTo>
                  <a:lnTo>
                    <a:pt x="11718" y="77571"/>
                  </a:lnTo>
                  <a:lnTo>
                    <a:pt x="17423" y="69552"/>
                  </a:lnTo>
                  <a:lnTo>
                    <a:pt x="37160" y="103017"/>
                  </a:lnTo>
                  <a:lnTo>
                    <a:pt x="51037" y="103017"/>
                  </a:lnTo>
                  <a:lnTo>
                    <a:pt x="25596" y="61378"/>
                  </a:lnTo>
                  <a:lnTo>
                    <a:pt x="48724" y="30072"/>
                  </a:lnTo>
                  <a:lnTo>
                    <a:pt x="33614" y="30072"/>
                  </a:lnTo>
                  <a:lnTo>
                    <a:pt x="11718" y="61378"/>
                  </a:lnTo>
                  <a:lnTo>
                    <a:pt x="11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5" name="object 1208">
              <a:extLst>
                <a:ext uri="{FF2B5EF4-FFF2-40B4-BE49-F238E27FC236}">
                  <a16:creationId xmlns:a16="http://schemas.microsoft.com/office/drawing/2014/main" id="{FB71C180-71EA-4A18-B008-731A38212229}"/>
                </a:ext>
              </a:extLst>
            </p:cNvPr>
            <p:cNvSpPr/>
            <p:nvPr/>
          </p:nvSpPr>
          <p:spPr>
            <a:xfrm>
              <a:off x="4781062" y="3055826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48732" y="65798"/>
                  </a:lnTo>
                  <a:lnTo>
                    <a:pt x="54442" y="55414"/>
                  </a:lnTo>
                  <a:lnTo>
                    <a:pt x="56742" y="41638"/>
                  </a:lnTo>
                  <a:lnTo>
                    <a:pt x="56699" y="33252"/>
                  </a:lnTo>
                  <a:lnTo>
                    <a:pt x="53882" y="19501"/>
                  </a:lnTo>
                  <a:lnTo>
                    <a:pt x="48570" y="9253"/>
                  </a:lnTo>
                  <a:lnTo>
                    <a:pt x="42865" y="3392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7754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6" name="object 1209">
              <a:extLst>
                <a:ext uri="{FF2B5EF4-FFF2-40B4-BE49-F238E27FC236}">
                  <a16:creationId xmlns:a16="http://schemas.microsoft.com/office/drawing/2014/main" id="{E869B6C1-1CC8-4AD6-A958-D47C1C7C8578}"/>
                </a:ext>
              </a:extLst>
            </p:cNvPr>
            <p:cNvSpPr/>
            <p:nvPr/>
          </p:nvSpPr>
          <p:spPr>
            <a:xfrm>
              <a:off x="4845823" y="3025753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151"/>
                  </a:moveTo>
                  <a:lnTo>
                    <a:pt x="20816" y="14959"/>
                  </a:lnTo>
                  <a:lnTo>
                    <a:pt x="24362" y="10332"/>
                  </a:lnTo>
                  <a:lnTo>
                    <a:pt x="37006" y="10332"/>
                  </a:lnTo>
                  <a:lnTo>
                    <a:pt x="37006" y="1079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06"/>
                  </a:lnTo>
                  <a:lnTo>
                    <a:pt x="11564" y="10332"/>
                  </a:lnTo>
                  <a:lnTo>
                    <a:pt x="9251" y="1619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614" y="41638"/>
                  </a:lnTo>
                  <a:lnTo>
                    <a:pt x="33614" y="31151"/>
                  </a:lnTo>
                  <a:lnTo>
                    <a:pt x="20816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7" name="object 1210">
              <a:extLst>
                <a:ext uri="{FF2B5EF4-FFF2-40B4-BE49-F238E27FC236}">
                  <a16:creationId xmlns:a16="http://schemas.microsoft.com/office/drawing/2014/main" id="{9D59C70E-CAF8-462D-8170-055A5C5E35CF}"/>
                </a:ext>
              </a:extLst>
            </p:cNvPr>
            <p:cNvSpPr/>
            <p:nvPr/>
          </p:nvSpPr>
          <p:spPr>
            <a:xfrm>
              <a:off x="491875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8" name="object 1211">
              <a:extLst>
                <a:ext uri="{FF2B5EF4-FFF2-40B4-BE49-F238E27FC236}">
                  <a16:creationId xmlns:a16="http://schemas.microsoft.com/office/drawing/2014/main" id="{58E4A728-4B0D-4F9C-970C-5A375344D497}"/>
                </a:ext>
              </a:extLst>
            </p:cNvPr>
            <p:cNvSpPr/>
            <p:nvPr/>
          </p:nvSpPr>
          <p:spPr>
            <a:xfrm>
              <a:off x="497997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53" y="75243"/>
                  </a:lnTo>
                  <a:lnTo>
                    <a:pt x="42197" y="72417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534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786" y="3392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847" y="11566"/>
                  </a:lnTo>
                  <a:lnTo>
                    <a:pt x="37160" y="14959"/>
                  </a:lnTo>
                  <a:lnTo>
                    <a:pt x="39473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0" y="32533"/>
                  </a:lnTo>
                  <a:lnTo>
                    <a:pt x="50440" y="18281"/>
                  </a:lnTo>
                  <a:lnTo>
                    <a:pt x="46412" y="8019"/>
                  </a:lnTo>
                  <a:lnTo>
                    <a:pt x="41786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9" name="object 1212">
              <a:extLst>
                <a:ext uri="{FF2B5EF4-FFF2-40B4-BE49-F238E27FC236}">
                  <a16:creationId xmlns:a16="http://schemas.microsoft.com/office/drawing/2014/main" id="{22882725-D20E-460C-8084-9895A73B42E6}"/>
                </a:ext>
              </a:extLst>
            </p:cNvPr>
            <p:cNvSpPr/>
            <p:nvPr/>
          </p:nvSpPr>
          <p:spPr>
            <a:xfrm>
              <a:off x="5041340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0" name="object 1213">
              <a:extLst>
                <a:ext uri="{FF2B5EF4-FFF2-40B4-BE49-F238E27FC236}">
                  <a16:creationId xmlns:a16="http://schemas.microsoft.com/office/drawing/2014/main" id="{9404ADDF-1DF7-4760-8C19-B2D7CACCDC29}"/>
                </a:ext>
              </a:extLst>
            </p:cNvPr>
            <p:cNvSpPr/>
            <p:nvPr/>
          </p:nvSpPr>
          <p:spPr>
            <a:xfrm>
              <a:off x="51073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625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1" name="object 1214">
              <a:extLst>
                <a:ext uri="{FF2B5EF4-FFF2-40B4-BE49-F238E27FC236}">
                  <a16:creationId xmlns:a16="http://schemas.microsoft.com/office/drawing/2014/main" id="{9FE22772-F8CD-43B4-BD92-810E701A80E9}"/>
                </a:ext>
              </a:extLst>
            </p:cNvPr>
            <p:cNvSpPr/>
            <p:nvPr/>
          </p:nvSpPr>
          <p:spPr>
            <a:xfrm>
              <a:off x="5163923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2" name="object 1215">
              <a:extLst>
                <a:ext uri="{FF2B5EF4-FFF2-40B4-BE49-F238E27FC236}">
                  <a16:creationId xmlns:a16="http://schemas.microsoft.com/office/drawing/2014/main" id="{82680410-8FBC-4CAE-A6DA-F8C77DB3458E}"/>
                </a:ext>
              </a:extLst>
            </p:cNvPr>
            <p:cNvSpPr/>
            <p:nvPr/>
          </p:nvSpPr>
          <p:spPr>
            <a:xfrm>
              <a:off x="520910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3" name="object 1216">
              <a:extLst>
                <a:ext uri="{FF2B5EF4-FFF2-40B4-BE49-F238E27FC236}">
                  <a16:creationId xmlns:a16="http://schemas.microsoft.com/office/drawing/2014/main" id="{9F44C381-8E09-42B7-AEE6-690309F41CA3}"/>
                </a:ext>
              </a:extLst>
            </p:cNvPr>
            <p:cNvSpPr/>
            <p:nvPr/>
          </p:nvSpPr>
          <p:spPr>
            <a:xfrm>
              <a:off x="5230997" y="3056905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6675" y="55672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31301" y="72944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4" name="object 1217">
              <a:extLst>
                <a:ext uri="{FF2B5EF4-FFF2-40B4-BE49-F238E27FC236}">
                  <a16:creationId xmlns:a16="http://schemas.microsoft.com/office/drawing/2014/main" id="{CF06A7D7-143C-4673-83F6-ACC54DA85430}"/>
                </a:ext>
              </a:extLst>
            </p:cNvPr>
            <p:cNvSpPr/>
            <p:nvPr/>
          </p:nvSpPr>
          <p:spPr>
            <a:xfrm>
              <a:off x="5290053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5" name="object 1218">
              <a:extLst>
                <a:ext uri="{FF2B5EF4-FFF2-40B4-BE49-F238E27FC236}">
                  <a16:creationId xmlns:a16="http://schemas.microsoft.com/office/drawing/2014/main" id="{D9863CB6-911B-4941-B04C-007DE7E03645}"/>
                </a:ext>
              </a:extLst>
            </p:cNvPr>
            <p:cNvSpPr/>
            <p:nvPr/>
          </p:nvSpPr>
          <p:spPr>
            <a:xfrm>
              <a:off x="5360596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6" name="object 1219">
              <a:extLst>
                <a:ext uri="{FF2B5EF4-FFF2-40B4-BE49-F238E27FC236}">
                  <a16:creationId xmlns:a16="http://schemas.microsoft.com/office/drawing/2014/main" id="{0A270640-730E-4C69-A86B-53312850FA8E}"/>
                </a:ext>
              </a:extLst>
            </p:cNvPr>
            <p:cNvSpPr/>
            <p:nvPr/>
          </p:nvSpPr>
          <p:spPr>
            <a:xfrm>
              <a:off x="5375630" y="305690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937"/>
                  </a:moveTo>
                  <a:lnTo>
                    <a:pt x="9251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359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423" y="84511"/>
                  </a:lnTo>
                  <a:lnTo>
                    <a:pt x="16190" y="88058"/>
                  </a:lnTo>
                  <a:lnTo>
                    <a:pt x="12798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5859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7" name="object 1220">
              <a:extLst>
                <a:ext uri="{FF2B5EF4-FFF2-40B4-BE49-F238E27FC236}">
                  <a16:creationId xmlns:a16="http://schemas.microsoft.com/office/drawing/2014/main" id="{179AEFF1-A104-4B07-ADCD-58041B290A2D}"/>
                </a:ext>
              </a:extLst>
            </p:cNvPr>
            <p:cNvSpPr/>
            <p:nvPr/>
          </p:nvSpPr>
          <p:spPr>
            <a:xfrm>
              <a:off x="5464754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8" name="object 1221">
              <a:extLst>
                <a:ext uri="{FF2B5EF4-FFF2-40B4-BE49-F238E27FC236}">
                  <a16:creationId xmlns:a16="http://schemas.microsoft.com/office/drawing/2014/main" id="{806A87F1-7E64-470F-91F6-D8CC78E93095}"/>
                </a:ext>
              </a:extLst>
            </p:cNvPr>
            <p:cNvSpPr/>
            <p:nvPr/>
          </p:nvSpPr>
          <p:spPr>
            <a:xfrm>
              <a:off x="5493588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1564" y="74024"/>
                  </a:moveTo>
                  <a:lnTo>
                    <a:pt x="11564" y="19739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5926" y="16192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426"/>
                  </a:lnTo>
                  <a:lnTo>
                    <a:pt x="54430" y="12645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0620" y="14959"/>
                  </a:lnTo>
                  <a:lnTo>
                    <a:pt x="72933" y="17426"/>
                  </a:lnTo>
                  <a:lnTo>
                    <a:pt x="72933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3931" y="15000"/>
                  </a:lnTo>
                  <a:lnTo>
                    <a:pt x="76969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lnTo>
                    <a:pt x="45178" y="10332"/>
                  </a:lnTo>
                  <a:lnTo>
                    <a:pt x="41632" y="3392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0485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9" name="object 1222">
              <a:extLst>
                <a:ext uri="{FF2B5EF4-FFF2-40B4-BE49-F238E27FC236}">
                  <a16:creationId xmlns:a16="http://schemas.microsoft.com/office/drawing/2014/main" id="{F8356367-927B-4C82-B5ED-431FBCCA0D4C}"/>
                </a:ext>
              </a:extLst>
            </p:cNvPr>
            <p:cNvSpPr/>
            <p:nvPr/>
          </p:nvSpPr>
          <p:spPr>
            <a:xfrm>
              <a:off x="5594276" y="3055826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2944"/>
                  </a:lnTo>
                  <a:lnTo>
                    <a:pt x="20816" y="75258"/>
                  </a:lnTo>
                  <a:lnTo>
                    <a:pt x="24362" y="66005"/>
                  </a:lnTo>
                  <a:lnTo>
                    <a:pt x="18503" y="66005"/>
                  </a:lnTo>
                  <a:lnTo>
                    <a:pt x="15110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2645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5926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599" y="56213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60144"/>
                  </a:moveTo>
                  <a:lnTo>
                    <a:pt x="33614" y="63691"/>
                  </a:lnTo>
                  <a:lnTo>
                    <a:pt x="30067" y="66005"/>
                  </a:lnTo>
                  <a:lnTo>
                    <a:pt x="24362" y="66005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0" name="object 1223">
              <a:extLst>
                <a:ext uri="{FF2B5EF4-FFF2-40B4-BE49-F238E27FC236}">
                  <a16:creationId xmlns:a16="http://schemas.microsoft.com/office/drawing/2014/main" id="{226D4FA9-F9BA-409C-8A2C-35E12BDDC35A}"/>
                </a:ext>
              </a:extLst>
            </p:cNvPr>
            <p:cNvSpPr/>
            <p:nvPr/>
          </p:nvSpPr>
          <p:spPr>
            <a:xfrm>
              <a:off x="5657957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1" name="object 1224">
              <a:extLst>
                <a:ext uri="{FF2B5EF4-FFF2-40B4-BE49-F238E27FC236}">
                  <a16:creationId xmlns:a16="http://schemas.microsoft.com/office/drawing/2014/main" id="{0E16A54C-46AF-4152-9C7C-C4ECBD338A70}"/>
                </a:ext>
              </a:extLst>
            </p:cNvPr>
            <p:cNvSpPr/>
            <p:nvPr/>
          </p:nvSpPr>
          <p:spPr>
            <a:xfrm>
              <a:off x="5719172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163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2" name="object 1225">
              <a:extLst>
                <a:ext uri="{FF2B5EF4-FFF2-40B4-BE49-F238E27FC236}">
                  <a16:creationId xmlns:a16="http://schemas.microsoft.com/office/drawing/2014/main" id="{141869E6-5FBE-4578-8BAC-AE1B6BFDBF9C}"/>
                </a:ext>
              </a:extLst>
            </p:cNvPr>
            <p:cNvSpPr/>
            <p:nvPr/>
          </p:nvSpPr>
          <p:spPr>
            <a:xfrm>
              <a:off x="5774681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3" name="object 1226">
              <a:extLst>
                <a:ext uri="{FF2B5EF4-FFF2-40B4-BE49-F238E27FC236}">
                  <a16:creationId xmlns:a16="http://schemas.microsoft.com/office/drawing/2014/main" id="{7F8FD607-18F6-40B5-A5E3-19DE18E67FB5}"/>
                </a:ext>
              </a:extLst>
            </p:cNvPr>
            <p:cNvSpPr/>
            <p:nvPr/>
          </p:nvSpPr>
          <p:spPr>
            <a:xfrm>
              <a:off x="5819860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4" name="object 1227">
              <a:extLst>
                <a:ext uri="{FF2B5EF4-FFF2-40B4-BE49-F238E27FC236}">
                  <a16:creationId xmlns:a16="http://schemas.microsoft.com/office/drawing/2014/main" id="{5244538F-7D3E-4974-97CC-CFD1B4AD62DA}"/>
                </a:ext>
              </a:extLst>
            </p:cNvPr>
            <p:cNvSpPr/>
            <p:nvPr/>
          </p:nvSpPr>
          <p:spPr>
            <a:xfrm>
              <a:off x="58486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5" name="object 1228">
              <a:extLst>
                <a:ext uri="{FF2B5EF4-FFF2-40B4-BE49-F238E27FC236}">
                  <a16:creationId xmlns:a16="http://schemas.microsoft.com/office/drawing/2014/main" id="{AE8ED97D-F8B6-440F-8997-40676C10B6CB}"/>
                </a:ext>
              </a:extLst>
            </p:cNvPr>
            <p:cNvSpPr/>
            <p:nvPr/>
          </p:nvSpPr>
          <p:spPr>
            <a:xfrm>
              <a:off x="5910063" y="3055826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2049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0552" y="9253"/>
                  </a:lnTo>
                  <a:lnTo>
                    <a:pt x="37006" y="3392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2049" y="64771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85" y="3392"/>
                  </a:lnTo>
                  <a:lnTo>
                    <a:pt x="5859" y="9253"/>
                  </a:lnTo>
                  <a:lnTo>
                    <a:pt x="5572" y="9725"/>
                  </a:lnTo>
                  <a:lnTo>
                    <a:pt x="1517" y="2012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546" y="93764"/>
                  </a:lnTo>
                  <a:lnTo>
                    <a:pt x="5859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485" y="3392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6" name="object 1229">
              <a:extLst>
                <a:ext uri="{FF2B5EF4-FFF2-40B4-BE49-F238E27FC236}">
                  <a16:creationId xmlns:a16="http://schemas.microsoft.com/office/drawing/2014/main" id="{CD5A9702-1049-4635-A3CD-A6C05A68B899}"/>
                </a:ext>
              </a:extLst>
            </p:cNvPr>
            <p:cNvSpPr/>
            <p:nvPr/>
          </p:nvSpPr>
          <p:spPr>
            <a:xfrm>
              <a:off x="5997953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33614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28988" y="91450"/>
                  </a:lnTo>
                  <a:lnTo>
                    <a:pt x="33614" y="90217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7" name="object 1230">
              <a:extLst>
                <a:ext uri="{FF2B5EF4-FFF2-40B4-BE49-F238E27FC236}">
                  <a16:creationId xmlns:a16="http://schemas.microsoft.com/office/drawing/2014/main" id="{AF81780D-0300-472A-82F1-98366366B08D}"/>
                </a:ext>
              </a:extLst>
            </p:cNvPr>
            <p:cNvSpPr/>
            <p:nvPr/>
          </p:nvSpPr>
          <p:spPr>
            <a:xfrm>
              <a:off x="6043131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8" name="object 1231">
              <a:extLst>
                <a:ext uri="{FF2B5EF4-FFF2-40B4-BE49-F238E27FC236}">
                  <a16:creationId xmlns:a16="http://schemas.microsoft.com/office/drawing/2014/main" id="{68030172-3D58-4509-B4A7-F1AE14E555BA}"/>
                </a:ext>
              </a:extLst>
            </p:cNvPr>
            <p:cNvSpPr/>
            <p:nvPr/>
          </p:nvSpPr>
          <p:spPr>
            <a:xfrm>
              <a:off x="6104346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74" y="75238"/>
                  </a:lnTo>
                  <a:lnTo>
                    <a:pt x="42181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9" y="32491"/>
                  </a:lnTo>
                  <a:lnTo>
                    <a:pt x="50415" y="1826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9" name="object 1232">
              <a:extLst>
                <a:ext uri="{FF2B5EF4-FFF2-40B4-BE49-F238E27FC236}">
                  <a16:creationId xmlns:a16="http://schemas.microsoft.com/office/drawing/2014/main" id="{6BD60884-7943-4845-BCAB-C74E6A74103E}"/>
                </a:ext>
              </a:extLst>
            </p:cNvPr>
            <p:cNvSpPr/>
            <p:nvPr/>
          </p:nvSpPr>
          <p:spPr>
            <a:xfrm>
              <a:off x="6193469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8503" y="0"/>
                  </a:move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3614" y="64771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3392" y="64771"/>
                  </a:lnTo>
                  <a:lnTo>
                    <a:pt x="8018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0" name="object 1233">
              <a:extLst>
                <a:ext uri="{FF2B5EF4-FFF2-40B4-BE49-F238E27FC236}">
                  <a16:creationId xmlns:a16="http://schemas.microsoft.com/office/drawing/2014/main" id="{0B78BE6B-450F-4AD2-9B21-22E022C6B3E5}"/>
                </a:ext>
              </a:extLst>
            </p:cNvPr>
            <p:cNvSpPr/>
            <p:nvPr/>
          </p:nvSpPr>
          <p:spPr>
            <a:xfrm>
              <a:off x="624897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1" name="object 1234">
              <a:extLst>
                <a:ext uri="{FF2B5EF4-FFF2-40B4-BE49-F238E27FC236}">
                  <a16:creationId xmlns:a16="http://schemas.microsoft.com/office/drawing/2014/main" id="{EC49C2BC-2C18-4833-9D6A-89E0CA321979}"/>
                </a:ext>
              </a:extLst>
            </p:cNvPr>
            <p:cNvSpPr/>
            <p:nvPr/>
          </p:nvSpPr>
          <p:spPr>
            <a:xfrm>
              <a:off x="6291844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024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2643" y="48578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458"/>
                  </a:lnTo>
                  <a:lnTo>
                    <a:pt x="26521" y="64771"/>
                  </a:lnTo>
                  <a:lnTo>
                    <a:pt x="23128" y="64771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8085" y="66005"/>
                  </a:lnTo>
                  <a:lnTo>
                    <a:pt x="38085" y="70631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944"/>
                  </a:lnTo>
                  <a:lnTo>
                    <a:pt x="49650" y="69397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079"/>
                  </a:lnTo>
                  <a:lnTo>
                    <a:pt x="13877" y="3392"/>
                  </a:lnTo>
                  <a:lnTo>
                    <a:pt x="10330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2312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495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  <a:path w="51963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3128" y="64771"/>
                  </a:lnTo>
                  <a:lnTo>
                    <a:pt x="19582" y="64771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2" name="object 1235">
              <a:extLst>
                <a:ext uri="{FF2B5EF4-FFF2-40B4-BE49-F238E27FC236}">
                  <a16:creationId xmlns:a16="http://schemas.microsoft.com/office/drawing/2014/main" id="{36EC9242-2879-4CC9-B729-27EBF375C020}"/>
                </a:ext>
              </a:extLst>
            </p:cNvPr>
            <p:cNvSpPr/>
            <p:nvPr/>
          </p:nvSpPr>
          <p:spPr>
            <a:xfrm>
              <a:off x="6356605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0398" y="55672"/>
                  </a:moveTo>
                  <a:lnTo>
                    <a:pt x="40398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6257" y="96077"/>
                  </a:lnTo>
                  <a:lnTo>
                    <a:pt x="46761" y="95434"/>
                  </a:lnTo>
                  <a:lnTo>
                    <a:pt x="51587" y="85083"/>
                  </a:lnTo>
                  <a:lnTo>
                    <a:pt x="53196" y="70631"/>
                  </a:lnTo>
                  <a:lnTo>
                    <a:pt x="53187" y="62418"/>
                  </a:lnTo>
                  <a:lnTo>
                    <a:pt x="51331" y="47889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997"/>
                  </a:lnTo>
                  <a:lnTo>
                    <a:pt x="14956" y="101937"/>
                  </a:lnTo>
                  <a:lnTo>
                    <a:pt x="20816" y="104250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398" y="55672"/>
                  </a:lnTo>
                  <a:close/>
                </a:path>
                <a:path w="53196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250"/>
                  </a:lnTo>
                  <a:lnTo>
                    <a:pt x="37006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3" name="object 1236">
              <a:extLst>
                <a:ext uri="{FF2B5EF4-FFF2-40B4-BE49-F238E27FC236}">
                  <a16:creationId xmlns:a16="http://schemas.microsoft.com/office/drawing/2014/main" id="{F8075A2E-0D9F-4AE2-BA42-51A4B654C11B}"/>
                </a:ext>
              </a:extLst>
            </p:cNvPr>
            <p:cNvSpPr/>
            <p:nvPr/>
          </p:nvSpPr>
          <p:spPr>
            <a:xfrm>
              <a:off x="6421366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4" name="object 1237">
              <a:extLst>
                <a:ext uri="{FF2B5EF4-FFF2-40B4-BE49-F238E27FC236}">
                  <a16:creationId xmlns:a16="http://schemas.microsoft.com/office/drawing/2014/main" id="{D493431C-5F14-4EAB-B9C5-A3C699EE930F}"/>
                </a:ext>
              </a:extLst>
            </p:cNvPr>
            <p:cNvSpPr/>
            <p:nvPr/>
          </p:nvSpPr>
          <p:spPr>
            <a:xfrm>
              <a:off x="6456599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5" name="object 1238">
              <a:extLst>
                <a:ext uri="{FF2B5EF4-FFF2-40B4-BE49-F238E27FC236}">
                  <a16:creationId xmlns:a16="http://schemas.microsoft.com/office/drawing/2014/main" id="{2BFAE9F2-16CF-432F-8634-CC2342A3476C}"/>
                </a:ext>
              </a:extLst>
            </p:cNvPr>
            <p:cNvSpPr/>
            <p:nvPr/>
          </p:nvSpPr>
          <p:spPr>
            <a:xfrm>
              <a:off x="6477955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6" name="object 1239">
              <a:extLst>
                <a:ext uri="{FF2B5EF4-FFF2-40B4-BE49-F238E27FC236}">
                  <a16:creationId xmlns:a16="http://schemas.microsoft.com/office/drawing/2014/main" id="{91CF5D52-CB08-4CF7-AA5E-07B9454F3958}"/>
                </a:ext>
              </a:extLst>
            </p:cNvPr>
            <p:cNvSpPr/>
            <p:nvPr/>
          </p:nvSpPr>
          <p:spPr>
            <a:xfrm>
              <a:off x="6498771" y="3039633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272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718" y="27759"/>
                  </a:lnTo>
                  <a:lnTo>
                    <a:pt x="11718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217"/>
                  </a:lnTo>
                  <a:lnTo>
                    <a:pt x="34847" y="80964"/>
                  </a:lnTo>
                  <a:lnTo>
                    <a:pt x="25596" y="80964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759"/>
                  </a:lnTo>
                  <a:lnTo>
                    <a:pt x="34847" y="27759"/>
                  </a:lnTo>
                  <a:lnTo>
                    <a:pt x="34847" y="17272"/>
                  </a:lnTo>
                  <a:lnTo>
                    <a:pt x="23283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7" name="object 1240">
              <a:extLst>
                <a:ext uri="{FF2B5EF4-FFF2-40B4-BE49-F238E27FC236}">
                  <a16:creationId xmlns:a16="http://schemas.microsoft.com/office/drawing/2014/main" id="{AFE586AB-4767-4CA7-A9B1-F4C7BF281CCC}"/>
                </a:ext>
              </a:extLst>
            </p:cNvPr>
            <p:cNvSpPr/>
            <p:nvPr/>
          </p:nvSpPr>
          <p:spPr>
            <a:xfrm>
              <a:off x="6537011" y="3056905"/>
              <a:ext cx="53196" cy="103017"/>
            </a:xfrm>
            <a:custGeom>
              <a:avLst/>
              <a:gdLst/>
              <a:ahLst/>
              <a:cxnLst/>
              <a:rect l="l" t="t" r="r" b="b"/>
              <a:pathLst>
                <a:path w="53196" h="103017">
                  <a:moveTo>
                    <a:pt x="6938" y="101937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8503" y="100703"/>
                  </a:lnTo>
                  <a:lnTo>
                    <a:pt x="20816" y="97311"/>
                  </a:lnTo>
                  <a:lnTo>
                    <a:pt x="24362" y="94997"/>
                  </a:lnTo>
                  <a:lnTo>
                    <a:pt x="26675" y="90371"/>
                  </a:lnTo>
                  <a:lnTo>
                    <a:pt x="28988" y="83431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3359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1118"/>
                  </a:lnTo>
                  <a:lnTo>
                    <a:pt x="18503" y="84511"/>
                  </a:lnTo>
                  <a:lnTo>
                    <a:pt x="16190" y="88058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937"/>
                  </a:lnTo>
                  <a:lnTo>
                    <a:pt x="6938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8" name="object 1241">
              <a:extLst>
                <a:ext uri="{FF2B5EF4-FFF2-40B4-BE49-F238E27FC236}">
                  <a16:creationId xmlns:a16="http://schemas.microsoft.com/office/drawing/2014/main" id="{0DA05C12-81A5-477A-B811-8CECCB74BF06}"/>
                </a:ext>
              </a:extLst>
            </p:cNvPr>
            <p:cNvSpPr/>
            <p:nvPr/>
          </p:nvSpPr>
          <p:spPr>
            <a:xfrm>
              <a:off x="6623822" y="3055826"/>
              <a:ext cx="44589" cy="75258"/>
            </a:xfrm>
            <a:custGeom>
              <a:avLst/>
              <a:gdLst/>
              <a:ahLst/>
              <a:cxnLst/>
              <a:rect l="l" t="t" r="r" b="b"/>
              <a:pathLst>
                <a:path w="44589" h="75258">
                  <a:moveTo>
                    <a:pt x="23128" y="66005"/>
                  </a:move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close/>
                </a:path>
                <a:path w="44589" h="75258">
                  <a:moveTo>
                    <a:pt x="2292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645"/>
                  </a:lnTo>
                  <a:lnTo>
                    <a:pt x="2312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7220" y="10259"/>
                  </a:lnTo>
                  <a:lnTo>
                    <a:pt x="1688" y="2131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2292" y="567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9" name="object 1242">
              <a:extLst>
                <a:ext uri="{FF2B5EF4-FFF2-40B4-BE49-F238E27FC236}">
                  <a16:creationId xmlns:a16="http://schemas.microsoft.com/office/drawing/2014/main" id="{4039EB3E-E0EB-4AEE-BBCF-BF6C6515E062}"/>
                </a:ext>
              </a:extLst>
            </p:cNvPr>
            <p:cNvSpPr/>
            <p:nvPr/>
          </p:nvSpPr>
          <p:spPr>
            <a:xfrm>
              <a:off x="6693208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0" name="object 1243">
              <a:extLst>
                <a:ext uri="{FF2B5EF4-FFF2-40B4-BE49-F238E27FC236}">
                  <a16:creationId xmlns:a16="http://schemas.microsoft.com/office/drawing/2014/main" id="{810B445C-BB1B-4062-B6B0-45F64A71B874}"/>
                </a:ext>
              </a:extLst>
            </p:cNvPr>
            <p:cNvSpPr/>
            <p:nvPr/>
          </p:nvSpPr>
          <p:spPr>
            <a:xfrm>
              <a:off x="6760282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  <a:path w="12643" h="99470">
                  <a:moveTo>
                    <a:pt x="13877" y="8019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06"/>
                  </a:lnTo>
                  <a:lnTo>
                    <a:pt x="0" y="9253"/>
                  </a:lnTo>
                  <a:lnTo>
                    <a:pt x="1079" y="12645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1" name="object 1244">
              <a:extLst>
                <a:ext uri="{FF2B5EF4-FFF2-40B4-BE49-F238E27FC236}">
                  <a16:creationId xmlns:a16="http://schemas.microsoft.com/office/drawing/2014/main" id="{FC9E089A-56B9-4F3D-A4BD-21D6B623C652}"/>
                </a:ext>
              </a:extLst>
            </p:cNvPr>
            <p:cNvSpPr/>
            <p:nvPr/>
          </p:nvSpPr>
          <p:spPr>
            <a:xfrm>
              <a:off x="6788037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2" name="object 1245">
              <a:extLst>
                <a:ext uri="{FF2B5EF4-FFF2-40B4-BE49-F238E27FC236}">
                  <a16:creationId xmlns:a16="http://schemas.microsoft.com/office/drawing/2014/main" id="{E78D5358-D3E9-4ED7-B521-8ED89908FACD}"/>
                </a:ext>
              </a:extLst>
            </p:cNvPr>
            <p:cNvSpPr/>
            <p:nvPr/>
          </p:nvSpPr>
          <p:spPr>
            <a:xfrm>
              <a:off x="6844780" y="3039633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3" name="object 1246">
              <a:extLst>
                <a:ext uri="{FF2B5EF4-FFF2-40B4-BE49-F238E27FC236}">
                  <a16:creationId xmlns:a16="http://schemas.microsoft.com/office/drawing/2014/main" id="{32568499-8048-4AAB-83DE-E4EACA5BE33B}"/>
                </a:ext>
              </a:extLst>
            </p:cNvPr>
            <p:cNvSpPr/>
            <p:nvPr/>
          </p:nvSpPr>
          <p:spPr>
            <a:xfrm>
              <a:off x="6887491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4" name="object 1247">
              <a:extLst>
                <a:ext uri="{FF2B5EF4-FFF2-40B4-BE49-F238E27FC236}">
                  <a16:creationId xmlns:a16="http://schemas.microsoft.com/office/drawing/2014/main" id="{A0CB048F-217B-478C-9DB1-B3C436E3D14B}"/>
                </a:ext>
              </a:extLst>
            </p:cNvPr>
            <p:cNvSpPr/>
            <p:nvPr/>
          </p:nvSpPr>
          <p:spPr>
            <a:xfrm>
              <a:off x="6948860" y="3055826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3392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40398" y="19739"/>
                  </a:lnTo>
                  <a:lnTo>
                    <a:pt x="40398" y="55518"/>
                  </a:lnTo>
                  <a:lnTo>
                    <a:pt x="37006" y="62458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392"/>
                  </a:lnTo>
                  <a:lnTo>
                    <a:pt x="5705" y="9253"/>
                  </a:lnTo>
                  <a:lnTo>
                    <a:pt x="5351" y="9702"/>
                  </a:lnTo>
                  <a:lnTo>
                    <a:pt x="1052" y="2010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5705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084"/>
                  </a:lnTo>
                  <a:lnTo>
                    <a:pt x="40398" y="87903"/>
                  </a:lnTo>
                  <a:lnTo>
                    <a:pt x="34693" y="92530"/>
                  </a:lnTo>
                  <a:lnTo>
                    <a:pt x="18503" y="92530"/>
                  </a:lnTo>
                  <a:lnTo>
                    <a:pt x="13877" y="90217"/>
                  </a:lnTo>
                  <a:lnTo>
                    <a:pt x="8018" y="85590"/>
                  </a:lnTo>
                  <a:lnTo>
                    <a:pt x="3392" y="93764"/>
                  </a:lnTo>
                  <a:lnTo>
                    <a:pt x="5705" y="96077"/>
                  </a:lnTo>
                  <a:lnTo>
                    <a:pt x="9251" y="98390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392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5" name="object 1248">
              <a:extLst>
                <a:ext uri="{FF2B5EF4-FFF2-40B4-BE49-F238E27FC236}">
                  <a16:creationId xmlns:a16="http://schemas.microsoft.com/office/drawing/2014/main" id="{9E5A70AB-36E8-4A71-8182-0F1BAF6B5A52}"/>
                </a:ext>
              </a:extLst>
            </p:cNvPr>
            <p:cNvSpPr/>
            <p:nvPr/>
          </p:nvSpPr>
          <p:spPr>
            <a:xfrm>
              <a:off x="7015934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6" name="object 1249">
              <a:extLst>
                <a:ext uri="{FF2B5EF4-FFF2-40B4-BE49-F238E27FC236}">
                  <a16:creationId xmlns:a16="http://schemas.microsoft.com/office/drawing/2014/main" id="{05A173FF-5D5B-430F-B569-53DEFDE84DB5}"/>
                </a:ext>
              </a:extLst>
            </p:cNvPr>
            <p:cNvSpPr/>
            <p:nvPr/>
          </p:nvSpPr>
          <p:spPr>
            <a:xfrm>
              <a:off x="7055253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019"/>
                  </a:moveTo>
                  <a:lnTo>
                    <a:pt x="0" y="11566"/>
                  </a:lnTo>
                  <a:lnTo>
                    <a:pt x="3392" y="14959"/>
                  </a:lnTo>
                  <a:lnTo>
                    <a:pt x="8018" y="1495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801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7" name="object 1250">
              <a:extLst>
                <a:ext uri="{FF2B5EF4-FFF2-40B4-BE49-F238E27FC236}">
                  <a16:creationId xmlns:a16="http://schemas.microsoft.com/office/drawing/2014/main" id="{103C686A-C58F-412C-ADD4-94CA74DEF897}"/>
                </a:ext>
              </a:extLst>
            </p:cNvPr>
            <p:cNvSpPr/>
            <p:nvPr/>
          </p:nvSpPr>
          <p:spPr>
            <a:xfrm>
              <a:off x="7076069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1895" y="17272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1450"/>
                  </a:lnTo>
                  <a:lnTo>
                    <a:pt x="30067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189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8" name="object 1251">
              <a:extLst>
                <a:ext uri="{FF2B5EF4-FFF2-40B4-BE49-F238E27FC236}">
                  <a16:creationId xmlns:a16="http://schemas.microsoft.com/office/drawing/2014/main" id="{519D7B46-9FDB-4394-AD8E-EC596D316888}"/>
                </a:ext>
              </a:extLst>
            </p:cNvPr>
            <p:cNvSpPr/>
            <p:nvPr/>
          </p:nvSpPr>
          <p:spPr>
            <a:xfrm>
              <a:off x="7114309" y="3056905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3392" y="91450"/>
                  </a:moveTo>
                  <a:lnTo>
                    <a:pt x="3392" y="101937"/>
                  </a:lnTo>
                  <a:lnTo>
                    <a:pt x="5705" y="101937"/>
                  </a:lnTo>
                  <a:lnTo>
                    <a:pt x="9251" y="103017"/>
                  </a:lnTo>
                  <a:lnTo>
                    <a:pt x="13877" y="103017"/>
                  </a:lnTo>
                  <a:lnTo>
                    <a:pt x="17269" y="100703"/>
                  </a:lnTo>
                  <a:lnTo>
                    <a:pt x="20816" y="97311"/>
                  </a:lnTo>
                  <a:lnTo>
                    <a:pt x="24208" y="94997"/>
                  </a:lnTo>
                  <a:lnTo>
                    <a:pt x="26521" y="90371"/>
                  </a:lnTo>
                  <a:lnTo>
                    <a:pt x="27754" y="83431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5441" y="53359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20816" y="72944"/>
                  </a:lnTo>
                  <a:lnTo>
                    <a:pt x="18503" y="81118"/>
                  </a:lnTo>
                  <a:lnTo>
                    <a:pt x="17269" y="84511"/>
                  </a:lnTo>
                  <a:lnTo>
                    <a:pt x="16190" y="88058"/>
                  </a:lnTo>
                  <a:lnTo>
                    <a:pt x="13877" y="89137"/>
                  </a:lnTo>
                  <a:lnTo>
                    <a:pt x="9251" y="91450"/>
                  </a:lnTo>
                  <a:lnTo>
                    <a:pt x="3392" y="914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9" name="object 1252">
              <a:extLst>
                <a:ext uri="{FF2B5EF4-FFF2-40B4-BE49-F238E27FC236}">
                  <a16:creationId xmlns:a16="http://schemas.microsoft.com/office/drawing/2014/main" id="{9073A395-5FF2-465F-BA53-9C2E31F4B515}"/>
                </a:ext>
              </a:extLst>
            </p:cNvPr>
            <p:cNvSpPr/>
            <p:nvPr/>
          </p:nvSpPr>
          <p:spPr>
            <a:xfrm>
              <a:off x="7199886" y="3055826"/>
              <a:ext cx="44852" cy="75258"/>
            </a:xfrm>
            <a:custGeom>
              <a:avLst/>
              <a:gdLst/>
              <a:ahLst/>
              <a:cxnLst/>
              <a:rect l="l" t="t" r="r" b="b"/>
              <a:pathLst>
                <a:path w="44852" h="75258">
                  <a:moveTo>
                    <a:pt x="19582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852" y="47172"/>
                  </a:lnTo>
                  <a:lnTo>
                    <a:pt x="39997" y="61170"/>
                  </a:lnTo>
                  <a:lnTo>
                    <a:pt x="28834" y="66005"/>
                  </a:lnTo>
                  <a:lnTo>
                    <a:pt x="24208" y="66005"/>
                  </a:lnTo>
                  <a:lnTo>
                    <a:pt x="19582" y="63691"/>
                  </a:lnTo>
                  <a:close/>
                </a:path>
                <a:path w="44852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582" y="63691"/>
                  </a:lnTo>
                  <a:lnTo>
                    <a:pt x="17269" y="59065"/>
                  </a:lnTo>
                  <a:lnTo>
                    <a:pt x="13877" y="54438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7269" y="17426"/>
                  </a:lnTo>
                  <a:lnTo>
                    <a:pt x="19582" y="12645"/>
                  </a:lnTo>
                  <a:lnTo>
                    <a:pt x="24208" y="10332"/>
                  </a:lnTo>
                  <a:lnTo>
                    <a:pt x="33459" y="10332"/>
                  </a:lnTo>
                  <a:lnTo>
                    <a:pt x="37006" y="12645"/>
                  </a:lnTo>
                  <a:lnTo>
                    <a:pt x="40398" y="17426"/>
                  </a:lnTo>
                  <a:lnTo>
                    <a:pt x="43944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852" y="47172"/>
                  </a:lnTo>
                  <a:lnTo>
                    <a:pt x="43944" y="72944"/>
                  </a:lnTo>
                  <a:lnTo>
                    <a:pt x="49650" y="66005"/>
                  </a:lnTo>
                  <a:lnTo>
                    <a:pt x="54275" y="60144"/>
                  </a:lnTo>
                  <a:lnTo>
                    <a:pt x="56588" y="52125"/>
                  </a:lnTo>
                  <a:lnTo>
                    <a:pt x="56588" y="33311"/>
                  </a:lnTo>
                  <a:lnTo>
                    <a:pt x="54680" y="19523"/>
                  </a:lnTo>
                  <a:lnTo>
                    <a:pt x="48570" y="9253"/>
                  </a:lnTo>
                  <a:lnTo>
                    <a:pt x="43944" y="3392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3392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0" name="object 1253">
              <a:extLst>
                <a:ext uri="{FF2B5EF4-FFF2-40B4-BE49-F238E27FC236}">
                  <a16:creationId xmlns:a16="http://schemas.microsoft.com/office/drawing/2014/main" id="{1732DC8C-207F-4767-8B09-632E0D5A98FD}"/>
                </a:ext>
              </a:extLst>
            </p:cNvPr>
            <p:cNvSpPr/>
            <p:nvPr/>
          </p:nvSpPr>
          <p:spPr>
            <a:xfrm>
              <a:off x="7264647" y="3025753"/>
              <a:ext cx="38085" cy="104096"/>
            </a:xfrm>
            <a:custGeom>
              <a:avLst/>
              <a:gdLst/>
              <a:ahLst/>
              <a:cxnLst/>
              <a:rect l="l" t="t" r="r" b="b"/>
              <a:pathLst>
                <a:path w="38085" h="104096">
                  <a:moveTo>
                    <a:pt x="21895" y="31151"/>
                  </a:moveTo>
                  <a:lnTo>
                    <a:pt x="21895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085" y="1079"/>
                  </a:lnTo>
                  <a:lnTo>
                    <a:pt x="33459" y="0"/>
                  </a:lnTo>
                  <a:lnTo>
                    <a:pt x="24208" y="0"/>
                  </a:lnTo>
                  <a:lnTo>
                    <a:pt x="18503" y="2313"/>
                  </a:lnTo>
                  <a:lnTo>
                    <a:pt x="14956" y="5706"/>
                  </a:lnTo>
                  <a:lnTo>
                    <a:pt x="11564" y="10332"/>
                  </a:lnTo>
                  <a:lnTo>
                    <a:pt x="10330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895" y="104096"/>
                  </a:lnTo>
                  <a:lnTo>
                    <a:pt x="21895" y="41638"/>
                  </a:lnTo>
                  <a:lnTo>
                    <a:pt x="33459" y="41638"/>
                  </a:lnTo>
                  <a:lnTo>
                    <a:pt x="33459" y="31151"/>
                  </a:lnTo>
                  <a:lnTo>
                    <a:pt x="21895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1" name="object 1254">
              <a:extLst>
                <a:ext uri="{FF2B5EF4-FFF2-40B4-BE49-F238E27FC236}">
                  <a16:creationId xmlns:a16="http://schemas.microsoft.com/office/drawing/2014/main" id="{13E73E29-F0CB-4032-815B-6D267961CD26}"/>
                </a:ext>
              </a:extLst>
            </p:cNvPr>
            <p:cNvSpPr/>
            <p:nvPr/>
          </p:nvSpPr>
          <p:spPr>
            <a:xfrm>
              <a:off x="7330488" y="3039633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2" name="object 1255">
              <a:extLst>
                <a:ext uri="{FF2B5EF4-FFF2-40B4-BE49-F238E27FC236}">
                  <a16:creationId xmlns:a16="http://schemas.microsoft.com/office/drawing/2014/main" id="{980B0457-9308-4F5C-8293-5285B1E38701}"/>
                </a:ext>
              </a:extLst>
            </p:cNvPr>
            <p:cNvSpPr/>
            <p:nvPr/>
          </p:nvSpPr>
          <p:spPr>
            <a:xfrm>
              <a:off x="737566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237" y="33192"/>
                  </a:moveTo>
                  <a:lnTo>
                    <a:pt x="28988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988" y="39325"/>
                  </a:lnTo>
                  <a:lnTo>
                    <a:pt x="32380" y="40559"/>
                  </a:lnTo>
                  <a:lnTo>
                    <a:pt x="33614" y="42872"/>
                  </a:lnTo>
                  <a:lnTo>
                    <a:pt x="35926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73" y="45218"/>
                  </a:lnTo>
                  <a:lnTo>
                    <a:pt x="41237" y="33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3" name="object 1256">
              <a:extLst>
                <a:ext uri="{FF2B5EF4-FFF2-40B4-BE49-F238E27FC236}">
                  <a16:creationId xmlns:a16="http://schemas.microsoft.com/office/drawing/2014/main" id="{D1060A23-E164-49CC-83F9-17D8C13E5B00}"/>
                </a:ext>
              </a:extLst>
            </p:cNvPr>
            <p:cNvSpPr/>
            <p:nvPr/>
          </p:nvSpPr>
          <p:spPr>
            <a:xfrm>
              <a:off x="7437035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4" name="object 1257">
              <a:extLst>
                <a:ext uri="{FF2B5EF4-FFF2-40B4-BE49-F238E27FC236}">
                  <a16:creationId xmlns:a16="http://schemas.microsoft.com/office/drawing/2014/main" id="{D542372C-E295-4A33-AC83-3FF15D92FA90}"/>
                </a:ext>
              </a:extLst>
            </p:cNvPr>
            <p:cNvSpPr/>
            <p:nvPr/>
          </p:nvSpPr>
          <p:spPr>
            <a:xfrm>
              <a:off x="7526004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9" y="42907"/>
                  </a:move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1632" y="50891"/>
                  </a:lnTo>
                  <a:lnTo>
                    <a:pt x="4163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2385"/>
                  </a:lnTo>
                  <a:lnTo>
                    <a:pt x="12798" y="24366"/>
                  </a:lnTo>
                  <a:lnTo>
                    <a:pt x="13877" y="1973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163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9" y="42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5" name="object 1258">
              <a:extLst>
                <a:ext uri="{FF2B5EF4-FFF2-40B4-BE49-F238E27FC236}">
                  <a16:creationId xmlns:a16="http://schemas.microsoft.com/office/drawing/2014/main" id="{943DC086-5E6B-46B9-AAAD-5040677097D4}"/>
                </a:ext>
              </a:extLst>
            </p:cNvPr>
            <p:cNvSpPr/>
            <p:nvPr/>
          </p:nvSpPr>
          <p:spPr>
            <a:xfrm>
              <a:off x="7589686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175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2643" y="47498"/>
                  </a:lnTo>
                  <a:lnTo>
                    <a:pt x="17269" y="42872"/>
                  </a:lnTo>
                  <a:lnTo>
                    <a:pt x="21895" y="39325"/>
                  </a:lnTo>
                  <a:lnTo>
                    <a:pt x="28834" y="39325"/>
                  </a:lnTo>
                  <a:lnTo>
                    <a:pt x="32380" y="40559"/>
                  </a:lnTo>
                  <a:lnTo>
                    <a:pt x="33459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651" y="45127"/>
                  </a:lnTo>
                  <a:lnTo>
                    <a:pt x="41175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6" name="object 1259">
              <a:extLst>
                <a:ext uri="{FF2B5EF4-FFF2-40B4-BE49-F238E27FC236}">
                  <a16:creationId xmlns:a16="http://schemas.microsoft.com/office/drawing/2014/main" id="{67EE7B45-4BA8-4080-8988-923CEA1803AD}"/>
                </a:ext>
              </a:extLst>
            </p:cNvPr>
            <p:cNvSpPr/>
            <p:nvPr/>
          </p:nvSpPr>
          <p:spPr>
            <a:xfrm>
              <a:off x="7652134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312" y="41638"/>
                  </a:move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462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close/>
                </a:path>
                <a:path w="50883" h="75258">
                  <a:moveTo>
                    <a:pt x="12643" y="22053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1146" y="11566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4693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6521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8570" y="69397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3392"/>
                  </a:lnTo>
                  <a:lnTo>
                    <a:pt x="9251" y="4626"/>
                  </a:lnTo>
                  <a:lnTo>
                    <a:pt x="5705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7" name="object 1260">
              <a:extLst>
                <a:ext uri="{FF2B5EF4-FFF2-40B4-BE49-F238E27FC236}">
                  <a16:creationId xmlns:a16="http://schemas.microsoft.com/office/drawing/2014/main" id="{2AF6865D-E798-4669-A1A4-CE75788A67E8}"/>
                </a:ext>
              </a:extLst>
            </p:cNvPr>
            <p:cNvSpPr/>
            <p:nvPr/>
          </p:nvSpPr>
          <p:spPr>
            <a:xfrm>
              <a:off x="771581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8" name="object 1261">
              <a:extLst>
                <a:ext uri="{FF2B5EF4-FFF2-40B4-BE49-F238E27FC236}">
                  <a16:creationId xmlns:a16="http://schemas.microsoft.com/office/drawing/2014/main" id="{B86998A6-A886-43E8-9F2F-6817B4D00273}"/>
                </a:ext>
              </a:extLst>
            </p:cNvPr>
            <p:cNvSpPr/>
            <p:nvPr/>
          </p:nvSpPr>
          <p:spPr>
            <a:xfrm>
              <a:off x="7777030" y="3059219"/>
              <a:ext cx="53196" cy="72944"/>
            </a:xfrm>
            <a:custGeom>
              <a:avLst/>
              <a:gdLst/>
              <a:ahLst/>
              <a:cxnLst/>
              <a:rect l="l" t="t" r="r" b="b"/>
              <a:pathLst>
                <a:path w="53196" h="72944">
                  <a:moveTo>
                    <a:pt x="2312" y="57985"/>
                  </a:moveTo>
                  <a:lnTo>
                    <a:pt x="6938" y="63691"/>
                  </a:lnTo>
                  <a:lnTo>
                    <a:pt x="11564" y="69552"/>
                  </a:lnTo>
                  <a:lnTo>
                    <a:pt x="12798" y="46419"/>
                  </a:lnTo>
                  <a:lnTo>
                    <a:pt x="12798" y="23286"/>
                  </a:lnTo>
                  <a:lnTo>
                    <a:pt x="10485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985"/>
                  </a:lnTo>
                  <a:close/>
                </a:path>
                <a:path w="53196" h="72944">
                  <a:moveTo>
                    <a:pt x="15110" y="97311"/>
                  </a:moveTo>
                  <a:lnTo>
                    <a:pt x="18503" y="98390"/>
                  </a:lnTo>
                  <a:lnTo>
                    <a:pt x="23128" y="99624"/>
                  </a:lnTo>
                  <a:lnTo>
                    <a:pt x="34693" y="99624"/>
                  </a:lnTo>
                  <a:lnTo>
                    <a:pt x="41632" y="97311"/>
                  </a:lnTo>
                  <a:lnTo>
                    <a:pt x="46257" y="92684"/>
                  </a:lnTo>
                  <a:lnTo>
                    <a:pt x="50883" y="88058"/>
                  </a:lnTo>
                  <a:lnTo>
                    <a:pt x="53196" y="81118"/>
                  </a:lnTo>
                  <a:lnTo>
                    <a:pt x="53196" y="-2313"/>
                  </a:lnTo>
                  <a:lnTo>
                    <a:pt x="41632" y="-2313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2380" y="-3392"/>
                  </a:lnTo>
                  <a:lnTo>
                    <a:pt x="16190" y="-3392"/>
                  </a:lnTo>
                  <a:lnTo>
                    <a:pt x="10485" y="0"/>
                  </a:lnTo>
                  <a:lnTo>
                    <a:pt x="12798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86"/>
                  </a:lnTo>
                  <a:lnTo>
                    <a:pt x="40552" y="16347"/>
                  </a:lnTo>
                  <a:lnTo>
                    <a:pt x="40552" y="52125"/>
                  </a:lnTo>
                  <a:lnTo>
                    <a:pt x="38239" y="59065"/>
                  </a:lnTo>
                  <a:lnTo>
                    <a:pt x="33614" y="61378"/>
                  </a:lnTo>
                  <a:lnTo>
                    <a:pt x="22049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798" y="46419"/>
                  </a:lnTo>
                  <a:lnTo>
                    <a:pt x="11564" y="69552"/>
                  </a:lnTo>
                  <a:lnTo>
                    <a:pt x="17423" y="71865"/>
                  </a:lnTo>
                  <a:lnTo>
                    <a:pt x="31301" y="71865"/>
                  </a:lnTo>
                  <a:lnTo>
                    <a:pt x="37006" y="69552"/>
                  </a:lnTo>
                  <a:lnTo>
                    <a:pt x="40552" y="63691"/>
                  </a:lnTo>
                  <a:lnTo>
                    <a:pt x="40552" y="84511"/>
                  </a:lnTo>
                  <a:lnTo>
                    <a:pt x="35926" y="89137"/>
                  </a:lnTo>
                  <a:lnTo>
                    <a:pt x="19736" y="89137"/>
                  </a:lnTo>
                  <a:lnTo>
                    <a:pt x="13877" y="86824"/>
                  </a:lnTo>
                  <a:lnTo>
                    <a:pt x="9251" y="82197"/>
                  </a:lnTo>
                  <a:lnTo>
                    <a:pt x="4625" y="90371"/>
                  </a:lnTo>
                  <a:lnTo>
                    <a:pt x="6938" y="92684"/>
                  </a:lnTo>
                  <a:lnTo>
                    <a:pt x="10485" y="94997"/>
                  </a:lnTo>
                  <a:lnTo>
                    <a:pt x="1511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9" name="object 1262">
              <a:extLst>
                <a:ext uri="{FF2B5EF4-FFF2-40B4-BE49-F238E27FC236}">
                  <a16:creationId xmlns:a16="http://schemas.microsoft.com/office/drawing/2014/main" id="{CD3B34D0-1AF2-462B-BB9B-4D7370217F36}"/>
                </a:ext>
              </a:extLst>
            </p:cNvPr>
            <p:cNvSpPr/>
            <p:nvPr/>
          </p:nvSpPr>
          <p:spPr>
            <a:xfrm>
              <a:off x="7841791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392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332"/>
                  </a:lnTo>
                  <a:lnTo>
                    <a:pt x="32380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4" y="32167"/>
                  </a:lnTo>
                  <a:lnTo>
                    <a:pt x="51311" y="18146"/>
                  </a:lnTo>
                  <a:lnTo>
                    <a:pt x="46257" y="8019"/>
                  </a:lnTo>
                  <a:lnTo>
                    <a:pt x="42865" y="3392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0" name="object 1263">
              <a:extLst>
                <a:ext uri="{FF2B5EF4-FFF2-40B4-BE49-F238E27FC236}">
                  <a16:creationId xmlns:a16="http://schemas.microsoft.com/office/drawing/2014/main" id="{D2A174DB-94C0-4D98-B3BF-DD559763C1F6}"/>
                </a:ext>
              </a:extLst>
            </p:cNvPr>
            <p:cNvSpPr/>
            <p:nvPr/>
          </p:nvSpPr>
          <p:spPr>
            <a:xfrm>
              <a:off x="7903160" y="3059219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9" y="39514"/>
                  </a:moveTo>
                  <a:lnTo>
                    <a:pt x="1865" y="53629"/>
                  </a:lnTo>
                  <a:lnTo>
                    <a:pt x="6938" y="63691"/>
                  </a:lnTo>
                  <a:lnTo>
                    <a:pt x="11564" y="69552"/>
                  </a:lnTo>
                  <a:lnTo>
                    <a:pt x="12643" y="46419"/>
                  </a:lnTo>
                  <a:lnTo>
                    <a:pt x="12643" y="23286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937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347"/>
                  </a:lnTo>
                  <a:lnTo>
                    <a:pt x="41632" y="53359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298"/>
                  </a:lnTo>
                  <a:lnTo>
                    <a:pt x="16190" y="55672"/>
                  </a:lnTo>
                  <a:lnTo>
                    <a:pt x="13877" y="52125"/>
                  </a:lnTo>
                  <a:lnTo>
                    <a:pt x="12643" y="46419"/>
                  </a:lnTo>
                  <a:lnTo>
                    <a:pt x="11564" y="69552"/>
                  </a:lnTo>
                  <a:lnTo>
                    <a:pt x="17269" y="71865"/>
                  </a:lnTo>
                  <a:lnTo>
                    <a:pt x="32380" y="71865"/>
                  </a:lnTo>
                  <a:lnTo>
                    <a:pt x="37006" y="69552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392"/>
                  </a:lnTo>
                  <a:lnTo>
                    <a:pt x="17269" y="-3392"/>
                  </a:lnTo>
                  <a:lnTo>
                    <a:pt x="10330" y="0"/>
                  </a:lnTo>
                  <a:lnTo>
                    <a:pt x="12643" y="2328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1" name="object 1264">
              <a:extLst>
                <a:ext uri="{FF2B5EF4-FFF2-40B4-BE49-F238E27FC236}">
                  <a16:creationId xmlns:a16="http://schemas.microsoft.com/office/drawing/2014/main" id="{1A12C04C-63D4-4E61-B930-EC6FD71FCEF0}"/>
                </a:ext>
              </a:extLst>
            </p:cNvPr>
            <p:cNvSpPr/>
            <p:nvPr/>
          </p:nvSpPr>
          <p:spPr>
            <a:xfrm>
              <a:off x="888637" y="3259393"/>
              <a:ext cx="67090" cy="98390"/>
            </a:xfrm>
            <a:custGeom>
              <a:avLst/>
              <a:gdLst/>
              <a:ahLst/>
              <a:cxnLst/>
              <a:rect l="l" t="t" r="r" b="b"/>
              <a:pathLst>
                <a:path w="67090" h="98390">
                  <a:moveTo>
                    <a:pt x="23135" y="98390"/>
                  </a:moveTo>
                  <a:lnTo>
                    <a:pt x="42799" y="98390"/>
                  </a:lnTo>
                  <a:lnTo>
                    <a:pt x="42799" y="17426"/>
                  </a:lnTo>
                  <a:lnTo>
                    <a:pt x="67090" y="17426"/>
                  </a:lnTo>
                  <a:lnTo>
                    <a:pt x="67090" y="0"/>
                  </a:lnTo>
                  <a:lnTo>
                    <a:pt x="0" y="0"/>
                  </a:lnTo>
                  <a:lnTo>
                    <a:pt x="0" y="17426"/>
                  </a:lnTo>
                  <a:lnTo>
                    <a:pt x="23135" y="17426"/>
                  </a:lnTo>
                  <a:lnTo>
                    <a:pt x="23135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2" name="object 1265">
              <a:extLst>
                <a:ext uri="{FF2B5EF4-FFF2-40B4-BE49-F238E27FC236}">
                  <a16:creationId xmlns:a16="http://schemas.microsoft.com/office/drawing/2014/main" id="{B1F5FB2B-5767-4709-800B-40921910F069}"/>
                </a:ext>
              </a:extLst>
            </p:cNvPr>
            <p:cNvSpPr/>
            <p:nvPr/>
          </p:nvSpPr>
          <p:spPr>
            <a:xfrm>
              <a:off x="964981" y="3254766"/>
              <a:ext cx="54360" cy="103017"/>
            </a:xfrm>
            <a:custGeom>
              <a:avLst/>
              <a:gdLst/>
              <a:ahLst/>
              <a:cxnLst/>
              <a:rect l="l" t="t" r="r" b="b"/>
              <a:pathLst>
                <a:path w="54360" h="103017">
                  <a:moveTo>
                    <a:pt x="49734" y="35932"/>
                  </a:moveTo>
                  <a:lnTo>
                    <a:pt x="46265" y="31306"/>
                  </a:lnTo>
                  <a:lnTo>
                    <a:pt x="41639" y="28992"/>
                  </a:lnTo>
                  <a:lnTo>
                    <a:pt x="28918" y="28992"/>
                  </a:lnTo>
                  <a:lnTo>
                    <a:pt x="23136" y="31306"/>
                  </a:lnTo>
                  <a:lnTo>
                    <a:pt x="19667" y="37012"/>
                  </a:lnTo>
                  <a:lnTo>
                    <a:pt x="19667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667" y="103017"/>
                  </a:lnTo>
                  <a:lnTo>
                    <a:pt x="19667" y="49812"/>
                  </a:lnTo>
                  <a:lnTo>
                    <a:pt x="20823" y="46265"/>
                  </a:lnTo>
                  <a:lnTo>
                    <a:pt x="24293" y="45185"/>
                  </a:lnTo>
                  <a:lnTo>
                    <a:pt x="30075" y="45185"/>
                  </a:lnTo>
                  <a:lnTo>
                    <a:pt x="33544" y="47498"/>
                  </a:lnTo>
                  <a:lnTo>
                    <a:pt x="35857" y="52125"/>
                  </a:lnTo>
                  <a:lnTo>
                    <a:pt x="35857" y="103017"/>
                  </a:lnTo>
                  <a:lnTo>
                    <a:pt x="54360" y="103017"/>
                  </a:lnTo>
                  <a:lnTo>
                    <a:pt x="54360" y="47498"/>
                  </a:lnTo>
                  <a:lnTo>
                    <a:pt x="53204" y="40559"/>
                  </a:lnTo>
                  <a:lnTo>
                    <a:pt x="4973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3" name="object 1266">
              <a:extLst>
                <a:ext uri="{FF2B5EF4-FFF2-40B4-BE49-F238E27FC236}">
                  <a16:creationId xmlns:a16="http://schemas.microsoft.com/office/drawing/2014/main" id="{38E369C9-3628-4AD3-86C6-7FFF884E1F90}"/>
                </a:ext>
              </a:extLst>
            </p:cNvPr>
            <p:cNvSpPr/>
            <p:nvPr/>
          </p:nvSpPr>
          <p:spPr>
            <a:xfrm>
              <a:off x="103092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28"/>
                  </a:lnTo>
                  <a:lnTo>
                    <a:pt x="54660" y="18605"/>
                  </a:lnTo>
                  <a:lnTo>
                    <a:pt x="49727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27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4" name="object 1267">
              <a:extLst>
                <a:ext uri="{FF2B5EF4-FFF2-40B4-BE49-F238E27FC236}">
                  <a16:creationId xmlns:a16="http://schemas.microsoft.com/office/drawing/2014/main" id="{54539619-21A6-48DB-AF71-70828C4024AB}"/>
                </a:ext>
              </a:extLst>
            </p:cNvPr>
            <p:cNvSpPr/>
            <p:nvPr/>
          </p:nvSpPr>
          <p:spPr>
            <a:xfrm>
              <a:off x="1128078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18518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30083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5524" y="18506"/>
                  </a:lnTo>
                  <a:lnTo>
                    <a:pt x="57837" y="16192"/>
                  </a:lnTo>
                  <a:lnTo>
                    <a:pt x="64776" y="16192"/>
                  </a:lnTo>
                  <a:lnTo>
                    <a:pt x="67089" y="18506"/>
                  </a:lnTo>
                  <a:lnTo>
                    <a:pt x="69402" y="23132"/>
                  </a:lnTo>
                  <a:lnTo>
                    <a:pt x="69402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4" y="15858"/>
                  </a:lnTo>
                  <a:lnTo>
                    <a:pt x="80302" y="4034"/>
                  </a:lnTo>
                  <a:lnTo>
                    <a:pt x="68245" y="0"/>
                  </a:lnTo>
                  <a:lnTo>
                    <a:pt x="61307" y="0"/>
                  </a:lnTo>
                  <a:lnTo>
                    <a:pt x="54368" y="3392"/>
                  </a:lnTo>
                  <a:lnTo>
                    <a:pt x="50899" y="9253"/>
                  </a:lnTo>
                  <a:lnTo>
                    <a:pt x="47429" y="3392"/>
                  </a:lnTo>
                  <a:lnTo>
                    <a:pt x="42803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lnTo>
                    <a:pt x="18518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5" name="object 1268">
              <a:extLst>
                <a:ext uri="{FF2B5EF4-FFF2-40B4-BE49-F238E27FC236}">
                  <a16:creationId xmlns:a16="http://schemas.microsoft.com/office/drawing/2014/main" id="{8B08534B-213E-489F-A5DF-6361155ED643}"/>
                </a:ext>
              </a:extLst>
            </p:cNvPr>
            <p:cNvSpPr/>
            <p:nvPr/>
          </p:nvSpPr>
          <p:spPr>
            <a:xfrm>
              <a:off x="1227564" y="3283759"/>
              <a:ext cx="55524" cy="75258"/>
            </a:xfrm>
            <a:custGeom>
              <a:avLst/>
              <a:gdLst/>
              <a:ahLst/>
              <a:cxnLst/>
              <a:rect l="l" t="t" r="r" b="b"/>
              <a:pathLst>
                <a:path w="55524" h="75258">
                  <a:moveTo>
                    <a:pt x="21972" y="43951"/>
                  </a:moveTo>
                  <a:lnTo>
                    <a:pt x="26598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6598" y="75258"/>
                  </a:lnTo>
                  <a:lnTo>
                    <a:pt x="31224" y="72944"/>
                  </a:lnTo>
                  <a:lnTo>
                    <a:pt x="34708" y="68318"/>
                  </a:lnTo>
                  <a:lnTo>
                    <a:pt x="35865" y="70631"/>
                  </a:lnTo>
                  <a:lnTo>
                    <a:pt x="37021" y="74024"/>
                  </a:lnTo>
                  <a:lnTo>
                    <a:pt x="55524" y="74024"/>
                  </a:lnTo>
                  <a:lnTo>
                    <a:pt x="55524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6273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24" y="14959"/>
                  </a:lnTo>
                  <a:lnTo>
                    <a:pt x="33536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28911" y="30072"/>
                  </a:lnTo>
                  <a:lnTo>
                    <a:pt x="21972" y="43951"/>
                  </a:lnTo>
                  <a:close/>
                </a:path>
                <a:path w="55524" h="75258">
                  <a:moveTo>
                    <a:pt x="2312" y="64771"/>
                  </a:move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6" name="object 1269">
              <a:extLst>
                <a:ext uri="{FF2B5EF4-FFF2-40B4-BE49-F238E27FC236}">
                  <a16:creationId xmlns:a16="http://schemas.microsoft.com/office/drawing/2014/main" id="{2D7FEC25-2D6F-4534-9C2B-9D0972ED3A92}"/>
                </a:ext>
              </a:extLst>
            </p:cNvPr>
            <p:cNvSpPr/>
            <p:nvPr/>
          </p:nvSpPr>
          <p:spPr>
            <a:xfrm>
              <a:off x="1293497" y="3283759"/>
              <a:ext cx="54368" cy="74024"/>
            </a:xfrm>
            <a:custGeom>
              <a:avLst/>
              <a:gdLst/>
              <a:ahLst/>
              <a:cxnLst/>
              <a:rect l="l" t="t" r="r" b="b"/>
              <a:pathLst>
                <a:path w="54368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4368" y="74024"/>
                  </a:lnTo>
                  <a:lnTo>
                    <a:pt x="54368" y="26525"/>
                  </a:lnTo>
                  <a:lnTo>
                    <a:pt x="53274" y="15361"/>
                  </a:lnTo>
                  <a:lnTo>
                    <a:pt x="46755" y="3700"/>
                  </a:lnTo>
                  <a:lnTo>
                    <a:pt x="34708" y="0"/>
                  </a:lnTo>
                  <a:lnTo>
                    <a:pt x="27754" y="0"/>
                  </a:lnTo>
                  <a:lnTo>
                    <a:pt x="21972" y="2313"/>
                  </a:lnTo>
                  <a:lnTo>
                    <a:pt x="18503" y="801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7" name="object 1270">
              <a:extLst>
                <a:ext uri="{FF2B5EF4-FFF2-40B4-BE49-F238E27FC236}">
                  <a16:creationId xmlns:a16="http://schemas.microsoft.com/office/drawing/2014/main" id="{6DD4FFCF-9C39-4D78-AB1E-8855BBDB9AD2}"/>
                </a:ext>
              </a:extLst>
            </p:cNvPr>
            <p:cNvSpPr/>
            <p:nvPr/>
          </p:nvSpPr>
          <p:spPr>
            <a:xfrm>
              <a:off x="1358273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7021" y="74024"/>
                  </a:moveTo>
                  <a:lnTo>
                    <a:pt x="56681" y="74024"/>
                  </a:lnTo>
                  <a:lnTo>
                    <a:pt x="56681" y="72944"/>
                  </a:lnTo>
                  <a:lnTo>
                    <a:pt x="54368" y="69397"/>
                  </a:lnTo>
                  <a:lnTo>
                    <a:pt x="53211" y="64771"/>
                  </a:lnTo>
                  <a:lnTo>
                    <a:pt x="53211" y="16192"/>
                  </a:lnTo>
                  <a:lnTo>
                    <a:pt x="50899" y="10332"/>
                  </a:lnTo>
                  <a:lnTo>
                    <a:pt x="47429" y="5706"/>
                  </a:lnTo>
                  <a:lnTo>
                    <a:pt x="42803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3552" y="18506"/>
                  </a:lnTo>
                  <a:lnTo>
                    <a:pt x="34708" y="23132"/>
                  </a:lnTo>
                  <a:lnTo>
                    <a:pt x="34708" y="30072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82" y="69397"/>
                  </a:lnTo>
                  <a:lnTo>
                    <a:pt x="10408" y="72944"/>
                  </a:lnTo>
                  <a:lnTo>
                    <a:pt x="15033" y="75258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6613" y="40404"/>
                  </a:lnTo>
                  <a:lnTo>
                    <a:pt x="34708" y="40404"/>
                  </a:lnTo>
                  <a:lnTo>
                    <a:pt x="34708" y="55518"/>
                  </a:lnTo>
                  <a:lnTo>
                    <a:pt x="33552" y="56751"/>
                  </a:lnTo>
                  <a:lnTo>
                    <a:pt x="30083" y="60144"/>
                  </a:lnTo>
                  <a:lnTo>
                    <a:pt x="21972" y="60144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5865" y="68318"/>
                  </a:lnTo>
                  <a:lnTo>
                    <a:pt x="35865" y="70631"/>
                  </a:lnTo>
                  <a:lnTo>
                    <a:pt x="37021" y="74024"/>
                  </a:lnTo>
                  <a:close/>
                </a:path>
                <a:path w="56681" h="75258">
                  <a:moveTo>
                    <a:pt x="21972" y="75258"/>
                  </a:moveTo>
                  <a:lnTo>
                    <a:pt x="27770" y="75258"/>
                  </a:lnTo>
                  <a:lnTo>
                    <a:pt x="21972" y="60144"/>
                  </a:lnTo>
                  <a:lnTo>
                    <a:pt x="19659" y="57831"/>
                  </a:lnTo>
                  <a:lnTo>
                    <a:pt x="15033" y="75258"/>
                  </a:lnTo>
                  <a:lnTo>
                    <a:pt x="21972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8" name="object 1271">
              <a:extLst>
                <a:ext uri="{FF2B5EF4-FFF2-40B4-BE49-F238E27FC236}">
                  <a16:creationId xmlns:a16="http://schemas.microsoft.com/office/drawing/2014/main" id="{1833C16E-D2FC-407C-950D-8422D304D859}"/>
                </a:ext>
              </a:extLst>
            </p:cNvPr>
            <p:cNvSpPr/>
            <p:nvPr/>
          </p:nvSpPr>
          <p:spPr>
            <a:xfrm>
              <a:off x="1421893" y="3283759"/>
              <a:ext cx="57837" cy="103017"/>
            </a:xfrm>
            <a:custGeom>
              <a:avLst/>
              <a:gdLst/>
              <a:ahLst/>
              <a:cxnLst/>
              <a:rect l="l" t="t" r="r" b="b"/>
              <a:pathLst>
                <a:path w="57837" h="103017">
                  <a:moveTo>
                    <a:pt x="57837" y="1079"/>
                  </a:moveTo>
                  <a:lnTo>
                    <a:pt x="40491" y="1079"/>
                  </a:lnTo>
                  <a:lnTo>
                    <a:pt x="40491" y="8019"/>
                  </a:lnTo>
                  <a:lnTo>
                    <a:pt x="37021" y="2313"/>
                  </a:lnTo>
                  <a:lnTo>
                    <a:pt x="31239" y="0"/>
                  </a:lnTo>
                  <a:lnTo>
                    <a:pt x="25457" y="0"/>
                  </a:lnTo>
                  <a:lnTo>
                    <a:pt x="26613" y="16192"/>
                  </a:lnTo>
                  <a:lnTo>
                    <a:pt x="34708" y="16192"/>
                  </a:lnTo>
                  <a:lnTo>
                    <a:pt x="37021" y="17272"/>
                  </a:lnTo>
                  <a:lnTo>
                    <a:pt x="39334" y="20819"/>
                  </a:lnTo>
                  <a:lnTo>
                    <a:pt x="45116" y="100703"/>
                  </a:lnTo>
                  <a:lnTo>
                    <a:pt x="50899" y="94843"/>
                  </a:lnTo>
                  <a:lnTo>
                    <a:pt x="55524" y="90217"/>
                  </a:lnTo>
                  <a:lnTo>
                    <a:pt x="57837" y="83277"/>
                  </a:lnTo>
                  <a:lnTo>
                    <a:pt x="57837" y="1079"/>
                  </a:lnTo>
                  <a:close/>
                </a:path>
                <a:path w="57837" h="103017">
                  <a:moveTo>
                    <a:pt x="8095" y="96077"/>
                  </a:moveTo>
                  <a:lnTo>
                    <a:pt x="11564" y="98390"/>
                  </a:lnTo>
                  <a:lnTo>
                    <a:pt x="15033" y="100703"/>
                  </a:lnTo>
                  <a:lnTo>
                    <a:pt x="19675" y="101783"/>
                  </a:lnTo>
                  <a:lnTo>
                    <a:pt x="24300" y="103017"/>
                  </a:lnTo>
                  <a:lnTo>
                    <a:pt x="38178" y="103017"/>
                  </a:lnTo>
                  <a:lnTo>
                    <a:pt x="45116" y="100703"/>
                  </a:lnTo>
                  <a:lnTo>
                    <a:pt x="39334" y="20819"/>
                  </a:lnTo>
                  <a:lnTo>
                    <a:pt x="39334" y="55518"/>
                  </a:lnTo>
                  <a:lnTo>
                    <a:pt x="34708" y="59065"/>
                  </a:lnTo>
                  <a:lnTo>
                    <a:pt x="26613" y="59065"/>
                  </a:lnTo>
                  <a:lnTo>
                    <a:pt x="24300" y="57831"/>
                  </a:lnTo>
                  <a:lnTo>
                    <a:pt x="21987" y="54438"/>
                  </a:lnTo>
                  <a:lnTo>
                    <a:pt x="20831" y="52125"/>
                  </a:lnTo>
                  <a:lnTo>
                    <a:pt x="19675" y="47498"/>
                  </a:lnTo>
                  <a:lnTo>
                    <a:pt x="19675" y="28838"/>
                  </a:lnTo>
                  <a:lnTo>
                    <a:pt x="20831" y="23132"/>
                  </a:lnTo>
                  <a:lnTo>
                    <a:pt x="21987" y="20819"/>
                  </a:lnTo>
                  <a:lnTo>
                    <a:pt x="24300" y="17272"/>
                  </a:lnTo>
                  <a:lnTo>
                    <a:pt x="26613" y="16192"/>
                  </a:lnTo>
                  <a:lnTo>
                    <a:pt x="25457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299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346" y="75258"/>
                  </a:lnTo>
                  <a:lnTo>
                    <a:pt x="31239" y="75258"/>
                  </a:lnTo>
                  <a:lnTo>
                    <a:pt x="35865" y="72944"/>
                  </a:lnTo>
                  <a:lnTo>
                    <a:pt x="39334" y="68318"/>
                  </a:lnTo>
                  <a:lnTo>
                    <a:pt x="39334" y="78650"/>
                  </a:lnTo>
                  <a:lnTo>
                    <a:pt x="38178" y="82197"/>
                  </a:lnTo>
                  <a:lnTo>
                    <a:pt x="34708" y="86824"/>
                  </a:lnTo>
                  <a:lnTo>
                    <a:pt x="21987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82" y="93764"/>
                  </a:lnTo>
                  <a:lnTo>
                    <a:pt x="8095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9" name="object 1272">
              <a:extLst>
                <a:ext uri="{FF2B5EF4-FFF2-40B4-BE49-F238E27FC236}">
                  <a16:creationId xmlns:a16="http://schemas.microsoft.com/office/drawing/2014/main" id="{BCF9D53A-4B62-4EA2-9032-B278E7B65494}"/>
                </a:ext>
              </a:extLst>
            </p:cNvPr>
            <p:cNvSpPr/>
            <p:nvPr/>
          </p:nvSpPr>
          <p:spPr>
            <a:xfrm>
              <a:off x="1491295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0" name="object 1273">
              <a:extLst>
                <a:ext uri="{FF2B5EF4-FFF2-40B4-BE49-F238E27FC236}">
                  <a16:creationId xmlns:a16="http://schemas.microsoft.com/office/drawing/2014/main" id="{192DF42B-EB81-44F2-B1EB-4963EA8357D3}"/>
                </a:ext>
              </a:extLst>
            </p:cNvPr>
            <p:cNvSpPr/>
            <p:nvPr/>
          </p:nvSpPr>
          <p:spPr>
            <a:xfrm>
              <a:off x="1558385" y="3283759"/>
              <a:ext cx="87920" cy="74024"/>
            </a:xfrm>
            <a:custGeom>
              <a:avLst/>
              <a:gdLst/>
              <a:ahLst/>
              <a:cxnLst/>
              <a:rect l="l" t="t" r="r" b="b"/>
              <a:pathLst>
                <a:path w="87920" h="74024">
                  <a:moveTo>
                    <a:pt x="50899" y="9253"/>
                  </a:moveTo>
                  <a:lnTo>
                    <a:pt x="47429" y="3392"/>
                  </a:lnTo>
                  <a:lnTo>
                    <a:pt x="42803" y="0"/>
                  </a:lnTo>
                  <a:lnTo>
                    <a:pt x="27770" y="0"/>
                  </a:lnTo>
                  <a:lnTo>
                    <a:pt x="21987" y="2313"/>
                  </a:lnTo>
                  <a:lnTo>
                    <a:pt x="18518" y="8019"/>
                  </a:lnTo>
                  <a:lnTo>
                    <a:pt x="17362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lnTo>
                    <a:pt x="18518" y="20819"/>
                  </a:lnTo>
                  <a:lnTo>
                    <a:pt x="20831" y="17272"/>
                  </a:lnTo>
                  <a:lnTo>
                    <a:pt x="23144" y="16192"/>
                  </a:lnTo>
                  <a:lnTo>
                    <a:pt x="28926" y="16192"/>
                  </a:lnTo>
                  <a:lnTo>
                    <a:pt x="32395" y="18506"/>
                  </a:lnTo>
                  <a:lnTo>
                    <a:pt x="34708" y="23132"/>
                  </a:lnTo>
                  <a:lnTo>
                    <a:pt x="34708" y="74024"/>
                  </a:lnTo>
                  <a:lnTo>
                    <a:pt x="53211" y="74024"/>
                  </a:lnTo>
                  <a:lnTo>
                    <a:pt x="53211" y="21898"/>
                  </a:lnTo>
                  <a:lnTo>
                    <a:pt x="54368" y="18506"/>
                  </a:lnTo>
                  <a:lnTo>
                    <a:pt x="57837" y="16192"/>
                  </a:lnTo>
                  <a:lnTo>
                    <a:pt x="63635" y="16192"/>
                  </a:lnTo>
                  <a:lnTo>
                    <a:pt x="67104" y="18506"/>
                  </a:lnTo>
                  <a:lnTo>
                    <a:pt x="68261" y="23132"/>
                  </a:lnTo>
                  <a:lnTo>
                    <a:pt x="68261" y="74024"/>
                  </a:lnTo>
                  <a:lnTo>
                    <a:pt x="87920" y="74024"/>
                  </a:lnTo>
                  <a:lnTo>
                    <a:pt x="87920" y="26525"/>
                  </a:lnTo>
                  <a:lnTo>
                    <a:pt x="86827" y="15867"/>
                  </a:lnTo>
                  <a:lnTo>
                    <a:pt x="80308" y="4037"/>
                  </a:lnTo>
                  <a:lnTo>
                    <a:pt x="68261" y="0"/>
                  </a:lnTo>
                  <a:lnTo>
                    <a:pt x="60150" y="0"/>
                  </a:lnTo>
                  <a:lnTo>
                    <a:pt x="54368" y="3392"/>
                  </a:lnTo>
                  <a:lnTo>
                    <a:pt x="5089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1" name="object 1274">
              <a:extLst>
                <a:ext uri="{FF2B5EF4-FFF2-40B4-BE49-F238E27FC236}">
                  <a16:creationId xmlns:a16="http://schemas.microsoft.com/office/drawing/2014/main" id="{8E9212F0-5D6A-4AA9-BAB7-2973106F1046}"/>
                </a:ext>
              </a:extLst>
            </p:cNvPr>
            <p:cNvSpPr/>
            <p:nvPr/>
          </p:nvSpPr>
          <p:spPr>
            <a:xfrm>
              <a:off x="1657870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6" y="43164"/>
                  </a:move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1972" y="75258"/>
                  </a:lnTo>
                  <a:lnTo>
                    <a:pt x="35865" y="75258"/>
                  </a:lnTo>
                  <a:lnTo>
                    <a:pt x="41647" y="74024"/>
                  </a:lnTo>
                  <a:lnTo>
                    <a:pt x="45116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4300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59" y="31151"/>
                  </a:lnTo>
                  <a:lnTo>
                    <a:pt x="19659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2" name="object 1275">
              <a:extLst>
                <a:ext uri="{FF2B5EF4-FFF2-40B4-BE49-F238E27FC236}">
                  <a16:creationId xmlns:a16="http://schemas.microsoft.com/office/drawing/2014/main" id="{A9B175CC-0909-4A7D-BBF7-08325BACAE7A}"/>
                </a:ext>
              </a:extLst>
            </p:cNvPr>
            <p:cNvSpPr/>
            <p:nvPr/>
          </p:nvSpPr>
          <p:spPr>
            <a:xfrm>
              <a:off x="1723803" y="3283759"/>
              <a:ext cx="55524" cy="74024"/>
            </a:xfrm>
            <a:custGeom>
              <a:avLst/>
              <a:gdLst/>
              <a:ahLst/>
              <a:cxnLst/>
              <a:rect l="l" t="t" r="r" b="b"/>
              <a:pathLst>
                <a:path w="55524" h="74024">
                  <a:moveTo>
                    <a:pt x="18518" y="8019"/>
                  </a:move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lnTo>
                    <a:pt x="19675" y="20819"/>
                  </a:lnTo>
                  <a:lnTo>
                    <a:pt x="20831" y="17272"/>
                  </a:lnTo>
                  <a:lnTo>
                    <a:pt x="24300" y="16192"/>
                  </a:lnTo>
                  <a:lnTo>
                    <a:pt x="30083" y="16192"/>
                  </a:lnTo>
                  <a:lnTo>
                    <a:pt x="33552" y="18506"/>
                  </a:lnTo>
                  <a:lnTo>
                    <a:pt x="35865" y="23132"/>
                  </a:lnTo>
                  <a:lnTo>
                    <a:pt x="35865" y="74024"/>
                  </a:lnTo>
                  <a:lnTo>
                    <a:pt x="55524" y="74024"/>
                  </a:lnTo>
                  <a:lnTo>
                    <a:pt x="55524" y="26525"/>
                  </a:lnTo>
                  <a:lnTo>
                    <a:pt x="53957" y="15361"/>
                  </a:lnTo>
                  <a:lnTo>
                    <a:pt x="47596" y="3700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18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3" name="object 1276">
              <a:extLst>
                <a:ext uri="{FF2B5EF4-FFF2-40B4-BE49-F238E27FC236}">
                  <a16:creationId xmlns:a16="http://schemas.microsoft.com/office/drawing/2014/main" id="{453C817B-6A0B-40A4-BF11-75A9CF566663}"/>
                </a:ext>
              </a:extLst>
            </p:cNvPr>
            <p:cNvSpPr/>
            <p:nvPr/>
          </p:nvSpPr>
          <p:spPr>
            <a:xfrm>
              <a:off x="1786266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95" y="31151"/>
                  </a:lnTo>
                  <a:lnTo>
                    <a:pt x="8095" y="70631"/>
                  </a:lnTo>
                  <a:lnTo>
                    <a:pt x="8256" y="74150"/>
                  </a:lnTo>
                  <a:lnTo>
                    <a:pt x="13896" y="87125"/>
                  </a:lnTo>
                  <a:lnTo>
                    <a:pt x="26613" y="91450"/>
                  </a:lnTo>
                  <a:lnTo>
                    <a:pt x="34708" y="91450"/>
                  </a:lnTo>
                  <a:lnTo>
                    <a:pt x="37021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4" name="object 1277">
              <a:extLst>
                <a:ext uri="{FF2B5EF4-FFF2-40B4-BE49-F238E27FC236}">
                  <a16:creationId xmlns:a16="http://schemas.microsoft.com/office/drawing/2014/main" id="{061840E2-1A17-44F1-AAB9-67934C08BCDA}"/>
                </a:ext>
              </a:extLst>
            </p:cNvPr>
            <p:cNvSpPr/>
            <p:nvPr/>
          </p:nvSpPr>
          <p:spPr>
            <a:xfrm>
              <a:off x="1861466" y="3283759"/>
              <a:ext cx="58994" cy="75258"/>
            </a:xfrm>
            <a:custGeom>
              <a:avLst/>
              <a:gdLst/>
              <a:ahLst/>
              <a:cxnLst/>
              <a:rect l="l" t="t" r="r" b="b"/>
              <a:pathLst>
                <a:path w="58994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20" y="71711"/>
                  </a:lnTo>
                  <a:lnTo>
                    <a:pt x="19659" y="75258"/>
                  </a:lnTo>
                  <a:lnTo>
                    <a:pt x="38162" y="75258"/>
                  </a:lnTo>
                  <a:lnTo>
                    <a:pt x="39319" y="54438"/>
                  </a:lnTo>
                  <a:lnTo>
                    <a:pt x="35849" y="59065"/>
                  </a:lnTo>
                  <a:lnTo>
                    <a:pt x="21972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8994" h="75258">
                  <a:moveTo>
                    <a:pt x="28911" y="0"/>
                  </a:moveTo>
                  <a:lnTo>
                    <a:pt x="19659" y="0"/>
                  </a:lnTo>
                  <a:lnTo>
                    <a:pt x="12720" y="3392"/>
                  </a:lnTo>
                  <a:lnTo>
                    <a:pt x="18503" y="28838"/>
                  </a:lnTo>
                  <a:lnTo>
                    <a:pt x="19659" y="23132"/>
                  </a:lnTo>
                  <a:lnTo>
                    <a:pt x="21972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162" y="75258"/>
                  </a:lnTo>
                  <a:lnTo>
                    <a:pt x="45101" y="71711"/>
                  </a:lnTo>
                  <a:lnTo>
                    <a:pt x="50883" y="66005"/>
                  </a:lnTo>
                  <a:lnTo>
                    <a:pt x="51624" y="65023"/>
                  </a:lnTo>
                  <a:lnTo>
                    <a:pt x="56903" y="54227"/>
                  </a:lnTo>
                  <a:lnTo>
                    <a:pt x="58994" y="40404"/>
                  </a:lnTo>
                  <a:lnTo>
                    <a:pt x="58921" y="32904"/>
                  </a:lnTo>
                  <a:lnTo>
                    <a:pt x="56294" y="19203"/>
                  </a:lnTo>
                  <a:lnTo>
                    <a:pt x="50883" y="9253"/>
                  </a:lnTo>
                  <a:lnTo>
                    <a:pt x="45101" y="3392"/>
                  </a:lnTo>
                  <a:lnTo>
                    <a:pt x="38162" y="0"/>
                  </a:lnTo>
                  <a:lnTo>
                    <a:pt x="289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5" name="object 1278">
              <a:extLst>
                <a:ext uri="{FF2B5EF4-FFF2-40B4-BE49-F238E27FC236}">
                  <a16:creationId xmlns:a16="http://schemas.microsoft.com/office/drawing/2014/main" id="{9508084C-612D-420F-8B69-9F9D6E24D5FB}"/>
                </a:ext>
              </a:extLst>
            </p:cNvPr>
            <p:cNvSpPr/>
            <p:nvPr/>
          </p:nvSpPr>
          <p:spPr>
            <a:xfrm>
              <a:off x="1930868" y="3254766"/>
              <a:ext cx="56681" cy="104250"/>
            </a:xfrm>
            <a:custGeom>
              <a:avLst/>
              <a:gdLst/>
              <a:ahLst/>
              <a:cxnLst/>
              <a:rect l="l" t="t" r="r" b="b"/>
              <a:pathLst>
                <a:path w="56681" h="104250">
                  <a:moveTo>
                    <a:pt x="38162" y="56751"/>
                  </a:moveTo>
                  <a:lnTo>
                    <a:pt x="38162" y="77571"/>
                  </a:lnTo>
                  <a:lnTo>
                    <a:pt x="37006" y="82197"/>
                  </a:lnTo>
                  <a:lnTo>
                    <a:pt x="34693" y="86824"/>
                  </a:lnTo>
                  <a:lnTo>
                    <a:pt x="33536" y="104250"/>
                  </a:lnTo>
                  <a:lnTo>
                    <a:pt x="41632" y="104250"/>
                  </a:lnTo>
                  <a:lnTo>
                    <a:pt x="47414" y="101937"/>
                  </a:lnTo>
                  <a:lnTo>
                    <a:pt x="50899" y="94997"/>
                  </a:lnTo>
                  <a:lnTo>
                    <a:pt x="51335" y="94425"/>
                  </a:lnTo>
                  <a:lnTo>
                    <a:pt x="55606" y="83987"/>
                  </a:lnTo>
                  <a:lnTo>
                    <a:pt x="56681" y="69397"/>
                  </a:lnTo>
                  <a:lnTo>
                    <a:pt x="56648" y="61326"/>
                  </a:lnTo>
                  <a:lnTo>
                    <a:pt x="54873" y="47716"/>
                  </a:lnTo>
                  <a:lnTo>
                    <a:pt x="50899" y="37012"/>
                  </a:lnTo>
                  <a:lnTo>
                    <a:pt x="47414" y="31306"/>
                  </a:lnTo>
                  <a:lnTo>
                    <a:pt x="41632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9659" y="35932"/>
                  </a:lnTo>
                  <a:lnTo>
                    <a:pt x="19659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7346" y="103017"/>
                  </a:lnTo>
                  <a:lnTo>
                    <a:pt x="18503" y="96077"/>
                  </a:lnTo>
                  <a:lnTo>
                    <a:pt x="21972" y="101937"/>
                  </a:lnTo>
                  <a:lnTo>
                    <a:pt x="19659" y="83431"/>
                  </a:lnTo>
                  <a:lnTo>
                    <a:pt x="19659" y="49812"/>
                  </a:lnTo>
                  <a:lnTo>
                    <a:pt x="20816" y="46265"/>
                  </a:lnTo>
                  <a:lnTo>
                    <a:pt x="24285" y="45185"/>
                  </a:lnTo>
                  <a:lnTo>
                    <a:pt x="31224" y="45185"/>
                  </a:lnTo>
                  <a:lnTo>
                    <a:pt x="34693" y="46265"/>
                  </a:lnTo>
                  <a:lnTo>
                    <a:pt x="37006" y="50891"/>
                  </a:lnTo>
                  <a:lnTo>
                    <a:pt x="38162" y="56751"/>
                  </a:lnTo>
                  <a:close/>
                </a:path>
                <a:path w="56681" h="104250">
                  <a:moveTo>
                    <a:pt x="34693" y="86824"/>
                  </a:moveTo>
                  <a:lnTo>
                    <a:pt x="31224" y="88058"/>
                  </a:lnTo>
                  <a:lnTo>
                    <a:pt x="24285" y="88058"/>
                  </a:lnTo>
                  <a:lnTo>
                    <a:pt x="20816" y="86824"/>
                  </a:lnTo>
                  <a:lnTo>
                    <a:pt x="19659" y="83431"/>
                  </a:lnTo>
                  <a:lnTo>
                    <a:pt x="21972" y="101937"/>
                  </a:lnTo>
                  <a:lnTo>
                    <a:pt x="27754" y="104250"/>
                  </a:lnTo>
                  <a:lnTo>
                    <a:pt x="33536" y="104250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6" name="object 1279">
              <a:extLst>
                <a:ext uri="{FF2B5EF4-FFF2-40B4-BE49-F238E27FC236}">
                  <a16:creationId xmlns:a16="http://schemas.microsoft.com/office/drawing/2014/main" id="{230BEE93-C63F-4BAD-86F2-D282230113CE}"/>
                </a:ext>
              </a:extLst>
            </p:cNvPr>
            <p:cNvSpPr/>
            <p:nvPr/>
          </p:nvSpPr>
          <p:spPr>
            <a:xfrm>
              <a:off x="1987550" y="3256000"/>
              <a:ext cx="31224" cy="130776"/>
            </a:xfrm>
            <a:custGeom>
              <a:avLst/>
              <a:gdLst/>
              <a:ahLst/>
              <a:cxnLst/>
              <a:rect l="l" t="t" r="r" b="b"/>
              <a:pathLst>
                <a:path w="31224" h="130776">
                  <a:moveTo>
                    <a:pt x="31224" y="10332"/>
                  </a:moveTo>
                  <a:lnTo>
                    <a:pt x="31224" y="6939"/>
                  </a:lnTo>
                  <a:lnTo>
                    <a:pt x="28911" y="3392"/>
                  </a:lnTo>
                  <a:lnTo>
                    <a:pt x="24285" y="0"/>
                  </a:lnTo>
                  <a:lnTo>
                    <a:pt x="17346" y="0"/>
                  </a:lnTo>
                  <a:lnTo>
                    <a:pt x="13877" y="3392"/>
                  </a:lnTo>
                  <a:lnTo>
                    <a:pt x="10408" y="6939"/>
                  </a:lnTo>
                  <a:lnTo>
                    <a:pt x="10408" y="12645"/>
                  </a:lnTo>
                  <a:lnTo>
                    <a:pt x="12720" y="17272"/>
                  </a:lnTo>
                  <a:lnTo>
                    <a:pt x="17346" y="20819"/>
                  </a:lnTo>
                  <a:lnTo>
                    <a:pt x="24285" y="20819"/>
                  </a:lnTo>
                  <a:lnTo>
                    <a:pt x="26598" y="19585"/>
                  </a:lnTo>
                  <a:lnTo>
                    <a:pt x="30067" y="14959"/>
                  </a:lnTo>
                  <a:lnTo>
                    <a:pt x="31224" y="10332"/>
                  </a:lnTo>
                  <a:close/>
                </a:path>
                <a:path w="31224" h="130776">
                  <a:moveTo>
                    <a:pt x="0" y="114583"/>
                  </a:moveTo>
                  <a:lnTo>
                    <a:pt x="0" y="129542"/>
                  </a:lnTo>
                  <a:lnTo>
                    <a:pt x="3469" y="130776"/>
                  </a:lnTo>
                  <a:lnTo>
                    <a:pt x="16190" y="130776"/>
                  </a:lnTo>
                  <a:lnTo>
                    <a:pt x="20816" y="128463"/>
                  </a:lnTo>
                  <a:lnTo>
                    <a:pt x="25441" y="124916"/>
                  </a:lnTo>
                  <a:lnTo>
                    <a:pt x="28911" y="120289"/>
                  </a:lnTo>
                  <a:lnTo>
                    <a:pt x="31224" y="113349"/>
                  </a:lnTo>
                  <a:lnTo>
                    <a:pt x="31224" y="28838"/>
                  </a:lnTo>
                  <a:lnTo>
                    <a:pt x="11564" y="28838"/>
                  </a:lnTo>
                  <a:lnTo>
                    <a:pt x="11564" y="112270"/>
                  </a:lnTo>
                  <a:lnTo>
                    <a:pt x="9251" y="114583"/>
                  </a:lnTo>
                  <a:lnTo>
                    <a:pt x="0" y="1145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7" name="object 1280">
              <a:extLst>
                <a:ext uri="{FF2B5EF4-FFF2-40B4-BE49-F238E27FC236}">
                  <a16:creationId xmlns:a16="http://schemas.microsoft.com/office/drawing/2014/main" id="{FA620500-509A-42FE-93A9-F6F99A4E1604}"/>
                </a:ext>
              </a:extLst>
            </p:cNvPr>
            <p:cNvSpPr/>
            <p:nvPr/>
          </p:nvSpPr>
          <p:spPr>
            <a:xfrm>
              <a:off x="202918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24" y="43164"/>
                  </a:moveTo>
                  <a:lnTo>
                    <a:pt x="2528" y="56784"/>
                  </a:lnTo>
                  <a:lnTo>
                    <a:pt x="8095" y="67084"/>
                  </a:lnTo>
                  <a:lnTo>
                    <a:pt x="13892" y="72944"/>
                  </a:lnTo>
                  <a:lnTo>
                    <a:pt x="21987" y="75258"/>
                  </a:lnTo>
                  <a:lnTo>
                    <a:pt x="37021" y="75258"/>
                  </a:lnTo>
                  <a:lnTo>
                    <a:pt x="41647" y="74024"/>
                  </a:lnTo>
                  <a:lnTo>
                    <a:pt x="46273" y="72944"/>
                  </a:lnTo>
                  <a:lnTo>
                    <a:pt x="49742" y="70631"/>
                  </a:lnTo>
                  <a:lnTo>
                    <a:pt x="53211" y="68318"/>
                  </a:lnTo>
                  <a:lnTo>
                    <a:pt x="55524" y="64771"/>
                  </a:lnTo>
                  <a:lnTo>
                    <a:pt x="48586" y="53204"/>
                  </a:lnTo>
                  <a:lnTo>
                    <a:pt x="43960" y="57831"/>
                  </a:lnTo>
                  <a:lnTo>
                    <a:pt x="39334" y="59065"/>
                  </a:lnTo>
                  <a:lnTo>
                    <a:pt x="27770" y="59065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9812"/>
                  </a:lnTo>
                  <a:lnTo>
                    <a:pt x="19675" y="25445"/>
                  </a:lnTo>
                  <a:lnTo>
                    <a:pt x="20831" y="21898"/>
                  </a:lnTo>
                  <a:lnTo>
                    <a:pt x="19675" y="0"/>
                  </a:lnTo>
                  <a:lnTo>
                    <a:pt x="12736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24" y="43164"/>
                  </a:lnTo>
                  <a:close/>
                </a:path>
                <a:path w="56681" h="75258">
                  <a:moveTo>
                    <a:pt x="38178" y="0"/>
                  </a:moveTo>
                  <a:lnTo>
                    <a:pt x="19675" y="0"/>
                  </a:lnTo>
                  <a:lnTo>
                    <a:pt x="20831" y="21898"/>
                  </a:lnTo>
                  <a:lnTo>
                    <a:pt x="21987" y="19585"/>
                  </a:lnTo>
                  <a:lnTo>
                    <a:pt x="25457" y="16192"/>
                  </a:lnTo>
                  <a:lnTo>
                    <a:pt x="32395" y="16192"/>
                  </a:lnTo>
                  <a:lnTo>
                    <a:pt x="34708" y="17272"/>
                  </a:lnTo>
                  <a:lnTo>
                    <a:pt x="37021" y="20819"/>
                  </a:lnTo>
                  <a:lnTo>
                    <a:pt x="38178" y="24212"/>
                  </a:lnTo>
                  <a:lnTo>
                    <a:pt x="38178" y="31151"/>
                  </a:lnTo>
                  <a:lnTo>
                    <a:pt x="19675" y="31151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8" name="object 1281">
              <a:extLst>
                <a:ext uri="{FF2B5EF4-FFF2-40B4-BE49-F238E27FC236}">
                  <a16:creationId xmlns:a16="http://schemas.microsoft.com/office/drawing/2014/main" id="{30E74E1A-49D6-48C0-B072-BCE2E481FDA7}"/>
                </a:ext>
              </a:extLst>
            </p:cNvPr>
            <p:cNvSpPr/>
            <p:nvPr/>
          </p:nvSpPr>
          <p:spPr>
            <a:xfrm>
              <a:off x="2093958" y="3283759"/>
              <a:ext cx="54368" cy="75258"/>
            </a:xfrm>
            <a:custGeom>
              <a:avLst/>
              <a:gdLst/>
              <a:ahLst/>
              <a:cxnLst/>
              <a:rect l="l" t="t" r="r" b="b"/>
              <a:pathLst>
                <a:path w="54368" h="75258">
                  <a:moveTo>
                    <a:pt x="28926" y="59065"/>
                  </a:moveTo>
                  <a:lnTo>
                    <a:pt x="24300" y="59065"/>
                  </a:lnTo>
                  <a:lnTo>
                    <a:pt x="20831" y="55518"/>
                  </a:lnTo>
                  <a:lnTo>
                    <a:pt x="19675" y="50891"/>
                  </a:lnTo>
                  <a:lnTo>
                    <a:pt x="18518" y="46265"/>
                  </a:lnTo>
                  <a:lnTo>
                    <a:pt x="18518" y="26525"/>
                  </a:lnTo>
                  <a:lnTo>
                    <a:pt x="19675" y="21898"/>
                  </a:lnTo>
                  <a:lnTo>
                    <a:pt x="20831" y="19585"/>
                  </a:lnTo>
                  <a:lnTo>
                    <a:pt x="25457" y="16192"/>
                  </a:lnTo>
                  <a:lnTo>
                    <a:pt x="28926" y="16192"/>
                  </a:lnTo>
                  <a:lnTo>
                    <a:pt x="33552" y="17272"/>
                  </a:lnTo>
                  <a:lnTo>
                    <a:pt x="35865" y="20819"/>
                  </a:lnTo>
                  <a:lnTo>
                    <a:pt x="37021" y="24212"/>
                  </a:lnTo>
                  <a:lnTo>
                    <a:pt x="37021" y="28838"/>
                  </a:lnTo>
                  <a:lnTo>
                    <a:pt x="54368" y="28838"/>
                  </a:lnTo>
                  <a:lnTo>
                    <a:pt x="54368" y="19585"/>
                  </a:lnTo>
                  <a:lnTo>
                    <a:pt x="52055" y="12645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1579" y="3392"/>
                  </a:lnTo>
                  <a:lnTo>
                    <a:pt x="6954" y="9253"/>
                  </a:lnTo>
                  <a:lnTo>
                    <a:pt x="1610" y="20249"/>
                  </a:lnTo>
                  <a:lnTo>
                    <a:pt x="0" y="34698"/>
                  </a:lnTo>
                  <a:lnTo>
                    <a:pt x="43" y="43127"/>
                  </a:lnTo>
                  <a:lnTo>
                    <a:pt x="2021" y="57047"/>
                  </a:lnTo>
                  <a:lnTo>
                    <a:pt x="6954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7429" y="68318"/>
                  </a:lnTo>
                  <a:lnTo>
                    <a:pt x="52055" y="63691"/>
                  </a:lnTo>
                  <a:lnTo>
                    <a:pt x="54368" y="56751"/>
                  </a:lnTo>
                  <a:lnTo>
                    <a:pt x="54368" y="48578"/>
                  </a:lnTo>
                  <a:lnTo>
                    <a:pt x="37021" y="48578"/>
                  </a:lnTo>
                  <a:lnTo>
                    <a:pt x="37021" y="55518"/>
                  </a:lnTo>
                  <a:lnTo>
                    <a:pt x="33552" y="59065"/>
                  </a:lnTo>
                  <a:lnTo>
                    <a:pt x="28926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9" name="object 1282">
              <a:extLst>
                <a:ext uri="{FF2B5EF4-FFF2-40B4-BE49-F238E27FC236}">
                  <a16:creationId xmlns:a16="http://schemas.microsoft.com/office/drawing/2014/main" id="{FEEBC9E3-58AC-4242-87B5-4CA20850F578}"/>
                </a:ext>
              </a:extLst>
            </p:cNvPr>
            <p:cNvSpPr/>
            <p:nvPr/>
          </p:nvSpPr>
          <p:spPr>
            <a:xfrm>
              <a:off x="2152952" y="3267566"/>
              <a:ext cx="38178" cy="91450"/>
            </a:xfrm>
            <a:custGeom>
              <a:avLst/>
              <a:gdLst/>
              <a:ahLst/>
              <a:cxnLst/>
              <a:rect l="l" t="t" r="r" b="b"/>
              <a:pathLst>
                <a:path w="38178" h="91450">
                  <a:moveTo>
                    <a:pt x="27770" y="17272"/>
                  </a:moveTo>
                  <a:lnTo>
                    <a:pt x="27770" y="0"/>
                  </a:lnTo>
                  <a:lnTo>
                    <a:pt x="9266" y="0"/>
                  </a:lnTo>
                  <a:lnTo>
                    <a:pt x="9266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66" y="31151"/>
                  </a:lnTo>
                  <a:lnTo>
                    <a:pt x="9266" y="70631"/>
                  </a:lnTo>
                  <a:lnTo>
                    <a:pt x="9402" y="74137"/>
                  </a:lnTo>
                  <a:lnTo>
                    <a:pt x="14587" y="87122"/>
                  </a:lnTo>
                  <a:lnTo>
                    <a:pt x="27770" y="91450"/>
                  </a:lnTo>
                  <a:lnTo>
                    <a:pt x="34708" y="91450"/>
                  </a:lnTo>
                  <a:lnTo>
                    <a:pt x="38178" y="90217"/>
                  </a:lnTo>
                  <a:lnTo>
                    <a:pt x="38178" y="75258"/>
                  </a:lnTo>
                  <a:lnTo>
                    <a:pt x="31239" y="75258"/>
                  </a:lnTo>
                  <a:lnTo>
                    <a:pt x="27770" y="72944"/>
                  </a:lnTo>
                  <a:lnTo>
                    <a:pt x="27770" y="31151"/>
                  </a:lnTo>
                  <a:lnTo>
                    <a:pt x="37021" y="31151"/>
                  </a:lnTo>
                  <a:lnTo>
                    <a:pt x="37021" y="17272"/>
                  </a:lnTo>
                  <a:lnTo>
                    <a:pt x="27770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0" name="object 1283">
              <a:extLst>
                <a:ext uri="{FF2B5EF4-FFF2-40B4-BE49-F238E27FC236}">
                  <a16:creationId xmlns:a16="http://schemas.microsoft.com/office/drawing/2014/main" id="{3E08EC59-D523-46CD-A463-FC2C43721AA3}"/>
                </a:ext>
              </a:extLst>
            </p:cNvPr>
            <p:cNvSpPr/>
            <p:nvPr/>
          </p:nvSpPr>
          <p:spPr>
            <a:xfrm>
              <a:off x="2199226" y="3256000"/>
              <a:ext cx="20831" cy="101783"/>
            </a:xfrm>
            <a:custGeom>
              <a:avLst/>
              <a:gdLst/>
              <a:ahLst/>
              <a:cxnLst/>
              <a:rect l="l" t="t" r="r" b="b"/>
              <a:pathLst>
                <a:path w="20831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31" y="101783"/>
                  </a:lnTo>
                  <a:lnTo>
                    <a:pt x="20831" y="28838"/>
                  </a:lnTo>
                  <a:lnTo>
                    <a:pt x="1156" y="28838"/>
                  </a:lnTo>
                  <a:close/>
                </a:path>
                <a:path w="20831" h="101783">
                  <a:moveTo>
                    <a:pt x="20831" y="10332"/>
                  </a:moveTo>
                  <a:lnTo>
                    <a:pt x="20831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95" y="0"/>
                  </a:lnTo>
                  <a:lnTo>
                    <a:pt x="3469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156" y="14959"/>
                  </a:lnTo>
                  <a:lnTo>
                    <a:pt x="5782" y="19585"/>
                  </a:lnTo>
                  <a:lnTo>
                    <a:pt x="1040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31" y="14959"/>
                  </a:lnTo>
                  <a:lnTo>
                    <a:pt x="20831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1" name="object 1284">
              <a:extLst>
                <a:ext uri="{FF2B5EF4-FFF2-40B4-BE49-F238E27FC236}">
                  <a16:creationId xmlns:a16="http://schemas.microsoft.com/office/drawing/2014/main" id="{5662517E-5B6D-40E4-8761-6A56F572CD59}"/>
                </a:ext>
              </a:extLst>
            </p:cNvPr>
            <p:cNvSpPr/>
            <p:nvPr/>
          </p:nvSpPr>
          <p:spPr>
            <a:xfrm>
              <a:off x="2228152" y="3284839"/>
              <a:ext cx="57837" cy="72944"/>
            </a:xfrm>
            <a:custGeom>
              <a:avLst/>
              <a:gdLst/>
              <a:ahLst/>
              <a:cxnLst/>
              <a:rect l="l" t="t" r="r" b="b"/>
              <a:pathLst>
                <a:path w="57837" h="72944">
                  <a:moveTo>
                    <a:pt x="28911" y="46419"/>
                  </a:moveTo>
                  <a:lnTo>
                    <a:pt x="19659" y="0"/>
                  </a:lnTo>
                  <a:lnTo>
                    <a:pt x="0" y="0"/>
                  </a:lnTo>
                  <a:lnTo>
                    <a:pt x="19659" y="72944"/>
                  </a:lnTo>
                  <a:lnTo>
                    <a:pt x="38162" y="72944"/>
                  </a:lnTo>
                  <a:lnTo>
                    <a:pt x="57837" y="0"/>
                  </a:lnTo>
                  <a:lnTo>
                    <a:pt x="38162" y="0"/>
                  </a:lnTo>
                  <a:lnTo>
                    <a:pt x="28911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2" name="object 1285">
              <a:extLst>
                <a:ext uri="{FF2B5EF4-FFF2-40B4-BE49-F238E27FC236}">
                  <a16:creationId xmlns:a16="http://schemas.microsoft.com/office/drawing/2014/main" id="{EE176EA9-FF4A-418E-A627-2D903926F1F2}"/>
                </a:ext>
              </a:extLst>
            </p:cNvPr>
            <p:cNvSpPr/>
            <p:nvPr/>
          </p:nvSpPr>
          <p:spPr>
            <a:xfrm>
              <a:off x="2291772" y="3283759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38162" y="0"/>
                  </a:moveTo>
                  <a:lnTo>
                    <a:pt x="19659" y="0"/>
                  </a:lnTo>
                  <a:lnTo>
                    <a:pt x="20816" y="21898"/>
                  </a:lnTo>
                  <a:lnTo>
                    <a:pt x="21972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162" y="24212"/>
                  </a:lnTo>
                  <a:lnTo>
                    <a:pt x="38162" y="31151"/>
                  </a:lnTo>
                  <a:lnTo>
                    <a:pt x="19659" y="31151"/>
                  </a:lnTo>
                  <a:lnTo>
                    <a:pt x="18503" y="43951"/>
                  </a:lnTo>
                  <a:lnTo>
                    <a:pt x="56681" y="43951"/>
                  </a:lnTo>
                  <a:lnTo>
                    <a:pt x="56638" y="32032"/>
                  </a:lnTo>
                  <a:lnTo>
                    <a:pt x="54663" y="18607"/>
                  </a:lnTo>
                  <a:lnTo>
                    <a:pt x="49742" y="8019"/>
                  </a:lnTo>
                  <a:lnTo>
                    <a:pt x="45101" y="2313"/>
                  </a:lnTo>
                  <a:lnTo>
                    <a:pt x="38162" y="0"/>
                  </a:lnTo>
                  <a:close/>
                </a:path>
                <a:path w="56681" h="75258">
                  <a:moveTo>
                    <a:pt x="53211" y="68318"/>
                  </a:moveTo>
                  <a:lnTo>
                    <a:pt x="55524" y="64771"/>
                  </a:lnTo>
                  <a:lnTo>
                    <a:pt x="48586" y="53204"/>
                  </a:lnTo>
                  <a:lnTo>
                    <a:pt x="43944" y="57831"/>
                  </a:lnTo>
                  <a:lnTo>
                    <a:pt x="38162" y="59065"/>
                  </a:lnTo>
                  <a:lnTo>
                    <a:pt x="27754" y="59065"/>
                  </a:lnTo>
                  <a:lnTo>
                    <a:pt x="24285" y="57831"/>
                  </a:lnTo>
                  <a:lnTo>
                    <a:pt x="20816" y="53204"/>
                  </a:lnTo>
                  <a:lnTo>
                    <a:pt x="19659" y="49812"/>
                  </a:lnTo>
                  <a:lnTo>
                    <a:pt x="18503" y="43951"/>
                  </a:lnTo>
                  <a:lnTo>
                    <a:pt x="19659" y="31151"/>
                  </a:lnTo>
                  <a:lnTo>
                    <a:pt x="19659" y="25445"/>
                  </a:lnTo>
                  <a:lnTo>
                    <a:pt x="20816" y="21898"/>
                  </a:lnTo>
                  <a:lnTo>
                    <a:pt x="19659" y="0"/>
                  </a:lnTo>
                  <a:lnTo>
                    <a:pt x="12720" y="3392"/>
                  </a:lnTo>
                  <a:lnTo>
                    <a:pt x="8095" y="9253"/>
                  </a:lnTo>
                  <a:lnTo>
                    <a:pt x="6708" y="10767"/>
                  </a:lnTo>
                  <a:lnTo>
                    <a:pt x="1566" y="21462"/>
                  </a:lnTo>
                  <a:lnTo>
                    <a:pt x="0" y="35778"/>
                  </a:lnTo>
                  <a:lnTo>
                    <a:pt x="16" y="43164"/>
                  </a:lnTo>
                  <a:lnTo>
                    <a:pt x="2074" y="56784"/>
                  </a:lnTo>
                  <a:lnTo>
                    <a:pt x="8095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849" y="75258"/>
                  </a:lnTo>
                  <a:lnTo>
                    <a:pt x="41632" y="74024"/>
                  </a:lnTo>
                  <a:lnTo>
                    <a:pt x="45101" y="72944"/>
                  </a:lnTo>
                  <a:lnTo>
                    <a:pt x="49742" y="70631"/>
                  </a:lnTo>
                  <a:lnTo>
                    <a:pt x="53211" y="683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3" name="object 1286">
              <a:extLst>
                <a:ext uri="{FF2B5EF4-FFF2-40B4-BE49-F238E27FC236}">
                  <a16:creationId xmlns:a16="http://schemas.microsoft.com/office/drawing/2014/main" id="{D4984936-8F9F-40D0-B6A8-F4B638C8CFAF}"/>
                </a:ext>
              </a:extLst>
            </p:cNvPr>
            <p:cNvSpPr/>
            <p:nvPr/>
          </p:nvSpPr>
          <p:spPr>
            <a:xfrm>
              <a:off x="2385522" y="3283759"/>
              <a:ext cx="54275" cy="75258"/>
            </a:xfrm>
            <a:custGeom>
              <a:avLst/>
              <a:gdLst/>
              <a:ahLst/>
              <a:cxnLst/>
              <a:rect l="l" t="t" r="r" b="b"/>
              <a:pathLst>
                <a:path w="54275" h="75258">
                  <a:moveTo>
                    <a:pt x="24208" y="13879"/>
                  </a:move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4275" y="23132"/>
                  </a:lnTo>
                  <a:lnTo>
                    <a:pt x="54275" y="16192"/>
                  </a:lnTo>
                  <a:lnTo>
                    <a:pt x="5196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10330" y="38091"/>
                  </a:lnTo>
                  <a:lnTo>
                    <a:pt x="14956" y="41638"/>
                  </a:lnTo>
                  <a:lnTo>
                    <a:pt x="23128" y="43951"/>
                  </a:lnTo>
                  <a:lnTo>
                    <a:pt x="28834" y="46265"/>
                  </a:lnTo>
                  <a:lnTo>
                    <a:pt x="32380" y="48578"/>
                  </a:lnTo>
                  <a:lnTo>
                    <a:pt x="34693" y="50891"/>
                  </a:lnTo>
                  <a:lnTo>
                    <a:pt x="35772" y="54438"/>
                  </a:lnTo>
                  <a:lnTo>
                    <a:pt x="35772" y="59065"/>
                  </a:lnTo>
                  <a:lnTo>
                    <a:pt x="33459" y="61378"/>
                  </a:lnTo>
                  <a:lnTo>
                    <a:pt x="24208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079" y="60144"/>
                  </a:lnTo>
                  <a:lnTo>
                    <a:pt x="3392" y="63691"/>
                  </a:lnTo>
                  <a:lnTo>
                    <a:pt x="5705" y="67084"/>
                  </a:lnTo>
                  <a:lnTo>
                    <a:pt x="9251" y="70631"/>
                  </a:lnTo>
                  <a:lnTo>
                    <a:pt x="13877" y="71711"/>
                  </a:lnTo>
                  <a:lnTo>
                    <a:pt x="17269" y="7402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7337" y="69397"/>
                  </a:lnTo>
                  <a:lnTo>
                    <a:pt x="51963" y="66005"/>
                  </a:lnTo>
                  <a:lnTo>
                    <a:pt x="54275" y="60144"/>
                  </a:lnTo>
                  <a:lnTo>
                    <a:pt x="54275" y="48578"/>
                  </a:lnTo>
                  <a:lnTo>
                    <a:pt x="51963" y="43951"/>
                  </a:lnTo>
                  <a:lnTo>
                    <a:pt x="49650" y="40404"/>
                  </a:lnTo>
                  <a:lnTo>
                    <a:pt x="46257" y="37012"/>
                  </a:lnTo>
                  <a:lnTo>
                    <a:pt x="40398" y="33465"/>
                  </a:lnTo>
                  <a:lnTo>
                    <a:pt x="33459" y="30072"/>
                  </a:lnTo>
                  <a:lnTo>
                    <a:pt x="27754" y="27759"/>
                  </a:lnTo>
                  <a:lnTo>
                    <a:pt x="24208" y="26525"/>
                  </a:lnTo>
                  <a:lnTo>
                    <a:pt x="20816" y="24212"/>
                  </a:lnTo>
                  <a:lnTo>
                    <a:pt x="20816" y="17272"/>
                  </a:lnTo>
                  <a:lnTo>
                    <a:pt x="24208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4" name="object 1287">
              <a:extLst>
                <a:ext uri="{FF2B5EF4-FFF2-40B4-BE49-F238E27FC236}">
                  <a16:creationId xmlns:a16="http://schemas.microsoft.com/office/drawing/2014/main" id="{19035051-0957-4873-A1C4-F127CC26ABC0}"/>
                </a:ext>
              </a:extLst>
            </p:cNvPr>
            <p:cNvSpPr/>
            <p:nvPr/>
          </p:nvSpPr>
          <p:spPr>
            <a:xfrm>
              <a:off x="2450283" y="3284839"/>
              <a:ext cx="54275" cy="74178"/>
            </a:xfrm>
            <a:custGeom>
              <a:avLst/>
              <a:gdLst/>
              <a:ahLst/>
              <a:cxnLst/>
              <a:rect l="l" t="t" r="r" b="b"/>
              <a:pathLst>
                <a:path w="54275" h="74178">
                  <a:moveTo>
                    <a:pt x="20816" y="57985"/>
                  </a:moveTo>
                  <a:lnTo>
                    <a:pt x="18503" y="54438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55672"/>
                  </a:lnTo>
                  <a:lnTo>
                    <a:pt x="1079" y="62612"/>
                  </a:lnTo>
                  <a:lnTo>
                    <a:pt x="4625" y="67238"/>
                  </a:lnTo>
                  <a:lnTo>
                    <a:pt x="8018" y="71865"/>
                  </a:lnTo>
                  <a:lnTo>
                    <a:pt x="13877" y="74178"/>
                  </a:lnTo>
                  <a:lnTo>
                    <a:pt x="26521" y="74178"/>
                  </a:lnTo>
                  <a:lnTo>
                    <a:pt x="32380" y="71865"/>
                  </a:lnTo>
                  <a:lnTo>
                    <a:pt x="35772" y="66005"/>
                  </a:lnTo>
                  <a:lnTo>
                    <a:pt x="37006" y="72944"/>
                  </a:lnTo>
                  <a:lnTo>
                    <a:pt x="54275" y="72944"/>
                  </a:lnTo>
                  <a:lnTo>
                    <a:pt x="54275" y="0"/>
                  </a:lnTo>
                  <a:lnTo>
                    <a:pt x="35772" y="0"/>
                  </a:lnTo>
                  <a:lnTo>
                    <a:pt x="35772" y="52125"/>
                  </a:lnTo>
                  <a:lnTo>
                    <a:pt x="33459" y="56751"/>
                  </a:lnTo>
                  <a:lnTo>
                    <a:pt x="30067" y="57985"/>
                  </a:lnTo>
                  <a:lnTo>
                    <a:pt x="20816" y="579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5" name="object 1288">
              <a:extLst>
                <a:ext uri="{FF2B5EF4-FFF2-40B4-BE49-F238E27FC236}">
                  <a16:creationId xmlns:a16="http://schemas.microsoft.com/office/drawing/2014/main" id="{16880A09-0B3B-47C9-A4F8-C20A99D0DDA8}"/>
                </a:ext>
              </a:extLst>
            </p:cNvPr>
            <p:cNvSpPr/>
            <p:nvPr/>
          </p:nvSpPr>
          <p:spPr>
            <a:xfrm>
              <a:off x="2517356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146" y="16192"/>
                  </a:lnTo>
                  <a:lnTo>
                    <a:pt x="35772" y="19585"/>
                  </a:lnTo>
                  <a:lnTo>
                    <a:pt x="37006" y="23132"/>
                  </a:lnTo>
                  <a:lnTo>
                    <a:pt x="38085" y="27759"/>
                  </a:lnTo>
                  <a:lnTo>
                    <a:pt x="38085" y="46265"/>
                  </a:lnTo>
                  <a:lnTo>
                    <a:pt x="37006" y="52125"/>
                  </a:lnTo>
                  <a:lnTo>
                    <a:pt x="35772" y="54438"/>
                  </a:lnTo>
                  <a:lnTo>
                    <a:pt x="34693" y="57831"/>
                  </a:lnTo>
                  <a:lnTo>
                    <a:pt x="33459" y="75258"/>
                  </a:lnTo>
                  <a:lnTo>
                    <a:pt x="41632" y="75258"/>
                  </a:lnTo>
                  <a:lnTo>
                    <a:pt x="4733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56" y="32337"/>
                  </a:lnTo>
                  <a:lnTo>
                    <a:pt x="54794" y="18299"/>
                  </a:lnTo>
                  <a:lnTo>
                    <a:pt x="50883" y="8019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588" h="101783">
                  <a:moveTo>
                    <a:pt x="34693" y="57831"/>
                  </a:moveTo>
                  <a:lnTo>
                    <a:pt x="31146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459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6" name="object 1289">
              <a:extLst>
                <a:ext uri="{FF2B5EF4-FFF2-40B4-BE49-F238E27FC236}">
                  <a16:creationId xmlns:a16="http://schemas.microsoft.com/office/drawing/2014/main" id="{7569DFD9-8966-4962-B5EE-8FD407E88EA6}"/>
                </a:ext>
              </a:extLst>
            </p:cNvPr>
            <p:cNvSpPr/>
            <p:nvPr/>
          </p:nvSpPr>
          <p:spPr>
            <a:xfrm>
              <a:off x="2584430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24208" y="59065"/>
                  </a:moveTo>
                  <a:lnTo>
                    <a:pt x="20816" y="57831"/>
                  </a:lnTo>
                  <a:lnTo>
                    <a:pt x="19582" y="54438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1301" y="16192"/>
                  </a:lnTo>
                  <a:lnTo>
                    <a:pt x="34693" y="17272"/>
                  </a:lnTo>
                  <a:lnTo>
                    <a:pt x="35926" y="19585"/>
                  </a:lnTo>
                  <a:lnTo>
                    <a:pt x="37006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006" y="52125"/>
                  </a:lnTo>
                  <a:lnTo>
                    <a:pt x="35926" y="54438"/>
                  </a:lnTo>
                  <a:lnTo>
                    <a:pt x="34693" y="57831"/>
                  </a:lnTo>
                  <a:lnTo>
                    <a:pt x="33614" y="75258"/>
                  </a:lnTo>
                  <a:lnTo>
                    <a:pt x="41632" y="75258"/>
                  </a:lnTo>
                  <a:lnTo>
                    <a:pt x="47491" y="71711"/>
                  </a:lnTo>
                  <a:lnTo>
                    <a:pt x="50883" y="66005"/>
                  </a:lnTo>
                  <a:lnTo>
                    <a:pt x="51807" y="64722"/>
                  </a:lnTo>
                  <a:lnTo>
                    <a:pt x="55726" y="53849"/>
                  </a:lnTo>
                  <a:lnTo>
                    <a:pt x="56742" y="39325"/>
                  </a:lnTo>
                  <a:lnTo>
                    <a:pt x="56724" y="32300"/>
                  </a:lnTo>
                  <a:lnTo>
                    <a:pt x="55352" y="18285"/>
                  </a:lnTo>
                  <a:lnTo>
                    <a:pt x="50883" y="8019"/>
                  </a:lnTo>
                  <a:lnTo>
                    <a:pt x="47491" y="2313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9582" y="101783"/>
                  </a:lnTo>
                  <a:lnTo>
                    <a:pt x="19582" y="68318"/>
                  </a:lnTo>
                  <a:lnTo>
                    <a:pt x="23128" y="72944"/>
                  </a:lnTo>
                  <a:lnTo>
                    <a:pt x="24208" y="59065"/>
                  </a:lnTo>
                  <a:close/>
                </a:path>
                <a:path w="56742" h="101783">
                  <a:moveTo>
                    <a:pt x="34693" y="57831"/>
                  </a:moveTo>
                  <a:lnTo>
                    <a:pt x="32380" y="59065"/>
                  </a:lnTo>
                  <a:lnTo>
                    <a:pt x="24208" y="59065"/>
                  </a:lnTo>
                  <a:lnTo>
                    <a:pt x="23128" y="72944"/>
                  </a:lnTo>
                  <a:lnTo>
                    <a:pt x="27754" y="75258"/>
                  </a:lnTo>
                  <a:lnTo>
                    <a:pt x="33614" y="75258"/>
                  </a:lnTo>
                  <a:lnTo>
                    <a:pt x="34693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7" name="object 1290">
              <a:extLst>
                <a:ext uri="{FF2B5EF4-FFF2-40B4-BE49-F238E27FC236}">
                  <a16:creationId xmlns:a16="http://schemas.microsoft.com/office/drawing/2014/main" id="{45614491-0939-4073-808E-017DD0621426}"/>
                </a:ext>
              </a:extLst>
            </p:cNvPr>
            <p:cNvSpPr/>
            <p:nvPr/>
          </p:nvSpPr>
          <p:spPr>
            <a:xfrm>
              <a:off x="2650425" y="3283759"/>
              <a:ext cx="58901" cy="75258"/>
            </a:xfrm>
            <a:custGeom>
              <a:avLst/>
              <a:gdLst/>
              <a:ahLst/>
              <a:cxnLst/>
              <a:rect l="l" t="t" r="r" b="b"/>
              <a:pathLst>
                <a:path w="58901" h="75258">
                  <a:moveTo>
                    <a:pt x="19582" y="75258"/>
                  </a:moveTo>
                  <a:lnTo>
                    <a:pt x="38085" y="75258"/>
                  </a:lnTo>
                  <a:lnTo>
                    <a:pt x="39319" y="54438"/>
                  </a:lnTo>
                  <a:lnTo>
                    <a:pt x="35772" y="59065"/>
                  </a:lnTo>
                  <a:lnTo>
                    <a:pt x="21895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lnTo>
                    <a:pt x="2018" y="55850"/>
                  </a:lnTo>
                  <a:lnTo>
                    <a:pt x="6938" y="66005"/>
                  </a:lnTo>
                  <a:lnTo>
                    <a:pt x="12643" y="71711"/>
                  </a:lnTo>
                  <a:lnTo>
                    <a:pt x="19582" y="75258"/>
                  </a:lnTo>
                  <a:close/>
                </a:path>
                <a:path w="58901" h="75258">
                  <a:moveTo>
                    <a:pt x="39319" y="28838"/>
                  </a:moveTo>
                  <a:lnTo>
                    <a:pt x="39319" y="54438"/>
                  </a:lnTo>
                  <a:lnTo>
                    <a:pt x="38085" y="75258"/>
                  </a:lnTo>
                  <a:lnTo>
                    <a:pt x="45024" y="71711"/>
                  </a:lnTo>
                  <a:lnTo>
                    <a:pt x="50883" y="66005"/>
                  </a:lnTo>
                  <a:lnTo>
                    <a:pt x="51610" y="65041"/>
                  </a:lnTo>
                  <a:lnTo>
                    <a:pt x="56849" y="54240"/>
                  </a:lnTo>
                  <a:lnTo>
                    <a:pt x="58901" y="40404"/>
                  </a:lnTo>
                  <a:lnTo>
                    <a:pt x="58832" y="32933"/>
                  </a:lnTo>
                  <a:lnTo>
                    <a:pt x="56258" y="19214"/>
                  </a:lnTo>
                  <a:lnTo>
                    <a:pt x="50883" y="9253"/>
                  </a:lnTo>
                  <a:lnTo>
                    <a:pt x="45024" y="3392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3132"/>
                  </a:lnTo>
                  <a:lnTo>
                    <a:pt x="3931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8" name="object 1291">
              <a:extLst>
                <a:ext uri="{FF2B5EF4-FFF2-40B4-BE49-F238E27FC236}">
                  <a16:creationId xmlns:a16="http://schemas.microsoft.com/office/drawing/2014/main" id="{41632246-EEFE-4F63-A1F9-D0B73B6E1A58}"/>
                </a:ext>
              </a:extLst>
            </p:cNvPr>
            <p:cNvSpPr/>
            <p:nvPr/>
          </p:nvSpPr>
          <p:spPr>
            <a:xfrm>
              <a:off x="271981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9" name="object 1292">
              <a:extLst>
                <a:ext uri="{FF2B5EF4-FFF2-40B4-BE49-F238E27FC236}">
                  <a16:creationId xmlns:a16="http://schemas.microsoft.com/office/drawing/2014/main" id="{F3B852E4-BBA4-4FDD-82AA-93600CFB3094}"/>
                </a:ext>
              </a:extLst>
            </p:cNvPr>
            <p:cNvSpPr/>
            <p:nvPr/>
          </p:nvSpPr>
          <p:spPr>
            <a:xfrm>
              <a:off x="276252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0" name="object 1293">
              <a:extLst>
                <a:ext uri="{FF2B5EF4-FFF2-40B4-BE49-F238E27FC236}">
                  <a16:creationId xmlns:a16="http://schemas.microsoft.com/office/drawing/2014/main" id="{95DC026A-E972-4A8D-A199-307EFFDF9037}"/>
                </a:ext>
              </a:extLst>
            </p:cNvPr>
            <p:cNvSpPr/>
            <p:nvPr/>
          </p:nvSpPr>
          <p:spPr>
            <a:xfrm>
              <a:off x="2806468" y="3283759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3614" y="50891"/>
                  </a:lnTo>
                  <a:lnTo>
                    <a:pt x="34693" y="54438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6190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257" y="69397"/>
                  </a:lnTo>
                  <a:lnTo>
                    <a:pt x="50883" y="66005"/>
                  </a:lnTo>
                  <a:lnTo>
                    <a:pt x="53196" y="60144"/>
                  </a:lnTo>
                  <a:lnTo>
                    <a:pt x="53196" y="48578"/>
                  </a:lnTo>
                  <a:lnTo>
                    <a:pt x="52117" y="43951"/>
                  </a:lnTo>
                  <a:lnTo>
                    <a:pt x="48570" y="40404"/>
                  </a:lnTo>
                  <a:lnTo>
                    <a:pt x="45178" y="37012"/>
                  </a:lnTo>
                  <a:lnTo>
                    <a:pt x="39319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3614" y="16192"/>
                  </a:lnTo>
                  <a:lnTo>
                    <a:pt x="33614" y="23132"/>
                  </a:lnTo>
                  <a:lnTo>
                    <a:pt x="53196" y="23132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1" name="object 1294">
              <a:extLst>
                <a:ext uri="{FF2B5EF4-FFF2-40B4-BE49-F238E27FC236}">
                  <a16:creationId xmlns:a16="http://schemas.microsoft.com/office/drawing/2014/main" id="{D91B1B6B-CDB9-4910-AB95-164FABD118E7}"/>
                </a:ext>
              </a:extLst>
            </p:cNvPr>
            <p:cNvSpPr/>
            <p:nvPr/>
          </p:nvSpPr>
          <p:spPr>
            <a:xfrm>
              <a:off x="289559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8239" y="31151"/>
                  </a:lnTo>
                  <a:lnTo>
                    <a:pt x="38239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2" name="object 1295">
              <a:extLst>
                <a:ext uri="{FF2B5EF4-FFF2-40B4-BE49-F238E27FC236}">
                  <a16:creationId xmlns:a16="http://schemas.microsoft.com/office/drawing/2014/main" id="{F549C4E1-0F17-4EBD-AFEA-81913B7BEF75}"/>
                </a:ext>
              </a:extLst>
            </p:cNvPr>
            <p:cNvSpPr/>
            <p:nvPr/>
          </p:nvSpPr>
          <p:spPr>
            <a:xfrm>
              <a:off x="2941850" y="3254766"/>
              <a:ext cx="54430" cy="103017"/>
            </a:xfrm>
            <a:custGeom>
              <a:avLst/>
              <a:gdLst/>
              <a:ahLst/>
              <a:cxnLst/>
              <a:rect l="l" t="t" r="r" b="b"/>
              <a:pathLst>
                <a:path w="54430" h="103017">
                  <a:moveTo>
                    <a:pt x="49804" y="35932"/>
                  </a:moveTo>
                  <a:lnTo>
                    <a:pt x="46257" y="31306"/>
                  </a:lnTo>
                  <a:lnTo>
                    <a:pt x="40552" y="28992"/>
                  </a:lnTo>
                  <a:lnTo>
                    <a:pt x="28988" y="28992"/>
                  </a:lnTo>
                  <a:lnTo>
                    <a:pt x="23128" y="31306"/>
                  </a:lnTo>
                  <a:lnTo>
                    <a:pt x="19736" y="37012"/>
                  </a:lnTo>
                  <a:lnTo>
                    <a:pt x="19736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9736" y="103017"/>
                  </a:lnTo>
                  <a:lnTo>
                    <a:pt x="19736" y="49812"/>
                  </a:lnTo>
                  <a:lnTo>
                    <a:pt x="20816" y="46265"/>
                  </a:lnTo>
                  <a:lnTo>
                    <a:pt x="24362" y="45185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5926" y="52125"/>
                  </a:lnTo>
                  <a:lnTo>
                    <a:pt x="35926" y="103017"/>
                  </a:lnTo>
                  <a:lnTo>
                    <a:pt x="54430" y="103017"/>
                  </a:lnTo>
                  <a:lnTo>
                    <a:pt x="54430" y="47498"/>
                  </a:lnTo>
                  <a:lnTo>
                    <a:pt x="53196" y="40559"/>
                  </a:lnTo>
                  <a:lnTo>
                    <a:pt x="49804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3" name="object 1296">
              <a:extLst>
                <a:ext uri="{FF2B5EF4-FFF2-40B4-BE49-F238E27FC236}">
                  <a16:creationId xmlns:a16="http://schemas.microsoft.com/office/drawing/2014/main" id="{80B4DC93-D433-4E84-BC6D-B8C820FF6E3B}"/>
                </a:ext>
              </a:extLst>
            </p:cNvPr>
            <p:cNvSpPr/>
            <p:nvPr/>
          </p:nvSpPr>
          <p:spPr>
            <a:xfrm>
              <a:off x="3007844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8503" y="43951"/>
                  </a:move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9582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8503" y="43951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4" name="object 1297">
              <a:extLst>
                <a:ext uri="{FF2B5EF4-FFF2-40B4-BE49-F238E27FC236}">
                  <a16:creationId xmlns:a16="http://schemas.microsoft.com/office/drawing/2014/main" id="{B5820A4A-792B-495A-823D-E258FD96B52D}"/>
                </a:ext>
              </a:extLst>
            </p:cNvPr>
            <p:cNvSpPr/>
            <p:nvPr/>
          </p:nvSpPr>
          <p:spPr>
            <a:xfrm>
              <a:off x="3102673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1895" y="43951"/>
                  </a:move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834" y="30072"/>
                  </a:lnTo>
                  <a:lnTo>
                    <a:pt x="21895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8834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5" name="object 1298">
              <a:extLst>
                <a:ext uri="{FF2B5EF4-FFF2-40B4-BE49-F238E27FC236}">
                  <a16:creationId xmlns:a16="http://schemas.microsoft.com/office/drawing/2014/main" id="{E2FC3B36-6EB1-46C1-90F4-355073D3B81F}"/>
                </a:ext>
              </a:extLst>
            </p:cNvPr>
            <p:cNvSpPr/>
            <p:nvPr/>
          </p:nvSpPr>
          <p:spPr>
            <a:xfrm>
              <a:off x="3166200" y="3283759"/>
              <a:ext cx="55663" cy="75258"/>
            </a:xfrm>
            <a:custGeom>
              <a:avLst/>
              <a:gdLst/>
              <a:ahLst/>
              <a:cxnLst/>
              <a:rect l="l" t="t" r="r" b="b"/>
              <a:pathLst>
                <a:path w="55663" h="75258">
                  <a:moveTo>
                    <a:pt x="28988" y="59065"/>
                  </a:moveTo>
                  <a:lnTo>
                    <a:pt x="24362" y="59065"/>
                  </a:lnTo>
                  <a:lnTo>
                    <a:pt x="20816" y="55518"/>
                  </a:lnTo>
                  <a:lnTo>
                    <a:pt x="19736" y="50891"/>
                  </a:lnTo>
                  <a:lnTo>
                    <a:pt x="19736" y="26525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3614" y="17272"/>
                  </a:lnTo>
                  <a:lnTo>
                    <a:pt x="37006" y="20819"/>
                  </a:lnTo>
                  <a:lnTo>
                    <a:pt x="37006" y="28838"/>
                  </a:lnTo>
                  <a:lnTo>
                    <a:pt x="55663" y="28838"/>
                  </a:lnTo>
                  <a:lnTo>
                    <a:pt x="55663" y="19585"/>
                  </a:lnTo>
                  <a:lnTo>
                    <a:pt x="53350" y="12645"/>
                  </a:lnTo>
                  <a:lnTo>
                    <a:pt x="48724" y="6939"/>
                  </a:lnTo>
                  <a:lnTo>
                    <a:pt x="44099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7326" y="10120"/>
                  </a:lnTo>
                  <a:lnTo>
                    <a:pt x="1699" y="20409"/>
                  </a:lnTo>
                  <a:lnTo>
                    <a:pt x="0" y="34698"/>
                  </a:lnTo>
                  <a:lnTo>
                    <a:pt x="83" y="43498"/>
                  </a:lnTo>
                  <a:lnTo>
                    <a:pt x="2759" y="57190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7491" y="68318"/>
                  </a:lnTo>
                  <a:lnTo>
                    <a:pt x="53350" y="63691"/>
                  </a:lnTo>
                  <a:lnTo>
                    <a:pt x="55663" y="56751"/>
                  </a:lnTo>
                  <a:lnTo>
                    <a:pt x="55663" y="48578"/>
                  </a:lnTo>
                  <a:lnTo>
                    <a:pt x="37006" y="48578"/>
                  </a:lnTo>
                  <a:lnTo>
                    <a:pt x="37006" y="55518"/>
                  </a:lnTo>
                  <a:lnTo>
                    <a:pt x="34693" y="59065"/>
                  </a:lnTo>
                  <a:lnTo>
                    <a:pt x="28988" y="59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6" name="object 1299">
              <a:extLst>
                <a:ext uri="{FF2B5EF4-FFF2-40B4-BE49-F238E27FC236}">
                  <a16:creationId xmlns:a16="http://schemas.microsoft.com/office/drawing/2014/main" id="{6355BFDC-151E-4C1E-827B-7D482AA7963B}"/>
                </a:ext>
              </a:extLst>
            </p:cNvPr>
            <p:cNvSpPr/>
            <p:nvPr/>
          </p:nvSpPr>
          <p:spPr>
            <a:xfrm>
              <a:off x="3231115" y="3254766"/>
              <a:ext cx="54275" cy="103017"/>
            </a:xfrm>
            <a:custGeom>
              <a:avLst/>
              <a:gdLst/>
              <a:ahLst/>
              <a:cxnLst/>
              <a:rect l="l" t="t" r="r" b="b"/>
              <a:pathLst>
                <a:path w="54275" h="103017">
                  <a:moveTo>
                    <a:pt x="49650" y="35932"/>
                  </a:moveTo>
                  <a:lnTo>
                    <a:pt x="46257" y="31306"/>
                  </a:lnTo>
                  <a:lnTo>
                    <a:pt x="40398" y="28992"/>
                  </a:lnTo>
                  <a:lnTo>
                    <a:pt x="27754" y="28992"/>
                  </a:lnTo>
                  <a:lnTo>
                    <a:pt x="23128" y="31306"/>
                  </a:lnTo>
                  <a:lnTo>
                    <a:pt x="18503" y="37012"/>
                  </a:lnTo>
                  <a:lnTo>
                    <a:pt x="1850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8503" y="103017"/>
                  </a:lnTo>
                  <a:lnTo>
                    <a:pt x="18503" y="49812"/>
                  </a:lnTo>
                  <a:lnTo>
                    <a:pt x="20816" y="46265"/>
                  </a:lnTo>
                  <a:lnTo>
                    <a:pt x="23128" y="45185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5772" y="52125"/>
                  </a:lnTo>
                  <a:lnTo>
                    <a:pt x="35772" y="103017"/>
                  </a:lnTo>
                  <a:lnTo>
                    <a:pt x="54275" y="103017"/>
                  </a:lnTo>
                  <a:lnTo>
                    <a:pt x="54275" y="47498"/>
                  </a:lnTo>
                  <a:lnTo>
                    <a:pt x="53196" y="40559"/>
                  </a:lnTo>
                  <a:lnTo>
                    <a:pt x="49650" y="35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7" name="object 1300">
              <a:extLst>
                <a:ext uri="{FF2B5EF4-FFF2-40B4-BE49-F238E27FC236}">
                  <a16:creationId xmlns:a16="http://schemas.microsoft.com/office/drawing/2014/main" id="{7360375D-48C0-4C28-AEE7-B4405A464AD1}"/>
                </a:ext>
              </a:extLst>
            </p:cNvPr>
            <p:cNvSpPr/>
            <p:nvPr/>
          </p:nvSpPr>
          <p:spPr>
            <a:xfrm>
              <a:off x="329818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2645"/>
                  </a:lnTo>
                  <a:lnTo>
                    <a:pt x="3392" y="17272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19582" y="101783"/>
                  </a:lnTo>
                  <a:lnTo>
                    <a:pt x="19582" y="28838"/>
                  </a:lnTo>
                  <a:lnTo>
                    <a:pt x="1079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8" name="object 1301">
              <a:extLst>
                <a:ext uri="{FF2B5EF4-FFF2-40B4-BE49-F238E27FC236}">
                  <a16:creationId xmlns:a16="http://schemas.microsoft.com/office/drawing/2014/main" id="{7599B074-BC8F-4CB5-8127-94A1067B4309}"/>
                </a:ext>
              </a:extLst>
            </p:cNvPr>
            <p:cNvSpPr/>
            <p:nvPr/>
          </p:nvSpPr>
          <p:spPr>
            <a:xfrm>
              <a:off x="3330570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337" y="53204"/>
                  </a:lnTo>
                  <a:lnTo>
                    <a:pt x="43944" y="57831"/>
                  </a:lnTo>
                  <a:lnTo>
                    <a:pt x="38085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19582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588" y="43951"/>
                  </a:lnTo>
                  <a:lnTo>
                    <a:pt x="38085" y="28838"/>
                  </a:lnTo>
                  <a:lnTo>
                    <a:pt x="38085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582" y="21898"/>
                  </a:lnTo>
                  <a:lnTo>
                    <a:pt x="21895" y="19585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6" y="43138"/>
                  </a:lnTo>
                  <a:lnTo>
                    <a:pt x="2060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40398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28838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9" name="object 1302">
              <a:extLst>
                <a:ext uri="{FF2B5EF4-FFF2-40B4-BE49-F238E27FC236}">
                  <a16:creationId xmlns:a16="http://schemas.microsoft.com/office/drawing/2014/main" id="{B8AEBA59-AF69-4EDD-8A5F-BA5EC40974A2}"/>
                </a:ext>
              </a:extLst>
            </p:cNvPr>
            <p:cNvSpPr/>
            <p:nvPr/>
          </p:nvSpPr>
          <p:spPr>
            <a:xfrm>
              <a:off x="3390705" y="3284839"/>
              <a:ext cx="57822" cy="72944"/>
            </a:xfrm>
            <a:custGeom>
              <a:avLst/>
              <a:gdLst/>
              <a:ahLst/>
              <a:cxnLst/>
              <a:rect l="l" t="t" r="r" b="b"/>
              <a:pathLst>
                <a:path w="57822" h="72944">
                  <a:moveTo>
                    <a:pt x="28834" y="46419"/>
                  </a:moveTo>
                  <a:lnTo>
                    <a:pt x="19582" y="0"/>
                  </a:lnTo>
                  <a:lnTo>
                    <a:pt x="0" y="0"/>
                  </a:lnTo>
                  <a:lnTo>
                    <a:pt x="19582" y="72944"/>
                  </a:lnTo>
                  <a:lnTo>
                    <a:pt x="38085" y="72944"/>
                  </a:lnTo>
                  <a:lnTo>
                    <a:pt x="57822" y="0"/>
                  </a:lnTo>
                  <a:lnTo>
                    <a:pt x="38085" y="0"/>
                  </a:lnTo>
                  <a:lnTo>
                    <a:pt x="28834" y="46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0" name="object 1303">
              <a:extLst>
                <a:ext uri="{FF2B5EF4-FFF2-40B4-BE49-F238E27FC236}">
                  <a16:creationId xmlns:a16="http://schemas.microsoft.com/office/drawing/2014/main" id="{017BB16C-9633-4ADD-BA10-B50826D07A58}"/>
                </a:ext>
              </a:extLst>
            </p:cNvPr>
            <p:cNvSpPr/>
            <p:nvPr/>
          </p:nvSpPr>
          <p:spPr>
            <a:xfrm>
              <a:off x="345423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5" y="43190"/>
                  </a:move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5926" y="75258"/>
                  </a:lnTo>
                  <a:lnTo>
                    <a:pt x="4163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350" y="68318"/>
                  </a:lnTo>
                  <a:lnTo>
                    <a:pt x="55663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6756" y="10781"/>
                  </a:lnTo>
                  <a:lnTo>
                    <a:pt x="1570" y="21472"/>
                  </a:lnTo>
                  <a:lnTo>
                    <a:pt x="0" y="35778"/>
                  </a:lnTo>
                  <a:lnTo>
                    <a:pt x="25" y="43190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1" name="object 1304">
              <a:extLst>
                <a:ext uri="{FF2B5EF4-FFF2-40B4-BE49-F238E27FC236}">
                  <a16:creationId xmlns:a16="http://schemas.microsoft.com/office/drawing/2014/main" id="{659BB310-188F-4DC9-8800-C486AEFCBABC}"/>
                </a:ext>
              </a:extLst>
            </p:cNvPr>
            <p:cNvSpPr/>
            <p:nvPr/>
          </p:nvSpPr>
          <p:spPr>
            <a:xfrm>
              <a:off x="3521461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2" name="object 1305">
              <a:extLst>
                <a:ext uri="{FF2B5EF4-FFF2-40B4-BE49-F238E27FC236}">
                  <a16:creationId xmlns:a16="http://schemas.microsoft.com/office/drawing/2014/main" id="{E4B033C8-BA63-4E58-9E55-44216A204C6D}"/>
                </a:ext>
              </a:extLst>
            </p:cNvPr>
            <p:cNvSpPr/>
            <p:nvPr/>
          </p:nvSpPr>
          <p:spPr>
            <a:xfrm>
              <a:off x="3620915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5772" y="75258"/>
                  </a:lnTo>
                  <a:lnTo>
                    <a:pt x="41632" y="74024"/>
                  </a:lnTo>
                  <a:lnTo>
                    <a:pt x="45024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4208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3" name="object 1306">
              <a:extLst>
                <a:ext uri="{FF2B5EF4-FFF2-40B4-BE49-F238E27FC236}">
                  <a16:creationId xmlns:a16="http://schemas.microsoft.com/office/drawing/2014/main" id="{5FC60550-A2E6-4A6B-8513-49735209DF9E}"/>
                </a:ext>
              </a:extLst>
            </p:cNvPr>
            <p:cNvSpPr/>
            <p:nvPr/>
          </p:nvSpPr>
          <p:spPr>
            <a:xfrm>
              <a:off x="3686755" y="3283759"/>
              <a:ext cx="55509" cy="74024"/>
            </a:xfrm>
            <a:custGeom>
              <a:avLst/>
              <a:gdLst/>
              <a:ahLst/>
              <a:cxnLst/>
              <a:rect l="l" t="t" r="r" b="b"/>
              <a:pathLst>
                <a:path w="55509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2049" y="17272"/>
                  </a:lnTo>
                  <a:lnTo>
                    <a:pt x="24362" y="16192"/>
                  </a:lnTo>
                  <a:lnTo>
                    <a:pt x="31301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26525"/>
                  </a:lnTo>
                  <a:lnTo>
                    <a:pt x="53985" y="15406"/>
                  </a:lnTo>
                  <a:lnTo>
                    <a:pt x="47632" y="3710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4" name="object 1307">
              <a:extLst>
                <a:ext uri="{FF2B5EF4-FFF2-40B4-BE49-F238E27FC236}">
                  <a16:creationId xmlns:a16="http://schemas.microsoft.com/office/drawing/2014/main" id="{0F6CCF02-1582-45C9-85FF-350ACCD7DC4D}"/>
                </a:ext>
              </a:extLst>
            </p:cNvPr>
            <p:cNvSpPr/>
            <p:nvPr/>
          </p:nvSpPr>
          <p:spPr>
            <a:xfrm>
              <a:off x="3749203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172" y="31151"/>
                  </a:lnTo>
                  <a:lnTo>
                    <a:pt x="8172" y="70631"/>
                  </a:lnTo>
                  <a:lnTo>
                    <a:pt x="8332" y="74137"/>
                  </a:lnTo>
                  <a:lnTo>
                    <a:pt x="13960" y="87122"/>
                  </a:lnTo>
                  <a:lnTo>
                    <a:pt x="26675" y="91450"/>
                  </a:lnTo>
                  <a:lnTo>
                    <a:pt x="34693" y="91450"/>
                  </a:lnTo>
                  <a:lnTo>
                    <a:pt x="37006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5" name="object 1308">
              <a:extLst>
                <a:ext uri="{FF2B5EF4-FFF2-40B4-BE49-F238E27FC236}">
                  <a16:creationId xmlns:a16="http://schemas.microsoft.com/office/drawing/2014/main" id="{B6A0FC67-0182-451F-BC05-BD09859687D8}"/>
                </a:ext>
              </a:extLst>
            </p:cNvPr>
            <p:cNvSpPr/>
            <p:nvPr/>
          </p:nvSpPr>
          <p:spPr>
            <a:xfrm>
              <a:off x="3824450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6" name="object 1309">
              <a:extLst>
                <a:ext uri="{FF2B5EF4-FFF2-40B4-BE49-F238E27FC236}">
                  <a16:creationId xmlns:a16="http://schemas.microsoft.com/office/drawing/2014/main" id="{FFAD01F2-3376-4FCC-AFAA-4129D280F550}"/>
                </a:ext>
              </a:extLst>
            </p:cNvPr>
            <p:cNvSpPr/>
            <p:nvPr/>
          </p:nvSpPr>
          <p:spPr>
            <a:xfrm>
              <a:off x="3889211" y="3252453"/>
              <a:ext cx="41632" cy="105330"/>
            </a:xfrm>
            <a:custGeom>
              <a:avLst/>
              <a:gdLst/>
              <a:ahLst/>
              <a:cxnLst/>
              <a:rect l="l" t="t" r="r" b="b"/>
              <a:pathLst>
                <a:path w="41632" h="105330">
                  <a:moveTo>
                    <a:pt x="27754" y="19739"/>
                  </a:moveTo>
                  <a:lnTo>
                    <a:pt x="31301" y="16192"/>
                  </a:lnTo>
                  <a:lnTo>
                    <a:pt x="38239" y="16192"/>
                  </a:lnTo>
                  <a:lnTo>
                    <a:pt x="41632" y="17426"/>
                  </a:lnTo>
                  <a:lnTo>
                    <a:pt x="41632" y="2313"/>
                  </a:lnTo>
                  <a:lnTo>
                    <a:pt x="38239" y="1233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1564" y="11566"/>
                  </a:lnTo>
                  <a:lnTo>
                    <a:pt x="9251" y="17426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9251" y="46265"/>
                  </a:lnTo>
                  <a:lnTo>
                    <a:pt x="9251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7" name="object 1310">
              <a:extLst>
                <a:ext uri="{FF2B5EF4-FFF2-40B4-BE49-F238E27FC236}">
                  <a16:creationId xmlns:a16="http://schemas.microsoft.com/office/drawing/2014/main" id="{13A802C8-A8AF-4937-8F12-48BE45675C28}"/>
                </a:ext>
              </a:extLst>
            </p:cNvPr>
            <p:cNvSpPr/>
            <p:nvPr/>
          </p:nvSpPr>
          <p:spPr>
            <a:xfrm>
              <a:off x="3966770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18503" y="57831"/>
                  </a:moveTo>
                  <a:lnTo>
                    <a:pt x="18503" y="48578"/>
                  </a:lnTo>
                  <a:lnTo>
                    <a:pt x="14956" y="75258"/>
                  </a:ln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close/>
                </a:path>
                <a:path w="26521" h="75258">
                  <a:moveTo>
                    <a:pt x="14956" y="75258"/>
                  </a:moveTo>
                  <a:lnTo>
                    <a:pt x="18503" y="48578"/>
                  </a:lnTo>
                  <a:lnTo>
                    <a:pt x="19582" y="46265"/>
                  </a:lnTo>
                  <a:lnTo>
                    <a:pt x="23128" y="41638"/>
                  </a:lnTo>
                  <a:lnTo>
                    <a:pt x="2652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9582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5705" y="69397"/>
                  </a:lnTo>
                  <a:lnTo>
                    <a:pt x="10330" y="72944"/>
                  </a:lnTo>
                  <a:lnTo>
                    <a:pt x="1495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8" name="object 1311">
              <a:extLst>
                <a:ext uri="{FF2B5EF4-FFF2-40B4-BE49-F238E27FC236}">
                  <a16:creationId xmlns:a16="http://schemas.microsoft.com/office/drawing/2014/main" id="{7DD84060-00AF-4BE4-8476-48FE53D5A42D}"/>
                </a:ext>
              </a:extLst>
            </p:cNvPr>
            <p:cNvSpPr/>
            <p:nvPr/>
          </p:nvSpPr>
          <p:spPr>
            <a:xfrm>
              <a:off x="406036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21898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4693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20816" y="59065"/>
                  </a:lnTo>
                  <a:lnTo>
                    <a:pt x="18503" y="54438"/>
                  </a:lnTo>
                  <a:lnTo>
                    <a:pt x="1850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693" y="75258"/>
                  </a:lnTo>
                  <a:lnTo>
                    <a:pt x="41632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18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9" name="object 1312">
              <a:extLst>
                <a:ext uri="{FF2B5EF4-FFF2-40B4-BE49-F238E27FC236}">
                  <a16:creationId xmlns:a16="http://schemas.microsoft.com/office/drawing/2014/main" id="{35E6705B-7F4F-4A83-82ED-C6DB3C959CB0}"/>
                </a:ext>
              </a:extLst>
            </p:cNvPr>
            <p:cNvSpPr/>
            <p:nvPr/>
          </p:nvSpPr>
          <p:spPr>
            <a:xfrm>
              <a:off x="412296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085" y="20819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0" name="object 1313">
              <a:extLst>
                <a:ext uri="{FF2B5EF4-FFF2-40B4-BE49-F238E27FC236}">
                  <a16:creationId xmlns:a16="http://schemas.microsoft.com/office/drawing/2014/main" id="{96F44AC6-C127-45B5-8207-C034B090B9EB}"/>
                </a:ext>
              </a:extLst>
            </p:cNvPr>
            <p:cNvSpPr/>
            <p:nvPr/>
          </p:nvSpPr>
          <p:spPr>
            <a:xfrm>
              <a:off x="4184182" y="3267566"/>
              <a:ext cx="38239" cy="91450"/>
            </a:xfrm>
            <a:custGeom>
              <a:avLst/>
              <a:gdLst/>
              <a:ahLst/>
              <a:cxnLst/>
              <a:rect l="l" t="t" r="r" b="b"/>
              <a:pathLst>
                <a:path w="38239" h="91450">
                  <a:moveTo>
                    <a:pt x="27754" y="17272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9251" y="31151"/>
                  </a:lnTo>
                  <a:lnTo>
                    <a:pt x="9251" y="70631"/>
                  </a:lnTo>
                  <a:lnTo>
                    <a:pt x="9388" y="74137"/>
                  </a:lnTo>
                  <a:lnTo>
                    <a:pt x="14603" y="87122"/>
                  </a:lnTo>
                  <a:lnTo>
                    <a:pt x="27754" y="91450"/>
                  </a:lnTo>
                  <a:lnTo>
                    <a:pt x="34693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1301" y="75258"/>
                  </a:lnTo>
                  <a:lnTo>
                    <a:pt x="27754" y="72944"/>
                  </a:lnTo>
                  <a:lnTo>
                    <a:pt x="27754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7754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1" name="object 1314">
              <a:extLst>
                <a:ext uri="{FF2B5EF4-FFF2-40B4-BE49-F238E27FC236}">
                  <a16:creationId xmlns:a16="http://schemas.microsoft.com/office/drawing/2014/main" id="{2717DF33-9ED7-4703-BA05-09B2AC1A2F4D}"/>
                </a:ext>
              </a:extLst>
            </p:cNvPr>
            <p:cNvSpPr/>
            <p:nvPr/>
          </p:nvSpPr>
          <p:spPr>
            <a:xfrm>
              <a:off x="4259428" y="3283759"/>
              <a:ext cx="39319" cy="75258"/>
            </a:xfrm>
            <a:custGeom>
              <a:avLst/>
              <a:gdLst/>
              <a:ahLst/>
              <a:cxnLst/>
              <a:rect l="l" t="t" r="r" b="b"/>
              <a:pathLst>
                <a:path w="39319" h="75258">
                  <a:moveTo>
                    <a:pt x="39319" y="54438"/>
                  </a:moveTo>
                  <a:lnTo>
                    <a:pt x="35772" y="59065"/>
                  </a:lnTo>
                  <a:lnTo>
                    <a:pt x="23128" y="59065"/>
                  </a:lnTo>
                  <a:lnTo>
                    <a:pt x="19582" y="53204"/>
                  </a:lnTo>
                  <a:lnTo>
                    <a:pt x="30067" y="75258"/>
                  </a:lnTo>
                  <a:lnTo>
                    <a:pt x="39319" y="75258"/>
                  </a:lnTo>
                  <a:lnTo>
                    <a:pt x="39319" y="54438"/>
                  </a:lnTo>
                  <a:close/>
                </a:path>
                <a:path w="39319" h="75258">
                  <a:moveTo>
                    <a:pt x="19582" y="0"/>
                  </a:moveTo>
                  <a:lnTo>
                    <a:pt x="12643" y="3392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54" y="42332"/>
                  </a:lnTo>
                  <a:lnTo>
                    <a:pt x="2228" y="55977"/>
                  </a:lnTo>
                  <a:lnTo>
                    <a:pt x="8018" y="66005"/>
                  </a:lnTo>
                  <a:lnTo>
                    <a:pt x="12643" y="71711"/>
                  </a:lnTo>
                  <a:lnTo>
                    <a:pt x="19582" y="75258"/>
                  </a:lnTo>
                  <a:lnTo>
                    <a:pt x="30067" y="75258"/>
                  </a:lnTo>
                  <a:lnTo>
                    <a:pt x="19582" y="53204"/>
                  </a:lnTo>
                  <a:lnTo>
                    <a:pt x="19582" y="23132"/>
                  </a:lnTo>
                  <a:lnTo>
                    <a:pt x="21895" y="20819"/>
                  </a:lnTo>
                  <a:lnTo>
                    <a:pt x="23128" y="17272"/>
                  </a:lnTo>
                  <a:lnTo>
                    <a:pt x="26521" y="16192"/>
                  </a:lnTo>
                  <a:lnTo>
                    <a:pt x="32380" y="16192"/>
                  </a:lnTo>
                  <a:lnTo>
                    <a:pt x="35772" y="17272"/>
                  </a:lnTo>
                  <a:lnTo>
                    <a:pt x="37006" y="20819"/>
                  </a:lnTo>
                  <a:lnTo>
                    <a:pt x="39319" y="23132"/>
                  </a:lnTo>
                  <a:lnTo>
                    <a:pt x="40398" y="28838"/>
                  </a:lnTo>
                  <a:lnTo>
                    <a:pt x="40398" y="42718"/>
                  </a:lnTo>
                  <a:lnTo>
                    <a:pt x="39319" y="5443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1765" y="65041"/>
                  </a:lnTo>
                  <a:lnTo>
                    <a:pt x="57232" y="54240"/>
                  </a:lnTo>
                  <a:lnTo>
                    <a:pt x="58901" y="40404"/>
                  </a:lnTo>
                  <a:lnTo>
                    <a:pt x="58852" y="32933"/>
                  </a:lnTo>
                  <a:lnTo>
                    <a:pt x="56694" y="19214"/>
                  </a:lnTo>
                  <a:lnTo>
                    <a:pt x="50883" y="9253"/>
                  </a:lnTo>
                  <a:lnTo>
                    <a:pt x="46257" y="3392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2" name="object 1315">
              <a:extLst>
                <a:ext uri="{FF2B5EF4-FFF2-40B4-BE49-F238E27FC236}">
                  <a16:creationId xmlns:a16="http://schemas.microsoft.com/office/drawing/2014/main" id="{B1FEB7E7-D395-4A9E-B06C-345240C36065}"/>
                </a:ext>
              </a:extLst>
            </p:cNvPr>
            <p:cNvSpPr/>
            <p:nvPr/>
          </p:nvSpPr>
          <p:spPr>
            <a:xfrm>
              <a:off x="4325268" y="3252453"/>
              <a:ext cx="40552" cy="105330"/>
            </a:xfrm>
            <a:custGeom>
              <a:avLst/>
              <a:gdLst/>
              <a:ahLst/>
              <a:cxnLst/>
              <a:rect l="l" t="t" r="r" b="b"/>
              <a:pathLst>
                <a:path w="40552" h="105330">
                  <a:moveTo>
                    <a:pt x="8172" y="17426"/>
                  </a:moveTo>
                  <a:lnTo>
                    <a:pt x="8172" y="32385"/>
                  </a:lnTo>
                  <a:lnTo>
                    <a:pt x="0" y="32385"/>
                  </a:lnTo>
                  <a:lnTo>
                    <a:pt x="0" y="46265"/>
                  </a:lnTo>
                  <a:lnTo>
                    <a:pt x="8172" y="46265"/>
                  </a:lnTo>
                  <a:lnTo>
                    <a:pt x="8172" y="105330"/>
                  </a:lnTo>
                  <a:lnTo>
                    <a:pt x="27754" y="105330"/>
                  </a:lnTo>
                  <a:lnTo>
                    <a:pt x="27754" y="46265"/>
                  </a:lnTo>
                  <a:lnTo>
                    <a:pt x="39319" y="46265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739"/>
                  </a:lnTo>
                  <a:lnTo>
                    <a:pt x="30067" y="16192"/>
                  </a:lnTo>
                  <a:lnTo>
                    <a:pt x="35926" y="16192"/>
                  </a:lnTo>
                  <a:lnTo>
                    <a:pt x="40552" y="17426"/>
                  </a:lnTo>
                  <a:lnTo>
                    <a:pt x="40552" y="2313"/>
                  </a:lnTo>
                  <a:lnTo>
                    <a:pt x="37006" y="1233"/>
                  </a:lnTo>
                  <a:lnTo>
                    <a:pt x="32380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8172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3" name="object 1316">
              <a:extLst>
                <a:ext uri="{FF2B5EF4-FFF2-40B4-BE49-F238E27FC236}">
                  <a16:creationId xmlns:a16="http://schemas.microsoft.com/office/drawing/2014/main" id="{6E3BAD6A-7103-4D1D-967D-CCD2611E7BFC}"/>
                </a:ext>
              </a:extLst>
            </p:cNvPr>
            <p:cNvSpPr/>
            <p:nvPr/>
          </p:nvSpPr>
          <p:spPr>
            <a:xfrm>
              <a:off x="4403907" y="3283759"/>
              <a:ext cx="56742" cy="101783"/>
            </a:xfrm>
            <a:custGeom>
              <a:avLst/>
              <a:gdLst/>
              <a:ahLst/>
              <a:cxnLst/>
              <a:rect l="l" t="t" r="r" b="b"/>
              <a:pathLst>
                <a:path w="56742" h="101783">
                  <a:moveTo>
                    <a:pt x="18657" y="101783"/>
                  </a:moveTo>
                  <a:lnTo>
                    <a:pt x="18657" y="68318"/>
                  </a:lnTo>
                  <a:lnTo>
                    <a:pt x="22049" y="72944"/>
                  </a:lnTo>
                  <a:lnTo>
                    <a:pt x="23283" y="59065"/>
                  </a:lnTo>
                  <a:lnTo>
                    <a:pt x="20970" y="57831"/>
                  </a:lnTo>
                  <a:lnTo>
                    <a:pt x="18657" y="54438"/>
                  </a:lnTo>
                  <a:lnTo>
                    <a:pt x="18657" y="20819"/>
                  </a:lnTo>
                  <a:lnTo>
                    <a:pt x="20970" y="17272"/>
                  </a:lnTo>
                  <a:lnTo>
                    <a:pt x="23283" y="16192"/>
                  </a:lnTo>
                  <a:lnTo>
                    <a:pt x="31301" y="16192"/>
                  </a:lnTo>
                  <a:lnTo>
                    <a:pt x="35926" y="19585"/>
                  </a:lnTo>
                  <a:lnTo>
                    <a:pt x="37160" y="23132"/>
                  </a:lnTo>
                  <a:lnTo>
                    <a:pt x="38239" y="27759"/>
                  </a:lnTo>
                  <a:lnTo>
                    <a:pt x="38239" y="46265"/>
                  </a:lnTo>
                  <a:lnTo>
                    <a:pt x="37160" y="52125"/>
                  </a:lnTo>
                  <a:lnTo>
                    <a:pt x="35926" y="54438"/>
                  </a:lnTo>
                  <a:lnTo>
                    <a:pt x="33614" y="57831"/>
                  </a:lnTo>
                  <a:lnTo>
                    <a:pt x="33614" y="75258"/>
                  </a:lnTo>
                  <a:lnTo>
                    <a:pt x="40552" y="75258"/>
                  </a:lnTo>
                  <a:lnTo>
                    <a:pt x="46412" y="71711"/>
                  </a:lnTo>
                  <a:lnTo>
                    <a:pt x="51037" y="66005"/>
                  </a:lnTo>
                  <a:lnTo>
                    <a:pt x="51724" y="64743"/>
                  </a:lnTo>
                  <a:lnTo>
                    <a:pt x="55363" y="53864"/>
                  </a:lnTo>
                  <a:lnTo>
                    <a:pt x="56742" y="39325"/>
                  </a:lnTo>
                  <a:lnTo>
                    <a:pt x="56710" y="32337"/>
                  </a:lnTo>
                  <a:lnTo>
                    <a:pt x="54949" y="18299"/>
                  </a:lnTo>
                  <a:lnTo>
                    <a:pt x="51037" y="8019"/>
                  </a:lnTo>
                  <a:lnTo>
                    <a:pt x="46412" y="2313"/>
                  </a:lnTo>
                  <a:lnTo>
                    <a:pt x="40552" y="0"/>
                  </a:lnTo>
                  <a:lnTo>
                    <a:pt x="26675" y="0"/>
                  </a:lnTo>
                  <a:lnTo>
                    <a:pt x="22049" y="2313"/>
                  </a:lnTo>
                  <a:lnTo>
                    <a:pt x="18657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657" y="101783"/>
                  </a:lnTo>
                  <a:close/>
                </a:path>
                <a:path w="56742" h="101783">
                  <a:moveTo>
                    <a:pt x="33614" y="57831"/>
                  </a:moveTo>
                  <a:lnTo>
                    <a:pt x="31301" y="59065"/>
                  </a:lnTo>
                  <a:lnTo>
                    <a:pt x="23283" y="59065"/>
                  </a:lnTo>
                  <a:lnTo>
                    <a:pt x="22049" y="72944"/>
                  </a:lnTo>
                  <a:lnTo>
                    <a:pt x="27908" y="75258"/>
                  </a:lnTo>
                  <a:lnTo>
                    <a:pt x="33614" y="75258"/>
                  </a:lnTo>
                  <a:lnTo>
                    <a:pt x="33614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4" name="object 1317">
              <a:extLst>
                <a:ext uri="{FF2B5EF4-FFF2-40B4-BE49-F238E27FC236}">
                  <a16:creationId xmlns:a16="http://schemas.microsoft.com/office/drawing/2014/main" id="{8E3C39B2-DBBE-4C7F-9BAF-4250A7E56259}"/>
                </a:ext>
              </a:extLst>
            </p:cNvPr>
            <p:cNvSpPr/>
            <p:nvPr/>
          </p:nvSpPr>
          <p:spPr>
            <a:xfrm>
              <a:off x="4471135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9582" y="74024"/>
                  </a:moveTo>
                  <a:lnTo>
                    <a:pt x="19582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30067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895" y="3392"/>
                  </a:lnTo>
                  <a:lnTo>
                    <a:pt x="18503" y="9253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5" name="object 1318">
              <a:extLst>
                <a:ext uri="{FF2B5EF4-FFF2-40B4-BE49-F238E27FC236}">
                  <a16:creationId xmlns:a16="http://schemas.microsoft.com/office/drawing/2014/main" id="{20F06D2C-FA20-469F-B456-0568B8DCCEE8}"/>
                </a:ext>
              </a:extLst>
            </p:cNvPr>
            <p:cNvSpPr/>
            <p:nvPr/>
          </p:nvSpPr>
          <p:spPr>
            <a:xfrm>
              <a:off x="4516159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6939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20819"/>
                  </a:lnTo>
                  <a:lnTo>
                    <a:pt x="12798" y="20819"/>
                  </a:lnTo>
                  <a:lnTo>
                    <a:pt x="16190" y="19585"/>
                  </a:lnTo>
                  <a:lnTo>
                    <a:pt x="19736" y="14959"/>
                  </a:lnTo>
                  <a:lnTo>
                    <a:pt x="20816" y="10332"/>
                  </a:lnTo>
                  <a:lnTo>
                    <a:pt x="20816" y="6939"/>
                  </a:lnTo>
                  <a:lnTo>
                    <a:pt x="19736" y="4626"/>
                  </a:lnTo>
                  <a:lnTo>
                    <a:pt x="16190" y="1079"/>
                  </a:lnTo>
                  <a:lnTo>
                    <a:pt x="12798" y="0"/>
                  </a:lnTo>
                  <a:lnTo>
                    <a:pt x="6938" y="0"/>
                  </a:lnTo>
                  <a:lnTo>
                    <a:pt x="2312" y="3392"/>
                  </a:lnTo>
                  <a:lnTo>
                    <a:pt x="0" y="6939"/>
                  </a:lnTo>
                  <a:close/>
                </a:path>
                <a:path w="20816" h="101783">
                  <a:moveTo>
                    <a:pt x="0" y="28838"/>
                  </a:moveTo>
                  <a:lnTo>
                    <a:pt x="0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0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6" name="object 1319">
              <a:extLst>
                <a:ext uri="{FF2B5EF4-FFF2-40B4-BE49-F238E27FC236}">
                  <a16:creationId xmlns:a16="http://schemas.microsoft.com/office/drawing/2014/main" id="{FF5846E9-0063-4340-8910-2027C1B475E4}"/>
                </a:ext>
              </a:extLst>
            </p:cNvPr>
            <p:cNvSpPr/>
            <p:nvPr/>
          </p:nvSpPr>
          <p:spPr>
            <a:xfrm>
              <a:off x="4549773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50883" y="9253"/>
                  </a:moveTo>
                  <a:lnTo>
                    <a:pt x="47337" y="3392"/>
                  </a:lnTo>
                  <a:lnTo>
                    <a:pt x="42711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834" y="16192"/>
                  </a:lnTo>
                  <a:lnTo>
                    <a:pt x="32380" y="18506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275" y="18506"/>
                  </a:lnTo>
                  <a:lnTo>
                    <a:pt x="57822" y="16192"/>
                  </a:lnTo>
                  <a:lnTo>
                    <a:pt x="63527" y="16192"/>
                  </a:lnTo>
                  <a:lnTo>
                    <a:pt x="67073" y="18506"/>
                  </a:lnTo>
                  <a:lnTo>
                    <a:pt x="68153" y="23132"/>
                  </a:lnTo>
                  <a:lnTo>
                    <a:pt x="68153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785" y="15823"/>
                  </a:lnTo>
                  <a:lnTo>
                    <a:pt x="80246" y="4025"/>
                  </a:lnTo>
                  <a:lnTo>
                    <a:pt x="68153" y="0"/>
                  </a:lnTo>
                  <a:lnTo>
                    <a:pt x="60135" y="0"/>
                  </a:lnTo>
                  <a:lnTo>
                    <a:pt x="54275" y="3392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7" name="object 1320">
              <a:extLst>
                <a:ext uri="{FF2B5EF4-FFF2-40B4-BE49-F238E27FC236}">
                  <a16:creationId xmlns:a16="http://schemas.microsoft.com/office/drawing/2014/main" id="{10D7FA01-1534-4EB6-A520-28E43F4C4F65}"/>
                </a:ext>
              </a:extLst>
            </p:cNvPr>
            <p:cNvSpPr/>
            <p:nvPr/>
          </p:nvSpPr>
          <p:spPr>
            <a:xfrm>
              <a:off x="4649227" y="3283759"/>
              <a:ext cx="26521" cy="75258"/>
            </a:xfrm>
            <a:custGeom>
              <a:avLst/>
              <a:gdLst/>
              <a:ahLst/>
              <a:cxnLst/>
              <a:rect l="l" t="t" r="r" b="b"/>
              <a:pathLst>
                <a:path w="26521" h="75258">
                  <a:moveTo>
                    <a:pt x="20816" y="75258"/>
                  </a:moveTo>
                  <a:lnTo>
                    <a:pt x="26521" y="75258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4956" y="75258"/>
                  </a:lnTo>
                  <a:lnTo>
                    <a:pt x="20816" y="75258"/>
                  </a:lnTo>
                  <a:close/>
                </a:path>
                <a:path w="26521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6257" y="5706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6939"/>
                  </a:lnTo>
                  <a:lnTo>
                    <a:pt x="3392" y="10332"/>
                  </a:lnTo>
                  <a:lnTo>
                    <a:pt x="1079" y="16192"/>
                  </a:lnTo>
                  <a:lnTo>
                    <a:pt x="1079" y="23132"/>
                  </a:lnTo>
                  <a:lnTo>
                    <a:pt x="19582" y="23132"/>
                  </a:lnTo>
                  <a:lnTo>
                    <a:pt x="19582" y="17272"/>
                  </a:lnTo>
                  <a:lnTo>
                    <a:pt x="21895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3459" y="30072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4771"/>
                  </a:lnTo>
                  <a:lnTo>
                    <a:pt x="5705" y="69397"/>
                  </a:lnTo>
                  <a:lnTo>
                    <a:pt x="9251" y="72944"/>
                  </a:lnTo>
                  <a:lnTo>
                    <a:pt x="14956" y="75258"/>
                  </a:lnTo>
                  <a:lnTo>
                    <a:pt x="18503" y="57831"/>
                  </a:lnTo>
                  <a:lnTo>
                    <a:pt x="18503" y="48578"/>
                  </a:lnTo>
                  <a:lnTo>
                    <a:pt x="21895" y="43951"/>
                  </a:lnTo>
                  <a:lnTo>
                    <a:pt x="25441" y="40404"/>
                  </a:lnTo>
                  <a:lnTo>
                    <a:pt x="33459" y="40404"/>
                  </a:lnTo>
                  <a:lnTo>
                    <a:pt x="33459" y="55518"/>
                  </a:lnTo>
                  <a:lnTo>
                    <a:pt x="32380" y="57831"/>
                  </a:lnTo>
                  <a:lnTo>
                    <a:pt x="28834" y="60144"/>
                  </a:lnTo>
                  <a:lnTo>
                    <a:pt x="20816" y="60144"/>
                  </a:lnTo>
                  <a:lnTo>
                    <a:pt x="26521" y="75258"/>
                  </a:lnTo>
                  <a:lnTo>
                    <a:pt x="31146" y="72944"/>
                  </a:lnTo>
                  <a:lnTo>
                    <a:pt x="34693" y="68318"/>
                  </a:lnTo>
                  <a:lnTo>
                    <a:pt x="35772" y="70631"/>
                  </a:lnTo>
                  <a:lnTo>
                    <a:pt x="35772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8" name="object 1321">
              <a:extLst>
                <a:ext uri="{FF2B5EF4-FFF2-40B4-BE49-F238E27FC236}">
                  <a16:creationId xmlns:a16="http://schemas.microsoft.com/office/drawing/2014/main" id="{B4B84000-BCB2-4CEC-A88C-61973DD701CD}"/>
                </a:ext>
              </a:extLst>
            </p:cNvPr>
            <p:cNvSpPr/>
            <p:nvPr/>
          </p:nvSpPr>
          <p:spPr>
            <a:xfrm>
              <a:off x="4715222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9" name="object 1322">
              <a:extLst>
                <a:ext uri="{FF2B5EF4-FFF2-40B4-BE49-F238E27FC236}">
                  <a16:creationId xmlns:a16="http://schemas.microsoft.com/office/drawing/2014/main" id="{D0152FF6-F6DC-4C92-BABF-2FAF73529DD6}"/>
                </a:ext>
              </a:extLst>
            </p:cNvPr>
            <p:cNvSpPr/>
            <p:nvPr/>
          </p:nvSpPr>
          <p:spPr>
            <a:xfrm>
              <a:off x="4754541" y="3284839"/>
              <a:ext cx="60135" cy="101937"/>
            </a:xfrm>
            <a:custGeom>
              <a:avLst/>
              <a:gdLst/>
              <a:ahLst/>
              <a:cxnLst/>
              <a:rect l="l" t="t" r="r" b="b"/>
              <a:pathLst>
                <a:path w="60135" h="101937">
                  <a:moveTo>
                    <a:pt x="10330" y="101937"/>
                  </a:moveTo>
                  <a:lnTo>
                    <a:pt x="14956" y="101937"/>
                  </a:lnTo>
                  <a:lnTo>
                    <a:pt x="17644" y="101800"/>
                  </a:lnTo>
                  <a:lnTo>
                    <a:pt x="28920" y="96585"/>
                  </a:lnTo>
                  <a:lnTo>
                    <a:pt x="35772" y="83431"/>
                  </a:lnTo>
                  <a:lnTo>
                    <a:pt x="60135" y="0"/>
                  </a:lnTo>
                  <a:lnTo>
                    <a:pt x="39319" y="0"/>
                  </a:lnTo>
                  <a:lnTo>
                    <a:pt x="30067" y="41638"/>
                  </a:lnTo>
                  <a:lnTo>
                    <a:pt x="20816" y="0"/>
                  </a:lnTo>
                  <a:lnTo>
                    <a:pt x="0" y="0"/>
                  </a:lnTo>
                  <a:lnTo>
                    <a:pt x="21895" y="74178"/>
                  </a:lnTo>
                  <a:lnTo>
                    <a:pt x="19582" y="78805"/>
                  </a:lnTo>
                  <a:lnTo>
                    <a:pt x="19582" y="81118"/>
                  </a:lnTo>
                  <a:lnTo>
                    <a:pt x="16190" y="84511"/>
                  </a:lnTo>
                  <a:lnTo>
                    <a:pt x="12643" y="85744"/>
                  </a:lnTo>
                  <a:lnTo>
                    <a:pt x="8018" y="85744"/>
                  </a:lnTo>
                  <a:lnTo>
                    <a:pt x="8018" y="100703"/>
                  </a:lnTo>
                  <a:lnTo>
                    <a:pt x="10330" y="1019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0" name="object 1323">
              <a:extLst>
                <a:ext uri="{FF2B5EF4-FFF2-40B4-BE49-F238E27FC236}">
                  <a16:creationId xmlns:a16="http://schemas.microsoft.com/office/drawing/2014/main" id="{81A7B382-4E51-4FCA-B50F-95FE7ACAD586}"/>
                </a:ext>
              </a:extLst>
            </p:cNvPr>
            <p:cNvSpPr/>
            <p:nvPr/>
          </p:nvSpPr>
          <p:spPr>
            <a:xfrm>
              <a:off x="4850449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53196" y="68318"/>
                  </a:moveTo>
                  <a:lnTo>
                    <a:pt x="55509" y="64771"/>
                  </a:lnTo>
                  <a:lnTo>
                    <a:pt x="47491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19736" y="53204"/>
                  </a:lnTo>
                  <a:lnTo>
                    <a:pt x="18503" y="49812"/>
                  </a:lnTo>
                  <a:lnTo>
                    <a:pt x="18503" y="43951"/>
                  </a:ln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8503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1" name="object 1324">
              <a:extLst>
                <a:ext uri="{FF2B5EF4-FFF2-40B4-BE49-F238E27FC236}">
                  <a16:creationId xmlns:a16="http://schemas.microsoft.com/office/drawing/2014/main" id="{2FC0A5A6-0ABC-46A7-810A-562A4AC2002F}"/>
                </a:ext>
              </a:extLst>
            </p:cNvPr>
            <p:cNvSpPr/>
            <p:nvPr/>
          </p:nvSpPr>
          <p:spPr>
            <a:xfrm>
              <a:off x="4916444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193" y="15406"/>
                  </a:lnTo>
                  <a:lnTo>
                    <a:pt x="46694" y="3710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2" name="object 1325">
              <a:extLst>
                <a:ext uri="{FF2B5EF4-FFF2-40B4-BE49-F238E27FC236}">
                  <a16:creationId xmlns:a16="http://schemas.microsoft.com/office/drawing/2014/main" id="{18071AA0-F550-492A-BA42-53245B49C173}"/>
                </a:ext>
              </a:extLst>
            </p:cNvPr>
            <p:cNvSpPr/>
            <p:nvPr/>
          </p:nvSpPr>
          <p:spPr>
            <a:xfrm>
              <a:off x="4978892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675" y="17272"/>
                  </a:moveTo>
                  <a:lnTo>
                    <a:pt x="26675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65" y="74264"/>
                  </a:lnTo>
                  <a:lnTo>
                    <a:pt x="13428" y="87154"/>
                  </a:lnTo>
                  <a:lnTo>
                    <a:pt x="26675" y="91450"/>
                  </a:lnTo>
                  <a:lnTo>
                    <a:pt x="33614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675" y="68318"/>
                  </a:lnTo>
                  <a:lnTo>
                    <a:pt x="26675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675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326">
              <a:extLst>
                <a:ext uri="{FF2B5EF4-FFF2-40B4-BE49-F238E27FC236}">
                  <a16:creationId xmlns:a16="http://schemas.microsoft.com/office/drawing/2014/main" id="{A35A5A5F-6BE8-4284-BE74-FCBD258FC3FA}"/>
                </a:ext>
              </a:extLst>
            </p:cNvPr>
            <p:cNvSpPr/>
            <p:nvPr/>
          </p:nvSpPr>
          <p:spPr>
            <a:xfrm>
              <a:off x="5022837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0816" y="21898"/>
                  </a:lnTo>
                  <a:lnTo>
                    <a:pt x="23128" y="17272"/>
                  </a:lnTo>
                  <a:lnTo>
                    <a:pt x="26675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8239" y="20819"/>
                  </a:lnTo>
                  <a:lnTo>
                    <a:pt x="38239" y="31151"/>
                  </a:lnTo>
                  <a:lnTo>
                    <a:pt x="19736" y="31151"/>
                  </a:lnTo>
                  <a:lnTo>
                    <a:pt x="19736" y="43951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  <a:path w="56742" h="75258">
                  <a:moveTo>
                    <a:pt x="48570" y="53204"/>
                  </a:move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9736" y="25445"/>
                  </a:lnTo>
                  <a:lnTo>
                    <a:pt x="20816" y="21898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8172" y="9253"/>
                  </a:lnTo>
                  <a:lnTo>
                    <a:pt x="1991" y="21472"/>
                  </a:lnTo>
                  <a:lnTo>
                    <a:pt x="0" y="35778"/>
                  </a:lnTo>
                  <a:lnTo>
                    <a:pt x="25" y="43190"/>
                  </a:lnTo>
                  <a:lnTo>
                    <a:pt x="2573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2049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50883" y="70631"/>
                  </a:lnTo>
                  <a:lnTo>
                    <a:pt x="53196" y="68318"/>
                  </a:lnTo>
                  <a:lnTo>
                    <a:pt x="56742" y="64771"/>
                  </a:lnTo>
                  <a:lnTo>
                    <a:pt x="4857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4" name="object 1327">
              <a:extLst>
                <a:ext uri="{FF2B5EF4-FFF2-40B4-BE49-F238E27FC236}">
                  <a16:creationId xmlns:a16="http://schemas.microsoft.com/office/drawing/2014/main" id="{427D70B4-6FE3-4C9A-8B0F-BF5F119289D1}"/>
                </a:ext>
              </a:extLst>
            </p:cNvPr>
            <p:cNvSpPr/>
            <p:nvPr/>
          </p:nvSpPr>
          <p:spPr>
            <a:xfrm>
              <a:off x="5089911" y="3283759"/>
              <a:ext cx="35926" cy="74024"/>
            </a:xfrm>
            <a:custGeom>
              <a:avLst/>
              <a:gdLst/>
              <a:ahLst/>
              <a:cxnLst/>
              <a:rect l="l" t="t" r="r" b="b"/>
              <a:pathLst>
                <a:path w="35926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362" y="18506"/>
                  </a:lnTo>
                  <a:lnTo>
                    <a:pt x="30067" y="18506"/>
                  </a:lnTo>
                  <a:lnTo>
                    <a:pt x="35926" y="19585"/>
                  </a:lnTo>
                  <a:lnTo>
                    <a:pt x="35926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392"/>
                  </a:lnTo>
                  <a:lnTo>
                    <a:pt x="18503" y="9253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5" name="object 1328">
              <a:extLst>
                <a:ext uri="{FF2B5EF4-FFF2-40B4-BE49-F238E27FC236}">
                  <a16:creationId xmlns:a16="http://schemas.microsoft.com/office/drawing/2014/main" id="{76490085-2415-4B53-A5A8-4358C9DEA084}"/>
                </a:ext>
              </a:extLst>
            </p:cNvPr>
            <p:cNvSpPr/>
            <p:nvPr/>
          </p:nvSpPr>
          <p:spPr>
            <a:xfrm>
              <a:off x="5135089" y="3283759"/>
              <a:ext cx="56588" cy="101783"/>
            </a:xfrm>
            <a:custGeom>
              <a:avLst/>
              <a:gdLst/>
              <a:ahLst/>
              <a:cxnLst/>
              <a:rect l="l" t="t" r="r" b="b"/>
              <a:pathLst>
                <a:path w="56588" h="101783">
                  <a:moveTo>
                    <a:pt x="23128" y="59065"/>
                  </a:moveTo>
                  <a:lnTo>
                    <a:pt x="20816" y="57831"/>
                  </a:lnTo>
                  <a:lnTo>
                    <a:pt x="18503" y="54438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31146" y="16192"/>
                  </a:lnTo>
                  <a:lnTo>
                    <a:pt x="34693" y="19585"/>
                  </a:lnTo>
                  <a:lnTo>
                    <a:pt x="37006" y="23132"/>
                  </a:lnTo>
                  <a:lnTo>
                    <a:pt x="37006" y="27759"/>
                  </a:lnTo>
                  <a:lnTo>
                    <a:pt x="40398" y="75258"/>
                  </a:lnTo>
                  <a:lnTo>
                    <a:pt x="46257" y="71711"/>
                  </a:lnTo>
                  <a:lnTo>
                    <a:pt x="50883" y="66005"/>
                  </a:lnTo>
                  <a:lnTo>
                    <a:pt x="55209" y="53864"/>
                  </a:lnTo>
                  <a:lnTo>
                    <a:pt x="56588" y="39325"/>
                  </a:lnTo>
                  <a:lnTo>
                    <a:pt x="56545" y="32014"/>
                  </a:lnTo>
                  <a:lnTo>
                    <a:pt x="54570" y="18173"/>
                  </a:lnTo>
                  <a:lnTo>
                    <a:pt x="49650" y="8019"/>
                  </a:lnTo>
                  <a:lnTo>
                    <a:pt x="46257" y="2313"/>
                  </a:lnTo>
                  <a:lnTo>
                    <a:pt x="40398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7269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lnTo>
                    <a:pt x="18503" y="68318"/>
                  </a:lnTo>
                  <a:lnTo>
                    <a:pt x="21895" y="72944"/>
                  </a:lnTo>
                  <a:lnTo>
                    <a:pt x="26521" y="75258"/>
                  </a:lnTo>
                  <a:lnTo>
                    <a:pt x="32380" y="75258"/>
                  </a:lnTo>
                  <a:lnTo>
                    <a:pt x="33459" y="57831"/>
                  </a:lnTo>
                  <a:lnTo>
                    <a:pt x="31146" y="59065"/>
                  </a:lnTo>
                  <a:lnTo>
                    <a:pt x="23128" y="59065"/>
                  </a:lnTo>
                  <a:close/>
                </a:path>
                <a:path w="56588" h="101783">
                  <a:moveTo>
                    <a:pt x="40398" y="75258"/>
                  </a:moveTo>
                  <a:lnTo>
                    <a:pt x="37006" y="27759"/>
                  </a:lnTo>
                  <a:lnTo>
                    <a:pt x="37006" y="52125"/>
                  </a:lnTo>
                  <a:lnTo>
                    <a:pt x="34693" y="54438"/>
                  </a:lnTo>
                  <a:lnTo>
                    <a:pt x="33459" y="57831"/>
                  </a:lnTo>
                  <a:lnTo>
                    <a:pt x="32380" y="75258"/>
                  </a:lnTo>
                  <a:lnTo>
                    <a:pt x="40398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6" name="object 1329">
              <a:extLst>
                <a:ext uri="{FF2B5EF4-FFF2-40B4-BE49-F238E27FC236}">
                  <a16:creationId xmlns:a16="http://schemas.microsoft.com/office/drawing/2014/main" id="{49B47691-1282-46A9-BC49-14CA4E4F32C2}"/>
                </a:ext>
              </a:extLst>
            </p:cNvPr>
            <p:cNvSpPr/>
            <p:nvPr/>
          </p:nvSpPr>
          <p:spPr>
            <a:xfrm>
              <a:off x="5202163" y="3283759"/>
              <a:ext cx="35772" cy="74024"/>
            </a:xfrm>
            <a:custGeom>
              <a:avLst/>
              <a:gdLst/>
              <a:ahLst/>
              <a:cxnLst/>
              <a:rect l="l" t="t" r="r" b="b"/>
              <a:pathLst>
                <a:path w="35772" h="74024">
                  <a:moveTo>
                    <a:pt x="18503" y="74024"/>
                  </a:moveTo>
                  <a:lnTo>
                    <a:pt x="18503" y="25445"/>
                  </a:lnTo>
                  <a:lnTo>
                    <a:pt x="20816" y="20819"/>
                  </a:lnTo>
                  <a:lnTo>
                    <a:pt x="24208" y="18506"/>
                  </a:lnTo>
                  <a:lnTo>
                    <a:pt x="28834" y="18506"/>
                  </a:lnTo>
                  <a:lnTo>
                    <a:pt x="35772" y="19585"/>
                  </a:lnTo>
                  <a:lnTo>
                    <a:pt x="35772" y="1079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0816" y="3392"/>
                  </a:lnTo>
                  <a:lnTo>
                    <a:pt x="18503" y="9253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7" name="object 1330">
              <a:extLst>
                <a:ext uri="{FF2B5EF4-FFF2-40B4-BE49-F238E27FC236}">
                  <a16:creationId xmlns:a16="http://schemas.microsoft.com/office/drawing/2014/main" id="{B4BA0667-7EF2-4BDD-AC45-F5F85C5CE7B4}"/>
                </a:ext>
              </a:extLst>
            </p:cNvPr>
            <p:cNvSpPr/>
            <p:nvPr/>
          </p:nvSpPr>
          <p:spPr>
            <a:xfrm>
              <a:off x="5246108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079" y="28838"/>
                  </a:moveTo>
                  <a:lnTo>
                    <a:pt x="1079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079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018" y="0"/>
                  </a:lnTo>
                  <a:lnTo>
                    <a:pt x="4625" y="1079"/>
                  </a:lnTo>
                  <a:lnTo>
                    <a:pt x="3392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079" y="14959"/>
                  </a:lnTo>
                  <a:lnTo>
                    <a:pt x="4625" y="19585"/>
                  </a:lnTo>
                  <a:lnTo>
                    <a:pt x="8018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19582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8" name="object 1331">
              <a:extLst>
                <a:ext uri="{FF2B5EF4-FFF2-40B4-BE49-F238E27FC236}">
                  <a16:creationId xmlns:a16="http://schemas.microsoft.com/office/drawing/2014/main" id="{E16E474F-38CC-4EB5-9511-7116CC300DA4}"/>
                </a:ext>
              </a:extLst>
            </p:cNvPr>
            <p:cNvSpPr/>
            <p:nvPr/>
          </p:nvSpPr>
          <p:spPr>
            <a:xfrm>
              <a:off x="5277255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2312" y="14959"/>
                  </a:moveTo>
                  <a:lnTo>
                    <a:pt x="2312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5110" y="41638"/>
                  </a:lnTo>
                  <a:lnTo>
                    <a:pt x="22049" y="43951"/>
                  </a:lnTo>
                  <a:lnTo>
                    <a:pt x="27908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534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9251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534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9" name="object 1332">
              <a:extLst>
                <a:ext uri="{FF2B5EF4-FFF2-40B4-BE49-F238E27FC236}">
                  <a16:creationId xmlns:a16="http://schemas.microsoft.com/office/drawing/2014/main" id="{5E7ABDAD-2F55-40F9-92A7-63F7882B936A}"/>
                </a:ext>
              </a:extLst>
            </p:cNvPr>
            <p:cNvSpPr/>
            <p:nvPr/>
          </p:nvSpPr>
          <p:spPr>
            <a:xfrm>
              <a:off x="5339857" y="3283759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23" y="43138"/>
                  </a:moveTo>
                  <a:lnTo>
                    <a:pt x="2483" y="56774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41632" y="74024"/>
                  </a:lnTo>
                  <a:lnTo>
                    <a:pt x="46257" y="72944"/>
                  </a:lnTo>
                  <a:lnTo>
                    <a:pt x="49650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9319" y="59065"/>
                  </a:lnTo>
                  <a:lnTo>
                    <a:pt x="27754" y="59065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9812"/>
                  </a:lnTo>
                  <a:lnTo>
                    <a:pt x="19582" y="25445"/>
                  </a:lnTo>
                  <a:lnTo>
                    <a:pt x="20816" y="21898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8018" y="9253"/>
                  </a:lnTo>
                  <a:lnTo>
                    <a:pt x="6660" y="10753"/>
                  </a:lnTo>
                  <a:lnTo>
                    <a:pt x="1561" y="21452"/>
                  </a:lnTo>
                  <a:lnTo>
                    <a:pt x="0" y="35778"/>
                  </a:lnTo>
                  <a:lnTo>
                    <a:pt x="23" y="43138"/>
                  </a:lnTo>
                  <a:close/>
                </a:path>
                <a:path w="56588" h="75258">
                  <a:moveTo>
                    <a:pt x="38085" y="0"/>
                  </a:moveTo>
                  <a:lnTo>
                    <a:pt x="19582" y="0"/>
                  </a:lnTo>
                  <a:lnTo>
                    <a:pt x="20816" y="21898"/>
                  </a:lnTo>
                  <a:lnTo>
                    <a:pt x="21895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085" y="24212"/>
                  </a:lnTo>
                  <a:lnTo>
                    <a:pt x="38085" y="31151"/>
                  </a:lnTo>
                  <a:lnTo>
                    <a:pt x="19582" y="31151"/>
                  </a:lnTo>
                  <a:lnTo>
                    <a:pt x="19582" y="43951"/>
                  </a:lnTo>
                  <a:lnTo>
                    <a:pt x="56588" y="43951"/>
                  </a:lnTo>
                  <a:lnTo>
                    <a:pt x="56545" y="32032"/>
                  </a:lnTo>
                  <a:lnTo>
                    <a:pt x="54570" y="1860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0" name="object 1333">
              <a:extLst>
                <a:ext uri="{FF2B5EF4-FFF2-40B4-BE49-F238E27FC236}">
                  <a16:creationId xmlns:a16="http://schemas.microsoft.com/office/drawing/2014/main" id="{5AA05D5F-C575-4A72-A6F0-302320203CA8}"/>
                </a:ext>
              </a:extLst>
            </p:cNvPr>
            <p:cNvSpPr/>
            <p:nvPr/>
          </p:nvSpPr>
          <p:spPr>
            <a:xfrm>
              <a:off x="5434686" y="3283759"/>
              <a:ext cx="27754" cy="75258"/>
            </a:xfrm>
            <a:custGeom>
              <a:avLst/>
              <a:gdLst/>
              <a:ahLst/>
              <a:cxnLst/>
              <a:rect l="l" t="t" r="r" b="b"/>
              <a:pathLst>
                <a:path w="27754" h="75258">
                  <a:moveTo>
                    <a:pt x="21895" y="75258"/>
                  </a:moveTo>
                  <a:lnTo>
                    <a:pt x="27754" y="75258"/>
                  </a:lnTo>
                  <a:lnTo>
                    <a:pt x="21895" y="60144"/>
                  </a:lnTo>
                  <a:lnTo>
                    <a:pt x="19582" y="57831"/>
                  </a:lnTo>
                  <a:lnTo>
                    <a:pt x="14956" y="75258"/>
                  </a:lnTo>
                  <a:lnTo>
                    <a:pt x="21895" y="75258"/>
                  </a:lnTo>
                  <a:close/>
                </a:path>
                <a:path w="27754" h="75258">
                  <a:moveTo>
                    <a:pt x="53196" y="16192"/>
                  </a:moveTo>
                  <a:lnTo>
                    <a:pt x="50883" y="10332"/>
                  </a:lnTo>
                  <a:lnTo>
                    <a:pt x="47337" y="570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2312" y="16192"/>
                  </a:lnTo>
                  <a:lnTo>
                    <a:pt x="2312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146" y="14959"/>
                  </a:lnTo>
                  <a:lnTo>
                    <a:pt x="33459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330" y="72944"/>
                  </a:lnTo>
                  <a:lnTo>
                    <a:pt x="14956" y="75258"/>
                  </a:lnTo>
                  <a:lnTo>
                    <a:pt x="19582" y="57831"/>
                  </a:lnTo>
                  <a:lnTo>
                    <a:pt x="19582" y="48578"/>
                  </a:lnTo>
                  <a:lnTo>
                    <a:pt x="21895" y="43951"/>
                  </a:lnTo>
                  <a:lnTo>
                    <a:pt x="26521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459" y="56751"/>
                  </a:lnTo>
                  <a:lnTo>
                    <a:pt x="30067" y="60144"/>
                  </a:lnTo>
                  <a:lnTo>
                    <a:pt x="21895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772" y="68318"/>
                  </a:lnTo>
                  <a:lnTo>
                    <a:pt x="35772" y="70631"/>
                  </a:lnTo>
                  <a:lnTo>
                    <a:pt x="37006" y="74024"/>
                  </a:lnTo>
                  <a:lnTo>
                    <a:pt x="56588" y="74024"/>
                  </a:lnTo>
                  <a:lnTo>
                    <a:pt x="56588" y="72944"/>
                  </a:lnTo>
                  <a:lnTo>
                    <a:pt x="54275" y="69397"/>
                  </a:lnTo>
                  <a:lnTo>
                    <a:pt x="53196" y="64771"/>
                  </a:lnTo>
                  <a:lnTo>
                    <a:pt x="5319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1" name="object 1334">
              <a:extLst>
                <a:ext uri="{FF2B5EF4-FFF2-40B4-BE49-F238E27FC236}">
                  <a16:creationId xmlns:a16="http://schemas.microsoft.com/office/drawing/2014/main" id="{E4F99B9F-37CA-44F2-84AD-5F1603E3719B}"/>
                </a:ext>
              </a:extLst>
            </p:cNvPr>
            <p:cNvSpPr/>
            <p:nvPr/>
          </p:nvSpPr>
          <p:spPr>
            <a:xfrm>
              <a:off x="5500526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494" y="16034"/>
                  </a:lnTo>
                  <a:lnTo>
                    <a:pt x="47270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2" name="object 1335">
              <a:extLst>
                <a:ext uri="{FF2B5EF4-FFF2-40B4-BE49-F238E27FC236}">
                  <a16:creationId xmlns:a16="http://schemas.microsoft.com/office/drawing/2014/main" id="{5D6AF6F2-15B5-4413-BC1A-D0C33C25291B}"/>
                </a:ext>
              </a:extLst>
            </p:cNvPr>
            <p:cNvSpPr/>
            <p:nvPr/>
          </p:nvSpPr>
          <p:spPr>
            <a:xfrm>
              <a:off x="5565287" y="3254766"/>
              <a:ext cx="30067" cy="104250"/>
            </a:xfrm>
            <a:custGeom>
              <a:avLst/>
              <a:gdLst/>
              <a:ahLst/>
              <a:cxnLst/>
              <a:rect l="l" t="t" r="r" b="b"/>
              <a:pathLst>
                <a:path w="30067" h="104250">
                  <a:moveTo>
                    <a:pt x="24362" y="104250"/>
                  </a:moveTo>
                  <a:lnTo>
                    <a:pt x="30067" y="104250"/>
                  </a:lnTo>
                  <a:lnTo>
                    <a:pt x="25441" y="88058"/>
                  </a:lnTo>
                  <a:lnTo>
                    <a:pt x="22049" y="84511"/>
                  </a:lnTo>
                  <a:lnTo>
                    <a:pt x="19736" y="81118"/>
                  </a:lnTo>
                  <a:lnTo>
                    <a:pt x="16190" y="104250"/>
                  </a:lnTo>
                  <a:lnTo>
                    <a:pt x="24362" y="104250"/>
                  </a:lnTo>
                  <a:close/>
                </a:path>
                <a:path w="30067" h="104250">
                  <a:moveTo>
                    <a:pt x="10485" y="31306"/>
                  </a:moveTo>
                  <a:lnTo>
                    <a:pt x="5859" y="38245"/>
                  </a:lnTo>
                  <a:lnTo>
                    <a:pt x="5184" y="39389"/>
                  </a:lnTo>
                  <a:lnTo>
                    <a:pt x="1406" y="49762"/>
                  </a:lnTo>
                  <a:lnTo>
                    <a:pt x="0" y="64771"/>
                  </a:lnTo>
                  <a:lnTo>
                    <a:pt x="42" y="72115"/>
                  </a:lnTo>
                  <a:lnTo>
                    <a:pt x="2018" y="86038"/>
                  </a:lnTo>
                  <a:lnTo>
                    <a:pt x="6938" y="96077"/>
                  </a:lnTo>
                  <a:lnTo>
                    <a:pt x="10485" y="101937"/>
                  </a:lnTo>
                  <a:lnTo>
                    <a:pt x="16190" y="104250"/>
                  </a:lnTo>
                  <a:lnTo>
                    <a:pt x="19736" y="81118"/>
                  </a:lnTo>
                  <a:lnTo>
                    <a:pt x="19736" y="52125"/>
                  </a:lnTo>
                  <a:lnTo>
                    <a:pt x="22049" y="48578"/>
                  </a:lnTo>
                  <a:lnTo>
                    <a:pt x="25441" y="45185"/>
                  </a:lnTo>
                  <a:lnTo>
                    <a:pt x="33614" y="45185"/>
                  </a:lnTo>
                  <a:lnTo>
                    <a:pt x="35926" y="46265"/>
                  </a:lnTo>
                  <a:lnTo>
                    <a:pt x="38239" y="49812"/>
                  </a:lnTo>
                  <a:lnTo>
                    <a:pt x="38239" y="83431"/>
                  </a:lnTo>
                  <a:lnTo>
                    <a:pt x="35926" y="86824"/>
                  </a:lnTo>
                  <a:lnTo>
                    <a:pt x="33614" y="88058"/>
                  </a:lnTo>
                  <a:lnTo>
                    <a:pt x="25441" y="88058"/>
                  </a:lnTo>
                  <a:lnTo>
                    <a:pt x="30067" y="104250"/>
                  </a:lnTo>
                  <a:lnTo>
                    <a:pt x="34693" y="101937"/>
                  </a:lnTo>
                  <a:lnTo>
                    <a:pt x="39473" y="96077"/>
                  </a:lnTo>
                  <a:lnTo>
                    <a:pt x="39473" y="103017"/>
                  </a:lnTo>
                  <a:lnTo>
                    <a:pt x="56742" y="103017"/>
                  </a:lnTo>
                  <a:lnTo>
                    <a:pt x="56742" y="0"/>
                  </a:lnTo>
                  <a:lnTo>
                    <a:pt x="38239" y="0"/>
                  </a:lnTo>
                  <a:lnTo>
                    <a:pt x="38239" y="35932"/>
                  </a:lnTo>
                  <a:lnTo>
                    <a:pt x="34693" y="31306"/>
                  </a:lnTo>
                  <a:lnTo>
                    <a:pt x="30067" y="28992"/>
                  </a:lnTo>
                  <a:lnTo>
                    <a:pt x="16190" y="28992"/>
                  </a:lnTo>
                  <a:lnTo>
                    <a:pt x="10485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3" name="object 1336">
              <a:extLst>
                <a:ext uri="{FF2B5EF4-FFF2-40B4-BE49-F238E27FC236}">
                  <a16:creationId xmlns:a16="http://schemas.microsoft.com/office/drawing/2014/main" id="{1EFB38AE-7D80-4326-BCC9-35022D78BC53}"/>
                </a:ext>
              </a:extLst>
            </p:cNvPr>
            <p:cNvSpPr/>
            <p:nvPr/>
          </p:nvSpPr>
          <p:spPr>
            <a:xfrm>
              <a:off x="5663662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37006" y="74024"/>
                  </a:moveTo>
                  <a:lnTo>
                    <a:pt x="56742" y="74024"/>
                  </a:lnTo>
                  <a:lnTo>
                    <a:pt x="56742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7491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5926" y="68318"/>
                  </a:lnTo>
                  <a:lnTo>
                    <a:pt x="35926" y="70631"/>
                  </a:lnTo>
                  <a:lnTo>
                    <a:pt x="37006" y="74024"/>
                  </a:lnTo>
                  <a:close/>
                </a:path>
                <a:path w="56742" h="75258">
                  <a:moveTo>
                    <a:pt x="22049" y="75258"/>
                  </a:moveTo>
                  <a:lnTo>
                    <a:pt x="27754" y="75258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2049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4" name="object 1337">
              <a:extLst>
                <a:ext uri="{FF2B5EF4-FFF2-40B4-BE49-F238E27FC236}">
                  <a16:creationId xmlns:a16="http://schemas.microsoft.com/office/drawing/2014/main" id="{27D0875F-EA16-4B5E-AB89-30BC47A19ACC}"/>
                </a:ext>
              </a:extLst>
            </p:cNvPr>
            <p:cNvSpPr/>
            <p:nvPr/>
          </p:nvSpPr>
          <p:spPr>
            <a:xfrm>
              <a:off x="5740605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5" name="object 1338">
              <a:extLst>
                <a:ext uri="{FF2B5EF4-FFF2-40B4-BE49-F238E27FC236}">
                  <a16:creationId xmlns:a16="http://schemas.microsoft.com/office/drawing/2014/main" id="{3A0B2DFC-D294-4FAB-8B35-EE83EFBCBAA6}"/>
                </a:ext>
              </a:extLst>
            </p:cNvPr>
            <p:cNvSpPr/>
            <p:nvPr/>
          </p:nvSpPr>
          <p:spPr>
            <a:xfrm>
              <a:off x="5763117" y="3256000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233" y="28838"/>
                  </a:lnTo>
                  <a:close/>
                </a:path>
                <a:path w="20816" h="101783">
                  <a:moveTo>
                    <a:pt x="20816" y="10332"/>
                  </a:moveTo>
                  <a:lnTo>
                    <a:pt x="20816" y="6939"/>
                  </a:lnTo>
                  <a:lnTo>
                    <a:pt x="18503" y="3392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3546" y="3392"/>
                  </a:lnTo>
                  <a:lnTo>
                    <a:pt x="0" y="6939"/>
                  </a:lnTo>
                  <a:lnTo>
                    <a:pt x="0" y="10332"/>
                  </a:lnTo>
                  <a:lnTo>
                    <a:pt x="1233" y="14959"/>
                  </a:lnTo>
                  <a:lnTo>
                    <a:pt x="5859" y="19585"/>
                  </a:lnTo>
                  <a:lnTo>
                    <a:pt x="10485" y="20819"/>
                  </a:lnTo>
                  <a:lnTo>
                    <a:pt x="13877" y="20819"/>
                  </a:lnTo>
                  <a:lnTo>
                    <a:pt x="16190" y="19585"/>
                  </a:lnTo>
                  <a:lnTo>
                    <a:pt x="20816" y="14959"/>
                  </a:lnTo>
                  <a:lnTo>
                    <a:pt x="2081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6" name="object 1339">
              <a:extLst>
                <a:ext uri="{FF2B5EF4-FFF2-40B4-BE49-F238E27FC236}">
                  <a16:creationId xmlns:a16="http://schemas.microsoft.com/office/drawing/2014/main" id="{47ED9A62-8E55-435D-9CC8-6742A9E988F5}"/>
                </a:ext>
              </a:extLst>
            </p:cNvPr>
            <p:cNvSpPr/>
            <p:nvPr/>
          </p:nvSpPr>
          <p:spPr>
            <a:xfrm>
              <a:off x="5795497" y="3283759"/>
              <a:ext cx="56742" cy="103017"/>
            </a:xfrm>
            <a:custGeom>
              <a:avLst/>
              <a:gdLst/>
              <a:ahLst/>
              <a:cxnLst/>
              <a:rect l="l" t="t" r="r" b="b"/>
              <a:pathLst>
                <a:path w="56742" h="103017">
                  <a:moveTo>
                    <a:pt x="56742" y="1079"/>
                  </a:moveTo>
                  <a:lnTo>
                    <a:pt x="40552" y="1079"/>
                  </a:lnTo>
                  <a:lnTo>
                    <a:pt x="39319" y="8019"/>
                  </a:lnTo>
                  <a:lnTo>
                    <a:pt x="35926" y="2313"/>
                  </a:lnTo>
                  <a:lnTo>
                    <a:pt x="30067" y="0"/>
                  </a:lnTo>
                  <a:lnTo>
                    <a:pt x="24362" y="0"/>
                  </a:lnTo>
                  <a:lnTo>
                    <a:pt x="25441" y="16192"/>
                  </a:lnTo>
                  <a:lnTo>
                    <a:pt x="33614" y="16192"/>
                  </a:lnTo>
                  <a:lnTo>
                    <a:pt x="35926" y="17272"/>
                  </a:lnTo>
                  <a:lnTo>
                    <a:pt x="38239" y="20819"/>
                  </a:lnTo>
                  <a:lnTo>
                    <a:pt x="43944" y="100703"/>
                  </a:lnTo>
                  <a:lnTo>
                    <a:pt x="49804" y="94843"/>
                  </a:lnTo>
                  <a:lnTo>
                    <a:pt x="54430" y="90217"/>
                  </a:lnTo>
                  <a:lnTo>
                    <a:pt x="56742" y="83277"/>
                  </a:lnTo>
                  <a:lnTo>
                    <a:pt x="56742" y="1079"/>
                  </a:lnTo>
                  <a:close/>
                </a:path>
                <a:path w="56742" h="103017">
                  <a:moveTo>
                    <a:pt x="6938" y="96077"/>
                  </a:moveTo>
                  <a:lnTo>
                    <a:pt x="10485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3128" y="103017"/>
                  </a:lnTo>
                  <a:lnTo>
                    <a:pt x="37006" y="103017"/>
                  </a:lnTo>
                  <a:lnTo>
                    <a:pt x="43944" y="100703"/>
                  </a:lnTo>
                  <a:lnTo>
                    <a:pt x="38239" y="20819"/>
                  </a:lnTo>
                  <a:lnTo>
                    <a:pt x="38239" y="55518"/>
                  </a:lnTo>
                  <a:lnTo>
                    <a:pt x="33614" y="59065"/>
                  </a:lnTo>
                  <a:lnTo>
                    <a:pt x="25441" y="59065"/>
                  </a:lnTo>
                  <a:lnTo>
                    <a:pt x="23128" y="57831"/>
                  </a:lnTo>
                  <a:lnTo>
                    <a:pt x="20816" y="54438"/>
                  </a:lnTo>
                  <a:lnTo>
                    <a:pt x="19736" y="52125"/>
                  </a:lnTo>
                  <a:lnTo>
                    <a:pt x="18503" y="47498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0816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24362" y="0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859" y="9253"/>
                  </a:lnTo>
                  <a:lnTo>
                    <a:pt x="5000" y="10396"/>
                  </a:lnTo>
                  <a:lnTo>
                    <a:pt x="1029" y="20769"/>
                  </a:lnTo>
                  <a:lnTo>
                    <a:pt x="0" y="35778"/>
                  </a:lnTo>
                  <a:lnTo>
                    <a:pt x="4" y="41547"/>
                  </a:lnTo>
                  <a:lnTo>
                    <a:pt x="1284" y="55814"/>
                  </a:lnTo>
                  <a:lnTo>
                    <a:pt x="5859" y="66005"/>
                  </a:lnTo>
                  <a:lnTo>
                    <a:pt x="10485" y="71711"/>
                  </a:lnTo>
                  <a:lnTo>
                    <a:pt x="16190" y="75258"/>
                  </a:lnTo>
                  <a:lnTo>
                    <a:pt x="30067" y="75258"/>
                  </a:lnTo>
                  <a:lnTo>
                    <a:pt x="34693" y="72944"/>
                  </a:lnTo>
                  <a:lnTo>
                    <a:pt x="38239" y="68318"/>
                  </a:lnTo>
                  <a:lnTo>
                    <a:pt x="38239" y="78650"/>
                  </a:lnTo>
                  <a:lnTo>
                    <a:pt x="37006" y="82197"/>
                  </a:lnTo>
                  <a:lnTo>
                    <a:pt x="33614" y="86824"/>
                  </a:lnTo>
                  <a:lnTo>
                    <a:pt x="23128" y="86824"/>
                  </a:lnTo>
                  <a:lnTo>
                    <a:pt x="18503" y="85590"/>
                  </a:lnTo>
                  <a:lnTo>
                    <a:pt x="15110" y="84511"/>
                  </a:lnTo>
                  <a:lnTo>
                    <a:pt x="10485" y="80964"/>
                  </a:lnTo>
                  <a:lnTo>
                    <a:pt x="462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7" name="object 1340">
              <a:extLst>
                <a:ext uri="{FF2B5EF4-FFF2-40B4-BE49-F238E27FC236}">
                  <a16:creationId xmlns:a16="http://schemas.microsoft.com/office/drawing/2014/main" id="{8AD99311-A966-42CE-9FAA-135F37FB4090}"/>
                </a:ext>
              </a:extLst>
            </p:cNvPr>
            <p:cNvSpPr/>
            <p:nvPr/>
          </p:nvSpPr>
          <p:spPr>
            <a:xfrm>
              <a:off x="5864884" y="3283759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736" y="74024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4362" y="16192"/>
                  </a:lnTo>
                  <a:lnTo>
                    <a:pt x="30067" y="16192"/>
                  </a:lnTo>
                  <a:lnTo>
                    <a:pt x="33614" y="18506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6525"/>
                  </a:lnTo>
                  <a:lnTo>
                    <a:pt x="53627" y="16034"/>
                  </a:lnTo>
                  <a:lnTo>
                    <a:pt x="47806" y="3859"/>
                  </a:lnTo>
                  <a:lnTo>
                    <a:pt x="35926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8" name="object 1341">
              <a:extLst>
                <a:ext uri="{FF2B5EF4-FFF2-40B4-BE49-F238E27FC236}">
                  <a16:creationId xmlns:a16="http://schemas.microsoft.com/office/drawing/2014/main" id="{7C1B1027-C879-4B8F-AE52-E6653CC02CB9}"/>
                </a:ext>
              </a:extLst>
            </p:cNvPr>
            <p:cNvSpPr/>
            <p:nvPr/>
          </p:nvSpPr>
          <p:spPr>
            <a:xfrm>
              <a:off x="5933192" y="3283759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49804" y="9253"/>
                  </a:moveTo>
                  <a:lnTo>
                    <a:pt x="47491" y="3392"/>
                  </a:lnTo>
                  <a:lnTo>
                    <a:pt x="41632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742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6192"/>
                  </a:lnTo>
                  <a:lnTo>
                    <a:pt x="28988" y="16192"/>
                  </a:lnTo>
                  <a:lnTo>
                    <a:pt x="32380" y="18506"/>
                  </a:lnTo>
                  <a:lnTo>
                    <a:pt x="33614" y="23132"/>
                  </a:lnTo>
                  <a:lnTo>
                    <a:pt x="33614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4430" y="18506"/>
                  </a:lnTo>
                  <a:lnTo>
                    <a:pt x="57822" y="16192"/>
                  </a:lnTo>
                  <a:lnTo>
                    <a:pt x="63681" y="16192"/>
                  </a:lnTo>
                  <a:lnTo>
                    <a:pt x="67073" y="18506"/>
                  </a:lnTo>
                  <a:lnTo>
                    <a:pt x="68307" y="23132"/>
                  </a:lnTo>
                  <a:lnTo>
                    <a:pt x="68307" y="74024"/>
                  </a:lnTo>
                  <a:lnTo>
                    <a:pt x="87889" y="74024"/>
                  </a:lnTo>
                  <a:lnTo>
                    <a:pt x="87889" y="26525"/>
                  </a:lnTo>
                  <a:lnTo>
                    <a:pt x="86366" y="15910"/>
                  </a:lnTo>
                  <a:lnTo>
                    <a:pt x="80012" y="4048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392"/>
                  </a:lnTo>
                  <a:lnTo>
                    <a:pt x="49804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9" name="object 1342">
              <a:extLst>
                <a:ext uri="{FF2B5EF4-FFF2-40B4-BE49-F238E27FC236}">
                  <a16:creationId xmlns:a16="http://schemas.microsoft.com/office/drawing/2014/main" id="{C3FB05B2-55F9-4E0A-8750-A50F47915871}"/>
                </a:ext>
              </a:extLst>
            </p:cNvPr>
            <p:cNvSpPr/>
            <p:nvPr/>
          </p:nvSpPr>
          <p:spPr>
            <a:xfrm>
              <a:off x="6032646" y="3283759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8503" y="43951"/>
                  </a:moveTo>
                  <a:lnTo>
                    <a:pt x="56742" y="43951"/>
                  </a:lnTo>
                  <a:lnTo>
                    <a:pt x="38239" y="28838"/>
                  </a:lnTo>
                  <a:lnTo>
                    <a:pt x="38239" y="31151"/>
                  </a:lnTo>
                  <a:lnTo>
                    <a:pt x="18503" y="31151"/>
                  </a:lnTo>
                  <a:lnTo>
                    <a:pt x="19736" y="25445"/>
                  </a:lnTo>
                  <a:lnTo>
                    <a:pt x="19736" y="21898"/>
                  </a:lnTo>
                  <a:lnTo>
                    <a:pt x="22049" y="19585"/>
                  </a:lnTo>
                  <a:lnTo>
                    <a:pt x="19736" y="0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5954" y="10570"/>
                  </a:lnTo>
                  <a:lnTo>
                    <a:pt x="1488" y="21317"/>
                  </a:lnTo>
                  <a:lnTo>
                    <a:pt x="0" y="35778"/>
                  </a:lnTo>
                  <a:lnTo>
                    <a:pt x="17" y="43190"/>
                  </a:lnTo>
                  <a:lnTo>
                    <a:pt x="2089" y="56795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35926" y="75258"/>
                  </a:lnTo>
                  <a:lnTo>
                    <a:pt x="40552" y="74024"/>
                  </a:lnTo>
                  <a:lnTo>
                    <a:pt x="45178" y="72944"/>
                  </a:lnTo>
                  <a:lnTo>
                    <a:pt x="49804" y="70631"/>
                  </a:lnTo>
                  <a:lnTo>
                    <a:pt x="53196" y="68318"/>
                  </a:lnTo>
                  <a:lnTo>
                    <a:pt x="55509" y="64771"/>
                  </a:lnTo>
                  <a:lnTo>
                    <a:pt x="48570" y="53204"/>
                  </a:lnTo>
                  <a:lnTo>
                    <a:pt x="43944" y="57831"/>
                  </a:lnTo>
                  <a:lnTo>
                    <a:pt x="38239" y="59065"/>
                  </a:lnTo>
                  <a:lnTo>
                    <a:pt x="27754" y="59065"/>
                  </a:lnTo>
                  <a:lnTo>
                    <a:pt x="24362" y="57831"/>
                  </a:lnTo>
                  <a:lnTo>
                    <a:pt x="20816" y="53204"/>
                  </a:lnTo>
                  <a:lnTo>
                    <a:pt x="19736" y="49812"/>
                  </a:lnTo>
                  <a:lnTo>
                    <a:pt x="18503" y="43951"/>
                  </a:lnTo>
                  <a:close/>
                </a:path>
                <a:path w="56742" h="75258">
                  <a:moveTo>
                    <a:pt x="38239" y="0"/>
                  </a:moveTo>
                  <a:lnTo>
                    <a:pt x="19736" y="0"/>
                  </a:lnTo>
                  <a:lnTo>
                    <a:pt x="22049" y="19585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4212"/>
                  </a:lnTo>
                  <a:lnTo>
                    <a:pt x="38239" y="28838"/>
                  </a:lnTo>
                  <a:lnTo>
                    <a:pt x="56742" y="43951"/>
                  </a:lnTo>
                  <a:lnTo>
                    <a:pt x="56700" y="32032"/>
                  </a:lnTo>
                  <a:lnTo>
                    <a:pt x="54724" y="18607"/>
                  </a:lnTo>
                  <a:lnTo>
                    <a:pt x="49804" y="8019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0" name="object 1343">
              <a:extLst>
                <a:ext uri="{FF2B5EF4-FFF2-40B4-BE49-F238E27FC236}">
                  <a16:creationId xmlns:a16="http://schemas.microsoft.com/office/drawing/2014/main" id="{0E74FE61-453C-42C1-93A2-0F5C7DC3369B}"/>
                </a:ext>
              </a:extLst>
            </p:cNvPr>
            <p:cNvSpPr/>
            <p:nvPr/>
          </p:nvSpPr>
          <p:spPr>
            <a:xfrm>
              <a:off x="6098641" y="3283759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8019"/>
                  </a:move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4208" y="16192"/>
                  </a:lnTo>
                  <a:lnTo>
                    <a:pt x="30067" y="16192"/>
                  </a:lnTo>
                  <a:lnTo>
                    <a:pt x="33459" y="18506"/>
                  </a:lnTo>
                  <a:lnTo>
                    <a:pt x="35772" y="23132"/>
                  </a:lnTo>
                  <a:lnTo>
                    <a:pt x="35772" y="74024"/>
                  </a:lnTo>
                  <a:lnTo>
                    <a:pt x="54275" y="74024"/>
                  </a:lnTo>
                  <a:lnTo>
                    <a:pt x="54275" y="26525"/>
                  </a:lnTo>
                  <a:lnTo>
                    <a:pt x="53339" y="16034"/>
                  </a:lnTo>
                  <a:lnTo>
                    <a:pt x="47116" y="3859"/>
                  </a:lnTo>
                  <a:lnTo>
                    <a:pt x="35772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1" name="object 1344">
              <a:extLst>
                <a:ext uri="{FF2B5EF4-FFF2-40B4-BE49-F238E27FC236}">
                  <a16:creationId xmlns:a16="http://schemas.microsoft.com/office/drawing/2014/main" id="{4D234E1F-9F0B-49F3-9B84-C576F77A4038}"/>
                </a:ext>
              </a:extLst>
            </p:cNvPr>
            <p:cNvSpPr/>
            <p:nvPr/>
          </p:nvSpPr>
          <p:spPr>
            <a:xfrm>
              <a:off x="6161089" y="3267566"/>
              <a:ext cx="37006" cy="91450"/>
            </a:xfrm>
            <a:custGeom>
              <a:avLst/>
              <a:gdLst/>
              <a:ahLst/>
              <a:cxnLst/>
              <a:rect l="l" t="t" r="r" b="b"/>
              <a:pathLst>
                <a:path w="37006" h="91450">
                  <a:moveTo>
                    <a:pt x="26521" y="17272"/>
                  </a:moveTo>
                  <a:lnTo>
                    <a:pt x="26521" y="0"/>
                  </a:lnTo>
                  <a:lnTo>
                    <a:pt x="8018" y="0"/>
                  </a:lnTo>
                  <a:lnTo>
                    <a:pt x="8018" y="17272"/>
                  </a:lnTo>
                  <a:lnTo>
                    <a:pt x="0" y="17272"/>
                  </a:lnTo>
                  <a:lnTo>
                    <a:pt x="0" y="31151"/>
                  </a:lnTo>
                  <a:lnTo>
                    <a:pt x="8018" y="31151"/>
                  </a:lnTo>
                  <a:lnTo>
                    <a:pt x="8018" y="70631"/>
                  </a:lnTo>
                  <a:lnTo>
                    <a:pt x="8177" y="74137"/>
                  </a:lnTo>
                  <a:lnTo>
                    <a:pt x="13806" y="87122"/>
                  </a:lnTo>
                  <a:lnTo>
                    <a:pt x="26521" y="91450"/>
                  </a:lnTo>
                  <a:lnTo>
                    <a:pt x="33459" y="91450"/>
                  </a:lnTo>
                  <a:lnTo>
                    <a:pt x="37006" y="90217"/>
                  </a:lnTo>
                  <a:lnTo>
                    <a:pt x="37006" y="75258"/>
                  </a:lnTo>
                  <a:lnTo>
                    <a:pt x="32380" y="75258"/>
                  </a:lnTo>
                  <a:lnTo>
                    <a:pt x="27754" y="72944"/>
                  </a:lnTo>
                  <a:lnTo>
                    <a:pt x="26521" y="68318"/>
                  </a:lnTo>
                  <a:lnTo>
                    <a:pt x="26521" y="31151"/>
                  </a:lnTo>
                  <a:lnTo>
                    <a:pt x="37006" y="31151"/>
                  </a:lnTo>
                  <a:lnTo>
                    <a:pt x="37006" y="17272"/>
                  </a:lnTo>
                  <a:lnTo>
                    <a:pt x="26521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2" name="object 1345">
              <a:extLst>
                <a:ext uri="{FF2B5EF4-FFF2-40B4-BE49-F238E27FC236}">
                  <a16:creationId xmlns:a16="http://schemas.microsoft.com/office/drawing/2014/main" id="{B92C4D41-1D41-4FBE-941D-FFEF77FE128C}"/>
                </a:ext>
              </a:extLst>
            </p:cNvPr>
            <p:cNvSpPr/>
            <p:nvPr/>
          </p:nvSpPr>
          <p:spPr>
            <a:xfrm>
              <a:off x="6235101" y="3283759"/>
              <a:ext cx="26675" cy="103017"/>
            </a:xfrm>
            <a:custGeom>
              <a:avLst/>
              <a:gdLst/>
              <a:ahLst/>
              <a:cxnLst/>
              <a:rect l="l" t="t" r="r" b="b"/>
              <a:pathLst>
                <a:path w="26675" h="103017">
                  <a:moveTo>
                    <a:pt x="25441" y="0"/>
                  </a:moveTo>
                  <a:lnTo>
                    <a:pt x="17423" y="0"/>
                  </a:lnTo>
                  <a:lnTo>
                    <a:pt x="20816" y="23132"/>
                  </a:lnTo>
                  <a:lnTo>
                    <a:pt x="22049" y="20819"/>
                  </a:lnTo>
                  <a:lnTo>
                    <a:pt x="24362" y="17272"/>
                  </a:lnTo>
                  <a:lnTo>
                    <a:pt x="26675" y="16192"/>
                  </a:lnTo>
                  <a:lnTo>
                    <a:pt x="25441" y="0"/>
                  </a:lnTo>
                  <a:close/>
                </a:path>
                <a:path w="26675" h="103017">
                  <a:moveTo>
                    <a:pt x="8172" y="96077"/>
                  </a:moveTo>
                  <a:lnTo>
                    <a:pt x="11564" y="98390"/>
                  </a:lnTo>
                  <a:lnTo>
                    <a:pt x="15110" y="100703"/>
                  </a:lnTo>
                  <a:lnTo>
                    <a:pt x="19736" y="101783"/>
                  </a:lnTo>
                  <a:lnTo>
                    <a:pt x="24362" y="103017"/>
                  </a:lnTo>
                  <a:lnTo>
                    <a:pt x="38239" y="103017"/>
                  </a:lnTo>
                  <a:lnTo>
                    <a:pt x="45178" y="100703"/>
                  </a:lnTo>
                  <a:lnTo>
                    <a:pt x="50883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552" y="1079"/>
                  </a:lnTo>
                  <a:lnTo>
                    <a:pt x="40552" y="801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5441" y="0"/>
                  </a:lnTo>
                  <a:lnTo>
                    <a:pt x="26675" y="16192"/>
                  </a:lnTo>
                  <a:lnTo>
                    <a:pt x="34693" y="16192"/>
                  </a:lnTo>
                  <a:lnTo>
                    <a:pt x="37006" y="17272"/>
                  </a:lnTo>
                  <a:lnTo>
                    <a:pt x="39319" y="20819"/>
                  </a:lnTo>
                  <a:lnTo>
                    <a:pt x="39319" y="55518"/>
                  </a:lnTo>
                  <a:lnTo>
                    <a:pt x="34693" y="59065"/>
                  </a:lnTo>
                  <a:lnTo>
                    <a:pt x="26675" y="59065"/>
                  </a:lnTo>
                  <a:lnTo>
                    <a:pt x="24362" y="57831"/>
                  </a:lnTo>
                  <a:lnTo>
                    <a:pt x="22049" y="54438"/>
                  </a:lnTo>
                  <a:lnTo>
                    <a:pt x="20816" y="52125"/>
                  </a:lnTo>
                  <a:lnTo>
                    <a:pt x="19736" y="47498"/>
                  </a:lnTo>
                  <a:lnTo>
                    <a:pt x="19736" y="28838"/>
                  </a:lnTo>
                  <a:lnTo>
                    <a:pt x="20816" y="23132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5954" y="10553"/>
                  </a:lnTo>
                  <a:lnTo>
                    <a:pt x="1488" y="20885"/>
                  </a:lnTo>
                  <a:lnTo>
                    <a:pt x="0" y="35778"/>
                  </a:lnTo>
                  <a:lnTo>
                    <a:pt x="0" y="40404"/>
                  </a:lnTo>
                  <a:lnTo>
                    <a:pt x="2326" y="55932"/>
                  </a:lnTo>
                  <a:lnTo>
                    <a:pt x="6938" y="66005"/>
                  </a:lnTo>
                  <a:lnTo>
                    <a:pt x="11564" y="71711"/>
                  </a:lnTo>
                  <a:lnTo>
                    <a:pt x="17423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39319" y="68318"/>
                  </a:lnTo>
                  <a:lnTo>
                    <a:pt x="39319" y="78650"/>
                  </a:lnTo>
                  <a:lnTo>
                    <a:pt x="38239" y="82197"/>
                  </a:lnTo>
                  <a:lnTo>
                    <a:pt x="34693" y="86824"/>
                  </a:lnTo>
                  <a:lnTo>
                    <a:pt x="22049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859" y="93764"/>
                  </a:lnTo>
                  <a:lnTo>
                    <a:pt x="8172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3" name="object 1346">
              <a:extLst>
                <a:ext uri="{FF2B5EF4-FFF2-40B4-BE49-F238E27FC236}">
                  <a16:creationId xmlns:a16="http://schemas.microsoft.com/office/drawing/2014/main" id="{48C97A14-0BDC-46B6-B988-9FD3299DC2CD}"/>
                </a:ext>
              </a:extLst>
            </p:cNvPr>
            <p:cNvSpPr/>
            <p:nvPr/>
          </p:nvSpPr>
          <p:spPr>
            <a:xfrm>
              <a:off x="6304488" y="3283759"/>
              <a:ext cx="59055" cy="75258"/>
            </a:xfrm>
            <a:custGeom>
              <a:avLst/>
              <a:gdLst/>
              <a:ahLst/>
              <a:cxnLst/>
              <a:rect l="l" t="t" r="r" b="b"/>
              <a:pathLst>
                <a:path w="59055" h="75258">
                  <a:moveTo>
                    <a:pt x="42" y="42009"/>
                  </a:moveTo>
                  <a:lnTo>
                    <a:pt x="2018" y="55850"/>
                  </a:lnTo>
                  <a:lnTo>
                    <a:pt x="6938" y="66005"/>
                  </a:lnTo>
                  <a:lnTo>
                    <a:pt x="12798" y="71711"/>
                  </a:lnTo>
                  <a:lnTo>
                    <a:pt x="19736" y="75258"/>
                  </a:lnTo>
                  <a:lnTo>
                    <a:pt x="38239" y="75258"/>
                  </a:lnTo>
                  <a:lnTo>
                    <a:pt x="39319" y="54438"/>
                  </a:lnTo>
                  <a:lnTo>
                    <a:pt x="35926" y="59065"/>
                  </a:lnTo>
                  <a:lnTo>
                    <a:pt x="22049" y="59065"/>
                  </a:lnTo>
                  <a:lnTo>
                    <a:pt x="18503" y="53204"/>
                  </a:lnTo>
                  <a:lnTo>
                    <a:pt x="18503" y="28838"/>
                  </a:lnTo>
                  <a:lnTo>
                    <a:pt x="12798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42" y="42009"/>
                  </a:lnTo>
                  <a:close/>
                </a:path>
                <a:path w="59055" h="75258">
                  <a:moveTo>
                    <a:pt x="28988" y="0"/>
                  </a:moveTo>
                  <a:lnTo>
                    <a:pt x="19736" y="0"/>
                  </a:lnTo>
                  <a:lnTo>
                    <a:pt x="12798" y="3392"/>
                  </a:lnTo>
                  <a:lnTo>
                    <a:pt x="18503" y="28838"/>
                  </a:lnTo>
                  <a:lnTo>
                    <a:pt x="19736" y="23132"/>
                  </a:lnTo>
                  <a:lnTo>
                    <a:pt x="22049" y="20819"/>
                  </a:lnTo>
                  <a:lnTo>
                    <a:pt x="23128" y="17272"/>
                  </a:lnTo>
                  <a:lnTo>
                    <a:pt x="25441" y="16192"/>
                  </a:lnTo>
                  <a:lnTo>
                    <a:pt x="32380" y="16192"/>
                  </a:lnTo>
                  <a:lnTo>
                    <a:pt x="34693" y="17272"/>
                  </a:lnTo>
                  <a:lnTo>
                    <a:pt x="37006" y="20819"/>
                  </a:lnTo>
                  <a:lnTo>
                    <a:pt x="38239" y="23132"/>
                  </a:lnTo>
                  <a:lnTo>
                    <a:pt x="39319" y="28838"/>
                  </a:lnTo>
                  <a:lnTo>
                    <a:pt x="39319" y="54438"/>
                  </a:lnTo>
                  <a:lnTo>
                    <a:pt x="38239" y="75258"/>
                  </a:lnTo>
                  <a:lnTo>
                    <a:pt x="45178" y="71711"/>
                  </a:lnTo>
                  <a:lnTo>
                    <a:pt x="50883" y="66005"/>
                  </a:lnTo>
                  <a:lnTo>
                    <a:pt x="51634" y="65011"/>
                  </a:lnTo>
                  <a:lnTo>
                    <a:pt x="56940" y="54218"/>
                  </a:lnTo>
                  <a:lnTo>
                    <a:pt x="59055" y="40404"/>
                  </a:lnTo>
                  <a:lnTo>
                    <a:pt x="58980" y="32884"/>
                  </a:lnTo>
                  <a:lnTo>
                    <a:pt x="56319" y="19195"/>
                  </a:lnTo>
                  <a:lnTo>
                    <a:pt x="50883" y="9253"/>
                  </a:lnTo>
                  <a:lnTo>
                    <a:pt x="45178" y="3392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4" name="object 1347">
              <a:extLst>
                <a:ext uri="{FF2B5EF4-FFF2-40B4-BE49-F238E27FC236}">
                  <a16:creationId xmlns:a16="http://schemas.microsoft.com/office/drawing/2014/main" id="{092DE2E2-34DE-42F7-83B8-A22D8B736416}"/>
                </a:ext>
              </a:extLst>
            </p:cNvPr>
            <p:cNvSpPr/>
            <p:nvPr/>
          </p:nvSpPr>
          <p:spPr>
            <a:xfrm>
              <a:off x="6371562" y="3283759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22049" y="43951"/>
                  </a:moveTo>
                  <a:lnTo>
                    <a:pt x="26675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3614" y="56751"/>
                  </a:lnTo>
                  <a:lnTo>
                    <a:pt x="30067" y="60144"/>
                  </a:lnTo>
                  <a:lnTo>
                    <a:pt x="22049" y="60144"/>
                  </a:lnTo>
                  <a:lnTo>
                    <a:pt x="19736" y="5783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4693" y="68318"/>
                  </a:lnTo>
                  <a:lnTo>
                    <a:pt x="35926" y="70631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944"/>
                  </a:lnTo>
                  <a:lnTo>
                    <a:pt x="54430" y="69397"/>
                  </a:lnTo>
                  <a:lnTo>
                    <a:pt x="53196" y="64771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301" y="14959"/>
                  </a:lnTo>
                  <a:lnTo>
                    <a:pt x="33614" y="18506"/>
                  </a:lnTo>
                  <a:lnTo>
                    <a:pt x="34693" y="23132"/>
                  </a:lnTo>
                  <a:lnTo>
                    <a:pt x="34693" y="30072"/>
                  </a:lnTo>
                  <a:lnTo>
                    <a:pt x="28988" y="30072"/>
                  </a:lnTo>
                  <a:lnTo>
                    <a:pt x="22049" y="43951"/>
                  </a:lnTo>
                  <a:close/>
                </a:path>
                <a:path w="55509" h="75258">
                  <a:moveTo>
                    <a:pt x="2312" y="64771"/>
                  </a:moveTo>
                  <a:lnTo>
                    <a:pt x="5859" y="69397"/>
                  </a:lnTo>
                  <a:lnTo>
                    <a:pt x="10485" y="72944"/>
                  </a:lnTo>
                  <a:lnTo>
                    <a:pt x="15110" y="75258"/>
                  </a:lnTo>
                  <a:lnTo>
                    <a:pt x="19736" y="57831"/>
                  </a:lnTo>
                  <a:lnTo>
                    <a:pt x="19736" y="48578"/>
                  </a:lnTo>
                  <a:lnTo>
                    <a:pt x="22049" y="43951"/>
                  </a:lnTo>
                  <a:lnTo>
                    <a:pt x="28988" y="30072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5" name="object 1348">
              <a:extLst>
                <a:ext uri="{FF2B5EF4-FFF2-40B4-BE49-F238E27FC236}">
                  <a16:creationId xmlns:a16="http://schemas.microsoft.com/office/drawing/2014/main" id="{EE9682A3-CE68-4B31-80F8-47B1AB012FC9}"/>
                </a:ext>
              </a:extLst>
            </p:cNvPr>
            <p:cNvSpPr/>
            <p:nvPr/>
          </p:nvSpPr>
          <p:spPr>
            <a:xfrm>
              <a:off x="6448504" y="3254766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6" name="object 1349">
              <a:extLst>
                <a:ext uri="{FF2B5EF4-FFF2-40B4-BE49-F238E27FC236}">
                  <a16:creationId xmlns:a16="http://schemas.microsoft.com/office/drawing/2014/main" id="{4B5DFE06-EE57-42ED-BCF0-6FF114FA5A32}"/>
                </a:ext>
              </a:extLst>
            </p:cNvPr>
            <p:cNvSpPr/>
            <p:nvPr/>
          </p:nvSpPr>
          <p:spPr>
            <a:xfrm>
              <a:off x="6468704" y="3283759"/>
              <a:ext cx="53350" cy="75258"/>
            </a:xfrm>
            <a:custGeom>
              <a:avLst/>
              <a:gdLst/>
              <a:ahLst/>
              <a:cxnLst/>
              <a:rect l="l" t="t" r="r" b="b"/>
              <a:pathLst>
                <a:path w="53350" h="75258">
                  <a:moveTo>
                    <a:pt x="1233" y="14959"/>
                  </a:moveTo>
                  <a:lnTo>
                    <a:pt x="1233" y="26525"/>
                  </a:lnTo>
                  <a:lnTo>
                    <a:pt x="3546" y="31151"/>
                  </a:lnTo>
                  <a:lnTo>
                    <a:pt x="5859" y="34698"/>
                  </a:lnTo>
                  <a:lnTo>
                    <a:pt x="9251" y="38091"/>
                  </a:lnTo>
                  <a:lnTo>
                    <a:pt x="13877" y="41638"/>
                  </a:lnTo>
                  <a:lnTo>
                    <a:pt x="22049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847" y="50891"/>
                  </a:lnTo>
                  <a:lnTo>
                    <a:pt x="34847" y="59065"/>
                  </a:lnTo>
                  <a:lnTo>
                    <a:pt x="32380" y="61378"/>
                  </a:lnTo>
                  <a:lnTo>
                    <a:pt x="24362" y="61378"/>
                  </a:lnTo>
                  <a:lnTo>
                    <a:pt x="19736" y="59065"/>
                  </a:lnTo>
                  <a:lnTo>
                    <a:pt x="17423" y="54438"/>
                  </a:lnTo>
                  <a:lnTo>
                    <a:pt x="17423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233" y="60144"/>
                  </a:lnTo>
                  <a:lnTo>
                    <a:pt x="3546" y="63691"/>
                  </a:lnTo>
                  <a:lnTo>
                    <a:pt x="5859" y="67084"/>
                  </a:lnTo>
                  <a:lnTo>
                    <a:pt x="8172" y="70631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258"/>
                  </a:lnTo>
                  <a:lnTo>
                    <a:pt x="34847" y="75258"/>
                  </a:lnTo>
                  <a:lnTo>
                    <a:pt x="41786" y="72944"/>
                  </a:lnTo>
                  <a:lnTo>
                    <a:pt x="46412" y="69397"/>
                  </a:lnTo>
                  <a:lnTo>
                    <a:pt x="51037" y="66005"/>
                  </a:lnTo>
                  <a:lnTo>
                    <a:pt x="53350" y="60144"/>
                  </a:lnTo>
                  <a:lnTo>
                    <a:pt x="53350" y="48578"/>
                  </a:lnTo>
                  <a:lnTo>
                    <a:pt x="52117" y="43951"/>
                  </a:lnTo>
                  <a:lnTo>
                    <a:pt x="48724" y="40404"/>
                  </a:lnTo>
                  <a:lnTo>
                    <a:pt x="45178" y="37012"/>
                  </a:lnTo>
                  <a:lnTo>
                    <a:pt x="40552" y="33465"/>
                  </a:lnTo>
                  <a:lnTo>
                    <a:pt x="32380" y="30072"/>
                  </a:lnTo>
                  <a:lnTo>
                    <a:pt x="26675" y="27759"/>
                  </a:lnTo>
                  <a:lnTo>
                    <a:pt x="23128" y="26525"/>
                  </a:lnTo>
                  <a:lnTo>
                    <a:pt x="20816" y="24212"/>
                  </a:lnTo>
                  <a:lnTo>
                    <a:pt x="19736" y="20819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31301" y="13879"/>
                  </a:lnTo>
                  <a:lnTo>
                    <a:pt x="34847" y="16192"/>
                  </a:lnTo>
                  <a:lnTo>
                    <a:pt x="34847" y="23132"/>
                  </a:lnTo>
                  <a:lnTo>
                    <a:pt x="53350" y="23132"/>
                  </a:lnTo>
                  <a:lnTo>
                    <a:pt x="53350" y="16192"/>
                  </a:lnTo>
                  <a:lnTo>
                    <a:pt x="51037" y="10332"/>
                  </a:lnTo>
                  <a:lnTo>
                    <a:pt x="46412" y="5706"/>
                  </a:lnTo>
                  <a:lnTo>
                    <a:pt x="41786" y="2313"/>
                  </a:lnTo>
                  <a:lnTo>
                    <a:pt x="34847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7" name="object 1350">
              <a:extLst>
                <a:ext uri="{FF2B5EF4-FFF2-40B4-BE49-F238E27FC236}">
                  <a16:creationId xmlns:a16="http://schemas.microsoft.com/office/drawing/2014/main" id="{086E34F1-EF5C-4DD2-9CB6-023988736F21}"/>
                </a:ext>
              </a:extLst>
            </p:cNvPr>
            <p:cNvSpPr/>
            <p:nvPr/>
          </p:nvSpPr>
          <p:spPr>
            <a:xfrm>
              <a:off x="6534698" y="3281446"/>
              <a:ext cx="22049" cy="77571"/>
            </a:xfrm>
            <a:custGeom>
              <a:avLst/>
              <a:gdLst/>
              <a:ahLst/>
              <a:cxnLst/>
              <a:rect l="l" t="t" r="r" b="b"/>
              <a:pathLst>
                <a:path w="22049" h="77571">
                  <a:moveTo>
                    <a:pt x="1233" y="16192"/>
                  </a:moveTo>
                  <a:lnTo>
                    <a:pt x="4625" y="20819"/>
                  </a:lnTo>
                  <a:lnTo>
                    <a:pt x="8172" y="21898"/>
                  </a:lnTo>
                  <a:lnTo>
                    <a:pt x="11564" y="21898"/>
                  </a:lnTo>
                  <a:lnTo>
                    <a:pt x="16190" y="20819"/>
                  </a:lnTo>
                  <a:lnTo>
                    <a:pt x="20816" y="16192"/>
                  </a:lnTo>
                  <a:lnTo>
                    <a:pt x="22049" y="11566"/>
                  </a:lnTo>
                  <a:lnTo>
                    <a:pt x="22049" y="8019"/>
                  </a:lnTo>
                  <a:lnTo>
                    <a:pt x="20816" y="5706"/>
                  </a:lnTo>
                  <a:lnTo>
                    <a:pt x="17423" y="1079"/>
                  </a:lnTo>
                  <a:lnTo>
                    <a:pt x="13877" y="0"/>
                  </a:lnTo>
                  <a:lnTo>
                    <a:pt x="8172" y="0"/>
                  </a:lnTo>
                  <a:lnTo>
                    <a:pt x="4625" y="1079"/>
                  </a:lnTo>
                  <a:lnTo>
                    <a:pt x="3546" y="3392"/>
                  </a:lnTo>
                  <a:lnTo>
                    <a:pt x="0" y="8019"/>
                  </a:lnTo>
                  <a:lnTo>
                    <a:pt x="0" y="11566"/>
                  </a:lnTo>
                  <a:lnTo>
                    <a:pt x="1233" y="16192"/>
                  </a:lnTo>
                  <a:close/>
                </a:path>
                <a:path w="22049" h="77571">
                  <a:moveTo>
                    <a:pt x="1233" y="71711"/>
                  </a:moveTo>
                  <a:lnTo>
                    <a:pt x="4625" y="76337"/>
                  </a:lnTo>
                  <a:lnTo>
                    <a:pt x="8172" y="77571"/>
                  </a:lnTo>
                  <a:lnTo>
                    <a:pt x="11564" y="77571"/>
                  </a:lnTo>
                  <a:lnTo>
                    <a:pt x="16190" y="76337"/>
                  </a:lnTo>
                  <a:lnTo>
                    <a:pt x="20816" y="71711"/>
                  </a:lnTo>
                  <a:lnTo>
                    <a:pt x="22049" y="67084"/>
                  </a:lnTo>
                  <a:lnTo>
                    <a:pt x="22049" y="63691"/>
                  </a:lnTo>
                  <a:lnTo>
                    <a:pt x="20816" y="61378"/>
                  </a:lnTo>
                  <a:lnTo>
                    <a:pt x="17423" y="56751"/>
                  </a:lnTo>
                  <a:lnTo>
                    <a:pt x="13877" y="55518"/>
                  </a:lnTo>
                  <a:lnTo>
                    <a:pt x="8172" y="55518"/>
                  </a:lnTo>
                  <a:lnTo>
                    <a:pt x="4625" y="56751"/>
                  </a:lnTo>
                  <a:lnTo>
                    <a:pt x="3546" y="59065"/>
                  </a:lnTo>
                  <a:lnTo>
                    <a:pt x="0" y="63691"/>
                  </a:lnTo>
                  <a:lnTo>
                    <a:pt x="0" y="67084"/>
                  </a:lnTo>
                  <a:lnTo>
                    <a:pt x="1233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8" name="object 1351">
              <a:extLst>
                <a:ext uri="{FF2B5EF4-FFF2-40B4-BE49-F238E27FC236}">
                  <a16:creationId xmlns:a16="http://schemas.microsoft.com/office/drawing/2014/main" id="{E6C6E25F-82E1-4CBF-9AAC-FB8A20B92C1C}"/>
                </a:ext>
              </a:extLst>
            </p:cNvPr>
            <p:cNvSpPr/>
            <p:nvPr/>
          </p:nvSpPr>
          <p:spPr>
            <a:xfrm>
              <a:off x="893264" y="3487326"/>
              <a:ext cx="55523" cy="98390"/>
            </a:xfrm>
            <a:custGeom>
              <a:avLst/>
              <a:gdLst/>
              <a:ahLst/>
              <a:cxnLst/>
              <a:rect l="l" t="t" r="r" b="b"/>
              <a:pathLst>
                <a:path w="55523" h="98390">
                  <a:moveTo>
                    <a:pt x="19664" y="80964"/>
                  </a:moveTo>
                  <a:lnTo>
                    <a:pt x="19664" y="55518"/>
                  </a:lnTo>
                  <a:lnTo>
                    <a:pt x="49739" y="55518"/>
                  </a:lnTo>
                  <a:lnTo>
                    <a:pt x="49739" y="39325"/>
                  </a:lnTo>
                  <a:lnTo>
                    <a:pt x="19664" y="39325"/>
                  </a:lnTo>
                  <a:lnTo>
                    <a:pt x="19664" y="16192"/>
                  </a:lnTo>
                  <a:lnTo>
                    <a:pt x="55523" y="16192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90"/>
                  </a:lnTo>
                  <a:lnTo>
                    <a:pt x="55523" y="98390"/>
                  </a:lnTo>
                  <a:lnTo>
                    <a:pt x="55523" y="80964"/>
                  </a:lnTo>
                  <a:lnTo>
                    <a:pt x="1966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9" name="object 1352">
              <a:extLst>
                <a:ext uri="{FF2B5EF4-FFF2-40B4-BE49-F238E27FC236}">
                  <a16:creationId xmlns:a16="http://schemas.microsoft.com/office/drawing/2014/main" id="{FF87D889-A12A-4F1C-ACD0-81F40573ECC5}"/>
                </a:ext>
              </a:extLst>
            </p:cNvPr>
            <p:cNvSpPr/>
            <p:nvPr/>
          </p:nvSpPr>
          <p:spPr>
            <a:xfrm>
              <a:off x="958041" y="3511692"/>
              <a:ext cx="54362" cy="74024"/>
            </a:xfrm>
            <a:custGeom>
              <a:avLst/>
              <a:gdLst/>
              <a:ahLst/>
              <a:cxnLst/>
              <a:rect l="l" t="t" r="r" b="b"/>
              <a:pathLst>
                <a:path w="54362" h="74024">
                  <a:moveTo>
                    <a:pt x="18512" y="8019"/>
                  </a:moveTo>
                  <a:lnTo>
                    <a:pt x="1735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68" y="74024"/>
                  </a:lnTo>
                  <a:lnTo>
                    <a:pt x="19668" y="20819"/>
                  </a:lnTo>
                  <a:lnTo>
                    <a:pt x="20825" y="17272"/>
                  </a:lnTo>
                  <a:lnTo>
                    <a:pt x="24294" y="14959"/>
                  </a:lnTo>
                  <a:lnTo>
                    <a:pt x="27763" y="14959"/>
                  </a:lnTo>
                  <a:lnTo>
                    <a:pt x="32389" y="16192"/>
                  </a:lnTo>
                  <a:lnTo>
                    <a:pt x="34702" y="19585"/>
                  </a:lnTo>
                  <a:lnTo>
                    <a:pt x="35859" y="23132"/>
                  </a:lnTo>
                  <a:lnTo>
                    <a:pt x="35859" y="74024"/>
                  </a:lnTo>
                  <a:lnTo>
                    <a:pt x="54362" y="74024"/>
                  </a:lnTo>
                  <a:lnTo>
                    <a:pt x="54362" y="25445"/>
                  </a:lnTo>
                  <a:lnTo>
                    <a:pt x="53606" y="16410"/>
                  </a:lnTo>
                  <a:lnTo>
                    <a:pt x="47450" y="4011"/>
                  </a:lnTo>
                  <a:lnTo>
                    <a:pt x="35859" y="0"/>
                  </a:lnTo>
                  <a:lnTo>
                    <a:pt x="28920" y="0"/>
                  </a:lnTo>
                  <a:lnTo>
                    <a:pt x="23138" y="2313"/>
                  </a:lnTo>
                  <a:lnTo>
                    <a:pt x="18512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0" name="object 1353">
              <a:extLst>
                <a:ext uri="{FF2B5EF4-FFF2-40B4-BE49-F238E27FC236}">
                  <a16:creationId xmlns:a16="http://schemas.microsoft.com/office/drawing/2014/main" id="{DC5CF7DD-3140-4184-A8F5-FC1B67D150F7}"/>
                </a:ext>
              </a:extLst>
            </p:cNvPr>
            <p:cNvSpPr/>
            <p:nvPr/>
          </p:nvSpPr>
          <p:spPr>
            <a:xfrm>
              <a:off x="1020498" y="3494266"/>
              <a:ext cx="37021" cy="92530"/>
            </a:xfrm>
            <a:custGeom>
              <a:avLst/>
              <a:gdLst/>
              <a:ahLst/>
              <a:cxnLst/>
              <a:rect l="l" t="t" r="r" b="b"/>
              <a:pathLst>
                <a:path w="37021" h="92530">
                  <a:moveTo>
                    <a:pt x="26613" y="18506"/>
                  </a:moveTo>
                  <a:lnTo>
                    <a:pt x="26613" y="0"/>
                  </a:lnTo>
                  <a:lnTo>
                    <a:pt x="8110" y="0"/>
                  </a:lnTo>
                  <a:lnTo>
                    <a:pt x="8110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8110" y="32385"/>
                  </a:lnTo>
                  <a:lnTo>
                    <a:pt x="8110" y="71711"/>
                  </a:lnTo>
                  <a:lnTo>
                    <a:pt x="8245" y="75217"/>
                  </a:lnTo>
                  <a:lnTo>
                    <a:pt x="13431" y="88202"/>
                  </a:lnTo>
                  <a:lnTo>
                    <a:pt x="26613" y="92530"/>
                  </a:lnTo>
                  <a:lnTo>
                    <a:pt x="30083" y="92530"/>
                  </a:lnTo>
                  <a:lnTo>
                    <a:pt x="33552" y="91450"/>
                  </a:lnTo>
                  <a:lnTo>
                    <a:pt x="37021" y="90217"/>
                  </a:lnTo>
                  <a:lnTo>
                    <a:pt x="37021" y="75258"/>
                  </a:lnTo>
                  <a:lnTo>
                    <a:pt x="35865" y="76337"/>
                  </a:lnTo>
                  <a:lnTo>
                    <a:pt x="32395" y="76337"/>
                  </a:lnTo>
                  <a:lnTo>
                    <a:pt x="28926" y="75258"/>
                  </a:lnTo>
                  <a:lnTo>
                    <a:pt x="26613" y="71711"/>
                  </a:lnTo>
                  <a:lnTo>
                    <a:pt x="26613" y="32385"/>
                  </a:lnTo>
                  <a:lnTo>
                    <a:pt x="37021" y="32385"/>
                  </a:lnTo>
                  <a:lnTo>
                    <a:pt x="37021" y="18506"/>
                  </a:lnTo>
                  <a:lnTo>
                    <a:pt x="26613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1" name="object 1354">
              <a:extLst>
                <a:ext uri="{FF2B5EF4-FFF2-40B4-BE49-F238E27FC236}">
                  <a16:creationId xmlns:a16="http://schemas.microsoft.com/office/drawing/2014/main" id="{E2F31491-EA3A-427E-81A2-8C340E3ADEE9}"/>
                </a:ext>
              </a:extLst>
            </p:cNvPr>
            <p:cNvSpPr/>
            <p:nvPr/>
          </p:nvSpPr>
          <p:spPr>
            <a:xfrm>
              <a:off x="1064459" y="3511692"/>
              <a:ext cx="57837" cy="75103"/>
            </a:xfrm>
            <a:custGeom>
              <a:avLst/>
              <a:gdLst/>
              <a:ahLst/>
              <a:cxnLst/>
              <a:rect l="l" t="t" r="r" b="b"/>
              <a:pathLst>
                <a:path w="57837" h="75103">
                  <a:moveTo>
                    <a:pt x="26613" y="14959"/>
                  </a:moveTo>
                  <a:lnTo>
                    <a:pt x="30083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25445"/>
                  </a:lnTo>
                  <a:lnTo>
                    <a:pt x="13877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50899" y="69397"/>
                  </a:lnTo>
                  <a:lnTo>
                    <a:pt x="54368" y="67084"/>
                  </a:lnTo>
                  <a:lnTo>
                    <a:pt x="56681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8926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43951"/>
                  </a:lnTo>
                  <a:lnTo>
                    <a:pt x="57837" y="43951"/>
                  </a:lnTo>
                  <a:lnTo>
                    <a:pt x="57837" y="34698"/>
                  </a:lnTo>
                  <a:lnTo>
                    <a:pt x="57500" y="31667"/>
                  </a:lnTo>
                  <a:lnTo>
                    <a:pt x="54733" y="18037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26613" y="14959"/>
                  </a:lnTo>
                  <a:close/>
                </a:path>
                <a:path w="57837" h="75103">
                  <a:moveTo>
                    <a:pt x="9251" y="65850"/>
                  </a:moveTo>
                  <a:lnTo>
                    <a:pt x="13877" y="71711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6613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6953" y="10767"/>
                  </a:lnTo>
                  <a:lnTo>
                    <a:pt x="1960" y="2146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53" y="55722"/>
                  </a:lnTo>
                  <a:lnTo>
                    <a:pt x="9251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2" name="object 1355">
              <a:extLst>
                <a:ext uri="{FF2B5EF4-FFF2-40B4-BE49-F238E27FC236}">
                  <a16:creationId xmlns:a16="http://schemas.microsoft.com/office/drawing/2014/main" id="{3E5A5C1F-1CE8-4ECA-A04D-A74434091262}"/>
                </a:ext>
              </a:extLst>
            </p:cNvPr>
            <p:cNvSpPr/>
            <p:nvPr/>
          </p:nvSpPr>
          <p:spPr>
            <a:xfrm>
              <a:off x="1131548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9675" y="74024"/>
                  </a:moveTo>
                  <a:lnTo>
                    <a:pt x="19675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30083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1987" y="2313"/>
                  </a:lnTo>
                  <a:lnTo>
                    <a:pt x="18518" y="9253"/>
                  </a:lnTo>
                  <a:lnTo>
                    <a:pt x="18518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675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3" name="object 1356">
              <a:extLst>
                <a:ext uri="{FF2B5EF4-FFF2-40B4-BE49-F238E27FC236}">
                  <a16:creationId xmlns:a16="http://schemas.microsoft.com/office/drawing/2014/main" id="{75A6E802-7112-4FC0-8CA3-F8125CA857DF}"/>
                </a:ext>
              </a:extLst>
            </p:cNvPr>
            <p:cNvSpPr/>
            <p:nvPr/>
          </p:nvSpPr>
          <p:spPr>
            <a:xfrm>
              <a:off x="1176665" y="3511692"/>
              <a:ext cx="56681" cy="101783"/>
            </a:xfrm>
            <a:custGeom>
              <a:avLst/>
              <a:gdLst/>
              <a:ahLst/>
              <a:cxnLst/>
              <a:rect l="l" t="t" r="r" b="b"/>
              <a:pathLst>
                <a:path w="56681" h="101783">
                  <a:moveTo>
                    <a:pt x="18503" y="101783"/>
                  </a:moveTo>
                  <a:lnTo>
                    <a:pt x="18503" y="68164"/>
                  </a:lnTo>
                  <a:lnTo>
                    <a:pt x="21972" y="72790"/>
                  </a:lnTo>
                  <a:lnTo>
                    <a:pt x="23128" y="58911"/>
                  </a:lnTo>
                  <a:lnTo>
                    <a:pt x="20816" y="57831"/>
                  </a:lnTo>
                  <a:lnTo>
                    <a:pt x="18503" y="54284"/>
                  </a:ln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1239" y="14959"/>
                  </a:lnTo>
                  <a:lnTo>
                    <a:pt x="34708" y="19585"/>
                  </a:lnTo>
                  <a:lnTo>
                    <a:pt x="37021" y="23132"/>
                  </a:lnTo>
                  <a:lnTo>
                    <a:pt x="37021" y="50891"/>
                  </a:lnTo>
                  <a:lnTo>
                    <a:pt x="34708" y="54284"/>
                  </a:lnTo>
                  <a:lnTo>
                    <a:pt x="33552" y="57831"/>
                  </a:lnTo>
                  <a:lnTo>
                    <a:pt x="32395" y="75103"/>
                  </a:lnTo>
                  <a:lnTo>
                    <a:pt x="40491" y="75103"/>
                  </a:lnTo>
                  <a:lnTo>
                    <a:pt x="46273" y="71711"/>
                  </a:lnTo>
                  <a:lnTo>
                    <a:pt x="50899" y="65850"/>
                  </a:lnTo>
                  <a:lnTo>
                    <a:pt x="55281" y="53912"/>
                  </a:lnTo>
                  <a:lnTo>
                    <a:pt x="56681" y="39325"/>
                  </a:lnTo>
                  <a:lnTo>
                    <a:pt x="56676" y="32549"/>
                  </a:lnTo>
                  <a:lnTo>
                    <a:pt x="55009" y="18269"/>
                  </a:lnTo>
                  <a:lnTo>
                    <a:pt x="50899" y="8019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72" y="2313"/>
                  </a:lnTo>
                  <a:lnTo>
                    <a:pt x="18503" y="6939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8503" y="101783"/>
                  </a:lnTo>
                  <a:close/>
                </a:path>
                <a:path w="56681" h="101783">
                  <a:moveTo>
                    <a:pt x="33552" y="57831"/>
                  </a:moveTo>
                  <a:lnTo>
                    <a:pt x="31239" y="58911"/>
                  </a:lnTo>
                  <a:lnTo>
                    <a:pt x="23128" y="58911"/>
                  </a:lnTo>
                  <a:lnTo>
                    <a:pt x="21972" y="72790"/>
                  </a:lnTo>
                  <a:lnTo>
                    <a:pt x="26613" y="75103"/>
                  </a:lnTo>
                  <a:lnTo>
                    <a:pt x="32395" y="75103"/>
                  </a:lnTo>
                  <a:lnTo>
                    <a:pt x="33552" y="578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4" name="object 1357">
              <a:extLst>
                <a:ext uri="{FF2B5EF4-FFF2-40B4-BE49-F238E27FC236}">
                  <a16:creationId xmlns:a16="http://schemas.microsoft.com/office/drawing/2014/main" id="{05C2EE88-ACB4-4DE6-A8CC-6973C178B8E4}"/>
                </a:ext>
              </a:extLst>
            </p:cNvPr>
            <p:cNvSpPr/>
            <p:nvPr/>
          </p:nvSpPr>
          <p:spPr>
            <a:xfrm>
              <a:off x="1243754" y="3511692"/>
              <a:ext cx="35865" cy="74024"/>
            </a:xfrm>
            <a:custGeom>
              <a:avLst/>
              <a:gdLst/>
              <a:ahLst/>
              <a:cxnLst/>
              <a:rect l="l" t="t" r="r" b="b"/>
              <a:pathLst>
                <a:path w="35865" h="74024">
                  <a:moveTo>
                    <a:pt x="18518" y="74024"/>
                  </a:moveTo>
                  <a:lnTo>
                    <a:pt x="18518" y="25445"/>
                  </a:lnTo>
                  <a:lnTo>
                    <a:pt x="20831" y="20819"/>
                  </a:lnTo>
                  <a:lnTo>
                    <a:pt x="24300" y="18506"/>
                  </a:lnTo>
                  <a:lnTo>
                    <a:pt x="28926" y="18506"/>
                  </a:lnTo>
                  <a:lnTo>
                    <a:pt x="35865" y="19585"/>
                  </a:lnTo>
                  <a:lnTo>
                    <a:pt x="35865" y="0"/>
                  </a:lnTo>
                  <a:lnTo>
                    <a:pt x="25457" y="0"/>
                  </a:lnTo>
                  <a:lnTo>
                    <a:pt x="20831" y="2313"/>
                  </a:lnTo>
                  <a:lnTo>
                    <a:pt x="18518" y="9253"/>
                  </a:lnTo>
                  <a:lnTo>
                    <a:pt x="17346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1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5" name="object 1358">
              <a:extLst>
                <a:ext uri="{FF2B5EF4-FFF2-40B4-BE49-F238E27FC236}">
                  <a16:creationId xmlns:a16="http://schemas.microsoft.com/office/drawing/2014/main" id="{08C69177-7078-4697-8581-C897D16FF7F0}"/>
                </a:ext>
              </a:extLst>
            </p:cNvPr>
            <p:cNvSpPr/>
            <p:nvPr/>
          </p:nvSpPr>
          <p:spPr>
            <a:xfrm>
              <a:off x="12877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1156" y="14959"/>
                  </a:moveTo>
                  <a:lnTo>
                    <a:pt x="4625" y="18506"/>
                  </a:lnTo>
                  <a:lnTo>
                    <a:pt x="8095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8503" y="2313"/>
                  </a:lnTo>
                  <a:lnTo>
                    <a:pt x="13877" y="0"/>
                  </a:lnTo>
                  <a:lnTo>
                    <a:pt x="10408" y="0"/>
                  </a:lnTo>
                  <a:lnTo>
                    <a:pt x="5782" y="1079"/>
                  </a:lnTo>
                  <a:lnTo>
                    <a:pt x="1156" y="4626"/>
                  </a:lnTo>
                  <a:lnTo>
                    <a:pt x="0" y="9253"/>
                  </a:lnTo>
                  <a:lnTo>
                    <a:pt x="0" y="12645"/>
                  </a:lnTo>
                  <a:lnTo>
                    <a:pt x="1156" y="14959"/>
                  </a:lnTo>
                  <a:close/>
                </a:path>
                <a:path w="20816" h="101783">
                  <a:moveTo>
                    <a:pt x="1156" y="28838"/>
                  </a:moveTo>
                  <a:lnTo>
                    <a:pt x="1156" y="101783"/>
                  </a:lnTo>
                  <a:lnTo>
                    <a:pt x="20816" y="101783"/>
                  </a:lnTo>
                  <a:lnTo>
                    <a:pt x="20816" y="28838"/>
                  </a:lnTo>
                  <a:lnTo>
                    <a:pt x="1156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6" name="object 1359">
              <a:extLst>
                <a:ext uri="{FF2B5EF4-FFF2-40B4-BE49-F238E27FC236}">
                  <a16:creationId xmlns:a16="http://schemas.microsoft.com/office/drawing/2014/main" id="{89D9E9D8-24EA-4B89-9518-961C12643AF9}"/>
                </a:ext>
              </a:extLst>
            </p:cNvPr>
            <p:cNvSpPr/>
            <p:nvPr/>
          </p:nvSpPr>
          <p:spPr>
            <a:xfrm>
              <a:off x="1318938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9266" y="5706"/>
                  </a:moveTo>
                  <a:lnTo>
                    <a:pt x="4641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484" y="31151"/>
                  </a:lnTo>
                  <a:lnTo>
                    <a:pt x="5797" y="34698"/>
                  </a:lnTo>
                  <a:lnTo>
                    <a:pt x="9266" y="37012"/>
                  </a:lnTo>
                  <a:lnTo>
                    <a:pt x="15049" y="40404"/>
                  </a:ln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4708" y="50891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20831" y="58911"/>
                  </a:lnTo>
                  <a:lnTo>
                    <a:pt x="18518" y="54284"/>
                  </a:lnTo>
                  <a:lnTo>
                    <a:pt x="18518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84" y="63537"/>
                  </a:lnTo>
                  <a:lnTo>
                    <a:pt x="5797" y="67084"/>
                  </a:lnTo>
                  <a:lnTo>
                    <a:pt x="9266" y="69397"/>
                  </a:lnTo>
                  <a:lnTo>
                    <a:pt x="12736" y="71711"/>
                  </a:lnTo>
                  <a:lnTo>
                    <a:pt x="17362" y="74024"/>
                  </a:lnTo>
                  <a:lnTo>
                    <a:pt x="21987" y="75103"/>
                  </a:lnTo>
                  <a:lnTo>
                    <a:pt x="34708" y="75103"/>
                  </a:lnTo>
                  <a:lnTo>
                    <a:pt x="41647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40491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2395" y="13879"/>
                  </a:lnTo>
                  <a:lnTo>
                    <a:pt x="34708" y="16192"/>
                  </a:lnTo>
                  <a:lnTo>
                    <a:pt x="34708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1079"/>
                  </a:lnTo>
                  <a:lnTo>
                    <a:pt x="9266" y="57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7" name="object 1360">
              <a:extLst>
                <a:ext uri="{FF2B5EF4-FFF2-40B4-BE49-F238E27FC236}">
                  <a16:creationId xmlns:a16="http://schemas.microsoft.com/office/drawing/2014/main" id="{2B40F983-8554-4D0D-987F-78C07BB2EB3E}"/>
                </a:ext>
              </a:extLst>
            </p:cNvPr>
            <p:cNvSpPr/>
            <p:nvPr/>
          </p:nvSpPr>
          <p:spPr>
            <a:xfrm>
              <a:off x="1381402" y="3511692"/>
              <a:ext cx="56681" cy="75103"/>
            </a:xfrm>
            <a:custGeom>
              <a:avLst/>
              <a:gdLst/>
              <a:ahLst/>
              <a:cxnLst/>
              <a:rect l="l" t="t" r="r" b="b"/>
              <a:pathLst>
                <a:path w="56681" h="75103">
                  <a:moveTo>
                    <a:pt x="0" y="41801"/>
                  </a:moveTo>
                  <a:lnTo>
                    <a:pt x="2343" y="55543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1987" y="75103"/>
                  </a:lnTo>
                  <a:lnTo>
                    <a:pt x="37021" y="75103"/>
                  </a:lnTo>
                  <a:lnTo>
                    <a:pt x="41647" y="74024"/>
                  </a:lnTo>
                  <a:lnTo>
                    <a:pt x="46273" y="71711"/>
                  </a:lnTo>
                  <a:lnTo>
                    <a:pt x="49742" y="69397"/>
                  </a:lnTo>
                  <a:lnTo>
                    <a:pt x="53211" y="67084"/>
                  </a:lnTo>
                  <a:lnTo>
                    <a:pt x="55524" y="63537"/>
                  </a:lnTo>
                  <a:lnTo>
                    <a:pt x="48586" y="51971"/>
                  </a:lnTo>
                  <a:lnTo>
                    <a:pt x="43960" y="56597"/>
                  </a:lnTo>
                  <a:lnTo>
                    <a:pt x="39334" y="58911"/>
                  </a:lnTo>
                  <a:lnTo>
                    <a:pt x="27770" y="58911"/>
                  </a:lnTo>
                  <a:lnTo>
                    <a:pt x="25457" y="57831"/>
                  </a:lnTo>
                  <a:lnTo>
                    <a:pt x="20831" y="53204"/>
                  </a:lnTo>
                  <a:lnTo>
                    <a:pt x="19675" y="48578"/>
                  </a:lnTo>
                  <a:lnTo>
                    <a:pt x="19675" y="25445"/>
                  </a:lnTo>
                  <a:lnTo>
                    <a:pt x="20831" y="20819"/>
                  </a:lnTo>
                  <a:lnTo>
                    <a:pt x="19675" y="0"/>
                  </a:lnTo>
                  <a:lnTo>
                    <a:pt x="12736" y="2313"/>
                  </a:lnTo>
                  <a:lnTo>
                    <a:pt x="8110" y="9253"/>
                  </a:lnTo>
                  <a:lnTo>
                    <a:pt x="6721" y="10770"/>
                  </a:lnTo>
                  <a:lnTo>
                    <a:pt x="1572" y="21464"/>
                  </a:lnTo>
                  <a:lnTo>
                    <a:pt x="0" y="35778"/>
                  </a:lnTo>
                  <a:lnTo>
                    <a:pt x="0" y="41801"/>
                  </a:lnTo>
                  <a:close/>
                </a:path>
                <a:path w="56681" h="75103">
                  <a:moveTo>
                    <a:pt x="38178" y="0"/>
                  </a:moveTo>
                  <a:lnTo>
                    <a:pt x="19675" y="0"/>
                  </a:lnTo>
                  <a:lnTo>
                    <a:pt x="20831" y="20819"/>
                  </a:lnTo>
                  <a:lnTo>
                    <a:pt x="21987" y="18506"/>
                  </a:lnTo>
                  <a:lnTo>
                    <a:pt x="25457" y="14959"/>
                  </a:lnTo>
                  <a:lnTo>
                    <a:pt x="32395" y="14959"/>
                  </a:lnTo>
                  <a:lnTo>
                    <a:pt x="34708" y="16192"/>
                  </a:lnTo>
                  <a:lnTo>
                    <a:pt x="38178" y="20819"/>
                  </a:lnTo>
                  <a:lnTo>
                    <a:pt x="38178" y="30072"/>
                  </a:lnTo>
                  <a:lnTo>
                    <a:pt x="19675" y="30072"/>
                  </a:lnTo>
                  <a:lnTo>
                    <a:pt x="19675" y="43951"/>
                  </a:lnTo>
                  <a:lnTo>
                    <a:pt x="56681" y="43951"/>
                  </a:lnTo>
                  <a:lnTo>
                    <a:pt x="56638" y="32014"/>
                  </a:lnTo>
                  <a:lnTo>
                    <a:pt x="54663" y="18173"/>
                  </a:lnTo>
                  <a:lnTo>
                    <a:pt x="49742" y="8019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8" name="object 1361">
              <a:extLst>
                <a:ext uri="{FF2B5EF4-FFF2-40B4-BE49-F238E27FC236}">
                  <a16:creationId xmlns:a16="http://schemas.microsoft.com/office/drawing/2014/main" id="{3E7DECAD-12EE-451F-99B2-448C76FEE632}"/>
                </a:ext>
              </a:extLst>
            </p:cNvPr>
            <p:cNvSpPr/>
            <p:nvPr/>
          </p:nvSpPr>
          <p:spPr>
            <a:xfrm>
              <a:off x="1478574" y="3486246"/>
              <a:ext cx="68245" cy="100549"/>
            </a:xfrm>
            <a:custGeom>
              <a:avLst/>
              <a:gdLst/>
              <a:ahLst/>
              <a:cxnLst/>
              <a:rect l="l" t="t" r="r" b="b"/>
              <a:pathLst>
                <a:path w="68245" h="100549">
                  <a:moveTo>
                    <a:pt x="68152" y="31508"/>
                  </a:moveTo>
                  <a:lnTo>
                    <a:pt x="64798" y="17291"/>
                  </a:lnTo>
                  <a:lnTo>
                    <a:pt x="58994" y="8019"/>
                  </a:lnTo>
                  <a:lnTo>
                    <a:pt x="48502" y="1843"/>
                  </a:lnTo>
                  <a:lnTo>
                    <a:pt x="34708" y="0"/>
                  </a:lnTo>
                  <a:lnTo>
                    <a:pt x="31004" y="124"/>
                  </a:lnTo>
                  <a:lnTo>
                    <a:pt x="18251" y="3163"/>
                  </a:lnTo>
                  <a:lnTo>
                    <a:pt x="8095" y="10332"/>
                  </a:lnTo>
                  <a:lnTo>
                    <a:pt x="4841" y="15893"/>
                  </a:lnTo>
                  <a:lnTo>
                    <a:pt x="1140" y="27680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499" y="67648"/>
                  </a:lnTo>
                  <a:lnTo>
                    <a:pt x="3621" y="80516"/>
                  </a:lnTo>
                  <a:lnTo>
                    <a:pt x="9251" y="90217"/>
                  </a:lnTo>
                  <a:lnTo>
                    <a:pt x="22281" y="98521"/>
                  </a:lnTo>
                  <a:lnTo>
                    <a:pt x="35865" y="100549"/>
                  </a:lnTo>
                  <a:lnTo>
                    <a:pt x="42803" y="100549"/>
                  </a:lnTo>
                  <a:lnTo>
                    <a:pt x="48586" y="99470"/>
                  </a:lnTo>
                  <a:lnTo>
                    <a:pt x="54368" y="97156"/>
                  </a:lnTo>
                  <a:lnTo>
                    <a:pt x="58994" y="94843"/>
                  </a:lnTo>
                  <a:lnTo>
                    <a:pt x="63619" y="92530"/>
                  </a:lnTo>
                  <a:lnTo>
                    <a:pt x="68245" y="87903"/>
                  </a:lnTo>
                  <a:lnTo>
                    <a:pt x="68245" y="47344"/>
                  </a:lnTo>
                  <a:lnTo>
                    <a:pt x="34708" y="47344"/>
                  </a:lnTo>
                  <a:lnTo>
                    <a:pt x="34708" y="62458"/>
                  </a:lnTo>
                  <a:lnTo>
                    <a:pt x="48586" y="62458"/>
                  </a:lnTo>
                  <a:lnTo>
                    <a:pt x="48586" y="80964"/>
                  </a:lnTo>
                  <a:lnTo>
                    <a:pt x="43960" y="83277"/>
                  </a:lnTo>
                  <a:lnTo>
                    <a:pt x="40491" y="84356"/>
                  </a:lnTo>
                  <a:lnTo>
                    <a:pt x="31239" y="84356"/>
                  </a:lnTo>
                  <a:lnTo>
                    <a:pt x="26613" y="82043"/>
                  </a:lnTo>
                  <a:lnTo>
                    <a:pt x="23144" y="77417"/>
                  </a:lnTo>
                  <a:lnTo>
                    <a:pt x="20816" y="74024"/>
                  </a:lnTo>
                  <a:lnTo>
                    <a:pt x="19659" y="67084"/>
                  </a:lnTo>
                  <a:lnTo>
                    <a:pt x="19659" y="32385"/>
                  </a:lnTo>
                  <a:lnTo>
                    <a:pt x="20816" y="25445"/>
                  </a:lnTo>
                  <a:lnTo>
                    <a:pt x="23144" y="21898"/>
                  </a:lnTo>
                  <a:lnTo>
                    <a:pt x="25457" y="18506"/>
                  </a:lnTo>
                  <a:lnTo>
                    <a:pt x="30083" y="16192"/>
                  </a:lnTo>
                  <a:lnTo>
                    <a:pt x="39334" y="16192"/>
                  </a:lnTo>
                  <a:lnTo>
                    <a:pt x="42803" y="17272"/>
                  </a:lnTo>
                  <a:lnTo>
                    <a:pt x="46273" y="21898"/>
                  </a:lnTo>
                  <a:lnTo>
                    <a:pt x="48586" y="26525"/>
                  </a:lnTo>
                  <a:lnTo>
                    <a:pt x="48586" y="32385"/>
                  </a:lnTo>
                  <a:lnTo>
                    <a:pt x="68245" y="32385"/>
                  </a:lnTo>
                  <a:lnTo>
                    <a:pt x="68152" y="31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9" name="object 1362">
              <a:extLst>
                <a:ext uri="{FF2B5EF4-FFF2-40B4-BE49-F238E27FC236}">
                  <a16:creationId xmlns:a16="http://schemas.microsoft.com/office/drawing/2014/main" id="{E2EADAE7-F4E9-45D2-AA70-25D8B5B35838}"/>
                </a:ext>
              </a:extLst>
            </p:cNvPr>
            <p:cNvSpPr/>
            <p:nvPr/>
          </p:nvSpPr>
          <p:spPr>
            <a:xfrm>
              <a:off x="1556072" y="3511692"/>
              <a:ext cx="58994" cy="75103"/>
            </a:xfrm>
            <a:custGeom>
              <a:avLst/>
              <a:gdLst/>
              <a:ahLst/>
              <a:cxnLst/>
              <a:rect l="l" t="t" r="r" b="b"/>
              <a:pathLst>
                <a:path w="58994" h="75103">
                  <a:moveTo>
                    <a:pt x="20831" y="75103"/>
                  </a:moveTo>
                  <a:lnTo>
                    <a:pt x="39334" y="75103"/>
                  </a:lnTo>
                  <a:lnTo>
                    <a:pt x="39334" y="53204"/>
                  </a:lnTo>
                  <a:lnTo>
                    <a:pt x="35865" y="58911"/>
                  </a:lnTo>
                  <a:lnTo>
                    <a:pt x="23144" y="58911"/>
                  </a:lnTo>
                  <a:lnTo>
                    <a:pt x="19675" y="51971"/>
                  </a:lnTo>
                  <a:lnTo>
                    <a:pt x="19675" y="27759"/>
                  </a:lnTo>
                  <a:lnTo>
                    <a:pt x="20831" y="23132"/>
                  </a:lnTo>
                  <a:lnTo>
                    <a:pt x="21987" y="19585"/>
                  </a:lnTo>
                  <a:lnTo>
                    <a:pt x="26613" y="14959"/>
                  </a:lnTo>
                  <a:lnTo>
                    <a:pt x="33552" y="14959"/>
                  </a:lnTo>
                  <a:lnTo>
                    <a:pt x="30083" y="0"/>
                  </a:lnTo>
                  <a:lnTo>
                    <a:pt x="20831" y="0"/>
                  </a:lnTo>
                  <a:lnTo>
                    <a:pt x="13892" y="2313"/>
                  </a:lnTo>
                  <a:lnTo>
                    <a:pt x="8110" y="9253"/>
                  </a:lnTo>
                  <a:lnTo>
                    <a:pt x="7437" y="10116"/>
                  </a:lnTo>
                  <a:lnTo>
                    <a:pt x="2106" y="20824"/>
                  </a:lnTo>
                  <a:lnTo>
                    <a:pt x="0" y="34698"/>
                  </a:lnTo>
                  <a:lnTo>
                    <a:pt x="72" y="42175"/>
                  </a:lnTo>
                  <a:lnTo>
                    <a:pt x="2692" y="55402"/>
                  </a:lnTo>
                  <a:lnTo>
                    <a:pt x="8110" y="65850"/>
                  </a:lnTo>
                  <a:lnTo>
                    <a:pt x="13892" y="71711"/>
                  </a:lnTo>
                  <a:lnTo>
                    <a:pt x="20831" y="75103"/>
                  </a:lnTo>
                  <a:close/>
                </a:path>
                <a:path w="58994" h="75103">
                  <a:moveTo>
                    <a:pt x="40491" y="27759"/>
                  </a:moveTo>
                  <a:lnTo>
                    <a:pt x="40491" y="42718"/>
                  </a:lnTo>
                  <a:lnTo>
                    <a:pt x="39334" y="53204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5850"/>
                  </a:lnTo>
                  <a:lnTo>
                    <a:pt x="57505" y="53360"/>
                  </a:lnTo>
                  <a:lnTo>
                    <a:pt x="58994" y="39325"/>
                  </a:lnTo>
                  <a:lnTo>
                    <a:pt x="58984" y="33541"/>
                  </a:lnTo>
                  <a:lnTo>
                    <a:pt x="57128" y="19704"/>
                  </a:lnTo>
                  <a:lnTo>
                    <a:pt x="52055" y="9253"/>
                  </a:lnTo>
                  <a:lnTo>
                    <a:pt x="46273" y="2313"/>
                  </a:lnTo>
                  <a:lnTo>
                    <a:pt x="39334" y="0"/>
                  </a:lnTo>
                  <a:lnTo>
                    <a:pt x="30083" y="0"/>
                  </a:lnTo>
                  <a:lnTo>
                    <a:pt x="33552" y="14959"/>
                  </a:lnTo>
                  <a:lnTo>
                    <a:pt x="38178" y="19585"/>
                  </a:lnTo>
                  <a:lnTo>
                    <a:pt x="39334" y="23132"/>
                  </a:lnTo>
                  <a:lnTo>
                    <a:pt x="40491" y="277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0" name="object 1363">
              <a:extLst>
                <a:ext uri="{FF2B5EF4-FFF2-40B4-BE49-F238E27FC236}">
                  <a16:creationId xmlns:a16="http://schemas.microsoft.com/office/drawing/2014/main" id="{BDCD5791-D342-4D8B-AC9F-8E901DB5252B}"/>
                </a:ext>
              </a:extLst>
            </p:cNvPr>
            <p:cNvSpPr/>
            <p:nvPr/>
          </p:nvSpPr>
          <p:spPr>
            <a:xfrm>
              <a:off x="162433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1972" y="43951"/>
                  </a:moveTo>
                  <a:lnTo>
                    <a:pt x="26598" y="40404"/>
                  </a:lnTo>
                  <a:lnTo>
                    <a:pt x="34693" y="40404"/>
                  </a:lnTo>
                  <a:lnTo>
                    <a:pt x="34693" y="55518"/>
                  </a:lnTo>
                  <a:lnTo>
                    <a:pt x="32380" y="57831"/>
                  </a:lnTo>
                  <a:lnTo>
                    <a:pt x="28911" y="60144"/>
                  </a:lnTo>
                  <a:lnTo>
                    <a:pt x="20816" y="60144"/>
                  </a:lnTo>
                  <a:lnTo>
                    <a:pt x="19659" y="57831"/>
                  </a:lnTo>
                  <a:lnTo>
                    <a:pt x="15033" y="75103"/>
                  </a:lnTo>
                  <a:lnTo>
                    <a:pt x="26598" y="75103"/>
                  </a:lnTo>
                  <a:lnTo>
                    <a:pt x="31224" y="72790"/>
                  </a:lnTo>
                  <a:lnTo>
                    <a:pt x="34693" y="68164"/>
                  </a:lnTo>
                  <a:lnTo>
                    <a:pt x="35849" y="70477"/>
                  </a:lnTo>
                  <a:lnTo>
                    <a:pt x="3700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4352" y="69397"/>
                  </a:lnTo>
                  <a:lnTo>
                    <a:pt x="53196" y="63537"/>
                  </a:lnTo>
                  <a:lnTo>
                    <a:pt x="53196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2788" y="1079"/>
                  </a:lnTo>
                  <a:lnTo>
                    <a:pt x="35849" y="0"/>
                  </a:lnTo>
                  <a:lnTo>
                    <a:pt x="2081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3469" y="10332"/>
                  </a:lnTo>
                  <a:lnTo>
                    <a:pt x="1156" y="16192"/>
                  </a:lnTo>
                  <a:lnTo>
                    <a:pt x="1156" y="23132"/>
                  </a:lnTo>
                  <a:lnTo>
                    <a:pt x="20816" y="23132"/>
                  </a:lnTo>
                  <a:lnTo>
                    <a:pt x="20816" y="17272"/>
                  </a:lnTo>
                  <a:lnTo>
                    <a:pt x="23128" y="13879"/>
                  </a:lnTo>
                  <a:lnTo>
                    <a:pt x="27754" y="1387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28838"/>
                  </a:lnTo>
                  <a:lnTo>
                    <a:pt x="28911" y="28838"/>
                  </a:lnTo>
                  <a:lnTo>
                    <a:pt x="21972" y="43951"/>
                  </a:lnTo>
                  <a:close/>
                </a:path>
                <a:path w="55509" h="75103">
                  <a:moveTo>
                    <a:pt x="2312" y="64771"/>
                  </a:moveTo>
                  <a:lnTo>
                    <a:pt x="5782" y="69397"/>
                  </a:lnTo>
                  <a:lnTo>
                    <a:pt x="10408" y="72790"/>
                  </a:lnTo>
                  <a:lnTo>
                    <a:pt x="15033" y="75103"/>
                  </a:lnTo>
                  <a:lnTo>
                    <a:pt x="19659" y="57831"/>
                  </a:lnTo>
                  <a:lnTo>
                    <a:pt x="19659" y="48578"/>
                  </a:lnTo>
                  <a:lnTo>
                    <a:pt x="21972" y="43951"/>
                  </a:lnTo>
                  <a:lnTo>
                    <a:pt x="28911" y="28838"/>
                  </a:lnTo>
                  <a:lnTo>
                    <a:pt x="19659" y="28838"/>
                  </a:lnTo>
                  <a:lnTo>
                    <a:pt x="12720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lnTo>
                    <a:pt x="0" y="60144"/>
                  </a:lnTo>
                  <a:lnTo>
                    <a:pt x="2312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1" name="object 1364">
              <a:extLst>
                <a:ext uri="{FF2B5EF4-FFF2-40B4-BE49-F238E27FC236}">
                  <a16:creationId xmlns:a16="http://schemas.microsoft.com/office/drawing/2014/main" id="{2C6F2D9C-20E1-413F-B117-1BD0E10D01A5}"/>
                </a:ext>
              </a:extLst>
            </p:cNvPr>
            <p:cNvSpPr/>
            <p:nvPr/>
          </p:nvSpPr>
          <p:spPr>
            <a:xfrm>
              <a:off x="1700674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2" name="object 1365">
              <a:extLst>
                <a:ext uri="{FF2B5EF4-FFF2-40B4-BE49-F238E27FC236}">
                  <a16:creationId xmlns:a16="http://schemas.microsoft.com/office/drawing/2014/main" id="{027FD084-26B4-4D71-8258-4DFDEA5200C8}"/>
                </a:ext>
              </a:extLst>
            </p:cNvPr>
            <p:cNvSpPr/>
            <p:nvPr/>
          </p:nvSpPr>
          <p:spPr>
            <a:xfrm>
              <a:off x="1721490" y="3511692"/>
              <a:ext cx="53211" cy="75103"/>
            </a:xfrm>
            <a:custGeom>
              <a:avLst/>
              <a:gdLst/>
              <a:ahLst/>
              <a:cxnLst/>
              <a:rect l="l" t="t" r="r" b="b"/>
              <a:pathLst>
                <a:path w="53211" h="75103">
                  <a:moveTo>
                    <a:pt x="13877" y="40404"/>
                  </a:moveTo>
                  <a:lnTo>
                    <a:pt x="21987" y="43951"/>
                  </a:lnTo>
                  <a:lnTo>
                    <a:pt x="27770" y="46265"/>
                  </a:lnTo>
                  <a:lnTo>
                    <a:pt x="31239" y="48578"/>
                  </a:lnTo>
                  <a:lnTo>
                    <a:pt x="33552" y="50891"/>
                  </a:lnTo>
                  <a:lnTo>
                    <a:pt x="34708" y="54284"/>
                  </a:lnTo>
                  <a:lnTo>
                    <a:pt x="34708" y="58911"/>
                  </a:lnTo>
                  <a:lnTo>
                    <a:pt x="32395" y="61224"/>
                  </a:lnTo>
                  <a:lnTo>
                    <a:pt x="24300" y="61224"/>
                  </a:lnTo>
                  <a:lnTo>
                    <a:pt x="19675" y="58911"/>
                  </a:lnTo>
                  <a:lnTo>
                    <a:pt x="17346" y="54284"/>
                  </a:lnTo>
                  <a:lnTo>
                    <a:pt x="17346" y="50891"/>
                  </a:lnTo>
                  <a:lnTo>
                    <a:pt x="0" y="50891"/>
                  </a:lnTo>
                  <a:lnTo>
                    <a:pt x="0" y="55518"/>
                  </a:lnTo>
                  <a:lnTo>
                    <a:pt x="1156" y="58911"/>
                  </a:lnTo>
                  <a:lnTo>
                    <a:pt x="3469" y="63537"/>
                  </a:lnTo>
                  <a:lnTo>
                    <a:pt x="5782" y="67084"/>
                  </a:lnTo>
                  <a:lnTo>
                    <a:pt x="8095" y="69397"/>
                  </a:lnTo>
                  <a:lnTo>
                    <a:pt x="12720" y="71711"/>
                  </a:lnTo>
                  <a:lnTo>
                    <a:pt x="16190" y="74024"/>
                  </a:lnTo>
                  <a:lnTo>
                    <a:pt x="20831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6273" y="69397"/>
                  </a:lnTo>
                  <a:lnTo>
                    <a:pt x="50899" y="64771"/>
                  </a:lnTo>
                  <a:lnTo>
                    <a:pt x="53211" y="60144"/>
                  </a:lnTo>
                  <a:lnTo>
                    <a:pt x="53211" y="47344"/>
                  </a:lnTo>
                  <a:lnTo>
                    <a:pt x="52055" y="42718"/>
                  </a:lnTo>
                  <a:lnTo>
                    <a:pt x="48586" y="39325"/>
                  </a:lnTo>
                  <a:lnTo>
                    <a:pt x="45116" y="35778"/>
                  </a:lnTo>
                  <a:lnTo>
                    <a:pt x="39334" y="32385"/>
                  </a:lnTo>
                  <a:lnTo>
                    <a:pt x="32395" y="30072"/>
                  </a:lnTo>
                  <a:lnTo>
                    <a:pt x="26613" y="27759"/>
                  </a:lnTo>
                  <a:lnTo>
                    <a:pt x="23144" y="26525"/>
                  </a:lnTo>
                  <a:lnTo>
                    <a:pt x="19675" y="21898"/>
                  </a:lnTo>
                  <a:lnTo>
                    <a:pt x="19675" y="18506"/>
                  </a:lnTo>
                  <a:lnTo>
                    <a:pt x="23144" y="13879"/>
                  </a:lnTo>
                  <a:lnTo>
                    <a:pt x="31239" y="13879"/>
                  </a:lnTo>
                  <a:lnTo>
                    <a:pt x="33552" y="16192"/>
                  </a:lnTo>
                  <a:lnTo>
                    <a:pt x="33552" y="21898"/>
                  </a:lnTo>
                  <a:lnTo>
                    <a:pt x="53211" y="21898"/>
                  </a:lnTo>
                  <a:lnTo>
                    <a:pt x="53211" y="14959"/>
                  </a:lnTo>
                  <a:lnTo>
                    <a:pt x="50899" y="9253"/>
                  </a:lnTo>
                  <a:lnTo>
                    <a:pt x="46273" y="5706"/>
                  </a:lnTo>
                  <a:lnTo>
                    <a:pt x="41647" y="1079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3469" y="10332"/>
                  </a:lnTo>
                  <a:lnTo>
                    <a:pt x="1156" y="14959"/>
                  </a:lnTo>
                  <a:lnTo>
                    <a:pt x="1156" y="26525"/>
                  </a:lnTo>
                  <a:lnTo>
                    <a:pt x="3469" y="31151"/>
                  </a:lnTo>
                  <a:lnTo>
                    <a:pt x="5782" y="34698"/>
                  </a:lnTo>
                  <a:lnTo>
                    <a:pt x="9251" y="37012"/>
                  </a:lnTo>
                  <a:lnTo>
                    <a:pt x="13877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3" name="object 1366">
              <a:extLst>
                <a:ext uri="{FF2B5EF4-FFF2-40B4-BE49-F238E27FC236}">
                  <a16:creationId xmlns:a16="http://schemas.microsoft.com/office/drawing/2014/main" id="{6E938346-2CE4-4C0E-AED0-B193424490A8}"/>
                </a:ext>
              </a:extLst>
            </p:cNvPr>
            <p:cNvSpPr/>
            <p:nvPr/>
          </p:nvSpPr>
          <p:spPr>
            <a:xfrm>
              <a:off x="5059843" y="3487326"/>
              <a:ext cx="79871" cy="98390"/>
            </a:xfrm>
            <a:custGeom>
              <a:avLst/>
              <a:gdLst/>
              <a:ahLst/>
              <a:cxnLst/>
              <a:rect l="l" t="t" r="r" b="b"/>
              <a:pathLst>
                <a:path w="79871" h="98390">
                  <a:moveTo>
                    <a:pt x="30067" y="61378"/>
                  </a:moveTo>
                  <a:lnTo>
                    <a:pt x="53196" y="77571"/>
                  </a:lnTo>
                  <a:lnTo>
                    <a:pt x="57822" y="98390"/>
                  </a:lnTo>
                  <a:lnTo>
                    <a:pt x="79871" y="98390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90"/>
                  </a:lnTo>
                  <a:lnTo>
                    <a:pt x="20816" y="98390"/>
                  </a:lnTo>
                  <a:lnTo>
                    <a:pt x="25441" y="77571"/>
                  </a:lnTo>
                  <a:lnTo>
                    <a:pt x="53196" y="77571"/>
                  </a:lnTo>
                  <a:lnTo>
                    <a:pt x="30067" y="61378"/>
                  </a:lnTo>
                  <a:lnTo>
                    <a:pt x="39319" y="26679"/>
                  </a:lnTo>
                  <a:lnTo>
                    <a:pt x="48570" y="61378"/>
                  </a:lnTo>
                  <a:lnTo>
                    <a:pt x="30067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4" name="object 1367">
              <a:extLst>
                <a:ext uri="{FF2B5EF4-FFF2-40B4-BE49-F238E27FC236}">
                  <a16:creationId xmlns:a16="http://schemas.microsoft.com/office/drawing/2014/main" id="{EDA06323-CA90-4D8F-BB73-26A06266B650}"/>
                </a:ext>
              </a:extLst>
            </p:cNvPr>
            <p:cNvSpPr/>
            <p:nvPr/>
          </p:nvSpPr>
          <p:spPr>
            <a:xfrm>
              <a:off x="5156985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5" name="object 1368">
              <a:extLst>
                <a:ext uri="{FF2B5EF4-FFF2-40B4-BE49-F238E27FC236}">
                  <a16:creationId xmlns:a16="http://schemas.microsoft.com/office/drawing/2014/main" id="{840314DD-9214-4C62-8C52-D057ECD205C0}"/>
                </a:ext>
              </a:extLst>
            </p:cNvPr>
            <p:cNvSpPr/>
            <p:nvPr/>
          </p:nvSpPr>
          <p:spPr>
            <a:xfrm>
              <a:off x="5180114" y="3483933"/>
              <a:ext cx="20816" cy="101783"/>
            </a:xfrm>
            <a:custGeom>
              <a:avLst/>
              <a:gdLst/>
              <a:ahLst/>
              <a:cxnLst/>
              <a:rect l="l" t="t" r="r" b="b"/>
              <a:pathLst>
                <a:path w="20816" h="101783">
                  <a:moveTo>
                    <a:pt x="0" y="9253"/>
                  </a:moveTo>
                  <a:lnTo>
                    <a:pt x="0" y="12645"/>
                  </a:lnTo>
                  <a:lnTo>
                    <a:pt x="2312" y="17272"/>
                  </a:lnTo>
                  <a:lnTo>
                    <a:pt x="6938" y="19585"/>
                  </a:lnTo>
                  <a:lnTo>
                    <a:pt x="13877" y="19585"/>
                  </a:lnTo>
                  <a:lnTo>
                    <a:pt x="18503" y="17272"/>
                  </a:lnTo>
                  <a:lnTo>
                    <a:pt x="20816" y="12645"/>
                  </a:lnTo>
                  <a:lnTo>
                    <a:pt x="20816" y="6939"/>
                  </a:lnTo>
                  <a:lnTo>
                    <a:pt x="17423" y="2313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4625" y="1079"/>
                  </a:lnTo>
                  <a:lnTo>
                    <a:pt x="1233" y="4626"/>
                  </a:lnTo>
                  <a:lnTo>
                    <a:pt x="0" y="9253"/>
                  </a:lnTo>
                  <a:close/>
                </a:path>
                <a:path w="20816" h="101783">
                  <a:moveTo>
                    <a:pt x="1233" y="28838"/>
                  </a:moveTo>
                  <a:lnTo>
                    <a:pt x="1233" y="101783"/>
                  </a:lnTo>
                  <a:lnTo>
                    <a:pt x="19736" y="101783"/>
                  </a:lnTo>
                  <a:lnTo>
                    <a:pt x="19736" y="28838"/>
                  </a:lnTo>
                  <a:lnTo>
                    <a:pt x="1233" y="28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6" name="object 1369">
              <a:extLst>
                <a:ext uri="{FF2B5EF4-FFF2-40B4-BE49-F238E27FC236}">
                  <a16:creationId xmlns:a16="http://schemas.microsoft.com/office/drawing/2014/main" id="{585AF91F-3F08-4D3B-9C03-50E40649E94A}"/>
                </a:ext>
              </a:extLst>
            </p:cNvPr>
            <p:cNvSpPr/>
            <p:nvPr/>
          </p:nvSpPr>
          <p:spPr>
            <a:xfrm>
              <a:off x="5211415" y="3511692"/>
              <a:ext cx="57822" cy="101783"/>
            </a:xfrm>
            <a:custGeom>
              <a:avLst/>
              <a:gdLst/>
              <a:ahLst/>
              <a:cxnLst/>
              <a:rect l="l" t="t" r="r" b="b"/>
              <a:pathLst>
                <a:path w="57822" h="101783">
                  <a:moveTo>
                    <a:pt x="9" y="41562"/>
                  </a:moveTo>
                  <a:lnTo>
                    <a:pt x="1865" y="55399"/>
                  </a:lnTo>
                  <a:lnTo>
                    <a:pt x="6938" y="65850"/>
                  </a:lnTo>
                  <a:lnTo>
                    <a:pt x="10330" y="71711"/>
                  </a:lnTo>
                  <a:lnTo>
                    <a:pt x="17269" y="75103"/>
                  </a:lnTo>
                  <a:lnTo>
                    <a:pt x="24208" y="75103"/>
                  </a:lnTo>
                  <a:lnTo>
                    <a:pt x="21895" y="54284"/>
                  </a:lnTo>
                  <a:lnTo>
                    <a:pt x="19582" y="50891"/>
                  </a:lnTo>
                  <a:lnTo>
                    <a:pt x="19582" y="23132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19"/>
                  </a:lnTo>
                  <a:lnTo>
                    <a:pt x="5890" y="9463"/>
                  </a:lnTo>
                  <a:lnTo>
                    <a:pt x="1472" y="20291"/>
                  </a:lnTo>
                  <a:lnTo>
                    <a:pt x="0" y="34698"/>
                  </a:lnTo>
                  <a:lnTo>
                    <a:pt x="9" y="41562"/>
                  </a:lnTo>
                  <a:close/>
                </a:path>
                <a:path w="57822" h="101783">
                  <a:moveTo>
                    <a:pt x="6938" y="96077"/>
                  </a:moveTo>
                  <a:lnTo>
                    <a:pt x="10330" y="98390"/>
                  </a:lnTo>
                  <a:lnTo>
                    <a:pt x="14956" y="99470"/>
                  </a:lnTo>
                  <a:lnTo>
                    <a:pt x="19582" y="101783"/>
                  </a:lnTo>
                  <a:lnTo>
                    <a:pt x="37006" y="101783"/>
                  </a:lnTo>
                  <a:lnTo>
                    <a:pt x="45024" y="99470"/>
                  </a:lnTo>
                  <a:lnTo>
                    <a:pt x="49650" y="94843"/>
                  </a:lnTo>
                  <a:lnTo>
                    <a:pt x="55509" y="90217"/>
                  </a:lnTo>
                  <a:lnTo>
                    <a:pt x="57822" y="83277"/>
                  </a:lnTo>
                  <a:lnTo>
                    <a:pt x="57822" y="1079"/>
                  </a:lnTo>
                  <a:lnTo>
                    <a:pt x="40398" y="1079"/>
                  </a:lnTo>
                  <a:lnTo>
                    <a:pt x="39319" y="6939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3459" y="14959"/>
                  </a:lnTo>
                  <a:lnTo>
                    <a:pt x="37006" y="17272"/>
                  </a:lnTo>
                  <a:lnTo>
                    <a:pt x="39319" y="19585"/>
                  </a:lnTo>
                  <a:lnTo>
                    <a:pt x="39319" y="54284"/>
                  </a:lnTo>
                  <a:lnTo>
                    <a:pt x="37006" y="57831"/>
                  </a:lnTo>
                  <a:lnTo>
                    <a:pt x="33459" y="58911"/>
                  </a:lnTo>
                  <a:lnTo>
                    <a:pt x="26521" y="58911"/>
                  </a:lnTo>
                  <a:lnTo>
                    <a:pt x="23128" y="57831"/>
                  </a:lnTo>
                  <a:lnTo>
                    <a:pt x="21895" y="54284"/>
                  </a:lnTo>
                  <a:lnTo>
                    <a:pt x="24208" y="75103"/>
                  </a:lnTo>
                  <a:lnTo>
                    <a:pt x="30067" y="75103"/>
                  </a:lnTo>
                  <a:lnTo>
                    <a:pt x="34693" y="72790"/>
                  </a:lnTo>
                  <a:lnTo>
                    <a:pt x="39319" y="68164"/>
                  </a:lnTo>
                  <a:lnTo>
                    <a:pt x="39319" y="74024"/>
                  </a:lnTo>
                  <a:lnTo>
                    <a:pt x="38085" y="78650"/>
                  </a:lnTo>
                  <a:lnTo>
                    <a:pt x="38085" y="82197"/>
                  </a:lnTo>
                  <a:lnTo>
                    <a:pt x="35772" y="83277"/>
                  </a:lnTo>
                  <a:lnTo>
                    <a:pt x="31146" y="86824"/>
                  </a:lnTo>
                  <a:lnTo>
                    <a:pt x="21895" y="86824"/>
                  </a:lnTo>
                  <a:lnTo>
                    <a:pt x="18503" y="85590"/>
                  </a:lnTo>
                  <a:lnTo>
                    <a:pt x="16190" y="84511"/>
                  </a:lnTo>
                  <a:lnTo>
                    <a:pt x="11564" y="80964"/>
                  </a:lnTo>
                  <a:lnTo>
                    <a:pt x="5705" y="93764"/>
                  </a:lnTo>
                  <a:lnTo>
                    <a:pt x="6938" y="96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7" name="object 1370">
              <a:extLst>
                <a:ext uri="{FF2B5EF4-FFF2-40B4-BE49-F238E27FC236}">
                  <a16:creationId xmlns:a16="http://schemas.microsoft.com/office/drawing/2014/main" id="{B474D474-D951-42CE-B01A-2C9BBCE29FFA}"/>
                </a:ext>
              </a:extLst>
            </p:cNvPr>
            <p:cNvSpPr/>
            <p:nvPr/>
          </p:nvSpPr>
          <p:spPr>
            <a:xfrm>
              <a:off x="5281881" y="3511692"/>
              <a:ext cx="54430" cy="74024"/>
            </a:xfrm>
            <a:custGeom>
              <a:avLst/>
              <a:gdLst/>
              <a:ahLst/>
              <a:cxnLst/>
              <a:rect l="l" t="t" r="r" b="b"/>
              <a:pathLst>
                <a:path w="54430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970" y="17272"/>
                  </a:lnTo>
                  <a:lnTo>
                    <a:pt x="23283" y="14959"/>
                  </a:lnTo>
                  <a:lnTo>
                    <a:pt x="30221" y="14959"/>
                  </a:lnTo>
                  <a:lnTo>
                    <a:pt x="32534" y="16192"/>
                  </a:lnTo>
                  <a:lnTo>
                    <a:pt x="34847" y="19585"/>
                  </a:lnTo>
                  <a:lnTo>
                    <a:pt x="35926" y="23132"/>
                  </a:lnTo>
                  <a:lnTo>
                    <a:pt x="35926" y="74024"/>
                  </a:lnTo>
                  <a:lnTo>
                    <a:pt x="54430" y="74024"/>
                  </a:lnTo>
                  <a:lnTo>
                    <a:pt x="54430" y="25445"/>
                  </a:lnTo>
                  <a:lnTo>
                    <a:pt x="53532" y="15742"/>
                  </a:lnTo>
                  <a:lnTo>
                    <a:pt x="47096" y="3849"/>
                  </a:lnTo>
                  <a:lnTo>
                    <a:pt x="34847" y="0"/>
                  </a:lnTo>
                  <a:lnTo>
                    <a:pt x="27908" y="0"/>
                  </a:lnTo>
                  <a:lnTo>
                    <a:pt x="22049" y="2313"/>
                  </a:lnTo>
                  <a:lnTo>
                    <a:pt x="18503" y="8019"/>
                  </a:lnTo>
                  <a:lnTo>
                    <a:pt x="1742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8" name="object 1371">
              <a:extLst>
                <a:ext uri="{FF2B5EF4-FFF2-40B4-BE49-F238E27FC236}">
                  <a16:creationId xmlns:a16="http://schemas.microsoft.com/office/drawing/2014/main" id="{272DC203-418D-4467-9004-49C3D415DE54}"/>
                </a:ext>
              </a:extLst>
            </p:cNvPr>
            <p:cNvSpPr/>
            <p:nvPr/>
          </p:nvSpPr>
          <p:spPr>
            <a:xfrm>
              <a:off x="5349109" y="3511692"/>
              <a:ext cx="87889" cy="74024"/>
            </a:xfrm>
            <a:custGeom>
              <a:avLst/>
              <a:gdLst/>
              <a:ahLst/>
              <a:cxnLst/>
              <a:rect l="l" t="t" r="r" b="b"/>
              <a:pathLst>
                <a:path w="87889" h="74024">
                  <a:moveTo>
                    <a:pt x="87889" y="25445"/>
                  </a:moveTo>
                  <a:lnTo>
                    <a:pt x="86971" y="15648"/>
                  </a:lnTo>
                  <a:lnTo>
                    <a:pt x="80494" y="3826"/>
                  </a:lnTo>
                  <a:lnTo>
                    <a:pt x="68153" y="0"/>
                  </a:lnTo>
                  <a:lnTo>
                    <a:pt x="61214" y="0"/>
                  </a:lnTo>
                  <a:lnTo>
                    <a:pt x="54275" y="2313"/>
                  </a:lnTo>
                  <a:lnTo>
                    <a:pt x="50883" y="9253"/>
                  </a:lnTo>
                  <a:lnTo>
                    <a:pt x="47337" y="2313"/>
                  </a:lnTo>
                  <a:lnTo>
                    <a:pt x="42711" y="0"/>
                  </a:lnTo>
                  <a:lnTo>
                    <a:pt x="28834" y="0"/>
                  </a:lnTo>
                  <a:lnTo>
                    <a:pt x="23128" y="2313"/>
                  </a:lnTo>
                  <a:lnTo>
                    <a:pt x="18503" y="8019"/>
                  </a:lnTo>
                  <a:lnTo>
                    <a:pt x="18503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9582" y="74024"/>
                  </a:lnTo>
                  <a:lnTo>
                    <a:pt x="19582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3459" y="19585"/>
                  </a:lnTo>
                  <a:lnTo>
                    <a:pt x="34693" y="23132"/>
                  </a:lnTo>
                  <a:lnTo>
                    <a:pt x="34693" y="74024"/>
                  </a:lnTo>
                  <a:lnTo>
                    <a:pt x="53196" y="74024"/>
                  </a:lnTo>
                  <a:lnTo>
                    <a:pt x="53196" y="21898"/>
                  </a:lnTo>
                  <a:lnTo>
                    <a:pt x="55509" y="17272"/>
                  </a:lnTo>
                  <a:lnTo>
                    <a:pt x="57822" y="14959"/>
                  </a:lnTo>
                  <a:lnTo>
                    <a:pt x="64761" y="14959"/>
                  </a:lnTo>
                  <a:lnTo>
                    <a:pt x="65840" y="16192"/>
                  </a:lnTo>
                  <a:lnTo>
                    <a:pt x="68153" y="19585"/>
                  </a:lnTo>
                  <a:lnTo>
                    <a:pt x="69386" y="23132"/>
                  </a:lnTo>
                  <a:lnTo>
                    <a:pt x="69386" y="74024"/>
                  </a:lnTo>
                  <a:lnTo>
                    <a:pt x="87889" y="74024"/>
                  </a:lnTo>
                  <a:lnTo>
                    <a:pt x="87889" y="254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9" name="object 1372">
              <a:extLst>
                <a:ext uri="{FF2B5EF4-FFF2-40B4-BE49-F238E27FC236}">
                  <a16:creationId xmlns:a16="http://schemas.microsoft.com/office/drawing/2014/main" id="{9768C432-869A-44BE-B748-4E393FC4BDA9}"/>
                </a:ext>
              </a:extLst>
            </p:cNvPr>
            <p:cNvSpPr/>
            <p:nvPr/>
          </p:nvSpPr>
          <p:spPr>
            <a:xfrm>
              <a:off x="5448563" y="3511692"/>
              <a:ext cx="57822" cy="75103"/>
            </a:xfrm>
            <a:custGeom>
              <a:avLst/>
              <a:gdLst/>
              <a:ahLst/>
              <a:cxnLst/>
              <a:rect l="l" t="t" r="r" b="b"/>
              <a:pathLst>
                <a:path w="57822" h="75103">
                  <a:moveTo>
                    <a:pt x="54275" y="67084"/>
                  </a:moveTo>
                  <a:lnTo>
                    <a:pt x="56588" y="63537"/>
                  </a:lnTo>
                  <a:lnTo>
                    <a:pt x="48570" y="51971"/>
                  </a:lnTo>
                  <a:lnTo>
                    <a:pt x="43944" y="56597"/>
                  </a:lnTo>
                  <a:lnTo>
                    <a:pt x="39319" y="58911"/>
                  </a:lnTo>
                  <a:lnTo>
                    <a:pt x="28834" y="58911"/>
                  </a:lnTo>
                  <a:lnTo>
                    <a:pt x="25441" y="57831"/>
                  </a:lnTo>
                  <a:lnTo>
                    <a:pt x="20816" y="53204"/>
                  </a:lnTo>
                  <a:lnTo>
                    <a:pt x="19582" y="48578"/>
                  </a:lnTo>
                  <a:lnTo>
                    <a:pt x="19582" y="43951"/>
                  </a:lnTo>
                  <a:lnTo>
                    <a:pt x="57822" y="43951"/>
                  </a:lnTo>
                  <a:lnTo>
                    <a:pt x="38085" y="28838"/>
                  </a:lnTo>
                  <a:lnTo>
                    <a:pt x="38085" y="30072"/>
                  </a:lnTo>
                  <a:lnTo>
                    <a:pt x="19582" y="30072"/>
                  </a:lnTo>
                  <a:lnTo>
                    <a:pt x="19582" y="25445"/>
                  </a:lnTo>
                  <a:lnTo>
                    <a:pt x="2081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6887" y="10753"/>
                  </a:lnTo>
                  <a:lnTo>
                    <a:pt x="1929" y="21452"/>
                  </a:lnTo>
                  <a:lnTo>
                    <a:pt x="0" y="35778"/>
                  </a:lnTo>
                  <a:lnTo>
                    <a:pt x="4" y="42257"/>
                  </a:lnTo>
                  <a:lnTo>
                    <a:pt x="2524" y="55722"/>
                  </a:lnTo>
                  <a:lnTo>
                    <a:pt x="9251" y="65850"/>
                  </a:lnTo>
                  <a:lnTo>
                    <a:pt x="13877" y="71711"/>
                  </a:lnTo>
                  <a:lnTo>
                    <a:pt x="21895" y="75103"/>
                  </a:lnTo>
                  <a:lnTo>
                    <a:pt x="37006" y="75103"/>
                  </a:lnTo>
                  <a:lnTo>
                    <a:pt x="41632" y="74024"/>
                  </a:lnTo>
                  <a:lnTo>
                    <a:pt x="46257" y="71711"/>
                  </a:lnTo>
                  <a:lnTo>
                    <a:pt x="50883" y="69397"/>
                  </a:lnTo>
                  <a:lnTo>
                    <a:pt x="54275" y="67084"/>
                  </a:lnTo>
                  <a:close/>
                </a:path>
                <a:path w="57822" h="75103">
                  <a:moveTo>
                    <a:pt x="39319" y="0"/>
                  </a:moveTo>
                  <a:lnTo>
                    <a:pt x="20816" y="0"/>
                  </a:lnTo>
                  <a:lnTo>
                    <a:pt x="19582" y="25445"/>
                  </a:lnTo>
                  <a:lnTo>
                    <a:pt x="20816" y="20819"/>
                  </a:lnTo>
                  <a:lnTo>
                    <a:pt x="24208" y="16192"/>
                  </a:lnTo>
                  <a:lnTo>
                    <a:pt x="28834" y="14959"/>
                  </a:lnTo>
                  <a:lnTo>
                    <a:pt x="32380" y="14959"/>
                  </a:lnTo>
                  <a:lnTo>
                    <a:pt x="34693" y="16192"/>
                  </a:lnTo>
                  <a:lnTo>
                    <a:pt x="38085" y="20819"/>
                  </a:lnTo>
                  <a:lnTo>
                    <a:pt x="38085" y="28838"/>
                  </a:lnTo>
                  <a:lnTo>
                    <a:pt x="57822" y="43951"/>
                  </a:lnTo>
                  <a:lnTo>
                    <a:pt x="57822" y="34698"/>
                  </a:lnTo>
                  <a:lnTo>
                    <a:pt x="57463" y="31642"/>
                  </a:lnTo>
                  <a:lnTo>
                    <a:pt x="54645" y="18027"/>
                  </a:lnTo>
                  <a:lnTo>
                    <a:pt x="49650" y="8019"/>
                  </a:lnTo>
                  <a:lnTo>
                    <a:pt x="45024" y="2313"/>
                  </a:lnTo>
                  <a:lnTo>
                    <a:pt x="393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0" name="object 1373">
              <a:extLst>
                <a:ext uri="{FF2B5EF4-FFF2-40B4-BE49-F238E27FC236}">
                  <a16:creationId xmlns:a16="http://schemas.microsoft.com/office/drawing/2014/main" id="{2690A2D9-4CA6-421F-8115-40236E2507D2}"/>
                </a:ext>
              </a:extLst>
            </p:cNvPr>
            <p:cNvSpPr/>
            <p:nvPr/>
          </p:nvSpPr>
          <p:spPr>
            <a:xfrm>
              <a:off x="5515637" y="3511692"/>
              <a:ext cx="54275" cy="74024"/>
            </a:xfrm>
            <a:custGeom>
              <a:avLst/>
              <a:gdLst/>
              <a:ahLst/>
              <a:cxnLst/>
              <a:rect l="l" t="t" r="r" b="b"/>
              <a:pathLst>
                <a:path w="54275" h="74024">
                  <a:moveTo>
                    <a:pt x="18503" y="74024"/>
                  </a:moveTo>
                  <a:lnTo>
                    <a:pt x="18503" y="20819"/>
                  </a:lnTo>
                  <a:lnTo>
                    <a:pt x="20816" y="17272"/>
                  </a:lnTo>
                  <a:lnTo>
                    <a:pt x="23128" y="14959"/>
                  </a:lnTo>
                  <a:lnTo>
                    <a:pt x="30067" y="14959"/>
                  </a:lnTo>
                  <a:lnTo>
                    <a:pt x="32380" y="16192"/>
                  </a:lnTo>
                  <a:lnTo>
                    <a:pt x="34693" y="19585"/>
                  </a:lnTo>
                  <a:lnTo>
                    <a:pt x="34693" y="74024"/>
                  </a:lnTo>
                  <a:lnTo>
                    <a:pt x="54275" y="74024"/>
                  </a:lnTo>
                  <a:lnTo>
                    <a:pt x="54275" y="25445"/>
                  </a:lnTo>
                  <a:lnTo>
                    <a:pt x="53378" y="15742"/>
                  </a:lnTo>
                  <a:lnTo>
                    <a:pt x="46942" y="384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8503" y="8019"/>
                  </a:lnTo>
                  <a:lnTo>
                    <a:pt x="1726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850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1" name="object 1374">
              <a:extLst>
                <a:ext uri="{FF2B5EF4-FFF2-40B4-BE49-F238E27FC236}">
                  <a16:creationId xmlns:a16="http://schemas.microsoft.com/office/drawing/2014/main" id="{6695297F-C0DF-4EBF-813C-D727EE1F1812}"/>
                </a:ext>
              </a:extLst>
            </p:cNvPr>
            <p:cNvSpPr/>
            <p:nvPr/>
          </p:nvSpPr>
          <p:spPr>
            <a:xfrm>
              <a:off x="5576852" y="3494266"/>
              <a:ext cx="38239" cy="92530"/>
            </a:xfrm>
            <a:custGeom>
              <a:avLst/>
              <a:gdLst/>
              <a:ahLst/>
              <a:cxnLst/>
              <a:rect l="l" t="t" r="r" b="b"/>
              <a:pathLst>
                <a:path w="38239" h="92530">
                  <a:moveTo>
                    <a:pt x="27908" y="18506"/>
                  </a:moveTo>
                  <a:lnTo>
                    <a:pt x="27908" y="0"/>
                  </a:lnTo>
                  <a:lnTo>
                    <a:pt x="9251" y="0"/>
                  </a:lnTo>
                  <a:lnTo>
                    <a:pt x="9251" y="18506"/>
                  </a:lnTo>
                  <a:lnTo>
                    <a:pt x="0" y="18506"/>
                  </a:lnTo>
                  <a:lnTo>
                    <a:pt x="0" y="32385"/>
                  </a:lnTo>
                  <a:lnTo>
                    <a:pt x="9251" y="32385"/>
                  </a:lnTo>
                  <a:lnTo>
                    <a:pt x="9251" y="70631"/>
                  </a:lnTo>
                  <a:lnTo>
                    <a:pt x="9494" y="75558"/>
                  </a:lnTo>
                  <a:lnTo>
                    <a:pt x="14923" y="88380"/>
                  </a:lnTo>
                  <a:lnTo>
                    <a:pt x="27908" y="92530"/>
                  </a:lnTo>
                  <a:lnTo>
                    <a:pt x="31301" y="92530"/>
                  </a:lnTo>
                  <a:lnTo>
                    <a:pt x="34847" y="91450"/>
                  </a:lnTo>
                  <a:lnTo>
                    <a:pt x="38239" y="90217"/>
                  </a:lnTo>
                  <a:lnTo>
                    <a:pt x="38239" y="75258"/>
                  </a:lnTo>
                  <a:lnTo>
                    <a:pt x="37160" y="76337"/>
                  </a:lnTo>
                  <a:lnTo>
                    <a:pt x="33614" y="76337"/>
                  </a:lnTo>
                  <a:lnTo>
                    <a:pt x="30221" y="75258"/>
                  </a:lnTo>
                  <a:lnTo>
                    <a:pt x="27908" y="71711"/>
                  </a:lnTo>
                  <a:lnTo>
                    <a:pt x="27908" y="32385"/>
                  </a:lnTo>
                  <a:lnTo>
                    <a:pt x="37160" y="32385"/>
                  </a:lnTo>
                  <a:lnTo>
                    <a:pt x="37160" y="18506"/>
                  </a:lnTo>
                  <a:lnTo>
                    <a:pt x="2790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2" name="object 1375">
              <a:extLst>
                <a:ext uri="{FF2B5EF4-FFF2-40B4-BE49-F238E27FC236}">
                  <a16:creationId xmlns:a16="http://schemas.microsoft.com/office/drawing/2014/main" id="{3E383FCC-556D-45D3-960F-ADB91E82F1BF}"/>
                </a:ext>
              </a:extLst>
            </p:cNvPr>
            <p:cNvSpPr/>
            <p:nvPr/>
          </p:nvSpPr>
          <p:spPr>
            <a:xfrm>
              <a:off x="5653332" y="3486246"/>
              <a:ext cx="68153" cy="100549"/>
            </a:xfrm>
            <a:custGeom>
              <a:avLst/>
              <a:gdLst/>
              <a:ahLst/>
              <a:cxnLst/>
              <a:rect l="l" t="t" r="r" b="b"/>
              <a:pathLst>
                <a:path w="68153" h="100549">
                  <a:moveTo>
                    <a:pt x="32355" y="57"/>
                  </a:moveTo>
                  <a:lnTo>
                    <a:pt x="19214" y="2964"/>
                  </a:lnTo>
                  <a:lnTo>
                    <a:pt x="9251" y="10332"/>
                  </a:lnTo>
                  <a:lnTo>
                    <a:pt x="5725" y="16096"/>
                  </a:lnTo>
                  <a:lnTo>
                    <a:pt x="1485" y="27801"/>
                  </a:lnTo>
                  <a:lnTo>
                    <a:pt x="0" y="41638"/>
                  </a:lnTo>
                  <a:lnTo>
                    <a:pt x="0" y="58911"/>
                  </a:lnTo>
                  <a:lnTo>
                    <a:pt x="979" y="67930"/>
                  </a:lnTo>
                  <a:lnTo>
                    <a:pt x="4177" y="80626"/>
                  </a:lnTo>
                  <a:lnTo>
                    <a:pt x="10330" y="90217"/>
                  </a:lnTo>
                  <a:lnTo>
                    <a:pt x="22360" y="98357"/>
                  </a:lnTo>
                  <a:lnTo>
                    <a:pt x="35772" y="100549"/>
                  </a:lnTo>
                  <a:lnTo>
                    <a:pt x="42711" y="100549"/>
                  </a:lnTo>
                  <a:lnTo>
                    <a:pt x="48570" y="99470"/>
                  </a:lnTo>
                  <a:lnTo>
                    <a:pt x="54275" y="97156"/>
                  </a:lnTo>
                  <a:lnTo>
                    <a:pt x="60135" y="94843"/>
                  </a:lnTo>
                  <a:lnTo>
                    <a:pt x="64761" y="92530"/>
                  </a:lnTo>
                  <a:lnTo>
                    <a:pt x="68153" y="87903"/>
                  </a:lnTo>
                  <a:lnTo>
                    <a:pt x="68153" y="47344"/>
                  </a:lnTo>
                  <a:lnTo>
                    <a:pt x="34693" y="47344"/>
                  </a:lnTo>
                  <a:lnTo>
                    <a:pt x="34693" y="62458"/>
                  </a:lnTo>
                  <a:lnTo>
                    <a:pt x="48570" y="62458"/>
                  </a:lnTo>
                  <a:lnTo>
                    <a:pt x="48570" y="79730"/>
                  </a:lnTo>
                  <a:lnTo>
                    <a:pt x="45024" y="83277"/>
                  </a:lnTo>
                  <a:lnTo>
                    <a:pt x="41632" y="84356"/>
                  </a:lnTo>
                  <a:lnTo>
                    <a:pt x="31146" y="84356"/>
                  </a:lnTo>
                  <a:lnTo>
                    <a:pt x="26521" y="82043"/>
                  </a:lnTo>
                  <a:lnTo>
                    <a:pt x="24208" y="77417"/>
                  </a:lnTo>
                  <a:lnTo>
                    <a:pt x="21895" y="74024"/>
                  </a:lnTo>
                  <a:lnTo>
                    <a:pt x="20816" y="67084"/>
                  </a:lnTo>
                  <a:lnTo>
                    <a:pt x="20816" y="32385"/>
                  </a:lnTo>
                  <a:lnTo>
                    <a:pt x="21895" y="25445"/>
                  </a:lnTo>
                  <a:lnTo>
                    <a:pt x="24208" y="21898"/>
                  </a:lnTo>
                  <a:lnTo>
                    <a:pt x="26521" y="18506"/>
                  </a:lnTo>
                  <a:lnTo>
                    <a:pt x="30067" y="16192"/>
                  </a:lnTo>
                  <a:lnTo>
                    <a:pt x="40398" y="16192"/>
                  </a:lnTo>
                  <a:lnTo>
                    <a:pt x="43944" y="17272"/>
                  </a:lnTo>
                  <a:lnTo>
                    <a:pt x="47337" y="21898"/>
                  </a:lnTo>
                  <a:lnTo>
                    <a:pt x="48570" y="26525"/>
                  </a:lnTo>
                  <a:lnTo>
                    <a:pt x="49650" y="32385"/>
                  </a:lnTo>
                  <a:lnTo>
                    <a:pt x="68153" y="32385"/>
                  </a:lnTo>
                  <a:lnTo>
                    <a:pt x="65602" y="17291"/>
                  </a:lnTo>
                  <a:lnTo>
                    <a:pt x="58901" y="8019"/>
                  </a:lnTo>
                  <a:lnTo>
                    <a:pt x="49351" y="1854"/>
                  </a:lnTo>
                  <a:lnTo>
                    <a:pt x="34693" y="0"/>
                  </a:lnTo>
                  <a:lnTo>
                    <a:pt x="32355" y="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3" name="object 1376">
              <a:extLst>
                <a:ext uri="{FF2B5EF4-FFF2-40B4-BE49-F238E27FC236}">
                  <a16:creationId xmlns:a16="http://schemas.microsoft.com/office/drawing/2014/main" id="{EDE1E833-5F54-497B-B8B1-B7657038282D}"/>
                </a:ext>
              </a:extLst>
            </p:cNvPr>
            <p:cNvSpPr/>
            <p:nvPr/>
          </p:nvSpPr>
          <p:spPr>
            <a:xfrm>
              <a:off x="5731970" y="3511692"/>
              <a:ext cx="39319" cy="75103"/>
            </a:xfrm>
            <a:custGeom>
              <a:avLst/>
              <a:gdLst/>
              <a:ahLst/>
              <a:cxnLst/>
              <a:rect l="l" t="t" r="r" b="b"/>
              <a:pathLst>
                <a:path w="39319" h="75103">
                  <a:moveTo>
                    <a:pt x="39319" y="53204"/>
                  </a:moveTo>
                  <a:lnTo>
                    <a:pt x="35772" y="58911"/>
                  </a:lnTo>
                  <a:lnTo>
                    <a:pt x="23128" y="58911"/>
                  </a:lnTo>
                  <a:lnTo>
                    <a:pt x="19582" y="51971"/>
                  </a:lnTo>
                  <a:lnTo>
                    <a:pt x="30067" y="75103"/>
                  </a:lnTo>
                  <a:lnTo>
                    <a:pt x="39319" y="75103"/>
                  </a:lnTo>
                  <a:lnTo>
                    <a:pt x="39319" y="53204"/>
                  </a:lnTo>
                  <a:close/>
                </a:path>
                <a:path w="39319" h="75103">
                  <a:moveTo>
                    <a:pt x="19582" y="0"/>
                  </a:moveTo>
                  <a:lnTo>
                    <a:pt x="12643" y="2313"/>
                  </a:lnTo>
                  <a:lnTo>
                    <a:pt x="8018" y="9253"/>
                  </a:lnTo>
                  <a:lnTo>
                    <a:pt x="7220" y="10098"/>
                  </a:lnTo>
                  <a:lnTo>
                    <a:pt x="1688" y="20811"/>
                  </a:lnTo>
                  <a:lnTo>
                    <a:pt x="0" y="34698"/>
                  </a:lnTo>
                  <a:lnTo>
                    <a:pt x="48" y="42146"/>
                  </a:lnTo>
                  <a:lnTo>
                    <a:pt x="2207" y="55391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30067" y="75103"/>
                  </a:lnTo>
                  <a:lnTo>
                    <a:pt x="19582" y="51971"/>
                  </a:lnTo>
                  <a:lnTo>
                    <a:pt x="19582" y="23132"/>
                  </a:lnTo>
                  <a:lnTo>
                    <a:pt x="21895" y="19585"/>
                  </a:lnTo>
                  <a:lnTo>
                    <a:pt x="23128" y="17272"/>
                  </a:lnTo>
                  <a:lnTo>
                    <a:pt x="26521" y="14959"/>
                  </a:lnTo>
                  <a:lnTo>
                    <a:pt x="32380" y="14959"/>
                  </a:lnTo>
                  <a:lnTo>
                    <a:pt x="35772" y="17272"/>
                  </a:lnTo>
                  <a:lnTo>
                    <a:pt x="37006" y="19585"/>
                  </a:lnTo>
                  <a:lnTo>
                    <a:pt x="39319" y="23132"/>
                  </a:lnTo>
                  <a:lnTo>
                    <a:pt x="40398" y="27759"/>
                  </a:lnTo>
                  <a:lnTo>
                    <a:pt x="40398" y="34698"/>
                  </a:lnTo>
                  <a:lnTo>
                    <a:pt x="39319" y="42718"/>
                  </a:lnTo>
                  <a:lnTo>
                    <a:pt x="39319" y="75103"/>
                  </a:lnTo>
                  <a:lnTo>
                    <a:pt x="46257" y="71711"/>
                  </a:lnTo>
                  <a:lnTo>
                    <a:pt x="50883" y="65850"/>
                  </a:lnTo>
                  <a:lnTo>
                    <a:pt x="57340" y="53230"/>
                  </a:lnTo>
                  <a:lnTo>
                    <a:pt x="58901" y="39325"/>
                  </a:lnTo>
                  <a:lnTo>
                    <a:pt x="58885" y="33199"/>
                  </a:lnTo>
                  <a:lnTo>
                    <a:pt x="56841" y="19563"/>
                  </a:lnTo>
                  <a:lnTo>
                    <a:pt x="50883" y="9253"/>
                  </a:lnTo>
                  <a:lnTo>
                    <a:pt x="46257" y="2313"/>
                  </a:lnTo>
                  <a:lnTo>
                    <a:pt x="38085" y="0"/>
                  </a:lnTo>
                  <a:lnTo>
                    <a:pt x="195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4" name="object 1377">
              <a:extLst>
                <a:ext uri="{FF2B5EF4-FFF2-40B4-BE49-F238E27FC236}">
                  <a16:creationId xmlns:a16="http://schemas.microsoft.com/office/drawing/2014/main" id="{443EF69D-73CC-4A6E-9640-698CCCDC6E91}"/>
                </a:ext>
              </a:extLst>
            </p:cNvPr>
            <p:cNvSpPr/>
            <p:nvPr/>
          </p:nvSpPr>
          <p:spPr>
            <a:xfrm>
              <a:off x="5800123" y="3511692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20816" y="43951"/>
                  </a:moveTo>
                  <a:lnTo>
                    <a:pt x="25441" y="40404"/>
                  </a:lnTo>
                  <a:lnTo>
                    <a:pt x="33614" y="40404"/>
                  </a:lnTo>
                  <a:lnTo>
                    <a:pt x="33614" y="55518"/>
                  </a:lnTo>
                  <a:lnTo>
                    <a:pt x="32380" y="56597"/>
                  </a:lnTo>
                  <a:lnTo>
                    <a:pt x="28988" y="58911"/>
                  </a:lnTo>
                  <a:lnTo>
                    <a:pt x="25441" y="60144"/>
                  </a:lnTo>
                  <a:lnTo>
                    <a:pt x="20816" y="60144"/>
                  </a:lnTo>
                  <a:lnTo>
                    <a:pt x="26675" y="75103"/>
                  </a:lnTo>
                  <a:lnTo>
                    <a:pt x="31301" y="72790"/>
                  </a:lnTo>
                  <a:lnTo>
                    <a:pt x="34693" y="68164"/>
                  </a:lnTo>
                  <a:lnTo>
                    <a:pt x="34693" y="70477"/>
                  </a:lnTo>
                  <a:lnTo>
                    <a:pt x="35926" y="74024"/>
                  </a:lnTo>
                  <a:lnTo>
                    <a:pt x="55509" y="74024"/>
                  </a:lnTo>
                  <a:lnTo>
                    <a:pt x="55509" y="72790"/>
                  </a:lnTo>
                  <a:lnTo>
                    <a:pt x="53196" y="69397"/>
                  </a:lnTo>
                  <a:lnTo>
                    <a:pt x="53196" y="63537"/>
                  </a:lnTo>
                  <a:lnTo>
                    <a:pt x="52117" y="57831"/>
                  </a:lnTo>
                  <a:lnTo>
                    <a:pt x="52117" y="16192"/>
                  </a:lnTo>
                  <a:lnTo>
                    <a:pt x="50883" y="10332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6192"/>
                  </a:lnTo>
                  <a:lnTo>
                    <a:pt x="1233" y="23132"/>
                  </a:lnTo>
                  <a:lnTo>
                    <a:pt x="19736" y="23132"/>
                  </a:lnTo>
                  <a:lnTo>
                    <a:pt x="19736" y="17272"/>
                  </a:lnTo>
                  <a:lnTo>
                    <a:pt x="22049" y="13879"/>
                  </a:lnTo>
                  <a:lnTo>
                    <a:pt x="28988" y="13879"/>
                  </a:lnTo>
                  <a:lnTo>
                    <a:pt x="32380" y="16192"/>
                  </a:lnTo>
                  <a:lnTo>
                    <a:pt x="33614" y="19585"/>
                  </a:lnTo>
                  <a:lnTo>
                    <a:pt x="33614" y="28838"/>
                  </a:lnTo>
                  <a:lnTo>
                    <a:pt x="18503" y="28838"/>
                  </a:lnTo>
                  <a:lnTo>
                    <a:pt x="18503" y="51971"/>
                  </a:lnTo>
                  <a:lnTo>
                    <a:pt x="18503" y="48578"/>
                  </a:lnTo>
                  <a:lnTo>
                    <a:pt x="19736" y="45031"/>
                  </a:lnTo>
                  <a:lnTo>
                    <a:pt x="20816" y="43951"/>
                  </a:lnTo>
                  <a:close/>
                </a:path>
                <a:path w="55509" h="75103">
                  <a:moveTo>
                    <a:pt x="0" y="45031"/>
                  </a:moveTo>
                  <a:lnTo>
                    <a:pt x="0" y="60144"/>
                  </a:lnTo>
                  <a:lnTo>
                    <a:pt x="1233" y="64771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26675" y="75103"/>
                  </a:lnTo>
                  <a:lnTo>
                    <a:pt x="20816" y="60144"/>
                  </a:lnTo>
                  <a:lnTo>
                    <a:pt x="18503" y="57831"/>
                  </a:lnTo>
                  <a:lnTo>
                    <a:pt x="18503" y="28838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39325"/>
                  </a:lnTo>
                  <a:lnTo>
                    <a:pt x="0" y="45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5" name="object 1378">
              <a:extLst>
                <a:ext uri="{FF2B5EF4-FFF2-40B4-BE49-F238E27FC236}">
                  <a16:creationId xmlns:a16="http://schemas.microsoft.com/office/drawing/2014/main" id="{46DC9E53-2D6C-4D72-816E-7A2F053D7756}"/>
                </a:ext>
              </a:extLst>
            </p:cNvPr>
            <p:cNvSpPr/>
            <p:nvPr/>
          </p:nvSpPr>
          <p:spPr>
            <a:xfrm>
              <a:off x="5875909" y="3481620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6" name="object 1379">
              <a:extLst>
                <a:ext uri="{FF2B5EF4-FFF2-40B4-BE49-F238E27FC236}">
                  <a16:creationId xmlns:a16="http://schemas.microsoft.com/office/drawing/2014/main" id="{2451B7CD-C53A-474E-BA72-DA1AE7184C88}"/>
                </a:ext>
              </a:extLst>
            </p:cNvPr>
            <p:cNvSpPr/>
            <p:nvPr/>
          </p:nvSpPr>
          <p:spPr>
            <a:xfrm>
              <a:off x="5896185" y="3511692"/>
              <a:ext cx="54430" cy="75103"/>
            </a:xfrm>
            <a:custGeom>
              <a:avLst/>
              <a:gdLst/>
              <a:ahLst/>
              <a:cxnLst/>
              <a:rect l="l" t="t" r="r" b="b"/>
              <a:pathLst>
                <a:path w="54430" h="75103">
                  <a:moveTo>
                    <a:pt x="18503" y="50891"/>
                  </a:moveTo>
                  <a:lnTo>
                    <a:pt x="0" y="50891"/>
                  </a:lnTo>
                  <a:lnTo>
                    <a:pt x="0" y="55518"/>
                  </a:lnTo>
                  <a:lnTo>
                    <a:pt x="1079" y="58911"/>
                  </a:lnTo>
                  <a:lnTo>
                    <a:pt x="3392" y="63537"/>
                  </a:lnTo>
                  <a:lnTo>
                    <a:pt x="5705" y="67084"/>
                  </a:lnTo>
                  <a:lnTo>
                    <a:pt x="9251" y="69397"/>
                  </a:lnTo>
                  <a:lnTo>
                    <a:pt x="12798" y="71711"/>
                  </a:lnTo>
                  <a:lnTo>
                    <a:pt x="17423" y="74024"/>
                  </a:lnTo>
                  <a:lnTo>
                    <a:pt x="22049" y="75103"/>
                  </a:lnTo>
                  <a:lnTo>
                    <a:pt x="34693" y="75103"/>
                  </a:lnTo>
                  <a:lnTo>
                    <a:pt x="41632" y="72790"/>
                  </a:lnTo>
                  <a:lnTo>
                    <a:pt x="46257" y="69397"/>
                  </a:lnTo>
                  <a:lnTo>
                    <a:pt x="50883" y="64771"/>
                  </a:lnTo>
                  <a:lnTo>
                    <a:pt x="54430" y="60144"/>
                  </a:lnTo>
                  <a:lnTo>
                    <a:pt x="54430" y="47344"/>
                  </a:lnTo>
                  <a:lnTo>
                    <a:pt x="52117" y="42718"/>
                  </a:lnTo>
                  <a:lnTo>
                    <a:pt x="48570" y="39325"/>
                  </a:lnTo>
                  <a:lnTo>
                    <a:pt x="46257" y="35778"/>
                  </a:lnTo>
                  <a:lnTo>
                    <a:pt x="40552" y="32385"/>
                  </a:lnTo>
                  <a:lnTo>
                    <a:pt x="32380" y="30072"/>
                  </a:lnTo>
                  <a:lnTo>
                    <a:pt x="27754" y="27759"/>
                  </a:lnTo>
                  <a:lnTo>
                    <a:pt x="24362" y="25445"/>
                  </a:lnTo>
                  <a:lnTo>
                    <a:pt x="20816" y="21898"/>
                  </a:lnTo>
                  <a:lnTo>
                    <a:pt x="20816" y="18506"/>
                  </a:lnTo>
                  <a:lnTo>
                    <a:pt x="23128" y="13879"/>
                  </a:lnTo>
                  <a:lnTo>
                    <a:pt x="32380" y="13879"/>
                  </a:lnTo>
                  <a:lnTo>
                    <a:pt x="34693" y="16192"/>
                  </a:lnTo>
                  <a:lnTo>
                    <a:pt x="34693" y="21898"/>
                  </a:lnTo>
                  <a:lnTo>
                    <a:pt x="53196" y="21898"/>
                  </a:lnTo>
                  <a:lnTo>
                    <a:pt x="53196" y="14959"/>
                  </a:lnTo>
                  <a:lnTo>
                    <a:pt x="50883" y="9253"/>
                  </a:lnTo>
                  <a:lnTo>
                    <a:pt x="46257" y="5706"/>
                  </a:lnTo>
                  <a:lnTo>
                    <a:pt x="41632" y="1079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3392" y="31151"/>
                  </a:lnTo>
                  <a:lnTo>
                    <a:pt x="6938" y="34698"/>
                  </a:lnTo>
                  <a:lnTo>
                    <a:pt x="9251" y="37012"/>
                  </a:lnTo>
                  <a:lnTo>
                    <a:pt x="15110" y="40404"/>
                  </a:lnTo>
                  <a:lnTo>
                    <a:pt x="23128" y="43951"/>
                  </a:lnTo>
                  <a:lnTo>
                    <a:pt x="27754" y="46265"/>
                  </a:lnTo>
                  <a:lnTo>
                    <a:pt x="31301" y="48578"/>
                  </a:lnTo>
                  <a:lnTo>
                    <a:pt x="34693" y="50891"/>
                  </a:lnTo>
                  <a:lnTo>
                    <a:pt x="35926" y="54284"/>
                  </a:lnTo>
                  <a:lnTo>
                    <a:pt x="35926" y="58911"/>
                  </a:lnTo>
                  <a:lnTo>
                    <a:pt x="32380" y="61224"/>
                  </a:lnTo>
                  <a:lnTo>
                    <a:pt x="24362" y="61224"/>
                  </a:lnTo>
                  <a:lnTo>
                    <a:pt x="20816" y="58911"/>
                  </a:lnTo>
                  <a:lnTo>
                    <a:pt x="18503" y="54284"/>
                  </a:lnTo>
                  <a:lnTo>
                    <a:pt x="18503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7" name="object 1380">
              <a:extLst>
                <a:ext uri="{FF2B5EF4-FFF2-40B4-BE49-F238E27FC236}">
                  <a16:creationId xmlns:a16="http://schemas.microsoft.com/office/drawing/2014/main" id="{EA2F08F2-1E1D-4DEE-850D-B7B8AE238A8C}"/>
                </a:ext>
              </a:extLst>
            </p:cNvPr>
            <p:cNvSpPr/>
            <p:nvPr/>
          </p:nvSpPr>
          <p:spPr>
            <a:xfrm>
              <a:off x="1851043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7021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79" y="48578"/>
                  </a:lnTo>
                  <a:lnTo>
                    <a:pt x="11579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8" name="object 1381">
              <a:extLst>
                <a:ext uri="{FF2B5EF4-FFF2-40B4-BE49-F238E27FC236}">
                  <a16:creationId xmlns:a16="http://schemas.microsoft.com/office/drawing/2014/main" id="{E3F6C389-19FD-45F6-85E9-34CC7FA290A8}"/>
                </a:ext>
              </a:extLst>
            </p:cNvPr>
            <p:cNvSpPr/>
            <p:nvPr/>
          </p:nvSpPr>
          <p:spPr>
            <a:xfrm>
              <a:off x="1916976" y="3708319"/>
              <a:ext cx="38178" cy="104096"/>
            </a:xfrm>
            <a:custGeom>
              <a:avLst/>
              <a:gdLst/>
              <a:ahLst/>
              <a:cxnLst/>
              <a:rect l="l" t="t" r="r" b="b"/>
              <a:pathLst>
                <a:path w="38178" h="104096">
                  <a:moveTo>
                    <a:pt x="21987" y="31306"/>
                  </a:moveTo>
                  <a:lnTo>
                    <a:pt x="21987" y="15113"/>
                  </a:lnTo>
                  <a:lnTo>
                    <a:pt x="25457" y="10486"/>
                  </a:lnTo>
                  <a:lnTo>
                    <a:pt x="37021" y="10486"/>
                  </a:lnTo>
                  <a:lnTo>
                    <a:pt x="38178" y="1233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9675" y="2313"/>
                  </a:lnTo>
                  <a:lnTo>
                    <a:pt x="15049" y="5860"/>
                  </a:lnTo>
                  <a:lnTo>
                    <a:pt x="11579" y="10486"/>
                  </a:lnTo>
                  <a:lnTo>
                    <a:pt x="10423" y="16192"/>
                  </a:lnTo>
                  <a:lnTo>
                    <a:pt x="10423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10423" y="41638"/>
                  </a:lnTo>
                  <a:lnTo>
                    <a:pt x="10423" y="104096"/>
                  </a:lnTo>
                  <a:lnTo>
                    <a:pt x="21987" y="104096"/>
                  </a:lnTo>
                  <a:lnTo>
                    <a:pt x="21987" y="41638"/>
                  </a:lnTo>
                  <a:lnTo>
                    <a:pt x="34708" y="41638"/>
                  </a:lnTo>
                  <a:lnTo>
                    <a:pt x="34708" y="31306"/>
                  </a:lnTo>
                  <a:lnTo>
                    <a:pt x="21987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9" name="object 1382">
              <a:extLst>
                <a:ext uri="{FF2B5EF4-FFF2-40B4-BE49-F238E27FC236}">
                  <a16:creationId xmlns:a16="http://schemas.microsoft.com/office/drawing/2014/main" id="{F74D1FB0-C8E0-4ADB-9280-2D99D4C0BA65}"/>
                </a:ext>
              </a:extLst>
            </p:cNvPr>
            <p:cNvSpPr/>
            <p:nvPr/>
          </p:nvSpPr>
          <p:spPr>
            <a:xfrm>
              <a:off x="1992175" y="3738392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20" y="19739"/>
                  </a:lnTo>
                  <a:lnTo>
                    <a:pt x="16190" y="16192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0819"/>
                  </a:lnTo>
                  <a:lnTo>
                    <a:pt x="40475" y="26679"/>
                  </a:lnTo>
                  <a:lnTo>
                    <a:pt x="52055" y="26679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42" y="63691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75" y="50891"/>
                  </a:lnTo>
                  <a:lnTo>
                    <a:pt x="40475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224" y="66005"/>
                  </a:lnTo>
                  <a:lnTo>
                    <a:pt x="21972" y="66005"/>
                  </a:lnTo>
                  <a:lnTo>
                    <a:pt x="18503" y="63691"/>
                  </a:lnTo>
                  <a:lnTo>
                    <a:pt x="15033" y="60144"/>
                  </a:lnTo>
                  <a:lnTo>
                    <a:pt x="12720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0" name="object 1383">
              <a:extLst>
                <a:ext uri="{FF2B5EF4-FFF2-40B4-BE49-F238E27FC236}">
                  <a16:creationId xmlns:a16="http://schemas.microsoft.com/office/drawing/2014/main" id="{623C7FDF-F7C5-4627-B65A-128E8401F6DE}"/>
                </a:ext>
              </a:extLst>
            </p:cNvPr>
            <p:cNvSpPr/>
            <p:nvPr/>
          </p:nvSpPr>
          <p:spPr>
            <a:xfrm>
              <a:off x="2054639" y="3738392"/>
              <a:ext cx="56681" cy="75258"/>
            </a:xfrm>
            <a:custGeom>
              <a:avLst/>
              <a:gdLst/>
              <a:ahLst/>
              <a:cxnLst/>
              <a:rect l="l" t="t" r="r" b="b"/>
              <a:pathLst>
                <a:path w="56681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40475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86" y="66005"/>
                  </a:lnTo>
                  <a:lnTo>
                    <a:pt x="48734" y="65815"/>
                  </a:lnTo>
                  <a:lnTo>
                    <a:pt x="54414" y="55426"/>
                  </a:lnTo>
                  <a:lnTo>
                    <a:pt x="56681" y="41638"/>
                  </a:lnTo>
                  <a:lnTo>
                    <a:pt x="56680" y="33282"/>
                  </a:lnTo>
                  <a:lnTo>
                    <a:pt x="54321" y="19570"/>
                  </a:lnTo>
                  <a:lnTo>
                    <a:pt x="48586" y="925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81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1" name="object 1384">
              <a:extLst>
                <a:ext uri="{FF2B5EF4-FFF2-40B4-BE49-F238E27FC236}">
                  <a16:creationId xmlns:a16="http://schemas.microsoft.com/office/drawing/2014/main" id="{E1F4BB24-71ED-41D9-8473-5BC9CCF59580}"/>
                </a:ext>
              </a:extLst>
            </p:cNvPr>
            <p:cNvSpPr/>
            <p:nvPr/>
          </p:nvSpPr>
          <p:spPr>
            <a:xfrm>
              <a:off x="2125198" y="3738392"/>
              <a:ext cx="85592" cy="74024"/>
            </a:xfrm>
            <a:custGeom>
              <a:avLst/>
              <a:gdLst/>
              <a:ahLst/>
              <a:cxnLst/>
              <a:rect l="l" t="t" r="r" b="b"/>
              <a:pathLst>
                <a:path w="85592" h="74024">
                  <a:moveTo>
                    <a:pt x="12720" y="74024"/>
                  </a:moveTo>
                  <a:lnTo>
                    <a:pt x="12720" y="19739"/>
                  </a:lnTo>
                  <a:lnTo>
                    <a:pt x="15033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21" y="16192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9742" y="20819"/>
                  </a:lnTo>
                  <a:lnTo>
                    <a:pt x="50899" y="17426"/>
                  </a:lnTo>
                  <a:lnTo>
                    <a:pt x="53211" y="15113"/>
                  </a:lnTo>
                  <a:lnTo>
                    <a:pt x="57837" y="10486"/>
                  </a:lnTo>
                  <a:lnTo>
                    <a:pt x="65932" y="10486"/>
                  </a:lnTo>
                  <a:lnTo>
                    <a:pt x="69402" y="11566"/>
                  </a:lnTo>
                  <a:lnTo>
                    <a:pt x="71715" y="15113"/>
                  </a:lnTo>
                  <a:lnTo>
                    <a:pt x="72871" y="17426"/>
                  </a:lnTo>
                  <a:lnTo>
                    <a:pt x="74028" y="20819"/>
                  </a:lnTo>
                  <a:lnTo>
                    <a:pt x="74028" y="74024"/>
                  </a:lnTo>
                  <a:lnTo>
                    <a:pt x="85592" y="74024"/>
                  </a:lnTo>
                  <a:lnTo>
                    <a:pt x="85592" y="25445"/>
                  </a:lnTo>
                  <a:lnTo>
                    <a:pt x="84684" y="15755"/>
                  </a:lnTo>
                  <a:lnTo>
                    <a:pt x="78228" y="3881"/>
                  </a:lnTo>
                  <a:lnTo>
                    <a:pt x="65932" y="0"/>
                  </a:lnTo>
                  <a:lnTo>
                    <a:pt x="57837" y="0"/>
                  </a:lnTo>
                  <a:lnTo>
                    <a:pt x="50899" y="3546"/>
                  </a:lnTo>
                  <a:lnTo>
                    <a:pt x="46273" y="10486"/>
                  </a:lnTo>
                  <a:lnTo>
                    <a:pt x="42803" y="354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2720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2" name="object 1385">
              <a:extLst>
                <a:ext uri="{FF2B5EF4-FFF2-40B4-BE49-F238E27FC236}">
                  <a16:creationId xmlns:a16="http://schemas.microsoft.com/office/drawing/2014/main" id="{F33FD5A8-D256-45E9-A7D7-8FC41D272D41}"/>
                </a:ext>
              </a:extLst>
            </p:cNvPr>
            <p:cNvSpPr/>
            <p:nvPr/>
          </p:nvSpPr>
          <p:spPr>
            <a:xfrm>
              <a:off x="2228152" y="3738392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19659" y="66005"/>
                  </a:moveTo>
                  <a:lnTo>
                    <a:pt x="15033" y="62458"/>
                  </a:lnTo>
                  <a:lnTo>
                    <a:pt x="12720" y="56751"/>
                  </a:lnTo>
                  <a:lnTo>
                    <a:pt x="12720" y="19739"/>
                  </a:lnTo>
                  <a:lnTo>
                    <a:pt x="15033" y="13879"/>
                  </a:lnTo>
                  <a:lnTo>
                    <a:pt x="19659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475" y="26679"/>
                  </a:lnTo>
                  <a:lnTo>
                    <a:pt x="40475" y="49812"/>
                  </a:lnTo>
                  <a:lnTo>
                    <a:pt x="39319" y="55518"/>
                  </a:lnTo>
                  <a:lnTo>
                    <a:pt x="37006" y="60144"/>
                  </a:lnTo>
                  <a:lnTo>
                    <a:pt x="37006" y="75258"/>
                  </a:lnTo>
                  <a:lnTo>
                    <a:pt x="42788" y="72944"/>
                  </a:lnTo>
                  <a:lnTo>
                    <a:pt x="46257" y="67084"/>
                  </a:lnTo>
                  <a:lnTo>
                    <a:pt x="46763" y="66439"/>
                  </a:lnTo>
                  <a:lnTo>
                    <a:pt x="51596" y="56088"/>
                  </a:lnTo>
                  <a:lnTo>
                    <a:pt x="53211" y="41638"/>
                  </a:lnTo>
                  <a:lnTo>
                    <a:pt x="53202" y="32345"/>
                  </a:lnTo>
                  <a:lnTo>
                    <a:pt x="51338" y="18233"/>
                  </a:lnTo>
                  <a:lnTo>
                    <a:pt x="46257" y="8173"/>
                  </a:lnTo>
                  <a:lnTo>
                    <a:pt x="42788" y="354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2720" y="101783"/>
                  </a:lnTo>
                  <a:lnTo>
                    <a:pt x="12720" y="67084"/>
                  </a:lnTo>
                  <a:lnTo>
                    <a:pt x="16190" y="72944"/>
                  </a:lnTo>
                  <a:lnTo>
                    <a:pt x="19659" y="66005"/>
                  </a:lnTo>
                  <a:close/>
                </a:path>
                <a:path w="53211" h="101783">
                  <a:moveTo>
                    <a:pt x="37006" y="60144"/>
                  </a:moveTo>
                  <a:lnTo>
                    <a:pt x="34693" y="63691"/>
                  </a:lnTo>
                  <a:lnTo>
                    <a:pt x="31224" y="66005"/>
                  </a:lnTo>
                  <a:lnTo>
                    <a:pt x="19659" y="66005"/>
                  </a:lnTo>
                  <a:lnTo>
                    <a:pt x="16190" y="72944"/>
                  </a:lnTo>
                  <a:lnTo>
                    <a:pt x="21972" y="75258"/>
                  </a:lnTo>
                  <a:lnTo>
                    <a:pt x="37006" y="75258"/>
                  </a:lnTo>
                  <a:lnTo>
                    <a:pt x="3700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3" name="object 1386">
              <a:extLst>
                <a:ext uri="{FF2B5EF4-FFF2-40B4-BE49-F238E27FC236}">
                  <a16:creationId xmlns:a16="http://schemas.microsoft.com/office/drawing/2014/main" id="{55001344-1600-4535-B516-369CAAF21222}"/>
                </a:ext>
              </a:extLst>
            </p:cNvPr>
            <p:cNvSpPr/>
            <p:nvPr/>
          </p:nvSpPr>
          <p:spPr>
            <a:xfrm>
              <a:off x="2292929" y="3738392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8911" y="75258"/>
                  </a:lnTo>
                  <a:lnTo>
                    <a:pt x="42655" y="72615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162" y="63691"/>
                  </a:lnTo>
                  <a:lnTo>
                    <a:pt x="35849" y="64771"/>
                  </a:lnTo>
                  <a:lnTo>
                    <a:pt x="32380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32" y="3546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86"/>
                  </a:lnTo>
                  <a:lnTo>
                    <a:pt x="31224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475" y="23132"/>
                  </a:lnTo>
                  <a:lnTo>
                    <a:pt x="40475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350"/>
                  </a:lnTo>
                  <a:lnTo>
                    <a:pt x="51346" y="18235"/>
                  </a:lnTo>
                  <a:lnTo>
                    <a:pt x="46273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4" name="object 1387">
              <a:extLst>
                <a:ext uri="{FF2B5EF4-FFF2-40B4-BE49-F238E27FC236}">
                  <a16:creationId xmlns:a16="http://schemas.microsoft.com/office/drawing/2014/main" id="{1DD72277-FDDF-4BED-B750-4A0663917E2F}"/>
                </a:ext>
              </a:extLst>
            </p:cNvPr>
            <p:cNvSpPr/>
            <p:nvPr/>
          </p:nvSpPr>
          <p:spPr>
            <a:xfrm>
              <a:off x="2351923" y="3722199"/>
              <a:ext cx="33598" cy="91450"/>
            </a:xfrm>
            <a:custGeom>
              <a:avLst/>
              <a:gdLst/>
              <a:ahLst/>
              <a:cxnLst/>
              <a:rect l="l" t="t" r="r" b="b"/>
              <a:pathLst>
                <a:path w="33598" h="91450">
                  <a:moveTo>
                    <a:pt x="23113" y="17426"/>
                  </a:moveTo>
                  <a:lnTo>
                    <a:pt x="23113" y="0"/>
                  </a:lnTo>
                  <a:lnTo>
                    <a:pt x="10469" y="0"/>
                  </a:lnTo>
                  <a:lnTo>
                    <a:pt x="10469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69" y="27759"/>
                  </a:lnTo>
                  <a:lnTo>
                    <a:pt x="10469" y="78650"/>
                  </a:lnTo>
                  <a:lnTo>
                    <a:pt x="11549" y="83277"/>
                  </a:lnTo>
                  <a:lnTo>
                    <a:pt x="15095" y="86824"/>
                  </a:lnTo>
                  <a:lnTo>
                    <a:pt x="17408" y="90217"/>
                  </a:lnTo>
                  <a:lnTo>
                    <a:pt x="20800" y="91450"/>
                  </a:lnTo>
                  <a:lnTo>
                    <a:pt x="31285" y="91450"/>
                  </a:lnTo>
                  <a:lnTo>
                    <a:pt x="33598" y="90217"/>
                  </a:lnTo>
                  <a:lnTo>
                    <a:pt x="33598" y="80964"/>
                  </a:lnTo>
                  <a:lnTo>
                    <a:pt x="25426" y="80964"/>
                  </a:lnTo>
                  <a:lnTo>
                    <a:pt x="23113" y="77571"/>
                  </a:lnTo>
                  <a:lnTo>
                    <a:pt x="23113" y="27759"/>
                  </a:lnTo>
                  <a:lnTo>
                    <a:pt x="33598" y="27759"/>
                  </a:lnTo>
                  <a:lnTo>
                    <a:pt x="33598" y="17426"/>
                  </a:lnTo>
                  <a:lnTo>
                    <a:pt x="2311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5" name="object 1388">
              <a:extLst>
                <a:ext uri="{FF2B5EF4-FFF2-40B4-BE49-F238E27FC236}">
                  <a16:creationId xmlns:a16="http://schemas.microsoft.com/office/drawing/2014/main" id="{B3450C7C-4040-4341-9BDA-52F176311369}"/>
                </a:ext>
              </a:extLst>
            </p:cNvPr>
            <p:cNvSpPr/>
            <p:nvPr/>
          </p:nvSpPr>
          <p:spPr>
            <a:xfrm>
              <a:off x="239939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8173"/>
                  </a:moveTo>
                  <a:lnTo>
                    <a:pt x="0" y="11566"/>
                  </a:lnTo>
                  <a:lnTo>
                    <a:pt x="3392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6" name="object 1389">
              <a:extLst>
                <a:ext uri="{FF2B5EF4-FFF2-40B4-BE49-F238E27FC236}">
                  <a16:creationId xmlns:a16="http://schemas.microsoft.com/office/drawing/2014/main" id="{7D55CE9E-7E8E-4F50-9602-793908B4B6A0}"/>
                </a:ext>
              </a:extLst>
            </p:cNvPr>
            <p:cNvSpPr/>
            <p:nvPr/>
          </p:nvSpPr>
          <p:spPr>
            <a:xfrm>
              <a:off x="2421294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7" name="object 1390">
              <a:extLst>
                <a:ext uri="{FF2B5EF4-FFF2-40B4-BE49-F238E27FC236}">
                  <a16:creationId xmlns:a16="http://schemas.microsoft.com/office/drawing/2014/main" id="{5CFD3667-52C4-4AEB-BEE7-ADD282C2BFEB}"/>
                </a:ext>
              </a:extLst>
            </p:cNvPr>
            <p:cNvSpPr/>
            <p:nvPr/>
          </p:nvSpPr>
          <p:spPr>
            <a:xfrm>
              <a:off x="2468786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8" name="object 1391">
              <a:extLst>
                <a:ext uri="{FF2B5EF4-FFF2-40B4-BE49-F238E27FC236}">
                  <a16:creationId xmlns:a16="http://schemas.microsoft.com/office/drawing/2014/main" id="{A165FAE9-B611-432F-9C3E-5370C11E1CB8}"/>
                </a:ext>
              </a:extLst>
            </p:cNvPr>
            <p:cNvSpPr/>
            <p:nvPr/>
          </p:nvSpPr>
          <p:spPr>
            <a:xfrm>
              <a:off x="2492994" y="3739626"/>
              <a:ext cx="52117" cy="72790"/>
            </a:xfrm>
            <a:custGeom>
              <a:avLst/>
              <a:gdLst/>
              <a:ahLst/>
              <a:cxnLst/>
              <a:rect l="l" t="t" r="r" b="b"/>
              <a:pathLst>
                <a:path w="52117" h="72790">
                  <a:moveTo>
                    <a:pt x="26675" y="5551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31301" y="7279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9" name="object 1392">
              <a:extLst>
                <a:ext uri="{FF2B5EF4-FFF2-40B4-BE49-F238E27FC236}">
                  <a16:creationId xmlns:a16="http://schemas.microsoft.com/office/drawing/2014/main" id="{AD1178A9-D3DA-4D7E-AE77-6B6A14F3206A}"/>
                </a:ext>
              </a:extLst>
            </p:cNvPr>
            <p:cNvSpPr/>
            <p:nvPr/>
          </p:nvSpPr>
          <p:spPr>
            <a:xfrm>
              <a:off x="2553129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1632" y="30072"/>
                  </a:lnTo>
                  <a:lnTo>
                    <a:pt x="41632" y="31306"/>
                  </a:lnTo>
                  <a:lnTo>
                    <a:pt x="12798" y="31306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350"/>
                  </a:lnTo>
                  <a:lnTo>
                    <a:pt x="51331" y="1823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7423" y="60144"/>
                  </a:lnTo>
                  <a:lnTo>
                    <a:pt x="13877" y="56751"/>
                  </a:lnTo>
                  <a:lnTo>
                    <a:pt x="12798" y="50891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491" y="10295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233" y="54438"/>
                  </a:lnTo>
                  <a:lnTo>
                    <a:pt x="3546" y="62458"/>
                  </a:lnTo>
                  <a:lnTo>
                    <a:pt x="8172" y="67084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0" name="object 1393">
              <a:extLst>
                <a:ext uri="{FF2B5EF4-FFF2-40B4-BE49-F238E27FC236}">
                  <a16:creationId xmlns:a16="http://schemas.microsoft.com/office/drawing/2014/main" id="{013F0AE2-F7CE-4716-950D-F06948A8636C}"/>
                </a:ext>
              </a:extLst>
            </p:cNvPr>
            <p:cNvSpPr/>
            <p:nvPr/>
          </p:nvSpPr>
          <p:spPr>
            <a:xfrm>
              <a:off x="2650425" y="3738392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18503" y="66005"/>
                  </a:moveTo>
                  <a:lnTo>
                    <a:pt x="13877" y="62458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518"/>
                  </a:lnTo>
                  <a:lnTo>
                    <a:pt x="35772" y="60144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084"/>
                  </a:lnTo>
                  <a:lnTo>
                    <a:pt x="50459" y="56230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783">
                  <a:moveTo>
                    <a:pt x="35772" y="60144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1" name="object 1394">
              <a:extLst>
                <a:ext uri="{FF2B5EF4-FFF2-40B4-BE49-F238E27FC236}">
                  <a16:creationId xmlns:a16="http://schemas.microsoft.com/office/drawing/2014/main" id="{5B4F9103-2AF7-4869-8D53-495912BE9ADE}"/>
                </a:ext>
              </a:extLst>
            </p:cNvPr>
            <p:cNvSpPr/>
            <p:nvPr/>
          </p:nvSpPr>
          <p:spPr>
            <a:xfrm>
              <a:off x="2717499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2" name="object 1395">
              <a:extLst>
                <a:ext uri="{FF2B5EF4-FFF2-40B4-BE49-F238E27FC236}">
                  <a16:creationId xmlns:a16="http://schemas.microsoft.com/office/drawing/2014/main" id="{7DE101B7-E925-4BE1-B0B0-7620AD2838F5}"/>
                </a:ext>
              </a:extLst>
            </p:cNvPr>
            <p:cNvSpPr/>
            <p:nvPr/>
          </p:nvSpPr>
          <p:spPr>
            <a:xfrm>
              <a:off x="2753272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3" name="object 1396">
              <a:extLst>
                <a:ext uri="{FF2B5EF4-FFF2-40B4-BE49-F238E27FC236}">
                  <a16:creationId xmlns:a16="http://schemas.microsoft.com/office/drawing/2014/main" id="{F5159E77-DF18-4F2A-BE18-DC1D15726B10}"/>
                </a:ext>
              </a:extLst>
            </p:cNvPr>
            <p:cNvSpPr/>
            <p:nvPr/>
          </p:nvSpPr>
          <p:spPr>
            <a:xfrm>
              <a:off x="2821579" y="3741939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2643" y="38091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06"/>
                  </a:lnTo>
                  <a:lnTo>
                    <a:pt x="6435" y="6364"/>
                  </a:lnTo>
                  <a:lnTo>
                    <a:pt x="1608" y="16756"/>
                  </a:lnTo>
                  <a:lnTo>
                    <a:pt x="0" y="31151"/>
                  </a:lnTo>
                  <a:lnTo>
                    <a:pt x="120" y="39360"/>
                  </a:lnTo>
                  <a:lnTo>
                    <a:pt x="2254" y="53475"/>
                  </a:lnTo>
                  <a:lnTo>
                    <a:pt x="6938" y="63537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38091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332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8911"/>
                  </a:lnTo>
                  <a:lnTo>
                    <a:pt x="33459" y="61224"/>
                  </a:lnTo>
                  <a:lnTo>
                    <a:pt x="21895" y="61224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1971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8085" y="69397"/>
                  </a:lnTo>
                  <a:lnTo>
                    <a:pt x="41632" y="63537"/>
                  </a:lnTo>
                  <a:lnTo>
                    <a:pt x="41632" y="70477"/>
                  </a:lnTo>
                  <a:lnTo>
                    <a:pt x="53196" y="70477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706"/>
                  </a:lnTo>
                  <a:lnTo>
                    <a:pt x="37006" y="0"/>
                  </a:lnTo>
                  <a:lnTo>
                    <a:pt x="32380" y="-3546"/>
                  </a:lnTo>
                  <a:lnTo>
                    <a:pt x="17269" y="-3546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272"/>
                  </a:lnTo>
                  <a:lnTo>
                    <a:pt x="16190" y="12645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4" name="object 1397">
              <a:extLst>
                <a:ext uri="{FF2B5EF4-FFF2-40B4-BE49-F238E27FC236}">
                  <a16:creationId xmlns:a16="http://schemas.microsoft.com/office/drawing/2014/main" id="{CEE78DAA-979B-493A-AE52-46868D6B14FD}"/>
                </a:ext>
              </a:extLst>
            </p:cNvPr>
            <p:cNvSpPr/>
            <p:nvPr/>
          </p:nvSpPr>
          <p:spPr>
            <a:xfrm>
              <a:off x="2892045" y="3739626"/>
              <a:ext cx="48724" cy="74024"/>
            </a:xfrm>
            <a:custGeom>
              <a:avLst/>
              <a:gdLst/>
              <a:ahLst/>
              <a:cxnLst/>
              <a:rect l="l" t="t" r="r" b="b"/>
              <a:pathLst>
                <a:path w="48724" h="74024">
                  <a:moveTo>
                    <a:pt x="48724" y="72790"/>
                  </a:moveTo>
                  <a:lnTo>
                    <a:pt x="48724" y="0"/>
                  </a:lnTo>
                  <a:lnTo>
                    <a:pt x="37160" y="0"/>
                  </a:lnTo>
                  <a:lnTo>
                    <a:pt x="37160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908" y="74024"/>
                  </a:lnTo>
                  <a:lnTo>
                    <a:pt x="33614" y="71711"/>
                  </a:lnTo>
                  <a:lnTo>
                    <a:pt x="37160" y="67084"/>
                  </a:lnTo>
                  <a:lnTo>
                    <a:pt x="37160" y="72790"/>
                  </a:lnTo>
                  <a:lnTo>
                    <a:pt x="4872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5" name="object 1398">
              <a:extLst>
                <a:ext uri="{FF2B5EF4-FFF2-40B4-BE49-F238E27FC236}">
                  <a16:creationId xmlns:a16="http://schemas.microsoft.com/office/drawing/2014/main" id="{CB7D22C8-C61E-4051-B11A-7510A5DDDBA2}"/>
                </a:ext>
              </a:extLst>
            </p:cNvPr>
            <p:cNvSpPr/>
            <p:nvPr/>
          </p:nvSpPr>
          <p:spPr>
            <a:xfrm>
              <a:off x="295572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192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819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2944"/>
                  </a:lnTo>
                  <a:lnTo>
                    <a:pt x="43944" y="68318"/>
                  </a:lnTo>
                  <a:lnTo>
                    <a:pt x="48570" y="63691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6" name="object 1399">
              <a:extLst>
                <a:ext uri="{FF2B5EF4-FFF2-40B4-BE49-F238E27FC236}">
                  <a16:creationId xmlns:a16="http://schemas.microsoft.com/office/drawing/2014/main" id="{4873B338-7B0D-45FF-A6F5-EF5817A61AE0}"/>
                </a:ext>
              </a:extLst>
            </p:cNvPr>
            <p:cNvSpPr/>
            <p:nvPr/>
          </p:nvSpPr>
          <p:spPr>
            <a:xfrm>
              <a:off x="3013549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2049" y="17426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4362" y="80964"/>
                  </a:lnTo>
                  <a:lnTo>
                    <a:pt x="23128" y="77571"/>
                  </a:lnTo>
                  <a:lnTo>
                    <a:pt x="22049" y="72944"/>
                  </a:lnTo>
                  <a:lnTo>
                    <a:pt x="22049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2049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7" name="object 1400">
              <a:extLst>
                <a:ext uri="{FF2B5EF4-FFF2-40B4-BE49-F238E27FC236}">
                  <a16:creationId xmlns:a16="http://schemas.microsoft.com/office/drawing/2014/main" id="{35E6A430-6789-476C-B4BA-81983F7721D8}"/>
                </a:ext>
              </a:extLst>
            </p:cNvPr>
            <p:cNvSpPr/>
            <p:nvPr/>
          </p:nvSpPr>
          <p:spPr>
            <a:xfrm>
              <a:off x="3057494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2049" y="10486"/>
                  </a:move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28988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8" name="object 1401">
              <a:extLst>
                <a:ext uri="{FF2B5EF4-FFF2-40B4-BE49-F238E27FC236}">
                  <a16:creationId xmlns:a16="http://schemas.microsoft.com/office/drawing/2014/main" id="{306EAB63-36D6-4ABD-A2E1-6800A1F5182A}"/>
                </a:ext>
              </a:extLst>
            </p:cNvPr>
            <p:cNvSpPr/>
            <p:nvPr/>
          </p:nvSpPr>
          <p:spPr>
            <a:xfrm>
              <a:off x="5493588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736" y="10332"/>
                  </a:lnTo>
                  <a:lnTo>
                    <a:pt x="53196" y="10332"/>
                  </a:lnTo>
                  <a:lnTo>
                    <a:pt x="49804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736" y="10332"/>
                  </a:moveTo>
                  <a:lnTo>
                    <a:pt x="23128" y="0"/>
                  </a:lnTo>
                  <a:lnTo>
                    <a:pt x="35926" y="-43951"/>
                  </a:lnTo>
                  <a:lnTo>
                    <a:pt x="49804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933" y="35778"/>
                  </a:lnTo>
                  <a:lnTo>
                    <a:pt x="41632" y="-61378"/>
                  </a:lnTo>
                  <a:lnTo>
                    <a:pt x="31301" y="-61378"/>
                  </a:lnTo>
                  <a:lnTo>
                    <a:pt x="0" y="35778"/>
                  </a:lnTo>
                  <a:lnTo>
                    <a:pt x="12798" y="35778"/>
                  </a:lnTo>
                  <a:lnTo>
                    <a:pt x="19736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9" name="object 1402">
              <a:extLst>
                <a:ext uri="{FF2B5EF4-FFF2-40B4-BE49-F238E27FC236}">
                  <a16:creationId xmlns:a16="http://schemas.microsoft.com/office/drawing/2014/main" id="{12568403-BF05-4D36-A2AB-1A24C12D6B2C}"/>
                </a:ext>
              </a:extLst>
            </p:cNvPr>
            <p:cNvSpPr/>
            <p:nvPr/>
          </p:nvSpPr>
          <p:spPr>
            <a:xfrm>
              <a:off x="5573460" y="3738392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783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3879"/>
                  </a:lnTo>
                  <a:lnTo>
                    <a:pt x="40552" y="19739"/>
                  </a:lnTo>
                  <a:lnTo>
                    <a:pt x="40552" y="55518"/>
                  </a:lnTo>
                  <a:lnTo>
                    <a:pt x="37006" y="62458"/>
                  </a:lnTo>
                  <a:lnTo>
                    <a:pt x="33614" y="64771"/>
                  </a:lnTo>
                  <a:lnTo>
                    <a:pt x="21895" y="64771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253"/>
                  </a:lnTo>
                  <a:lnTo>
                    <a:pt x="5442" y="9714"/>
                  </a:lnTo>
                  <a:lnTo>
                    <a:pt x="1503" y="20163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lnTo>
                    <a:pt x="6938" y="67084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7006" y="72944"/>
                  </a:lnTo>
                  <a:lnTo>
                    <a:pt x="40552" y="67084"/>
                  </a:lnTo>
                  <a:lnTo>
                    <a:pt x="40552" y="87903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90217"/>
                  </a:lnTo>
                  <a:lnTo>
                    <a:pt x="9251" y="85590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4956" y="16192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0" name="object 1403">
              <a:extLst>
                <a:ext uri="{FF2B5EF4-FFF2-40B4-BE49-F238E27FC236}">
                  <a16:creationId xmlns:a16="http://schemas.microsoft.com/office/drawing/2014/main" id="{AF7C3FF7-FF6D-4CF3-B48D-7020B38B512E}"/>
                </a:ext>
              </a:extLst>
            </p:cNvPr>
            <p:cNvSpPr/>
            <p:nvPr/>
          </p:nvSpPr>
          <p:spPr>
            <a:xfrm>
              <a:off x="56405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1" name="object 1404">
              <a:extLst>
                <a:ext uri="{FF2B5EF4-FFF2-40B4-BE49-F238E27FC236}">
                  <a16:creationId xmlns:a16="http://schemas.microsoft.com/office/drawing/2014/main" id="{AA62591F-437C-4975-9391-30185846C4BF}"/>
                </a:ext>
              </a:extLst>
            </p:cNvPr>
            <p:cNvSpPr/>
            <p:nvPr/>
          </p:nvSpPr>
          <p:spPr>
            <a:xfrm>
              <a:off x="567584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2" name="object 1405">
              <a:extLst>
                <a:ext uri="{FF2B5EF4-FFF2-40B4-BE49-F238E27FC236}">
                  <a16:creationId xmlns:a16="http://schemas.microsoft.com/office/drawing/2014/main" id="{DD7FF88D-8B7B-4691-9522-49C792DFF51B}"/>
                </a:ext>
              </a:extLst>
            </p:cNvPr>
            <p:cNvSpPr/>
            <p:nvPr/>
          </p:nvSpPr>
          <p:spPr>
            <a:xfrm>
              <a:off x="5697277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3" name="object 1406">
              <a:extLst>
                <a:ext uri="{FF2B5EF4-FFF2-40B4-BE49-F238E27FC236}">
                  <a16:creationId xmlns:a16="http://schemas.microsoft.com/office/drawing/2014/main" id="{C0AE721B-F35E-4E07-8441-A78CDAB99ACE}"/>
                </a:ext>
              </a:extLst>
            </p:cNvPr>
            <p:cNvSpPr/>
            <p:nvPr/>
          </p:nvSpPr>
          <p:spPr>
            <a:xfrm>
              <a:off x="5718093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4" name="object 1407">
              <a:extLst>
                <a:ext uri="{FF2B5EF4-FFF2-40B4-BE49-F238E27FC236}">
                  <a16:creationId xmlns:a16="http://schemas.microsoft.com/office/drawing/2014/main" id="{3153EAB1-1DF5-4961-866B-0E1547C940AC}"/>
                </a:ext>
              </a:extLst>
            </p:cNvPr>
            <p:cNvSpPr/>
            <p:nvPr/>
          </p:nvSpPr>
          <p:spPr>
            <a:xfrm>
              <a:off x="5756178" y="3739626"/>
              <a:ext cx="52117" cy="102862"/>
            </a:xfrm>
            <a:custGeom>
              <a:avLst/>
              <a:gdLst/>
              <a:ahLst/>
              <a:cxnLst/>
              <a:rect l="l" t="t" r="r" b="b"/>
              <a:pathLst>
                <a:path w="52117" h="102862">
                  <a:moveTo>
                    <a:pt x="6938" y="101783"/>
                  </a:moveTo>
                  <a:lnTo>
                    <a:pt x="10485" y="102862"/>
                  </a:lnTo>
                  <a:lnTo>
                    <a:pt x="13877" y="102862"/>
                  </a:lnTo>
                  <a:lnTo>
                    <a:pt x="18503" y="100549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790"/>
                  </a:lnTo>
                  <a:lnTo>
                    <a:pt x="19736" y="80964"/>
                  </a:lnTo>
                  <a:lnTo>
                    <a:pt x="18503" y="84356"/>
                  </a:lnTo>
                  <a:lnTo>
                    <a:pt x="16190" y="87903"/>
                  </a:lnTo>
                  <a:lnTo>
                    <a:pt x="15110" y="88983"/>
                  </a:lnTo>
                  <a:lnTo>
                    <a:pt x="10485" y="91296"/>
                  </a:lnTo>
                  <a:lnTo>
                    <a:pt x="3546" y="91296"/>
                  </a:lnTo>
                  <a:lnTo>
                    <a:pt x="3546" y="101783"/>
                  </a:lnTo>
                  <a:lnTo>
                    <a:pt x="6938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5" name="object 1408">
              <a:extLst>
                <a:ext uri="{FF2B5EF4-FFF2-40B4-BE49-F238E27FC236}">
                  <a16:creationId xmlns:a16="http://schemas.microsoft.com/office/drawing/2014/main" id="{0FBC59EE-409D-47A4-9A9A-F8F6B70BBF84}"/>
                </a:ext>
              </a:extLst>
            </p:cNvPr>
            <p:cNvSpPr/>
            <p:nvPr/>
          </p:nvSpPr>
          <p:spPr>
            <a:xfrm>
              <a:off x="5838363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6" name="object 1409">
              <a:extLst>
                <a:ext uri="{FF2B5EF4-FFF2-40B4-BE49-F238E27FC236}">
                  <a16:creationId xmlns:a16="http://schemas.microsoft.com/office/drawing/2014/main" id="{08E6C6E8-7B59-4CAD-B0AF-2B40F82C3E71}"/>
                </a:ext>
              </a:extLst>
            </p:cNvPr>
            <p:cNvSpPr/>
            <p:nvPr/>
          </p:nvSpPr>
          <p:spPr>
            <a:xfrm>
              <a:off x="5878762" y="3738392"/>
              <a:ext cx="45006" cy="75258"/>
            </a:xfrm>
            <a:custGeom>
              <a:avLst/>
              <a:gdLst/>
              <a:ahLst/>
              <a:cxnLst/>
              <a:rect l="l" t="t" r="r" b="b"/>
              <a:pathLst>
                <a:path w="45006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5006" y="47172"/>
                  </a:lnTo>
                  <a:lnTo>
                    <a:pt x="40151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6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4099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6" y="47172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7" name="object 1410">
              <a:extLst>
                <a:ext uri="{FF2B5EF4-FFF2-40B4-BE49-F238E27FC236}">
                  <a16:creationId xmlns:a16="http://schemas.microsoft.com/office/drawing/2014/main" id="{B4ED5C87-0AC6-45AF-8E41-722A08770C1D}"/>
                </a:ext>
              </a:extLst>
            </p:cNvPr>
            <p:cNvSpPr/>
            <p:nvPr/>
          </p:nvSpPr>
          <p:spPr>
            <a:xfrm>
              <a:off x="6697834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8" name="object 1411">
              <a:extLst>
                <a:ext uri="{FF2B5EF4-FFF2-40B4-BE49-F238E27FC236}">
                  <a16:creationId xmlns:a16="http://schemas.microsoft.com/office/drawing/2014/main" id="{39E54EC5-F4C9-4CDC-8D02-F1FA408E268F}"/>
                </a:ext>
              </a:extLst>
            </p:cNvPr>
            <p:cNvSpPr/>
            <p:nvPr/>
          </p:nvSpPr>
          <p:spPr>
            <a:xfrm>
              <a:off x="6733607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350"/>
                  </a:lnTo>
                  <a:lnTo>
                    <a:pt x="50251" y="1823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9" name="object 1412">
              <a:extLst>
                <a:ext uri="{FF2B5EF4-FFF2-40B4-BE49-F238E27FC236}">
                  <a16:creationId xmlns:a16="http://schemas.microsoft.com/office/drawing/2014/main" id="{9B16DC23-02F7-4F94-A07D-8677E195C6FF}"/>
                </a:ext>
              </a:extLst>
            </p:cNvPr>
            <p:cNvSpPr/>
            <p:nvPr/>
          </p:nvSpPr>
          <p:spPr>
            <a:xfrm>
              <a:off x="6794976" y="3738392"/>
              <a:ext cx="24362" cy="101783"/>
            </a:xfrm>
            <a:custGeom>
              <a:avLst/>
              <a:gdLst/>
              <a:ahLst/>
              <a:cxnLst/>
              <a:rect l="l" t="t" r="r" b="b"/>
              <a:pathLst>
                <a:path w="24362" h="101783">
                  <a:moveTo>
                    <a:pt x="16190" y="0"/>
                  </a:moveTo>
                  <a:lnTo>
                    <a:pt x="11564" y="26679"/>
                  </a:lnTo>
                  <a:lnTo>
                    <a:pt x="12798" y="20819"/>
                  </a:lnTo>
                  <a:lnTo>
                    <a:pt x="15110" y="16192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  <a:path w="24362" h="101783">
                  <a:moveTo>
                    <a:pt x="2" y="42576"/>
                  </a:moveTo>
                  <a:lnTo>
                    <a:pt x="1209" y="56901"/>
                  </a:lnTo>
                  <a:lnTo>
                    <a:pt x="5859" y="67084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8318"/>
                  </a:lnTo>
                  <a:lnTo>
                    <a:pt x="40552" y="101783"/>
                  </a:lnTo>
                  <a:lnTo>
                    <a:pt x="52117" y="101783"/>
                  </a:lnTo>
                  <a:lnTo>
                    <a:pt x="52117" y="1233"/>
                  </a:lnTo>
                  <a:lnTo>
                    <a:pt x="40552" y="1233"/>
                  </a:lnTo>
                  <a:lnTo>
                    <a:pt x="40552" y="9253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40552" y="18506"/>
                  </a:lnTo>
                  <a:lnTo>
                    <a:pt x="40552" y="57831"/>
                  </a:lnTo>
                  <a:lnTo>
                    <a:pt x="37006" y="62458"/>
                  </a:lnTo>
                  <a:lnTo>
                    <a:pt x="32380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144"/>
                  </a:lnTo>
                  <a:lnTo>
                    <a:pt x="12798" y="55518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253"/>
                  </a:lnTo>
                  <a:lnTo>
                    <a:pt x="5476" y="9737"/>
                  </a:lnTo>
                  <a:lnTo>
                    <a:pt x="1067" y="20179"/>
                  </a:lnTo>
                  <a:lnTo>
                    <a:pt x="0" y="34698"/>
                  </a:lnTo>
                  <a:lnTo>
                    <a:pt x="2" y="42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0" name="object 1413">
              <a:extLst>
                <a:ext uri="{FF2B5EF4-FFF2-40B4-BE49-F238E27FC236}">
                  <a16:creationId xmlns:a16="http://schemas.microsoft.com/office/drawing/2014/main" id="{78C6CDF8-8E8C-4372-B318-F80E9B575F14}"/>
                </a:ext>
              </a:extLst>
            </p:cNvPr>
            <p:cNvSpPr/>
            <p:nvPr/>
          </p:nvSpPr>
          <p:spPr>
            <a:xfrm>
              <a:off x="7625459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01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1" y="33252"/>
                  </a:lnTo>
                  <a:lnTo>
                    <a:pt x="54339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7326" y="10295"/>
                  </a:lnTo>
                  <a:lnTo>
                    <a:pt x="1699" y="21332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78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8988" y="75258"/>
                  </a:lnTo>
                  <a:lnTo>
                    <a:pt x="23128" y="66005"/>
                  </a:lnTo>
                  <a:lnTo>
                    <a:pt x="19736" y="63691"/>
                  </a:lnTo>
                  <a:close/>
                </a:path>
                <a:path w="56742" h="75258">
                  <a:moveTo>
                    <a:pt x="23128" y="66005"/>
                  </a:moveTo>
                  <a:lnTo>
                    <a:pt x="28988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4701" y="47172"/>
                  </a:lnTo>
                  <a:lnTo>
                    <a:pt x="39676" y="61170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1" name="object 1414">
              <a:extLst>
                <a:ext uri="{FF2B5EF4-FFF2-40B4-BE49-F238E27FC236}">
                  <a16:creationId xmlns:a16="http://schemas.microsoft.com/office/drawing/2014/main" id="{3100DAB3-DCB3-404C-834D-08B5F74B3DED}"/>
                </a:ext>
              </a:extLst>
            </p:cNvPr>
            <p:cNvSpPr/>
            <p:nvPr/>
          </p:nvSpPr>
          <p:spPr>
            <a:xfrm>
              <a:off x="7694845" y="3738392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657" y="66005"/>
                  </a:moveTo>
                  <a:lnTo>
                    <a:pt x="14031" y="62458"/>
                  </a:lnTo>
                  <a:lnTo>
                    <a:pt x="11718" y="56751"/>
                  </a:lnTo>
                  <a:lnTo>
                    <a:pt x="11718" y="19739"/>
                  </a:lnTo>
                  <a:lnTo>
                    <a:pt x="14031" y="13879"/>
                  </a:lnTo>
                  <a:lnTo>
                    <a:pt x="18657" y="10486"/>
                  </a:lnTo>
                  <a:lnTo>
                    <a:pt x="30221" y="10486"/>
                  </a:lnTo>
                  <a:lnTo>
                    <a:pt x="33614" y="12800"/>
                  </a:lnTo>
                  <a:lnTo>
                    <a:pt x="37160" y="16192"/>
                  </a:lnTo>
                  <a:lnTo>
                    <a:pt x="39473" y="20819"/>
                  </a:lnTo>
                  <a:lnTo>
                    <a:pt x="40552" y="26679"/>
                  </a:lnTo>
                  <a:lnTo>
                    <a:pt x="40552" y="49812"/>
                  </a:lnTo>
                  <a:lnTo>
                    <a:pt x="39473" y="55518"/>
                  </a:lnTo>
                  <a:lnTo>
                    <a:pt x="35926" y="60144"/>
                  </a:lnTo>
                  <a:lnTo>
                    <a:pt x="35926" y="75258"/>
                  </a:lnTo>
                  <a:lnTo>
                    <a:pt x="41786" y="72944"/>
                  </a:lnTo>
                  <a:lnTo>
                    <a:pt x="46412" y="67084"/>
                  </a:lnTo>
                  <a:lnTo>
                    <a:pt x="50613" y="56230"/>
                  </a:lnTo>
                  <a:lnTo>
                    <a:pt x="52117" y="41638"/>
                  </a:lnTo>
                  <a:lnTo>
                    <a:pt x="52112" y="32724"/>
                  </a:lnTo>
                  <a:lnTo>
                    <a:pt x="50457" y="18372"/>
                  </a:lnTo>
                  <a:lnTo>
                    <a:pt x="46412" y="8173"/>
                  </a:lnTo>
                  <a:lnTo>
                    <a:pt x="41786" y="3546"/>
                  </a:lnTo>
                  <a:lnTo>
                    <a:pt x="35926" y="0"/>
                  </a:lnTo>
                  <a:lnTo>
                    <a:pt x="20970" y="0"/>
                  </a:lnTo>
                  <a:lnTo>
                    <a:pt x="15110" y="3546"/>
                  </a:lnTo>
                  <a:lnTo>
                    <a:pt x="10485" y="925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101783"/>
                  </a:lnTo>
                  <a:lnTo>
                    <a:pt x="11718" y="101783"/>
                  </a:lnTo>
                  <a:lnTo>
                    <a:pt x="11718" y="67084"/>
                  </a:lnTo>
                  <a:lnTo>
                    <a:pt x="15110" y="72944"/>
                  </a:lnTo>
                  <a:lnTo>
                    <a:pt x="18657" y="66005"/>
                  </a:lnTo>
                  <a:close/>
                </a:path>
                <a:path w="52117" h="101783">
                  <a:moveTo>
                    <a:pt x="35926" y="60144"/>
                  </a:moveTo>
                  <a:lnTo>
                    <a:pt x="33614" y="63691"/>
                  </a:lnTo>
                  <a:lnTo>
                    <a:pt x="30221" y="66005"/>
                  </a:lnTo>
                  <a:lnTo>
                    <a:pt x="18657" y="66005"/>
                  </a:lnTo>
                  <a:lnTo>
                    <a:pt x="15110" y="72944"/>
                  </a:lnTo>
                  <a:lnTo>
                    <a:pt x="20970" y="75258"/>
                  </a:lnTo>
                  <a:lnTo>
                    <a:pt x="35926" y="75258"/>
                  </a:lnTo>
                  <a:lnTo>
                    <a:pt x="35926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2" name="object 1415">
              <a:extLst>
                <a:ext uri="{FF2B5EF4-FFF2-40B4-BE49-F238E27FC236}">
                  <a16:creationId xmlns:a16="http://schemas.microsoft.com/office/drawing/2014/main" id="{9CED53A4-CC08-4280-9D65-203E37556054}"/>
                </a:ext>
              </a:extLst>
            </p:cNvPr>
            <p:cNvSpPr/>
            <p:nvPr/>
          </p:nvSpPr>
          <p:spPr>
            <a:xfrm>
              <a:off x="7757448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899" y="75243"/>
                  </a:lnTo>
                  <a:lnTo>
                    <a:pt x="42043" y="72417"/>
                  </a:lnTo>
                  <a:lnTo>
                    <a:pt x="5196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724"/>
                  </a:lnTo>
                  <a:lnTo>
                    <a:pt x="50303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3" name="object 1416">
              <a:extLst>
                <a:ext uri="{FF2B5EF4-FFF2-40B4-BE49-F238E27FC236}">
                  <a16:creationId xmlns:a16="http://schemas.microsoft.com/office/drawing/2014/main" id="{1381FC7F-7F4F-4C6C-A968-D38593FC83DF}"/>
                </a:ext>
              </a:extLst>
            </p:cNvPr>
            <p:cNvSpPr/>
            <p:nvPr/>
          </p:nvSpPr>
          <p:spPr>
            <a:xfrm>
              <a:off x="782097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4" name="object 1417">
              <a:extLst>
                <a:ext uri="{FF2B5EF4-FFF2-40B4-BE49-F238E27FC236}">
                  <a16:creationId xmlns:a16="http://schemas.microsoft.com/office/drawing/2014/main" id="{02501B99-01E5-428F-9CCE-49F771C0D968}"/>
                </a:ext>
              </a:extLst>
            </p:cNvPr>
            <p:cNvSpPr/>
            <p:nvPr/>
          </p:nvSpPr>
          <p:spPr>
            <a:xfrm>
              <a:off x="7855669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865" y="5860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5926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872"/>
                  </a:lnTo>
                  <a:lnTo>
                    <a:pt x="1973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5" name="object 1418">
              <a:extLst>
                <a:ext uri="{FF2B5EF4-FFF2-40B4-BE49-F238E27FC236}">
                  <a16:creationId xmlns:a16="http://schemas.microsoft.com/office/drawing/2014/main" id="{692A42F8-670A-472F-BA57-E22327E5B3FD}"/>
                </a:ext>
              </a:extLst>
            </p:cNvPr>
            <p:cNvSpPr/>
            <p:nvPr/>
          </p:nvSpPr>
          <p:spPr>
            <a:xfrm>
              <a:off x="7912412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4693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6" name="object 1419">
              <a:extLst>
                <a:ext uri="{FF2B5EF4-FFF2-40B4-BE49-F238E27FC236}">
                  <a16:creationId xmlns:a16="http://schemas.microsoft.com/office/drawing/2014/main" id="{BFDEF0F6-201D-4421-B18B-6F9A0E7A9C3A}"/>
                </a:ext>
              </a:extLst>
            </p:cNvPr>
            <p:cNvSpPr/>
            <p:nvPr/>
          </p:nvSpPr>
          <p:spPr>
            <a:xfrm>
              <a:off x="7957436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7" name="object 1420">
              <a:extLst>
                <a:ext uri="{FF2B5EF4-FFF2-40B4-BE49-F238E27FC236}">
                  <a16:creationId xmlns:a16="http://schemas.microsoft.com/office/drawing/2014/main" id="{BE11C2A8-0BD2-42B8-BC51-ACAE0DF14C67}"/>
                </a:ext>
              </a:extLst>
            </p:cNvPr>
            <p:cNvSpPr/>
            <p:nvPr/>
          </p:nvSpPr>
          <p:spPr>
            <a:xfrm>
              <a:off x="7982878" y="3738392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0" y="43059"/>
                  </a:moveTo>
                  <a:lnTo>
                    <a:pt x="2378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6344" y="17426"/>
                  </a:lnTo>
                  <a:lnTo>
                    <a:pt x="19736" y="12800"/>
                  </a:lnTo>
                  <a:lnTo>
                    <a:pt x="23283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172"/>
                  </a:lnTo>
                  <a:lnTo>
                    <a:pt x="39790" y="61170"/>
                  </a:lnTo>
                  <a:lnTo>
                    <a:pt x="28988" y="66005"/>
                  </a:lnTo>
                  <a:lnTo>
                    <a:pt x="23283" y="66005"/>
                  </a:lnTo>
                  <a:lnTo>
                    <a:pt x="19736" y="63691"/>
                  </a:lnTo>
                  <a:lnTo>
                    <a:pt x="16344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48891" y="65831"/>
                  </a:lnTo>
                  <a:lnTo>
                    <a:pt x="54911" y="55437"/>
                  </a:lnTo>
                  <a:lnTo>
                    <a:pt x="56742" y="41638"/>
                  </a:lnTo>
                  <a:lnTo>
                    <a:pt x="56742" y="33311"/>
                  </a:lnTo>
                  <a:lnTo>
                    <a:pt x="54835" y="19582"/>
                  </a:lnTo>
                  <a:lnTo>
                    <a:pt x="48724" y="9253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0" y="43059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578"/>
                  </a:lnTo>
                  <a:lnTo>
                    <a:pt x="13877" y="72944"/>
                  </a:lnTo>
                  <a:lnTo>
                    <a:pt x="19736" y="75258"/>
                  </a:lnTo>
                  <a:lnTo>
                    <a:pt x="16344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8" name="object 1421">
              <a:extLst>
                <a:ext uri="{FF2B5EF4-FFF2-40B4-BE49-F238E27FC236}">
                  <a16:creationId xmlns:a16="http://schemas.microsoft.com/office/drawing/2014/main" id="{DF7A7E11-33EE-4197-A67C-13008BEDA37F}"/>
                </a:ext>
              </a:extLst>
            </p:cNvPr>
            <p:cNvSpPr/>
            <p:nvPr/>
          </p:nvSpPr>
          <p:spPr>
            <a:xfrm>
              <a:off x="805241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9" name="object 1422">
              <a:extLst>
                <a:ext uri="{FF2B5EF4-FFF2-40B4-BE49-F238E27FC236}">
                  <a16:creationId xmlns:a16="http://schemas.microsoft.com/office/drawing/2014/main" id="{B01A4341-C74C-434A-B124-6DCF423F2952}"/>
                </a:ext>
              </a:extLst>
            </p:cNvPr>
            <p:cNvSpPr/>
            <p:nvPr/>
          </p:nvSpPr>
          <p:spPr>
            <a:xfrm>
              <a:off x="8114867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6190" y="13879"/>
                  </a:lnTo>
                  <a:lnTo>
                    <a:pt x="20816" y="10486"/>
                  </a:lnTo>
                  <a:lnTo>
                    <a:pt x="28834" y="10486"/>
                  </a:lnTo>
                  <a:lnTo>
                    <a:pt x="31146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1564" y="48578"/>
                  </a:lnTo>
                  <a:lnTo>
                    <a:pt x="12643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1564" y="48578"/>
                  </a:move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0" name="object 1423">
              <a:extLst>
                <a:ext uri="{FF2B5EF4-FFF2-40B4-BE49-F238E27FC236}">
                  <a16:creationId xmlns:a16="http://schemas.microsoft.com/office/drawing/2014/main" id="{D3F9C97D-6CB0-4E18-8865-8262CD67EDDF}"/>
                </a:ext>
              </a:extLst>
            </p:cNvPr>
            <p:cNvSpPr/>
            <p:nvPr/>
          </p:nvSpPr>
          <p:spPr>
            <a:xfrm>
              <a:off x="8185410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1" name="object 1424">
              <a:extLst>
                <a:ext uri="{FF2B5EF4-FFF2-40B4-BE49-F238E27FC236}">
                  <a16:creationId xmlns:a16="http://schemas.microsoft.com/office/drawing/2014/main" id="{FEB01352-4770-4AA8-819E-047307667B5C}"/>
                </a:ext>
              </a:extLst>
            </p:cNvPr>
            <p:cNvSpPr/>
            <p:nvPr/>
          </p:nvSpPr>
          <p:spPr>
            <a:xfrm>
              <a:off x="893264" y="3942067"/>
              <a:ext cx="55523" cy="98344"/>
            </a:xfrm>
            <a:custGeom>
              <a:avLst/>
              <a:gdLst/>
              <a:ahLst/>
              <a:cxnLst/>
              <a:rect l="l" t="t" r="r" b="b"/>
              <a:pathLst>
                <a:path w="55523" h="98344">
                  <a:moveTo>
                    <a:pt x="19664" y="82136"/>
                  </a:moveTo>
                  <a:lnTo>
                    <a:pt x="19664" y="55533"/>
                  </a:lnTo>
                  <a:lnTo>
                    <a:pt x="49739" y="55533"/>
                  </a:lnTo>
                  <a:lnTo>
                    <a:pt x="49739" y="40497"/>
                  </a:lnTo>
                  <a:lnTo>
                    <a:pt x="19664" y="40497"/>
                  </a:lnTo>
                  <a:lnTo>
                    <a:pt x="19664" y="17349"/>
                  </a:lnTo>
                  <a:lnTo>
                    <a:pt x="55523" y="17349"/>
                  </a:lnTo>
                  <a:lnTo>
                    <a:pt x="5552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3" y="98344"/>
                  </a:lnTo>
                  <a:lnTo>
                    <a:pt x="55523" y="82136"/>
                  </a:lnTo>
                  <a:lnTo>
                    <a:pt x="19664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2" name="object 1425">
              <a:extLst>
                <a:ext uri="{FF2B5EF4-FFF2-40B4-BE49-F238E27FC236}">
                  <a16:creationId xmlns:a16="http://schemas.microsoft.com/office/drawing/2014/main" id="{E4474A3C-6B41-4E04-9CA7-D385CBBAE966}"/>
                </a:ext>
              </a:extLst>
            </p:cNvPr>
            <p:cNvSpPr/>
            <p:nvPr/>
          </p:nvSpPr>
          <p:spPr>
            <a:xfrm>
              <a:off x="953415" y="3967513"/>
              <a:ext cx="58988" cy="72898"/>
            </a:xfrm>
            <a:custGeom>
              <a:avLst/>
              <a:gdLst/>
              <a:ahLst/>
              <a:cxnLst/>
              <a:rect l="l" t="t" r="r" b="b"/>
              <a:pathLst>
                <a:path w="58988" h="72898">
                  <a:moveTo>
                    <a:pt x="28920" y="21991"/>
                  </a:moveTo>
                  <a:lnTo>
                    <a:pt x="20825" y="0"/>
                  </a:lnTo>
                  <a:lnTo>
                    <a:pt x="1156" y="0"/>
                  </a:lnTo>
                  <a:lnTo>
                    <a:pt x="17355" y="35870"/>
                  </a:lnTo>
                  <a:lnTo>
                    <a:pt x="0" y="72898"/>
                  </a:lnTo>
                  <a:lnTo>
                    <a:pt x="20825" y="72898"/>
                  </a:lnTo>
                  <a:lnTo>
                    <a:pt x="30076" y="49750"/>
                  </a:lnTo>
                  <a:lnTo>
                    <a:pt x="38171" y="72898"/>
                  </a:lnTo>
                  <a:lnTo>
                    <a:pt x="58988" y="72898"/>
                  </a:lnTo>
                  <a:lnTo>
                    <a:pt x="41641" y="35870"/>
                  </a:lnTo>
                  <a:lnTo>
                    <a:pt x="57831" y="0"/>
                  </a:lnTo>
                  <a:lnTo>
                    <a:pt x="38171" y="0"/>
                  </a:lnTo>
                  <a:lnTo>
                    <a:pt x="28920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3" name="object 1426">
              <a:extLst>
                <a:ext uri="{FF2B5EF4-FFF2-40B4-BE49-F238E27FC236}">
                  <a16:creationId xmlns:a16="http://schemas.microsoft.com/office/drawing/2014/main" id="{25E0EDB8-490E-435A-8C7A-D4DF46CB8A3D}"/>
                </a:ext>
              </a:extLst>
            </p:cNvPr>
            <p:cNvSpPr/>
            <p:nvPr/>
          </p:nvSpPr>
          <p:spPr>
            <a:xfrm>
              <a:off x="1018185" y="3966356"/>
              <a:ext cx="55524" cy="75211"/>
            </a:xfrm>
            <a:custGeom>
              <a:avLst/>
              <a:gdLst/>
              <a:ahLst/>
              <a:cxnLst/>
              <a:rect l="l" t="t" r="r" b="b"/>
              <a:pathLst>
                <a:path w="55524" h="75211">
                  <a:moveTo>
                    <a:pt x="53211" y="16208"/>
                  </a:move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66" y="6939"/>
                  </a:lnTo>
                  <a:lnTo>
                    <a:pt x="3469" y="10409"/>
                  </a:lnTo>
                  <a:lnTo>
                    <a:pt x="1156" y="16208"/>
                  </a:lnTo>
                  <a:lnTo>
                    <a:pt x="1156" y="23148"/>
                  </a:lnTo>
                  <a:lnTo>
                    <a:pt x="19675" y="23148"/>
                  </a:lnTo>
                  <a:lnTo>
                    <a:pt x="19675" y="17364"/>
                  </a:lnTo>
                  <a:lnTo>
                    <a:pt x="21987" y="15051"/>
                  </a:lnTo>
                  <a:lnTo>
                    <a:pt x="31239" y="15051"/>
                  </a:lnTo>
                  <a:lnTo>
                    <a:pt x="33552" y="18521"/>
                  </a:lnTo>
                  <a:lnTo>
                    <a:pt x="33552" y="30087"/>
                  </a:lnTo>
                  <a:lnTo>
                    <a:pt x="18518" y="30087"/>
                  </a:lnTo>
                  <a:lnTo>
                    <a:pt x="18518" y="52063"/>
                  </a:lnTo>
                  <a:lnTo>
                    <a:pt x="18518" y="48593"/>
                  </a:lnTo>
                  <a:lnTo>
                    <a:pt x="19675" y="46280"/>
                  </a:lnTo>
                  <a:lnTo>
                    <a:pt x="23144" y="41654"/>
                  </a:lnTo>
                  <a:lnTo>
                    <a:pt x="26613" y="40497"/>
                  </a:lnTo>
                  <a:lnTo>
                    <a:pt x="33552" y="40497"/>
                  </a:lnTo>
                  <a:lnTo>
                    <a:pt x="33552" y="55533"/>
                  </a:lnTo>
                  <a:lnTo>
                    <a:pt x="32395" y="57846"/>
                  </a:lnTo>
                  <a:lnTo>
                    <a:pt x="28926" y="60160"/>
                  </a:lnTo>
                  <a:lnTo>
                    <a:pt x="20831" y="60160"/>
                  </a:lnTo>
                  <a:lnTo>
                    <a:pt x="26613" y="75211"/>
                  </a:lnTo>
                  <a:lnTo>
                    <a:pt x="31239" y="72898"/>
                  </a:lnTo>
                  <a:lnTo>
                    <a:pt x="34708" y="68272"/>
                  </a:lnTo>
                  <a:lnTo>
                    <a:pt x="35865" y="70585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72898"/>
                  </a:lnTo>
                  <a:lnTo>
                    <a:pt x="54368" y="69428"/>
                  </a:lnTo>
                  <a:lnTo>
                    <a:pt x="53211" y="64802"/>
                  </a:lnTo>
                  <a:lnTo>
                    <a:pt x="53211" y="16208"/>
                  </a:lnTo>
                  <a:close/>
                </a:path>
                <a:path w="55524" h="75211">
                  <a:moveTo>
                    <a:pt x="0" y="46280"/>
                  </a:moveTo>
                  <a:lnTo>
                    <a:pt x="0" y="60160"/>
                  </a:lnTo>
                  <a:lnTo>
                    <a:pt x="2312" y="64802"/>
                  </a:lnTo>
                  <a:lnTo>
                    <a:pt x="5797" y="69428"/>
                  </a:lnTo>
                  <a:lnTo>
                    <a:pt x="9266" y="72898"/>
                  </a:lnTo>
                  <a:lnTo>
                    <a:pt x="15049" y="75211"/>
                  </a:lnTo>
                  <a:lnTo>
                    <a:pt x="26613" y="75211"/>
                  </a:lnTo>
                  <a:lnTo>
                    <a:pt x="20831" y="60160"/>
                  </a:lnTo>
                  <a:lnTo>
                    <a:pt x="18518" y="57846"/>
                  </a:lnTo>
                  <a:lnTo>
                    <a:pt x="18518" y="30087"/>
                  </a:lnTo>
                  <a:lnTo>
                    <a:pt x="11579" y="31244"/>
                  </a:lnTo>
                  <a:lnTo>
                    <a:pt x="6954" y="35870"/>
                  </a:lnTo>
                  <a:lnTo>
                    <a:pt x="2312" y="40497"/>
                  </a:lnTo>
                  <a:lnTo>
                    <a:pt x="0" y="4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4" name="object 1427">
              <a:extLst>
                <a:ext uri="{FF2B5EF4-FFF2-40B4-BE49-F238E27FC236}">
                  <a16:creationId xmlns:a16="http://schemas.microsoft.com/office/drawing/2014/main" id="{66C75341-103A-4966-AD3A-2BEEF831AECB}"/>
                </a:ext>
              </a:extLst>
            </p:cNvPr>
            <p:cNvSpPr/>
            <p:nvPr/>
          </p:nvSpPr>
          <p:spPr>
            <a:xfrm>
              <a:off x="1084134" y="3966356"/>
              <a:ext cx="87905" cy="74055"/>
            </a:xfrm>
            <a:custGeom>
              <a:avLst/>
              <a:gdLst/>
              <a:ahLst/>
              <a:cxnLst/>
              <a:rect l="l" t="t" r="r" b="b"/>
              <a:pathLst>
                <a:path w="87905" h="74055">
                  <a:moveTo>
                    <a:pt x="47414" y="3469"/>
                  </a:moveTo>
                  <a:lnTo>
                    <a:pt x="42788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37" y="16208"/>
                  </a:lnTo>
                  <a:lnTo>
                    <a:pt x="63619" y="16208"/>
                  </a:lnTo>
                  <a:lnTo>
                    <a:pt x="67089" y="18521"/>
                  </a:lnTo>
                  <a:lnTo>
                    <a:pt x="69402" y="23148"/>
                  </a:lnTo>
                  <a:lnTo>
                    <a:pt x="69402" y="74055"/>
                  </a:lnTo>
                  <a:lnTo>
                    <a:pt x="87905" y="74055"/>
                  </a:lnTo>
                  <a:lnTo>
                    <a:pt x="87905" y="26617"/>
                  </a:lnTo>
                  <a:lnTo>
                    <a:pt x="86795" y="15839"/>
                  </a:lnTo>
                  <a:lnTo>
                    <a:pt x="80271" y="4024"/>
                  </a:lnTo>
                  <a:lnTo>
                    <a:pt x="68245" y="0"/>
                  </a:lnTo>
                  <a:lnTo>
                    <a:pt x="60150" y="0"/>
                  </a:lnTo>
                  <a:lnTo>
                    <a:pt x="54352" y="3469"/>
                  </a:lnTo>
                  <a:lnTo>
                    <a:pt x="50883" y="9253"/>
                  </a:lnTo>
                  <a:lnTo>
                    <a:pt x="4741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5" name="object 1428">
              <a:extLst>
                <a:ext uri="{FF2B5EF4-FFF2-40B4-BE49-F238E27FC236}">
                  <a16:creationId xmlns:a16="http://schemas.microsoft.com/office/drawing/2014/main" id="{9C59D9F4-92F1-41D8-A8E2-B2AA119086CD}"/>
                </a:ext>
              </a:extLst>
            </p:cNvPr>
            <p:cNvSpPr/>
            <p:nvPr/>
          </p:nvSpPr>
          <p:spPr>
            <a:xfrm>
              <a:off x="1185916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18518" y="101814"/>
                  </a:moveTo>
                  <a:lnTo>
                    <a:pt x="18518" y="68272"/>
                  </a:lnTo>
                  <a:lnTo>
                    <a:pt x="21987" y="72898"/>
                  </a:lnTo>
                  <a:lnTo>
                    <a:pt x="23144" y="59003"/>
                  </a:lnTo>
                  <a:lnTo>
                    <a:pt x="20831" y="57846"/>
                  </a:lnTo>
                  <a:lnTo>
                    <a:pt x="18518" y="54377"/>
                  </a:lnTo>
                  <a:lnTo>
                    <a:pt x="18518" y="20834"/>
                  </a:lnTo>
                  <a:lnTo>
                    <a:pt x="20831" y="17364"/>
                  </a:lnTo>
                  <a:lnTo>
                    <a:pt x="23144" y="16208"/>
                  </a:lnTo>
                  <a:lnTo>
                    <a:pt x="31239" y="16208"/>
                  </a:lnTo>
                  <a:lnTo>
                    <a:pt x="34708" y="19678"/>
                  </a:lnTo>
                  <a:lnTo>
                    <a:pt x="37021" y="23148"/>
                  </a:lnTo>
                  <a:lnTo>
                    <a:pt x="37021" y="52063"/>
                  </a:lnTo>
                  <a:lnTo>
                    <a:pt x="34708" y="54377"/>
                  </a:lnTo>
                  <a:lnTo>
                    <a:pt x="33552" y="57846"/>
                  </a:lnTo>
                  <a:lnTo>
                    <a:pt x="33552" y="75211"/>
                  </a:lnTo>
                  <a:lnTo>
                    <a:pt x="40491" y="75211"/>
                  </a:lnTo>
                  <a:lnTo>
                    <a:pt x="46273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91" y="0"/>
                  </a:lnTo>
                  <a:lnTo>
                    <a:pt x="26613" y="0"/>
                  </a:lnTo>
                  <a:lnTo>
                    <a:pt x="21987" y="2313"/>
                  </a:lnTo>
                  <a:lnTo>
                    <a:pt x="18518" y="8096"/>
                  </a:lnTo>
                  <a:lnTo>
                    <a:pt x="17362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18" y="101814"/>
                  </a:lnTo>
                  <a:close/>
                </a:path>
                <a:path w="56681" h="101814">
                  <a:moveTo>
                    <a:pt x="33552" y="57846"/>
                  </a:moveTo>
                  <a:lnTo>
                    <a:pt x="31239" y="59003"/>
                  </a:lnTo>
                  <a:lnTo>
                    <a:pt x="23144" y="59003"/>
                  </a:lnTo>
                  <a:lnTo>
                    <a:pt x="21987" y="72898"/>
                  </a:lnTo>
                  <a:lnTo>
                    <a:pt x="26613" y="75211"/>
                  </a:lnTo>
                  <a:lnTo>
                    <a:pt x="33552" y="75211"/>
                  </a:lnTo>
                  <a:lnTo>
                    <a:pt x="33552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6" name="object 1429">
              <a:extLst>
                <a:ext uri="{FF2B5EF4-FFF2-40B4-BE49-F238E27FC236}">
                  <a16:creationId xmlns:a16="http://schemas.microsoft.com/office/drawing/2014/main" id="{4C279267-B495-4CEE-8819-F4FE3719B414}"/>
                </a:ext>
              </a:extLst>
            </p:cNvPr>
            <p:cNvSpPr/>
            <p:nvPr/>
          </p:nvSpPr>
          <p:spPr>
            <a:xfrm>
              <a:off x="1263421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8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7" name="object 1430">
              <a:extLst>
                <a:ext uri="{FF2B5EF4-FFF2-40B4-BE49-F238E27FC236}">
                  <a16:creationId xmlns:a16="http://schemas.microsoft.com/office/drawing/2014/main" id="{EC2073EA-2F50-4E9B-8E50-48D82326A675}"/>
                </a:ext>
              </a:extLst>
            </p:cNvPr>
            <p:cNvSpPr/>
            <p:nvPr/>
          </p:nvSpPr>
          <p:spPr>
            <a:xfrm>
              <a:off x="1285402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37021" y="24304"/>
                  </a:move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lnTo>
                    <a:pt x="19659" y="0"/>
                  </a:lnTo>
                  <a:lnTo>
                    <a:pt x="18503" y="25461"/>
                  </a:lnTo>
                  <a:lnTo>
                    <a:pt x="19659" y="21991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28911" y="16208"/>
                  </a:lnTo>
                  <a:lnTo>
                    <a:pt x="33536" y="17364"/>
                  </a:lnTo>
                  <a:lnTo>
                    <a:pt x="37021" y="20834"/>
                  </a:lnTo>
                  <a:lnTo>
                    <a:pt x="37021" y="24304"/>
                  </a:lnTo>
                  <a:close/>
                </a:path>
                <a:path w="56681" h="75211">
                  <a:moveTo>
                    <a:pt x="53211" y="68272"/>
                  </a:move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965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2720" y="72898"/>
                  </a:lnTo>
                  <a:lnTo>
                    <a:pt x="20816" y="75211"/>
                  </a:lnTo>
                  <a:lnTo>
                    <a:pt x="35849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8" name="object 1431">
              <a:extLst>
                <a:ext uri="{FF2B5EF4-FFF2-40B4-BE49-F238E27FC236}">
                  <a16:creationId xmlns:a16="http://schemas.microsoft.com/office/drawing/2014/main" id="{4C68DA6C-8582-47A3-B30C-8D3D5426BA83}"/>
                </a:ext>
              </a:extLst>
            </p:cNvPr>
            <p:cNvSpPr/>
            <p:nvPr/>
          </p:nvSpPr>
          <p:spPr>
            <a:xfrm>
              <a:off x="1382574" y="3942067"/>
              <a:ext cx="89061" cy="98344"/>
            </a:xfrm>
            <a:custGeom>
              <a:avLst/>
              <a:gdLst/>
              <a:ahLst/>
              <a:cxnLst/>
              <a:rect l="l" t="t" r="r" b="b"/>
              <a:pathLst>
                <a:path w="89061" h="98344">
                  <a:moveTo>
                    <a:pt x="69402" y="71726"/>
                  </a:moveTo>
                  <a:lnTo>
                    <a:pt x="69402" y="98344"/>
                  </a:lnTo>
                  <a:lnTo>
                    <a:pt x="89061" y="98344"/>
                  </a:lnTo>
                  <a:lnTo>
                    <a:pt x="89061" y="0"/>
                  </a:lnTo>
                  <a:lnTo>
                    <a:pt x="63619" y="0"/>
                  </a:lnTo>
                  <a:lnTo>
                    <a:pt x="45101" y="71726"/>
                  </a:lnTo>
                  <a:lnTo>
                    <a:pt x="26598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659" y="98344"/>
                  </a:lnTo>
                  <a:lnTo>
                    <a:pt x="19659" y="71726"/>
                  </a:lnTo>
                  <a:lnTo>
                    <a:pt x="18503" y="31229"/>
                  </a:lnTo>
                  <a:lnTo>
                    <a:pt x="38162" y="98344"/>
                  </a:lnTo>
                  <a:lnTo>
                    <a:pt x="50883" y="98344"/>
                  </a:lnTo>
                  <a:lnTo>
                    <a:pt x="70558" y="31229"/>
                  </a:lnTo>
                  <a:lnTo>
                    <a:pt x="69402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9" name="object 1432">
              <a:extLst>
                <a:ext uri="{FF2B5EF4-FFF2-40B4-BE49-F238E27FC236}">
                  <a16:creationId xmlns:a16="http://schemas.microsoft.com/office/drawing/2014/main" id="{BE03DBEC-DF6A-4399-8310-60BB6D01FAC2}"/>
                </a:ext>
              </a:extLst>
            </p:cNvPr>
            <p:cNvSpPr/>
            <p:nvPr/>
          </p:nvSpPr>
          <p:spPr>
            <a:xfrm>
              <a:off x="1484357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8518" y="43967"/>
                  </a:moveTo>
                  <a:lnTo>
                    <a:pt x="56681" y="43967"/>
                  </a:lnTo>
                  <a:lnTo>
                    <a:pt x="38178" y="28931"/>
                  </a:lnTo>
                  <a:lnTo>
                    <a:pt x="38178" y="31244"/>
                  </a:lnTo>
                  <a:lnTo>
                    <a:pt x="18518" y="31244"/>
                  </a:lnTo>
                  <a:lnTo>
                    <a:pt x="19675" y="25461"/>
                  </a:lnTo>
                  <a:lnTo>
                    <a:pt x="19675" y="21991"/>
                  </a:lnTo>
                  <a:lnTo>
                    <a:pt x="21987" y="19678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31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8586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70" y="59003"/>
                  </a:lnTo>
                  <a:lnTo>
                    <a:pt x="24300" y="57846"/>
                  </a:lnTo>
                  <a:lnTo>
                    <a:pt x="20831" y="53220"/>
                  </a:lnTo>
                  <a:lnTo>
                    <a:pt x="19675" y="49750"/>
                  </a:lnTo>
                  <a:lnTo>
                    <a:pt x="18518" y="43967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75" y="0"/>
                  </a:lnTo>
                  <a:lnTo>
                    <a:pt x="21987" y="19678"/>
                  </a:lnTo>
                  <a:lnTo>
                    <a:pt x="25457" y="16208"/>
                  </a:lnTo>
                  <a:lnTo>
                    <a:pt x="32395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28931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0" name="object 1433">
              <a:extLst>
                <a:ext uri="{FF2B5EF4-FFF2-40B4-BE49-F238E27FC236}">
                  <a16:creationId xmlns:a16="http://schemas.microsoft.com/office/drawing/2014/main" id="{761AE454-78A6-4A26-8F79-5ADA48661724}"/>
                </a:ext>
              </a:extLst>
            </p:cNvPr>
            <p:cNvSpPr/>
            <p:nvPr/>
          </p:nvSpPr>
          <p:spPr>
            <a:xfrm>
              <a:off x="1545664" y="3950163"/>
              <a:ext cx="37021" cy="91404"/>
            </a:xfrm>
            <a:custGeom>
              <a:avLst/>
              <a:gdLst/>
              <a:ahLst/>
              <a:cxnLst/>
              <a:rect l="l" t="t" r="r" b="b"/>
              <a:pathLst>
                <a:path w="37021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7021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1" name="object 1434">
              <a:extLst>
                <a:ext uri="{FF2B5EF4-FFF2-40B4-BE49-F238E27FC236}">
                  <a16:creationId xmlns:a16="http://schemas.microsoft.com/office/drawing/2014/main" id="{CC5BACE2-EC1C-4D99-B2C5-859BF5AD9D00}"/>
                </a:ext>
              </a:extLst>
            </p:cNvPr>
            <p:cNvSpPr/>
            <p:nvPr/>
          </p:nvSpPr>
          <p:spPr>
            <a:xfrm>
              <a:off x="1591937" y="3966356"/>
              <a:ext cx="35865" cy="74055"/>
            </a:xfrm>
            <a:custGeom>
              <a:avLst/>
              <a:gdLst/>
              <a:ahLst/>
              <a:cxnLst/>
              <a:rect l="l" t="t" r="r" b="b"/>
              <a:pathLst>
                <a:path w="35865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5865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2" name="object 1435">
              <a:extLst>
                <a:ext uri="{FF2B5EF4-FFF2-40B4-BE49-F238E27FC236}">
                  <a16:creationId xmlns:a16="http://schemas.microsoft.com/office/drawing/2014/main" id="{5379FBC1-9D21-429D-9C2F-DB80BE7B7AF5}"/>
                </a:ext>
              </a:extLst>
            </p:cNvPr>
            <p:cNvSpPr/>
            <p:nvPr/>
          </p:nvSpPr>
          <p:spPr>
            <a:xfrm>
              <a:off x="1637054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312" y="17349"/>
                  </a:moveTo>
                  <a:lnTo>
                    <a:pt x="6938" y="20819"/>
                  </a:lnTo>
                  <a:lnTo>
                    <a:pt x="12720" y="20819"/>
                  </a:lnTo>
                  <a:lnTo>
                    <a:pt x="16190" y="19662"/>
                  </a:lnTo>
                  <a:lnTo>
                    <a:pt x="19659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659" y="4626"/>
                  </a:lnTo>
                  <a:lnTo>
                    <a:pt x="15033" y="1156"/>
                  </a:lnTo>
                  <a:lnTo>
                    <a:pt x="10408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659" y="101814"/>
                  </a:lnTo>
                  <a:lnTo>
                    <a:pt x="19659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3" name="object 1436">
              <a:extLst>
                <a:ext uri="{FF2B5EF4-FFF2-40B4-BE49-F238E27FC236}">
                  <a16:creationId xmlns:a16="http://schemas.microsoft.com/office/drawing/2014/main" id="{DE61ADF7-44BA-4358-A514-42AC8A636497}"/>
                </a:ext>
              </a:extLst>
            </p:cNvPr>
            <p:cNvSpPr/>
            <p:nvPr/>
          </p:nvSpPr>
          <p:spPr>
            <a:xfrm>
              <a:off x="1668278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40" y="43114"/>
                  </a:lnTo>
                  <a:lnTo>
                    <a:pt x="2010" y="56987"/>
                  </a:lnTo>
                  <a:lnTo>
                    <a:pt x="6938" y="67115"/>
                  </a:lnTo>
                  <a:lnTo>
                    <a:pt x="11564" y="72898"/>
                  </a:lnTo>
                  <a:lnTo>
                    <a:pt x="19675" y="75211"/>
                  </a:lnTo>
                  <a:lnTo>
                    <a:pt x="35865" y="75211"/>
                  </a:lnTo>
                  <a:lnTo>
                    <a:pt x="42803" y="72898"/>
                  </a:lnTo>
                  <a:lnTo>
                    <a:pt x="47429" y="68272"/>
                  </a:lnTo>
                  <a:lnTo>
                    <a:pt x="52055" y="63645"/>
                  </a:lnTo>
                  <a:lnTo>
                    <a:pt x="54368" y="56690"/>
                  </a:lnTo>
                  <a:lnTo>
                    <a:pt x="54368" y="48593"/>
                  </a:lnTo>
                  <a:lnTo>
                    <a:pt x="37021" y="48593"/>
                  </a:lnTo>
                  <a:lnTo>
                    <a:pt x="37021" y="55533"/>
                  </a:lnTo>
                  <a:lnTo>
                    <a:pt x="33552" y="59003"/>
                  </a:lnTo>
                  <a:lnTo>
                    <a:pt x="24300" y="59003"/>
                  </a:lnTo>
                  <a:lnTo>
                    <a:pt x="19675" y="55533"/>
                  </a:lnTo>
                  <a:lnTo>
                    <a:pt x="18518" y="50907"/>
                  </a:lnTo>
                  <a:lnTo>
                    <a:pt x="18518" y="26617"/>
                  </a:lnTo>
                  <a:lnTo>
                    <a:pt x="19675" y="21991"/>
                  </a:lnTo>
                  <a:lnTo>
                    <a:pt x="20831" y="19678"/>
                  </a:lnTo>
                  <a:lnTo>
                    <a:pt x="24300" y="16208"/>
                  </a:lnTo>
                  <a:lnTo>
                    <a:pt x="31239" y="16208"/>
                  </a:lnTo>
                  <a:lnTo>
                    <a:pt x="33552" y="17364"/>
                  </a:lnTo>
                  <a:lnTo>
                    <a:pt x="35865" y="20834"/>
                  </a:lnTo>
                  <a:lnTo>
                    <a:pt x="37021" y="24304"/>
                  </a:lnTo>
                  <a:lnTo>
                    <a:pt x="37021" y="28931"/>
                  </a:lnTo>
                  <a:lnTo>
                    <a:pt x="54368" y="28931"/>
                  </a:lnTo>
                  <a:lnTo>
                    <a:pt x="54368" y="19678"/>
                  </a:lnTo>
                  <a:lnTo>
                    <a:pt x="52055" y="12738"/>
                  </a:lnTo>
                  <a:lnTo>
                    <a:pt x="47429" y="6939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4" name="object 1437">
              <a:extLst>
                <a:ext uri="{FF2B5EF4-FFF2-40B4-BE49-F238E27FC236}">
                  <a16:creationId xmlns:a16="http://schemas.microsoft.com/office/drawing/2014/main" id="{107F58E3-8ED7-4E4D-9397-5AEFADD99D97}"/>
                </a:ext>
              </a:extLst>
            </p:cNvPr>
            <p:cNvSpPr/>
            <p:nvPr/>
          </p:nvSpPr>
          <p:spPr>
            <a:xfrm>
              <a:off x="1729585" y="3966356"/>
              <a:ext cx="54368" cy="75211"/>
            </a:xfrm>
            <a:custGeom>
              <a:avLst/>
              <a:gdLst/>
              <a:ahLst/>
              <a:cxnLst/>
              <a:rect l="l" t="t" r="r" b="b"/>
              <a:pathLst>
                <a:path w="54368" h="75211">
                  <a:moveTo>
                    <a:pt x="18518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156" y="60160"/>
                  </a:lnTo>
                  <a:lnTo>
                    <a:pt x="3469" y="63645"/>
                  </a:lnTo>
                  <a:lnTo>
                    <a:pt x="5782" y="67115"/>
                  </a:lnTo>
                  <a:lnTo>
                    <a:pt x="9251" y="70585"/>
                  </a:lnTo>
                  <a:lnTo>
                    <a:pt x="12736" y="71741"/>
                  </a:lnTo>
                  <a:lnTo>
                    <a:pt x="17362" y="74055"/>
                  </a:lnTo>
                  <a:lnTo>
                    <a:pt x="21987" y="75211"/>
                  </a:lnTo>
                  <a:lnTo>
                    <a:pt x="34708" y="75211"/>
                  </a:lnTo>
                  <a:lnTo>
                    <a:pt x="41647" y="72898"/>
                  </a:lnTo>
                  <a:lnTo>
                    <a:pt x="46273" y="69428"/>
                  </a:lnTo>
                  <a:lnTo>
                    <a:pt x="50899" y="65958"/>
                  </a:lnTo>
                  <a:lnTo>
                    <a:pt x="54368" y="60160"/>
                  </a:lnTo>
                  <a:lnTo>
                    <a:pt x="54368" y="48593"/>
                  </a:lnTo>
                  <a:lnTo>
                    <a:pt x="52055" y="43967"/>
                  </a:lnTo>
                  <a:lnTo>
                    <a:pt x="48586" y="40497"/>
                  </a:lnTo>
                  <a:lnTo>
                    <a:pt x="46273" y="37027"/>
                  </a:lnTo>
                  <a:lnTo>
                    <a:pt x="40491" y="33557"/>
                  </a:lnTo>
                  <a:lnTo>
                    <a:pt x="32395" y="30087"/>
                  </a:lnTo>
                  <a:lnTo>
                    <a:pt x="27770" y="27774"/>
                  </a:lnTo>
                  <a:lnTo>
                    <a:pt x="24300" y="26617"/>
                  </a:lnTo>
                  <a:lnTo>
                    <a:pt x="20831" y="24304"/>
                  </a:lnTo>
                  <a:lnTo>
                    <a:pt x="20831" y="17364"/>
                  </a:lnTo>
                  <a:lnTo>
                    <a:pt x="23144" y="13894"/>
                  </a:lnTo>
                  <a:lnTo>
                    <a:pt x="32395" y="13894"/>
                  </a:lnTo>
                  <a:lnTo>
                    <a:pt x="34708" y="16208"/>
                  </a:lnTo>
                  <a:lnTo>
                    <a:pt x="34708" y="23148"/>
                  </a:lnTo>
                  <a:lnTo>
                    <a:pt x="53211" y="23148"/>
                  </a:lnTo>
                  <a:lnTo>
                    <a:pt x="53211" y="16208"/>
                  </a:lnTo>
                  <a:lnTo>
                    <a:pt x="50899" y="10409"/>
                  </a:lnTo>
                  <a:lnTo>
                    <a:pt x="46273" y="5783"/>
                  </a:lnTo>
                  <a:lnTo>
                    <a:pt x="41647" y="2313"/>
                  </a:lnTo>
                  <a:lnTo>
                    <a:pt x="34708" y="0"/>
                  </a:lnTo>
                  <a:lnTo>
                    <a:pt x="19675" y="0"/>
                  </a:lnTo>
                  <a:lnTo>
                    <a:pt x="13892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469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5049" y="41654"/>
                  </a:lnTo>
                  <a:lnTo>
                    <a:pt x="23144" y="43967"/>
                  </a:lnTo>
                  <a:lnTo>
                    <a:pt x="27770" y="46280"/>
                  </a:lnTo>
                  <a:lnTo>
                    <a:pt x="31239" y="48593"/>
                  </a:lnTo>
                  <a:lnTo>
                    <a:pt x="34708" y="50907"/>
                  </a:lnTo>
                  <a:lnTo>
                    <a:pt x="35865" y="54377"/>
                  </a:lnTo>
                  <a:lnTo>
                    <a:pt x="35865" y="59003"/>
                  </a:lnTo>
                  <a:lnTo>
                    <a:pt x="32395" y="61316"/>
                  </a:lnTo>
                  <a:lnTo>
                    <a:pt x="24300" y="61316"/>
                  </a:lnTo>
                  <a:lnTo>
                    <a:pt x="20831" y="59003"/>
                  </a:lnTo>
                  <a:lnTo>
                    <a:pt x="18518" y="54377"/>
                  </a:lnTo>
                  <a:lnTo>
                    <a:pt x="18518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5" name="object 1438">
              <a:extLst>
                <a:ext uri="{FF2B5EF4-FFF2-40B4-BE49-F238E27FC236}">
                  <a16:creationId xmlns:a16="http://schemas.microsoft.com/office/drawing/2014/main" id="{8021EC59-F63B-48BD-81D4-EF7B9BAEB254}"/>
                </a:ext>
              </a:extLst>
            </p:cNvPr>
            <p:cNvSpPr/>
            <p:nvPr/>
          </p:nvSpPr>
          <p:spPr>
            <a:xfrm>
              <a:off x="1820975" y="3935127"/>
              <a:ext cx="40491" cy="105284"/>
            </a:xfrm>
            <a:custGeom>
              <a:avLst/>
              <a:gdLst/>
              <a:ahLst/>
              <a:cxnLst/>
              <a:rect l="l" t="t" r="r" b="b"/>
              <a:pathLst>
                <a:path w="40491" h="105284">
                  <a:moveTo>
                    <a:pt x="8095" y="17349"/>
                  </a:moveTo>
                  <a:lnTo>
                    <a:pt x="8095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8095" y="46280"/>
                  </a:lnTo>
                  <a:lnTo>
                    <a:pt x="8095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8162" y="46280"/>
                  </a:lnTo>
                  <a:lnTo>
                    <a:pt x="38162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0067" y="16192"/>
                  </a:lnTo>
                  <a:lnTo>
                    <a:pt x="35849" y="16192"/>
                  </a:lnTo>
                  <a:lnTo>
                    <a:pt x="40491" y="17349"/>
                  </a:lnTo>
                  <a:lnTo>
                    <a:pt x="40491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1566"/>
                  </a:lnTo>
                  <a:lnTo>
                    <a:pt x="8095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6" name="object 1439">
              <a:extLst>
                <a:ext uri="{FF2B5EF4-FFF2-40B4-BE49-F238E27FC236}">
                  <a16:creationId xmlns:a16="http://schemas.microsoft.com/office/drawing/2014/main" id="{23DD0471-8BD7-47EF-9A80-FBE2B526362E}"/>
                </a:ext>
              </a:extLst>
            </p:cNvPr>
            <p:cNvSpPr/>
            <p:nvPr/>
          </p:nvSpPr>
          <p:spPr>
            <a:xfrm>
              <a:off x="1867248" y="3966356"/>
              <a:ext cx="58994" cy="75211"/>
            </a:xfrm>
            <a:custGeom>
              <a:avLst/>
              <a:gdLst/>
              <a:ahLst/>
              <a:cxnLst/>
              <a:rect l="l" t="t" r="r" b="b"/>
              <a:pathLst>
                <a:path w="58994" h="75211">
                  <a:moveTo>
                    <a:pt x="19659" y="75211"/>
                  </a:moveTo>
                  <a:lnTo>
                    <a:pt x="38162" y="75211"/>
                  </a:lnTo>
                  <a:lnTo>
                    <a:pt x="39319" y="54377"/>
                  </a:lnTo>
                  <a:lnTo>
                    <a:pt x="35849" y="59003"/>
                  </a:lnTo>
                  <a:lnTo>
                    <a:pt x="21972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659" y="23148"/>
                  </a:lnTo>
                  <a:lnTo>
                    <a:pt x="20816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lnTo>
                    <a:pt x="2010" y="55830"/>
                  </a:lnTo>
                  <a:lnTo>
                    <a:pt x="6938" y="65958"/>
                  </a:lnTo>
                  <a:lnTo>
                    <a:pt x="12720" y="71741"/>
                  </a:lnTo>
                  <a:lnTo>
                    <a:pt x="19659" y="75211"/>
                  </a:lnTo>
                  <a:close/>
                </a:path>
                <a:path w="58994" h="75211">
                  <a:moveTo>
                    <a:pt x="39319" y="28931"/>
                  </a:moveTo>
                  <a:lnTo>
                    <a:pt x="39319" y="54377"/>
                  </a:lnTo>
                  <a:lnTo>
                    <a:pt x="38162" y="75211"/>
                  </a:lnTo>
                  <a:lnTo>
                    <a:pt x="45101" y="71741"/>
                  </a:lnTo>
                  <a:lnTo>
                    <a:pt x="50883" y="65958"/>
                  </a:lnTo>
                  <a:lnTo>
                    <a:pt x="51563" y="65073"/>
                  </a:lnTo>
                  <a:lnTo>
                    <a:pt x="56889" y="54309"/>
                  </a:lnTo>
                  <a:lnTo>
                    <a:pt x="58994" y="40497"/>
                  </a:lnTo>
                  <a:lnTo>
                    <a:pt x="58916" y="32899"/>
                  </a:lnTo>
                  <a:lnTo>
                    <a:pt x="56287" y="19242"/>
                  </a:lnTo>
                  <a:lnTo>
                    <a:pt x="50883" y="9253"/>
                  </a:lnTo>
                  <a:lnTo>
                    <a:pt x="45101" y="3469"/>
                  </a:lnTo>
                  <a:lnTo>
                    <a:pt x="38162" y="0"/>
                  </a:lnTo>
                  <a:lnTo>
                    <a:pt x="28911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162" y="23148"/>
                  </a:lnTo>
                  <a:lnTo>
                    <a:pt x="39319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7" name="object 1440">
              <a:extLst>
                <a:ext uri="{FF2B5EF4-FFF2-40B4-BE49-F238E27FC236}">
                  <a16:creationId xmlns:a16="http://schemas.microsoft.com/office/drawing/2014/main" id="{E7809BFC-3A7B-4DA4-BE77-AECEBDE8C6B1}"/>
                </a:ext>
              </a:extLst>
            </p:cNvPr>
            <p:cNvSpPr/>
            <p:nvPr/>
          </p:nvSpPr>
          <p:spPr>
            <a:xfrm>
              <a:off x="1936651" y="3966356"/>
              <a:ext cx="35849" cy="74055"/>
            </a:xfrm>
            <a:custGeom>
              <a:avLst/>
              <a:gdLst/>
              <a:ahLst/>
              <a:cxnLst/>
              <a:rect l="l" t="t" r="r" b="b"/>
              <a:pathLst>
                <a:path w="35849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67" y="18521"/>
                  </a:lnTo>
                  <a:lnTo>
                    <a:pt x="35849" y="19678"/>
                  </a:lnTo>
                  <a:lnTo>
                    <a:pt x="35849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8" name="object 1441">
              <a:extLst>
                <a:ext uri="{FF2B5EF4-FFF2-40B4-BE49-F238E27FC236}">
                  <a16:creationId xmlns:a16="http://schemas.microsoft.com/office/drawing/2014/main" id="{BDC0E680-E49C-48D9-8ECD-33C22DE792C8}"/>
                </a:ext>
              </a:extLst>
            </p:cNvPr>
            <p:cNvSpPr/>
            <p:nvPr/>
          </p:nvSpPr>
          <p:spPr>
            <a:xfrm>
              <a:off x="2012992" y="3942067"/>
              <a:ext cx="55524" cy="98344"/>
            </a:xfrm>
            <a:custGeom>
              <a:avLst/>
              <a:gdLst/>
              <a:ahLst/>
              <a:cxnLst/>
              <a:rect l="l" t="t" r="r" b="b"/>
              <a:pathLst>
                <a:path w="55524" h="98344">
                  <a:moveTo>
                    <a:pt x="19659" y="82136"/>
                  </a:moveTo>
                  <a:lnTo>
                    <a:pt x="19659" y="55533"/>
                  </a:lnTo>
                  <a:lnTo>
                    <a:pt x="50899" y="55533"/>
                  </a:lnTo>
                  <a:lnTo>
                    <a:pt x="50899" y="40497"/>
                  </a:lnTo>
                  <a:lnTo>
                    <a:pt x="19659" y="40497"/>
                  </a:lnTo>
                  <a:lnTo>
                    <a:pt x="19659" y="17349"/>
                  </a:lnTo>
                  <a:lnTo>
                    <a:pt x="55524" y="17349"/>
                  </a:lnTo>
                  <a:lnTo>
                    <a:pt x="55524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5524" y="98344"/>
                  </a:lnTo>
                  <a:lnTo>
                    <a:pt x="55524" y="82136"/>
                  </a:lnTo>
                  <a:lnTo>
                    <a:pt x="19659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9" name="object 1442">
              <a:extLst>
                <a:ext uri="{FF2B5EF4-FFF2-40B4-BE49-F238E27FC236}">
                  <a16:creationId xmlns:a16="http://schemas.microsoft.com/office/drawing/2014/main" id="{5BE8705F-B853-4AB7-A5BF-E12C842F3F72}"/>
                </a:ext>
              </a:extLst>
            </p:cNvPr>
            <p:cNvSpPr/>
            <p:nvPr/>
          </p:nvSpPr>
          <p:spPr>
            <a:xfrm>
              <a:off x="2077768" y="3966356"/>
              <a:ext cx="55524" cy="74055"/>
            </a:xfrm>
            <a:custGeom>
              <a:avLst/>
              <a:gdLst/>
              <a:ahLst/>
              <a:cxnLst/>
              <a:rect l="l" t="t" r="r" b="b"/>
              <a:pathLst>
                <a:path w="55524" h="74055">
                  <a:moveTo>
                    <a:pt x="18503" y="8096"/>
                  </a:move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lnTo>
                    <a:pt x="19659" y="20834"/>
                  </a:lnTo>
                  <a:lnTo>
                    <a:pt x="20816" y="17364"/>
                  </a:lnTo>
                  <a:lnTo>
                    <a:pt x="24300" y="16208"/>
                  </a:lnTo>
                  <a:lnTo>
                    <a:pt x="30083" y="16208"/>
                  </a:lnTo>
                  <a:lnTo>
                    <a:pt x="33552" y="18521"/>
                  </a:lnTo>
                  <a:lnTo>
                    <a:pt x="35865" y="23148"/>
                  </a:lnTo>
                  <a:lnTo>
                    <a:pt x="35865" y="74055"/>
                  </a:lnTo>
                  <a:lnTo>
                    <a:pt x="55524" y="74055"/>
                  </a:lnTo>
                  <a:lnTo>
                    <a:pt x="55524" y="26617"/>
                  </a:lnTo>
                  <a:lnTo>
                    <a:pt x="53939" y="15363"/>
                  </a:lnTo>
                  <a:lnTo>
                    <a:pt x="47576" y="3709"/>
                  </a:lnTo>
                  <a:lnTo>
                    <a:pt x="35865" y="0"/>
                  </a:lnTo>
                  <a:lnTo>
                    <a:pt x="28926" y="0"/>
                  </a:lnTo>
                  <a:lnTo>
                    <a:pt x="23144" y="2313"/>
                  </a:lnTo>
                  <a:lnTo>
                    <a:pt x="18503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0" name="object 1443">
              <a:extLst>
                <a:ext uri="{FF2B5EF4-FFF2-40B4-BE49-F238E27FC236}">
                  <a16:creationId xmlns:a16="http://schemas.microsoft.com/office/drawing/2014/main" id="{AA1D31A1-9D1B-44F9-AD58-E0F2E4A1622D}"/>
                </a:ext>
              </a:extLst>
            </p:cNvPr>
            <p:cNvSpPr/>
            <p:nvPr/>
          </p:nvSpPr>
          <p:spPr>
            <a:xfrm>
              <a:off x="2140232" y="3950163"/>
              <a:ext cx="38178" cy="91404"/>
            </a:xfrm>
            <a:custGeom>
              <a:avLst/>
              <a:gdLst/>
              <a:ahLst/>
              <a:cxnLst/>
              <a:rect l="l" t="t" r="r" b="b"/>
              <a:pathLst>
                <a:path w="38178" h="91404">
                  <a:moveTo>
                    <a:pt x="27770" y="17349"/>
                  </a:moveTo>
                  <a:lnTo>
                    <a:pt x="27770" y="0"/>
                  </a:lnTo>
                  <a:lnTo>
                    <a:pt x="8095" y="0"/>
                  </a:lnTo>
                  <a:lnTo>
                    <a:pt x="8095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095" y="31244"/>
                  </a:lnTo>
                  <a:lnTo>
                    <a:pt x="8095" y="70569"/>
                  </a:lnTo>
                  <a:lnTo>
                    <a:pt x="8257" y="74106"/>
                  </a:lnTo>
                  <a:lnTo>
                    <a:pt x="13893" y="87081"/>
                  </a:lnTo>
                  <a:lnTo>
                    <a:pt x="26613" y="91404"/>
                  </a:lnTo>
                  <a:lnTo>
                    <a:pt x="34708" y="91404"/>
                  </a:lnTo>
                  <a:lnTo>
                    <a:pt x="37021" y="90248"/>
                  </a:lnTo>
                  <a:lnTo>
                    <a:pt x="38178" y="75196"/>
                  </a:lnTo>
                  <a:lnTo>
                    <a:pt x="31239" y="75196"/>
                  </a:lnTo>
                  <a:lnTo>
                    <a:pt x="27770" y="72883"/>
                  </a:lnTo>
                  <a:lnTo>
                    <a:pt x="27770" y="31244"/>
                  </a:lnTo>
                  <a:lnTo>
                    <a:pt x="37021" y="31244"/>
                  </a:lnTo>
                  <a:lnTo>
                    <a:pt x="37021" y="17349"/>
                  </a:lnTo>
                  <a:lnTo>
                    <a:pt x="27770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1" name="object 1444">
              <a:extLst>
                <a:ext uri="{FF2B5EF4-FFF2-40B4-BE49-F238E27FC236}">
                  <a16:creationId xmlns:a16="http://schemas.microsoft.com/office/drawing/2014/main" id="{FEB5967A-064F-4369-BF76-D935C234A297}"/>
                </a:ext>
              </a:extLst>
            </p:cNvPr>
            <p:cNvSpPr/>
            <p:nvPr/>
          </p:nvSpPr>
          <p:spPr>
            <a:xfrm>
              <a:off x="2185348" y="3966356"/>
              <a:ext cx="56681" cy="75211"/>
            </a:xfrm>
            <a:custGeom>
              <a:avLst/>
              <a:gdLst/>
              <a:ahLst/>
              <a:cxnLst/>
              <a:rect l="l" t="t" r="r" b="b"/>
              <a:pathLst>
                <a:path w="56681" h="75211">
                  <a:moveTo>
                    <a:pt x="1479" y="21442"/>
                  </a:moveTo>
                  <a:lnTo>
                    <a:pt x="0" y="35870"/>
                  </a:lnTo>
                  <a:lnTo>
                    <a:pt x="17" y="43185"/>
                  </a:lnTo>
                  <a:lnTo>
                    <a:pt x="2076" y="56751"/>
                  </a:lnTo>
                  <a:lnTo>
                    <a:pt x="8095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865" y="75211"/>
                  </a:lnTo>
                  <a:lnTo>
                    <a:pt x="40491" y="74055"/>
                  </a:lnTo>
                  <a:lnTo>
                    <a:pt x="45116" y="72898"/>
                  </a:lnTo>
                  <a:lnTo>
                    <a:pt x="49742" y="70585"/>
                  </a:lnTo>
                  <a:lnTo>
                    <a:pt x="53211" y="68272"/>
                  </a:lnTo>
                  <a:lnTo>
                    <a:pt x="55524" y="64802"/>
                  </a:lnTo>
                  <a:lnTo>
                    <a:pt x="47429" y="53220"/>
                  </a:lnTo>
                  <a:lnTo>
                    <a:pt x="43960" y="57846"/>
                  </a:lnTo>
                  <a:lnTo>
                    <a:pt x="38178" y="59003"/>
                  </a:lnTo>
                  <a:lnTo>
                    <a:pt x="27754" y="59003"/>
                  </a:lnTo>
                  <a:lnTo>
                    <a:pt x="24285" y="57846"/>
                  </a:lnTo>
                  <a:lnTo>
                    <a:pt x="19659" y="53220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681" y="43967"/>
                  </a:lnTo>
                  <a:lnTo>
                    <a:pt x="38178" y="31244"/>
                  </a:lnTo>
                  <a:lnTo>
                    <a:pt x="18503" y="31244"/>
                  </a:lnTo>
                  <a:lnTo>
                    <a:pt x="19659" y="25461"/>
                  </a:lnTo>
                  <a:lnTo>
                    <a:pt x="19659" y="21991"/>
                  </a:lnTo>
                  <a:lnTo>
                    <a:pt x="21972" y="19678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close/>
                </a:path>
                <a:path w="56681" h="75211">
                  <a:moveTo>
                    <a:pt x="38178" y="0"/>
                  </a:moveTo>
                  <a:lnTo>
                    <a:pt x="19659" y="0"/>
                  </a:lnTo>
                  <a:lnTo>
                    <a:pt x="21972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708" y="17364"/>
                  </a:lnTo>
                  <a:lnTo>
                    <a:pt x="37021" y="20834"/>
                  </a:lnTo>
                  <a:lnTo>
                    <a:pt x="38178" y="24304"/>
                  </a:lnTo>
                  <a:lnTo>
                    <a:pt x="38178" y="31244"/>
                  </a:lnTo>
                  <a:lnTo>
                    <a:pt x="56681" y="43967"/>
                  </a:lnTo>
                  <a:lnTo>
                    <a:pt x="56640" y="32115"/>
                  </a:lnTo>
                  <a:lnTo>
                    <a:pt x="54670" y="18688"/>
                  </a:lnTo>
                  <a:lnTo>
                    <a:pt x="49742" y="8096"/>
                  </a:lnTo>
                  <a:lnTo>
                    <a:pt x="45116" y="2313"/>
                  </a:lnTo>
                  <a:lnTo>
                    <a:pt x="3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2" name="object 1445">
              <a:extLst>
                <a:ext uri="{FF2B5EF4-FFF2-40B4-BE49-F238E27FC236}">
                  <a16:creationId xmlns:a16="http://schemas.microsoft.com/office/drawing/2014/main" id="{DBFD902E-B49F-4E27-8497-10D121DFB9CD}"/>
                </a:ext>
              </a:extLst>
            </p:cNvPr>
            <p:cNvSpPr/>
            <p:nvPr/>
          </p:nvSpPr>
          <p:spPr>
            <a:xfrm>
              <a:off x="2251281" y="3966356"/>
              <a:ext cx="37021" cy="74055"/>
            </a:xfrm>
            <a:custGeom>
              <a:avLst/>
              <a:gdLst/>
              <a:ahLst/>
              <a:cxnLst/>
              <a:rect l="l" t="t" r="r" b="b"/>
              <a:pathLst>
                <a:path w="37021" h="74055">
                  <a:moveTo>
                    <a:pt x="19659" y="74055"/>
                  </a:moveTo>
                  <a:lnTo>
                    <a:pt x="19659" y="25461"/>
                  </a:lnTo>
                  <a:lnTo>
                    <a:pt x="20816" y="20834"/>
                  </a:lnTo>
                  <a:lnTo>
                    <a:pt x="24285" y="18521"/>
                  </a:lnTo>
                  <a:lnTo>
                    <a:pt x="30083" y="18521"/>
                  </a:lnTo>
                  <a:lnTo>
                    <a:pt x="35865" y="19678"/>
                  </a:lnTo>
                  <a:lnTo>
                    <a:pt x="37021" y="1156"/>
                  </a:lnTo>
                  <a:lnTo>
                    <a:pt x="34708" y="0"/>
                  </a:lnTo>
                  <a:lnTo>
                    <a:pt x="25441" y="0"/>
                  </a:lnTo>
                  <a:lnTo>
                    <a:pt x="21972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659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3" name="object 1446">
              <a:extLst>
                <a:ext uri="{FF2B5EF4-FFF2-40B4-BE49-F238E27FC236}">
                  <a16:creationId xmlns:a16="http://schemas.microsoft.com/office/drawing/2014/main" id="{A71E5647-4913-4039-8A66-21B7AA416743}"/>
                </a:ext>
              </a:extLst>
            </p:cNvPr>
            <p:cNvSpPr/>
            <p:nvPr/>
          </p:nvSpPr>
          <p:spPr>
            <a:xfrm>
              <a:off x="2296398" y="3966356"/>
              <a:ext cx="56681" cy="101814"/>
            </a:xfrm>
            <a:custGeom>
              <a:avLst/>
              <a:gdLst/>
              <a:ahLst/>
              <a:cxnLst/>
              <a:rect l="l" t="t" r="r" b="b"/>
              <a:pathLst>
                <a:path w="56681" h="101814">
                  <a:moveTo>
                    <a:pt x="23128" y="59003"/>
                  </a:moveTo>
                  <a:lnTo>
                    <a:pt x="20816" y="57846"/>
                  </a:lnTo>
                  <a:lnTo>
                    <a:pt x="18503" y="54377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1224" y="16208"/>
                  </a:lnTo>
                  <a:lnTo>
                    <a:pt x="35849" y="19678"/>
                  </a:lnTo>
                  <a:lnTo>
                    <a:pt x="37006" y="23148"/>
                  </a:lnTo>
                  <a:lnTo>
                    <a:pt x="38162" y="27774"/>
                  </a:lnTo>
                  <a:lnTo>
                    <a:pt x="38162" y="34714"/>
                  </a:lnTo>
                  <a:lnTo>
                    <a:pt x="40475" y="75211"/>
                  </a:lnTo>
                  <a:lnTo>
                    <a:pt x="47429" y="71741"/>
                  </a:lnTo>
                  <a:lnTo>
                    <a:pt x="50899" y="65958"/>
                  </a:lnTo>
                  <a:lnTo>
                    <a:pt x="55290" y="53894"/>
                  </a:lnTo>
                  <a:lnTo>
                    <a:pt x="56681" y="39340"/>
                  </a:lnTo>
                  <a:lnTo>
                    <a:pt x="56650" y="32403"/>
                  </a:lnTo>
                  <a:lnTo>
                    <a:pt x="54880" y="18344"/>
                  </a:lnTo>
                  <a:lnTo>
                    <a:pt x="50899" y="8096"/>
                  </a:lnTo>
                  <a:lnTo>
                    <a:pt x="46273" y="2313"/>
                  </a:lnTo>
                  <a:lnTo>
                    <a:pt x="40475" y="0"/>
                  </a:lnTo>
                  <a:lnTo>
                    <a:pt x="26598" y="0"/>
                  </a:lnTo>
                  <a:lnTo>
                    <a:pt x="21972" y="2313"/>
                  </a:lnTo>
                  <a:lnTo>
                    <a:pt x="18503" y="8096"/>
                  </a:lnTo>
                  <a:lnTo>
                    <a:pt x="17346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8503" y="101814"/>
                  </a:lnTo>
                  <a:lnTo>
                    <a:pt x="18503" y="68272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536" y="75211"/>
                  </a:lnTo>
                  <a:lnTo>
                    <a:pt x="33536" y="57846"/>
                  </a:lnTo>
                  <a:lnTo>
                    <a:pt x="31224" y="59003"/>
                  </a:lnTo>
                  <a:lnTo>
                    <a:pt x="23128" y="59003"/>
                  </a:lnTo>
                  <a:close/>
                </a:path>
                <a:path w="56681" h="101814">
                  <a:moveTo>
                    <a:pt x="40475" y="75211"/>
                  </a:moveTo>
                  <a:lnTo>
                    <a:pt x="38162" y="34714"/>
                  </a:lnTo>
                  <a:lnTo>
                    <a:pt x="38162" y="46280"/>
                  </a:lnTo>
                  <a:lnTo>
                    <a:pt x="37006" y="52063"/>
                  </a:lnTo>
                  <a:lnTo>
                    <a:pt x="35849" y="54377"/>
                  </a:lnTo>
                  <a:lnTo>
                    <a:pt x="33536" y="57846"/>
                  </a:lnTo>
                  <a:lnTo>
                    <a:pt x="33536" y="75211"/>
                  </a:lnTo>
                  <a:lnTo>
                    <a:pt x="40475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4" name="object 1447">
              <a:extLst>
                <a:ext uri="{FF2B5EF4-FFF2-40B4-BE49-F238E27FC236}">
                  <a16:creationId xmlns:a16="http://schemas.microsoft.com/office/drawing/2014/main" id="{D63F386B-F9DC-4F2D-826E-6188D8AD0ADE}"/>
                </a:ext>
              </a:extLst>
            </p:cNvPr>
            <p:cNvSpPr/>
            <p:nvPr/>
          </p:nvSpPr>
          <p:spPr>
            <a:xfrm>
              <a:off x="2363472" y="3966356"/>
              <a:ext cx="35926" cy="74055"/>
            </a:xfrm>
            <a:custGeom>
              <a:avLst/>
              <a:gdLst/>
              <a:ahLst/>
              <a:cxnLst/>
              <a:rect l="l" t="t" r="r" b="b"/>
              <a:pathLst>
                <a:path w="3592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0816" y="20834"/>
                  </a:lnTo>
                  <a:lnTo>
                    <a:pt x="24362" y="18521"/>
                  </a:lnTo>
                  <a:lnTo>
                    <a:pt x="30067" y="18521"/>
                  </a:lnTo>
                  <a:lnTo>
                    <a:pt x="35926" y="19678"/>
                  </a:lnTo>
                  <a:lnTo>
                    <a:pt x="35926" y="1156"/>
                  </a:lnTo>
                  <a:lnTo>
                    <a:pt x="34693" y="0"/>
                  </a:lnTo>
                  <a:lnTo>
                    <a:pt x="25441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5" name="object 1448">
              <a:extLst>
                <a:ext uri="{FF2B5EF4-FFF2-40B4-BE49-F238E27FC236}">
                  <a16:creationId xmlns:a16="http://schemas.microsoft.com/office/drawing/2014/main" id="{D216FBC4-8274-4DC3-B3F9-077BEDBDD170}"/>
                </a:ext>
              </a:extLst>
            </p:cNvPr>
            <p:cNvSpPr/>
            <p:nvPr/>
          </p:nvSpPr>
          <p:spPr>
            <a:xfrm>
              <a:off x="2408650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0" y="6939"/>
                  </a:move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2643" y="20819"/>
                  </a:lnTo>
                  <a:lnTo>
                    <a:pt x="16190" y="19662"/>
                  </a:lnTo>
                  <a:lnTo>
                    <a:pt x="19582" y="15036"/>
                  </a:lnTo>
                  <a:lnTo>
                    <a:pt x="20816" y="10409"/>
                  </a:lnTo>
                  <a:lnTo>
                    <a:pt x="20816" y="6939"/>
                  </a:lnTo>
                  <a:lnTo>
                    <a:pt x="19582" y="4626"/>
                  </a:lnTo>
                  <a:lnTo>
                    <a:pt x="16190" y="1156"/>
                  </a:lnTo>
                  <a:lnTo>
                    <a:pt x="12643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close/>
                </a:path>
                <a:path w="20816" h="101814">
                  <a:moveTo>
                    <a:pt x="0" y="28915"/>
                  </a:moveTo>
                  <a:lnTo>
                    <a:pt x="0" y="101814"/>
                  </a:lnTo>
                  <a:lnTo>
                    <a:pt x="19582" y="101814"/>
                  </a:lnTo>
                  <a:lnTo>
                    <a:pt x="19582" y="28915"/>
                  </a:lnTo>
                  <a:lnTo>
                    <a:pt x="0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6" name="object 1449">
              <a:extLst>
                <a:ext uri="{FF2B5EF4-FFF2-40B4-BE49-F238E27FC236}">
                  <a16:creationId xmlns:a16="http://schemas.microsoft.com/office/drawing/2014/main" id="{B3C55BE4-815B-48E8-BCFB-62EAEE8DCEC6}"/>
                </a:ext>
              </a:extLst>
            </p:cNvPr>
            <p:cNvSpPr/>
            <p:nvPr/>
          </p:nvSpPr>
          <p:spPr>
            <a:xfrm>
              <a:off x="2438718" y="3966356"/>
              <a:ext cx="54275" cy="75211"/>
            </a:xfrm>
            <a:custGeom>
              <a:avLst/>
              <a:gdLst/>
              <a:ahLst/>
              <a:cxnLst/>
              <a:rect l="l" t="t" r="r" b="b"/>
              <a:pathLst>
                <a:path w="54275" h="75211">
                  <a:moveTo>
                    <a:pt x="18503" y="50907"/>
                  </a:move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4275" y="60160"/>
                  </a:lnTo>
                  <a:lnTo>
                    <a:pt x="54275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6257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7754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5772" y="54377"/>
                  </a:lnTo>
                  <a:lnTo>
                    <a:pt x="35772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7" name="object 1450">
              <a:extLst>
                <a:ext uri="{FF2B5EF4-FFF2-40B4-BE49-F238E27FC236}">
                  <a16:creationId xmlns:a16="http://schemas.microsoft.com/office/drawing/2014/main" id="{D08B79F1-D11E-4AC5-AD6A-9F96D428E410}"/>
                </a:ext>
              </a:extLst>
            </p:cNvPr>
            <p:cNvSpPr/>
            <p:nvPr/>
          </p:nvSpPr>
          <p:spPr>
            <a:xfrm>
              <a:off x="250224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53196" y="68272"/>
                  </a:moveTo>
                  <a:lnTo>
                    <a:pt x="55509" y="64802"/>
                  </a:lnTo>
                  <a:lnTo>
                    <a:pt x="47491" y="53220"/>
                  </a:lnTo>
                  <a:lnTo>
                    <a:pt x="43944" y="57846"/>
                  </a:lnTo>
                  <a:lnTo>
                    <a:pt x="38239" y="59003"/>
                  </a:lnTo>
                  <a:lnTo>
                    <a:pt x="27754" y="59003"/>
                  </a:lnTo>
                  <a:lnTo>
                    <a:pt x="24362" y="57846"/>
                  </a:lnTo>
                  <a:lnTo>
                    <a:pt x="19736" y="53220"/>
                  </a:lnTo>
                  <a:lnTo>
                    <a:pt x="18503" y="49750"/>
                  </a:lnTo>
                  <a:lnTo>
                    <a:pt x="18503" y="25461"/>
                  </a:lnTo>
                  <a:lnTo>
                    <a:pt x="19736" y="21991"/>
                  </a:lnTo>
                  <a:lnTo>
                    <a:pt x="20816" y="19678"/>
                  </a:lnTo>
                  <a:lnTo>
                    <a:pt x="1973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7" y="43210"/>
                  </a:lnTo>
                  <a:lnTo>
                    <a:pt x="2091" y="56762"/>
                  </a:lnTo>
                  <a:lnTo>
                    <a:pt x="8172" y="67115"/>
                  </a:lnTo>
                  <a:lnTo>
                    <a:pt x="12798" y="72898"/>
                  </a:lnTo>
                  <a:lnTo>
                    <a:pt x="20816" y="75211"/>
                  </a:lnTo>
                  <a:lnTo>
                    <a:pt x="35926" y="75211"/>
                  </a:lnTo>
                  <a:lnTo>
                    <a:pt x="40552" y="74055"/>
                  </a:lnTo>
                  <a:lnTo>
                    <a:pt x="45178" y="72898"/>
                  </a:lnTo>
                  <a:lnTo>
                    <a:pt x="49804" y="70585"/>
                  </a:lnTo>
                  <a:lnTo>
                    <a:pt x="53196" y="68272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7006" y="24304"/>
                  </a:lnTo>
                  <a:lnTo>
                    <a:pt x="38239" y="28931"/>
                  </a:lnTo>
                  <a:lnTo>
                    <a:pt x="38239" y="31244"/>
                  </a:lnTo>
                  <a:lnTo>
                    <a:pt x="18503" y="31244"/>
                  </a:lnTo>
                  <a:lnTo>
                    <a:pt x="18503" y="25461"/>
                  </a:lnTo>
                  <a:lnTo>
                    <a:pt x="18503" y="49750"/>
                  </a:lnTo>
                  <a:lnTo>
                    <a:pt x="18503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8" name="object 1451">
              <a:extLst>
                <a:ext uri="{FF2B5EF4-FFF2-40B4-BE49-F238E27FC236}">
                  <a16:creationId xmlns:a16="http://schemas.microsoft.com/office/drawing/2014/main" id="{5DD315E8-A6F6-4E45-8D82-980A8C943BD8}"/>
                </a:ext>
              </a:extLst>
            </p:cNvPr>
            <p:cNvSpPr/>
            <p:nvPr/>
          </p:nvSpPr>
          <p:spPr>
            <a:xfrm>
              <a:off x="2598308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618" y="87"/>
                  </a:lnTo>
                  <a:lnTo>
                    <a:pt x="18706" y="3286"/>
                  </a:lnTo>
                  <a:lnTo>
                    <a:pt x="9251" y="11566"/>
                  </a:lnTo>
                  <a:lnTo>
                    <a:pt x="5745" y="16663"/>
                  </a:lnTo>
                  <a:lnTo>
                    <a:pt x="1491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372" y="67263"/>
                  </a:lnTo>
                  <a:lnTo>
                    <a:pt x="3425" y="80217"/>
                  </a:lnTo>
                  <a:lnTo>
                    <a:pt x="9251" y="90248"/>
                  </a:lnTo>
                  <a:lnTo>
                    <a:pt x="22353" y="98609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135" y="96031"/>
                  </a:lnTo>
                  <a:lnTo>
                    <a:pt x="64761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3944" y="83292"/>
                  </a:lnTo>
                  <a:lnTo>
                    <a:pt x="4055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0816" y="74039"/>
                  </a:lnTo>
                  <a:lnTo>
                    <a:pt x="19736" y="68256"/>
                  </a:lnTo>
                  <a:lnTo>
                    <a:pt x="19736" y="32385"/>
                  </a:lnTo>
                  <a:lnTo>
                    <a:pt x="20816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39319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8570" y="32385"/>
                  </a:lnTo>
                  <a:lnTo>
                    <a:pt x="68307" y="32385"/>
                  </a:lnTo>
                  <a:lnTo>
                    <a:pt x="68221" y="31676"/>
                  </a:lnTo>
                  <a:lnTo>
                    <a:pt x="65258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9" name="object 1452">
              <a:extLst>
                <a:ext uri="{FF2B5EF4-FFF2-40B4-BE49-F238E27FC236}">
                  <a16:creationId xmlns:a16="http://schemas.microsoft.com/office/drawing/2014/main" id="{75753D28-2647-46F2-9DB6-CAAC16B60188}"/>
                </a:ext>
              </a:extLst>
            </p:cNvPr>
            <p:cNvSpPr/>
            <p:nvPr/>
          </p:nvSpPr>
          <p:spPr>
            <a:xfrm>
              <a:off x="2676946" y="3966356"/>
              <a:ext cx="59055" cy="75211"/>
            </a:xfrm>
            <a:custGeom>
              <a:avLst/>
              <a:gdLst/>
              <a:ahLst/>
              <a:cxnLst/>
              <a:rect l="l" t="t" r="r" b="b"/>
              <a:pathLst>
                <a:path w="59055" h="75211">
                  <a:moveTo>
                    <a:pt x="40" y="41957"/>
                  </a:moveTo>
                  <a:lnTo>
                    <a:pt x="2010" y="55830"/>
                  </a:lnTo>
                  <a:lnTo>
                    <a:pt x="6938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8239" y="75211"/>
                  </a:lnTo>
                  <a:lnTo>
                    <a:pt x="39319" y="54377"/>
                  </a:lnTo>
                  <a:lnTo>
                    <a:pt x="35926" y="59003"/>
                  </a:lnTo>
                  <a:lnTo>
                    <a:pt x="22049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27" y="9919"/>
                  </a:lnTo>
                  <a:lnTo>
                    <a:pt x="1606" y="20745"/>
                  </a:lnTo>
                  <a:lnTo>
                    <a:pt x="0" y="34714"/>
                  </a:lnTo>
                  <a:lnTo>
                    <a:pt x="40" y="41957"/>
                  </a:lnTo>
                  <a:close/>
                </a:path>
                <a:path w="59055" h="75211">
                  <a:moveTo>
                    <a:pt x="28988" y="0"/>
                  </a:moveTo>
                  <a:lnTo>
                    <a:pt x="19736" y="0"/>
                  </a:lnTo>
                  <a:lnTo>
                    <a:pt x="12798" y="3469"/>
                  </a:lnTo>
                  <a:lnTo>
                    <a:pt x="18503" y="28931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239" y="23148"/>
                  </a:lnTo>
                  <a:lnTo>
                    <a:pt x="39319" y="28931"/>
                  </a:lnTo>
                  <a:lnTo>
                    <a:pt x="39319" y="54377"/>
                  </a:lnTo>
                  <a:lnTo>
                    <a:pt x="38239" y="75211"/>
                  </a:lnTo>
                  <a:lnTo>
                    <a:pt x="45178" y="71741"/>
                  </a:lnTo>
                  <a:lnTo>
                    <a:pt x="50883" y="65958"/>
                  </a:lnTo>
                  <a:lnTo>
                    <a:pt x="51570" y="65060"/>
                  </a:lnTo>
                  <a:lnTo>
                    <a:pt x="56920" y="54300"/>
                  </a:lnTo>
                  <a:lnTo>
                    <a:pt x="59055" y="40497"/>
                  </a:lnTo>
                  <a:lnTo>
                    <a:pt x="58975" y="32879"/>
                  </a:lnTo>
                  <a:lnTo>
                    <a:pt x="56305" y="19235"/>
                  </a:lnTo>
                  <a:lnTo>
                    <a:pt x="50883" y="9253"/>
                  </a:lnTo>
                  <a:lnTo>
                    <a:pt x="45178" y="3469"/>
                  </a:lnTo>
                  <a:lnTo>
                    <a:pt x="38239" y="0"/>
                  </a:lnTo>
                  <a:lnTo>
                    <a:pt x="289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0" name="object 1453">
              <a:extLst>
                <a:ext uri="{FF2B5EF4-FFF2-40B4-BE49-F238E27FC236}">
                  <a16:creationId xmlns:a16="http://schemas.microsoft.com/office/drawing/2014/main" id="{01C2BC1C-C837-4642-9C4A-46F5AC7097A4}"/>
                </a:ext>
              </a:extLst>
            </p:cNvPr>
            <p:cNvSpPr/>
            <p:nvPr/>
          </p:nvSpPr>
          <p:spPr>
            <a:xfrm>
              <a:off x="2744020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37006" y="74055"/>
                  </a:moveTo>
                  <a:lnTo>
                    <a:pt x="55509" y="74055"/>
                  </a:lnTo>
                  <a:lnTo>
                    <a:pt x="55509" y="72898"/>
                  </a:lnTo>
                  <a:lnTo>
                    <a:pt x="54430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7491" y="578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233" y="16208"/>
                  </a:lnTo>
                  <a:lnTo>
                    <a:pt x="1233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301" y="15051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736" y="30087"/>
                  </a:lnTo>
                  <a:lnTo>
                    <a:pt x="12798" y="31244"/>
                  </a:lnTo>
                  <a:lnTo>
                    <a:pt x="8172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5859" y="69428"/>
                  </a:lnTo>
                  <a:lnTo>
                    <a:pt x="10485" y="72898"/>
                  </a:lnTo>
                  <a:lnTo>
                    <a:pt x="15110" y="75211"/>
                  </a:lnTo>
                  <a:lnTo>
                    <a:pt x="19736" y="57846"/>
                  </a:lnTo>
                  <a:lnTo>
                    <a:pt x="19736" y="48593"/>
                  </a:lnTo>
                  <a:lnTo>
                    <a:pt x="22049" y="43967"/>
                  </a:lnTo>
                  <a:lnTo>
                    <a:pt x="26675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614" y="56690"/>
                  </a:lnTo>
                  <a:lnTo>
                    <a:pt x="30067" y="60160"/>
                  </a:lnTo>
                  <a:lnTo>
                    <a:pt x="22049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926" y="68272"/>
                  </a:lnTo>
                  <a:lnTo>
                    <a:pt x="35926" y="70585"/>
                  </a:lnTo>
                  <a:lnTo>
                    <a:pt x="37006" y="74055"/>
                  </a:lnTo>
                  <a:close/>
                </a:path>
                <a:path w="55509" h="75211">
                  <a:moveTo>
                    <a:pt x="22049" y="75211"/>
                  </a:moveTo>
                  <a:lnTo>
                    <a:pt x="27754" y="75211"/>
                  </a:lnTo>
                  <a:lnTo>
                    <a:pt x="22049" y="60160"/>
                  </a:lnTo>
                  <a:lnTo>
                    <a:pt x="19736" y="57846"/>
                  </a:lnTo>
                  <a:lnTo>
                    <a:pt x="15110" y="75211"/>
                  </a:lnTo>
                  <a:lnTo>
                    <a:pt x="22049" y="752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1" name="object 1454">
              <a:extLst>
                <a:ext uri="{FF2B5EF4-FFF2-40B4-BE49-F238E27FC236}">
                  <a16:creationId xmlns:a16="http://schemas.microsoft.com/office/drawing/2014/main" id="{7548CC79-6F45-4BA9-95CF-E101ABB588FF}"/>
                </a:ext>
              </a:extLst>
            </p:cNvPr>
            <p:cNvSpPr/>
            <p:nvPr/>
          </p:nvSpPr>
          <p:spPr>
            <a:xfrm>
              <a:off x="2820962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2" name="object 1455">
              <a:extLst>
                <a:ext uri="{FF2B5EF4-FFF2-40B4-BE49-F238E27FC236}">
                  <a16:creationId xmlns:a16="http://schemas.microsoft.com/office/drawing/2014/main" id="{EA990EF7-80E1-4CDB-9303-BC82727C376B}"/>
                </a:ext>
              </a:extLst>
            </p:cNvPr>
            <p:cNvSpPr/>
            <p:nvPr/>
          </p:nvSpPr>
          <p:spPr>
            <a:xfrm>
              <a:off x="2841162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546" y="31244"/>
                  </a:lnTo>
                  <a:lnTo>
                    <a:pt x="5859" y="34714"/>
                  </a:lnTo>
                  <a:lnTo>
                    <a:pt x="9251" y="38184"/>
                  </a:lnTo>
                  <a:lnTo>
                    <a:pt x="15110" y="41654"/>
                  </a:lnTo>
                  <a:lnTo>
                    <a:pt x="22049" y="43967"/>
                  </a:lnTo>
                  <a:lnTo>
                    <a:pt x="27754" y="46280"/>
                  </a:lnTo>
                  <a:lnTo>
                    <a:pt x="31301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362" y="61316"/>
                  </a:lnTo>
                  <a:lnTo>
                    <a:pt x="19736" y="59003"/>
                  </a:lnTo>
                  <a:lnTo>
                    <a:pt x="18503" y="54377"/>
                  </a:lnTo>
                  <a:lnTo>
                    <a:pt x="1742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2798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2117" y="43967"/>
                  </a:lnTo>
                  <a:lnTo>
                    <a:pt x="48570" y="40497"/>
                  </a:lnTo>
                  <a:lnTo>
                    <a:pt x="45178" y="37027"/>
                  </a:lnTo>
                  <a:lnTo>
                    <a:pt x="40552" y="33557"/>
                  </a:lnTo>
                  <a:lnTo>
                    <a:pt x="32380" y="30087"/>
                  </a:lnTo>
                  <a:lnTo>
                    <a:pt x="26675" y="27774"/>
                  </a:lnTo>
                  <a:lnTo>
                    <a:pt x="23128" y="26617"/>
                  </a:lnTo>
                  <a:lnTo>
                    <a:pt x="20816" y="24304"/>
                  </a:lnTo>
                  <a:lnTo>
                    <a:pt x="19736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1301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3" name="object 1456">
              <a:extLst>
                <a:ext uri="{FF2B5EF4-FFF2-40B4-BE49-F238E27FC236}">
                  <a16:creationId xmlns:a16="http://schemas.microsoft.com/office/drawing/2014/main" id="{2DE2858C-5672-4E58-AB75-1C08B2E7F883}"/>
                </a:ext>
              </a:extLst>
            </p:cNvPr>
            <p:cNvSpPr/>
            <p:nvPr/>
          </p:nvSpPr>
          <p:spPr>
            <a:xfrm>
              <a:off x="5035635" y="3942067"/>
              <a:ext cx="56588" cy="98344"/>
            </a:xfrm>
            <a:custGeom>
              <a:avLst/>
              <a:gdLst/>
              <a:ahLst/>
              <a:cxnLst/>
              <a:rect l="l" t="t" r="r" b="b"/>
              <a:pathLst>
                <a:path w="56588" h="98344">
                  <a:moveTo>
                    <a:pt x="19582" y="82136"/>
                  </a:moveTo>
                  <a:lnTo>
                    <a:pt x="19582" y="55533"/>
                  </a:lnTo>
                  <a:lnTo>
                    <a:pt x="50883" y="55533"/>
                  </a:lnTo>
                  <a:lnTo>
                    <a:pt x="50883" y="40497"/>
                  </a:lnTo>
                  <a:lnTo>
                    <a:pt x="19582" y="40497"/>
                  </a:lnTo>
                  <a:lnTo>
                    <a:pt x="19582" y="17349"/>
                  </a:lnTo>
                  <a:lnTo>
                    <a:pt x="55509" y="17349"/>
                  </a:lnTo>
                  <a:lnTo>
                    <a:pt x="5550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6588" y="98344"/>
                  </a:lnTo>
                  <a:lnTo>
                    <a:pt x="56588" y="82136"/>
                  </a:lnTo>
                  <a:lnTo>
                    <a:pt x="19582" y="821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4" name="object 1457">
              <a:extLst>
                <a:ext uri="{FF2B5EF4-FFF2-40B4-BE49-F238E27FC236}">
                  <a16:creationId xmlns:a16="http://schemas.microsoft.com/office/drawing/2014/main" id="{97D00D0F-1817-49B2-A0AE-23D4F0145B75}"/>
                </a:ext>
              </a:extLst>
            </p:cNvPr>
            <p:cNvSpPr/>
            <p:nvPr/>
          </p:nvSpPr>
          <p:spPr>
            <a:xfrm>
              <a:off x="5096849" y="3967513"/>
              <a:ext cx="57822" cy="72898"/>
            </a:xfrm>
            <a:custGeom>
              <a:avLst/>
              <a:gdLst/>
              <a:ahLst/>
              <a:cxnLst/>
              <a:rect l="l" t="t" r="r" b="b"/>
              <a:pathLst>
                <a:path w="57822" h="72898">
                  <a:moveTo>
                    <a:pt x="28988" y="21991"/>
                  </a:moveTo>
                  <a:lnTo>
                    <a:pt x="20816" y="0"/>
                  </a:lnTo>
                  <a:lnTo>
                    <a:pt x="0" y="0"/>
                  </a:lnTo>
                  <a:lnTo>
                    <a:pt x="17423" y="35870"/>
                  </a:lnTo>
                  <a:lnTo>
                    <a:pt x="0" y="72898"/>
                  </a:lnTo>
                  <a:lnTo>
                    <a:pt x="19736" y="72898"/>
                  </a:lnTo>
                  <a:lnTo>
                    <a:pt x="28988" y="49750"/>
                  </a:lnTo>
                  <a:lnTo>
                    <a:pt x="38239" y="72898"/>
                  </a:lnTo>
                  <a:lnTo>
                    <a:pt x="57822" y="72898"/>
                  </a:lnTo>
                  <a:lnTo>
                    <a:pt x="40552" y="35870"/>
                  </a:lnTo>
                  <a:lnTo>
                    <a:pt x="57822" y="0"/>
                  </a:lnTo>
                  <a:lnTo>
                    <a:pt x="37006" y="0"/>
                  </a:lnTo>
                  <a:lnTo>
                    <a:pt x="28988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5" name="object 1458">
              <a:extLst>
                <a:ext uri="{FF2B5EF4-FFF2-40B4-BE49-F238E27FC236}">
                  <a16:creationId xmlns:a16="http://schemas.microsoft.com/office/drawing/2014/main" id="{E03FDEFC-4460-44C0-BF84-5120480ED7B4}"/>
                </a:ext>
              </a:extLst>
            </p:cNvPr>
            <p:cNvSpPr/>
            <p:nvPr/>
          </p:nvSpPr>
          <p:spPr>
            <a:xfrm>
              <a:off x="5160531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1895" y="43967"/>
                  </a:move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4693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5509" y="74055"/>
                  </a:lnTo>
                  <a:lnTo>
                    <a:pt x="55509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1079" y="16208"/>
                  </a:lnTo>
                  <a:lnTo>
                    <a:pt x="1079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28834" y="30087"/>
                  </a:lnTo>
                  <a:lnTo>
                    <a:pt x="21895" y="43967"/>
                  </a:lnTo>
                  <a:close/>
                </a:path>
                <a:path w="55509" h="75211">
                  <a:moveTo>
                    <a:pt x="2312" y="64802"/>
                  </a:moveTo>
                  <a:lnTo>
                    <a:pt x="5705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8834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231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6" name="object 1459">
              <a:extLst>
                <a:ext uri="{FF2B5EF4-FFF2-40B4-BE49-F238E27FC236}">
                  <a16:creationId xmlns:a16="http://schemas.microsoft.com/office/drawing/2014/main" id="{6465C157-49C2-4474-93C7-2EDCD7D8ABF9}"/>
                </a:ext>
              </a:extLst>
            </p:cNvPr>
            <p:cNvSpPr/>
            <p:nvPr/>
          </p:nvSpPr>
          <p:spPr>
            <a:xfrm>
              <a:off x="5226371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50883" y="9253"/>
                  </a:moveTo>
                  <a:lnTo>
                    <a:pt x="48570" y="3469"/>
                  </a:lnTo>
                  <a:lnTo>
                    <a:pt x="42865" y="0"/>
                  </a:lnTo>
                  <a:lnTo>
                    <a:pt x="28988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lnTo>
                    <a:pt x="19736" y="20834"/>
                  </a:lnTo>
                  <a:lnTo>
                    <a:pt x="22049" y="17364"/>
                  </a:lnTo>
                  <a:lnTo>
                    <a:pt x="24362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4761" y="16208"/>
                  </a:lnTo>
                  <a:lnTo>
                    <a:pt x="68307" y="18521"/>
                  </a:lnTo>
                  <a:lnTo>
                    <a:pt x="69386" y="23148"/>
                  </a:lnTo>
                  <a:lnTo>
                    <a:pt x="69386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7192" y="16405"/>
                  </a:lnTo>
                  <a:lnTo>
                    <a:pt x="81274" y="4169"/>
                  </a:lnTo>
                  <a:lnTo>
                    <a:pt x="69386" y="0"/>
                  </a:lnTo>
                  <a:lnTo>
                    <a:pt x="61368" y="0"/>
                  </a:lnTo>
                  <a:lnTo>
                    <a:pt x="55509" y="3469"/>
                  </a:lnTo>
                  <a:lnTo>
                    <a:pt x="5088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7" name="object 1460">
              <a:extLst>
                <a:ext uri="{FF2B5EF4-FFF2-40B4-BE49-F238E27FC236}">
                  <a16:creationId xmlns:a16="http://schemas.microsoft.com/office/drawing/2014/main" id="{BC740308-E159-46D9-AA2B-45342E5A334F}"/>
                </a:ext>
              </a:extLst>
            </p:cNvPr>
            <p:cNvSpPr/>
            <p:nvPr/>
          </p:nvSpPr>
          <p:spPr>
            <a:xfrm>
              <a:off x="5328293" y="3966356"/>
              <a:ext cx="56588" cy="101814"/>
            </a:xfrm>
            <a:custGeom>
              <a:avLst/>
              <a:gdLst/>
              <a:ahLst/>
              <a:cxnLst/>
              <a:rect l="l" t="t" r="r" b="b"/>
              <a:pathLst>
                <a:path w="56588" h="101814">
                  <a:moveTo>
                    <a:pt x="24208" y="59003"/>
                  </a:moveTo>
                  <a:lnTo>
                    <a:pt x="20816" y="57846"/>
                  </a:lnTo>
                  <a:lnTo>
                    <a:pt x="19582" y="54377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4208" y="16208"/>
                  </a:lnTo>
                  <a:lnTo>
                    <a:pt x="31146" y="16208"/>
                  </a:lnTo>
                  <a:lnTo>
                    <a:pt x="35772" y="19678"/>
                  </a:lnTo>
                  <a:lnTo>
                    <a:pt x="37006" y="23148"/>
                  </a:lnTo>
                  <a:lnTo>
                    <a:pt x="38085" y="27774"/>
                  </a:lnTo>
                  <a:lnTo>
                    <a:pt x="38085" y="46280"/>
                  </a:lnTo>
                  <a:lnTo>
                    <a:pt x="37006" y="52063"/>
                  </a:lnTo>
                  <a:lnTo>
                    <a:pt x="35772" y="54377"/>
                  </a:lnTo>
                  <a:lnTo>
                    <a:pt x="34693" y="57846"/>
                  </a:lnTo>
                  <a:lnTo>
                    <a:pt x="33459" y="75211"/>
                  </a:lnTo>
                  <a:lnTo>
                    <a:pt x="41632" y="75211"/>
                  </a:lnTo>
                  <a:lnTo>
                    <a:pt x="47337" y="71741"/>
                  </a:lnTo>
                  <a:lnTo>
                    <a:pt x="50883" y="65958"/>
                  </a:lnTo>
                  <a:lnTo>
                    <a:pt x="55203" y="53902"/>
                  </a:lnTo>
                  <a:lnTo>
                    <a:pt x="56588" y="39340"/>
                  </a:lnTo>
                  <a:lnTo>
                    <a:pt x="56558" y="32422"/>
                  </a:lnTo>
                  <a:lnTo>
                    <a:pt x="54801" y="18351"/>
                  </a:lnTo>
                  <a:lnTo>
                    <a:pt x="50883" y="8096"/>
                  </a:lnTo>
                  <a:lnTo>
                    <a:pt x="47337" y="2313"/>
                  </a:lnTo>
                  <a:lnTo>
                    <a:pt x="41632" y="0"/>
                  </a:lnTo>
                  <a:lnTo>
                    <a:pt x="26521" y="0"/>
                  </a:lnTo>
                  <a:lnTo>
                    <a:pt x="21895" y="2313"/>
                  </a:lnTo>
                  <a:lnTo>
                    <a:pt x="18503" y="8096"/>
                  </a:lnTo>
                  <a:lnTo>
                    <a:pt x="17269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9582" y="101814"/>
                  </a:lnTo>
                  <a:lnTo>
                    <a:pt x="19582" y="68272"/>
                  </a:lnTo>
                  <a:lnTo>
                    <a:pt x="23128" y="72898"/>
                  </a:lnTo>
                  <a:lnTo>
                    <a:pt x="24208" y="59003"/>
                  </a:lnTo>
                  <a:close/>
                </a:path>
                <a:path w="56588" h="101814">
                  <a:moveTo>
                    <a:pt x="34693" y="57846"/>
                  </a:moveTo>
                  <a:lnTo>
                    <a:pt x="31146" y="59003"/>
                  </a:lnTo>
                  <a:lnTo>
                    <a:pt x="24208" y="59003"/>
                  </a:lnTo>
                  <a:lnTo>
                    <a:pt x="23128" y="72898"/>
                  </a:lnTo>
                  <a:lnTo>
                    <a:pt x="27754" y="75211"/>
                  </a:lnTo>
                  <a:lnTo>
                    <a:pt x="33459" y="75211"/>
                  </a:lnTo>
                  <a:lnTo>
                    <a:pt x="34693" y="57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8" name="object 1461">
              <a:extLst>
                <a:ext uri="{FF2B5EF4-FFF2-40B4-BE49-F238E27FC236}">
                  <a16:creationId xmlns:a16="http://schemas.microsoft.com/office/drawing/2014/main" id="{23DD2521-2592-49E0-894F-1983E43D8149}"/>
                </a:ext>
              </a:extLst>
            </p:cNvPr>
            <p:cNvSpPr/>
            <p:nvPr/>
          </p:nvSpPr>
          <p:spPr>
            <a:xfrm>
              <a:off x="5406315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100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9" name="object 1462">
              <a:extLst>
                <a:ext uri="{FF2B5EF4-FFF2-40B4-BE49-F238E27FC236}">
                  <a16:creationId xmlns:a16="http://schemas.microsoft.com/office/drawing/2014/main" id="{4CC93206-B5BC-4102-B584-77864B806A18}"/>
                </a:ext>
              </a:extLst>
            </p:cNvPr>
            <p:cNvSpPr/>
            <p:nvPr/>
          </p:nvSpPr>
          <p:spPr>
            <a:xfrm>
              <a:off x="5427747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18503" y="43967"/>
                  </a:moveTo>
                  <a:lnTo>
                    <a:pt x="56588" y="43967"/>
                  </a:lnTo>
                  <a:lnTo>
                    <a:pt x="38085" y="28931"/>
                  </a:lnTo>
                  <a:lnTo>
                    <a:pt x="38085" y="31244"/>
                  </a:lnTo>
                  <a:lnTo>
                    <a:pt x="18503" y="31244"/>
                  </a:lnTo>
                  <a:lnTo>
                    <a:pt x="19582" y="25461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5916" y="10646"/>
                  </a:lnTo>
                  <a:lnTo>
                    <a:pt x="1479" y="21442"/>
                  </a:lnTo>
                  <a:lnTo>
                    <a:pt x="0" y="35870"/>
                  </a:lnTo>
                  <a:lnTo>
                    <a:pt x="16" y="43159"/>
                  </a:lnTo>
                  <a:lnTo>
                    <a:pt x="2062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0816" y="75211"/>
                  </a:lnTo>
                  <a:lnTo>
                    <a:pt x="35772" y="75211"/>
                  </a:lnTo>
                  <a:lnTo>
                    <a:pt x="40398" y="74055"/>
                  </a:lnTo>
                  <a:lnTo>
                    <a:pt x="45024" y="72898"/>
                  </a:lnTo>
                  <a:lnTo>
                    <a:pt x="49650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8085" y="59003"/>
                  </a:lnTo>
                  <a:lnTo>
                    <a:pt x="27754" y="59003"/>
                  </a:lnTo>
                  <a:lnTo>
                    <a:pt x="24208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8503" y="43967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8085" y="24304"/>
                  </a:lnTo>
                  <a:lnTo>
                    <a:pt x="38085" y="28931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0" name="object 1463">
              <a:extLst>
                <a:ext uri="{FF2B5EF4-FFF2-40B4-BE49-F238E27FC236}">
                  <a16:creationId xmlns:a16="http://schemas.microsoft.com/office/drawing/2014/main" id="{FABF790F-450A-4111-AB25-50F91DC1D62E}"/>
                </a:ext>
              </a:extLst>
            </p:cNvPr>
            <p:cNvSpPr/>
            <p:nvPr/>
          </p:nvSpPr>
          <p:spPr>
            <a:xfrm>
              <a:off x="5525968" y="3942067"/>
              <a:ext cx="88044" cy="98344"/>
            </a:xfrm>
            <a:custGeom>
              <a:avLst/>
              <a:gdLst/>
              <a:ahLst/>
              <a:cxnLst/>
              <a:rect l="l" t="t" r="r" b="b"/>
              <a:pathLst>
                <a:path w="88044" h="98344">
                  <a:moveTo>
                    <a:pt x="68307" y="71726"/>
                  </a:moveTo>
                  <a:lnTo>
                    <a:pt x="68307" y="98344"/>
                  </a:lnTo>
                  <a:lnTo>
                    <a:pt x="88044" y="98344"/>
                  </a:lnTo>
                  <a:lnTo>
                    <a:pt x="88044" y="0"/>
                  </a:lnTo>
                  <a:lnTo>
                    <a:pt x="62448" y="0"/>
                  </a:lnTo>
                  <a:lnTo>
                    <a:pt x="43944" y="71726"/>
                  </a:lnTo>
                  <a:lnTo>
                    <a:pt x="2544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9736" y="98344"/>
                  </a:lnTo>
                  <a:lnTo>
                    <a:pt x="19736" y="71726"/>
                  </a:lnTo>
                  <a:lnTo>
                    <a:pt x="17423" y="31229"/>
                  </a:lnTo>
                  <a:lnTo>
                    <a:pt x="37006" y="98344"/>
                  </a:lnTo>
                  <a:lnTo>
                    <a:pt x="50883" y="98344"/>
                  </a:lnTo>
                  <a:lnTo>
                    <a:pt x="70620" y="31229"/>
                  </a:lnTo>
                  <a:lnTo>
                    <a:pt x="68307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1" name="object 1464">
              <a:extLst>
                <a:ext uri="{FF2B5EF4-FFF2-40B4-BE49-F238E27FC236}">
                  <a16:creationId xmlns:a16="http://schemas.microsoft.com/office/drawing/2014/main" id="{56E9DA83-1723-4CCA-A5E2-F08BBF05F299}"/>
                </a:ext>
              </a:extLst>
            </p:cNvPr>
            <p:cNvSpPr/>
            <p:nvPr/>
          </p:nvSpPr>
          <p:spPr>
            <a:xfrm>
              <a:off x="5626656" y="3966356"/>
              <a:ext cx="56742" cy="75211"/>
            </a:xfrm>
            <a:custGeom>
              <a:avLst/>
              <a:gdLst/>
              <a:ahLst/>
              <a:cxnLst/>
              <a:rect l="l" t="t" r="r" b="b"/>
              <a:pathLst>
                <a:path w="56742" h="75211">
                  <a:moveTo>
                    <a:pt x="26" y="43210"/>
                  </a:moveTo>
                  <a:lnTo>
                    <a:pt x="2576" y="56762"/>
                  </a:lnTo>
                  <a:lnTo>
                    <a:pt x="8172" y="67115"/>
                  </a:lnTo>
                  <a:lnTo>
                    <a:pt x="13877" y="72898"/>
                  </a:lnTo>
                  <a:lnTo>
                    <a:pt x="22049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49804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736" y="49750"/>
                  </a:lnTo>
                  <a:lnTo>
                    <a:pt x="19736" y="25461"/>
                  </a:lnTo>
                  <a:lnTo>
                    <a:pt x="20816" y="21991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6710" y="10859"/>
                  </a:lnTo>
                  <a:lnTo>
                    <a:pt x="1560" y="21596"/>
                  </a:lnTo>
                  <a:lnTo>
                    <a:pt x="0" y="35870"/>
                  </a:lnTo>
                  <a:lnTo>
                    <a:pt x="26" y="43210"/>
                  </a:lnTo>
                  <a:close/>
                </a:path>
                <a:path w="56742" h="75211">
                  <a:moveTo>
                    <a:pt x="38239" y="0"/>
                  </a:moveTo>
                  <a:lnTo>
                    <a:pt x="19736" y="0"/>
                  </a:lnTo>
                  <a:lnTo>
                    <a:pt x="20816" y="21991"/>
                  </a:lnTo>
                  <a:lnTo>
                    <a:pt x="22049" y="19678"/>
                  </a:lnTo>
                  <a:lnTo>
                    <a:pt x="2544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239" y="20834"/>
                  </a:lnTo>
                  <a:lnTo>
                    <a:pt x="38239" y="31244"/>
                  </a:lnTo>
                  <a:lnTo>
                    <a:pt x="19736" y="31244"/>
                  </a:lnTo>
                  <a:lnTo>
                    <a:pt x="19736" y="43967"/>
                  </a:lnTo>
                  <a:lnTo>
                    <a:pt x="56742" y="43967"/>
                  </a:lnTo>
                  <a:lnTo>
                    <a:pt x="56702" y="32115"/>
                  </a:lnTo>
                  <a:lnTo>
                    <a:pt x="54732" y="18688"/>
                  </a:lnTo>
                  <a:lnTo>
                    <a:pt x="49804" y="8096"/>
                  </a:lnTo>
                  <a:lnTo>
                    <a:pt x="45178" y="2313"/>
                  </a:lnTo>
                  <a:lnTo>
                    <a:pt x="38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2" name="object 1465">
              <a:extLst>
                <a:ext uri="{FF2B5EF4-FFF2-40B4-BE49-F238E27FC236}">
                  <a16:creationId xmlns:a16="http://schemas.microsoft.com/office/drawing/2014/main" id="{C325D584-6ED5-4759-900E-6B22FF21F7B4}"/>
                </a:ext>
              </a:extLst>
            </p:cNvPr>
            <p:cNvSpPr/>
            <p:nvPr/>
          </p:nvSpPr>
          <p:spPr>
            <a:xfrm>
              <a:off x="5688025" y="3950163"/>
              <a:ext cx="38085" cy="91404"/>
            </a:xfrm>
            <a:custGeom>
              <a:avLst/>
              <a:gdLst/>
              <a:ahLst/>
              <a:cxnLst/>
              <a:rect l="l" t="t" r="r" b="b"/>
              <a:pathLst>
                <a:path w="38085" h="91404">
                  <a:moveTo>
                    <a:pt x="27754" y="17349"/>
                  </a:moveTo>
                  <a:lnTo>
                    <a:pt x="27754" y="0"/>
                  </a:lnTo>
                  <a:lnTo>
                    <a:pt x="9251" y="0"/>
                  </a:lnTo>
                  <a:lnTo>
                    <a:pt x="9251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9251" y="31244"/>
                  </a:lnTo>
                  <a:lnTo>
                    <a:pt x="9251" y="70569"/>
                  </a:lnTo>
                  <a:lnTo>
                    <a:pt x="9386" y="74094"/>
                  </a:lnTo>
                  <a:lnTo>
                    <a:pt x="14544" y="87078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085" y="90248"/>
                  </a:lnTo>
                  <a:lnTo>
                    <a:pt x="38085" y="75196"/>
                  </a:lnTo>
                  <a:lnTo>
                    <a:pt x="31146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3" name="object 1466">
              <a:extLst>
                <a:ext uri="{FF2B5EF4-FFF2-40B4-BE49-F238E27FC236}">
                  <a16:creationId xmlns:a16="http://schemas.microsoft.com/office/drawing/2014/main" id="{AD69E2BC-0D57-4022-8F1E-8DE6E8E25733}"/>
                </a:ext>
              </a:extLst>
            </p:cNvPr>
            <p:cNvSpPr/>
            <p:nvPr/>
          </p:nvSpPr>
          <p:spPr>
            <a:xfrm>
              <a:off x="5734283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582" y="74055"/>
                  </a:moveTo>
                  <a:lnTo>
                    <a:pt x="19582" y="25461"/>
                  </a:lnTo>
                  <a:lnTo>
                    <a:pt x="21895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772" y="0"/>
                  </a:lnTo>
                  <a:lnTo>
                    <a:pt x="26521" y="0"/>
                  </a:lnTo>
                  <a:lnTo>
                    <a:pt x="21895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582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4" name="object 1467">
              <a:extLst>
                <a:ext uri="{FF2B5EF4-FFF2-40B4-BE49-F238E27FC236}">
                  <a16:creationId xmlns:a16="http://schemas.microsoft.com/office/drawing/2014/main" id="{2FF22234-97E8-4A8E-A632-952EBDF1BDC1}"/>
                </a:ext>
              </a:extLst>
            </p:cNvPr>
            <p:cNvSpPr/>
            <p:nvPr/>
          </p:nvSpPr>
          <p:spPr>
            <a:xfrm>
              <a:off x="5779307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850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3546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5" name="object 1468">
              <a:extLst>
                <a:ext uri="{FF2B5EF4-FFF2-40B4-BE49-F238E27FC236}">
                  <a16:creationId xmlns:a16="http://schemas.microsoft.com/office/drawing/2014/main" id="{169E8334-9A79-41F4-9644-C44E46A41E20}"/>
                </a:ext>
              </a:extLst>
            </p:cNvPr>
            <p:cNvSpPr/>
            <p:nvPr/>
          </p:nvSpPr>
          <p:spPr>
            <a:xfrm>
              <a:off x="5810608" y="3966356"/>
              <a:ext cx="55509" cy="75211"/>
            </a:xfrm>
            <a:custGeom>
              <a:avLst/>
              <a:gdLst/>
              <a:ahLst/>
              <a:cxnLst/>
              <a:rect l="l" t="t" r="r" b="b"/>
              <a:pathLst>
                <a:path w="55509" h="75211">
                  <a:moveTo>
                    <a:pt x="28834" y="59003"/>
                  </a:moveTo>
                  <a:lnTo>
                    <a:pt x="24208" y="59003"/>
                  </a:lnTo>
                  <a:lnTo>
                    <a:pt x="20816" y="55533"/>
                  </a:lnTo>
                  <a:lnTo>
                    <a:pt x="19582" y="50907"/>
                  </a:lnTo>
                  <a:lnTo>
                    <a:pt x="19582" y="21991"/>
                  </a:lnTo>
                  <a:lnTo>
                    <a:pt x="21895" y="19678"/>
                  </a:lnTo>
                  <a:lnTo>
                    <a:pt x="25441" y="16208"/>
                  </a:lnTo>
                  <a:lnTo>
                    <a:pt x="28834" y="16208"/>
                  </a:lnTo>
                  <a:lnTo>
                    <a:pt x="33459" y="17364"/>
                  </a:lnTo>
                  <a:lnTo>
                    <a:pt x="35772" y="20834"/>
                  </a:lnTo>
                  <a:lnTo>
                    <a:pt x="37006" y="24304"/>
                  </a:lnTo>
                  <a:lnTo>
                    <a:pt x="37006" y="28931"/>
                  </a:lnTo>
                  <a:lnTo>
                    <a:pt x="55509" y="28931"/>
                  </a:lnTo>
                  <a:lnTo>
                    <a:pt x="54275" y="19678"/>
                  </a:lnTo>
                  <a:lnTo>
                    <a:pt x="51963" y="12738"/>
                  </a:lnTo>
                  <a:lnTo>
                    <a:pt x="47337" y="6939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6" y="20295"/>
                  </a:lnTo>
                  <a:lnTo>
                    <a:pt x="0" y="34714"/>
                  </a:lnTo>
                  <a:lnTo>
                    <a:pt x="52" y="43439"/>
                  </a:lnTo>
                  <a:lnTo>
                    <a:pt x="2219" y="57114"/>
                  </a:lnTo>
                  <a:lnTo>
                    <a:pt x="8018" y="67115"/>
                  </a:lnTo>
                  <a:lnTo>
                    <a:pt x="12643" y="72898"/>
                  </a:lnTo>
                  <a:lnTo>
                    <a:pt x="19582" y="75211"/>
                  </a:lnTo>
                  <a:lnTo>
                    <a:pt x="37006" y="75211"/>
                  </a:lnTo>
                  <a:lnTo>
                    <a:pt x="42711" y="72898"/>
                  </a:lnTo>
                  <a:lnTo>
                    <a:pt x="47337" y="68272"/>
                  </a:lnTo>
                  <a:lnTo>
                    <a:pt x="51963" y="63645"/>
                  </a:lnTo>
                  <a:lnTo>
                    <a:pt x="54275" y="56690"/>
                  </a:lnTo>
                  <a:lnTo>
                    <a:pt x="55509" y="48593"/>
                  </a:lnTo>
                  <a:lnTo>
                    <a:pt x="37006" y="48593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28834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6" name="object 1469">
              <a:extLst>
                <a:ext uri="{FF2B5EF4-FFF2-40B4-BE49-F238E27FC236}">
                  <a16:creationId xmlns:a16="http://schemas.microsoft.com/office/drawing/2014/main" id="{F29FFD91-C9A9-4D43-98C6-ABA76A4EF03E}"/>
                </a:ext>
              </a:extLst>
            </p:cNvPr>
            <p:cNvSpPr/>
            <p:nvPr/>
          </p:nvSpPr>
          <p:spPr>
            <a:xfrm>
              <a:off x="5871823" y="3966356"/>
              <a:ext cx="54430" cy="75211"/>
            </a:xfrm>
            <a:custGeom>
              <a:avLst/>
              <a:gdLst/>
              <a:ahLst/>
              <a:cxnLst/>
              <a:rect l="l" t="t" r="r" b="b"/>
              <a:pathLst>
                <a:path w="54430" h="75211">
                  <a:moveTo>
                    <a:pt x="20816" y="59003"/>
                  </a:move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233" y="60160"/>
                  </a:lnTo>
                  <a:lnTo>
                    <a:pt x="3546" y="63645"/>
                  </a:lnTo>
                  <a:lnTo>
                    <a:pt x="5859" y="67115"/>
                  </a:lnTo>
                  <a:lnTo>
                    <a:pt x="9251" y="70585"/>
                  </a:lnTo>
                  <a:lnTo>
                    <a:pt x="13877" y="71741"/>
                  </a:lnTo>
                  <a:lnTo>
                    <a:pt x="17423" y="74055"/>
                  </a:lnTo>
                  <a:lnTo>
                    <a:pt x="22049" y="75211"/>
                  </a:lnTo>
                  <a:lnTo>
                    <a:pt x="35926" y="75211"/>
                  </a:lnTo>
                  <a:lnTo>
                    <a:pt x="41786" y="72898"/>
                  </a:lnTo>
                  <a:lnTo>
                    <a:pt x="47491" y="69428"/>
                  </a:lnTo>
                  <a:lnTo>
                    <a:pt x="52117" y="65958"/>
                  </a:lnTo>
                  <a:lnTo>
                    <a:pt x="54430" y="60160"/>
                  </a:lnTo>
                  <a:lnTo>
                    <a:pt x="54430" y="48593"/>
                  </a:lnTo>
                  <a:lnTo>
                    <a:pt x="53350" y="43967"/>
                  </a:lnTo>
                  <a:lnTo>
                    <a:pt x="49804" y="40497"/>
                  </a:lnTo>
                  <a:lnTo>
                    <a:pt x="46412" y="37027"/>
                  </a:lnTo>
                  <a:lnTo>
                    <a:pt x="40552" y="33557"/>
                  </a:lnTo>
                  <a:lnTo>
                    <a:pt x="33614" y="30087"/>
                  </a:lnTo>
                  <a:lnTo>
                    <a:pt x="27754" y="27774"/>
                  </a:lnTo>
                  <a:lnTo>
                    <a:pt x="24362" y="26617"/>
                  </a:lnTo>
                  <a:lnTo>
                    <a:pt x="22049" y="24304"/>
                  </a:lnTo>
                  <a:lnTo>
                    <a:pt x="20816" y="20834"/>
                  </a:lnTo>
                  <a:lnTo>
                    <a:pt x="20816" y="17364"/>
                  </a:lnTo>
                  <a:lnTo>
                    <a:pt x="24362" y="13894"/>
                  </a:lnTo>
                  <a:lnTo>
                    <a:pt x="32534" y="13894"/>
                  </a:lnTo>
                  <a:lnTo>
                    <a:pt x="34847" y="16208"/>
                  </a:lnTo>
                  <a:lnTo>
                    <a:pt x="34847" y="23148"/>
                  </a:lnTo>
                  <a:lnTo>
                    <a:pt x="54430" y="23148"/>
                  </a:lnTo>
                  <a:lnTo>
                    <a:pt x="54430" y="16208"/>
                  </a:lnTo>
                  <a:lnTo>
                    <a:pt x="52117" y="10409"/>
                  </a:lnTo>
                  <a:lnTo>
                    <a:pt x="47491" y="5783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6617"/>
                  </a:lnTo>
                  <a:lnTo>
                    <a:pt x="3546" y="31244"/>
                  </a:lnTo>
                  <a:lnTo>
                    <a:pt x="6938" y="34714"/>
                  </a:lnTo>
                  <a:lnTo>
                    <a:pt x="10485" y="38184"/>
                  </a:lnTo>
                  <a:lnTo>
                    <a:pt x="15110" y="41654"/>
                  </a:lnTo>
                  <a:lnTo>
                    <a:pt x="23128" y="43967"/>
                  </a:lnTo>
                  <a:lnTo>
                    <a:pt x="28988" y="46280"/>
                  </a:lnTo>
                  <a:lnTo>
                    <a:pt x="32534" y="48593"/>
                  </a:lnTo>
                  <a:lnTo>
                    <a:pt x="34847" y="50907"/>
                  </a:lnTo>
                  <a:lnTo>
                    <a:pt x="35926" y="54377"/>
                  </a:lnTo>
                  <a:lnTo>
                    <a:pt x="35926" y="59003"/>
                  </a:lnTo>
                  <a:lnTo>
                    <a:pt x="33614" y="61316"/>
                  </a:lnTo>
                  <a:lnTo>
                    <a:pt x="24362" y="61316"/>
                  </a:lnTo>
                  <a:lnTo>
                    <a:pt x="2081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7" name="object 1470">
              <a:extLst>
                <a:ext uri="{FF2B5EF4-FFF2-40B4-BE49-F238E27FC236}">
                  <a16:creationId xmlns:a16="http://schemas.microsoft.com/office/drawing/2014/main" id="{9DEA0B7D-C3EF-4C74-BA60-3D413BE7DAD6}"/>
                </a:ext>
              </a:extLst>
            </p:cNvPr>
            <p:cNvSpPr/>
            <p:nvPr/>
          </p:nvSpPr>
          <p:spPr>
            <a:xfrm>
              <a:off x="5963259" y="3935127"/>
              <a:ext cx="41632" cy="105284"/>
            </a:xfrm>
            <a:custGeom>
              <a:avLst/>
              <a:gdLst/>
              <a:ahLst/>
              <a:cxnLst/>
              <a:rect l="l" t="t" r="r" b="b"/>
              <a:pathLst>
                <a:path w="41632" h="105284">
                  <a:moveTo>
                    <a:pt x="9251" y="17349"/>
                  </a:moveTo>
                  <a:lnTo>
                    <a:pt x="9251" y="32385"/>
                  </a:lnTo>
                  <a:lnTo>
                    <a:pt x="0" y="32385"/>
                  </a:lnTo>
                  <a:lnTo>
                    <a:pt x="0" y="46280"/>
                  </a:lnTo>
                  <a:lnTo>
                    <a:pt x="9251" y="46280"/>
                  </a:lnTo>
                  <a:lnTo>
                    <a:pt x="9251" y="105284"/>
                  </a:lnTo>
                  <a:lnTo>
                    <a:pt x="27754" y="105284"/>
                  </a:lnTo>
                  <a:lnTo>
                    <a:pt x="27754" y="46280"/>
                  </a:lnTo>
                  <a:lnTo>
                    <a:pt x="39319" y="46280"/>
                  </a:lnTo>
                  <a:lnTo>
                    <a:pt x="39319" y="32385"/>
                  </a:lnTo>
                  <a:lnTo>
                    <a:pt x="27754" y="32385"/>
                  </a:lnTo>
                  <a:lnTo>
                    <a:pt x="27754" y="19662"/>
                  </a:lnTo>
                  <a:lnTo>
                    <a:pt x="31301" y="16192"/>
                  </a:lnTo>
                  <a:lnTo>
                    <a:pt x="35926" y="16192"/>
                  </a:lnTo>
                  <a:lnTo>
                    <a:pt x="40552" y="17349"/>
                  </a:lnTo>
                  <a:lnTo>
                    <a:pt x="41632" y="2313"/>
                  </a:lnTo>
                  <a:lnTo>
                    <a:pt x="37006" y="1156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9736" y="2313"/>
                  </a:lnTo>
                  <a:lnTo>
                    <a:pt x="15110" y="6939"/>
                  </a:lnTo>
                  <a:lnTo>
                    <a:pt x="10485" y="11566"/>
                  </a:lnTo>
                  <a:lnTo>
                    <a:pt x="9251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8" name="object 1471">
              <a:extLst>
                <a:ext uri="{FF2B5EF4-FFF2-40B4-BE49-F238E27FC236}">
                  <a16:creationId xmlns:a16="http://schemas.microsoft.com/office/drawing/2014/main" id="{812C794F-FD7F-42FB-8A85-EC05595DA3A5}"/>
                </a:ext>
              </a:extLst>
            </p:cNvPr>
            <p:cNvSpPr/>
            <p:nvPr/>
          </p:nvSpPr>
          <p:spPr>
            <a:xfrm>
              <a:off x="6009517" y="3966356"/>
              <a:ext cx="39319" cy="75211"/>
            </a:xfrm>
            <a:custGeom>
              <a:avLst/>
              <a:gdLst/>
              <a:ahLst/>
              <a:cxnLst/>
              <a:rect l="l" t="t" r="r" b="b"/>
              <a:pathLst>
                <a:path w="39319" h="75211">
                  <a:moveTo>
                    <a:pt x="39319" y="54377"/>
                  </a:moveTo>
                  <a:lnTo>
                    <a:pt x="35926" y="59003"/>
                  </a:lnTo>
                  <a:lnTo>
                    <a:pt x="23128" y="59003"/>
                  </a:lnTo>
                  <a:lnTo>
                    <a:pt x="19736" y="53220"/>
                  </a:lnTo>
                  <a:lnTo>
                    <a:pt x="30067" y="75211"/>
                  </a:lnTo>
                  <a:lnTo>
                    <a:pt x="39319" y="75211"/>
                  </a:lnTo>
                  <a:lnTo>
                    <a:pt x="39319" y="54377"/>
                  </a:lnTo>
                  <a:close/>
                </a:path>
                <a:path w="39319" h="75211">
                  <a:moveTo>
                    <a:pt x="19736" y="0"/>
                  </a:moveTo>
                  <a:lnTo>
                    <a:pt x="12798" y="3469"/>
                  </a:lnTo>
                  <a:lnTo>
                    <a:pt x="8172" y="9253"/>
                  </a:lnTo>
                  <a:lnTo>
                    <a:pt x="7317" y="10150"/>
                  </a:lnTo>
                  <a:lnTo>
                    <a:pt x="1697" y="20911"/>
                  </a:lnTo>
                  <a:lnTo>
                    <a:pt x="0" y="34714"/>
                  </a:lnTo>
                  <a:lnTo>
                    <a:pt x="54" y="42332"/>
                  </a:lnTo>
                  <a:lnTo>
                    <a:pt x="2251" y="55976"/>
                  </a:lnTo>
                  <a:lnTo>
                    <a:pt x="8172" y="65958"/>
                  </a:lnTo>
                  <a:lnTo>
                    <a:pt x="12798" y="71741"/>
                  </a:lnTo>
                  <a:lnTo>
                    <a:pt x="19736" y="75211"/>
                  </a:lnTo>
                  <a:lnTo>
                    <a:pt x="30067" y="75211"/>
                  </a:lnTo>
                  <a:lnTo>
                    <a:pt x="19736" y="53220"/>
                  </a:lnTo>
                  <a:lnTo>
                    <a:pt x="19736" y="23148"/>
                  </a:lnTo>
                  <a:lnTo>
                    <a:pt x="22049" y="20834"/>
                  </a:lnTo>
                  <a:lnTo>
                    <a:pt x="23128" y="17364"/>
                  </a:lnTo>
                  <a:lnTo>
                    <a:pt x="26675" y="16208"/>
                  </a:lnTo>
                  <a:lnTo>
                    <a:pt x="32380" y="16208"/>
                  </a:lnTo>
                  <a:lnTo>
                    <a:pt x="35926" y="17364"/>
                  </a:lnTo>
                  <a:lnTo>
                    <a:pt x="37006" y="20834"/>
                  </a:lnTo>
                  <a:lnTo>
                    <a:pt x="39319" y="23148"/>
                  </a:lnTo>
                  <a:lnTo>
                    <a:pt x="40552" y="28931"/>
                  </a:lnTo>
                  <a:lnTo>
                    <a:pt x="40552" y="34714"/>
                  </a:lnTo>
                  <a:lnTo>
                    <a:pt x="39319" y="42810"/>
                  </a:lnTo>
                  <a:lnTo>
                    <a:pt x="39319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738" y="65060"/>
                  </a:lnTo>
                  <a:lnTo>
                    <a:pt x="57358" y="54300"/>
                  </a:lnTo>
                  <a:lnTo>
                    <a:pt x="59055" y="40497"/>
                  </a:lnTo>
                  <a:lnTo>
                    <a:pt x="59001" y="32879"/>
                  </a:lnTo>
                  <a:lnTo>
                    <a:pt x="56804" y="19235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239" y="0"/>
                  </a:lnTo>
                  <a:lnTo>
                    <a:pt x="19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9" name="object 1472">
              <a:extLst>
                <a:ext uri="{FF2B5EF4-FFF2-40B4-BE49-F238E27FC236}">
                  <a16:creationId xmlns:a16="http://schemas.microsoft.com/office/drawing/2014/main" id="{72B2B72F-DB13-47E3-993A-ABBEBE96586E}"/>
                </a:ext>
              </a:extLst>
            </p:cNvPr>
            <p:cNvSpPr/>
            <p:nvPr/>
          </p:nvSpPr>
          <p:spPr>
            <a:xfrm>
              <a:off x="6078904" y="3966356"/>
              <a:ext cx="37006" cy="74055"/>
            </a:xfrm>
            <a:custGeom>
              <a:avLst/>
              <a:gdLst/>
              <a:ahLst/>
              <a:cxnLst/>
              <a:rect l="l" t="t" r="r" b="b"/>
              <a:pathLst>
                <a:path w="37006" h="74055">
                  <a:moveTo>
                    <a:pt x="19736" y="74055"/>
                  </a:moveTo>
                  <a:lnTo>
                    <a:pt x="19736" y="25461"/>
                  </a:lnTo>
                  <a:lnTo>
                    <a:pt x="22049" y="20834"/>
                  </a:lnTo>
                  <a:lnTo>
                    <a:pt x="25441" y="18521"/>
                  </a:lnTo>
                  <a:lnTo>
                    <a:pt x="30067" y="18521"/>
                  </a:lnTo>
                  <a:lnTo>
                    <a:pt x="37006" y="19678"/>
                  </a:lnTo>
                  <a:lnTo>
                    <a:pt x="37006" y="1156"/>
                  </a:lnTo>
                  <a:lnTo>
                    <a:pt x="35926" y="0"/>
                  </a:lnTo>
                  <a:lnTo>
                    <a:pt x="26675" y="0"/>
                  </a:lnTo>
                  <a:lnTo>
                    <a:pt x="22049" y="3469"/>
                  </a:lnTo>
                  <a:lnTo>
                    <a:pt x="18503" y="9253"/>
                  </a:lnTo>
                  <a:lnTo>
                    <a:pt x="1850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9736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0" name="object 1473">
              <a:extLst>
                <a:ext uri="{FF2B5EF4-FFF2-40B4-BE49-F238E27FC236}">
                  <a16:creationId xmlns:a16="http://schemas.microsoft.com/office/drawing/2014/main" id="{24DBCB7E-9D66-49EA-99B1-EF64F1F3908B}"/>
                </a:ext>
              </a:extLst>
            </p:cNvPr>
            <p:cNvSpPr/>
            <p:nvPr/>
          </p:nvSpPr>
          <p:spPr>
            <a:xfrm>
              <a:off x="6149524" y="3942067"/>
              <a:ext cx="78638" cy="98344"/>
            </a:xfrm>
            <a:custGeom>
              <a:avLst/>
              <a:gdLst/>
              <a:ahLst/>
              <a:cxnLst/>
              <a:rect l="l" t="t" r="r" b="b"/>
              <a:pathLst>
                <a:path w="78638" h="98344">
                  <a:moveTo>
                    <a:pt x="30067" y="61316"/>
                  </a:moveTo>
                  <a:lnTo>
                    <a:pt x="53196" y="78666"/>
                  </a:lnTo>
                  <a:lnTo>
                    <a:pt x="57822" y="98344"/>
                  </a:lnTo>
                  <a:lnTo>
                    <a:pt x="78638" y="98344"/>
                  </a:lnTo>
                  <a:lnTo>
                    <a:pt x="48570" y="0"/>
                  </a:lnTo>
                  <a:lnTo>
                    <a:pt x="30067" y="0"/>
                  </a:lnTo>
                  <a:lnTo>
                    <a:pt x="0" y="98344"/>
                  </a:lnTo>
                  <a:lnTo>
                    <a:pt x="20816" y="98344"/>
                  </a:lnTo>
                  <a:lnTo>
                    <a:pt x="25441" y="78666"/>
                  </a:lnTo>
                  <a:lnTo>
                    <a:pt x="53196" y="78666"/>
                  </a:lnTo>
                  <a:lnTo>
                    <a:pt x="30067" y="61316"/>
                  </a:lnTo>
                  <a:lnTo>
                    <a:pt x="39319" y="26602"/>
                  </a:lnTo>
                  <a:lnTo>
                    <a:pt x="48570" y="61316"/>
                  </a:lnTo>
                  <a:lnTo>
                    <a:pt x="30067" y="613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1" name="object 1474">
              <a:extLst>
                <a:ext uri="{FF2B5EF4-FFF2-40B4-BE49-F238E27FC236}">
                  <a16:creationId xmlns:a16="http://schemas.microsoft.com/office/drawing/2014/main" id="{E7BDFAA3-5D02-4FD4-9255-609D947FC1BB}"/>
                </a:ext>
              </a:extLst>
            </p:cNvPr>
            <p:cNvSpPr/>
            <p:nvPr/>
          </p:nvSpPr>
          <p:spPr>
            <a:xfrm>
              <a:off x="6246666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977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2" name="object 1475">
              <a:extLst>
                <a:ext uri="{FF2B5EF4-FFF2-40B4-BE49-F238E27FC236}">
                  <a16:creationId xmlns:a16="http://schemas.microsoft.com/office/drawing/2014/main" id="{BFF7F984-3993-4232-9C40-4A0E2F442339}"/>
                </a:ext>
              </a:extLst>
            </p:cNvPr>
            <p:cNvSpPr/>
            <p:nvPr/>
          </p:nvSpPr>
          <p:spPr>
            <a:xfrm>
              <a:off x="6269795" y="3938597"/>
              <a:ext cx="20816" cy="101814"/>
            </a:xfrm>
            <a:custGeom>
              <a:avLst/>
              <a:gdLst/>
              <a:ahLst/>
              <a:cxnLst/>
              <a:rect l="l" t="t" r="r" b="b"/>
              <a:pathLst>
                <a:path w="20816" h="101814">
                  <a:moveTo>
                    <a:pt x="20816" y="10409"/>
                  </a:moveTo>
                  <a:lnTo>
                    <a:pt x="20816" y="6939"/>
                  </a:lnTo>
                  <a:lnTo>
                    <a:pt x="17423" y="3469"/>
                  </a:lnTo>
                  <a:lnTo>
                    <a:pt x="13877" y="0"/>
                  </a:lnTo>
                  <a:lnTo>
                    <a:pt x="6938" y="0"/>
                  </a:lnTo>
                  <a:lnTo>
                    <a:pt x="2312" y="3469"/>
                  </a:lnTo>
                  <a:lnTo>
                    <a:pt x="0" y="6939"/>
                  </a:lnTo>
                  <a:lnTo>
                    <a:pt x="0" y="12722"/>
                  </a:lnTo>
                  <a:lnTo>
                    <a:pt x="2312" y="17349"/>
                  </a:lnTo>
                  <a:lnTo>
                    <a:pt x="6938" y="20819"/>
                  </a:lnTo>
                  <a:lnTo>
                    <a:pt x="13877" y="20819"/>
                  </a:lnTo>
                  <a:lnTo>
                    <a:pt x="16190" y="19662"/>
                  </a:lnTo>
                  <a:lnTo>
                    <a:pt x="19736" y="15036"/>
                  </a:lnTo>
                  <a:lnTo>
                    <a:pt x="20816" y="10409"/>
                  </a:lnTo>
                  <a:close/>
                </a:path>
                <a:path w="20816" h="101814">
                  <a:moveTo>
                    <a:pt x="1233" y="28915"/>
                  </a:moveTo>
                  <a:lnTo>
                    <a:pt x="1233" y="101814"/>
                  </a:lnTo>
                  <a:lnTo>
                    <a:pt x="19736" y="101814"/>
                  </a:lnTo>
                  <a:lnTo>
                    <a:pt x="19736" y="28915"/>
                  </a:lnTo>
                  <a:lnTo>
                    <a:pt x="1233" y="28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3" name="object 1476">
              <a:extLst>
                <a:ext uri="{FF2B5EF4-FFF2-40B4-BE49-F238E27FC236}">
                  <a16:creationId xmlns:a16="http://schemas.microsoft.com/office/drawing/2014/main" id="{1E98BCCF-E479-4B67-8C5D-DCB209575559}"/>
                </a:ext>
              </a:extLst>
            </p:cNvPr>
            <p:cNvSpPr/>
            <p:nvPr/>
          </p:nvSpPr>
          <p:spPr>
            <a:xfrm>
              <a:off x="6301096" y="3966356"/>
              <a:ext cx="57822" cy="102970"/>
            </a:xfrm>
            <a:custGeom>
              <a:avLst/>
              <a:gdLst/>
              <a:ahLst/>
              <a:cxnLst/>
              <a:rect l="l" t="t" r="r" b="b"/>
              <a:pathLst>
                <a:path w="57822" h="102970">
                  <a:moveTo>
                    <a:pt x="21895" y="54377"/>
                  </a:moveTo>
                  <a:lnTo>
                    <a:pt x="19582" y="52063"/>
                  </a:lnTo>
                  <a:lnTo>
                    <a:pt x="18503" y="47437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6938" y="9253"/>
                  </a:lnTo>
                  <a:lnTo>
                    <a:pt x="5916" y="10627"/>
                  </a:lnTo>
                  <a:lnTo>
                    <a:pt x="1479" y="20978"/>
                  </a:lnTo>
                  <a:lnTo>
                    <a:pt x="0" y="35870"/>
                  </a:lnTo>
                  <a:lnTo>
                    <a:pt x="9" y="41784"/>
                  </a:lnTo>
                  <a:lnTo>
                    <a:pt x="1867" y="55859"/>
                  </a:lnTo>
                  <a:lnTo>
                    <a:pt x="6938" y="65958"/>
                  </a:lnTo>
                  <a:lnTo>
                    <a:pt x="10330" y="71741"/>
                  </a:lnTo>
                  <a:lnTo>
                    <a:pt x="16190" y="75211"/>
                  </a:lnTo>
                  <a:lnTo>
                    <a:pt x="24208" y="75211"/>
                  </a:lnTo>
                  <a:lnTo>
                    <a:pt x="21895" y="54377"/>
                  </a:lnTo>
                  <a:close/>
                </a:path>
                <a:path w="57822" h="102970">
                  <a:moveTo>
                    <a:pt x="6938" y="96031"/>
                  </a:moveTo>
                  <a:lnTo>
                    <a:pt x="10330" y="98344"/>
                  </a:lnTo>
                  <a:lnTo>
                    <a:pt x="14956" y="100657"/>
                  </a:lnTo>
                  <a:lnTo>
                    <a:pt x="19582" y="101814"/>
                  </a:lnTo>
                  <a:lnTo>
                    <a:pt x="23128" y="102970"/>
                  </a:lnTo>
                  <a:lnTo>
                    <a:pt x="37006" y="102970"/>
                  </a:lnTo>
                  <a:lnTo>
                    <a:pt x="45024" y="100657"/>
                  </a:lnTo>
                  <a:lnTo>
                    <a:pt x="49650" y="94874"/>
                  </a:lnTo>
                  <a:lnTo>
                    <a:pt x="55509" y="90248"/>
                  </a:lnTo>
                  <a:lnTo>
                    <a:pt x="57822" y="83308"/>
                  </a:lnTo>
                  <a:lnTo>
                    <a:pt x="57822" y="1156"/>
                  </a:lnTo>
                  <a:lnTo>
                    <a:pt x="40398" y="1156"/>
                  </a:lnTo>
                  <a:lnTo>
                    <a:pt x="39319" y="8096"/>
                  </a:lnTo>
                  <a:lnTo>
                    <a:pt x="35772" y="2313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3459" y="16208"/>
                  </a:lnTo>
                  <a:lnTo>
                    <a:pt x="37006" y="17364"/>
                  </a:lnTo>
                  <a:lnTo>
                    <a:pt x="38085" y="20834"/>
                  </a:lnTo>
                  <a:lnTo>
                    <a:pt x="38085" y="55533"/>
                  </a:lnTo>
                  <a:lnTo>
                    <a:pt x="37006" y="57846"/>
                  </a:lnTo>
                  <a:lnTo>
                    <a:pt x="33459" y="59003"/>
                  </a:lnTo>
                  <a:lnTo>
                    <a:pt x="26521" y="59003"/>
                  </a:lnTo>
                  <a:lnTo>
                    <a:pt x="23128" y="57846"/>
                  </a:lnTo>
                  <a:lnTo>
                    <a:pt x="21895" y="54377"/>
                  </a:lnTo>
                  <a:lnTo>
                    <a:pt x="24208" y="75211"/>
                  </a:lnTo>
                  <a:lnTo>
                    <a:pt x="30067" y="75211"/>
                  </a:lnTo>
                  <a:lnTo>
                    <a:pt x="34693" y="72898"/>
                  </a:lnTo>
                  <a:lnTo>
                    <a:pt x="38085" y="68272"/>
                  </a:lnTo>
                  <a:lnTo>
                    <a:pt x="38085" y="82151"/>
                  </a:lnTo>
                  <a:lnTo>
                    <a:pt x="35772" y="84464"/>
                  </a:lnTo>
                  <a:lnTo>
                    <a:pt x="31146" y="86778"/>
                  </a:lnTo>
                  <a:lnTo>
                    <a:pt x="20816" y="86778"/>
                  </a:lnTo>
                  <a:lnTo>
                    <a:pt x="18503" y="85621"/>
                  </a:lnTo>
                  <a:lnTo>
                    <a:pt x="14956" y="84464"/>
                  </a:lnTo>
                  <a:lnTo>
                    <a:pt x="11564" y="80994"/>
                  </a:lnTo>
                  <a:lnTo>
                    <a:pt x="4625" y="93717"/>
                  </a:lnTo>
                  <a:lnTo>
                    <a:pt x="6938" y="96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4" name="object 1477">
              <a:extLst>
                <a:ext uri="{FF2B5EF4-FFF2-40B4-BE49-F238E27FC236}">
                  <a16:creationId xmlns:a16="http://schemas.microsoft.com/office/drawing/2014/main" id="{5E5E0081-4F3A-4193-89C4-412E92BDA130}"/>
                </a:ext>
              </a:extLst>
            </p:cNvPr>
            <p:cNvSpPr/>
            <p:nvPr/>
          </p:nvSpPr>
          <p:spPr>
            <a:xfrm>
              <a:off x="6371562" y="3966356"/>
              <a:ext cx="54430" cy="74055"/>
            </a:xfrm>
            <a:custGeom>
              <a:avLst/>
              <a:gdLst/>
              <a:ahLst/>
              <a:cxnLst/>
              <a:rect l="l" t="t" r="r" b="b"/>
              <a:pathLst>
                <a:path w="54430" h="74055">
                  <a:moveTo>
                    <a:pt x="18503" y="74055"/>
                  </a:move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614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430" y="74055"/>
                  </a:lnTo>
                  <a:lnTo>
                    <a:pt x="54430" y="26617"/>
                  </a:lnTo>
                  <a:lnTo>
                    <a:pt x="53309" y="15319"/>
                  </a:lnTo>
                  <a:lnTo>
                    <a:pt x="46765" y="3698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2049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5" name="object 1478">
              <a:extLst>
                <a:ext uri="{FF2B5EF4-FFF2-40B4-BE49-F238E27FC236}">
                  <a16:creationId xmlns:a16="http://schemas.microsoft.com/office/drawing/2014/main" id="{76EFBD5C-AF48-4FF1-B374-246B464E6641}"/>
                </a:ext>
              </a:extLst>
            </p:cNvPr>
            <p:cNvSpPr/>
            <p:nvPr/>
          </p:nvSpPr>
          <p:spPr>
            <a:xfrm>
              <a:off x="6438636" y="3966356"/>
              <a:ext cx="88044" cy="74055"/>
            </a:xfrm>
            <a:custGeom>
              <a:avLst/>
              <a:gdLst/>
              <a:ahLst/>
              <a:cxnLst/>
              <a:rect l="l" t="t" r="r" b="b"/>
              <a:pathLst>
                <a:path w="88044" h="74055">
                  <a:moveTo>
                    <a:pt x="47491" y="3469"/>
                  </a:moveTo>
                  <a:lnTo>
                    <a:pt x="42865" y="0"/>
                  </a:lnTo>
                  <a:lnTo>
                    <a:pt x="27754" y="0"/>
                  </a:lnTo>
                  <a:lnTo>
                    <a:pt x="23128" y="2313"/>
                  </a:lnTo>
                  <a:lnTo>
                    <a:pt x="18503" y="8096"/>
                  </a:lnTo>
                  <a:lnTo>
                    <a:pt x="17423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2380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3196" y="74055"/>
                  </a:lnTo>
                  <a:lnTo>
                    <a:pt x="53196" y="21991"/>
                  </a:lnTo>
                  <a:lnTo>
                    <a:pt x="55509" y="18521"/>
                  </a:lnTo>
                  <a:lnTo>
                    <a:pt x="57822" y="16208"/>
                  </a:lnTo>
                  <a:lnTo>
                    <a:pt x="63681" y="16208"/>
                  </a:lnTo>
                  <a:lnTo>
                    <a:pt x="67228" y="18521"/>
                  </a:lnTo>
                  <a:lnTo>
                    <a:pt x="69540" y="23148"/>
                  </a:lnTo>
                  <a:lnTo>
                    <a:pt x="69540" y="74055"/>
                  </a:lnTo>
                  <a:lnTo>
                    <a:pt x="88044" y="74055"/>
                  </a:lnTo>
                  <a:lnTo>
                    <a:pt x="88044" y="26617"/>
                  </a:lnTo>
                  <a:lnTo>
                    <a:pt x="86923" y="15795"/>
                  </a:lnTo>
                  <a:lnTo>
                    <a:pt x="80379" y="4013"/>
                  </a:lnTo>
                  <a:lnTo>
                    <a:pt x="68307" y="0"/>
                  </a:lnTo>
                  <a:lnTo>
                    <a:pt x="60135" y="0"/>
                  </a:lnTo>
                  <a:lnTo>
                    <a:pt x="54430" y="3469"/>
                  </a:lnTo>
                  <a:lnTo>
                    <a:pt x="50883" y="9253"/>
                  </a:lnTo>
                  <a:lnTo>
                    <a:pt x="47491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6" name="object 1479">
              <a:extLst>
                <a:ext uri="{FF2B5EF4-FFF2-40B4-BE49-F238E27FC236}">
                  <a16:creationId xmlns:a16="http://schemas.microsoft.com/office/drawing/2014/main" id="{493C80A2-38F9-48D9-8775-D4D8C1C18229}"/>
                </a:ext>
              </a:extLst>
            </p:cNvPr>
            <p:cNvSpPr/>
            <p:nvPr/>
          </p:nvSpPr>
          <p:spPr>
            <a:xfrm>
              <a:off x="6538245" y="3966356"/>
              <a:ext cx="56588" cy="75211"/>
            </a:xfrm>
            <a:custGeom>
              <a:avLst/>
              <a:gdLst/>
              <a:ahLst/>
              <a:cxnLst/>
              <a:rect l="l" t="t" r="r" b="b"/>
              <a:pathLst>
                <a:path w="56588" h="75211">
                  <a:moveTo>
                    <a:pt x="23" y="43159"/>
                  </a:moveTo>
                  <a:lnTo>
                    <a:pt x="2485" y="56740"/>
                  </a:lnTo>
                  <a:lnTo>
                    <a:pt x="8018" y="67115"/>
                  </a:lnTo>
                  <a:lnTo>
                    <a:pt x="13877" y="72898"/>
                  </a:lnTo>
                  <a:lnTo>
                    <a:pt x="21895" y="75211"/>
                  </a:lnTo>
                  <a:lnTo>
                    <a:pt x="37006" y="75211"/>
                  </a:lnTo>
                  <a:lnTo>
                    <a:pt x="41632" y="74055"/>
                  </a:lnTo>
                  <a:lnTo>
                    <a:pt x="46257" y="72898"/>
                  </a:lnTo>
                  <a:lnTo>
                    <a:pt x="50883" y="70585"/>
                  </a:lnTo>
                  <a:lnTo>
                    <a:pt x="53196" y="68272"/>
                  </a:lnTo>
                  <a:lnTo>
                    <a:pt x="55509" y="64802"/>
                  </a:lnTo>
                  <a:lnTo>
                    <a:pt x="48570" y="53220"/>
                  </a:lnTo>
                  <a:lnTo>
                    <a:pt x="43944" y="57846"/>
                  </a:lnTo>
                  <a:lnTo>
                    <a:pt x="39319" y="59003"/>
                  </a:lnTo>
                  <a:lnTo>
                    <a:pt x="27754" y="59003"/>
                  </a:lnTo>
                  <a:lnTo>
                    <a:pt x="25441" y="57846"/>
                  </a:lnTo>
                  <a:lnTo>
                    <a:pt x="20816" y="53220"/>
                  </a:lnTo>
                  <a:lnTo>
                    <a:pt x="19582" y="49750"/>
                  </a:lnTo>
                  <a:lnTo>
                    <a:pt x="19582" y="25461"/>
                  </a:lnTo>
                  <a:lnTo>
                    <a:pt x="20816" y="21991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6615" y="10830"/>
                  </a:lnTo>
                  <a:lnTo>
                    <a:pt x="1551" y="21576"/>
                  </a:lnTo>
                  <a:lnTo>
                    <a:pt x="0" y="35870"/>
                  </a:lnTo>
                  <a:lnTo>
                    <a:pt x="23" y="43159"/>
                  </a:lnTo>
                  <a:close/>
                </a:path>
                <a:path w="56588" h="75211">
                  <a:moveTo>
                    <a:pt x="38085" y="0"/>
                  </a:moveTo>
                  <a:lnTo>
                    <a:pt x="19582" y="0"/>
                  </a:lnTo>
                  <a:lnTo>
                    <a:pt x="20816" y="21991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8085" y="20834"/>
                  </a:lnTo>
                  <a:lnTo>
                    <a:pt x="38085" y="31244"/>
                  </a:lnTo>
                  <a:lnTo>
                    <a:pt x="19582" y="31244"/>
                  </a:lnTo>
                  <a:lnTo>
                    <a:pt x="19582" y="43967"/>
                  </a:lnTo>
                  <a:lnTo>
                    <a:pt x="56588" y="43967"/>
                  </a:lnTo>
                  <a:lnTo>
                    <a:pt x="56548" y="32115"/>
                  </a:lnTo>
                  <a:lnTo>
                    <a:pt x="54578" y="18688"/>
                  </a:lnTo>
                  <a:lnTo>
                    <a:pt x="49650" y="8096"/>
                  </a:lnTo>
                  <a:lnTo>
                    <a:pt x="45024" y="2313"/>
                  </a:lnTo>
                  <a:lnTo>
                    <a:pt x="38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7" name="object 1480">
              <a:extLst>
                <a:ext uri="{FF2B5EF4-FFF2-40B4-BE49-F238E27FC236}">
                  <a16:creationId xmlns:a16="http://schemas.microsoft.com/office/drawing/2014/main" id="{8CE20594-B6D4-4624-99FC-7C95D1CBB108}"/>
                </a:ext>
              </a:extLst>
            </p:cNvPr>
            <p:cNvSpPr/>
            <p:nvPr/>
          </p:nvSpPr>
          <p:spPr>
            <a:xfrm>
              <a:off x="6605318" y="3966356"/>
              <a:ext cx="54275" cy="74055"/>
            </a:xfrm>
            <a:custGeom>
              <a:avLst/>
              <a:gdLst/>
              <a:ahLst/>
              <a:cxnLst/>
              <a:rect l="l" t="t" r="r" b="b"/>
              <a:pathLst>
                <a:path w="54275" h="74055">
                  <a:moveTo>
                    <a:pt x="17269" y="8096"/>
                  </a:moveTo>
                  <a:lnTo>
                    <a:pt x="17269" y="1156"/>
                  </a:lnTo>
                  <a:lnTo>
                    <a:pt x="0" y="1156"/>
                  </a:lnTo>
                  <a:lnTo>
                    <a:pt x="0" y="74055"/>
                  </a:lnTo>
                  <a:lnTo>
                    <a:pt x="18503" y="74055"/>
                  </a:lnTo>
                  <a:lnTo>
                    <a:pt x="18503" y="20834"/>
                  </a:lnTo>
                  <a:lnTo>
                    <a:pt x="20816" y="17364"/>
                  </a:lnTo>
                  <a:lnTo>
                    <a:pt x="23128" y="16208"/>
                  </a:lnTo>
                  <a:lnTo>
                    <a:pt x="30067" y="16208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74055"/>
                  </a:lnTo>
                  <a:lnTo>
                    <a:pt x="54275" y="74055"/>
                  </a:lnTo>
                  <a:lnTo>
                    <a:pt x="54275" y="26617"/>
                  </a:lnTo>
                  <a:lnTo>
                    <a:pt x="52734" y="15407"/>
                  </a:lnTo>
                  <a:lnTo>
                    <a:pt x="46378" y="3719"/>
                  </a:lnTo>
                  <a:lnTo>
                    <a:pt x="34693" y="0"/>
                  </a:lnTo>
                  <a:lnTo>
                    <a:pt x="27754" y="0"/>
                  </a:lnTo>
                  <a:lnTo>
                    <a:pt x="21895" y="2313"/>
                  </a:lnTo>
                  <a:lnTo>
                    <a:pt x="17269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8" name="object 1481">
              <a:extLst>
                <a:ext uri="{FF2B5EF4-FFF2-40B4-BE49-F238E27FC236}">
                  <a16:creationId xmlns:a16="http://schemas.microsoft.com/office/drawing/2014/main" id="{C39EA1E8-829F-4C19-8BEF-BD6ABFDE5D6C}"/>
                </a:ext>
              </a:extLst>
            </p:cNvPr>
            <p:cNvSpPr/>
            <p:nvPr/>
          </p:nvSpPr>
          <p:spPr>
            <a:xfrm>
              <a:off x="6666533" y="3950163"/>
              <a:ext cx="38239" cy="91404"/>
            </a:xfrm>
            <a:custGeom>
              <a:avLst/>
              <a:gdLst/>
              <a:ahLst/>
              <a:cxnLst/>
              <a:rect l="l" t="t" r="r" b="b"/>
              <a:pathLst>
                <a:path w="38239" h="91404">
                  <a:moveTo>
                    <a:pt x="27754" y="17349"/>
                  </a:moveTo>
                  <a:lnTo>
                    <a:pt x="27754" y="0"/>
                  </a:lnTo>
                  <a:lnTo>
                    <a:pt x="8172" y="0"/>
                  </a:lnTo>
                  <a:lnTo>
                    <a:pt x="8172" y="17349"/>
                  </a:lnTo>
                  <a:lnTo>
                    <a:pt x="0" y="17349"/>
                  </a:lnTo>
                  <a:lnTo>
                    <a:pt x="0" y="31244"/>
                  </a:lnTo>
                  <a:lnTo>
                    <a:pt x="8172" y="31244"/>
                  </a:lnTo>
                  <a:lnTo>
                    <a:pt x="8172" y="70569"/>
                  </a:lnTo>
                  <a:lnTo>
                    <a:pt x="8715" y="74964"/>
                  </a:lnTo>
                  <a:lnTo>
                    <a:pt x="14746" y="87296"/>
                  </a:lnTo>
                  <a:lnTo>
                    <a:pt x="27754" y="91404"/>
                  </a:lnTo>
                  <a:lnTo>
                    <a:pt x="34693" y="91404"/>
                  </a:lnTo>
                  <a:lnTo>
                    <a:pt x="38239" y="90248"/>
                  </a:lnTo>
                  <a:lnTo>
                    <a:pt x="38239" y="75196"/>
                  </a:lnTo>
                  <a:lnTo>
                    <a:pt x="31301" y="75196"/>
                  </a:lnTo>
                  <a:lnTo>
                    <a:pt x="27754" y="72883"/>
                  </a:lnTo>
                  <a:lnTo>
                    <a:pt x="27754" y="31244"/>
                  </a:lnTo>
                  <a:lnTo>
                    <a:pt x="37006" y="31244"/>
                  </a:lnTo>
                  <a:lnTo>
                    <a:pt x="37006" y="17349"/>
                  </a:lnTo>
                  <a:lnTo>
                    <a:pt x="27754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9" name="object 1482">
              <a:extLst>
                <a:ext uri="{FF2B5EF4-FFF2-40B4-BE49-F238E27FC236}">
                  <a16:creationId xmlns:a16="http://schemas.microsoft.com/office/drawing/2014/main" id="{D842F2D8-97AB-43BC-96B3-4F38DB15A6AA}"/>
                </a:ext>
              </a:extLst>
            </p:cNvPr>
            <p:cNvSpPr/>
            <p:nvPr/>
          </p:nvSpPr>
          <p:spPr>
            <a:xfrm>
              <a:off x="6742859" y="3940910"/>
              <a:ext cx="68307" cy="100657"/>
            </a:xfrm>
            <a:custGeom>
              <a:avLst/>
              <a:gdLst/>
              <a:ahLst/>
              <a:cxnLst/>
              <a:rect l="l" t="t" r="r" b="b"/>
              <a:pathLst>
                <a:path w="68307" h="100657">
                  <a:moveTo>
                    <a:pt x="48480" y="1838"/>
                  </a:moveTo>
                  <a:lnTo>
                    <a:pt x="34693" y="0"/>
                  </a:lnTo>
                  <a:lnTo>
                    <a:pt x="31896" y="87"/>
                  </a:lnTo>
                  <a:lnTo>
                    <a:pt x="19123" y="3286"/>
                  </a:lnTo>
                  <a:lnTo>
                    <a:pt x="9251" y="11566"/>
                  </a:lnTo>
                  <a:lnTo>
                    <a:pt x="5807" y="16663"/>
                  </a:lnTo>
                  <a:lnTo>
                    <a:pt x="1533" y="28151"/>
                  </a:lnTo>
                  <a:lnTo>
                    <a:pt x="0" y="42810"/>
                  </a:lnTo>
                  <a:lnTo>
                    <a:pt x="0" y="60160"/>
                  </a:lnTo>
                  <a:lnTo>
                    <a:pt x="913" y="67606"/>
                  </a:lnTo>
                  <a:lnTo>
                    <a:pt x="4168" y="80357"/>
                  </a:lnTo>
                  <a:lnTo>
                    <a:pt x="10485" y="90248"/>
                  </a:lnTo>
                  <a:lnTo>
                    <a:pt x="22412" y="98435"/>
                  </a:lnTo>
                  <a:lnTo>
                    <a:pt x="35926" y="100657"/>
                  </a:lnTo>
                  <a:lnTo>
                    <a:pt x="42865" y="100657"/>
                  </a:lnTo>
                  <a:lnTo>
                    <a:pt x="48570" y="99501"/>
                  </a:lnTo>
                  <a:lnTo>
                    <a:pt x="54430" y="97187"/>
                  </a:lnTo>
                  <a:lnTo>
                    <a:pt x="60289" y="96031"/>
                  </a:lnTo>
                  <a:lnTo>
                    <a:pt x="64915" y="92561"/>
                  </a:lnTo>
                  <a:lnTo>
                    <a:pt x="68307" y="87919"/>
                  </a:lnTo>
                  <a:lnTo>
                    <a:pt x="68307" y="47437"/>
                  </a:lnTo>
                  <a:lnTo>
                    <a:pt x="34693" y="47437"/>
                  </a:lnTo>
                  <a:lnTo>
                    <a:pt x="34693" y="62473"/>
                  </a:lnTo>
                  <a:lnTo>
                    <a:pt x="48570" y="62473"/>
                  </a:lnTo>
                  <a:lnTo>
                    <a:pt x="48570" y="80979"/>
                  </a:lnTo>
                  <a:lnTo>
                    <a:pt x="47491" y="82136"/>
                  </a:lnTo>
                  <a:lnTo>
                    <a:pt x="43944" y="83292"/>
                  </a:lnTo>
                  <a:lnTo>
                    <a:pt x="41632" y="84449"/>
                  </a:lnTo>
                  <a:lnTo>
                    <a:pt x="31301" y="84449"/>
                  </a:lnTo>
                  <a:lnTo>
                    <a:pt x="26675" y="82136"/>
                  </a:lnTo>
                  <a:lnTo>
                    <a:pt x="24362" y="78666"/>
                  </a:lnTo>
                  <a:lnTo>
                    <a:pt x="22049" y="74039"/>
                  </a:lnTo>
                  <a:lnTo>
                    <a:pt x="19736" y="68256"/>
                  </a:lnTo>
                  <a:lnTo>
                    <a:pt x="19736" y="40497"/>
                  </a:lnTo>
                  <a:lnTo>
                    <a:pt x="20816" y="32385"/>
                  </a:lnTo>
                  <a:lnTo>
                    <a:pt x="22049" y="26602"/>
                  </a:lnTo>
                  <a:lnTo>
                    <a:pt x="24362" y="21975"/>
                  </a:lnTo>
                  <a:lnTo>
                    <a:pt x="26675" y="18506"/>
                  </a:lnTo>
                  <a:lnTo>
                    <a:pt x="30067" y="16192"/>
                  </a:lnTo>
                  <a:lnTo>
                    <a:pt x="40552" y="16192"/>
                  </a:lnTo>
                  <a:lnTo>
                    <a:pt x="42865" y="17349"/>
                  </a:lnTo>
                  <a:lnTo>
                    <a:pt x="47491" y="21975"/>
                  </a:lnTo>
                  <a:lnTo>
                    <a:pt x="48570" y="26602"/>
                  </a:lnTo>
                  <a:lnTo>
                    <a:pt x="49804" y="32385"/>
                  </a:lnTo>
                  <a:lnTo>
                    <a:pt x="68307" y="32385"/>
                  </a:lnTo>
                  <a:lnTo>
                    <a:pt x="68231" y="31676"/>
                  </a:lnTo>
                  <a:lnTo>
                    <a:pt x="65374" y="17787"/>
                  </a:lnTo>
                  <a:lnTo>
                    <a:pt x="59055" y="8096"/>
                  </a:lnTo>
                  <a:lnTo>
                    <a:pt x="58868" y="7913"/>
                  </a:lnTo>
                  <a:lnTo>
                    <a:pt x="48480" y="1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0" name="object 1483">
              <a:extLst>
                <a:ext uri="{FF2B5EF4-FFF2-40B4-BE49-F238E27FC236}">
                  <a16:creationId xmlns:a16="http://schemas.microsoft.com/office/drawing/2014/main" id="{532C7A59-1557-4458-8362-0B002FF24CB1}"/>
                </a:ext>
              </a:extLst>
            </p:cNvPr>
            <p:cNvSpPr/>
            <p:nvPr/>
          </p:nvSpPr>
          <p:spPr>
            <a:xfrm>
              <a:off x="6821651" y="3966356"/>
              <a:ext cx="58901" cy="75211"/>
            </a:xfrm>
            <a:custGeom>
              <a:avLst/>
              <a:gdLst/>
              <a:ahLst/>
              <a:cxnLst/>
              <a:rect l="l" t="t" r="r" b="b"/>
              <a:pathLst>
                <a:path w="58901" h="75211">
                  <a:moveTo>
                    <a:pt x="19582" y="75211"/>
                  </a:moveTo>
                  <a:lnTo>
                    <a:pt x="38085" y="75211"/>
                  </a:lnTo>
                  <a:lnTo>
                    <a:pt x="39319" y="54377"/>
                  </a:lnTo>
                  <a:lnTo>
                    <a:pt x="35772" y="59003"/>
                  </a:lnTo>
                  <a:lnTo>
                    <a:pt x="21895" y="59003"/>
                  </a:lnTo>
                  <a:lnTo>
                    <a:pt x="18503" y="53220"/>
                  </a:lnTo>
                  <a:lnTo>
                    <a:pt x="18503" y="28931"/>
                  </a:lnTo>
                  <a:lnTo>
                    <a:pt x="19582" y="23148"/>
                  </a:lnTo>
                  <a:lnTo>
                    <a:pt x="21895" y="20834"/>
                  </a:lnTo>
                  <a:lnTo>
                    <a:pt x="23128" y="17364"/>
                  </a:lnTo>
                  <a:lnTo>
                    <a:pt x="26521" y="16208"/>
                  </a:lnTo>
                  <a:lnTo>
                    <a:pt x="32380" y="16208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12" y="10120"/>
                  </a:lnTo>
                  <a:lnTo>
                    <a:pt x="1686" y="20889"/>
                  </a:lnTo>
                  <a:lnTo>
                    <a:pt x="0" y="34714"/>
                  </a:lnTo>
                  <a:lnTo>
                    <a:pt x="52" y="42283"/>
                  </a:lnTo>
                  <a:lnTo>
                    <a:pt x="2219" y="55957"/>
                  </a:lnTo>
                  <a:lnTo>
                    <a:pt x="8018" y="65958"/>
                  </a:lnTo>
                  <a:lnTo>
                    <a:pt x="12643" y="71741"/>
                  </a:lnTo>
                  <a:lnTo>
                    <a:pt x="19582" y="75211"/>
                  </a:lnTo>
                  <a:close/>
                </a:path>
                <a:path w="58901" h="75211">
                  <a:moveTo>
                    <a:pt x="39319" y="23148"/>
                  </a:moveTo>
                  <a:lnTo>
                    <a:pt x="39319" y="54377"/>
                  </a:lnTo>
                  <a:lnTo>
                    <a:pt x="38085" y="75211"/>
                  </a:lnTo>
                  <a:lnTo>
                    <a:pt x="46257" y="71741"/>
                  </a:lnTo>
                  <a:lnTo>
                    <a:pt x="50883" y="65958"/>
                  </a:lnTo>
                  <a:lnTo>
                    <a:pt x="51689" y="65091"/>
                  </a:lnTo>
                  <a:lnTo>
                    <a:pt x="57214" y="54322"/>
                  </a:lnTo>
                  <a:lnTo>
                    <a:pt x="58901" y="40497"/>
                  </a:lnTo>
                  <a:lnTo>
                    <a:pt x="58849" y="32928"/>
                  </a:lnTo>
                  <a:lnTo>
                    <a:pt x="56681" y="19254"/>
                  </a:lnTo>
                  <a:lnTo>
                    <a:pt x="50883" y="9253"/>
                  </a:lnTo>
                  <a:lnTo>
                    <a:pt x="46257" y="3469"/>
                  </a:lnTo>
                  <a:lnTo>
                    <a:pt x="38085" y="0"/>
                  </a:lnTo>
                  <a:lnTo>
                    <a:pt x="28834" y="0"/>
                  </a:lnTo>
                  <a:lnTo>
                    <a:pt x="32380" y="16208"/>
                  </a:lnTo>
                  <a:lnTo>
                    <a:pt x="34693" y="17364"/>
                  </a:lnTo>
                  <a:lnTo>
                    <a:pt x="37006" y="20834"/>
                  </a:lnTo>
                  <a:lnTo>
                    <a:pt x="39319" y="23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1" name="object 1484">
              <a:extLst>
                <a:ext uri="{FF2B5EF4-FFF2-40B4-BE49-F238E27FC236}">
                  <a16:creationId xmlns:a16="http://schemas.microsoft.com/office/drawing/2014/main" id="{B2873188-ED16-4187-BFF6-52952B95CD12}"/>
                </a:ext>
              </a:extLst>
            </p:cNvPr>
            <p:cNvSpPr/>
            <p:nvPr/>
          </p:nvSpPr>
          <p:spPr>
            <a:xfrm>
              <a:off x="6888725" y="3966356"/>
              <a:ext cx="27754" cy="75211"/>
            </a:xfrm>
            <a:custGeom>
              <a:avLst/>
              <a:gdLst/>
              <a:ahLst/>
              <a:cxnLst/>
              <a:rect l="l" t="t" r="r" b="b"/>
              <a:pathLst>
                <a:path w="27754" h="75211">
                  <a:moveTo>
                    <a:pt x="21895" y="75211"/>
                  </a:moveTo>
                  <a:lnTo>
                    <a:pt x="27754" y="75211"/>
                  </a:lnTo>
                  <a:lnTo>
                    <a:pt x="21895" y="60160"/>
                  </a:lnTo>
                  <a:lnTo>
                    <a:pt x="19582" y="57846"/>
                  </a:lnTo>
                  <a:lnTo>
                    <a:pt x="14956" y="75211"/>
                  </a:lnTo>
                  <a:lnTo>
                    <a:pt x="21895" y="75211"/>
                  </a:lnTo>
                  <a:close/>
                </a:path>
                <a:path w="27754" h="75211">
                  <a:moveTo>
                    <a:pt x="53196" y="16208"/>
                  </a:moveTo>
                  <a:lnTo>
                    <a:pt x="50883" y="10409"/>
                  </a:lnTo>
                  <a:lnTo>
                    <a:pt x="47337" y="5783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6208"/>
                  </a:lnTo>
                  <a:lnTo>
                    <a:pt x="2312" y="23148"/>
                  </a:lnTo>
                  <a:lnTo>
                    <a:pt x="20816" y="23148"/>
                  </a:lnTo>
                  <a:lnTo>
                    <a:pt x="20816" y="17364"/>
                  </a:lnTo>
                  <a:lnTo>
                    <a:pt x="23128" y="15051"/>
                  </a:lnTo>
                  <a:lnTo>
                    <a:pt x="31146" y="15051"/>
                  </a:lnTo>
                  <a:lnTo>
                    <a:pt x="33459" y="18521"/>
                  </a:lnTo>
                  <a:lnTo>
                    <a:pt x="34693" y="23148"/>
                  </a:lnTo>
                  <a:lnTo>
                    <a:pt x="34693" y="30087"/>
                  </a:lnTo>
                  <a:lnTo>
                    <a:pt x="19582" y="30087"/>
                  </a:lnTo>
                  <a:lnTo>
                    <a:pt x="12643" y="31244"/>
                  </a:lnTo>
                  <a:lnTo>
                    <a:pt x="8018" y="35870"/>
                  </a:lnTo>
                  <a:lnTo>
                    <a:pt x="3392" y="40497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4802"/>
                  </a:lnTo>
                  <a:lnTo>
                    <a:pt x="6938" y="69428"/>
                  </a:lnTo>
                  <a:lnTo>
                    <a:pt x="10330" y="72898"/>
                  </a:lnTo>
                  <a:lnTo>
                    <a:pt x="14956" y="75211"/>
                  </a:lnTo>
                  <a:lnTo>
                    <a:pt x="19582" y="57846"/>
                  </a:lnTo>
                  <a:lnTo>
                    <a:pt x="19582" y="48593"/>
                  </a:lnTo>
                  <a:lnTo>
                    <a:pt x="21895" y="43967"/>
                  </a:lnTo>
                  <a:lnTo>
                    <a:pt x="26521" y="40497"/>
                  </a:lnTo>
                  <a:lnTo>
                    <a:pt x="34693" y="40497"/>
                  </a:lnTo>
                  <a:lnTo>
                    <a:pt x="34693" y="55533"/>
                  </a:lnTo>
                  <a:lnTo>
                    <a:pt x="33459" y="56690"/>
                  </a:lnTo>
                  <a:lnTo>
                    <a:pt x="30067" y="60160"/>
                  </a:lnTo>
                  <a:lnTo>
                    <a:pt x="21895" y="60160"/>
                  </a:lnTo>
                  <a:lnTo>
                    <a:pt x="27754" y="75211"/>
                  </a:lnTo>
                  <a:lnTo>
                    <a:pt x="32380" y="72898"/>
                  </a:lnTo>
                  <a:lnTo>
                    <a:pt x="35772" y="68272"/>
                  </a:lnTo>
                  <a:lnTo>
                    <a:pt x="35772" y="70585"/>
                  </a:lnTo>
                  <a:lnTo>
                    <a:pt x="37006" y="74055"/>
                  </a:lnTo>
                  <a:lnTo>
                    <a:pt x="56588" y="74055"/>
                  </a:lnTo>
                  <a:lnTo>
                    <a:pt x="56588" y="72898"/>
                  </a:lnTo>
                  <a:lnTo>
                    <a:pt x="54275" y="69428"/>
                  </a:lnTo>
                  <a:lnTo>
                    <a:pt x="53196" y="64802"/>
                  </a:lnTo>
                  <a:lnTo>
                    <a:pt x="53196" y="162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2" name="object 1485">
              <a:extLst>
                <a:ext uri="{FF2B5EF4-FFF2-40B4-BE49-F238E27FC236}">
                  <a16:creationId xmlns:a16="http://schemas.microsoft.com/office/drawing/2014/main" id="{7A26A7F6-34E3-40A8-B6D7-E6E4437AA086}"/>
                </a:ext>
              </a:extLst>
            </p:cNvPr>
            <p:cNvSpPr/>
            <p:nvPr/>
          </p:nvSpPr>
          <p:spPr>
            <a:xfrm>
              <a:off x="6965590" y="3937440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2085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3" name="object 1486">
              <a:extLst>
                <a:ext uri="{FF2B5EF4-FFF2-40B4-BE49-F238E27FC236}">
                  <a16:creationId xmlns:a16="http://schemas.microsoft.com/office/drawing/2014/main" id="{C540083E-7414-4D6A-834B-599E32B8F121}"/>
                </a:ext>
              </a:extLst>
            </p:cNvPr>
            <p:cNvSpPr/>
            <p:nvPr/>
          </p:nvSpPr>
          <p:spPr>
            <a:xfrm>
              <a:off x="6985867" y="3966356"/>
              <a:ext cx="53196" cy="75211"/>
            </a:xfrm>
            <a:custGeom>
              <a:avLst/>
              <a:gdLst/>
              <a:ahLst/>
              <a:cxnLst/>
              <a:rect l="l" t="t" r="r" b="b"/>
              <a:pathLst>
                <a:path w="53196" h="75211">
                  <a:moveTo>
                    <a:pt x="2312" y="21991"/>
                  </a:moveTo>
                  <a:lnTo>
                    <a:pt x="2312" y="26617"/>
                  </a:lnTo>
                  <a:lnTo>
                    <a:pt x="3392" y="31244"/>
                  </a:lnTo>
                  <a:lnTo>
                    <a:pt x="6938" y="34714"/>
                  </a:lnTo>
                  <a:lnTo>
                    <a:pt x="9251" y="38184"/>
                  </a:lnTo>
                  <a:lnTo>
                    <a:pt x="14956" y="41654"/>
                  </a:lnTo>
                  <a:lnTo>
                    <a:pt x="23128" y="43967"/>
                  </a:lnTo>
                  <a:lnTo>
                    <a:pt x="27754" y="46280"/>
                  </a:lnTo>
                  <a:lnTo>
                    <a:pt x="31146" y="48593"/>
                  </a:lnTo>
                  <a:lnTo>
                    <a:pt x="34693" y="50907"/>
                  </a:lnTo>
                  <a:lnTo>
                    <a:pt x="34693" y="59003"/>
                  </a:lnTo>
                  <a:lnTo>
                    <a:pt x="32380" y="61316"/>
                  </a:lnTo>
                  <a:lnTo>
                    <a:pt x="24208" y="61316"/>
                  </a:lnTo>
                  <a:lnTo>
                    <a:pt x="20816" y="59003"/>
                  </a:lnTo>
                  <a:lnTo>
                    <a:pt x="18503" y="54377"/>
                  </a:lnTo>
                  <a:lnTo>
                    <a:pt x="18503" y="50907"/>
                  </a:lnTo>
                  <a:lnTo>
                    <a:pt x="0" y="50907"/>
                  </a:lnTo>
                  <a:lnTo>
                    <a:pt x="0" y="55533"/>
                  </a:lnTo>
                  <a:lnTo>
                    <a:pt x="1079" y="60160"/>
                  </a:lnTo>
                  <a:lnTo>
                    <a:pt x="3392" y="63645"/>
                  </a:lnTo>
                  <a:lnTo>
                    <a:pt x="5705" y="67115"/>
                  </a:lnTo>
                  <a:lnTo>
                    <a:pt x="9251" y="70585"/>
                  </a:lnTo>
                  <a:lnTo>
                    <a:pt x="12643" y="71741"/>
                  </a:lnTo>
                  <a:lnTo>
                    <a:pt x="17269" y="74055"/>
                  </a:lnTo>
                  <a:lnTo>
                    <a:pt x="21895" y="75211"/>
                  </a:lnTo>
                  <a:lnTo>
                    <a:pt x="34693" y="75211"/>
                  </a:lnTo>
                  <a:lnTo>
                    <a:pt x="41632" y="72898"/>
                  </a:lnTo>
                  <a:lnTo>
                    <a:pt x="46257" y="69428"/>
                  </a:lnTo>
                  <a:lnTo>
                    <a:pt x="50883" y="65958"/>
                  </a:lnTo>
                  <a:lnTo>
                    <a:pt x="53196" y="60160"/>
                  </a:lnTo>
                  <a:lnTo>
                    <a:pt x="53196" y="48593"/>
                  </a:lnTo>
                  <a:lnTo>
                    <a:pt x="51963" y="43967"/>
                  </a:lnTo>
                  <a:lnTo>
                    <a:pt x="48570" y="40497"/>
                  </a:lnTo>
                  <a:lnTo>
                    <a:pt x="45024" y="37027"/>
                  </a:lnTo>
                  <a:lnTo>
                    <a:pt x="40398" y="33557"/>
                  </a:lnTo>
                  <a:lnTo>
                    <a:pt x="32380" y="30087"/>
                  </a:lnTo>
                  <a:lnTo>
                    <a:pt x="26521" y="27774"/>
                  </a:lnTo>
                  <a:lnTo>
                    <a:pt x="24208" y="26617"/>
                  </a:lnTo>
                  <a:lnTo>
                    <a:pt x="20816" y="24304"/>
                  </a:lnTo>
                  <a:lnTo>
                    <a:pt x="19582" y="20834"/>
                  </a:lnTo>
                  <a:lnTo>
                    <a:pt x="20816" y="17364"/>
                  </a:lnTo>
                  <a:lnTo>
                    <a:pt x="23128" y="13894"/>
                  </a:lnTo>
                  <a:lnTo>
                    <a:pt x="32380" y="13894"/>
                  </a:lnTo>
                  <a:lnTo>
                    <a:pt x="34693" y="16208"/>
                  </a:lnTo>
                  <a:lnTo>
                    <a:pt x="34693" y="23148"/>
                  </a:lnTo>
                  <a:lnTo>
                    <a:pt x="53196" y="23148"/>
                  </a:lnTo>
                  <a:lnTo>
                    <a:pt x="53196" y="16208"/>
                  </a:lnTo>
                  <a:lnTo>
                    <a:pt x="50883" y="10409"/>
                  </a:lnTo>
                  <a:lnTo>
                    <a:pt x="46257" y="5783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51"/>
                  </a:lnTo>
                  <a:lnTo>
                    <a:pt x="2312" y="219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4" name="object 1487">
              <a:extLst>
                <a:ext uri="{FF2B5EF4-FFF2-40B4-BE49-F238E27FC236}">
                  <a16:creationId xmlns:a16="http://schemas.microsoft.com/office/drawing/2014/main" id="{9CE8C922-0EDD-420C-8583-F3D289F5CB50}"/>
                </a:ext>
              </a:extLst>
            </p:cNvPr>
            <p:cNvSpPr/>
            <p:nvPr/>
          </p:nvSpPr>
          <p:spPr>
            <a:xfrm>
              <a:off x="6875927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5" name="object 1488">
              <a:extLst>
                <a:ext uri="{FF2B5EF4-FFF2-40B4-BE49-F238E27FC236}">
                  <a16:creationId xmlns:a16="http://schemas.microsoft.com/office/drawing/2014/main" id="{6616EC3F-740C-4B32-8FC4-CE36AFB5850E}"/>
                </a:ext>
              </a:extLst>
            </p:cNvPr>
            <p:cNvSpPr/>
            <p:nvPr/>
          </p:nvSpPr>
          <p:spPr>
            <a:xfrm>
              <a:off x="6943001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6" name="object 1489">
              <a:extLst>
                <a:ext uri="{FF2B5EF4-FFF2-40B4-BE49-F238E27FC236}">
                  <a16:creationId xmlns:a16="http://schemas.microsoft.com/office/drawing/2014/main" id="{5009A41A-A763-472C-BED3-3CC398EB4725}"/>
                </a:ext>
              </a:extLst>
            </p:cNvPr>
            <p:cNvSpPr/>
            <p:nvPr/>
          </p:nvSpPr>
          <p:spPr>
            <a:xfrm>
              <a:off x="7010075" y="5273749"/>
              <a:ext cx="52117" cy="101806"/>
            </a:xfrm>
            <a:custGeom>
              <a:avLst/>
              <a:gdLst/>
              <a:ahLst/>
              <a:cxnLst/>
              <a:rect l="l" t="t" r="r" b="b"/>
              <a:pathLst>
                <a:path w="52117" h="101806">
                  <a:moveTo>
                    <a:pt x="11564" y="101806"/>
                  </a:moveTo>
                  <a:lnTo>
                    <a:pt x="11564" y="67096"/>
                  </a:lnTo>
                  <a:lnTo>
                    <a:pt x="15110" y="72881"/>
                  </a:lnTo>
                  <a:lnTo>
                    <a:pt x="20816" y="75194"/>
                  </a:lnTo>
                  <a:lnTo>
                    <a:pt x="24362" y="64783"/>
                  </a:lnTo>
                  <a:lnTo>
                    <a:pt x="18503" y="64783"/>
                  </a:lnTo>
                  <a:lnTo>
                    <a:pt x="15110" y="62468"/>
                  </a:lnTo>
                  <a:lnTo>
                    <a:pt x="11564" y="56684"/>
                  </a:lnTo>
                  <a:lnTo>
                    <a:pt x="11564" y="18503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89"/>
                  </a:lnTo>
                  <a:lnTo>
                    <a:pt x="39319" y="19661"/>
                  </a:lnTo>
                  <a:lnTo>
                    <a:pt x="40552" y="25445"/>
                  </a:lnTo>
                  <a:lnTo>
                    <a:pt x="40552" y="49742"/>
                  </a:lnTo>
                  <a:lnTo>
                    <a:pt x="39319" y="55527"/>
                  </a:lnTo>
                  <a:lnTo>
                    <a:pt x="37006" y="58997"/>
                  </a:lnTo>
                  <a:lnTo>
                    <a:pt x="35926" y="75194"/>
                  </a:lnTo>
                  <a:lnTo>
                    <a:pt x="41632" y="71724"/>
                  </a:lnTo>
                  <a:lnTo>
                    <a:pt x="46257" y="67096"/>
                  </a:lnTo>
                  <a:lnTo>
                    <a:pt x="50719" y="55039"/>
                  </a:lnTo>
                  <a:lnTo>
                    <a:pt x="52117" y="40486"/>
                  </a:lnTo>
                  <a:lnTo>
                    <a:pt x="52117" y="21974"/>
                  </a:lnTo>
                  <a:lnTo>
                    <a:pt x="49804" y="13879"/>
                  </a:lnTo>
                  <a:lnTo>
                    <a:pt x="46257" y="8096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06"/>
                  </a:lnTo>
                  <a:lnTo>
                    <a:pt x="11564" y="101806"/>
                  </a:lnTo>
                  <a:close/>
                </a:path>
                <a:path w="52117" h="101806">
                  <a:moveTo>
                    <a:pt x="37006" y="58997"/>
                  </a:moveTo>
                  <a:lnTo>
                    <a:pt x="33614" y="62468"/>
                  </a:lnTo>
                  <a:lnTo>
                    <a:pt x="30067" y="64783"/>
                  </a:lnTo>
                  <a:lnTo>
                    <a:pt x="24362" y="64783"/>
                  </a:lnTo>
                  <a:lnTo>
                    <a:pt x="20816" y="75194"/>
                  </a:lnTo>
                  <a:lnTo>
                    <a:pt x="35926" y="75194"/>
                  </a:lnTo>
                  <a:lnTo>
                    <a:pt x="37006" y="589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7" name="object 1490">
              <a:extLst>
                <a:ext uri="{FF2B5EF4-FFF2-40B4-BE49-F238E27FC236}">
                  <a16:creationId xmlns:a16="http://schemas.microsoft.com/office/drawing/2014/main" id="{55407D22-1717-4AA1-8D9C-EE21466B6FD6}"/>
                </a:ext>
              </a:extLst>
            </p:cNvPr>
            <p:cNvSpPr/>
            <p:nvPr/>
          </p:nvSpPr>
          <p:spPr>
            <a:xfrm>
              <a:off x="7084165" y="5243661"/>
              <a:ext cx="0" cy="104126"/>
            </a:xfrm>
            <a:custGeom>
              <a:avLst/>
              <a:gdLst/>
              <a:ahLst/>
              <a:cxnLst/>
              <a:rect l="l" t="t" r="r" b="b"/>
              <a:pathLst>
                <a:path h="104126">
                  <a:moveTo>
                    <a:pt x="0" y="0"/>
                  </a:moveTo>
                  <a:lnTo>
                    <a:pt x="0" y="10412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8" name="object 1491">
              <a:extLst>
                <a:ext uri="{FF2B5EF4-FFF2-40B4-BE49-F238E27FC236}">
                  <a16:creationId xmlns:a16="http://schemas.microsoft.com/office/drawing/2014/main" id="{036E5B28-8E62-4FA2-9A18-F8A9A41262D3}"/>
                </a:ext>
              </a:extLst>
            </p:cNvPr>
            <p:cNvSpPr/>
            <p:nvPr/>
          </p:nvSpPr>
          <p:spPr>
            <a:xfrm>
              <a:off x="7107371" y="5248288"/>
              <a:ext cx="12643" cy="99499"/>
            </a:xfrm>
            <a:custGeom>
              <a:avLst/>
              <a:gdLst/>
              <a:ahLst/>
              <a:cxnLst/>
              <a:rect l="l" t="t" r="r" b="b"/>
              <a:pathLst>
                <a:path w="12643" h="99499">
                  <a:moveTo>
                    <a:pt x="1079" y="26617"/>
                  </a:moveTo>
                  <a:lnTo>
                    <a:pt x="1079" y="99499"/>
                  </a:lnTo>
                  <a:lnTo>
                    <a:pt x="12643" y="99499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49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3877" y="6939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9" name="object 1492">
              <a:extLst>
                <a:ext uri="{FF2B5EF4-FFF2-40B4-BE49-F238E27FC236}">
                  <a16:creationId xmlns:a16="http://schemas.microsoft.com/office/drawing/2014/main" id="{CF9DB0B2-6363-41CB-86CF-E62EBDB2DF48}"/>
                </a:ext>
              </a:extLst>
            </p:cNvPr>
            <p:cNvSpPr/>
            <p:nvPr/>
          </p:nvSpPr>
          <p:spPr>
            <a:xfrm>
              <a:off x="7135125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18503" y="63625"/>
                  </a:moveTo>
                  <a:lnTo>
                    <a:pt x="16190" y="60155"/>
                  </a:lnTo>
                  <a:lnTo>
                    <a:pt x="13877" y="55527"/>
                  </a:lnTo>
                  <a:lnTo>
                    <a:pt x="11564" y="49742"/>
                  </a:lnTo>
                  <a:lnTo>
                    <a:pt x="11564" y="32387"/>
                  </a:lnTo>
                  <a:lnTo>
                    <a:pt x="12643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7006" y="61312"/>
                  </a:lnTo>
                  <a:lnTo>
                    <a:pt x="32380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0" name="object 1493">
              <a:extLst>
                <a:ext uri="{FF2B5EF4-FFF2-40B4-BE49-F238E27FC236}">
                  <a16:creationId xmlns:a16="http://schemas.microsoft.com/office/drawing/2014/main" id="{7FE8B8A1-7348-4FE9-8FE0-D7C8A33DB228}"/>
                </a:ext>
              </a:extLst>
            </p:cNvPr>
            <p:cNvSpPr/>
            <p:nvPr/>
          </p:nvSpPr>
          <p:spPr>
            <a:xfrm>
              <a:off x="7198653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2312" y="65940"/>
                  </a:moveTo>
                  <a:lnTo>
                    <a:pt x="5859" y="69410"/>
                  </a:lnTo>
                  <a:lnTo>
                    <a:pt x="9251" y="72881"/>
                  </a:lnTo>
                  <a:lnTo>
                    <a:pt x="15110" y="75194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2798" y="48584"/>
                  </a:lnTo>
                  <a:lnTo>
                    <a:pt x="13877" y="45114"/>
                  </a:lnTo>
                  <a:lnTo>
                    <a:pt x="17423" y="42799"/>
                  </a:lnTo>
                  <a:lnTo>
                    <a:pt x="20816" y="39330"/>
                  </a:lnTo>
                  <a:lnTo>
                    <a:pt x="25441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4693" y="60155"/>
                  </a:lnTo>
                  <a:lnTo>
                    <a:pt x="31301" y="61312"/>
                  </a:lnTo>
                  <a:lnTo>
                    <a:pt x="26675" y="64783"/>
                  </a:lnTo>
                  <a:lnTo>
                    <a:pt x="23128" y="64783"/>
                  </a:lnTo>
                  <a:lnTo>
                    <a:pt x="27754" y="75194"/>
                  </a:lnTo>
                  <a:lnTo>
                    <a:pt x="33614" y="71724"/>
                  </a:lnTo>
                  <a:lnTo>
                    <a:pt x="38239" y="65940"/>
                  </a:lnTo>
                  <a:lnTo>
                    <a:pt x="38239" y="69410"/>
                  </a:lnTo>
                  <a:lnTo>
                    <a:pt x="39319" y="74038"/>
                  </a:lnTo>
                  <a:lnTo>
                    <a:pt x="52117" y="74038"/>
                  </a:lnTo>
                  <a:lnTo>
                    <a:pt x="52117" y="72881"/>
                  </a:lnTo>
                  <a:lnTo>
                    <a:pt x="49804" y="68253"/>
                  </a:lnTo>
                  <a:lnTo>
                    <a:pt x="49804" y="13879"/>
                  </a:lnTo>
                  <a:lnTo>
                    <a:pt x="47491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7"/>
                  </a:lnTo>
                  <a:lnTo>
                    <a:pt x="13877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736" y="30073"/>
                  </a:lnTo>
                  <a:lnTo>
                    <a:pt x="12798" y="32387"/>
                  </a:lnTo>
                  <a:lnTo>
                    <a:pt x="8172" y="35858"/>
                  </a:lnTo>
                  <a:lnTo>
                    <a:pt x="3546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2312" y="65940"/>
                  </a:lnTo>
                  <a:close/>
                </a:path>
                <a:path w="52117" h="75194">
                  <a:moveTo>
                    <a:pt x="22049" y="75194"/>
                  </a:moveTo>
                  <a:lnTo>
                    <a:pt x="27754" y="75194"/>
                  </a:lnTo>
                  <a:lnTo>
                    <a:pt x="23128" y="64783"/>
                  </a:lnTo>
                  <a:lnTo>
                    <a:pt x="19736" y="64783"/>
                  </a:lnTo>
                  <a:lnTo>
                    <a:pt x="16190" y="63625"/>
                  </a:lnTo>
                  <a:lnTo>
                    <a:pt x="15110" y="75194"/>
                  </a:lnTo>
                  <a:lnTo>
                    <a:pt x="22049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1" name="object 1494">
              <a:extLst>
                <a:ext uri="{FF2B5EF4-FFF2-40B4-BE49-F238E27FC236}">
                  <a16:creationId xmlns:a16="http://schemas.microsoft.com/office/drawing/2014/main" id="{F9C71B6A-0C5F-41D2-AFCA-3EAAF639C511}"/>
                </a:ext>
              </a:extLst>
            </p:cNvPr>
            <p:cNvSpPr/>
            <p:nvPr/>
          </p:nvSpPr>
          <p:spPr>
            <a:xfrm>
              <a:off x="7257709" y="5257541"/>
              <a:ext cx="34693" cy="91403"/>
            </a:xfrm>
            <a:custGeom>
              <a:avLst/>
              <a:gdLst/>
              <a:ahLst/>
              <a:cxnLst/>
              <a:rect l="l" t="t" r="r" b="b"/>
              <a:pathLst>
                <a:path w="34693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6521" y="91403"/>
                  </a:lnTo>
                  <a:lnTo>
                    <a:pt x="31146" y="90246"/>
                  </a:lnTo>
                  <a:lnTo>
                    <a:pt x="34693" y="90246"/>
                  </a:lnTo>
                  <a:lnTo>
                    <a:pt x="34693" y="79833"/>
                  </a:lnTo>
                  <a:lnTo>
                    <a:pt x="31146" y="80991"/>
                  </a:lnTo>
                  <a:lnTo>
                    <a:pt x="2775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2" name="object 1495">
              <a:extLst>
                <a:ext uri="{FF2B5EF4-FFF2-40B4-BE49-F238E27FC236}">
                  <a16:creationId xmlns:a16="http://schemas.microsoft.com/office/drawing/2014/main" id="{F1835C67-AC48-41EF-BF46-0E7389F73828}"/>
                </a:ext>
              </a:extLst>
            </p:cNvPr>
            <p:cNvSpPr/>
            <p:nvPr/>
          </p:nvSpPr>
          <p:spPr>
            <a:xfrm>
              <a:off x="7305046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1233" y="26617"/>
                  </a:moveTo>
                  <a:lnTo>
                    <a:pt x="1233" y="99499"/>
                  </a:lnTo>
                  <a:lnTo>
                    <a:pt x="12798" y="99499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499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3" name="object 1496">
              <a:extLst>
                <a:ext uri="{FF2B5EF4-FFF2-40B4-BE49-F238E27FC236}">
                  <a16:creationId xmlns:a16="http://schemas.microsoft.com/office/drawing/2014/main" id="{5495BA30-4155-4464-BFE8-B88A06C20B0E}"/>
                </a:ext>
              </a:extLst>
            </p:cNvPr>
            <p:cNvSpPr/>
            <p:nvPr/>
          </p:nvSpPr>
          <p:spPr>
            <a:xfrm>
              <a:off x="7332801" y="5273749"/>
              <a:ext cx="56742" cy="75194"/>
            </a:xfrm>
            <a:custGeom>
              <a:avLst/>
              <a:gdLst/>
              <a:ahLst/>
              <a:cxnLst/>
              <a:rect l="l" t="t" r="r" b="b"/>
              <a:pathLst>
                <a:path w="56742" h="75194">
                  <a:moveTo>
                    <a:pt x="19736" y="62468"/>
                  </a:moveTo>
                  <a:lnTo>
                    <a:pt x="16190" y="58997"/>
                  </a:lnTo>
                  <a:lnTo>
                    <a:pt x="13877" y="54370"/>
                  </a:lnTo>
                  <a:lnTo>
                    <a:pt x="11564" y="48584"/>
                  </a:lnTo>
                  <a:lnTo>
                    <a:pt x="11564" y="26602"/>
                  </a:lnTo>
                  <a:lnTo>
                    <a:pt x="13877" y="20817"/>
                  </a:lnTo>
                  <a:lnTo>
                    <a:pt x="16190" y="16189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89"/>
                  </a:lnTo>
                  <a:lnTo>
                    <a:pt x="42865" y="20817"/>
                  </a:lnTo>
                  <a:lnTo>
                    <a:pt x="43944" y="26602"/>
                  </a:lnTo>
                  <a:lnTo>
                    <a:pt x="43944" y="41643"/>
                  </a:lnTo>
                  <a:lnTo>
                    <a:pt x="43802" y="46254"/>
                  </a:lnTo>
                  <a:lnTo>
                    <a:pt x="39356" y="60361"/>
                  </a:lnTo>
                  <a:lnTo>
                    <a:pt x="43944" y="71724"/>
                  </a:lnTo>
                  <a:lnTo>
                    <a:pt x="48570" y="65940"/>
                  </a:lnTo>
                  <a:lnTo>
                    <a:pt x="49421" y="65049"/>
                  </a:lnTo>
                  <a:lnTo>
                    <a:pt x="55044" y="54295"/>
                  </a:lnTo>
                  <a:lnTo>
                    <a:pt x="56742" y="40486"/>
                  </a:lnTo>
                  <a:lnTo>
                    <a:pt x="56716" y="32009"/>
                  </a:lnTo>
                  <a:lnTo>
                    <a:pt x="54168" y="18896"/>
                  </a:lnTo>
                  <a:lnTo>
                    <a:pt x="48570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5" y="9409"/>
                  </a:lnTo>
                  <a:lnTo>
                    <a:pt x="1853" y="19772"/>
                  </a:lnTo>
                  <a:lnTo>
                    <a:pt x="0" y="33545"/>
                  </a:lnTo>
                  <a:lnTo>
                    <a:pt x="0" y="41928"/>
                  </a:lnTo>
                  <a:lnTo>
                    <a:pt x="2391" y="55638"/>
                  </a:lnTo>
                  <a:lnTo>
                    <a:pt x="8172" y="65940"/>
                  </a:lnTo>
                  <a:lnTo>
                    <a:pt x="12798" y="71724"/>
                  </a:lnTo>
                  <a:lnTo>
                    <a:pt x="19736" y="75194"/>
                  </a:lnTo>
                  <a:lnTo>
                    <a:pt x="27754" y="75194"/>
                  </a:lnTo>
                  <a:lnTo>
                    <a:pt x="19736" y="62468"/>
                  </a:lnTo>
                  <a:close/>
                </a:path>
                <a:path w="56742" h="75194">
                  <a:moveTo>
                    <a:pt x="43944" y="71724"/>
                  </a:moveTo>
                  <a:lnTo>
                    <a:pt x="39356" y="60361"/>
                  </a:lnTo>
                  <a:lnTo>
                    <a:pt x="27754" y="64783"/>
                  </a:lnTo>
                  <a:lnTo>
                    <a:pt x="23128" y="64783"/>
                  </a:lnTo>
                  <a:lnTo>
                    <a:pt x="19736" y="62468"/>
                  </a:lnTo>
                  <a:lnTo>
                    <a:pt x="27754" y="75194"/>
                  </a:lnTo>
                  <a:lnTo>
                    <a:pt x="37006" y="75194"/>
                  </a:lnTo>
                  <a:lnTo>
                    <a:pt x="43944" y="71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4" name="object 1497">
              <a:extLst>
                <a:ext uri="{FF2B5EF4-FFF2-40B4-BE49-F238E27FC236}">
                  <a16:creationId xmlns:a16="http://schemas.microsoft.com/office/drawing/2014/main" id="{F18137F7-9D4E-41DE-814F-0D8167B01C28}"/>
                </a:ext>
              </a:extLst>
            </p:cNvPr>
            <p:cNvSpPr/>
            <p:nvPr/>
          </p:nvSpPr>
          <p:spPr>
            <a:xfrm>
              <a:off x="7403421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2798" y="74038"/>
                  </a:moveTo>
                  <a:lnTo>
                    <a:pt x="12798" y="20817"/>
                  </a:lnTo>
                  <a:lnTo>
                    <a:pt x="13877" y="17346"/>
                  </a:lnTo>
                  <a:lnTo>
                    <a:pt x="17423" y="12722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925" y="16439"/>
                  </a:lnTo>
                  <a:lnTo>
                    <a:pt x="42189" y="4033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798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5" name="object 1498">
              <a:extLst>
                <a:ext uri="{FF2B5EF4-FFF2-40B4-BE49-F238E27FC236}">
                  <a16:creationId xmlns:a16="http://schemas.microsoft.com/office/drawing/2014/main" id="{87FD9443-83FD-4BCE-9F37-D66ABE89793C}"/>
                </a:ext>
              </a:extLst>
            </p:cNvPr>
            <p:cNvSpPr/>
            <p:nvPr/>
          </p:nvSpPr>
          <p:spPr>
            <a:xfrm>
              <a:off x="7467103" y="5273749"/>
              <a:ext cx="49650" cy="75194"/>
            </a:xfrm>
            <a:custGeom>
              <a:avLst/>
              <a:gdLst/>
              <a:ahLst/>
              <a:cxnLst/>
              <a:rect l="l" t="t" r="r" b="b"/>
              <a:pathLst>
                <a:path w="49650" h="75194">
                  <a:moveTo>
                    <a:pt x="18503" y="63625"/>
                  </a:moveTo>
                  <a:lnTo>
                    <a:pt x="13877" y="58997"/>
                  </a:lnTo>
                  <a:lnTo>
                    <a:pt x="12643" y="55527"/>
                  </a:lnTo>
                  <a:lnTo>
                    <a:pt x="12643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8503" y="75194"/>
                  </a:lnTo>
                  <a:lnTo>
                    <a:pt x="33459" y="75194"/>
                  </a:lnTo>
                  <a:lnTo>
                    <a:pt x="39319" y="72881"/>
                  </a:lnTo>
                  <a:lnTo>
                    <a:pt x="42711" y="69410"/>
                  </a:lnTo>
                  <a:lnTo>
                    <a:pt x="47337" y="65940"/>
                  </a:lnTo>
                  <a:lnTo>
                    <a:pt x="49650" y="60155"/>
                  </a:lnTo>
                  <a:lnTo>
                    <a:pt x="49650" y="49742"/>
                  </a:lnTo>
                  <a:lnTo>
                    <a:pt x="48570" y="45114"/>
                  </a:lnTo>
                  <a:lnTo>
                    <a:pt x="45024" y="41643"/>
                  </a:lnTo>
                  <a:lnTo>
                    <a:pt x="41632" y="38171"/>
                  </a:lnTo>
                  <a:lnTo>
                    <a:pt x="35772" y="34701"/>
                  </a:lnTo>
                  <a:lnTo>
                    <a:pt x="26521" y="31230"/>
                  </a:lnTo>
                  <a:lnTo>
                    <a:pt x="21895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3"/>
                  </a:lnTo>
                  <a:lnTo>
                    <a:pt x="37006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8018" y="33545"/>
                  </a:lnTo>
                  <a:lnTo>
                    <a:pt x="12643" y="37015"/>
                  </a:lnTo>
                  <a:lnTo>
                    <a:pt x="17269" y="39330"/>
                  </a:lnTo>
                  <a:lnTo>
                    <a:pt x="24208" y="41643"/>
                  </a:lnTo>
                  <a:lnTo>
                    <a:pt x="28834" y="43958"/>
                  </a:lnTo>
                  <a:lnTo>
                    <a:pt x="33459" y="46271"/>
                  </a:lnTo>
                  <a:lnTo>
                    <a:pt x="34693" y="48584"/>
                  </a:lnTo>
                  <a:lnTo>
                    <a:pt x="38085" y="52056"/>
                  </a:lnTo>
                  <a:lnTo>
                    <a:pt x="38085" y="57840"/>
                  </a:lnTo>
                  <a:lnTo>
                    <a:pt x="34693" y="62468"/>
                  </a:lnTo>
                  <a:lnTo>
                    <a:pt x="30067" y="64783"/>
                  </a:lnTo>
                  <a:lnTo>
                    <a:pt x="21895" y="64783"/>
                  </a:lnTo>
                  <a:lnTo>
                    <a:pt x="1850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6" name="object 929">
              <a:extLst>
                <a:ext uri="{FF2B5EF4-FFF2-40B4-BE49-F238E27FC236}">
                  <a16:creationId xmlns:a16="http://schemas.microsoft.com/office/drawing/2014/main" id="{25FA9CCA-FA34-468C-8484-9140B8D3DC00}"/>
                </a:ext>
              </a:extLst>
            </p:cNvPr>
            <p:cNvSpPr/>
            <p:nvPr/>
          </p:nvSpPr>
          <p:spPr>
            <a:xfrm>
              <a:off x="895577" y="2269009"/>
              <a:ext cx="82132" cy="97311"/>
            </a:xfrm>
            <a:custGeom>
              <a:avLst/>
              <a:gdLst/>
              <a:ahLst/>
              <a:cxnLst/>
              <a:rect l="l" t="t" r="r" b="b"/>
              <a:pathLst>
                <a:path w="82132" h="97311">
                  <a:moveTo>
                    <a:pt x="0" y="97311"/>
                  </a:moveTo>
                  <a:lnTo>
                    <a:pt x="11567" y="97311"/>
                  </a:lnTo>
                  <a:lnTo>
                    <a:pt x="11567" y="22053"/>
                  </a:lnTo>
                  <a:lnTo>
                    <a:pt x="37015" y="97311"/>
                  </a:lnTo>
                  <a:lnTo>
                    <a:pt x="46270" y="97311"/>
                  </a:lnTo>
                  <a:lnTo>
                    <a:pt x="71724" y="20819"/>
                  </a:lnTo>
                  <a:lnTo>
                    <a:pt x="70561" y="59065"/>
                  </a:lnTo>
                  <a:lnTo>
                    <a:pt x="70561" y="97311"/>
                  </a:lnTo>
                  <a:lnTo>
                    <a:pt x="82132" y="97311"/>
                  </a:lnTo>
                  <a:lnTo>
                    <a:pt x="82132" y="0"/>
                  </a:lnTo>
                  <a:lnTo>
                    <a:pt x="67090" y="0"/>
                  </a:lnTo>
                  <a:lnTo>
                    <a:pt x="41642" y="79884"/>
                  </a:lnTo>
                  <a:lnTo>
                    <a:pt x="16194" y="0"/>
                  </a:lnTo>
                  <a:lnTo>
                    <a:pt x="0" y="0"/>
                  </a:lnTo>
                  <a:lnTo>
                    <a:pt x="0" y="973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7" name="object 930">
              <a:extLst>
                <a:ext uri="{FF2B5EF4-FFF2-40B4-BE49-F238E27FC236}">
                  <a16:creationId xmlns:a16="http://schemas.microsoft.com/office/drawing/2014/main" id="{BD04D7A2-0754-4331-A982-670F1A672970}"/>
                </a:ext>
              </a:extLst>
            </p:cNvPr>
            <p:cNvSpPr/>
            <p:nvPr/>
          </p:nvSpPr>
          <p:spPr>
            <a:xfrm>
              <a:off x="996213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78" y="2467"/>
                  </a:lnTo>
                  <a:lnTo>
                    <a:pt x="33552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612"/>
                  </a:lnTo>
                  <a:lnTo>
                    <a:pt x="27770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8" name="object 931">
              <a:extLst>
                <a:ext uri="{FF2B5EF4-FFF2-40B4-BE49-F238E27FC236}">
                  <a16:creationId xmlns:a16="http://schemas.microsoft.com/office/drawing/2014/main" id="{35709554-6CD5-4A46-8187-26B5F97BABFF}"/>
                </a:ext>
              </a:extLst>
            </p:cNvPr>
            <p:cNvSpPr/>
            <p:nvPr/>
          </p:nvSpPr>
          <p:spPr>
            <a:xfrm>
              <a:off x="1062146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033" y="16347"/>
                  </a:lnTo>
                  <a:lnTo>
                    <a:pt x="19675" y="11720"/>
                  </a:lnTo>
                  <a:lnTo>
                    <a:pt x="23144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4708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49" name="object 932">
              <a:extLst>
                <a:ext uri="{FF2B5EF4-FFF2-40B4-BE49-F238E27FC236}">
                  <a16:creationId xmlns:a16="http://schemas.microsoft.com/office/drawing/2014/main" id="{8172540A-DB57-477C-A167-B78A962B8499}"/>
                </a:ext>
              </a:extLst>
            </p:cNvPr>
            <p:cNvSpPr/>
            <p:nvPr/>
          </p:nvSpPr>
          <p:spPr>
            <a:xfrm>
              <a:off x="1126922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3877" y="16347"/>
                  </a:lnTo>
                  <a:lnTo>
                    <a:pt x="18518" y="11720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75" y="30226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925"/>
                  </a:lnTo>
                  <a:lnTo>
                    <a:pt x="18518" y="64925"/>
                  </a:lnTo>
                  <a:lnTo>
                    <a:pt x="16205" y="63691"/>
                  </a:lnTo>
                  <a:lnTo>
                    <a:pt x="13877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205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205" y="42872"/>
                  </a:lnTo>
                  <a:lnTo>
                    <a:pt x="19675" y="30226"/>
                  </a:ln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0" name="object 933">
              <a:extLst>
                <a:ext uri="{FF2B5EF4-FFF2-40B4-BE49-F238E27FC236}">
                  <a16:creationId xmlns:a16="http://schemas.microsoft.com/office/drawing/2014/main" id="{17692EA9-F6A5-4B0A-B929-26D9EE190A8E}"/>
                </a:ext>
              </a:extLst>
            </p:cNvPr>
            <p:cNvSpPr/>
            <p:nvPr/>
          </p:nvSpPr>
          <p:spPr>
            <a:xfrm>
              <a:off x="1190542" y="2295688"/>
              <a:ext cx="53211" cy="72944"/>
            </a:xfrm>
            <a:custGeom>
              <a:avLst/>
              <a:gdLst/>
              <a:ahLst/>
              <a:cxnLst/>
              <a:rect l="l" t="t" r="r" b="b"/>
              <a:pathLst>
                <a:path w="53211" h="72944">
                  <a:moveTo>
                    <a:pt x="2312" y="57831"/>
                  </a:moveTo>
                  <a:lnTo>
                    <a:pt x="6938" y="63691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08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0" y="49812"/>
                  </a:lnTo>
                  <a:lnTo>
                    <a:pt x="2312" y="57831"/>
                  </a:lnTo>
                  <a:close/>
                </a:path>
                <a:path w="53211" h="72944">
                  <a:moveTo>
                    <a:pt x="15049" y="97156"/>
                  </a:moveTo>
                  <a:lnTo>
                    <a:pt x="18518" y="98390"/>
                  </a:lnTo>
                  <a:lnTo>
                    <a:pt x="23144" y="99470"/>
                  </a:lnTo>
                  <a:lnTo>
                    <a:pt x="34708" y="99470"/>
                  </a:lnTo>
                  <a:lnTo>
                    <a:pt x="41647" y="97156"/>
                  </a:lnTo>
                  <a:lnTo>
                    <a:pt x="46273" y="92530"/>
                  </a:lnTo>
                  <a:lnTo>
                    <a:pt x="50899" y="87903"/>
                  </a:lnTo>
                  <a:lnTo>
                    <a:pt x="53211" y="80964"/>
                  </a:lnTo>
                  <a:lnTo>
                    <a:pt x="53211" y="-2313"/>
                  </a:lnTo>
                  <a:lnTo>
                    <a:pt x="41647" y="-2313"/>
                  </a:lnTo>
                  <a:lnTo>
                    <a:pt x="41647" y="5860"/>
                  </a:lnTo>
                  <a:lnTo>
                    <a:pt x="37021" y="0"/>
                  </a:lnTo>
                  <a:lnTo>
                    <a:pt x="32395" y="-3546"/>
                  </a:lnTo>
                  <a:lnTo>
                    <a:pt x="16205" y="-3546"/>
                  </a:lnTo>
                  <a:lnTo>
                    <a:pt x="10408" y="0"/>
                  </a:lnTo>
                  <a:lnTo>
                    <a:pt x="12736" y="23132"/>
                  </a:lnTo>
                  <a:lnTo>
                    <a:pt x="13892" y="17426"/>
                  </a:lnTo>
                  <a:lnTo>
                    <a:pt x="16205" y="12800"/>
                  </a:lnTo>
                  <a:lnTo>
                    <a:pt x="18518" y="9253"/>
                  </a:lnTo>
                  <a:lnTo>
                    <a:pt x="21987" y="6939"/>
                  </a:lnTo>
                  <a:lnTo>
                    <a:pt x="33552" y="6939"/>
                  </a:lnTo>
                  <a:lnTo>
                    <a:pt x="38178" y="10486"/>
                  </a:lnTo>
                  <a:lnTo>
                    <a:pt x="40491" y="16192"/>
                  </a:lnTo>
                  <a:lnTo>
                    <a:pt x="40491" y="52125"/>
                  </a:lnTo>
                  <a:lnTo>
                    <a:pt x="38178" y="59065"/>
                  </a:lnTo>
                  <a:lnTo>
                    <a:pt x="33552" y="61378"/>
                  </a:lnTo>
                  <a:lnTo>
                    <a:pt x="21987" y="61378"/>
                  </a:lnTo>
                  <a:lnTo>
                    <a:pt x="18518" y="60144"/>
                  </a:lnTo>
                  <a:lnTo>
                    <a:pt x="16205" y="55518"/>
                  </a:lnTo>
                  <a:lnTo>
                    <a:pt x="13892" y="52125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1711"/>
                  </a:lnTo>
                  <a:lnTo>
                    <a:pt x="31239" y="71711"/>
                  </a:lnTo>
                  <a:lnTo>
                    <a:pt x="37021" y="69397"/>
                  </a:lnTo>
                  <a:lnTo>
                    <a:pt x="40491" y="63691"/>
                  </a:lnTo>
                  <a:lnTo>
                    <a:pt x="40491" y="84511"/>
                  </a:lnTo>
                  <a:lnTo>
                    <a:pt x="35865" y="89137"/>
                  </a:lnTo>
                  <a:lnTo>
                    <a:pt x="19675" y="89137"/>
                  </a:lnTo>
                  <a:lnTo>
                    <a:pt x="13892" y="86824"/>
                  </a:lnTo>
                  <a:lnTo>
                    <a:pt x="9251" y="82197"/>
                  </a:lnTo>
                  <a:lnTo>
                    <a:pt x="4625" y="90217"/>
                  </a:lnTo>
                  <a:lnTo>
                    <a:pt x="6938" y="92530"/>
                  </a:lnTo>
                  <a:lnTo>
                    <a:pt x="10408" y="94843"/>
                  </a:lnTo>
                  <a:lnTo>
                    <a:pt x="15049" y="97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1" name="object 934">
              <a:extLst>
                <a:ext uri="{FF2B5EF4-FFF2-40B4-BE49-F238E27FC236}">
                  <a16:creationId xmlns:a16="http://schemas.microsoft.com/office/drawing/2014/main" id="{9A7916BF-CD43-44D3-A514-A8293E3F05C6}"/>
                </a:ext>
              </a:extLst>
            </p:cNvPr>
            <p:cNvSpPr/>
            <p:nvPr/>
          </p:nvSpPr>
          <p:spPr>
            <a:xfrm>
              <a:off x="1257631" y="2292141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46" y="10184"/>
                  </a:moveTo>
                  <a:lnTo>
                    <a:pt x="1610" y="21267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110" y="67238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39334" y="75258"/>
                  </a:lnTo>
                  <a:lnTo>
                    <a:pt x="47429" y="71865"/>
                  </a:lnTo>
                  <a:lnTo>
                    <a:pt x="52055" y="64925"/>
                  </a:lnTo>
                  <a:lnTo>
                    <a:pt x="46273" y="56751"/>
                  </a:lnTo>
                  <a:lnTo>
                    <a:pt x="43960" y="60298"/>
                  </a:lnTo>
                  <a:lnTo>
                    <a:pt x="41647" y="62612"/>
                  </a:lnTo>
                  <a:lnTo>
                    <a:pt x="38178" y="63691"/>
                  </a:lnTo>
                  <a:lnTo>
                    <a:pt x="35865" y="64925"/>
                  </a:lnTo>
                  <a:lnTo>
                    <a:pt x="32395" y="66005"/>
                  </a:lnTo>
                  <a:lnTo>
                    <a:pt x="24300" y="66005"/>
                  </a:lnTo>
                  <a:lnTo>
                    <a:pt x="19675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8660"/>
                  </a:lnTo>
                  <a:lnTo>
                    <a:pt x="16205" y="15113"/>
                  </a:lnTo>
                  <a:lnTo>
                    <a:pt x="18518" y="12800"/>
                  </a:lnTo>
                  <a:lnTo>
                    <a:pt x="21987" y="10486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546"/>
                  </a:lnTo>
                  <a:lnTo>
                    <a:pt x="6954" y="9407"/>
                  </a:lnTo>
                  <a:lnTo>
                    <a:pt x="6446" y="10184"/>
                  </a:lnTo>
                  <a:close/>
                </a:path>
                <a:path w="53211" h="75258">
                  <a:moveTo>
                    <a:pt x="41647" y="3546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2736" y="31306"/>
                  </a:lnTo>
                  <a:lnTo>
                    <a:pt x="12736" y="41792"/>
                  </a:lnTo>
                  <a:lnTo>
                    <a:pt x="53211" y="41792"/>
                  </a:lnTo>
                  <a:lnTo>
                    <a:pt x="53202" y="32351"/>
                  </a:lnTo>
                  <a:lnTo>
                    <a:pt x="51346" y="18295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2" name="object 935">
              <a:extLst>
                <a:ext uri="{FF2B5EF4-FFF2-40B4-BE49-F238E27FC236}">
                  <a16:creationId xmlns:a16="http://schemas.microsoft.com/office/drawing/2014/main" id="{C065EFE1-C855-4658-99F8-77DBC8A4DA52}"/>
                </a:ext>
              </a:extLst>
            </p:cNvPr>
            <p:cNvSpPr/>
            <p:nvPr/>
          </p:nvSpPr>
          <p:spPr>
            <a:xfrm>
              <a:off x="1122296" y="2421838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26525"/>
                  </a:moveTo>
                  <a:lnTo>
                    <a:pt x="1156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1156" y="26525"/>
                  </a:lnTo>
                  <a:close/>
                </a:path>
                <a:path w="12720" h="99470">
                  <a:moveTo>
                    <a:pt x="0" y="6939"/>
                  </a:moveTo>
                  <a:lnTo>
                    <a:pt x="1156" y="10332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332"/>
                  </a:lnTo>
                  <a:lnTo>
                    <a:pt x="13877" y="3392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3" name="object 936">
              <a:extLst>
                <a:ext uri="{FF2B5EF4-FFF2-40B4-BE49-F238E27FC236}">
                  <a16:creationId xmlns:a16="http://schemas.microsoft.com/office/drawing/2014/main" id="{7D37FF0B-03AF-45A6-BCF1-F86D0A2B2A6B}"/>
                </a:ext>
              </a:extLst>
            </p:cNvPr>
            <p:cNvSpPr/>
            <p:nvPr/>
          </p:nvSpPr>
          <p:spPr>
            <a:xfrm>
              <a:off x="1152379" y="244728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0" y="1079"/>
                  </a:moveTo>
                  <a:lnTo>
                    <a:pt x="0" y="74024"/>
                  </a:lnTo>
                  <a:lnTo>
                    <a:pt x="12720" y="74024"/>
                  </a:lnTo>
                  <a:lnTo>
                    <a:pt x="12720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742" y="74024"/>
                  </a:lnTo>
                  <a:lnTo>
                    <a:pt x="49742" y="25445"/>
                  </a:lnTo>
                  <a:lnTo>
                    <a:pt x="48369" y="15685"/>
                  </a:lnTo>
                  <a:lnTo>
                    <a:pt x="42033" y="3835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4" name="object 937">
              <a:extLst>
                <a:ext uri="{FF2B5EF4-FFF2-40B4-BE49-F238E27FC236}">
                  <a16:creationId xmlns:a16="http://schemas.microsoft.com/office/drawing/2014/main" id="{28CB226C-3D2A-4708-89EC-3CF2CF4B75C6}"/>
                </a:ext>
              </a:extLst>
            </p:cNvPr>
            <p:cNvSpPr/>
            <p:nvPr/>
          </p:nvSpPr>
          <p:spPr>
            <a:xfrm>
              <a:off x="1214843" y="2415978"/>
              <a:ext cx="37006" cy="105330"/>
            </a:xfrm>
            <a:custGeom>
              <a:avLst/>
              <a:gdLst/>
              <a:ahLst/>
              <a:cxnLst/>
              <a:rect l="l" t="t" r="r" b="b"/>
              <a:pathLst>
                <a:path w="37006" h="105330">
                  <a:moveTo>
                    <a:pt x="20816" y="32385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3536" y="10486"/>
                  </a:lnTo>
                  <a:lnTo>
                    <a:pt x="37006" y="1156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2385"/>
                  </a:lnTo>
                  <a:lnTo>
                    <a:pt x="0" y="32385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5330"/>
                  </a:lnTo>
                  <a:lnTo>
                    <a:pt x="20816" y="105330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2385"/>
                  </a:lnTo>
                  <a:lnTo>
                    <a:pt x="20816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5" name="object 938">
              <a:extLst>
                <a:ext uri="{FF2B5EF4-FFF2-40B4-BE49-F238E27FC236}">
                  <a16:creationId xmlns:a16="http://schemas.microsoft.com/office/drawing/2014/main" id="{4790264A-3694-4272-A299-8DD4D0A5D069}"/>
                </a:ext>
              </a:extLst>
            </p:cNvPr>
            <p:cNvSpPr/>
            <p:nvPr/>
          </p:nvSpPr>
          <p:spPr>
            <a:xfrm>
              <a:off x="1261101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6" name="object 939">
              <a:extLst>
                <a:ext uri="{FF2B5EF4-FFF2-40B4-BE49-F238E27FC236}">
                  <a16:creationId xmlns:a16="http://schemas.microsoft.com/office/drawing/2014/main" id="{023D8379-4D82-4C50-8582-78D87783F76A}"/>
                </a:ext>
              </a:extLst>
            </p:cNvPr>
            <p:cNvSpPr/>
            <p:nvPr/>
          </p:nvSpPr>
          <p:spPr>
            <a:xfrm>
              <a:off x="1298122" y="2447284"/>
              <a:ext cx="50899" cy="75103"/>
            </a:xfrm>
            <a:custGeom>
              <a:avLst/>
              <a:gdLst/>
              <a:ahLst/>
              <a:cxnLst/>
              <a:rect l="l" t="t" r="r" b="b"/>
              <a:pathLst>
                <a:path w="50899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82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346" y="41638"/>
                  </a:lnTo>
                  <a:lnTo>
                    <a:pt x="19659" y="30072"/>
                  </a:lnTo>
                  <a:lnTo>
                    <a:pt x="12720" y="31151"/>
                  </a:lnTo>
                  <a:lnTo>
                    <a:pt x="8095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99" h="75103">
                  <a:moveTo>
                    <a:pt x="48586" y="13879"/>
                  </a:moveTo>
                  <a:lnTo>
                    <a:pt x="46273" y="9253"/>
                  </a:lnTo>
                  <a:lnTo>
                    <a:pt x="42803" y="4626"/>
                  </a:lnTo>
                  <a:lnTo>
                    <a:pt x="39334" y="1079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156" y="17272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3879"/>
                  </a:lnTo>
                  <a:lnTo>
                    <a:pt x="37021" y="17272"/>
                  </a:lnTo>
                  <a:lnTo>
                    <a:pt x="37021" y="28838"/>
                  </a:lnTo>
                  <a:lnTo>
                    <a:pt x="27770" y="28838"/>
                  </a:lnTo>
                  <a:lnTo>
                    <a:pt x="19659" y="30072"/>
                  </a:lnTo>
                  <a:lnTo>
                    <a:pt x="17346" y="41638"/>
                  </a:lnTo>
                  <a:lnTo>
                    <a:pt x="19659" y="39325"/>
                  </a:lnTo>
                  <a:lnTo>
                    <a:pt x="24300" y="38091"/>
                  </a:lnTo>
                  <a:lnTo>
                    <a:pt x="37021" y="38091"/>
                  </a:lnTo>
                  <a:lnTo>
                    <a:pt x="37021" y="55518"/>
                  </a:lnTo>
                  <a:lnTo>
                    <a:pt x="33552" y="60144"/>
                  </a:lnTo>
                  <a:lnTo>
                    <a:pt x="28926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70" y="75103"/>
                  </a:lnTo>
                  <a:lnTo>
                    <a:pt x="32395" y="71711"/>
                  </a:lnTo>
                  <a:lnTo>
                    <a:pt x="37021" y="65850"/>
                  </a:lnTo>
                  <a:lnTo>
                    <a:pt x="37021" y="69397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790"/>
                  </a:lnTo>
                  <a:lnTo>
                    <a:pt x="49742" y="68164"/>
                  </a:lnTo>
                  <a:lnTo>
                    <a:pt x="48586" y="63537"/>
                  </a:lnTo>
                  <a:lnTo>
                    <a:pt x="4858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7" name="object 940">
              <a:extLst>
                <a:ext uri="{FF2B5EF4-FFF2-40B4-BE49-F238E27FC236}">
                  <a16:creationId xmlns:a16="http://schemas.microsoft.com/office/drawing/2014/main" id="{1AC6DBC7-3D98-4D28-B470-3A7E6A9DE9DC}"/>
                </a:ext>
              </a:extLst>
            </p:cNvPr>
            <p:cNvSpPr/>
            <p:nvPr/>
          </p:nvSpPr>
          <p:spPr>
            <a:xfrm>
              <a:off x="1361742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25457" y="64771"/>
                  </a:moveTo>
                  <a:lnTo>
                    <a:pt x="21987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20" y="55518"/>
                  </a:lnTo>
                  <a:lnTo>
                    <a:pt x="12720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95" y="68164"/>
                  </a:lnTo>
                  <a:lnTo>
                    <a:pt x="12720" y="72790"/>
                  </a:ln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8586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613" y="31151"/>
                  </a:lnTo>
                  <a:lnTo>
                    <a:pt x="21987" y="28838"/>
                  </a:lnTo>
                  <a:lnTo>
                    <a:pt x="18503" y="26525"/>
                  </a:lnTo>
                  <a:lnTo>
                    <a:pt x="15033" y="24212"/>
                  </a:lnTo>
                  <a:lnTo>
                    <a:pt x="15033" y="16192"/>
                  </a:lnTo>
                  <a:lnTo>
                    <a:pt x="17346" y="12645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9742" y="21898"/>
                  </a:lnTo>
                  <a:lnTo>
                    <a:pt x="49742" y="14959"/>
                  </a:lnTo>
                  <a:lnTo>
                    <a:pt x="47429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525"/>
                  </a:lnTo>
                  <a:lnTo>
                    <a:pt x="4625" y="28838"/>
                  </a:lnTo>
                  <a:lnTo>
                    <a:pt x="8095" y="33465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657"/>
                  </a:lnTo>
                  <a:lnTo>
                    <a:pt x="38178" y="54284"/>
                  </a:lnTo>
                  <a:lnTo>
                    <a:pt x="38178" y="57831"/>
                  </a:lnTo>
                  <a:lnTo>
                    <a:pt x="34708" y="62458"/>
                  </a:lnTo>
                  <a:lnTo>
                    <a:pt x="30083" y="64771"/>
                  </a:lnTo>
                  <a:lnTo>
                    <a:pt x="25457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8" name="object 941">
              <a:extLst>
                <a:ext uri="{FF2B5EF4-FFF2-40B4-BE49-F238E27FC236}">
                  <a16:creationId xmlns:a16="http://schemas.microsoft.com/office/drawing/2014/main" id="{1FCAEBD0-6ABF-4F37-940B-D3298AFF8429}"/>
                </a:ext>
              </a:extLst>
            </p:cNvPr>
            <p:cNvSpPr/>
            <p:nvPr/>
          </p:nvSpPr>
          <p:spPr>
            <a:xfrm>
              <a:off x="1419580" y="2429857"/>
              <a:ext cx="33552" cy="92530"/>
            </a:xfrm>
            <a:custGeom>
              <a:avLst/>
              <a:gdLst/>
              <a:ahLst/>
              <a:cxnLst/>
              <a:rect l="l" t="t" r="r" b="b"/>
              <a:pathLst>
                <a:path w="33552" h="92530">
                  <a:moveTo>
                    <a:pt x="21987" y="18506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57" y="92530"/>
                  </a:lnTo>
                  <a:lnTo>
                    <a:pt x="30083" y="91450"/>
                  </a:lnTo>
                  <a:lnTo>
                    <a:pt x="33552" y="91450"/>
                  </a:lnTo>
                  <a:lnTo>
                    <a:pt x="33552" y="80964"/>
                  </a:lnTo>
                  <a:lnTo>
                    <a:pt x="28926" y="82197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8506"/>
                  </a:lnTo>
                  <a:lnTo>
                    <a:pt x="2198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9" name="object 942">
              <a:extLst>
                <a:ext uri="{FF2B5EF4-FFF2-40B4-BE49-F238E27FC236}">
                  <a16:creationId xmlns:a16="http://schemas.microsoft.com/office/drawing/2014/main" id="{2841F128-CFDA-45BF-843C-5CE192F5FCDE}"/>
                </a:ext>
              </a:extLst>
            </p:cNvPr>
            <p:cNvSpPr/>
            <p:nvPr/>
          </p:nvSpPr>
          <p:spPr>
            <a:xfrm>
              <a:off x="1465853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0" name="object 943">
              <a:extLst>
                <a:ext uri="{FF2B5EF4-FFF2-40B4-BE49-F238E27FC236}">
                  <a16:creationId xmlns:a16="http://schemas.microsoft.com/office/drawing/2014/main" id="{FC5A9105-C98F-4599-A69E-8C3603C165FA}"/>
                </a:ext>
              </a:extLst>
            </p:cNvPr>
            <p:cNvSpPr/>
            <p:nvPr/>
          </p:nvSpPr>
          <p:spPr>
            <a:xfrm>
              <a:off x="1506344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536" y="71711"/>
                  </a:lnTo>
                  <a:lnTo>
                    <a:pt x="37006" y="66005"/>
                  </a:lnTo>
                  <a:lnTo>
                    <a:pt x="38162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11" y="63691"/>
                  </a:lnTo>
                  <a:lnTo>
                    <a:pt x="15033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1" name="object 944">
              <a:extLst>
                <a:ext uri="{FF2B5EF4-FFF2-40B4-BE49-F238E27FC236}">
                  <a16:creationId xmlns:a16="http://schemas.microsoft.com/office/drawing/2014/main" id="{97081DE4-A199-4057-B1D0-A1F8E73A32A1}"/>
                </a:ext>
              </a:extLst>
            </p:cNvPr>
            <p:cNvSpPr/>
            <p:nvPr/>
          </p:nvSpPr>
          <p:spPr>
            <a:xfrm>
              <a:off x="1569964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1564" y="71711"/>
                  </a:lnTo>
                  <a:lnTo>
                    <a:pt x="18503" y="75103"/>
                  </a:lnTo>
                  <a:lnTo>
                    <a:pt x="34693" y="75103"/>
                  </a:lnTo>
                  <a:lnTo>
                    <a:pt x="40475" y="72790"/>
                  </a:lnTo>
                  <a:lnTo>
                    <a:pt x="45101" y="68164"/>
                  </a:lnTo>
                  <a:lnTo>
                    <a:pt x="49727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32" y="50891"/>
                  </a:lnTo>
                  <a:lnTo>
                    <a:pt x="40475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224" y="64771"/>
                  </a:lnTo>
                  <a:lnTo>
                    <a:pt x="21972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475" y="20819"/>
                  </a:lnTo>
                  <a:lnTo>
                    <a:pt x="41632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27" y="11566"/>
                  </a:lnTo>
                  <a:lnTo>
                    <a:pt x="45101" y="6939"/>
                  </a:lnTo>
                  <a:lnTo>
                    <a:pt x="40475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2" name="object 945">
              <a:extLst>
                <a:ext uri="{FF2B5EF4-FFF2-40B4-BE49-F238E27FC236}">
                  <a16:creationId xmlns:a16="http://schemas.microsoft.com/office/drawing/2014/main" id="{ACEB4D08-9FA6-4325-9CF9-C9F44FBC1038}"/>
                </a:ext>
              </a:extLst>
            </p:cNvPr>
            <p:cNvSpPr/>
            <p:nvPr/>
          </p:nvSpPr>
          <p:spPr>
            <a:xfrm>
              <a:off x="1627802" y="2429857"/>
              <a:ext cx="33536" cy="92530"/>
            </a:xfrm>
            <a:custGeom>
              <a:avLst/>
              <a:gdLst/>
              <a:ahLst/>
              <a:cxnLst/>
              <a:rect l="l" t="t" r="r" b="b"/>
              <a:pathLst>
                <a:path w="33536" h="92530">
                  <a:moveTo>
                    <a:pt x="33536" y="80964"/>
                  </a:moveTo>
                  <a:lnTo>
                    <a:pt x="32380" y="80964"/>
                  </a:lnTo>
                  <a:lnTo>
                    <a:pt x="28911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36" y="27759"/>
                  </a:lnTo>
                  <a:lnTo>
                    <a:pt x="33536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2530"/>
                  </a:lnTo>
                  <a:lnTo>
                    <a:pt x="28911" y="92530"/>
                  </a:lnTo>
                  <a:lnTo>
                    <a:pt x="33536" y="91450"/>
                  </a:lnTo>
                  <a:lnTo>
                    <a:pt x="33536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3" name="object 946">
              <a:extLst>
                <a:ext uri="{FF2B5EF4-FFF2-40B4-BE49-F238E27FC236}">
                  <a16:creationId xmlns:a16="http://schemas.microsoft.com/office/drawing/2014/main" id="{EB1CA7C1-9175-4C02-8FF9-C793ABB0A344}"/>
                </a:ext>
              </a:extLst>
            </p:cNvPr>
            <p:cNvSpPr/>
            <p:nvPr/>
          </p:nvSpPr>
          <p:spPr>
            <a:xfrm>
              <a:off x="1674060" y="2448364"/>
              <a:ext cx="49742" cy="74024"/>
            </a:xfrm>
            <a:custGeom>
              <a:avLst/>
              <a:gdLst/>
              <a:ahLst/>
              <a:cxnLst/>
              <a:rect l="l" t="t" r="r" b="b"/>
              <a:pathLst>
                <a:path w="49742" h="74024">
                  <a:moveTo>
                    <a:pt x="12736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82" y="67084"/>
                  </a:lnTo>
                  <a:lnTo>
                    <a:pt x="9266" y="71711"/>
                  </a:lnTo>
                  <a:lnTo>
                    <a:pt x="13892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8178" y="66005"/>
                  </a:lnTo>
                  <a:lnTo>
                    <a:pt x="38178" y="72944"/>
                  </a:lnTo>
                  <a:lnTo>
                    <a:pt x="49742" y="72944"/>
                  </a:lnTo>
                  <a:lnTo>
                    <a:pt x="49742" y="0"/>
                  </a:lnTo>
                  <a:lnTo>
                    <a:pt x="37021" y="0"/>
                  </a:lnTo>
                  <a:lnTo>
                    <a:pt x="37021" y="53204"/>
                  </a:lnTo>
                  <a:lnTo>
                    <a:pt x="34708" y="60144"/>
                  </a:lnTo>
                  <a:lnTo>
                    <a:pt x="30083" y="63691"/>
                  </a:lnTo>
                  <a:lnTo>
                    <a:pt x="16205" y="63691"/>
                  </a:lnTo>
                  <a:lnTo>
                    <a:pt x="12736" y="57831"/>
                  </a:lnTo>
                  <a:lnTo>
                    <a:pt x="12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4" name="object 947">
              <a:extLst>
                <a:ext uri="{FF2B5EF4-FFF2-40B4-BE49-F238E27FC236}">
                  <a16:creationId xmlns:a16="http://schemas.microsoft.com/office/drawing/2014/main" id="{9F5764D4-D413-4F59-9D78-78D06585007B}"/>
                </a:ext>
              </a:extLst>
            </p:cNvPr>
            <p:cNvSpPr/>
            <p:nvPr/>
          </p:nvSpPr>
          <p:spPr>
            <a:xfrm>
              <a:off x="1739993" y="2447284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12736" y="74024"/>
                  </a:moveTo>
                  <a:lnTo>
                    <a:pt x="12736" y="21898"/>
                  </a:lnTo>
                  <a:lnTo>
                    <a:pt x="15049" y="14959"/>
                  </a:lnTo>
                  <a:lnTo>
                    <a:pt x="18518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5" name="object 948">
              <a:extLst>
                <a:ext uri="{FF2B5EF4-FFF2-40B4-BE49-F238E27FC236}">
                  <a16:creationId xmlns:a16="http://schemas.microsoft.com/office/drawing/2014/main" id="{39F8E25C-9390-4526-94DD-66C30E3C064B}"/>
                </a:ext>
              </a:extLst>
            </p:cNvPr>
            <p:cNvSpPr/>
            <p:nvPr/>
          </p:nvSpPr>
          <p:spPr>
            <a:xfrm>
              <a:off x="1778171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23" y="75100"/>
                  </a:lnTo>
                  <a:lnTo>
                    <a:pt x="41710" y="72285"/>
                  </a:lnTo>
                  <a:lnTo>
                    <a:pt x="50899" y="63537"/>
                  </a:lnTo>
                  <a:lnTo>
                    <a:pt x="45116" y="56597"/>
                  </a:lnTo>
                  <a:lnTo>
                    <a:pt x="42803" y="58911"/>
                  </a:lnTo>
                  <a:lnTo>
                    <a:pt x="38178" y="62458"/>
                  </a:lnTo>
                  <a:lnTo>
                    <a:pt x="34708" y="63537"/>
                  </a:lnTo>
                  <a:lnTo>
                    <a:pt x="32395" y="64771"/>
                  </a:lnTo>
                  <a:lnTo>
                    <a:pt x="23144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7346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7346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272"/>
                  </a:lnTo>
                  <a:lnTo>
                    <a:pt x="39334" y="21898"/>
                  </a:lnTo>
                  <a:lnTo>
                    <a:pt x="40491" y="28838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055" y="40404"/>
                  </a:lnTo>
                  <a:lnTo>
                    <a:pt x="52055" y="21898"/>
                  </a:lnTo>
                  <a:lnTo>
                    <a:pt x="49742" y="12645"/>
                  </a:lnTo>
                  <a:lnTo>
                    <a:pt x="45116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6" name="object 949">
              <a:extLst>
                <a:ext uri="{FF2B5EF4-FFF2-40B4-BE49-F238E27FC236}">
                  <a16:creationId xmlns:a16="http://schemas.microsoft.com/office/drawing/2014/main" id="{FA2D7A54-55B4-4BE0-AF8F-9B0F8F6792FA}"/>
                </a:ext>
              </a:extLst>
            </p:cNvPr>
            <p:cNvSpPr/>
            <p:nvPr/>
          </p:nvSpPr>
          <p:spPr>
            <a:xfrm>
              <a:off x="1844104" y="2506195"/>
              <a:ext cx="16205" cy="15113"/>
            </a:xfrm>
            <a:custGeom>
              <a:avLst/>
              <a:gdLst/>
              <a:ahLst/>
              <a:cxnLst/>
              <a:rect l="l" t="t" r="r" b="b"/>
              <a:pathLst>
                <a:path w="16205" h="15113">
                  <a:moveTo>
                    <a:pt x="0" y="8173"/>
                  </a:moveTo>
                  <a:lnTo>
                    <a:pt x="1156" y="11566"/>
                  </a:lnTo>
                  <a:lnTo>
                    <a:pt x="3469" y="15113"/>
                  </a:lnTo>
                  <a:lnTo>
                    <a:pt x="12720" y="15113"/>
                  </a:lnTo>
                  <a:lnTo>
                    <a:pt x="15033" y="11566"/>
                  </a:lnTo>
                  <a:lnTo>
                    <a:pt x="16205" y="8173"/>
                  </a:lnTo>
                  <a:lnTo>
                    <a:pt x="15033" y="4626"/>
                  </a:lnTo>
                  <a:lnTo>
                    <a:pt x="12720" y="1233"/>
                  </a:lnTo>
                  <a:lnTo>
                    <a:pt x="8095" y="0"/>
                  </a:lnTo>
                  <a:lnTo>
                    <a:pt x="3469" y="1233"/>
                  </a:lnTo>
                  <a:lnTo>
                    <a:pt x="1156" y="462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7" name="object 926">
              <a:extLst>
                <a:ext uri="{FF2B5EF4-FFF2-40B4-BE49-F238E27FC236}">
                  <a16:creationId xmlns:a16="http://schemas.microsoft.com/office/drawing/2014/main" id="{15F40591-A648-4E60-9614-86433E5DEC04}"/>
                </a:ext>
              </a:extLst>
            </p:cNvPr>
            <p:cNvSpPr/>
            <p:nvPr/>
          </p:nvSpPr>
          <p:spPr>
            <a:xfrm>
              <a:off x="1352491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21" y="39479"/>
                  </a:lnTo>
                  <a:lnTo>
                    <a:pt x="37021" y="56751"/>
                  </a:lnTo>
                  <a:lnTo>
                    <a:pt x="34708" y="61378"/>
                  </a:lnTo>
                  <a:lnTo>
                    <a:pt x="31239" y="62612"/>
                  </a:lnTo>
                  <a:lnTo>
                    <a:pt x="26598" y="64925"/>
                  </a:lnTo>
                  <a:lnTo>
                    <a:pt x="19659" y="64925"/>
                  </a:lnTo>
                  <a:lnTo>
                    <a:pt x="16190" y="63691"/>
                  </a:lnTo>
                  <a:lnTo>
                    <a:pt x="15033" y="75258"/>
                  </a:lnTo>
                  <a:lnTo>
                    <a:pt x="27754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8178" y="70631"/>
                  </a:lnTo>
                  <a:lnTo>
                    <a:pt x="39334" y="74178"/>
                  </a:lnTo>
                  <a:lnTo>
                    <a:pt x="52055" y="74178"/>
                  </a:lnTo>
                  <a:lnTo>
                    <a:pt x="52055" y="72944"/>
                  </a:lnTo>
                  <a:lnTo>
                    <a:pt x="49742" y="69552"/>
                  </a:lnTo>
                  <a:lnTo>
                    <a:pt x="49742" y="22053"/>
                  </a:lnTo>
                  <a:lnTo>
                    <a:pt x="48586" y="15113"/>
                  </a:lnTo>
                  <a:lnTo>
                    <a:pt x="47429" y="9407"/>
                  </a:lnTo>
                  <a:lnTo>
                    <a:pt x="42803" y="5860"/>
                  </a:lnTo>
                  <a:lnTo>
                    <a:pt x="39334" y="2467"/>
                  </a:lnTo>
                  <a:lnTo>
                    <a:pt x="33552" y="0"/>
                  </a:lnTo>
                  <a:lnTo>
                    <a:pt x="21972" y="0"/>
                  </a:lnTo>
                  <a:lnTo>
                    <a:pt x="17346" y="1233"/>
                  </a:lnTo>
                  <a:lnTo>
                    <a:pt x="13877" y="3546"/>
                  </a:lnTo>
                  <a:lnTo>
                    <a:pt x="10408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30083" y="10486"/>
                  </a:lnTo>
                  <a:lnTo>
                    <a:pt x="32395" y="11720"/>
                  </a:lnTo>
                  <a:lnTo>
                    <a:pt x="35865" y="15113"/>
                  </a:lnTo>
                  <a:lnTo>
                    <a:pt x="37021" y="18660"/>
                  </a:lnTo>
                  <a:lnTo>
                    <a:pt x="37021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3877" y="45185"/>
                  </a:lnTo>
                  <a:lnTo>
                    <a:pt x="17346" y="42872"/>
                  </a:lnTo>
                  <a:lnTo>
                    <a:pt x="20816" y="40559"/>
                  </a:lnTo>
                  <a:close/>
                </a:path>
                <a:path w="52055" h="75258">
                  <a:moveTo>
                    <a:pt x="2312" y="66005"/>
                  </a:moveTo>
                  <a:lnTo>
                    <a:pt x="5782" y="70631"/>
                  </a:lnTo>
                  <a:lnTo>
                    <a:pt x="9251" y="74178"/>
                  </a:lnTo>
                  <a:lnTo>
                    <a:pt x="15033" y="75258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2720" y="48732"/>
                  </a:lnTo>
                  <a:lnTo>
                    <a:pt x="13877" y="45185"/>
                  </a:lnTo>
                  <a:lnTo>
                    <a:pt x="12720" y="32539"/>
                  </a:lnTo>
                  <a:lnTo>
                    <a:pt x="8095" y="37166"/>
                  </a:lnTo>
                  <a:lnTo>
                    <a:pt x="3469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8" name="object 927">
              <a:extLst>
                <a:ext uri="{FF2B5EF4-FFF2-40B4-BE49-F238E27FC236}">
                  <a16:creationId xmlns:a16="http://schemas.microsoft.com/office/drawing/2014/main" id="{599929F2-9A5D-4266-B243-9DC3A7E9DBDD}"/>
                </a:ext>
              </a:extLst>
            </p:cNvPr>
            <p:cNvSpPr/>
            <p:nvPr/>
          </p:nvSpPr>
          <p:spPr>
            <a:xfrm>
              <a:off x="1426519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9" name="object 928">
              <a:extLst>
                <a:ext uri="{FF2B5EF4-FFF2-40B4-BE49-F238E27FC236}">
                  <a16:creationId xmlns:a16="http://schemas.microsoft.com/office/drawing/2014/main" id="{7E49E72A-0EF2-4AF9-A063-BFFC1AD8D761}"/>
                </a:ext>
              </a:extLst>
            </p:cNvPr>
            <p:cNvSpPr/>
            <p:nvPr/>
          </p:nvSpPr>
          <p:spPr>
            <a:xfrm>
              <a:off x="1456602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0" name="object 919">
              <a:extLst>
                <a:ext uri="{FF2B5EF4-FFF2-40B4-BE49-F238E27FC236}">
                  <a16:creationId xmlns:a16="http://schemas.microsoft.com/office/drawing/2014/main" id="{AF9A82DF-FD48-4057-9BB6-88EBA4626751}"/>
                </a:ext>
              </a:extLst>
            </p:cNvPr>
            <p:cNvSpPr/>
            <p:nvPr/>
          </p:nvSpPr>
          <p:spPr>
            <a:xfrm>
              <a:off x="150750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20" y="51045"/>
                  </a:moveTo>
                  <a:lnTo>
                    <a:pt x="12720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1720"/>
                  </a:lnTo>
                  <a:lnTo>
                    <a:pt x="38162" y="15113"/>
                  </a:lnTo>
                  <a:lnTo>
                    <a:pt x="40475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040" y="18660"/>
                  </a:lnTo>
                  <a:lnTo>
                    <a:pt x="49727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407"/>
                  </a:lnTo>
                  <a:lnTo>
                    <a:pt x="2290" y="19840"/>
                  </a:lnTo>
                  <a:lnTo>
                    <a:pt x="0" y="33619"/>
                  </a:lnTo>
                  <a:lnTo>
                    <a:pt x="24" y="43460"/>
                  </a:lnTo>
                  <a:lnTo>
                    <a:pt x="2528" y="57262"/>
                  </a:lnTo>
                  <a:lnTo>
                    <a:pt x="8095" y="67238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4693" y="75258"/>
                  </a:lnTo>
                  <a:lnTo>
                    <a:pt x="40475" y="72944"/>
                  </a:lnTo>
                  <a:lnTo>
                    <a:pt x="45101" y="68318"/>
                  </a:lnTo>
                  <a:lnTo>
                    <a:pt x="49727" y="63691"/>
                  </a:lnTo>
                  <a:lnTo>
                    <a:pt x="52040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475" y="59065"/>
                  </a:lnTo>
                  <a:lnTo>
                    <a:pt x="38162" y="61378"/>
                  </a:lnTo>
                  <a:lnTo>
                    <a:pt x="35849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20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1" name="object 920">
              <a:extLst>
                <a:ext uri="{FF2B5EF4-FFF2-40B4-BE49-F238E27FC236}">
                  <a16:creationId xmlns:a16="http://schemas.microsoft.com/office/drawing/2014/main" id="{84F1B1B6-4207-4332-84FA-82615DAD4A7C}"/>
                </a:ext>
              </a:extLst>
            </p:cNvPr>
            <p:cNvSpPr/>
            <p:nvPr/>
          </p:nvSpPr>
          <p:spPr>
            <a:xfrm>
              <a:off x="1573434" y="2263303"/>
              <a:ext cx="48586" cy="103017"/>
            </a:xfrm>
            <a:custGeom>
              <a:avLst/>
              <a:gdLst/>
              <a:ahLst/>
              <a:cxnLst/>
              <a:rect l="l" t="t" r="r" b="b"/>
              <a:pathLst>
                <a:path w="48586" h="103017">
                  <a:moveTo>
                    <a:pt x="41173" y="33045"/>
                  </a:moveTo>
                  <a:lnTo>
                    <a:pt x="28911" y="28838"/>
                  </a:lnTo>
                  <a:lnTo>
                    <a:pt x="21972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2720" y="47498"/>
                  </a:lnTo>
                  <a:lnTo>
                    <a:pt x="17346" y="42872"/>
                  </a:lnTo>
                  <a:lnTo>
                    <a:pt x="21972" y="39325"/>
                  </a:lnTo>
                  <a:lnTo>
                    <a:pt x="28911" y="39325"/>
                  </a:lnTo>
                  <a:lnTo>
                    <a:pt x="32380" y="40559"/>
                  </a:lnTo>
                  <a:lnTo>
                    <a:pt x="33536" y="42872"/>
                  </a:lnTo>
                  <a:lnTo>
                    <a:pt x="35849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86" y="103017"/>
                  </a:lnTo>
                  <a:lnTo>
                    <a:pt x="48586" y="54438"/>
                  </a:lnTo>
                  <a:lnTo>
                    <a:pt x="47648" y="45028"/>
                  </a:lnTo>
                  <a:lnTo>
                    <a:pt x="41173" y="33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2" name="object 921">
              <a:extLst>
                <a:ext uri="{FF2B5EF4-FFF2-40B4-BE49-F238E27FC236}">
                  <a16:creationId xmlns:a16="http://schemas.microsoft.com/office/drawing/2014/main" id="{A352EE46-BE86-4706-A400-4F5B957E8249}"/>
                </a:ext>
              </a:extLst>
            </p:cNvPr>
            <p:cNvSpPr/>
            <p:nvPr/>
          </p:nvSpPr>
          <p:spPr>
            <a:xfrm>
              <a:off x="1638210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" y="66005"/>
                  </a:moveTo>
                  <a:lnTo>
                    <a:pt x="4625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5033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5849" y="39479"/>
                  </a:lnTo>
                  <a:lnTo>
                    <a:pt x="35849" y="56751"/>
                  </a:lnTo>
                  <a:lnTo>
                    <a:pt x="33536" y="61378"/>
                  </a:lnTo>
                  <a:lnTo>
                    <a:pt x="30067" y="62612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6598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8586" y="69552"/>
                  </a:lnTo>
                  <a:lnTo>
                    <a:pt x="48586" y="15113"/>
                  </a:ln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5782" y="8173"/>
                  </a:lnTo>
                  <a:lnTo>
                    <a:pt x="3469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5849" y="30226"/>
                  </a:lnTo>
                  <a:lnTo>
                    <a:pt x="18503" y="30226"/>
                  </a:lnTo>
                  <a:lnTo>
                    <a:pt x="11564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close/>
                </a:path>
                <a:path w="50899" h="75258">
                  <a:moveTo>
                    <a:pt x="20816" y="75258"/>
                  </a:moveTo>
                  <a:lnTo>
                    <a:pt x="26598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5033" y="63691"/>
                  </a:lnTo>
                  <a:lnTo>
                    <a:pt x="13877" y="75258"/>
                  </a:lnTo>
                  <a:lnTo>
                    <a:pt x="20816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3" name="object 922">
              <a:extLst>
                <a:ext uri="{FF2B5EF4-FFF2-40B4-BE49-F238E27FC236}">
                  <a16:creationId xmlns:a16="http://schemas.microsoft.com/office/drawing/2014/main" id="{975F9A15-7274-48AC-87DE-ED7E8138984A}"/>
                </a:ext>
              </a:extLst>
            </p:cNvPr>
            <p:cNvSpPr/>
            <p:nvPr/>
          </p:nvSpPr>
          <p:spPr>
            <a:xfrm>
              <a:off x="1704143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41179" y="4206"/>
                  </a:moveTo>
                  <a:lnTo>
                    <a:pt x="28911" y="0"/>
                  </a:lnTo>
                  <a:lnTo>
                    <a:pt x="21972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720" y="18660"/>
                  </a:lnTo>
                  <a:lnTo>
                    <a:pt x="17346" y="14033"/>
                  </a:lnTo>
                  <a:lnTo>
                    <a:pt x="21972" y="10486"/>
                  </a:lnTo>
                  <a:lnTo>
                    <a:pt x="28911" y="10486"/>
                  </a:lnTo>
                  <a:lnTo>
                    <a:pt x="32380" y="11720"/>
                  </a:lnTo>
                  <a:lnTo>
                    <a:pt x="33536" y="14033"/>
                  </a:lnTo>
                  <a:lnTo>
                    <a:pt x="35849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0" y="16189"/>
                  </a:lnTo>
                  <a:lnTo>
                    <a:pt x="41179" y="42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4" name="object 923">
              <a:extLst>
                <a:ext uri="{FF2B5EF4-FFF2-40B4-BE49-F238E27FC236}">
                  <a16:creationId xmlns:a16="http://schemas.microsoft.com/office/drawing/2014/main" id="{C31B0415-C38B-4069-A8DB-2939A4C0D7ED}"/>
                </a:ext>
              </a:extLst>
            </p:cNvPr>
            <p:cNvSpPr/>
            <p:nvPr/>
          </p:nvSpPr>
          <p:spPr>
            <a:xfrm>
              <a:off x="1767763" y="2292141"/>
              <a:ext cx="52055" cy="103017"/>
            </a:xfrm>
            <a:custGeom>
              <a:avLst/>
              <a:gdLst/>
              <a:ahLst/>
              <a:cxnLst/>
              <a:rect l="l" t="t" r="r" b="b"/>
              <a:pathLst>
                <a:path w="52055" h="103017">
                  <a:moveTo>
                    <a:pt x="9251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1972" y="103017"/>
                  </a:lnTo>
                  <a:lnTo>
                    <a:pt x="34708" y="103017"/>
                  </a:lnTo>
                  <a:lnTo>
                    <a:pt x="40491" y="100703"/>
                  </a:lnTo>
                  <a:lnTo>
                    <a:pt x="45116" y="96077"/>
                  </a:lnTo>
                  <a:lnTo>
                    <a:pt x="49742" y="91450"/>
                  </a:lnTo>
                  <a:lnTo>
                    <a:pt x="52055" y="84511"/>
                  </a:lnTo>
                  <a:lnTo>
                    <a:pt x="52055" y="1233"/>
                  </a:lnTo>
                  <a:lnTo>
                    <a:pt x="41647" y="1233"/>
                  </a:lnTo>
                  <a:lnTo>
                    <a:pt x="40491" y="9407"/>
                  </a:lnTo>
                  <a:lnTo>
                    <a:pt x="37021" y="3546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7346" y="12800"/>
                  </a:lnTo>
                  <a:lnTo>
                    <a:pt x="21972" y="10486"/>
                  </a:lnTo>
                  <a:lnTo>
                    <a:pt x="32395" y="10486"/>
                  </a:lnTo>
                  <a:lnTo>
                    <a:pt x="37021" y="14033"/>
                  </a:lnTo>
                  <a:lnTo>
                    <a:pt x="40491" y="19739"/>
                  </a:lnTo>
                  <a:lnTo>
                    <a:pt x="40491" y="55672"/>
                  </a:lnTo>
                  <a:lnTo>
                    <a:pt x="37021" y="62612"/>
                  </a:lnTo>
                  <a:lnTo>
                    <a:pt x="32395" y="64925"/>
                  </a:lnTo>
                  <a:lnTo>
                    <a:pt x="21972" y="64925"/>
                  </a:lnTo>
                  <a:lnTo>
                    <a:pt x="17346" y="63691"/>
                  </a:lnTo>
                  <a:lnTo>
                    <a:pt x="15033" y="59065"/>
                  </a:lnTo>
                  <a:lnTo>
                    <a:pt x="12720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408" y="3546"/>
                  </a:lnTo>
                  <a:lnTo>
                    <a:pt x="5782" y="9407"/>
                  </a:lnTo>
                  <a:lnTo>
                    <a:pt x="5420" y="9868"/>
                  </a:lnTo>
                  <a:lnTo>
                    <a:pt x="1088" y="20269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82" y="67238"/>
                  </a:lnTo>
                  <a:lnTo>
                    <a:pt x="10408" y="72944"/>
                  </a:lnTo>
                  <a:lnTo>
                    <a:pt x="16190" y="75258"/>
                  </a:lnTo>
                  <a:lnTo>
                    <a:pt x="31224" y="75258"/>
                  </a:lnTo>
                  <a:lnTo>
                    <a:pt x="35865" y="72944"/>
                  </a:lnTo>
                  <a:lnTo>
                    <a:pt x="40491" y="67238"/>
                  </a:lnTo>
                  <a:lnTo>
                    <a:pt x="40491" y="88058"/>
                  </a:lnTo>
                  <a:lnTo>
                    <a:pt x="34708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095" y="85744"/>
                  </a:lnTo>
                  <a:lnTo>
                    <a:pt x="3469" y="93764"/>
                  </a:lnTo>
                  <a:lnTo>
                    <a:pt x="5782" y="96077"/>
                  </a:lnTo>
                  <a:lnTo>
                    <a:pt x="9251" y="98390"/>
                  </a:lnTo>
                  <a:close/>
                </a:path>
                <a:path w="52055" h="103017">
                  <a:moveTo>
                    <a:pt x="16190" y="0"/>
                  </a:moveTo>
                  <a:lnTo>
                    <a:pt x="10408" y="3546"/>
                  </a:lnTo>
                  <a:lnTo>
                    <a:pt x="11564" y="26679"/>
                  </a:lnTo>
                  <a:lnTo>
                    <a:pt x="12720" y="20973"/>
                  </a:lnTo>
                  <a:lnTo>
                    <a:pt x="15033" y="16347"/>
                  </a:lnTo>
                  <a:lnTo>
                    <a:pt x="17346" y="12800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5" name="object 924">
              <a:extLst>
                <a:ext uri="{FF2B5EF4-FFF2-40B4-BE49-F238E27FC236}">
                  <a16:creationId xmlns:a16="http://schemas.microsoft.com/office/drawing/2014/main" id="{A8B2F29A-1D40-482D-A4BD-97B66D9684A4}"/>
                </a:ext>
              </a:extLst>
            </p:cNvPr>
            <p:cNvSpPr/>
            <p:nvPr/>
          </p:nvSpPr>
          <p:spPr>
            <a:xfrm>
              <a:off x="1834852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8934" y="75243"/>
                  </a:lnTo>
                  <a:lnTo>
                    <a:pt x="42101" y="72497"/>
                  </a:lnTo>
                  <a:lnTo>
                    <a:pt x="52055" y="64925"/>
                  </a:lnTo>
                  <a:lnTo>
                    <a:pt x="45116" y="56751"/>
                  </a:lnTo>
                  <a:lnTo>
                    <a:pt x="42803" y="60298"/>
                  </a:lnTo>
                  <a:lnTo>
                    <a:pt x="38178" y="63691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20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20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972" y="10486"/>
                  </a:lnTo>
                  <a:lnTo>
                    <a:pt x="2661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055" h="75258">
                  <a:moveTo>
                    <a:pt x="41647" y="3546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72" y="10486"/>
                  </a:lnTo>
                  <a:lnTo>
                    <a:pt x="31239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8178" y="17426"/>
                  </a:lnTo>
                  <a:lnTo>
                    <a:pt x="40491" y="23286"/>
                  </a:lnTo>
                  <a:lnTo>
                    <a:pt x="40491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055" y="41792"/>
                  </a:lnTo>
                  <a:lnTo>
                    <a:pt x="52050" y="32703"/>
                  </a:lnTo>
                  <a:lnTo>
                    <a:pt x="50383" y="18424"/>
                  </a:lnTo>
                  <a:lnTo>
                    <a:pt x="46273" y="8173"/>
                  </a:lnTo>
                  <a:lnTo>
                    <a:pt x="41647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6" name="object 925">
              <a:extLst>
                <a:ext uri="{FF2B5EF4-FFF2-40B4-BE49-F238E27FC236}">
                  <a16:creationId xmlns:a16="http://schemas.microsoft.com/office/drawing/2014/main" id="{3E4586B3-6740-47CB-B58A-59B996B7B88D}"/>
                </a:ext>
              </a:extLst>
            </p:cNvPr>
            <p:cNvSpPr/>
            <p:nvPr/>
          </p:nvSpPr>
          <p:spPr>
            <a:xfrm>
              <a:off x="1898472" y="2292141"/>
              <a:ext cx="48586" cy="75258"/>
            </a:xfrm>
            <a:custGeom>
              <a:avLst/>
              <a:gdLst/>
              <a:ahLst/>
              <a:cxnLst/>
              <a:rect l="l" t="t" r="r" b="b"/>
              <a:pathLst>
                <a:path w="48586" h="75258">
                  <a:moveTo>
                    <a:pt x="18503" y="0"/>
                  </a:moveTo>
                  <a:lnTo>
                    <a:pt x="12720" y="2467"/>
                  </a:lnTo>
                  <a:lnTo>
                    <a:pt x="8095" y="5860"/>
                  </a:lnTo>
                  <a:lnTo>
                    <a:pt x="3469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469" y="28992"/>
                  </a:lnTo>
                  <a:lnTo>
                    <a:pt x="4625" y="32539"/>
                  </a:lnTo>
                  <a:lnTo>
                    <a:pt x="9251" y="35932"/>
                  </a:lnTo>
                  <a:lnTo>
                    <a:pt x="12720" y="38245"/>
                  </a:lnTo>
                  <a:lnTo>
                    <a:pt x="17346" y="40559"/>
                  </a:lnTo>
                  <a:lnTo>
                    <a:pt x="23144" y="42872"/>
                  </a:lnTo>
                  <a:lnTo>
                    <a:pt x="28926" y="45185"/>
                  </a:lnTo>
                  <a:lnTo>
                    <a:pt x="32395" y="47498"/>
                  </a:lnTo>
                  <a:lnTo>
                    <a:pt x="35865" y="51045"/>
                  </a:lnTo>
                  <a:lnTo>
                    <a:pt x="37021" y="55672"/>
                  </a:lnTo>
                  <a:lnTo>
                    <a:pt x="37021" y="59065"/>
                  </a:lnTo>
                  <a:lnTo>
                    <a:pt x="35865" y="61378"/>
                  </a:lnTo>
                  <a:lnTo>
                    <a:pt x="32395" y="64925"/>
                  </a:lnTo>
                  <a:lnTo>
                    <a:pt x="28926" y="66005"/>
                  </a:lnTo>
                  <a:lnTo>
                    <a:pt x="20816" y="66005"/>
                  </a:lnTo>
                  <a:lnTo>
                    <a:pt x="17346" y="64925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346" y="75258"/>
                  </a:lnTo>
                  <a:lnTo>
                    <a:pt x="32395" y="75258"/>
                  </a:lnTo>
                  <a:lnTo>
                    <a:pt x="38178" y="74178"/>
                  </a:lnTo>
                  <a:lnTo>
                    <a:pt x="42803" y="69552"/>
                  </a:lnTo>
                  <a:lnTo>
                    <a:pt x="47429" y="66005"/>
                  </a:lnTo>
                  <a:lnTo>
                    <a:pt x="48586" y="61378"/>
                  </a:lnTo>
                  <a:lnTo>
                    <a:pt x="48586" y="49812"/>
                  </a:lnTo>
                  <a:lnTo>
                    <a:pt x="47429" y="45185"/>
                  </a:lnTo>
                  <a:lnTo>
                    <a:pt x="43960" y="42872"/>
                  </a:lnTo>
                  <a:lnTo>
                    <a:pt x="41647" y="39479"/>
                  </a:lnTo>
                  <a:lnTo>
                    <a:pt x="34708" y="35932"/>
                  </a:lnTo>
                  <a:lnTo>
                    <a:pt x="26613" y="32539"/>
                  </a:lnTo>
                  <a:lnTo>
                    <a:pt x="20816" y="30226"/>
                  </a:lnTo>
                  <a:lnTo>
                    <a:pt x="17346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70" y="10486"/>
                  </a:lnTo>
                  <a:lnTo>
                    <a:pt x="31239" y="11720"/>
                  </a:lnTo>
                  <a:lnTo>
                    <a:pt x="33552" y="14033"/>
                  </a:lnTo>
                  <a:lnTo>
                    <a:pt x="37021" y="18660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347"/>
                  </a:lnTo>
                  <a:lnTo>
                    <a:pt x="46273" y="10486"/>
                  </a:lnTo>
                  <a:lnTo>
                    <a:pt x="41647" y="7093"/>
                  </a:lnTo>
                  <a:lnTo>
                    <a:pt x="38178" y="2467"/>
                  </a:lnTo>
                  <a:lnTo>
                    <a:pt x="3239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7" name="object 917">
              <a:extLst>
                <a:ext uri="{FF2B5EF4-FFF2-40B4-BE49-F238E27FC236}">
                  <a16:creationId xmlns:a16="http://schemas.microsoft.com/office/drawing/2014/main" id="{488600BB-1F00-4A89-8F03-2E853E8F0BA2}"/>
                </a:ext>
              </a:extLst>
            </p:cNvPr>
            <p:cNvSpPr/>
            <p:nvPr/>
          </p:nvSpPr>
          <p:spPr>
            <a:xfrm>
              <a:off x="1993332" y="2266695"/>
              <a:ext cx="12720" cy="99624"/>
            </a:xfrm>
            <a:custGeom>
              <a:avLst/>
              <a:gdLst/>
              <a:ahLst/>
              <a:cxnLst/>
              <a:rect l="l" t="t" r="r" b="b"/>
              <a:pathLst>
                <a:path w="12720" h="99624">
                  <a:moveTo>
                    <a:pt x="0" y="8173"/>
                  </a:moveTo>
                  <a:lnTo>
                    <a:pt x="0" y="11566"/>
                  </a:lnTo>
                  <a:lnTo>
                    <a:pt x="3469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3469" y="0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  <a:path w="12720" h="99624">
                  <a:moveTo>
                    <a:pt x="0" y="26679"/>
                  </a:moveTo>
                  <a:lnTo>
                    <a:pt x="0" y="99624"/>
                  </a:lnTo>
                  <a:lnTo>
                    <a:pt x="11564" y="99624"/>
                  </a:lnTo>
                  <a:lnTo>
                    <a:pt x="11564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8" name="object 918">
              <a:extLst>
                <a:ext uri="{FF2B5EF4-FFF2-40B4-BE49-F238E27FC236}">
                  <a16:creationId xmlns:a16="http://schemas.microsoft.com/office/drawing/2014/main" id="{07A5D84E-BC64-444F-9810-5E1CF27A3BE2}"/>
                </a:ext>
              </a:extLst>
            </p:cNvPr>
            <p:cNvSpPr/>
            <p:nvPr/>
          </p:nvSpPr>
          <p:spPr>
            <a:xfrm>
              <a:off x="2023400" y="2292141"/>
              <a:ext cx="48586" cy="74178"/>
            </a:xfrm>
            <a:custGeom>
              <a:avLst/>
              <a:gdLst/>
              <a:ahLst/>
              <a:cxnLst/>
              <a:rect l="l" t="t" r="r" b="b"/>
              <a:pathLst>
                <a:path w="48586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20" y="18660"/>
                  </a:lnTo>
                  <a:lnTo>
                    <a:pt x="17362" y="14033"/>
                  </a:lnTo>
                  <a:lnTo>
                    <a:pt x="21987" y="10486"/>
                  </a:lnTo>
                  <a:lnTo>
                    <a:pt x="28926" y="10486"/>
                  </a:lnTo>
                  <a:lnTo>
                    <a:pt x="33552" y="14033"/>
                  </a:lnTo>
                  <a:lnTo>
                    <a:pt x="35865" y="17426"/>
                  </a:lnTo>
                  <a:lnTo>
                    <a:pt x="37021" y="20973"/>
                  </a:lnTo>
                  <a:lnTo>
                    <a:pt x="37021" y="74178"/>
                  </a:lnTo>
                  <a:lnTo>
                    <a:pt x="48586" y="74178"/>
                  </a:lnTo>
                  <a:lnTo>
                    <a:pt x="48586" y="25600"/>
                  </a:lnTo>
                  <a:lnTo>
                    <a:pt x="47652" y="16198"/>
                  </a:lnTo>
                  <a:lnTo>
                    <a:pt x="41186" y="4209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08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9" name="object 914">
              <a:extLst>
                <a:ext uri="{FF2B5EF4-FFF2-40B4-BE49-F238E27FC236}">
                  <a16:creationId xmlns:a16="http://schemas.microsoft.com/office/drawing/2014/main" id="{2D3E659D-7F0B-4DBF-87C7-CE019B94436E}"/>
                </a:ext>
              </a:extLst>
            </p:cNvPr>
            <p:cNvSpPr/>
            <p:nvPr/>
          </p:nvSpPr>
          <p:spPr>
            <a:xfrm>
              <a:off x="2118259" y="2292141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48586" y="15113"/>
                  </a:moveTo>
                  <a:lnTo>
                    <a:pt x="46273" y="9407"/>
                  </a:lnTo>
                  <a:lnTo>
                    <a:pt x="42803" y="5860"/>
                  </a:lnTo>
                  <a:lnTo>
                    <a:pt x="38162" y="2467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346" y="1233"/>
                  </a:lnTo>
                  <a:lnTo>
                    <a:pt x="12720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156" y="18660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11" y="10486"/>
                  </a:lnTo>
                  <a:lnTo>
                    <a:pt x="31224" y="11720"/>
                  </a:lnTo>
                  <a:lnTo>
                    <a:pt x="35849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659" y="30226"/>
                  </a:lnTo>
                  <a:lnTo>
                    <a:pt x="12720" y="32539"/>
                  </a:lnTo>
                  <a:lnTo>
                    <a:pt x="11564" y="48732"/>
                  </a:lnTo>
                  <a:lnTo>
                    <a:pt x="12720" y="45185"/>
                  </a:lnTo>
                  <a:lnTo>
                    <a:pt x="16190" y="42872"/>
                  </a:lnTo>
                  <a:lnTo>
                    <a:pt x="19659" y="40559"/>
                  </a:lnTo>
                  <a:lnTo>
                    <a:pt x="24285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849" y="59065"/>
                  </a:lnTo>
                  <a:lnTo>
                    <a:pt x="31224" y="62612"/>
                  </a:lnTo>
                  <a:lnTo>
                    <a:pt x="27754" y="63691"/>
                  </a:lnTo>
                  <a:lnTo>
                    <a:pt x="25441" y="64925"/>
                  </a:lnTo>
                  <a:lnTo>
                    <a:pt x="21972" y="64925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162" y="74178"/>
                  </a:lnTo>
                  <a:lnTo>
                    <a:pt x="50899" y="74178"/>
                  </a:lnTo>
                  <a:lnTo>
                    <a:pt x="50899" y="72944"/>
                  </a:lnTo>
                  <a:lnTo>
                    <a:pt x="49742" y="69552"/>
                  </a:lnTo>
                  <a:lnTo>
                    <a:pt x="48586" y="64925"/>
                  </a:lnTo>
                  <a:lnTo>
                    <a:pt x="48586" y="15113"/>
                  </a:lnTo>
                  <a:close/>
                </a:path>
                <a:path w="50899" h="75258">
                  <a:moveTo>
                    <a:pt x="11564" y="48732"/>
                  </a:moveTo>
                  <a:lnTo>
                    <a:pt x="12720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20816" y="75258"/>
                  </a:lnTo>
                  <a:lnTo>
                    <a:pt x="21972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2720" y="6029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0" name="object 915">
              <a:extLst>
                <a:ext uri="{FF2B5EF4-FFF2-40B4-BE49-F238E27FC236}">
                  <a16:creationId xmlns:a16="http://schemas.microsoft.com/office/drawing/2014/main" id="{D119C9DA-1EF7-4A5B-ACC1-5C95A74317C6}"/>
                </a:ext>
              </a:extLst>
            </p:cNvPr>
            <p:cNvSpPr/>
            <p:nvPr/>
          </p:nvSpPr>
          <p:spPr>
            <a:xfrm>
              <a:off x="2211947" y="2292141"/>
              <a:ext cx="52055" cy="75258"/>
            </a:xfrm>
            <a:custGeom>
              <a:avLst/>
              <a:gdLst/>
              <a:ahLst/>
              <a:cxnLst/>
              <a:rect l="l" t="t" r="r" b="b"/>
              <a:pathLst>
                <a:path w="52055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79" y="72944"/>
                  </a:lnTo>
                  <a:lnTo>
                    <a:pt x="18518" y="75258"/>
                  </a:lnTo>
                  <a:lnTo>
                    <a:pt x="34708" y="75258"/>
                  </a:lnTo>
                  <a:lnTo>
                    <a:pt x="40491" y="72944"/>
                  </a:lnTo>
                  <a:lnTo>
                    <a:pt x="45116" y="68318"/>
                  </a:lnTo>
                  <a:lnTo>
                    <a:pt x="49742" y="63691"/>
                  </a:lnTo>
                  <a:lnTo>
                    <a:pt x="52055" y="57985"/>
                  </a:lnTo>
                  <a:lnTo>
                    <a:pt x="52055" y="51045"/>
                  </a:lnTo>
                  <a:lnTo>
                    <a:pt x="41647" y="51045"/>
                  </a:lnTo>
                  <a:lnTo>
                    <a:pt x="41647" y="55672"/>
                  </a:lnTo>
                  <a:lnTo>
                    <a:pt x="39334" y="59065"/>
                  </a:lnTo>
                  <a:lnTo>
                    <a:pt x="37021" y="61378"/>
                  </a:lnTo>
                  <a:lnTo>
                    <a:pt x="34708" y="64925"/>
                  </a:lnTo>
                  <a:lnTo>
                    <a:pt x="32395" y="66005"/>
                  </a:lnTo>
                  <a:lnTo>
                    <a:pt x="21987" y="66005"/>
                  </a:lnTo>
                  <a:lnTo>
                    <a:pt x="18518" y="63691"/>
                  </a:lnTo>
                  <a:lnTo>
                    <a:pt x="16205" y="60298"/>
                  </a:lnTo>
                  <a:lnTo>
                    <a:pt x="13892" y="56751"/>
                  </a:lnTo>
                  <a:lnTo>
                    <a:pt x="12736" y="51045"/>
                  </a:lnTo>
                  <a:lnTo>
                    <a:pt x="12736" y="24366"/>
                  </a:lnTo>
                  <a:lnTo>
                    <a:pt x="13892" y="19739"/>
                  </a:lnTo>
                  <a:lnTo>
                    <a:pt x="16205" y="16347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4708" y="11720"/>
                  </a:lnTo>
                  <a:lnTo>
                    <a:pt x="37021" y="15113"/>
                  </a:lnTo>
                  <a:lnTo>
                    <a:pt x="39334" y="17426"/>
                  </a:lnTo>
                  <a:lnTo>
                    <a:pt x="41647" y="20973"/>
                  </a:lnTo>
                  <a:lnTo>
                    <a:pt x="41647" y="26679"/>
                  </a:lnTo>
                  <a:lnTo>
                    <a:pt x="52055" y="26679"/>
                  </a:lnTo>
                  <a:lnTo>
                    <a:pt x="52055" y="18660"/>
                  </a:lnTo>
                  <a:lnTo>
                    <a:pt x="49742" y="11720"/>
                  </a:lnTo>
                  <a:lnTo>
                    <a:pt x="45116" y="7093"/>
                  </a:lnTo>
                  <a:lnTo>
                    <a:pt x="41647" y="2467"/>
                  </a:lnTo>
                  <a:lnTo>
                    <a:pt x="35865" y="0"/>
                  </a:lnTo>
                  <a:lnTo>
                    <a:pt x="18518" y="0"/>
                  </a:lnTo>
                  <a:lnTo>
                    <a:pt x="11579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1" name="object 916">
              <a:extLst>
                <a:ext uri="{FF2B5EF4-FFF2-40B4-BE49-F238E27FC236}">
                  <a16:creationId xmlns:a16="http://schemas.microsoft.com/office/drawing/2014/main" id="{3FAF3743-2D8C-4013-AD6B-E92A732F49B6}"/>
                </a:ext>
              </a:extLst>
            </p:cNvPr>
            <p:cNvSpPr/>
            <p:nvPr/>
          </p:nvSpPr>
          <p:spPr>
            <a:xfrm>
              <a:off x="2274410" y="2292141"/>
              <a:ext cx="28926" cy="75258"/>
            </a:xfrm>
            <a:custGeom>
              <a:avLst/>
              <a:gdLst/>
              <a:ahLst/>
              <a:cxnLst/>
              <a:rect l="l" t="t" r="r" b="b"/>
              <a:pathLst>
                <a:path w="28926" h="75258">
                  <a:moveTo>
                    <a:pt x="19675" y="63691"/>
                  </a:moveTo>
                  <a:lnTo>
                    <a:pt x="17362" y="59065"/>
                  </a:lnTo>
                  <a:lnTo>
                    <a:pt x="19675" y="75258"/>
                  </a:lnTo>
                  <a:lnTo>
                    <a:pt x="28926" y="75258"/>
                  </a:lnTo>
                  <a:lnTo>
                    <a:pt x="23144" y="66005"/>
                  </a:lnTo>
                  <a:lnTo>
                    <a:pt x="19675" y="63691"/>
                  </a:lnTo>
                  <a:close/>
                </a:path>
                <a:path w="28926" h="75258">
                  <a:moveTo>
                    <a:pt x="38" y="43215"/>
                  </a:moveTo>
                  <a:lnTo>
                    <a:pt x="2791" y="56923"/>
                  </a:lnTo>
                  <a:lnTo>
                    <a:pt x="8110" y="67238"/>
                  </a:lnTo>
                  <a:lnTo>
                    <a:pt x="13892" y="72944"/>
                  </a:lnTo>
                  <a:lnTo>
                    <a:pt x="19675" y="75258"/>
                  </a:lnTo>
                  <a:lnTo>
                    <a:pt x="17362" y="59065"/>
                  </a:lnTo>
                  <a:lnTo>
                    <a:pt x="13892" y="54438"/>
                  </a:lnTo>
                  <a:lnTo>
                    <a:pt x="12736" y="48732"/>
                  </a:lnTo>
                  <a:lnTo>
                    <a:pt x="12736" y="26679"/>
                  </a:lnTo>
                  <a:lnTo>
                    <a:pt x="13892" y="20973"/>
                  </a:lnTo>
                  <a:lnTo>
                    <a:pt x="17362" y="17426"/>
                  </a:lnTo>
                  <a:lnTo>
                    <a:pt x="19675" y="12800"/>
                  </a:lnTo>
                  <a:lnTo>
                    <a:pt x="23144" y="10486"/>
                  </a:lnTo>
                  <a:lnTo>
                    <a:pt x="33552" y="10486"/>
                  </a:lnTo>
                  <a:lnTo>
                    <a:pt x="37021" y="12800"/>
                  </a:lnTo>
                  <a:lnTo>
                    <a:pt x="40491" y="17426"/>
                  </a:lnTo>
                  <a:lnTo>
                    <a:pt x="42803" y="20973"/>
                  </a:lnTo>
                  <a:lnTo>
                    <a:pt x="45116" y="26679"/>
                  </a:lnTo>
                  <a:lnTo>
                    <a:pt x="45116" y="42872"/>
                  </a:lnTo>
                  <a:lnTo>
                    <a:pt x="44661" y="47210"/>
                  </a:lnTo>
                  <a:lnTo>
                    <a:pt x="39671" y="61222"/>
                  </a:lnTo>
                  <a:lnTo>
                    <a:pt x="28926" y="66005"/>
                  </a:lnTo>
                  <a:lnTo>
                    <a:pt x="23144" y="66005"/>
                  </a:lnTo>
                  <a:lnTo>
                    <a:pt x="28926" y="75258"/>
                  </a:lnTo>
                  <a:lnTo>
                    <a:pt x="37021" y="75258"/>
                  </a:lnTo>
                  <a:lnTo>
                    <a:pt x="43960" y="72944"/>
                  </a:lnTo>
                  <a:lnTo>
                    <a:pt x="48586" y="66005"/>
                  </a:lnTo>
                  <a:lnTo>
                    <a:pt x="54821" y="55572"/>
                  </a:lnTo>
                  <a:lnTo>
                    <a:pt x="56681" y="41792"/>
                  </a:lnTo>
                  <a:lnTo>
                    <a:pt x="56681" y="33462"/>
                  </a:lnTo>
                  <a:lnTo>
                    <a:pt x="54782" y="19716"/>
                  </a:lnTo>
                  <a:lnTo>
                    <a:pt x="48586" y="9407"/>
                  </a:lnTo>
                  <a:lnTo>
                    <a:pt x="43960" y="3546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3892" y="3546"/>
                  </a:lnTo>
                  <a:lnTo>
                    <a:pt x="8110" y="9407"/>
                  </a:lnTo>
                  <a:lnTo>
                    <a:pt x="2106" y="21417"/>
                  </a:lnTo>
                  <a:lnTo>
                    <a:pt x="0" y="34853"/>
                  </a:lnTo>
                  <a:lnTo>
                    <a:pt x="38" y="432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2" name="object 906">
              <a:extLst>
                <a:ext uri="{FF2B5EF4-FFF2-40B4-BE49-F238E27FC236}">
                  <a16:creationId xmlns:a16="http://schemas.microsoft.com/office/drawing/2014/main" id="{E4AC7C47-8A4F-4A9E-BE60-788BFAF1162B}"/>
                </a:ext>
              </a:extLst>
            </p:cNvPr>
            <p:cNvSpPr/>
            <p:nvPr/>
          </p:nvSpPr>
          <p:spPr>
            <a:xfrm>
              <a:off x="2346141" y="2292141"/>
              <a:ext cx="48632" cy="74178"/>
            </a:xfrm>
            <a:custGeom>
              <a:avLst/>
              <a:gdLst/>
              <a:ahLst/>
              <a:cxnLst/>
              <a:rect l="l" t="t" r="r" b="b"/>
              <a:pathLst>
                <a:path w="48632" h="74178">
                  <a:moveTo>
                    <a:pt x="11626" y="74178"/>
                  </a:moveTo>
                  <a:lnTo>
                    <a:pt x="11626" y="22053"/>
                  </a:lnTo>
                  <a:lnTo>
                    <a:pt x="12705" y="18660"/>
                  </a:lnTo>
                  <a:lnTo>
                    <a:pt x="17331" y="14033"/>
                  </a:lnTo>
                  <a:lnTo>
                    <a:pt x="21957" y="10486"/>
                  </a:lnTo>
                  <a:lnTo>
                    <a:pt x="28895" y="10486"/>
                  </a:lnTo>
                  <a:lnTo>
                    <a:pt x="33521" y="14033"/>
                  </a:lnTo>
                  <a:lnTo>
                    <a:pt x="35834" y="17426"/>
                  </a:lnTo>
                  <a:lnTo>
                    <a:pt x="37067" y="20973"/>
                  </a:lnTo>
                  <a:lnTo>
                    <a:pt x="37067" y="74178"/>
                  </a:lnTo>
                  <a:lnTo>
                    <a:pt x="48632" y="74178"/>
                  </a:lnTo>
                  <a:lnTo>
                    <a:pt x="48632" y="25600"/>
                  </a:lnTo>
                  <a:lnTo>
                    <a:pt x="47687" y="16153"/>
                  </a:lnTo>
                  <a:lnTo>
                    <a:pt x="41201" y="4197"/>
                  </a:lnTo>
                  <a:lnTo>
                    <a:pt x="28895" y="0"/>
                  </a:lnTo>
                  <a:lnTo>
                    <a:pt x="21957" y="0"/>
                  </a:lnTo>
                  <a:lnTo>
                    <a:pt x="16251" y="3546"/>
                  </a:lnTo>
                  <a:lnTo>
                    <a:pt x="11626" y="9407"/>
                  </a:lnTo>
                  <a:lnTo>
                    <a:pt x="10392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626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3" name="object 907">
              <a:extLst>
                <a:ext uri="{FF2B5EF4-FFF2-40B4-BE49-F238E27FC236}">
                  <a16:creationId xmlns:a16="http://schemas.microsoft.com/office/drawing/2014/main" id="{768641B3-16F5-4347-80CC-4F5491C72F72}"/>
                </a:ext>
              </a:extLst>
            </p:cNvPr>
            <p:cNvSpPr/>
            <p:nvPr/>
          </p:nvSpPr>
          <p:spPr>
            <a:xfrm>
              <a:off x="2404025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34693" y="81118"/>
                  </a:move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371"/>
                  </a:lnTo>
                  <a:lnTo>
                    <a:pt x="34693" y="811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4" name="object 908">
              <a:extLst>
                <a:ext uri="{FF2B5EF4-FFF2-40B4-BE49-F238E27FC236}">
                  <a16:creationId xmlns:a16="http://schemas.microsoft.com/office/drawing/2014/main" id="{07E567E6-0955-45AF-B0A6-433C28BA5E5D}"/>
                </a:ext>
              </a:extLst>
            </p:cNvPr>
            <p:cNvSpPr/>
            <p:nvPr/>
          </p:nvSpPr>
          <p:spPr>
            <a:xfrm>
              <a:off x="245136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5" name="object 909">
              <a:extLst>
                <a:ext uri="{FF2B5EF4-FFF2-40B4-BE49-F238E27FC236}">
                  <a16:creationId xmlns:a16="http://schemas.microsoft.com/office/drawing/2014/main" id="{1C2C854E-793F-494B-BE07-D4E5B1A44679}"/>
                </a:ext>
              </a:extLst>
            </p:cNvPr>
            <p:cNvSpPr/>
            <p:nvPr/>
          </p:nvSpPr>
          <p:spPr>
            <a:xfrm>
              <a:off x="2488368" y="2292141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2798" y="72944"/>
                  </a:moveTo>
                  <a:lnTo>
                    <a:pt x="19736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98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2798" y="20973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210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298"/>
                  </a:lnTo>
                  <a:lnTo>
                    <a:pt x="55509" y="52125"/>
                  </a:lnTo>
                  <a:lnTo>
                    <a:pt x="55509" y="33619"/>
                  </a:lnTo>
                  <a:lnTo>
                    <a:pt x="53623" y="19728"/>
                  </a:lnTo>
                  <a:lnTo>
                    <a:pt x="47491" y="9407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2798" y="72944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6" name="object 910">
              <a:extLst>
                <a:ext uri="{FF2B5EF4-FFF2-40B4-BE49-F238E27FC236}">
                  <a16:creationId xmlns:a16="http://schemas.microsoft.com/office/drawing/2014/main" id="{57080299-3756-4067-B957-796ADA41346E}"/>
                </a:ext>
              </a:extLst>
            </p:cNvPr>
            <p:cNvSpPr/>
            <p:nvPr/>
          </p:nvSpPr>
          <p:spPr>
            <a:xfrm>
              <a:off x="256585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7" name="object 911">
              <a:extLst>
                <a:ext uri="{FF2B5EF4-FFF2-40B4-BE49-F238E27FC236}">
                  <a16:creationId xmlns:a16="http://schemas.microsoft.com/office/drawing/2014/main" id="{A3F0F2C8-8319-44E3-B3A9-9446A19A3D6F}"/>
                </a:ext>
              </a:extLst>
            </p:cNvPr>
            <p:cNvSpPr/>
            <p:nvPr/>
          </p:nvSpPr>
          <p:spPr>
            <a:xfrm>
              <a:off x="2595918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8" name="object 912">
              <a:extLst>
                <a:ext uri="{FF2B5EF4-FFF2-40B4-BE49-F238E27FC236}">
                  <a16:creationId xmlns:a16="http://schemas.microsoft.com/office/drawing/2014/main" id="{423F3CAF-200B-4C43-B9E6-7C0B009A3E74}"/>
                </a:ext>
              </a:extLst>
            </p:cNvPr>
            <p:cNvSpPr/>
            <p:nvPr/>
          </p:nvSpPr>
          <p:spPr>
            <a:xfrm>
              <a:off x="2616811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9" name="object 913">
              <a:extLst>
                <a:ext uri="{FF2B5EF4-FFF2-40B4-BE49-F238E27FC236}">
                  <a16:creationId xmlns:a16="http://schemas.microsoft.com/office/drawing/2014/main" id="{7BA7CF85-3512-4567-8ABE-DD2EE3459FEC}"/>
                </a:ext>
              </a:extLst>
            </p:cNvPr>
            <p:cNvSpPr/>
            <p:nvPr/>
          </p:nvSpPr>
          <p:spPr>
            <a:xfrm>
              <a:off x="2680493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1564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1564" y="63691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0" name="object 899">
              <a:extLst>
                <a:ext uri="{FF2B5EF4-FFF2-40B4-BE49-F238E27FC236}">
                  <a16:creationId xmlns:a16="http://schemas.microsoft.com/office/drawing/2014/main" id="{BE26450A-9700-4073-9F1B-D2BBE7440174}"/>
                </a:ext>
              </a:extLst>
            </p:cNvPr>
            <p:cNvSpPr/>
            <p:nvPr/>
          </p:nvSpPr>
          <p:spPr>
            <a:xfrm>
              <a:off x="2781026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50883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1" name="object 900">
              <a:extLst>
                <a:ext uri="{FF2B5EF4-FFF2-40B4-BE49-F238E27FC236}">
                  <a16:creationId xmlns:a16="http://schemas.microsoft.com/office/drawing/2014/main" id="{4DE94818-DC31-4986-B209-83850DFDD31A}"/>
                </a:ext>
              </a:extLst>
            </p:cNvPr>
            <p:cNvSpPr/>
            <p:nvPr/>
          </p:nvSpPr>
          <p:spPr>
            <a:xfrm>
              <a:off x="2882794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2" name="object 901">
              <a:extLst>
                <a:ext uri="{FF2B5EF4-FFF2-40B4-BE49-F238E27FC236}">
                  <a16:creationId xmlns:a16="http://schemas.microsoft.com/office/drawing/2014/main" id="{F90F2341-5D02-4CB9-9F7C-970318C9AE00}"/>
                </a:ext>
              </a:extLst>
            </p:cNvPr>
            <p:cNvSpPr/>
            <p:nvPr/>
          </p:nvSpPr>
          <p:spPr>
            <a:xfrm>
              <a:off x="2948788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3" name="object 902">
              <a:extLst>
                <a:ext uri="{FF2B5EF4-FFF2-40B4-BE49-F238E27FC236}">
                  <a16:creationId xmlns:a16="http://schemas.microsoft.com/office/drawing/2014/main" id="{3DE229F2-4F07-4439-BBCF-2FD2DE00E93A}"/>
                </a:ext>
              </a:extLst>
            </p:cNvPr>
            <p:cNvSpPr/>
            <p:nvPr/>
          </p:nvSpPr>
          <p:spPr>
            <a:xfrm>
              <a:off x="3014783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4" name="object 903">
              <a:extLst>
                <a:ext uri="{FF2B5EF4-FFF2-40B4-BE49-F238E27FC236}">
                  <a16:creationId xmlns:a16="http://schemas.microsoft.com/office/drawing/2014/main" id="{09F3B110-F14F-4586-9FDE-8E85E9EF22A0}"/>
                </a:ext>
              </a:extLst>
            </p:cNvPr>
            <p:cNvSpPr/>
            <p:nvPr/>
          </p:nvSpPr>
          <p:spPr>
            <a:xfrm>
              <a:off x="3078310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26" y="75241"/>
                  </a:lnTo>
                  <a:lnTo>
                    <a:pt x="42543" y="72483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552" y="62612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5" name="object 904">
              <a:extLst>
                <a:ext uri="{FF2B5EF4-FFF2-40B4-BE49-F238E27FC236}">
                  <a16:creationId xmlns:a16="http://schemas.microsoft.com/office/drawing/2014/main" id="{0203A1C1-6805-4AC9-9D91-12263D41D054}"/>
                </a:ext>
              </a:extLst>
            </p:cNvPr>
            <p:cNvSpPr/>
            <p:nvPr/>
          </p:nvSpPr>
          <p:spPr>
            <a:xfrm>
              <a:off x="314430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6" name="object 905">
              <a:extLst>
                <a:ext uri="{FF2B5EF4-FFF2-40B4-BE49-F238E27FC236}">
                  <a16:creationId xmlns:a16="http://schemas.microsoft.com/office/drawing/2014/main" id="{7B5407D2-9948-41E3-9FFF-A5ADC8566D7C}"/>
                </a:ext>
              </a:extLst>
            </p:cNvPr>
            <p:cNvSpPr/>
            <p:nvPr/>
          </p:nvSpPr>
          <p:spPr>
            <a:xfrm>
              <a:off x="3169747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272"/>
                  </a:lnTo>
                  <a:lnTo>
                    <a:pt x="4625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7" name="object 893">
              <a:extLst>
                <a:ext uri="{FF2B5EF4-FFF2-40B4-BE49-F238E27FC236}">
                  <a16:creationId xmlns:a16="http://schemas.microsoft.com/office/drawing/2014/main" id="{1B2A845E-527B-43D2-B40C-D1BA4B2F3037}"/>
                </a:ext>
              </a:extLst>
            </p:cNvPr>
            <p:cNvSpPr/>
            <p:nvPr/>
          </p:nvSpPr>
          <p:spPr>
            <a:xfrm>
              <a:off x="323342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624">
                  <a:moveTo>
                    <a:pt x="13877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8" name="object 894">
              <a:extLst>
                <a:ext uri="{FF2B5EF4-FFF2-40B4-BE49-F238E27FC236}">
                  <a16:creationId xmlns:a16="http://schemas.microsoft.com/office/drawing/2014/main" id="{4C0565C2-2870-4DA2-8E6B-C8606A63D332}"/>
                </a:ext>
              </a:extLst>
            </p:cNvPr>
            <p:cNvSpPr/>
            <p:nvPr/>
          </p:nvSpPr>
          <p:spPr>
            <a:xfrm>
              <a:off x="326349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139" y="4197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9" name="object 895">
              <a:extLst>
                <a:ext uri="{FF2B5EF4-FFF2-40B4-BE49-F238E27FC236}">
                  <a16:creationId xmlns:a16="http://schemas.microsoft.com/office/drawing/2014/main" id="{DE520863-81BE-4903-8B16-FE0EC919F81E}"/>
                </a:ext>
              </a:extLst>
            </p:cNvPr>
            <p:cNvSpPr/>
            <p:nvPr/>
          </p:nvSpPr>
          <p:spPr>
            <a:xfrm>
              <a:off x="332702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742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0" name="object 896">
              <a:extLst>
                <a:ext uri="{FF2B5EF4-FFF2-40B4-BE49-F238E27FC236}">
                  <a16:creationId xmlns:a16="http://schemas.microsoft.com/office/drawing/2014/main" id="{F7A87BC7-7F2E-4EED-BAF4-492FA9114E09}"/>
                </a:ext>
              </a:extLst>
            </p:cNvPr>
            <p:cNvSpPr/>
            <p:nvPr/>
          </p:nvSpPr>
          <p:spPr>
            <a:xfrm>
              <a:off x="3398800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1" name="object 897">
              <a:extLst>
                <a:ext uri="{FF2B5EF4-FFF2-40B4-BE49-F238E27FC236}">
                  <a16:creationId xmlns:a16="http://schemas.microsoft.com/office/drawing/2014/main" id="{6E1375D1-4D8A-4D75-80A9-2E5AA993A3FA}"/>
                </a:ext>
              </a:extLst>
            </p:cNvPr>
            <p:cNvSpPr/>
            <p:nvPr/>
          </p:nvSpPr>
          <p:spPr>
            <a:xfrm>
              <a:off x="3421852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859" y="68318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7084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2" name="object 898">
              <a:extLst>
                <a:ext uri="{FF2B5EF4-FFF2-40B4-BE49-F238E27FC236}">
                  <a16:creationId xmlns:a16="http://schemas.microsoft.com/office/drawing/2014/main" id="{C1DF7E74-5D90-4EB9-8690-EB7B558B7591}"/>
                </a:ext>
              </a:extLst>
            </p:cNvPr>
            <p:cNvSpPr/>
            <p:nvPr/>
          </p:nvSpPr>
          <p:spPr>
            <a:xfrm>
              <a:off x="348553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330" y="32385"/>
                  </a:moveTo>
                  <a:lnTo>
                    <a:pt x="5705" y="38245"/>
                  </a:lnTo>
                  <a:lnTo>
                    <a:pt x="5442" y="38695"/>
                  </a:lnTo>
                  <a:lnTo>
                    <a:pt x="1503" y="49100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812"/>
                  </a:lnTo>
                  <a:lnTo>
                    <a:pt x="14956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269" y="92530"/>
                  </a:lnTo>
                  <a:lnTo>
                    <a:pt x="14956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330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3" name="object 890">
              <a:extLst>
                <a:ext uri="{FF2B5EF4-FFF2-40B4-BE49-F238E27FC236}">
                  <a16:creationId xmlns:a16="http://schemas.microsoft.com/office/drawing/2014/main" id="{A4D9FF2C-8E49-4803-B2DE-123439059CFC}"/>
                </a:ext>
              </a:extLst>
            </p:cNvPr>
            <p:cNvSpPr/>
            <p:nvPr/>
          </p:nvSpPr>
          <p:spPr>
            <a:xfrm>
              <a:off x="3556154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12800"/>
                  </a:moveTo>
                  <a:lnTo>
                    <a:pt x="4625" y="15113"/>
                  </a:lnTo>
                  <a:lnTo>
                    <a:pt x="8018" y="15113"/>
                  </a:lnTo>
                  <a:lnTo>
                    <a:pt x="12643" y="11566"/>
                  </a:lnTo>
                  <a:lnTo>
                    <a:pt x="12643" y="5860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close/>
                </a:path>
                <a:path w="12643" h="99624">
                  <a:moveTo>
                    <a:pt x="0" y="26679"/>
                  </a:moveTo>
                  <a:lnTo>
                    <a:pt x="0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4" name="object 891">
              <a:extLst>
                <a:ext uri="{FF2B5EF4-FFF2-40B4-BE49-F238E27FC236}">
                  <a16:creationId xmlns:a16="http://schemas.microsoft.com/office/drawing/2014/main" id="{E97331E6-120A-4F58-A4FE-8108101482FE}"/>
                </a:ext>
              </a:extLst>
            </p:cNvPr>
            <p:cNvSpPr/>
            <p:nvPr/>
          </p:nvSpPr>
          <p:spPr>
            <a:xfrm>
              <a:off x="3586222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5" name="object 892">
              <a:extLst>
                <a:ext uri="{FF2B5EF4-FFF2-40B4-BE49-F238E27FC236}">
                  <a16:creationId xmlns:a16="http://schemas.microsoft.com/office/drawing/2014/main" id="{A4DABA0C-B711-4969-BE3C-7EE6D602D24D}"/>
                </a:ext>
              </a:extLst>
            </p:cNvPr>
            <p:cNvSpPr/>
            <p:nvPr/>
          </p:nvSpPr>
          <p:spPr>
            <a:xfrm>
              <a:off x="3649749" y="2292141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8172" y="85744"/>
                  </a:moveTo>
                  <a:lnTo>
                    <a:pt x="3546" y="93764"/>
                  </a:lnTo>
                  <a:lnTo>
                    <a:pt x="5859" y="96077"/>
                  </a:ln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2049" y="103017"/>
                  </a:lnTo>
                  <a:lnTo>
                    <a:pt x="33614" y="103017"/>
                  </a:lnTo>
                  <a:lnTo>
                    <a:pt x="40552" y="100703"/>
                  </a:lnTo>
                  <a:lnTo>
                    <a:pt x="45178" y="96077"/>
                  </a:lnTo>
                  <a:lnTo>
                    <a:pt x="49804" y="91450"/>
                  </a:lnTo>
                  <a:lnTo>
                    <a:pt x="52117" y="84511"/>
                  </a:lnTo>
                  <a:lnTo>
                    <a:pt x="52117" y="1233"/>
                  </a:lnTo>
                  <a:lnTo>
                    <a:pt x="41632" y="1233"/>
                  </a:lnTo>
                  <a:lnTo>
                    <a:pt x="40552" y="9407"/>
                  </a:lnTo>
                  <a:lnTo>
                    <a:pt x="37006" y="3546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552" y="19739"/>
                  </a:lnTo>
                  <a:lnTo>
                    <a:pt x="40552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0816" y="64925"/>
                  </a:lnTo>
                  <a:lnTo>
                    <a:pt x="17423" y="63691"/>
                  </a:lnTo>
                  <a:lnTo>
                    <a:pt x="15110" y="59065"/>
                  </a:lnTo>
                  <a:lnTo>
                    <a:pt x="12798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6190" y="0"/>
                  </a:lnTo>
                  <a:lnTo>
                    <a:pt x="9251" y="3546"/>
                  </a:lnTo>
                  <a:lnTo>
                    <a:pt x="5859" y="9407"/>
                  </a:lnTo>
                  <a:lnTo>
                    <a:pt x="5488" y="9879"/>
                  </a:lnTo>
                  <a:lnTo>
                    <a:pt x="1123" y="20277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859" y="67238"/>
                  </a:lnTo>
                  <a:lnTo>
                    <a:pt x="10485" y="72944"/>
                  </a:lnTo>
                  <a:lnTo>
                    <a:pt x="16190" y="75258"/>
                  </a:lnTo>
                  <a:lnTo>
                    <a:pt x="31301" y="75258"/>
                  </a:lnTo>
                  <a:lnTo>
                    <a:pt x="35926" y="72944"/>
                  </a:lnTo>
                  <a:lnTo>
                    <a:pt x="40552" y="67238"/>
                  </a:lnTo>
                  <a:lnTo>
                    <a:pt x="40552" y="76491"/>
                  </a:lnTo>
                  <a:lnTo>
                    <a:pt x="39319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8172" y="85744"/>
                  </a:lnTo>
                  <a:close/>
                </a:path>
                <a:path w="52117" h="103017">
                  <a:moveTo>
                    <a:pt x="16190" y="0"/>
                  </a:moveTo>
                  <a:lnTo>
                    <a:pt x="11564" y="26679"/>
                  </a:lnTo>
                  <a:lnTo>
                    <a:pt x="12798" y="20973"/>
                  </a:lnTo>
                  <a:lnTo>
                    <a:pt x="15110" y="16347"/>
                  </a:lnTo>
                  <a:lnTo>
                    <a:pt x="17423" y="12800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6" name="object 882">
              <a:extLst>
                <a:ext uri="{FF2B5EF4-FFF2-40B4-BE49-F238E27FC236}">
                  <a16:creationId xmlns:a16="http://schemas.microsoft.com/office/drawing/2014/main" id="{70FAF7FF-8830-4B92-BDAA-93E56880B023}"/>
                </a:ext>
              </a:extLst>
            </p:cNvPr>
            <p:cNvSpPr/>
            <p:nvPr/>
          </p:nvSpPr>
          <p:spPr>
            <a:xfrm>
              <a:off x="3746891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7" name="object 883">
              <a:extLst>
                <a:ext uri="{FF2B5EF4-FFF2-40B4-BE49-F238E27FC236}">
                  <a16:creationId xmlns:a16="http://schemas.microsoft.com/office/drawing/2014/main" id="{A995F8E0-F1BF-4807-9B56-76ECF11C29F5}"/>
                </a:ext>
              </a:extLst>
            </p:cNvPr>
            <p:cNvSpPr/>
            <p:nvPr/>
          </p:nvSpPr>
          <p:spPr>
            <a:xfrm>
              <a:off x="3803634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0485" y="27913"/>
                  </a:lnTo>
                  <a:lnTo>
                    <a:pt x="10485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8" name="object 884">
              <a:extLst>
                <a:ext uri="{FF2B5EF4-FFF2-40B4-BE49-F238E27FC236}">
                  <a16:creationId xmlns:a16="http://schemas.microsoft.com/office/drawing/2014/main" id="{A39E2CFA-7AD8-4357-9DA5-B6A44FCE834A}"/>
                </a:ext>
              </a:extLst>
            </p:cNvPr>
            <p:cNvSpPr/>
            <p:nvPr/>
          </p:nvSpPr>
          <p:spPr>
            <a:xfrm>
              <a:off x="384881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9" name="object 885">
              <a:extLst>
                <a:ext uri="{FF2B5EF4-FFF2-40B4-BE49-F238E27FC236}">
                  <a16:creationId xmlns:a16="http://schemas.microsoft.com/office/drawing/2014/main" id="{7CB7D54A-F844-484D-A5E6-E622E16AA30C}"/>
                </a:ext>
              </a:extLst>
            </p:cNvPr>
            <p:cNvSpPr/>
            <p:nvPr/>
          </p:nvSpPr>
          <p:spPr>
            <a:xfrm>
              <a:off x="39158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0" name="object 886">
              <a:extLst>
                <a:ext uri="{FF2B5EF4-FFF2-40B4-BE49-F238E27FC236}">
                  <a16:creationId xmlns:a16="http://schemas.microsoft.com/office/drawing/2014/main" id="{1EB59E38-5DAB-4627-8934-73D3B14A9EA0}"/>
                </a:ext>
              </a:extLst>
            </p:cNvPr>
            <p:cNvSpPr/>
            <p:nvPr/>
          </p:nvSpPr>
          <p:spPr>
            <a:xfrm>
              <a:off x="3978334" y="2295688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9" y="39514"/>
                  </a:moveTo>
                  <a:lnTo>
                    <a:pt x="1865" y="53569"/>
                  </a:lnTo>
                  <a:lnTo>
                    <a:pt x="6938" y="63691"/>
                  </a:lnTo>
                  <a:lnTo>
                    <a:pt x="11564" y="69397"/>
                  </a:lnTo>
                  <a:lnTo>
                    <a:pt x="12643" y="46265"/>
                  </a:lnTo>
                  <a:lnTo>
                    <a:pt x="12643" y="23132"/>
                  </a:lnTo>
                  <a:lnTo>
                    <a:pt x="10330" y="0"/>
                  </a:lnTo>
                  <a:lnTo>
                    <a:pt x="6938" y="5860"/>
                  </a:lnTo>
                  <a:lnTo>
                    <a:pt x="6435" y="6503"/>
                  </a:lnTo>
                  <a:lnTo>
                    <a:pt x="1608" y="16854"/>
                  </a:lnTo>
                  <a:lnTo>
                    <a:pt x="0" y="31306"/>
                  </a:lnTo>
                  <a:lnTo>
                    <a:pt x="9" y="39514"/>
                  </a:lnTo>
                  <a:close/>
                </a:path>
                <a:path w="53196" h="101783">
                  <a:moveTo>
                    <a:pt x="18503" y="9253"/>
                  </a:moveTo>
                  <a:lnTo>
                    <a:pt x="21895" y="6939"/>
                  </a:lnTo>
                  <a:lnTo>
                    <a:pt x="33459" y="6939"/>
                  </a:lnTo>
                  <a:lnTo>
                    <a:pt x="38085" y="10486"/>
                  </a:lnTo>
                  <a:lnTo>
                    <a:pt x="41632" y="16192"/>
                  </a:lnTo>
                  <a:lnTo>
                    <a:pt x="41632" y="53204"/>
                  </a:lnTo>
                  <a:lnTo>
                    <a:pt x="38085" y="59065"/>
                  </a:lnTo>
                  <a:lnTo>
                    <a:pt x="33459" y="61378"/>
                  </a:lnTo>
                  <a:lnTo>
                    <a:pt x="21895" y="61378"/>
                  </a:lnTo>
                  <a:lnTo>
                    <a:pt x="18503" y="60144"/>
                  </a:lnTo>
                  <a:lnTo>
                    <a:pt x="16190" y="55518"/>
                  </a:lnTo>
                  <a:lnTo>
                    <a:pt x="13877" y="52125"/>
                  </a:lnTo>
                  <a:lnTo>
                    <a:pt x="12643" y="46265"/>
                  </a:lnTo>
                  <a:lnTo>
                    <a:pt x="11564" y="69397"/>
                  </a:lnTo>
                  <a:lnTo>
                    <a:pt x="17269" y="71711"/>
                  </a:lnTo>
                  <a:lnTo>
                    <a:pt x="32380" y="71711"/>
                  </a:lnTo>
                  <a:lnTo>
                    <a:pt x="37006" y="69397"/>
                  </a:lnTo>
                  <a:lnTo>
                    <a:pt x="41632" y="63691"/>
                  </a:lnTo>
                  <a:lnTo>
                    <a:pt x="41632" y="70631"/>
                  </a:lnTo>
                  <a:lnTo>
                    <a:pt x="53196" y="70631"/>
                  </a:lnTo>
                  <a:lnTo>
                    <a:pt x="53196" y="-32385"/>
                  </a:lnTo>
                  <a:lnTo>
                    <a:pt x="41632" y="-32385"/>
                  </a:lnTo>
                  <a:lnTo>
                    <a:pt x="41632" y="5860"/>
                  </a:lnTo>
                  <a:lnTo>
                    <a:pt x="37006" y="0"/>
                  </a:lnTo>
                  <a:lnTo>
                    <a:pt x="31146" y="-3546"/>
                  </a:lnTo>
                  <a:lnTo>
                    <a:pt x="17269" y="-3546"/>
                  </a:lnTo>
                  <a:lnTo>
                    <a:pt x="10330" y="0"/>
                  </a:lnTo>
                  <a:lnTo>
                    <a:pt x="12643" y="23132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1" name="object 887">
              <a:extLst>
                <a:ext uri="{FF2B5EF4-FFF2-40B4-BE49-F238E27FC236}">
                  <a16:creationId xmlns:a16="http://schemas.microsoft.com/office/drawing/2014/main" id="{7059A395-23FE-4624-B739-AF900B43B4CE}"/>
                </a:ext>
              </a:extLst>
            </p:cNvPr>
            <p:cNvSpPr/>
            <p:nvPr/>
          </p:nvSpPr>
          <p:spPr>
            <a:xfrm>
              <a:off x="4047721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732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6257" y="9407"/>
                  </a:lnTo>
                  <a:lnTo>
                    <a:pt x="42711" y="5860"/>
                  </a:lnTo>
                  <a:lnTo>
                    <a:pt x="38085" y="2467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178"/>
                  </a:lnTo>
                  <a:lnTo>
                    <a:pt x="11564" y="56751"/>
                  </a:lnTo>
                  <a:lnTo>
                    <a:pt x="11564" y="48732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2" name="object 888">
              <a:extLst>
                <a:ext uri="{FF2B5EF4-FFF2-40B4-BE49-F238E27FC236}">
                  <a16:creationId xmlns:a16="http://schemas.microsoft.com/office/drawing/2014/main" id="{F62B5466-8C86-4B43-ABBF-9E41826DB7E9}"/>
                </a:ext>
              </a:extLst>
            </p:cNvPr>
            <p:cNvSpPr/>
            <p:nvPr/>
          </p:nvSpPr>
          <p:spPr>
            <a:xfrm>
              <a:off x="4113715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3" name="object 889">
              <a:extLst>
                <a:ext uri="{FF2B5EF4-FFF2-40B4-BE49-F238E27FC236}">
                  <a16:creationId xmlns:a16="http://schemas.microsoft.com/office/drawing/2014/main" id="{B0B02F71-17B3-4537-8694-728EFBB35A6E}"/>
                </a:ext>
              </a:extLst>
            </p:cNvPr>
            <p:cNvSpPr/>
            <p:nvPr/>
          </p:nvSpPr>
          <p:spPr>
            <a:xfrm>
              <a:off x="4150722" y="2263303"/>
              <a:ext cx="24208" cy="104096"/>
            </a:xfrm>
            <a:custGeom>
              <a:avLst/>
              <a:gdLst/>
              <a:ahLst/>
              <a:cxnLst/>
              <a:rect l="l" t="t" r="r" b="b"/>
              <a:pathLst>
                <a:path w="24208" h="104096">
                  <a:moveTo>
                    <a:pt x="17269" y="104096"/>
                  </a:moveTo>
                  <a:lnTo>
                    <a:pt x="24208" y="104096"/>
                  </a:lnTo>
                  <a:lnTo>
                    <a:pt x="18503" y="9253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269" y="104096"/>
                  </a:lnTo>
                  <a:close/>
                </a:path>
                <a:path w="24208" h="104096">
                  <a:moveTo>
                    <a:pt x="9" y="71899"/>
                  </a:moveTo>
                  <a:lnTo>
                    <a:pt x="1865" y="85955"/>
                  </a:lnTo>
                  <a:lnTo>
                    <a:pt x="6938" y="96077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5518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1895" y="39325"/>
                  </a:lnTo>
                  <a:lnTo>
                    <a:pt x="33459" y="39325"/>
                  </a:lnTo>
                  <a:lnTo>
                    <a:pt x="38085" y="42872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450"/>
                  </a:lnTo>
                  <a:lnTo>
                    <a:pt x="33459" y="93764"/>
                  </a:lnTo>
                  <a:lnTo>
                    <a:pt x="21895" y="93764"/>
                  </a:lnTo>
                  <a:lnTo>
                    <a:pt x="18503" y="92530"/>
                  </a:lnTo>
                  <a:lnTo>
                    <a:pt x="24208" y="104096"/>
                  </a:lnTo>
                  <a:lnTo>
                    <a:pt x="31146" y="104096"/>
                  </a:lnTo>
                  <a:lnTo>
                    <a:pt x="37006" y="101783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8245"/>
                  </a:lnTo>
                  <a:lnTo>
                    <a:pt x="37006" y="32385"/>
                  </a:lnTo>
                  <a:lnTo>
                    <a:pt x="31146" y="28838"/>
                  </a:lnTo>
                  <a:lnTo>
                    <a:pt x="16190" y="28838"/>
                  </a:lnTo>
                  <a:lnTo>
                    <a:pt x="10330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8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4" name="object 869">
              <a:extLst>
                <a:ext uri="{FF2B5EF4-FFF2-40B4-BE49-F238E27FC236}">
                  <a16:creationId xmlns:a16="http://schemas.microsoft.com/office/drawing/2014/main" id="{6A2093AF-F461-4D5A-A120-384A5F92110D}"/>
                </a:ext>
              </a:extLst>
            </p:cNvPr>
            <p:cNvSpPr/>
            <p:nvPr/>
          </p:nvSpPr>
          <p:spPr>
            <a:xfrm>
              <a:off x="4248943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51045"/>
                  </a:moveTo>
                  <a:lnTo>
                    <a:pt x="11564" y="24366"/>
                  </a:lnTo>
                  <a:lnTo>
                    <a:pt x="12798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0973"/>
                  </a:lnTo>
                  <a:lnTo>
                    <a:pt x="40552" y="26679"/>
                  </a:lnTo>
                  <a:lnTo>
                    <a:pt x="52117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5178" y="7093"/>
                  </a:lnTo>
                  <a:lnTo>
                    <a:pt x="4055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2117" y="51045"/>
                  </a:lnTo>
                  <a:lnTo>
                    <a:pt x="40552" y="51045"/>
                  </a:lnTo>
                  <a:lnTo>
                    <a:pt x="40552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301" y="66005"/>
                  </a:lnTo>
                  <a:lnTo>
                    <a:pt x="22049" y="66005"/>
                  </a:lnTo>
                  <a:lnTo>
                    <a:pt x="18503" y="63691"/>
                  </a:lnTo>
                  <a:lnTo>
                    <a:pt x="15110" y="60298"/>
                  </a:lnTo>
                  <a:lnTo>
                    <a:pt x="12798" y="56751"/>
                  </a:lnTo>
                  <a:lnTo>
                    <a:pt x="11564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5" name="object 870">
              <a:extLst>
                <a:ext uri="{FF2B5EF4-FFF2-40B4-BE49-F238E27FC236}">
                  <a16:creationId xmlns:a16="http://schemas.microsoft.com/office/drawing/2014/main" id="{33A7906B-2BB8-42DE-AAA2-4F8EC2C4F18F}"/>
                </a:ext>
              </a:extLst>
            </p:cNvPr>
            <p:cNvSpPr/>
            <p:nvPr/>
          </p:nvSpPr>
          <p:spPr>
            <a:xfrm>
              <a:off x="4313704" y="226330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737" y="33059"/>
                  </a:moveTo>
                  <a:lnTo>
                    <a:pt x="28988" y="28838"/>
                  </a:lnTo>
                  <a:lnTo>
                    <a:pt x="22049" y="28838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0891"/>
                  </a:lnTo>
                  <a:lnTo>
                    <a:pt x="13877" y="47498"/>
                  </a:lnTo>
                  <a:lnTo>
                    <a:pt x="15110" y="45185"/>
                  </a:lnTo>
                  <a:lnTo>
                    <a:pt x="19736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926" y="46265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78" y="45082"/>
                  </a:lnTo>
                  <a:lnTo>
                    <a:pt x="41737" y="33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6" name="object 871">
              <a:extLst>
                <a:ext uri="{FF2B5EF4-FFF2-40B4-BE49-F238E27FC236}">
                  <a16:creationId xmlns:a16="http://schemas.microsoft.com/office/drawing/2014/main" id="{4A05D1D8-B973-4B3B-8208-D9719B1E05AB}"/>
                </a:ext>
              </a:extLst>
            </p:cNvPr>
            <p:cNvSpPr/>
            <p:nvPr/>
          </p:nvSpPr>
          <p:spPr>
            <a:xfrm>
              <a:off x="43784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48724" y="15113"/>
                  </a:moveTo>
                  <a:lnTo>
                    <a:pt x="46412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3877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13877" y="75258"/>
                  </a:lnTo>
                  <a:lnTo>
                    <a:pt x="27908" y="75258"/>
                  </a:lnTo>
                  <a:lnTo>
                    <a:pt x="32534" y="72944"/>
                  </a:lnTo>
                  <a:lnTo>
                    <a:pt x="37160" y="66005"/>
                  </a:lnTo>
                  <a:lnTo>
                    <a:pt x="37160" y="70631"/>
                  </a:lnTo>
                  <a:lnTo>
                    <a:pt x="38239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close/>
                </a:path>
                <a:path w="51037" h="75258">
                  <a:moveTo>
                    <a:pt x="0" y="54438"/>
                  </a:move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3877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13877" y="45185"/>
                  </a:lnTo>
                  <a:lnTo>
                    <a:pt x="16190" y="42872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7" name="object 872">
              <a:extLst>
                <a:ext uri="{FF2B5EF4-FFF2-40B4-BE49-F238E27FC236}">
                  <a16:creationId xmlns:a16="http://schemas.microsoft.com/office/drawing/2014/main" id="{F7B8782D-E3A0-4770-BE0E-F16A2719922B}"/>
                </a:ext>
              </a:extLst>
            </p:cNvPr>
            <p:cNvSpPr/>
            <p:nvPr/>
          </p:nvSpPr>
          <p:spPr>
            <a:xfrm>
              <a:off x="44444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1233"/>
                  </a:moveTo>
                  <a:lnTo>
                    <a:pt x="0" y="1233"/>
                  </a:ln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903" y="16885"/>
                  </a:lnTo>
                  <a:lnTo>
                    <a:pt x="42154" y="439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8" name="object 873">
              <a:extLst>
                <a:ext uri="{FF2B5EF4-FFF2-40B4-BE49-F238E27FC236}">
                  <a16:creationId xmlns:a16="http://schemas.microsoft.com/office/drawing/2014/main" id="{C7EC15C1-E3E9-4A9D-94F3-A9C6D2106EA3}"/>
                </a:ext>
              </a:extLst>
            </p:cNvPr>
            <p:cNvSpPr/>
            <p:nvPr/>
          </p:nvSpPr>
          <p:spPr>
            <a:xfrm>
              <a:off x="4508141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10330" y="98390"/>
                  </a:move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16190" y="0"/>
                  </a:lnTo>
                  <a:lnTo>
                    <a:pt x="12643" y="20973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8085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8503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0330" y="72944"/>
                  </a:lnTo>
                  <a:lnTo>
                    <a:pt x="17269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5772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lnTo>
                    <a:pt x="6938" y="96077"/>
                  </a:lnTo>
                  <a:lnTo>
                    <a:pt x="10330" y="98390"/>
                  </a:lnTo>
                  <a:close/>
                </a:path>
                <a:path w="51963" h="103017">
                  <a:moveTo>
                    <a:pt x="2312" y="61378"/>
                  </a:moveTo>
                  <a:lnTo>
                    <a:pt x="6938" y="67238"/>
                  </a:lnTo>
                  <a:lnTo>
                    <a:pt x="10330" y="72944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6190" y="0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9" name="object 874">
              <a:extLst>
                <a:ext uri="{FF2B5EF4-FFF2-40B4-BE49-F238E27FC236}">
                  <a16:creationId xmlns:a16="http://schemas.microsoft.com/office/drawing/2014/main" id="{F4E3E558-EC40-47D3-916C-E27E423246AC}"/>
                </a:ext>
              </a:extLst>
            </p:cNvPr>
            <p:cNvSpPr/>
            <p:nvPr/>
          </p:nvSpPr>
          <p:spPr>
            <a:xfrm>
              <a:off x="4575215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181"/>
                  </a:move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0" name="object 875">
              <a:extLst>
                <a:ext uri="{FF2B5EF4-FFF2-40B4-BE49-F238E27FC236}">
                  <a16:creationId xmlns:a16="http://schemas.microsoft.com/office/drawing/2014/main" id="{89516388-C09B-4DC2-90B0-3B7D017EA7BE}"/>
                </a:ext>
              </a:extLst>
            </p:cNvPr>
            <p:cNvSpPr/>
            <p:nvPr/>
          </p:nvSpPr>
          <p:spPr>
            <a:xfrm>
              <a:off x="4638742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1564" y="52125"/>
                  </a:move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931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2049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1" name="object 876">
              <a:extLst>
                <a:ext uri="{FF2B5EF4-FFF2-40B4-BE49-F238E27FC236}">
                  <a16:creationId xmlns:a16="http://schemas.microsoft.com/office/drawing/2014/main" id="{979875DA-4A9F-4EF4-A225-E528DD0809A9}"/>
                </a:ext>
              </a:extLst>
            </p:cNvPr>
            <p:cNvSpPr/>
            <p:nvPr/>
          </p:nvSpPr>
          <p:spPr>
            <a:xfrm>
              <a:off x="4512767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2643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2643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2" name="object 877">
              <a:extLst>
                <a:ext uri="{FF2B5EF4-FFF2-40B4-BE49-F238E27FC236}">
                  <a16:creationId xmlns:a16="http://schemas.microsoft.com/office/drawing/2014/main" id="{100A14F2-1566-4FD0-A333-EFD322773AA7}"/>
                </a:ext>
              </a:extLst>
            </p:cNvPr>
            <p:cNvSpPr/>
            <p:nvPr/>
          </p:nvSpPr>
          <p:spPr>
            <a:xfrm>
              <a:off x="4542834" y="2447284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650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650" y="17272"/>
                  </a:lnTo>
                  <a:lnTo>
                    <a:pt x="51963" y="13879"/>
                  </a:lnTo>
                  <a:lnTo>
                    <a:pt x="54275" y="11566"/>
                  </a:lnTo>
                  <a:lnTo>
                    <a:pt x="57822" y="10332"/>
                  </a:lnTo>
                  <a:lnTo>
                    <a:pt x="65840" y="10332"/>
                  </a:lnTo>
                  <a:lnTo>
                    <a:pt x="69386" y="11566"/>
                  </a:lnTo>
                  <a:lnTo>
                    <a:pt x="72779" y="1619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4212"/>
                  </a:lnTo>
                  <a:lnTo>
                    <a:pt x="84706" y="15301"/>
                  </a:lnTo>
                  <a:lnTo>
                    <a:pt x="78026" y="3815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3" name="object 878">
              <a:extLst>
                <a:ext uri="{FF2B5EF4-FFF2-40B4-BE49-F238E27FC236}">
                  <a16:creationId xmlns:a16="http://schemas.microsoft.com/office/drawing/2014/main" id="{00CEE975-C721-472E-9474-14F99436DB9F}"/>
                </a:ext>
              </a:extLst>
            </p:cNvPr>
            <p:cNvSpPr/>
            <p:nvPr/>
          </p:nvSpPr>
          <p:spPr>
            <a:xfrm>
              <a:off x="4645681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24362" y="64771"/>
                  </a:lnTo>
                  <a:lnTo>
                    <a:pt x="18503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24362" y="6477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4" name="object 879">
              <a:extLst>
                <a:ext uri="{FF2B5EF4-FFF2-40B4-BE49-F238E27FC236}">
                  <a16:creationId xmlns:a16="http://schemas.microsoft.com/office/drawing/2014/main" id="{D4D3F4B8-96A7-46EA-A6C6-865D8367C2DF}"/>
                </a:ext>
              </a:extLst>
            </p:cNvPr>
            <p:cNvSpPr/>
            <p:nvPr/>
          </p:nvSpPr>
          <p:spPr>
            <a:xfrm>
              <a:off x="4711676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22049" y="63537"/>
                  </a:lnTo>
                  <a:lnTo>
                    <a:pt x="20816" y="75103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5" name="object 880">
              <a:extLst>
                <a:ext uri="{FF2B5EF4-FFF2-40B4-BE49-F238E27FC236}">
                  <a16:creationId xmlns:a16="http://schemas.microsoft.com/office/drawing/2014/main" id="{804CD957-0BD6-4CE4-9557-D568CFA90874}"/>
                </a:ext>
              </a:extLst>
            </p:cNvPr>
            <p:cNvSpPr/>
            <p:nvPr/>
          </p:nvSpPr>
          <p:spPr>
            <a:xfrm>
              <a:off x="4775357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6" name="object 881">
              <a:extLst>
                <a:ext uri="{FF2B5EF4-FFF2-40B4-BE49-F238E27FC236}">
                  <a16:creationId xmlns:a16="http://schemas.microsoft.com/office/drawing/2014/main" id="{6C7245D4-41AD-4582-8E07-94494E226488}"/>
                </a:ext>
              </a:extLst>
            </p:cNvPr>
            <p:cNvSpPr/>
            <p:nvPr/>
          </p:nvSpPr>
          <p:spPr>
            <a:xfrm>
              <a:off x="4833180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7754" y="92530"/>
                  </a:lnTo>
                  <a:lnTo>
                    <a:pt x="31146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7" name="object 866">
              <a:extLst>
                <a:ext uri="{FF2B5EF4-FFF2-40B4-BE49-F238E27FC236}">
                  <a16:creationId xmlns:a16="http://schemas.microsoft.com/office/drawing/2014/main" id="{BEE26EE9-AF29-4A7C-95D0-4BF45AC423A7}"/>
                </a:ext>
              </a:extLst>
            </p:cNvPr>
            <p:cNvSpPr/>
            <p:nvPr/>
          </p:nvSpPr>
          <p:spPr>
            <a:xfrm>
              <a:off x="4732492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8" name="object 867">
              <a:extLst>
                <a:ext uri="{FF2B5EF4-FFF2-40B4-BE49-F238E27FC236}">
                  <a16:creationId xmlns:a16="http://schemas.microsoft.com/office/drawing/2014/main" id="{D885ED7F-A221-4F65-8FA9-565664415236}"/>
                </a:ext>
              </a:extLst>
            </p:cNvPr>
            <p:cNvSpPr/>
            <p:nvPr/>
          </p:nvSpPr>
          <p:spPr>
            <a:xfrm>
              <a:off x="47984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9582" y="11720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42" y="16153"/>
                  </a:lnTo>
                  <a:lnTo>
                    <a:pt x="41608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29" name="object 868">
              <a:extLst>
                <a:ext uri="{FF2B5EF4-FFF2-40B4-BE49-F238E27FC236}">
                  <a16:creationId xmlns:a16="http://schemas.microsoft.com/office/drawing/2014/main" id="{9D831CAD-981F-4E19-885A-9481583603D4}"/>
                </a:ext>
              </a:extLst>
            </p:cNvPr>
            <p:cNvSpPr/>
            <p:nvPr/>
          </p:nvSpPr>
          <p:spPr>
            <a:xfrm>
              <a:off x="4862014" y="226330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511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245"/>
                  </a:lnTo>
                  <a:lnTo>
                    <a:pt x="5572" y="38718"/>
                  </a:lnTo>
                  <a:lnTo>
                    <a:pt x="1517" y="49116"/>
                  </a:lnTo>
                  <a:lnTo>
                    <a:pt x="0" y="63691"/>
                  </a:lnTo>
                  <a:lnTo>
                    <a:pt x="9" y="71899"/>
                  </a:lnTo>
                  <a:lnTo>
                    <a:pt x="1865" y="85955"/>
                  </a:lnTo>
                  <a:lnTo>
                    <a:pt x="6938" y="96077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812"/>
                  </a:lnTo>
                  <a:lnTo>
                    <a:pt x="15110" y="45185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872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450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6077"/>
                  </a:lnTo>
                  <a:lnTo>
                    <a:pt x="41632" y="103017"/>
                  </a:lnTo>
                  <a:lnTo>
                    <a:pt x="52117" y="103017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245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0" name="object 846">
              <a:extLst>
                <a:ext uri="{FF2B5EF4-FFF2-40B4-BE49-F238E27FC236}">
                  <a16:creationId xmlns:a16="http://schemas.microsoft.com/office/drawing/2014/main" id="{78AC1A96-1669-4160-894A-0F7E94CE87F4}"/>
                </a:ext>
              </a:extLst>
            </p:cNvPr>
            <p:cNvSpPr/>
            <p:nvPr/>
          </p:nvSpPr>
          <p:spPr>
            <a:xfrm>
              <a:off x="4960389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711" y="60298"/>
                  </a:lnTo>
                  <a:lnTo>
                    <a:pt x="38085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085" y="17426"/>
                  </a:lnTo>
                  <a:lnTo>
                    <a:pt x="39319" y="23286"/>
                  </a:lnTo>
                  <a:lnTo>
                    <a:pt x="40398" y="3022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1" name="object 847">
              <a:extLst>
                <a:ext uri="{FF2B5EF4-FFF2-40B4-BE49-F238E27FC236}">
                  <a16:creationId xmlns:a16="http://schemas.microsoft.com/office/drawing/2014/main" id="{A0BAB7F6-A010-45D2-86FE-656DD81F2B8C}"/>
                </a:ext>
              </a:extLst>
            </p:cNvPr>
            <p:cNvSpPr/>
            <p:nvPr/>
          </p:nvSpPr>
          <p:spPr>
            <a:xfrm>
              <a:off x="5026383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5024" y="10486"/>
                  </a:moveTo>
                  <a:lnTo>
                    <a:pt x="42711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817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772" y="16347"/>
                  </a:lnTo>
                  <a:lnTo>
                    <a:pt x="35772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650" y="17426"/>
                  </a:lnTo>
                  <a:lnTo>
                    <a:pt x="54275" y="12800"/>
                  </a:lnTo>
                  <a:lnTo>
                    <a:pt x="57822" y="10486"/>
                  </a:lnTo>
                  <a:lnTo>
                    <a:pt x="65840" y="10486"/>
                  </a:lnTo>
                  <a:lnTo>
                    <a:pt x="68153" y="11720"/>
                  </a:lnTo>
                  <a:lnTo>
                    <a:pt x="70466" y="15113"/>
                  </a:lnTo>
                  <a:lnTo>
                    <a:pt x="72779" y="17426"/>
                  </a:lnTo>
                  <a:lnTo>
                    <a:pt x="72779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3818" y="15023"/>
                  </a:lnTo>
                  <a:lnTo>
                    <a:pt x="76825" y="3694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546"/>
                  </a:lnTo>
                  <a:lnTo>
                    <a:pt x="45024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2" name="object 848">
              <a:extLst>
                <a:ext uri="{FF2B5EF4-FFF2-40B4-BE49-F238E27FC236}">
                  <a16:creationId xmlns:a16="http://schemas.microsoft.com/office/drawing/2014/main" id="{127470F7-A51C-4086-93F6-B30C255F93D9}"/>
                </a:ext>
              </a:extLst>
            </p:cNvPr>
            <p:cNvSpPr/>
            <p:nvPr/>
          </p:nvSpPr>
          <p:spPr>
            <a:xfrm>
              <a:off x="5126917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3" name="object 849">
              <a:extLst>
                <a:ext uri="{FF2B5EF4-FFF2-40B4-BE49-F238E27FC236}">
                  <a16:creationId xmlns:a16="http://schemas.microsoft.com/office/drawing/2014/main" id="{4F80B947-6550-4E8D-A287-B45BDFE69A8F}"/>
                </a:ext>
              </a:extLst>
            </p:cNvPr>
            <p:cNvSpPr/>
            <p:nvPr/>
          </p:nvSpPr>
          <p:spPr>
            <a:xfrm>
              <a:off x="5192912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28834" y="123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3877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4" name="object 850">
              <a:extLst>
                <a:ext uri="{FF2B5EF4-FFF2-40B4-BE49-F238E27FC236}">
                  <a16:creationId xmlns:a16="http://schemas.microsoft.com/office/drawing/2014/main" id="{26E460A4-22F3-45F4-9B30-5590DEB30FED}"/>
                </a:ext>
              </a:extLst>
            </p:cNvPr>
            <p:cNvSpPr/>
            <p:nvPr/>
          </p:nvSpPr>
          <p:spPr>
            <a:xfrm>
              <a:off x="5229918" y="2292141"/>
              <a:ext cx="51963" cy="103017"/>
            </a:xfrm>
            <a:custGeom>
              <a:avLst/>
              <a:gdLst/>
              <a:ahLst/>
              <a:cxnLst/>
              <a:rect l="l" t="t" r="r" b="b"/>
              <a:pathLst>
                <a:path w="51963" h="103017">
                  <a:moveTo>
                    <a:pt x="5705" y="96077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1895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0398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7006" y="62612"/>
                  </a:lnTo>
                  <a:lnTo>
                    <a:pt x="32380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5705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5772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8503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3392" y="93764"/>
                  </a:lnTo>
                  <a:lnTo>
                    <a:pt x="5705" y="96077"/>
                  </a:lnTo>
                  <a:close/>
                </a:path>
                <a:path w="51963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7269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5" name="object 851">
              <a:extLst>
                <a:ext uri="{FF2B5EF4-FFF2-40B4-BE49-F238E27FC236}">
                  <a16:creationId xmlns:a16="http://schemas.microsoft.com/office/drawing/2014/main" id="{A8A048B1-BB84-4B4E-8E06-5CCBC2BC1E17}"/>
                </a:ext>
              </a:extLst>
            </p:cNvPr>
            <p:cNvSpPr/>
            <p:nvPr/>
          </p:nvSpPr>
          <p:spPr>
            <a:xfrm>
              <a:off x="5296992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6" name="object 852">
              <a:extLst>
                <a:ext uri="{FF2B5EF4-FFF2-40B4-BE49-F238E27FC236}">
                  <a16:creationId xmlns:a16="http://schemas.microsoft.com/office/drawing/2014/main" id="{16B1862E-FAB2-475B-8BB7-900F71B637E3}"/>
                </a:ext>
              </a:extLst>
            </p:cNvPr>
            <p:cNvSpPr/>
            <p:nvPr/>
          </p:nvSpPr>
          <p:spPr>
            <a:xfrm>
              <a:off x="5362986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643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5772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26" y="16153"/>
                  </a:lnTo>
                  <a:lnTo>
                    <a:pt x="41139" y="4197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7" name="object 853">
              <a:extLst>
                <a:ext uri="{FF2B5EF4-FFF2-40B4-BE49-F238E27FC236}">
                  <a16:creationId xmlns:a16="http://schemas.microsoft.com/office/drawing/2014/main" id="{044925D8-A3DA-46EF-984A-F0A96A436FB4}"/>
                </a:ext>
              </a:extLst>
            </p:cNvPr>
            <p:cNvSpPr/>
            <p:nvPr/>
          </p:nvSpPr>
          <p:spPr>
            <a:xfrm>
              <a:off x="5425434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643" y="51045"/>
                  </a:move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772" y="11720"/>
                  </a:lnTo>
                  <a:lnTo>
                    <a:pt x="38085" y="15113"/>
                  </a:lnTo>
                  <a:lnTo>
                    <a:pt x="40398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2256" y="19828"/>
                  </a:lnTo>
                  <a:lnTo>
                    <a:pt x="0" y="33619"/>
                  </a:lnTo>
                  <a:lnTo>
                    <a:pt x="23" y="43432"/>
                  </a:lnTo>
                  <a:lnTo>
                    <a:pt x="2483" y="5725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398" y="59065"/>
                  </a:lnTo>
                  <a:lnTo>
                    <a:pt x="38085" y="61378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643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8" name="object 854">
              <a:extLst>
                <a:ext uri="{FF2B5EF4-FFF2-40B4-BE49-F238E27FC236}">
                  <a16:creationId xmlns:a16="http://schemas.microsoft.com/office/drawing/2014/main" id="{C64C2022-1130-4038-BC9C-19CBC9F26530}"/>
                </a:ext>
              </a:extLst>
            </p:cNvPr>
            <p:cNvSpPr/>
            <p:nvPr/>
          </p:nvSpPr>
          <p:spPr>
            <a:xfrm>
              <a:off x="5484336" y="2293375"/>
              <a:ext cx="52117" cy="103017"/>
            </a:xfrm>
            <a:custGeom>
              <a:avLst/>
              <a:gdLst/>
              <a:ahLst/>
              <a:cxnLst/>
              <a:rect l="l" t="t" r="r" b="b"/>
              <a:pathLst>
                <a:path w="52117" h="103017">
                  <a:moveTo>
                    <a:pt x="5859" y="101783"/>
                  </a:moveTo>
                  <a:lnTo>
                    <a:pt x="10485" y="103017"/>
                  </a:lnTo>
                  <a:lnTo>
                    <a:pt x="13877" y="103017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4843"/>
                  </a:lnTo>
                  <a:lnTo>
                    <a:pt x="26675" y="90217"/>
                  </a:lnTo>
                  <a:lnTo>
                    <a:pt x="28988" y="8327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320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2944"/>
                  </a:lnTo>
                  <a:lnTo>
                    <a:pt x="19736" y="80964"/>
                  </a:lnTo>
                  <a:lnTo>
                    <a:pt x="18503" y="84511"/>
                  </a:lnTo>
                  <a:lnTo>
                    <a:pt x="16190" y="87903"/>
                  </a:lnTo>
                  <a:lnTo>
                    <a:pt x="15110" y="89137"/>
                  </a:lnTo>
                  <a:lnTo>
                    <a:pt x="10485" y="91450"/>
                  </a:lnTo>
                  <a:lnTo>
                    <a:pt x="3546" y="91450"/>
                  </a:lnTo>
                  <a:lnTo>
                    <a:pt x="3546" y="101783"/>
                  </a:lnTo>
                  <a:lnTo>
                    <a:pt x="5859" y="1017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9" name="object 855">
              <a:extLst>
                <a:ext uri="{FF2B5EF4-FFF2-40B4-BE49-F238E27FC236}">
                  <a16:creationId xmlns:a16="http://schemas.microsoft.com/office/drawing/2014/main" id="{75B1FDA0-9F1C-4E43-ABFC-C143091580FC}"/>
                </a:ext>
              </a:extLst>
            </p:cNvPr>
            <p:cNvSpPr/>
            <p:nvPr/>
          </p:nvSpPr>
          <p:spPr>
            <a:xfrm>
              <a:off x="490950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2643" y="311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7754" y="63537"/>
                  </a:lnTo>
                  <a:lnTo>
                    <a:pt x="21895" y="63537"/>
                  </a:lnTo>
                  <a:lnTo>
                    <a:pt x="20816" y="75103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079" y="65850"/>
                  </a:ln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1895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0" name="object 856">
              <a:extLst>
                <a:ext uri="{FF2B5EF4-FFF2-40B4-BE49-F238E27FC236}">
                  <a16:creationId xmlns:a16="http://schemas.microsoft.com/office/drawing/2014/main" id="{C5B25975-C9DD-47BE-8274-FB9145FA4C94}"/>
                </a:ext>
              </a:extLst>
            </p:cNvPr>
            <p:cNvSpPr/>
            <p:nvPr/>
          </p:nvSpPr>
          <p:spPr>
            <a:xfrm>
              <a:off x="4973032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18503" y="0"/>
                  </a:moveTo>
                  <a:lnTo>
                    <a:pt x="12798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7160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847" y="62458"/>
                  </a:lnTo>
                  <a:lnTo>
                    <a:pt x="30067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850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786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160" y="18506"/>
                  </a:lnTo>
                  <a:lnTo>
                    <a:pt x="37160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534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1" name="object 857">
              <a:extLst>
                <a:ext uri="{FF2B5EF4-FFF2-40B4-BE49-F238E27FC236}">
                  <a16:creationId xmlns:a16="http://schemas.microsoft.com/office/drawing/2014/main" id="{ACCB6D3D-B7F5-44CD-A5D9-B624C3929F3A}"/>
                </a:ext>
              </a:extLst>
            </p:cNvPr>
            <p:cNvSpPr/>
            <p:nvPr/>
          </p:nvSpPr>
          <p:spPr>
            <a:xfrm>
              <a:off x="5035635" y="2447284"/>
              <a:ext cx="48570" cy="75103"/>
            </a:xfrm>
            <a:custGeom>
              <a:avLst/>
              <a:gdLst/>
              <a:ahLst/>
              <a:cxnLst/>
              <a:rect l="l" t="t" r="r" b="b"/>
              <a:pathLst>
                <a:path w="4857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4698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5772" y="49657"/>
                  </a:lnTo>
                  <a:lnTo>
                    <a:pt x="37006" y="54284"/>
                  </a:lnTo>
                  <a:lnTo>
                    <a:pt x="37006" y="57831"/>
                  </a:lnTo>
                  <a:lnTo>
                    <a:pt x="35772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7269" y="63537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6257" y="65850"/>
                  </a:lnTo>
                  <a:lnTo>
                    <a:pt x="48570" y="60144"/>
                  </a:lnTo>
                  <a:lnTo>
                    <a:pt x="48570" y="48578"/>
                  </a:lnTo>
                  <a:lnTo>
                    <a:pt x="47337" y="45031"/>
                  </a:lnTo>
                  <a:lnTo>
                    <a:pt x="43944" y="41638"/>
                  </a:lnTo>
                  <a:lnTo>
                    <a:pt x="41632" y="38091"/>
                  </a:lnTo>
                  <a:lnTo>
                    <a:pt x="34693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3877" y="24212"/>
                  </a:lnTo>
                  <a:lnTo>
                    <a:pt x="13877" y="1619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1632" y="5706"/>
                  </a:lnTo>
                  <a:lnTo>
                    <a:pt x="37006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2" name="object 858">
              <a:extLst>
                <a:ext uri="{FF2B5EF4-FFF2-40B4-BE49-F238E27FC236}">
                  <a16:creationId xmlns:a16="http://schemas.microsoft.com/office/drawing/2014/main" id="{499E6134-499E-4A08-949F-F8A21E689C14}"/>
                </a:ext>
              </a:extLst>
            </p:cNvPr>
            <p:cNvSpPr/>
            <p:nvPr/>
          </p:nvSpPr>
          <p:spPr>
            <a:xfrm>
              <a:off x="5096849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2798" y="71711"/>
                  </a:move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3" name="object 859">
              <a:extLst>
                <a:ext uri="{FF2B5EF4-FFF2-40B4-BE49-F238E27FC236}">
                  <a16:creationId xmlns:a16="http://schemas.microsoft.com/office/drawing/2014/main" id="{76D7365B-2EC9-4FDA-BA5D-EFC3B831D825}"/>
                </a:ext>
              </a:extLst>
            </p:cNvPr>
            <p:cNvSpPr/>
            <p:nvPr/>
          </p:nvSpPr>
          <p:spPr>
            <a:xfrm>
              <a:off x="516053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18503" y="0"/>
                  </a:moveTo>
                  <a:lnTo>
                    <a:pt x="12643" y="1079"/>
                  </a:lnTo>
                  <a:lnTo>
                    <a:pt x="8018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lnTo>
                    <a:pt x="28834" y="64771"/>
                  </a:lnTo>
                  <a:lnTo>
                    <a:pt x="20816" y="64771"/>
                  </a:lnTo>
                  <a:lnTo>
                    <a:pt x="16190" y="61224"/>
                  </a:lnTo>
                  <a:lnTo>
                    <a:pt x="12643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269" y="75103"/>
                  </a:lnTo>
                  <a:lnTo>
                    <a:pt x="32380" y="75103"/>
                  </a:lnTo>
                  <a:lnTo>
                    <a:pt x="38085" y="72790"/>
                  </a:lnTo>
                  <a:lnTo>
                    <a:pt x="42711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7337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6521" y="31151"/>
                  </a:lnTo>
                  <a:lnTo>
                    <a:pt x="20816" y="28838"/>
                  </a:lnTo>
                  <a:lnTo>
                    <a:pt x="17269" y="26525"/>
                  </a:lnTo>
                  <a:lnTo>
                    <a:pt x="14956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4" name="object 860">
              <a:extLst>
                <a:ext uri="{FF2B5EF4-FFF2-40B4-BE49-F238E27FC236}">
                  <a16:creationId xmlns:a16="http://schemas.microsoft.com/office/drawing/2014/main" id="{155E65E6-9F67-40EF-BFC6-41CCB9959E3F}"/>
                </a:ext>
              </a:extLst>
            </p:cNvPr>
            <p:cNvSpPr/>
            <p:nvPr/>
          </p:nvSpPr>
          <p:spPr>
            <a:xfrm>
              <a:off x="522174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28988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5" name="object 861">
              <a:extLst>
                <a:ext uri="{FF2B5EF4-FFF2-40B4-BE49-F238E27FC236}">
                  <a16:creationId xmlns:a16="http://schemas.microsoft.com/office/drawing/2014/main" id="{D5C4456D-CFA9-47B4-9C8B-334B5A6D0060}"/>
                </a:ext>
              </a:extLst>
            </p:cNvPr>
            <p:cNvSpPr/>
            <p:nvPr/>
          </p:nvSpPr>
          <p:spPr>
            <a:xfrm>
              <a:off x="5286507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51037" y="3392"/>
                  </a:moveTo>
                  <a:lnTo>
                    <a:pt x="46412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2049" y="0"/>
                  </a:lnTo>
                  <a:lnTo>
                    <a:pt x="16344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657" y="10332"/>
                  </a:lnTo>
                  <a:lnTo>
                    <a:pt x="32534" y="10332"/>
                  </a:lnTo>
                  <a:lnTo>
                    <a:pt x="37160" y="14959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9540" y="11566"/>
                  </a:lnTo>
                  <a:lnTo>
                    <a:pt x="72933" y="16192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860" y="15301"/>
                  </a:lnTo>
                  <a:lnTo>
                    <a:pt x="78180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5103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6" name="object 862">
              <a:extLst>
                <a:ext uri="{FF2B5EF4-FFF2-40B4-BE49-F238E27FC236}">
                  <a16:creationId xmlns:a16="http://schemas.microsoft.com/office/drawing/2014/main" id="{A9ABE7FC-A316-4104-8D31-F1BF6005B654}"/>
                </a:ext>
              </a:extLst>
            </p:cNvPr>
            <p:cNvSpPr/>
            <p:nvPr/>
          </p:nvSpPr>
          <p:spPr>
            <a:xfrm>
              <a:off x="5387195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  <a:path w="52117" h="75103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7" name="object 863">
              <a:extLst>
                <a:ext uri="{FF2B5EF4-FFF2-40B4-BE49-F238E27FC236}">
                  <a16:creationId xmlns:a16="http://schemas.microsoft.com/office/drawing/2014/main" id="{55DACC66-F398-4FF7-9752-2648CB8F6671}"/>
                </a:ext>
              </a:extLst>
            </p:cNvPr>
            <p:cNvSpPr/>
            <p:nvPr/>
          </p:nvSpPr>
          <p:spPr>
            <a:xfrm>
              <a:off x="5453189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8" name="object 864">
              <a:extLst>
                <a:ext uri="{FF2B5EF4-FFF2-40B4-BE49-F238E27FC236}">
                  <a16:creationId xmlns:a16="http://schemas.microsoft.com/office/drawing/2014/main" id="{465E8010-6ACA-49C3-9484-EF3D433D1F6B}"/>
                </a:ext>
              </a:extLst>
            </p:cNvPr>
            <p:cNvSpPr/>
            <p:nvPr/>
          </p:nvSpPr>
          <p:spPr>
            <a:xfrm>
              <a:off x="551101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834" y="92530"/>
                  </a:lnTo>
                  <a:lnTo>
                    <a:pt x="31146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49" name="object 865">
              <a:extLst>
                <a:ext uri="{FF2B5EF4-FFF2-40B4-BE49-F238E27FC236}">
                  <a16:creationId xmlns:a16="http://schemas.microsoft.com/office/drawing/2014/main" id="{36F845B2-54D7-43C6-900D-E623890B72FF}"/>
                </a:ext>
              </a:extLst>
            </p:cNvPr>
            <p:cNvSpPr/>
            <p:nvPr/>
          </p:nvSpPr>
          <p:spPr>
            <a:xfrm>
              <a:off x="5551410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0" name="object 835">
              <a:extLst>
                <a:ext uri="{FF2B5EF4-FFF2-40B4-BE49-F238E27FC236}">
                  <a16:creationId xmlns:a16="http://schemas.microsoft.com/office/drawing/2014/main" id="{37794126-C3B8-433A-9062-85C9EE6E533F}"/>
                </a:ext>
              </a:extLst>
            </p:cNvPr>
            <p:cNvSpPr/>
            <p:nvPr/>
          </p:nvSpPr>
          <p:spPr>
            <a:xfrm>
              <a:off x="5578085" y="2292141"/>
              <a:ext cx="85577" cy="74178"/>
            </a:xfrm>
            <a:custGeom>
              <a:avLst/>
              <a:gdLst/>
              <a:ahLst/>
              <a:cxnLst/>
              <a:rect l="l" t="t" r="r" b="b"/>
              <a:pathLst>
                <a:path w="85577" h="74178">
                  <a:moveTo>
                    <a:pt x="46257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817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7006" y="16347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0973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822" y="10486"/>
                  </a:lnTo>
                  <a:lnTo>
                    <a:pt x="65994" y="10486"/>
                  </a:lnTo>
                  <a:lnTo>
                    <a:pt x="69386" y="11720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012" y="20973"/>
                  </a:lnTo>
                  <a:lnTo>
                    <a:pt x="74012" y="74178"/>
                  </a:lnTo>
                  <a:lnTo>
                    <a:pt x="85577" y="74178"/>
                  </a:lnTo>
                  <a:lnTo>
                    <a:pt x="85577" y="25600"/>
                  </a:lnTo>
                  <a:lnTo>
                    <a:pt x="84474" y="15023"/>
                  </a:lnTo>
                  <a:lnTo>
                    <a:pt x="77701" y="3694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546"/>
                  </a:lnTo>
                  <a:lnTo>
                    <a:pt x="46257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1" name="object 836">
              <a:extLst>
                <a:ext uri="{FF2B5EF4-FFF2-40B4-BE49-F238E27FC236}">
                  <a16:creationId xmlns:a16="http://schemas.microsoft.com/office/drawing/2014/main" id="{EC359CB5-1EB5-4704-B3E8-AA802539B1CD}"/>
                </a:ext>
              </a:extLst>
            </p:cNvPr>
            <p:cNvSpPr/>
            <p:nvPr/>
          </p:nvSpPr>
          <p:spPr>
            <a:xfrm>
              <a:off x="5679853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6257" y="9407"/>
                  </a:lnTo>
                  <a:lnTo>
                    <a:pt x="42865" y="5860"/>
                  </a:lnTo>
                  <a:lnTo>
                    <a:pt x="38239" y="2467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233"/>
                  </a:lnTo>
                  <a:lnTo>
                    <a:pt x="12798" y="3546"/>
                  </a:lnTo>
                  <a:lnTo>
                    <a:pt x="9251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2798" y="22053"/>
                  </a:lnTo>
                  <a:lnTo>
                    <a:pt x="12798" y="18660"/>
                  </a:lnTo>
                  <a:lnTo>
                    <a:pt x="16190" y="14033"/>
                  </a:lnTo>
                  <a:lnTo>
                    <a:pt x="20816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693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233" y="66005"/>
                  </a:lnTo>
                  <a:lnTo>
                    <a:pt x="5859" y="70631"/>
                  </a:lnTo>
                  <a:lnTo>
                    <a:pt x="9251" y="74178"/>
                  </a:lnTo>
                  <a:lnTo>
                    <a:pt x="11564" y="48732"/>
                  </a:lnTo>
                  <a:lnTo>
                    <a:pt x="12798" y="45185"/>
                  </a:lnTo>
                  <a:lnTo>
                    <a:pt x="16190" y="42872"/>
                  </a:lnTo>
                  <a:lnTo>
                    <a:pt x="1973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5926" y="59065"/>
                  </a:lnTo>
                  <a:lnTo>
                    <a:pt x="31301" y="62612"/>
                  </a:lnTo>
                  <a:lnTo>
                    <a:pt x="27754" y="63691"/>
                  </a:lnTo>
                  <a:lnTo>
                    <a:pt x="23128" y="64925"/>
                  </a:lnTo>
                  <a:lnTo>
                    <a:pt x="18503" y="64925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23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48732"/>
                  </a:lnTo>
                  <a:lnTo>
                    <a:pt x="9251" y="74178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2" name="object 837">
              <a:extLst>
                <a:ext uri="{FF2B5EF4-FFF2-40B4-BE49-F238E27FC236}">
                  <a16:creationId xmlns:a16="http://schemas.microsoft.com/office/drawing/2014/main" id="{FCA480BD-1676-4AE4-A074-76DAF6C355BA}"/>
                </a:ext>
              </a:extLst>
            </p:cNvPr>
            <p:cNvSpPr/>
            <p:nvPr/>
          </p:nvSpPr>
          <p:spPr>
            <a:xfrm>
              <a:off x="5745847" y="2266695"/>
              <a:ext cx="13877" cy="99624"/>
            </a:xfrm>
            <a:custGeom>
              <a:avLst/>
              <a:gdLst/>
              <a:ahLst/>
              <a:cxnLst/>
              <a:rect l="l" t="t" r="r" b="b"/>
              <a:pathLst>
                <a:path w="13877" h="99624">
                  <a:moveTo>
                    <a:pt x="13877" y="11566"/>
                  </a:moveTo>
                  <a:lnTo>
                    <a:pt x="13877" y="5860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3877" y="11566"/>
                  </a:lnTo>
                  <a:close/>
                </a:path>
                <a:path w="13877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3" name="object 838">
              <a:extLst>
                <a:ext uri="{FF2B5EF4-FFF2-40B4-BE49-F238E27FC236}">
                  <a16:creationId xmlns:a16="http://schemas.microsoft.com/office/drawing/2014/main" id="{D309696D-BCEF-4F59-9E85-FA58CCC8894A}"/>
                </a:ext>
              </a:extLst>
            </p:cNvPr>
            <p:cNvSpPr/>
            <p:nvPr/>
          </p:nvSpPr>
          <p:spPr>
            <a:xfrm>
              <a:off x="5775915" y="2292141"/>
              <a:ext cx="49650" cy="74178"/>
            </a:xfrm>
            <a:custGeom>
              <a:avLst/>
              <a:gdLst/>
              <a:ahLst/>
              <a:cxnLst/>
              <a:rect l="l" t="t" r="r" b="b"/>
              <a:pathLst>
                <a:path w="49650" h="74178">
                  <a:moveTo>
                    <a:pt x="13877" y="18660"/>
                  </a:moveTo>
                  <a:lnTo>
                    <a:pt x="16190" y="16347"/>
                  </a:lnTo>
                  <a:lnTo>
                    <a:pt x="20816" y="11720"/>
                  </a:lnTo>
                  <a:lnTo>
                    <a:pt x="25441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650" y="74178"/>
                  </a:lnTo>
                  <a:lnTo>
                    <a:pt x="49650" y="25600"/>
                  </a:lnTo>
                  <a:lnTo>
                    <a:pt x="48300" y="16243"/>
                  </a:lnTo>
                  <a:lnTo>
                    <a:pt x="41976" y="4221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2643" y="74178"/>
                  </a:lnTo>
                  <a:lnTo>
                    <a:pt x="12643" y="22053"/>
                  </a:lnTo>
                  <a:lnTo>
                    <a:pt x="13877" y="186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4" name="object 839">
              <a:extLst>
                <a:ext uri="{FF2B5EF4-FFF2-40B4-BE49-F238E27FC236}">
                  <a16:creationId xmlns:a16="http://schemas.microsoft.com/office/drawing/2014/main" id="{AD56BC58-385B-426D-A6FB-34EF408C8DA0}"/>
                </a:ext>
              </a:extLst>
            </p:cNvPr>
            <p:cNvSpPr/>
            <p:nvPr/>
          </p:nvSpPr>
          <p:spPr>
            <a:xfrm>
              <a:off x="5834817" y="227594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371"/>
                  </a:lnTo>
                  <a:lnTo>
                    <a:pt x="33614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614" y="27913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5" name="object 840">
              <a:extLst>
                <a:ext uri="{FF2B5EF4-FFF2-40B4-BE49-F238E27FC236}">
                  <a16:creationId xmlns:a16="http://schemas.microsoft.com/office/drawing/2014/main" id="{C1E410E1-A3EB-42FE-B307-4D1291C402FF}"/>
                </a:ext>
              </a:extLst>
            </p:cNvPr>
            <p:cNvSpPr/>
            <p:nvPr/>
          </p:nvSpPr>
          <p:spPr>
            <a:xfrm>
              <a:off x="5879995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643" y="18660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675" y="0"/>
                  </a:lnTo>
                  <a:lnTo>
                    <a:pt x="17269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1895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6" name="object 841">
              <a:extLst>
                <a:ext uri="{FF2B5EF4-FFF2-40B4-BE49-F238E27FC236}">
                  <a16:creationId xmlns:a16="http://schemas.microsoft.com/office/drawing/2014/main" id="{CF29AD6D-216A-4604-B48B-739FF0A1760E}"/>
                </a:ext>
              </a:extLst>
            </p:cNvPr>
            <p:cNvSpPr/>
            <p:nvPr/>
          </p:nvSpPr>
          <p:spPr>
            <a:xfrm>
              <a:off x="5944756" y="2292141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0" y="1233"/>
                  </a:moveTo>
                  <a:lnTo>
                    <a:pt x="0" y="74178"/>
                  </a:lnTo>
                  <a:lnTo>
                    <a:pt x="12798" y="74178"/>
                  </a:lnTo>
                  <a:lnTo>
                    <a:pt x="12798" y="22053"/>
                  </a:lnTo>
                  <a:lnTo>
                    <a:pt x="13877" y="18660"/>
                  </a:lnTo>
                  <a:lnTo>
                    <a:pt x="18503" y="14033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7006" y="17426"/>
                  </a:lnTo>
                  <a:lnTo>
                    <a:pt x="37006" y="74178"/>
                  </a:lnTo>
                  <a:lnTo>
                    <a:pt x="49804" y="74178"/>
                  </a:lnTo>
                  <a:lnTo>
                    <a:pt x="49804" y="25600"/>
                  </a:lnTo>
                  <a:lnTo>
                    <a:pt x="48370" y="16153"/>
                  </a:lnTo>
                  <a:lnTo>
                    <a:pt x="42026" y="419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7" name="object 842">
              <a:extLst>
                <a:ext uri="{FF2B5EF4-FFF2-40B4-BE49-F238E27FC236}">
                  <a16:creationId xmlns:a16="http://schemas.microsoft.com/office/drawing/2014/main" id="{9749B1FF-658C-466A-83E4-652FE4E934E5}"/>
                </a:ext>
              </a:extLst>
            </p:cNvPr>
            <p:cNvSpPr/>
            <p:nvPr/>
          </p:nvSpPr>
          <p:spPr>
            <a:xfrm>
              <a:off x="6009517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48570" y="15113"/>
                  </a:moveTo>
                  <a:lnTo>
                    <a:pt x="47491" y="9407"/>
                  </a:lnTo>
                  <a:lnTo>
                    <a:pt x="42865" y="5860"/>
                  </a:lnTo>
                  <a:lnTo>
                    <a:pt x="39319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5926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804" y="69552"/>
                  </a:lnTo>
                  <a:lnTo>
                    <a:pt x="48570" y="64925"/>
                  </a:lnTo>
                  <a:lnTo>
                    <a:pt x="48570" y="15113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8" name="object 843">
              <a:extLst>
                <a:ext uri="{FF2B5EF4-FFF2-40B4-BE49-F238E27FC236}">
                  <a16:creationId xmlns:a16="http://schemas.microsoft.com/office/drawing/2014/main" id="{D26BE9CF-413C-4397-9CAD-14CDBBB793B5}"/>
                </a:ext>
              </a:extLst>
            </p:cNvPr>
            <p:cNvSpPr/>
            <p:nvPr/>
          </p:nvSpPr>
          <p:spPr>
            <a:xfrm>
              <a:off x="6076591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11564" y="74178"/>
                  </a:moveTo>
                  <a:lnTo>
                    <a:pt x="11564" y="22053"/>
                  </a:lnTo>
                  <a:lnTo>
                    <a:pt x="12798" y="18660"/>
                  </a:lnTo>
                  <a:lnTo>
                    <a:pt x="17423" y="14033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647" y="16243"/>
                  </a:lnTo>
                  <a:lnTo>
                    <a:pt x="41201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9" name="object 844">
              <a:extLst>
                <a:ext uri="{FF2B5EF4-FFF2-40B4-BE49-F238E27FC236}">
                  <a16:creationId xmlns:a16="http://schemas.microsoft.com/office/drawing/2014/main" id="{08990563-F226-45C2-8356-E7C4F162C0BD}"/>
                </a:ext>
              </a:extLst>
            </p:cNvPr>
            <p:cNvSpPr/>
            <p:nvPr/>
          </p:nvSpPr>
          <p:spPr>
            <a:xfrm>
              <a:off x="613903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2798" y="51045"/>
                  </a:moveTo>
                  <a:lnTo>
                    <a:pt x="12798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926" y="11720"/>
                  </a:lnTo>
                  <a:lnTo>
                    <a:pt x="38239" y="15113"/>
                  </a:lnTo>
                  <a:lnTo>
                    <a:pt x="40552" y="17426"/>
                  </a:lnTo>
                  <a:lnTo>
                    <a:pt x="41632" y="20973"/>
                  </a:lnTo>
                  <a:lnTo>
                    <a:pt x="41632" y="26679"/>
                  </a:lnTo>
                  <a:lnTo>
                    <a:pt x="53196" y="26679"/>
                  </a:lnTo>
                  <a:lnTo>
                    <a:pt x="52117" y="18660"/>
                  </a:lnTo>
                  <a:lnTo>
                    <a:pt x="49804" y="11720"/>
                  </a:lnTo>
                  <a:lnTo>
                    <a:pt x="46257" y="7093"/>
                  </a:lnTo>
                  <a:lnTo>
                    <a:pt x="41632" y="2467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17" y="43488"/>
                  </a:lnTo>
                  <a:lnTo>
                    <a:pt x="2089" y="5727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4693" y="75258"/>
                  </a:lnTo>
                  <a:lnTo>
                    <a:pt x="40552" y="72944"/>
                  </a:lnTo>
                  <a:lnTo>
                    <a:pt x="45178" y="68318"/>
                  </a:lnTo>
                  <a:lnTo>
                    <a:pt x="49804" y="63691"/>
                  </a:lnTo>
                  <a:lnTo>
                    <a:pt x="52117" y="57985"/>
                  </a:lnTo>
                  <a:lnTo>
                    <a:pt x="53196" y="51045"/>
                  </a:lnTo>
                  <a:lnTo>
                    <a:pt x="41632" y="51045"/>
                  </a:lnTo>
                  <a:lnTo>
                    <a:pt x="41632" y="55672"/>
                  </a:lnTo>
                  <a:lnTo>
                    <a:pt x="40552" y="59065"/>
                  </a:lnTo>
                  <a:lnTo>
                    <a:pt x="38239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0" name="object 845">
              <a:extLst>
                <a:ext uri="{FF2B5EF4-FFF2-40B4-BE49-F238E27FC236}">
                  <a16:creationId xmlns:a16="http://schemas.microsoft.com/office/drawing/2014/main" id="{6C95B786-C0F2-4B0A-8F1B-23DA6A1BCBEB}"/>
                </a:ext>
              </a:extLst>
            </p:cNvPr>
            <p:cNvSpPr/>
            <p:nvPr/>
          </p:nvSpPr>
          <p:spPr>
            <a:xfrm>
              <a:off x="620272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29006" y="75241"/>
                  </a:lnTo>
                  <a:lnTo>
                    <a:pt x="42155" y="72483"/>
                  </a:lnTo>
                  <a:lnTo>
                    <a:pt x="52117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12" y="32681"/>
                  </a:lnTo>
                  <a:lnTo>
                    <a:pt x="50432" y="1841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1" name="object 827">
              <a:extLst>
                <a:ext uri="{FF2B5EF4-FFF2-40B4-BE49-F238E27FC236}">
                  <a16:creationId xmlns:a16="http://schemas.microsoft.com/office/drawing/2014/main" id="{316E176C-2452-40B4-A2F1-242D98DB4680}"/>
                </a:ext>
              </a:extLst>
            </p:cNvPr>
            <p:cNvSpPr/>
            <p:nvPr/>
          </p:nvSpPr>
          <p:spPr>
            <a:xfrm>
              <a:off x="6298783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2" name="object 828">
              <a:extLst>
                <a:ext uri="{FF2B5EF4-FFF2-40B4-BE49-F238E27FC236}">
                  <a16:creationId xmlns:a16="http://schemas.microsoft.com/office/drawing/2014/main" id="{B351E823-155E-4493-8EF4-D22EB28AC541}"/>
                </a:ext>
              </a:extLst>
            </p:cNvPr>
            <p:cNvSpPr/>
            <p:nvPr/>
          </p:nvSpPr>
          <p:spPr>
            <a:xfrm>
              <a:off x="6335789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407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7337" y="71865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085" y="63691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41792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7754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2643" y="31306"/>
                  </a:lnTo>
                  <a:lnTo>
                    <a:pt x="11564" y="41792"/>
                  </a:lnTo>
                  <a:lnTo>
                    <a:pt x="53196" y="41792"/>
                  </a:lnTo>
                  <a:lnTo>
                    <a:pt x="53196" y="33619"/>
                  </a:lnTo>
                  <a:lnTo>
                    <a:pt x="53060" y="32351"/>
                  </a:lnTo>
                  <a:lnTo>
                    <a:pt x="50886" y="1829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3" name="object 829">
              <a:extLst>
                <a:ext uri="{FF2B5EF4-FFF2-40B4-BE49-F238E27FC236}">
                  <a16:creationId xmlns:a16="http://schemas.microsoft.com/office/drawing/2014/main" id="{913C7D37-E842-4035-A1AE-20CA9D709B3D}"/>
                </a:ext>
              </a:extLst>
            </p:cNvPr>
            <p:cNvSpPr/>
            <p:nvPr/>
          </p:nvSpPr>
          <p:spPr>
            <a:xfrm>
              <a:off x="6408645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4" name="object 830">
              <a:extLst>
                <a:ext uri="{FF2B5EF4-FFF2-40B4-BE49-F238E27FC236}">
                  <a16:creationId xmlns:a16="http://schemas.microsoft.com/office/drawing/2014/main" id="{C835942E-5A78-493E-A698-34E5B6F04ADF}"/>
                </a:ext>
              </a:extLst>
            </p:cNvPr>
            <p:cNvSpPr/>
            <p:nvPr/>
          </p:nvSpPr>
          <p:spPr>
            <a:xfrm>
              <a:off x="6430618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5441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4693" y="61378"/>
                  </a:lnTo>
                  <a:lnTo>
                    <a:pt x="31146" y="62612"/>
                  </a:lnTo>
                  <a:lnTo>
                    <a:pt x="2652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9650" y="64925"/>
                  </a:lnTo>
                  <a:lnTo>
                    <a:pt x="48570" y="5906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7269" y="14033"/>
                  </a:lnTo>
                  <a:lnTo>
                    <a:pt x="21895" y="10486"/>
                  </a:lnTo>
                  <a:lnTo>
                    <a:pt x="30067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339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5" name="object 831">
              <a:extLst>
                <a:ext uri="{FF2B5EF4-FFF2-40B4-BE49-F238E27FC236}">
                  <a16:creationId xmlns:a16="http://schemas.microsoft.com/office/drawing/2014/main" id="{FAC1D6D0-61AD-44D8-AC78-07F87499DAC2}"/>
                </a:ext>
              </a:extLst>
            </p:cNvPr>
            <p:cNvSpPr/>
            <p:nvPr/>
          </p:nvSpPr>
          <p:spPr>
            <a:xfrm>
              <a:off x="6489520" y="2275949"/>
              <a:ext cx="34847" cy="91450"/>
            </a:xfrm>
            <a:custGeom>
              <a:avLst/>
              <a:gdLst/>
              <a:ahLst/>
              <a:cxnLst/>
              <a:rect l="l" t="t" r="r" b="b"/>
              <a:pathLst>
                <a:path w="34847" h="91450">
                  <a:moveTo>
                    <a:pt x="23283" y="17426"/>
                  </a:moveTo>
                  <a:lnTo>
                    <a:pt x="23283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970" y="91450"/>
                  </a:lnTo>
                  <a:lnTo>
                    <a:pt x="31301" y="91450"/>
                  </a:lnTo>
                  <a:lnTo>
                    <a:pt x="34847" y="90371"/>
                  </a:lnTo>
                  <a:lnTo>
                    <a:pt x="34847" y="81118"/>
                  </a:lnTo>
                  <a:lnTo>
                    <a:pt x="25596" y="81118"/>
                  </a:lnTo>
                  <a:lnTo>
                    <a:pt x="24362" y="77571"/>
                  </a:lnTo>
                  <a:lnTo>
                    <a:pt x="23283" y="72944"/>
                  </a:lnTo>
                  <a:lnTo>
                    <a:pt x="23283" y="27913"/>
                  </a:lnTo>
                  <a:lnTo>
                    <a:pt x="34847" y="27913"/>
                  </a:lnTo>
                  <a:lnTo>
                    <a:pt x="34847" y="17426"/>
                  </a:lnTo>
                  <a:lnTo>
                    <a:pt x="23283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6" name="object 832">
              <a:extLst>
                <a:ext uri="{FF2B5EF4-FFF2-40B4-BE49-F238E27FC236}">
                  <a16:creationId xmlns:a16="http://schemas.microsoft.com/office/drawing/2014/main" id="{EFB1FC40-CBFA-4B21-B800-68119100F4D5}"/>
                </a:ext>
              </a:extLst>
            </p:cNvPr>
            <p:cNvSpPr/>
            <p:nvPr/>
          </p:nvSpPr>
          <p:spPr>
            <a:xfrm>
              <a:off x="6537011" y="2266695"/>
              <a:ext cx="12798" cy="99624"/>
            </a:xfrm>
            <a:custGeom>
              <a:avLst/>
              <a:gdLst/>
              <a:ahLst/>
              <a:cxnLst/>
              <a:rect l="l" t="t" r="r" b="b"/>
              <a:pathLst>
                <a:path w="12798" h="99624">
                  <a:moveTo>
                    <a:pt x="1233" y="26679"/>
                  </a:moveTo>
                  <a:lnTo>
                    <a:pt x="1233" y="99624"/>
                  </a:lnTo>
                  <a:lnTo>
                    <a:pt x="12798" y="99624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624">
                  <a:moveTo>
                    <a:pt x="0" y="8173"/>
                  </a:moveTo>
                  <a:lnTo>
                    <a:pt x="1233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7" name="object 833">
              <a:extLst>
                <a:ext uri="{FF2B5EF4-FFF2-40B4-BE49-F238E27FC236}">
                  <a16:creationId xmlns:a16="http://schemas.microsoft.com/office/drawing/2014/main" id="{0F1D69D2-F11F-4520-B2A3-20AE7D015ACF}"/>
                </a:ext>
              </a:extLst>
            </p:cNvPr>
            <p:cNvSpPr/>
            <p:nvPr/>
          </p:nvSpPr>
          <p:spPr>
            <a:xfrm>
              <a:off x="656707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41737" y="4221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8" name="object 834">
              <a:extLst>
                <a:ext uri="{FF2B5EF4-FFF2-40B4-BE49-F238E27FC236}">
                  <a16:creationId xmlns:a16="http://schemas.microsoft.com/office/drawing/2014/main" id="{75BB1EBA-77C0-4B42-BAB8-8DF27994F7C1}"/>
                </a:ext>
              </a:extLst>
            </p:cNvPr>
            <p:cNvSpPr/>
            <p:nvPr/>
          </p:nvSpPr>
          <p:spPr>
            <a:xfrm>
              <a:off x="6630760" y="2292141"/>
              <a:ext cx="24208" cy="103017"/>
            </a:xfrm>
            <a:custGeom>
              <a:avLst/>
              <a:gdLst/>
              <a:ahLst/>
              <a:cxnLst/>
              <a:rect l="l" t="t" r="r" b="b"/>
              <a:pathLst>
                <a:path w="24208" h="103017">
                  <a:moveTo>
                    <a:pt x="16190" y="0"/>
                  </a:moveTo>
                  <a:lnTo>
                    <a:pt x="10330" y="3546"/>
                  </a:lnTo>
                  <a:lnTo>
                    <a:pt x="11564" y="26679"/>
                  </a:lnTo>
                  <a:lnTo>
                    <a:pt x="12643" y="20973"/>
                  </a:lnTo>
                  <a:lnTo>
                    <a:pt x="14956" y="16347"/>
                  </a:lnTo>
                  <a:lnTo>
                    <a:pt x="18503" y="12800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  <a:path w="24208" h="103017">
                  <a:moveTo>
                    <a:pt x="4625" y="93764"/>
                  </a:moveTo>
                  <a:lnTo>
                    <a:pt x="9251" y="98390"/>
                  </a:lnTo>
                  <a:lnTo>
                    <a:pt x="13877" y="100703"/>
                  </a:lnTo>
                  <a:lnTo>
                    <a:pt x="18503" y="101937"/>
                  </a:lnTo>
                  <a:lnTo>
                    <a:pt x="23128" y="103017"/>
                  </a:lnTo>
                  <a:lnTo>
                    <a:pt x="34693" y="103017"/>
                  </a:lnTo>
                  <a:lnTo>
                    <a:pt x="40398" y="100703"/>
                  </a:lnTo>
                  <a:lnTo>
                    <a:pt x="45024" y="96077"/>
                  </a:lnTo>
                  <a:lnTo>
                    <a:pt x="49650" y="91450"/>
                  </a:lnTo>
                  <a:lnTo>
                    <a:pt x="51963" y="84511"/>
                  </a:lnTo>
                  <a:lnTo>
                    <a:pt x="51963" y="1233"/>
                  </a:lnTo>
                  <a:lnTo>
                    <a:pt x="41632" y="1233"/>
                  </a:lnTo>
                  <a:lnTo>
                    <a:pt x="41632" y="9407"/>
                  </a:lnTo>
                  <a:lnTo>
                    <a:pt x="37006" y="3546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3459" y="10486"/>
                  </a:lnTo>
                  <a:lnTo>
                    <a:pt x="37006" y="14033"/>
                  </a:lnTo>
                  <a:lnTo>
                    <a:pt x="40398" y="19739"/>
                  </a:lnTo>
                  <a:lnTo>
                    <a:pt x="40398" y="55672"/>
                  </a:lnTo>
                  <a:lnTo>
                    <a:pt x="38085" y="62612"/>
                  </a:lnTo>
                  <a:lnTo>
                    <a:pt x="33459" y="64925"/>
                  </a:lnTo>
                  <a:lnTo>
                    <a:pt x="21895" y="64925"/>
                  </a:lnTo>
                  <a:lnTo>
                    <a:pt x="17269" y="63691"/>
                  </a:lnTo>
                  <a:lnTo>
                    <a:pt x="14956" y="59065"/>
                  </a:lnTo>
                  <a:lnTo>
                    <a:pt x="12643" y="55672"/>
                  </a:lnTo>
                  <a:lnTo>
                    <a:pt x="11564" y="49812"/>
                  </a:lnTo>
                  <a:lnTo>
                    <a:pt x="11564" y="26679"/>
                  </a:lnTo>
                  <a:lnTo>
                    <a:pt x="10330" y="3546"/>
                  </a:lnTo>
                  <a:lnTo>
                    <a:pt x="5705" y="9407"/>
                  </a:lnTo>
                  <a:lnTo>
                    <a:pt x="5442" y="9857"/>
                  </a:lnTo>
                  <a:lnTo>
                    <a:pt x="1503" y="20261"/>
                  </a:lnTo>
                  <a:lnTo>
                    <a:pt x="0" y="34853"/>
                  </a:lnTo>
                  <a:lnTo>
                    <a:pt x="0" y="53359"/>
                  </a:lnTo>
                  <a:lnTo>
                    <a:pt x="2312" y="61378"/>
                  </a:lnTo>
                  <a:lnTo>
                    <a:pt x="6938" y="67238"/>
                  </a:lnTo>
                  <a:lnTo>
                    <a:pt x="10330" y="72944"/>
                  </a:lnTo>
                  <a:lnTo>
                    <a:pt x="16190" y="75258"/>
                  </a:lnTo>
                  <a:lnTo>
                    <a:pt x="31146" y="75258"/>
                  </a:lnTo>
                  <a:lnTo>
                    <a:pt x="37006" y="72944"/>
                  </a:lnTo>
                  <a:lnTo>
                    <a:pt x="40398" y="67238"/>
                  </a:lnTo>
                  <a:lnTo>
                    <a:pt x="40398" y="88058"/>
                  </a:lnTo>
                  <a:lnTo>
                    <a:pt x="34693" y="92684"/>
                  </a:lnTo>
                  <a:lnTo>
                    <a:pt x="19582" y="92684"/>
                  </a:lnTo>
                  <a:lnTo>
                    <a:pt x="13877" y="90371"/>
                  </a:lnTo>
                  <a:lnTo>
                    <a:pt x="9251" y="85744"/>
                  </a:lnTo>
                  <a:lnTo>
                    <a:pt x="4625" y="93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69" name="object 825">
              <a:extLst>
                <a:ext uri="{FF2B5EF4-FFF2-40B4-BE49-F238E27FC236}">
                  <a16:creationId xmlns:a16="http://schemas.microsoft.com/office/drawing/2014/main" id="{9326F9E2-9200-49EB-81ED-5D1DEA120ADD}"/>
                </a:ext>
              </a:extLst>
            </p:cNvPr>
            <p:cNvSpPr/>
            <p:nvPr/>
          </p:nvSpPr>
          <p:spPr>
            <a:xfrm>
              <a:off x="6723276" y="227594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643" y="83431"/>
                  </a:lnTo>
                  <a:lnTo>
                    <a:pt x="14956" y="86824"/>
                  </a:lnTo>
                  <a:lnTo>
                    <a:pt x="17269" y="90371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371"/>
                  </a:lnTo>
                  <a:lnTo>
                    <a:pt x="33459" y="81118"/>
                  </a:lnTo>
                  <a:lnTo>
                    <a:pt x="25441" y="81118"/>
                  </a:lnTo>
                  <a:lnTo>
                    <a:pt x="23128" y="77571"/>
                  </a:lnTo>
                  <a:lnTo>
                    <a:pt x="23128" y="27913"/>
                  </a:lnTo>
                  <a:lnTo>
                    <a:pt x="33459" y="27913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0" name="object 826">
              <a:extLst>
                <a:ext uri="{FF2B5EF4-FFF2-40B4-BE49-F238E27FC236}">
                  <a16:creationId xmlns:a16="http://schemas.microsoft.com/office/drawing/2014/main" id="{81521D6F-2823-4308-A95B-1946ABA4DBE9}"/>
                </a:ext>
              </a:extLst>
            </p:cNvPr>
            <p:cNvSpPr/>
            <p:nvPr/>
          </p:nvSpPr>
          <p:spPr>
            <a:xfrm>
              <a:off x="6765987" y="2292141"/>
              <a:ext cx="56742" cy="75258"/>
            </a:xfrm>
            <a:custGeom>
              <a:avLst/>
              <a:gdLst/>
              <a:ahLst/>
              <a:cxnLst/>
              <a:rect l="l" t="t" r="r" b="b"/>
              <a:pathLst>
                <a:path w="56742" h="75258">
                  <a:moveTo>
                    <a:pt x="23128" y="66005"/>
                  </a:moveTo>
                  <a:lnTo>
                    <a:pt x="19736" y="63691"/>
                  </a:lnTo>
                  <a:lnTo>
                    <a:pt x="16190" y="59065"/>
                  </a:lnTo>
                  <a:lnTo>
                    <a:pt x="19736" y="75258"/>
                  </a:lnTo>
                  <a:lnTo>
                    <a:pt x="37160" y="75258"/>
                  </a:lnTo>
                  <a:lnTo>
                    <a:pt x="44099" y="72944"/>
                  </a:lnTo>
                  <a:lnTo>
                    <a:pt x="48724" y="66005"/>
                  </a:lnTo>
                  <a:lnTo>
                    <a:pt x="54889" y="55583"/>
                  </a:lnTo>
                  <a:lnTo>
                    <a:pt x="56742" y="41792"/>
                  </a:lnTo>
                  <a:lnTo>
                    <a:pt x="56742" y="33619"/>
                  </a:lnTo>
                  <a:lnTo>
                    <a:pt x="54857" y="19728"/>
                  </a:lnTo>
                  <a:lnTo>
                    <a:pt x="48724" y="9407"/>
                  </a:lnTo>
                  <a:lnTo>
                    <a:pt x="44099" y="3546"/>
                  </a:lnTo>
                  <a:lnTo>
                    <a:pt x="37160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1" y="43238"/>
                  </a:lnTo>
                  <a:lnTo>
                    <a:pt x="2403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2798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160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4743" y="47210"/>
                  </a:lnTo>
                  <a:lnTo>
                    <a:pt x="39790" y="61222"/>
                  </a:lnTo>
                  <a:lnTo>
                    <a:pt x="28988" y="66005"/>
                  </a:lnTo>
                  <a:lnTo>
                    <a:pt x="23128" y="66005"/>
                  </a:lnTo>
                  <a:close/>
                </a:path>
                <a:path w="56742" h="75258">
                  <a:moveTo>
                    <a:pt x="13877" y="54438"/>
                  </a:moveTo>
                  <a:lnTo>
                    <a:pt x="12798" y="48732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1" name="object 817">
              <a:extLst>
                <a:ext uri="{FF2B5EF4-FFF2-40B4-BE49-F238E27FC236}">
                  <a16:creationId xmlns:a16="http://schemas.microsoft.com/office/drawing/2014/main" id="{43EDD503-0A11-4479-8288-4A0419928958}"/>
                </a:ext>
              </a:extLst>
            </p:cNvPr>
            <p:cNvSpPr/>
            <p:nvPr/>
          </p:nvSpPr>
          <p:spPr>
            <a:xfrm>
              <a:off x="6867909" y="226330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511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6077"/>
                  </a:lnTo>
                  <a:lnTo>
                    <a:pt x="50910" y="85166"/>
                  </a:lnTo>
                  <a:lnTo>
                    <a:pt x="51963" y="70631"/>
                  </a:lnTo>
                  <a:lnTo>
                    <a:pt x="51960" y="62794"/>
                  </a:lnTo>
                  <a:lnTo>
                    <a:pt x="50777" y="48030"/>
                  </a:lnTo>
                  <a:lnTo>
                    <a:pt x="46257" y="38245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330" y="103017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450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2" name="object 818">
              <a:extLst>
                <a:ext uri="{FF2B5EF4-FFF2-40B4-BE49-F238E27FC236}">
                  <a16:creationId xmlns:a16="http://schemas.microsoft.com/office/drawing/2014/main" id="{D2CE4A61-3E3C-4DD3-B028-3599E97A6B57}"/>
                </a:ext>
              </a:extLst>
            </p:cNvPr>
            <p:cNvSpPr/>
            <p:nvPr/>
          </p:nvSpPr>
          <p:spPr>
            <a:xfrm>
              <a:off x="6934983" y="2293375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1079" y="63691"/>
                  </a:lnTo>
                  <a:lnTo>
                    <a:pt x="4625" y="68318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6521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5772" y="0"/>
                  </a:lnTo>
                  <a:lnTo>
                    <a:pt x="35772" y="54438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14956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3" name="object 819">
              <a:extLst>
                <a:ext uri="{FF2B5EF4-FFF2-40B4-BE49-F238E27FC236}">
                  <a16:creationId xmlns:a16="http://schemas.microsoft.com/office/drawing/2014/main" id="{BA21AAA5-8BE5-414C-9427-4CF76850F1A8}"/>
                </a:ext>
              </a:extLst>
            </p:cNvPr>
            <p:cNvSpPr/>
            <p:nvPr/>
          </p:nvSpPr>
          <p:spPr>
            <a:xfrm>
              <a:off x="6998510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467"/>
                  </a:lnTo>
                  <a:lnTo>
                    <a:pt x="8172" y="5860"/>
                  </a:lnTo>
                  <a:lnTo>
                    <a:pt x="3546" y="10486"/>
                  </a:lnTo>
                  <a:lnTo>
                    <a:pt x="1233" y="15113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925"/>
                  </a:lnTo>
                  <a:lnTo>
                    <a:pt x="12798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4" name="object 820">
              <a:extLst>
                <a:ext uri="{FF2B5EF4-FFF2-40B4-BE49-F238E27FC236}">
                  <a16:creationId xmlns:a16="http://schemas.microsoft.com/office/drawing/2014/main" id="{065A57DF-E9EE-480D-B50A-C87BC8184A71}"/>
                </a:ext>
              </a:extLst>
            </p:cNvPr>
            <p:cNvSpPr/>
            <p:nvPr/>
          </p:nvSpPr>
          <p:spPr>
            <a:xfrm>
              <a:off x="7062192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5" name="object 821">
              <a:extLst>
                <a:ext uri="{FF2B5EF4-FFF2-40B4-BE49-F238E27FC236}">
                  <a16:creationId xmlns:a16="http://schemas.microsoft.com/office/drawing/2014/main" id="{E7EB1377-7509-4DA5-8AF4-E40C32676B29}"/>
                </a:ext>
              </a:extLst>
            </p:cNvPr>
            <p:cNvSpPr/>
            <p:nvPr/>
          </p:nvSpPr>
          <p:spPr>
            <a:xfrm>
              <a:off x="7092260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6" name="object 822">
              <a:extLst>
                <a:ext uri="{FF2B5EF4-FFF2-40B4-BE49-F238E27FC236}">
                  <a16:creationId xmlns:a16="http://schemas.microsoft.com/office/drawing/2014/main" id="{E857FB94-F6A6-4449-80C5-30FBCB0DC7AB}"/>
                </a:ext>
              </a:extLst>
            </p:cNvPr>
            <p:cNvSpPr/>
            <p:nvPr/>
          </p:nvSpPr>
          <p:spPr>
            <a:xfrm>
              <a:off x="7155941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0" y="44106"/>
                  </a:move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8952" y="75245"/>
                  </a:lnTo>
                  <a:lnTo>
                    <a:pt x="42462" y="72510"/>
                  </a:lnTo>
                  <a:lnTo>
                    <a:pt x="51963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0398" y="62612"/>
                  </a:lnTo>
                  <a:lnTo>
                    <a:pt x="35772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44106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286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7" name="object 823">
              <a:extLst>
                <a:ext uri="{FF2B5EF4-FFF2-40B4-BE49-F238E27FC236}">
                  <a16:creationId xmlns:a16="http://schemas.microsoft.com/office/drawing/2014/main" id="{A1DA2CE5-3959-4E8A-B23A-55C49885929C}"/>
                </a:ext>
              </a:extLst>
            </p:cNvPr>
            <p:cNvSpPr/>
            <p:nvPr/>
          </p:nvSpPr>
          <p:spPr>
            <a:xfrm>
              <a:off x="7219469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312" y="64925"/>
                  </a:move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423" y="27913"/>
                  </a:lnTo>
                  <a:lnTo>
                    <a:pt x="15110" y="24366"/>
                  </a:lnTo>
                  <a:lnTo>
                    <a:pt x="13877" y="20973"/>
                  </a:lnTo>
                  <a:lnTo>
                    <a:pt x="13877" y="17426"/>
                  </a:lnTo>
                  <a:lnTo>
                    <a:pt x="15110" y="15113"/>
                  </a:lnTo>
                  <a:lnTo>
                    <a:pt x="18503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539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8" name="object 824">
              <a:extLst>
                <a:ext uri="{FF2B5EF4-FFF2-40B4-BE49-F238E27FC236}">
                  <a16:creationId xmlns:a16="http://schemas.microsoft.com/office/drawing/2014/main" id="{295BDF91-5984-458F-B31B-328963F5F00E}"/>
                </a:ext>
              </a:extLst>
            </p:cNvPr>
            <p:cNvSpPr/>
            <p:nvPr/>
          </p:nvSpPr>
          <p:spPr>
            <a:xfrm>
              <a:off x="728083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7754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9" name="object 807">
              <a:extLst>
                <a:ext uri="{FF2B5EF4-FFF2-40B4-BE49-F238E27FC236}">
                  <a16:creationId xmlns:a16="http://schemas.microsoft.com/office/drawing/2014/main" id="{27D52715-BCE7-431D-966B-5C3DA3FC8F9D}"/>
                </a:ext>
              </a:extLst>
            </p:cNvPr>
            <p:cNvSpPr/>
            <p:nvPr/>
          </p:nvSpPr>
          <p:spPr>
            <a:xfrm>
              <a:off x="7375666" y="2292141"/>
              <a:ext cx="53196" cy="101937"/>
            </a:xfrm>
            <a:custGeom>
              <a:avLst/>
              <a:gdLst/>
              <a:ahLst/>
              <a:cxnLst/>
              <a:rect l="l" t="t" r="r" b="b"/>
              <a:pathLst>
                <a:path w="53196" h="101937">
                  <a:moveTo>
                    <a:pt x="40552" y="26679"/>
                  </a:moveTo>
                  <a:lnTo>
                    <a:pt x="40552" y="49812"/>
                  </a:lnTo>
                  <a:lnTo>
                    <a:pt x="39319" y="55672"/>
                  </a:lnTo>
                  <a:lnTo>
                    <a:pt x="37006" y="60298"/>
                  </a:lnTo>
                  <a:lnTo>
                    <a:pt x="37006" y="75258"/>
                  </a:lnTo>
                  <a:lnTo>
                    <a:pt x="42865" y="72944"/>
                  </a:lnTo>
                  <a:lnTo>
                    <a:pt x="46257" y="67238"/>
                  </a:lnTo>
                  <a:lnTo>
                    <a:pt x="46761" y="66579"/>
                  </a:lnTo>
                  <a:lnTo>
                    <a:pt x="51587" y="56188"/>
                  </a:lnTo>
                  <a:lnTo>
                    <a:pt x="53196" y="41792"/>
                  </a:lnTo>
                  <a:lnTo>
                    <a:pt x="53076" y="32351"/>
                  </a:lnTo>
                  <a:lnTo>
                    <a:pt x="50942" y="18295"/>
                  </a:lnTo>
                  <a:lnTo>
                    <a:pt x="46257" y="8173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6190" y="72944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4956" y="14033"/>
                  </a:lnTo>
                  <a:lnTo>
                    <a:pt x="19582" y="10486"/>
                  </a:lnTo>
                  <a:lnTo>
                    <a:pt x="30067" y="10486"/>
                  </a:lnTo>
                  <a:lnTo>
                    <a:pt x="34693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552" y="26679"/>
                  </a:lnTo>
                  <a:close/>
                </a:path>
                <a:path w="53196" h="101937">
                  <a:moveTo>
                    <a:pt x="37006" y="60298"/>
                  </a:moveTo>
                  <a:lnTo>
                    <a:pt x="34693" y="63691"/>
                  </a:lnTo>
                  <a:lnTo>
                    <a:pt x="30067" y="66005"/>
                  </a:lnTo>
                  <a:lnTo>
                    <a:pt x="19582" y="66005"/>
                  </a:lnTo>
                  <a:lnTo>
                    <a:pt x="14956" y="62612"/>
                  </a:lnTo>
                  <a:lnTo>
                    <a:pt x="11564" y="56751"/>
                  </a:lnTo>
                  <a:lnTo>
                    <a:pt x="16190" y="72944"/>
                  </a:lnTo>
                  <a:lnTo>
                    <a:pt x="21895" y="75258"/>
                  </a:lnTo>
                  <a:lnTo>
                    <a:pt x="37006" y="75258"/>
                  </a:lnTo>
                  <a:lnTo>
                    <a:pt x="37006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0" name="object 808">
              <a:extLst>
                <a:ext uri="{FF2B5EF4-FFF2-40B4-BE49-F238E27FC236}">
                  <a16:creationId xmlns:a16="http://schemas.microsoft.com/office/drawing/2014/main" id="{D8ACC540-F264-45DC-8150-EE008966D450}"/>
                </a:ext>
              </a:extLst>
            </p:cNvPr>
            <p:cNvSpPr/>
            <p:nvPr/>
          </p:nvSpPr>
          <p:spPr>
            <a:xfrm>
              <a:off x="7442740" y="2292141"/>
              <a:ext cx="30067" cy="74178"/>
            </a:xfrm>
            <a:custGeom>
              <a:avLst/>
              <a:gdLst/>
              <a:ahLst/>
              <a:cxnLst/>
              <a:rect l="l" t="t" r="r" b="b"/>
              <a:pathLst>
                <a:path w="30067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5110" y="16347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1" name="object 809">
              <a:extLst>
                <a:ext uri="{FF2B5EF4-FFF2-40B4-BE49-F238E27FC236}">
                  <a16:creationId xmlns:a16="http://schemas.microsoft.com/office/drawing/2014/main" id="{77761F23-E3FE-460E-82C7-252ED5178E02}"/>
                </a:ext>
              </a:extLst>
            </p:cNvPr>
            <p:cNvSpPr/>
            <p:nvPr/>
          </p:nvSpPr>
          <p:spPr>
            <a:xfrm>
              <a:off x="7479746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43944" y="26679"/>
                  </a:moveTo>
                  <a:lnTo>
                    <a:pt x="43944" y="42872"/>
                  </a:lnTo>
                  <a:lnTo>
                    <a:pt x="43773" y="47210"/>
                  </a:lnTo>
                  <a:lnTo>
                    <a:pt x="38917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26679"/>
                  </a:lnTo>
                  <a:close/>
                </a:path>
                <a:path w="48570" h="75258">
                  <a:moveTo>
                    <a:pt x="19736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2865" y="20973"/>
                  </a:lnTo>
                  <a:lnTo>
                    <a:pt x="43944" y="26679"/>
                  </a:lnTo>
                  <a:lnTo>
                    <a:pt x="48570" y="66005"/>
                  </a:lnTo>
                  <a:lnTo>
                    <a:pt x="54417" y="55560"/>
                  </a:lnTo>
                  <a:lnTo>
                    <a:pt x="56742" y="41792"/>
                  </a:lnTo>
                  <a:lnTo>
                    <a:pt x="56742" y="33432"/>
                  </a:lnTo>
                  <a:lnTo>
                    <a:pt x="54364" y="19705"/>
                  </a:lnTo>
                  <a:lnTo>
                    <a:pt x="48570" y="9407"/>
                  </a:lnTo>
                  <a:lnTo>
                    <a:pt x="42865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3238"/>
                  </a:lnTo>
                  <a:lnTo>
                    <a:pt x="1935" y="56932"/>
                  </a:lnTo>
                  <a:lnTo>
                    <a:pt x="8172" y="67238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7754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2" name="object 810">
              <a:extLst>
                <a:ext uri="{FF2B5EF4-FFF2-40B4-BE49-F238E27FC236}">
                  <a16:creationId xmlns:a16="http://schemas.microsoft.com/office/drawing/2014/main" id="{666DFEDB-0725-4AA9-8AC5-5E83689B7DF1}"/>
                </a:ext>
              </a:extLst>
            </p:cNvPr>
            <p:cNvSpPr/>
            <p:nvPr/>
          </p:nvSpPr>
          <p:spPr>
            <a:xfrm>
              <a:off x="7548054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1564" y="51045"/>
                  </a:lnTo>
                  <a:lnTo>
                    <a:pt x="11564" y="32539"/>
                  </a:lnTo>
                  <a:lnTo>
                    <a:pt x="12643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1632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3" name="object 811">
              <a:extLst>
                <a:ext uri="{FF2B5EF4-FFF2-40B4-BE49-F238E27FC236}">
                  <a16:creationId xmlns:a16="http://schemas.microsoft.com/office/drawing/2014/main" id="{FFC83C49-03B1-4383-B2C0-C37D4D7976B1}"/>
                </a:ext>
              </a:extLst>
            </p:cNvPr>
            <p:cNvSpPr/>
            <p:nvPr/>
          </p:nvSpPr>
          <p:spPr>
            <a:xfrm>
              <a:off x="7611581" y="2292141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865"/>
                  </a:lnTo>
                  <a:lnTo>
                    <a:pt x="50883" y="64925"/>
                  </a:lnTo>
                  <a:lnTo>
                    <a:pt x="45178" y="56751"/>
                  </a:lnTo>
                  <a:lnTo>
                    <a:pt x="42865" y="60298"/>
                  </a:lnTo>
                  <a:lnTo>
                    <a:pt x="38239" y="63691"/>
                  </a:lnTo>
                  <a:lnTo>
                    <a:pt x="34693" y="64925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798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2798" y="18660"/>
                  </a:lnTo>
                  <a:lnTo>
                    <a:pt x="15110" y="15113"/>
                  </a:lnTo>
                  <a:lnTo>
                    <a:pt x="1742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6435" y="10181"/>
                  </a:lnTo>
                  <a:lnTo>
                    <a:pt x="1608" y="21265"/>
                  </a:lnTo>
                  <a:lnTo>
                    <a:pt x="0" y="34853"/>
                  </a:lnTo>
                  <a:lnTo>
                    <a:pt x="0" y="54438"/>
                  </a:lnTo>
                  <a:lnTo>
                    <a:pt x="2312" y="62612"/>
                  </a:lnTo>
                  <a:lnTo>
                    <a:pt x="6938" y="67238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720"/>
                  </a:lnTo>
                  <a:lnTo>
                    <a:pt x="35926" y="15113"/>
                  </a:lnTo>
                  <a:lnTo>
                    <a:pt x="38239" y="17426"/>
                  </a:lnTo>
                  <a:lnTo>
                    <a:pt x="39319" y="23286"/>
                  </a:lnTo>
                  <a:lnTo>
                    <a:pt x="40552" y="30226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792"/>
                  </a:lnTo>
                  <a:lnTo>
                    <a:pt x="52117" y="41792"/>
                  </a:lnTo>
                  <a:lnTo>
                    <a:pt x="52107" y="32351"/>
                  </a:lnTo>
                  <a:lnTo>
                    <a:pt x="50251" y="18295"/>
                  </a:lnTo>
                  <a:lnTo>
                    <a:pt x="45178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4" name="object 812">
              <a:extLst>
                <a:ext uri="{FF2B5EF4-FFF2-40B4-BE49-F238E27FC236}">
                  <a16:creationId xmlns:a16="http://schemas.microsoft.com/office/drawing/2014/main" id="{6BD96F1D-FE4A-48AF-B666-C6367A1A54F8}"/>
                </a:ext>
              </a:extLst>
            </p:cNvPr>
            <p:cNvSpPr/>
            <p:nvPr/>
          </p:nvSpPr>
          <p:spPr>
            <a:xfrm>
              <a:off x="7675263" y="2292141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8018" y="5860"/>
                  </a:move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539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1045"/>
                  </a:lnTo>
                  <a:lnTo>
                    <a:pt x="37006" y="55672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925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479"/>
                  </a:lnTo>
                  <a:lnTo>
                    <a:pt x="34693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301" y="11720"/>
                  </a:lnTo>
                  <a:lnTo>
                    <a:pt x="33614" y="14033"/>
                  </a:lnTo>
                  <a:lnTo>
                    <a:pt x="35926" y="18660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7006" y="2467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5" name="object 813">
              <a:extLst>
                <a:ext uri="{FF2B5EF4-FFF2-40B4-BE49-F238E27FC236}">
                  <a16:creationId xmlns:a16="http://schemas.microsoft.com/office/drawing/2014/main" id="{A390CFDA-589B-49E7-8CDC-FBFA546E6C23}"/>
                </a:ext>
              </a:extLst>
            </p:cNvPr>
            <p:cNvSpPr/>
            <p:nvPr/>
          </p:nvSpPr>
          <p:spPr>
            <a:xfrm>
              <a:off x="7736632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1632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7006" y="61378"/>
                  </a:lnTo>
                  <a:lnTo>
                    <a:pt x="32380" y="64925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925"/>
                  </a:lnTo>
                  <a:lnTo>
                    <a:pt x="12643" y="60298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178"/>
                  </a:lnTo>
                  <a:lnTo>
                    <a:pt x="42711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6" name="object 814">
              <a:extLst>
                <a:ext uri="{FF2B5EF4-FFF2-40B4-BE49-F238E27FC236}">
                  <a16:creationId xmlns:a16="http://schemas.microsoft.com/office/drawing/2014/main" id="{8755EFA7-EEF6-43D6-997A-EF9A87A1AB17}"/>
                </a:ext>
              </a:extLst>
            </p:cNvPr>
            <p:cNvSpPr/>
            <p:nvPr/>
          </p:nvSpPr>
          <p:spPr>
            <a:xfrm>
              <a:off x="7797846" y="2292141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42865" y="3546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86"/>
                  </a:lnTo>
                  <a:lnTo>
                    <a:pt x="32380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286"/>
                  </a:lnTo>
                  <a:lnTo>
                    <a:pt x="40552" y="31306"/>
                  </a:lnTo>
                  <a:lnTo>
                    <a:pt x="12798" y="31306"/>
                  </a:lnTo>
                  <a:lnTo>
                    <a:pt x="12798" y="41792"/>
                  </a:lnTo>
                  <a:lnTo>
                    <a:pt x="53196" y="41792"/>
                  </a:lnTo>
                  <a:lnTo>
                    <a:pt x="53187" y="32351"/>
                  </a:lnTo>
                  <a:lnTo>
                    <a:pt x="51331" y="18295"/>
                  </a:lnTo>
                  <a:lnTo>
                    <a:pt x="46257" y="8173"/>
                  </a:lnTo>
                  <a:lnTo>
                    <a:pt x="42865" y="3546"/>
                  </a:lnTo>
                  <a:close/>
                </a:path>
                <a:path w="53196" h="75258">
                  <a:moveTo>
                    <a:pt x="12798" y="72944"/>
                  </a:moveTo>
                  <a:lnTo>
                    <a:pt x="19736" y="75258"/>
                  </a:lnTo>
                  <a:lnTo>
                    <a:pt x="39319" y="75258"/>
                  </a:lnTo>
                  <a:lnTo>
                    <a:pt x="47491" y="71865"/>
                  </a:lnTo>
                  <a:lnTo>
                    <a:pt x="52117" y="64925"/>
                  </a:lnTo>
                  <a:lnTo>
                    <a:pt x="46257" y="56751"/>
                  </a:lnTo>
                  <a:lnTo>
                    <a:pt x="43944" y="60298"/>
                  </a:lnTo>
                  <a:lnTo>
                    <a:pt x="41632" y="62612"/>
                  </a:lnTo>
                  <a:lnTo>
                    <a:pt x="38239" y="63691"/>
                  </a:lnTo>
                  <a:lnTo>
                    <a:pt x="35926" y="64925"/>
                  </a:lnTo>
                  <a:lnTo>
                    <a:pt x="32380" y="66005"/>
                  </a:lnTo>
                  <a:lnTo>
                    <a:pt x="24362" y="66005"/>
                  </a:lnTo>
                  <a:lnTo>
                    <a:pt x="19736" y="63691"/>
                  </a:lnTo>
                  <a:lnTo>
                    <a:pt x="16190" y="60298"/>
                  </a:lnTo>
                  <a:lnTo>
                    <a:pt x="13877" y="56751"/>
                  </a:lnTo>
                  <a:lnTo>
                    <a:pt x="12798" y="51045"/>
                  </a:lnTo>
                  <a:lnTo>
                    <a:pt x="12798" y="24366"/>
                  </a:lnTo>
                  <a:lnTo>
                    <a:pt x="13877" y="18660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546"/>
                  </a:lnTo>
                  <a:lnTo>
                    <a:pt x="8172" y="9407"/>
                  </a:lnTo>
                  <a:lnTo>
                    <a:pt x="7326" y="10448"/>
                  </a:lnTo>
                  <a:lnTo>
                    <a:pt x="1699" y="21425"/>
                  </a:lnTo>
                  <a:lnTo>
                    <a:pt x="0" y="34853"/>
                  </a:lnTo>
                  <a:lnTo>
                    <a:pt x="0" y="44106"/>
                  </a:lnTo>
                  <a:lnTo>
                    <a:pt x="1233" y="54438"/>
                  </a:lnTo>
                  <a:lnTo>
                    <a:pt x="3546" y="62612"/>
                  </a:lnTo>
                  <a:lnTo>
                    <a:pt x="8172" y="67238"/>
                  </a:lnTo>
                  <a:lnTo>
                    <a:pt x="12798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7" name="object 815">
              <a:extLst>
                <a:ext uri="{FF2B5EF4-FFF2-40B4-BE49-F238E27FC236}">
                  <a16:creationId xmlns:a16="http://schemas.microsoft.com/office/drawing/2014/main" id="{3536EC60-1CC0-4A2F-864C-4FF877F804F7}"/>
                </a:ext>
              </a:extLst>
            </p:cNvPr>
            <p:cNvSpPr/>
            <p:nvPr/>
          </p:nvSpPr>
          <p:spPr>
            <a:xfrm>
              <a:off x="7861528" y="2292141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8018" y="69552"/>
                  </a:lnTo>
                  <a:lnTo>
                    <a:pt x="12643" y="74178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178"/>
                  </a:lnTo>
                  <a:lnTo>
                    <a:pt x="43944" y="69552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479"/>
                  </a:lnTo>
                  <a:lnTo>
                    <a:pt x="35772" y="35932"/>
                  </a:lnTo>
                  <a:lnTo>
                    <a:pt x="26521" y="32539"/>
                  </a:lnTo>
                  <a:lnTo>
                    <a:pt x="21895" y="30226"/>
                  </a:lnTo>
                  <a:lnTo>
                    <a:pt x="18503" y="27913"/>
                  </a:lnTo>
                  <a:lnTo>
                    <a:pt x="14956" y="24366"/>
                  </a:lnTo>
                  <a:lnTo>
                    <a:pt x="14956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3459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347"/>
                  </a:lnTo>
                  <a:lnTo>
                    <a:pt x="47337" y="10486"/>
                  </a:lnTo>
                  <a:lnTo>
                    <a:pt x="42711" y="7093"/>
                  </a:lnTo>
                  <a:lnTo>
                    <a:pt x="38085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30067" y="45185"/>
                  </a:lnTo>
                  <a:lnTo>
                    <a:pt x="33459" y="47498"/>
                  </a:lnTo>
                  <a:lnTo>
                    <a:pt x="37006" y="51045"/>
                  </a:lnTo>
                  <a:lnTo>
                    <a:pt x="38085" y="55672"/>
                  </a:lnTo>
                  <a:lnTo>
                    <a:pt x="38085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8" name="object 816">
              <a:extLst>
                <a:ext uri="{FF2B5EF4-FFF2-40B4-BE49-F238E27FC236}">
                  <a16:creationId xmlns:a16="http://schemas.microsoft.com/office/drawing/2014/main" id="{135AD602-92C4-4319-A301-E3209F8D7D2E}"/>
                </a:ext>
              </a:extLst>
            </p:cNvPr>
            <p:cNvSpPr/>
            <p:nvPr/>
          </p:nvSpPr>
          <p:spPr>
            <a:xfrm>
              <a:off x="7919350" y="2352440"/>
              <a:ext cx="18503" cy="33465"/>
            </a:xfrm>
            <a:custGeom>
              <a:avLst/>
              <a:gdLst/>
              <a:ahLst/>
              <a:cxnLst/>
              <a:rect l="l" t="t" r="r" b="b"/>
              <a:pathLst>
                <a:path w="18503" h="33465">
                  <a:moveTo>
                    <a:pt x="6938" y="33465"/>
                  </a:moveTo>
                  <a:lnTo>
                    <a:pt x="10330" y="31151"/>
                  </a:lnTo>
                  <a:lnTo>
                    <a:pt x="12643" y="27759"/>
                  </a:lnTo>
                  <a:lnTo>
                    <a:pt x="14956" y="23132"/>
                  </a:lnTo>
                  <a:lnTo>
                    <a:pt x="17269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5705" y="0"/>
                  </a:lnTo>
                  <a:lnTo>
                    <a:pt x="5705" y="17272"/>
                  </a:lnTo>
                  <a:lnTo>
                    <a:pt x="3392" y="23132"/>
                  </a:lnTo>
                  <a:lnTo>
                    <a:pt x="0" y="28838"/>
                  </a:lnTo>
                  <a:lnTo>
                    <a:pt x="6938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89" name="object 795">
              <a:extLst>
                <a:ext uri="{FF2B5EF4-FFF2-40B4-BE49-F238E27FC236}">
                  <a16:creationId xmlns:a16="http://schemas.microsoft.com/office/drawing/2014/main" id="{557FBB38-E5AD-46F6-A032-17F84EB3BD5C}"/>
                </a:ext>
              </a:extLst>
            </p:cNvPr>
            <p:cNvSpPr/>
            <p:nvPr/>
          </p:nvSpPr>
          <p:spPr>
            <a:xfrm>
              <a:off x="7980565" y="2292141"/>
              <a:ext cx="51037" cy="75258"/>
            </a:xfrm>
            <a:custGeom>
              <a:avLst/>
              <a:gdLst/>
              <a:ahLst/>
              <a:cxnLst/>
              <a:rect l="l" t="t" r="r" b="b"/>
              <a:pathLst>
                <a:path w="51037" h="75258">
                  <a:moveTo>
                    <a:pt x="20970" y="40559"/>
                  </a:moveTo>
                  <a:lnTo>
                    <a:pt x="24362" y="39479"/>
                  </a:lnTo>
                  <a:lnTo>
                    <a:pt x="37160" y="39479"/>
                  </a:lnTo>
                  <a:lnTo>
                    <a:pt x="37160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596" y="64925"/>
                  </a:lnTo>
                  <a:lnTo>
                    <a:pt x="19736" y="64925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908" y="75258"/>
                  </a:lnTo>
                  <a:lnTo>
                    <a:pt x="33614" y="72944"/>
                  </a:lnTo>
                  <a:lnTo>
                    <a:pt x="37160" y="66005"/>
                  </a:lnTo>
                  <a:lnTo>
                    <a:pt x="38239" y="70631"/>
                  </a:lnTo>
                  <a:lnTo>
                    <a:pt x="39473" y="74178"/>
                  </a:lnTo>
                  <a:lnTo>
                    <a:pt x="51037" y="74178"/>
                  </a:lnTo>
                  <a:lnTo>
                    <a:pt x="51037" y="72944"/>
                  </a:lnTo>
                  <a:lnTo>
                    <a:pt x="49804" y="69552"/>
                  </a:lnTo>
                  <a:lnTo>
                    <a:pt x="48724" y="64925"/>
                  </a:lnTo>
                  <a:lnTo>
                    <a:pt x="48724" y="15113"/>
                  </a:lnTo>
                  <a:lnTo>
                    <a:pt x="47491" y="9407"/>
                  </a:lnTo>
                  <a:lnTo>
                    <a:pt x="42865" y="5860"/>
                  </a:lnTo>
                  <a:lnTo>
                    <a:pt x="39473" y="2467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233"/>
                  </a:lnTo>
                  <a:lnTo>
                    <a:pt x="13877" y="3546"/>
                  </a:lnTo>
                  <a:lnTo>
                    <a:pt x="10485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233" y="18660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8657" y="11720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534" y="11720"/>
                  </a:lnTo>
                  <a:lnTo>
                    <a:pt x="35926" y="15113"/>
                  </a:lnTo>
                  <a:lnTo>
                    <a:pt x="37160" y="18660"/>
                  </a:lnTo>
                  <a:lnTo>
                    <a:pt x="37160" y="30226"/>
                  </a:lnTo>
                  <a:lnTo>
                    <a:pt x="19736" y="30226"/>
                  </a:lnTo>
                  <a:lnTo>
                    <a:pt x="12798" y="32539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970" y="40559"/>
                  </a:lnTo>
                  <a:close/>
                </a:path>
                <a:path w="51037" h="75258">
                  <a:moveTo>
                    <a:pt x="2312" y="66005"/>
                  </a:moveTo>
                  <a:lnTo>
                    <a:pt x="5859" y="70631"/>
                  </a:lnTo>
                  <a:lnTo>
                    <a:pt x="9251" y="74178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298"/>
                  </a:lnTo>
                  <a:lnTo>
                    <a:pt x="12798" y="48732"/>
                  </a:lnTo>
                  <a:lnTo>
                    <a:pt x="13877" y="45185"/>
                  </a:lnTo>
                  <a:lnTo>
                    <a:pt x="12798" y="32539"/>
                  </a:lnTo>
                  <a:lnTo>
                    <a:pt x="8172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0" name="object 796">
              <a:extLst>
                <a:ext uri="{FF2B5EF4-FFF2-40B4-BE49-F238E27FC236}">
                  <a16:creationId xmlns:a16="http://schemas.microsoft.com/office/drawing/2014/main" id="{3E31A7BF-DFDF-49E4-A82E-4082DAEF9472}"/>
                </a:ext>
              </a:extLst>
            </p:cNvPr>
            <p:cNvSpPr/>
            <p:nvPr/>
          </p:nvSpPr>
          <p:spPr>
            <a:xfrm>
              <a:off x="8047793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1" name="object 797">
              <a:extLst>
                <a:ext uri="{FF2B5EF4-FFF2-40B4-BE49-F238E27FC236}">
                  <a16:creationId xmlns:a16="http://schemas.microsoft.com/office/drawing/2014/main" id="{8B52E085-C1E4-418F-BCCF-643663C18103}"/>
                </a:ext>
              </a:extLst>
            </p:cNvPr>
            <p:cNvSpPr/>
            <p:nvPr/>
          </p:nvSpPr>
          <p:spPr>
            <a:xfrm>
              <a:off x="8114867" y="2292141"/>
              <a:ext cx="51963" cy="101937"/>
            </a:xfrm>
            <a:custGeom>
              <a:avLst/>
              <a:gdLst/>
              <a:ahLst/>
              <a:cxnLst/>
              <a:rect l="l" t="t" r="r" b="b"/>
              <a:pathLst>
                <a:path w="51963" h="101937">
                  <a:moveTo>
                    <a:pt x="18503" y="66005"/>
                  </a:moveTo>
                  <a:lnTo>
                    <a:pt x="13877" y="62612"/>
                  </a:lnTo>
                  <a:lnTo>
                    <a:pt x="11564" y="56751"/>
                  </a:lnTo>
                  <a:lnTo>
                    <a:pt x="11564" y="19739"/>
                  </a:lnTo>
                  <a:lnTo>
                    <a:pt x="13877" y="14033"/>
                  </a:lnTo>
                  <a:lnTo>
                    <a:pt x="18503" y="10486"/>
                  </a:lnTo>
                  <a:lnTo>
                    <a:pt x="30067" y="10486"/>
                  </a:lnTo>
                  <a:lnTo>
                    <a:pt x="33459" y="12800"/>
                  </a:lnTo>
                  <a:lnTo>
                    <a:pt x="37006" y="16347"/>
                  </a:lnTo>
                  <a:lnTo>
                    <a:pt x="39319" y="20973"/>
                  </a:lnTo>
                  <a:lnTo>
                    <a:pt x="40398" y="26679"/>
                  </a:lnTo>
                  <a:lnTo>
                    <a:pt x="40398" y="49812"/>
                  </a:lnTo>
                  <a:lnTo>
                    <a:pt x="39319" y="55672"/>
                  </a:lnTo>
                  <a:lnTo>
                    <a:pt x="35772" y="60298"/>
                  </a:lnTo>
                  <a:lnTo>
                    <a:pt x="35772" y="75258"/>
                  </a:lnTo>
                  <a:lnTo>
                    <a:pt x="41632" y="72944"/>
                  </a:lnTo>
                  <a:lnTo>
                    <a:pt x="46257" y="67238"/>
                  </a:lnTo>
                  <a:lnTo>
                    <a:pt x="50459" y="56328"/>
                  </a:lnTo>
                  <a:lnTo>
                    <a:pt x="51963" y="41792"/>
                  </a:lnTo>
                  <a:lnTo>
                    <a:pt x="51958" y="32724"/>
                  </a:lnTo>
                  <a:lnTo>
                    <a:pt x="50303" y="18432"/>
                  </a:lnTo>
                  <a:lnTo>
                    <a:pt x="46257" y="8173"/>
                  </a:lnTo>
                  <a:lnTo>
                    <a:pt x="41632" y="3546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546"/>
                  </a:lnTo>
                  <a:lnTo>
                    <a:pt x="10330" y="9407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101937"/>
                  </a:lnTo>
                  <a:lnTo>
                    <a:pt x="11564" y="101937"/>
                  </a:lnTo>
                  <a:lnTo>
                    <a:pt x="11564" y="67238"/>
                  </a:lnTo>
                  <a:lnTo>
                    <a:pt x="14956" y="72944"/>
                  </a:lnTo>
                  <a:lnTo>
                    <a:pt x="18503" y="66005"/>
                  </a:lnTo>
                  <a:close/>
                </a:path>
                <a:path w="51963" h="101937">
                  <a:moveTo>
                    <a:pt x="35772" y="60298"/>
                  </a:moveTo>
                  <a:lnTo>
                    <a:pt x="33459" y="63691"/>
                  </a:lnTo>
                  <a:lnTo>
                    <a:pt x="30067" y="66005"/>
                  </a:lnTo>
                  <a:lnTo>
                    <a:pt x="18503" y="66005"/>
                  </a:lnTo>
                  <a:lnTo>
                    <a:pt x="14956" y="72944"/>
                  </a:lnTo>
                  <a:lnTo>
                    <a:pt x="20816" y="75258"/>
                  </a:lnTo>
                  <a:lnTo>
                    <a:pt x="35772" y="75258"/>
                  </a:lnTo>
                  <a:lnTo>
                    <a:pt x="35772" y="60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2" name="object 798">
              <a:extLst>
                <a:ext uri="{FF2B5EF4-FFF2-40B4-BE49-F238E27FC236}">
                  <a16:creationId xmlns:a16="http://schemas.microsoft.com/office/drawing/2014/main" id="{78CE1722-F8F9-47F2-93AC-D6058357499D}"/>
                </a:ext>
              </a:extLst>
            </p:cNvPr>
            <p:cNvSpPr/>
            <p:nvPr/>
          </p:nvSpPr>
          <p:spPr>
            <a:xfrm>
              <a:off x="8188263" y="226330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3" name="object 799">
              <a:extLst>
                <a:ext uri="{FF2B5EF4-FFF2-40B4-BE49-F238E27FC236}">
                  <a16:creationId xmlns:a16="http://schemas.microsoft.com/office/drawing/2014/main" id="{1821990F-765A-4EA0-AE04-F73E73945358}"/>
                </a:ext>
              </a:extLst>
            </p:cNvPr>
            <p:cNvSpPr/>
            <p:nvPr/>
          </p:nvSpPr>
          <p:spPr>
            <a:xfrm>
              <a:off x="821200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4" name="object 800">
              <a:extLst>
                <a:ext uri="{FF2B5EF4-FFF2-40B4-BE49-F238E27FC236}">
                  <a16:creationId xmlns:a16="http://schemas.microsoft.com/office/drawing/2014/main" id="{BC7745C7-AFA2-41CE-B17A-FB1B3B95658C}"/>
                </a:ext>
              </a:extLst>
            </p:cNvPr>
            <p:cNvSpPr/>
            <p:nvPr/>
          </p:nvSpPr>
          <p:spPr>
            <a:xfrm>
              <a:off x="8239763" y="2292141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9" y="43061"/>
                  </a:moveTo>
                  <a:lnTo>
                    <a:pt x="1865" y="57116"/>
                  </a:lnTo>
                  <a:lnTo>
                    <a:pt x="6938" y="67238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40398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985"/>
                  </a:lnTo>
                  <a:lnTo>
                    <a:pt x="51963" y="51045"/>
                  </a:lnTo>
                  <a:lnTo>
                    <a:pt x="41632" y="51045"/>
                  </a:lnTo>
                  <a:lnTo>
                    <a:pt x="40398" y="55672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925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8503" y="63691"/>
                  </a:lnTo>
                  <a:lnTo>
                    <a:pt x="16190" y="60298"/>
                  </a:lnTo>
                  <a:lnTo>
                    <a:pt x="12643" y="56751"/>
                  </a:lnTo>
                  <a:lnTo>
                    <a:pt x="11564" y="51045"/>
                  </a:lnTo>
                  <a:lnTo>
                    <a:pt x="11564" y="24366"/>
                  </a:lnTo>
                  <a:lnTo>
                    <a:pt x="13877" y="19739"/>
                  </a:lnTo>
                  <a:lnTo>
                    <a:pt x="16190" y="16347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720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973"/>
                  </a:lnTo>
                  <a:lnTo>
                    <a:pt x="41632" y="26679"/>
                  </a:lnTo>
                  <a:lnTo>
                    <a:pt x="51963" y="26679"/>
                  </a:lnTo>
                  <a:lnTo>
                    <a:pt x="51963" y="18660"/>
                  </a:lnTo>
                  <a:lnTo>
                    <a:pt x="49650" y="11720"/>
                  </a:lnTo>
                  <a:lnTo>
                    <a:pt x="45024" y="7093"/>
                  </a:lnTo>
                  <a:lnTo>
                    <a:pt x="40398" y="2467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407"/>
                  </a:lnTo>
                  <a:lnTo>
                    <a:pt x="2312" y="15113"/>
                  </a:lnTo>
                  <a:lnTo>
                    <a:pt x="0" y="23286"/>
                  </a:lnTo>
                  <a:lnTo>
                    <a:pt x="9" y="43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5" name="object 801">
              <a:extLst>
                <a:ext uri="{FF2B5EF4-FFF2-40B4-BE49-F238E27FC236}">
                  <a16:creationId xmlns:a16="http://schemas.microsoft.com/office/drawing/2014/main" id="{AD0858F8-B363-41F8-8BB8-E3E0AC6EA4F2}"/>
                </a:ext>
              </a:extLst>
            </p:cNvPr>
            <p:cNvSpPr/>
            <p:nvPr/>
          </p:nvSpPr>
          <p:spPr>
            <a:xfrm>
              <a:off x="8303445" y="2292141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20816" y="40559"/>
                  </a:moveTo>
                  <a:lnTo>
                    <a:pt x="24208" y="39479"/>
                  </a:lnTo>
                  <a:lnTo>
                    <a:pt x="37006" y="39479"/>
                  </a:lnTo>
                  <a:lnTo>
                    <a:pt x="37006" y="56751"/>
                  </a:lnTo>
                  <a:lnTo>
                    <a:pt x="33459" y="61378"/>
                  </a:lnTo>
                  <a:lnTo>
                    <a:pt x="28834" y="63691"/>
                  </a:lnTo>
                  <a:lnTo>
                    <a:pt x="25441" y="64925"/>
                  </a:lnTo>
                  <a:lnTo>
                    <a:pt x="19582" y="64925"/>
                  </a:lnTo>
                  <a:lnTo>
                    <a:pt x="16190" y="63691"/>
                  </a:lnTo>
                  <a:lnTo>
                    <a:pt x="14956" y="75258"/>
                  </a:lnTo>
                  <a:lnTo>
                    <a:pt x="27754" y="75258"/>
                  </a:lnTo>
                  <a:lnTo>
                    <a:pt x="33459" y="72944"/>
                  </a:lnTo>
                  <a:lnTo>
                    <a:pt x="37006" y="66005"/>
                  </a:lnTo>
                  <a:lnTo>
                    <a:pt x="38085" y="70631"/>
                  </a:lnTo>
                  <a:lnTo>
                    <a:pt x="39319" y="74178"/>
                  </a:lnTo>
                  <a:lnTo>
                    <a:pt x="50883" y="74178"/>
                  </a:lnTo>
                  <a:lnTo>
                    <a:pt x="50883" y="72944"/>
                  </a:lnTo>
                  <a:lnTo>
                    <a:pt x="49650" y="69552"/>
                  </a:lnTo>
                  <a:lnTo>
                    <a:pt x="48570" y="64925"/>
                  </a:lnTo>
                  <a:lnTo>
                    <a:pt x="48570" y="15113"/>
                  </a:lnTo>
                  <a:lnTo>
                    <a:pt x="47337" y="9407"/>
                  </a:lnTo>
                  <a:lnTo>
                    <a:pt x="42711" y="5860"/>
                  </a:lnTo>
                  <a:lnTo>
                    <a:pt x="39319" y="2467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233"/>
                  </a:lnTo>
                  <a:lnTo>
                    <a:pt x="13877" y="3546"/>
                  </a:lnTo>
                  <a:lnTo>
                    <a:pt x="10330" y="4780"/>
                  </a:lnTo>
                  <a:lnTo>
                    <a:pt x="6938" y="8173"/>
                  </a:lnTo>
                  <a:lnTo>
                    <a:pt x="4625" y="11720"/>
                  </a:lnTo>
                  <a:lnTo>
                    <a:pt x="2312" y="15113"/>
                  </a:lnTo>
                  <a:lnTo>
                    <a:pt x="1079" y="18660"/>
                  </a:lnTo>
                  <a:lnTo>
                    <a:pt x="1079" y="22053"/>
                  </a:lnTo>
                  <a:lnTo>
                    <a:pt x="13877" y="22053"/>
                  </a:lnTo>
                  <a:lnTo>
                    <a:pt x="13877" y="18660"/>
                  </a:lnTo>
                  <a:lnTo>
                    <a:pt x="14956" y="16347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720"/>
                  </a:lnTo>
                  <a:lnTo>
                    <a:pt x="35772" y="15113"/>
                  </a:lnTo>
                  <a:lnTo>
                    <a:pt x="37006" y="18660"/>
                  </a:lnTo>
                  <a:lnTo>
                    <a:pt x="37006" y="30226"/>
                  </a:lnTo>
                  <a:lnTo>
                    <a:pt x="19582" y="30226"/>
                  </a:lnTo>
                  <a:lnTo>
                    <a:pt x="12643" y="32539"/>
                  </a:lnTo>
                  <a:lnTo>
                    <a:pt x="13877" y="45185"/>
                  </a:lnTo>
                  <a:lnTo>
                    <a:pt x="17269" y="42872"/>
                  </a:lnTo>
                  <a:lnTo>
                    <a:pt x="20816" y="40559"/>
                  </a:lnTo>
                  <a:close/>
                </a:path>
                <a:path w="50883" h="75258">
                  <a:moveTo>
                    <a:pt x="2312" y="66005"/>
                  </a:moveTo>
                  <a:lnTo>
                    <a:pt x="5705" y="70631"/>
                  </a:lnTo>
                  <a:lnTo>
                    <a:pt x="9251" y="74178"/>
                  </a:lnTo>
                  <a:lnTo>
                    <a:pt x="14956" y="75258"/>
                  </a:lnTo>
                  <a:lnTo>
                    <a:pt x="16190" y="63691"/>
                  </a:lnTo>
                  <a:lnTo>
                    <a:pt x="12643" y="60298"/>
                  </a:lnTo>
                  <a:lnTo>
                    <a:pt x="12643" y="48732"/>
                  </a:lnTo>
                  <a:lnTo>
                    <a:pt x="13877" y="45185"/>
                  </a:lnTo>
                  <a:lnTo>
                    <a:pt x="12643" y="32539"/>
                  </a:lnTo>
                  <a:lnTo>
                    <a:pt x="8018" y="37166"/>
                  </a:lnTo>
                  <a:lnTo>
                    <a:pt x="2312" y="41792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6" name="object 802">
              <a:extLst>
                <a:ext uri="{FF2B5EF4-FFF2-40B4-BE49-F238E27FC236}">
                  <a16:creationId xmlns:a16="http://schemas.microsoft.com/office/drawing/2014/main" id="{09C33CC8-47A3-4FFA-9957-06BFA5556C96}"/>
                </a:ext>
              </a:extLst>
            </p:cNvPr>
            <p:cNvSpPr/>
            <p:nvPr/>
          </p:nvSpPr>
          <p:spPr>
            <a:xfrm>
              <a:off x="8362346" y="227594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913"/>
                  </a:lnTo>
                  <a:lnTo>
                    <a:pt x="11564" y="27913"/>
                  </a:lnTo>
                  <a:lnTo>
                    <a:pt x="11564" y="78805"/>
                  </a:lnTo>
                  <a:lnTo>
                    <a:pt x="12798" y="83431"/>
                  </a:lnTo>
                  <a:lnTo>
                    <a:pt x="15110" y="86824"/>
                  </a:lnTo>
                  <a:lnTo>
                    <a:pt x="17423" y="90371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371"/>
                  </a:lnTo>
                  <a:lnTo>
                    <a:pt x="34693" y="81118"/>
                  </a:lnTo>
                  <a:lnTo>
                    <a:pt x="25441" y="81118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913"/>
                  </a:lnTo>
                  <a:lnTo>
                    <a:pt x="34693" y="27913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7" name="object 803">
              <a:extLst>
                <a:ext uri="{FF2B5EF4-FFF2-40B4-BE49-F238E27FC236}">
                  <a16:creationId xmlns:a16="http://schemas.microsoft.com/office/drawing/2014/main" id="{FBF20827-5B39-41BB-8858-0FED80A28A60}"/>
                </a:ext>
              </a:extLst>
            </p:cNvPr>
            <p:cNvSpPr/>
            <p:nvPr/>
          </p:nvSpPr>
          <p:spPr>
            <a:xfrm>
              <a:off x="8409838" y="2266695"/>
              <a:ext cx="12643" cy="99624"/>
            </a:xfrm>
            <a:custGeom>
              <a:avLst/>
              <a:gdLst/>
              <a:ahLst/>
              <a:cxnLst/>
              <a:rect l="l" t="t" r="r" b="b"/>
              <a:pathLst>
                <a:path w="12643" h="99624">
                  <a:moveTo>
                    <a:pt x="1079" y="26679"/>
                  </a:moveTo>
                  <a:lnTo>
                    <a:pt x="1079" y="99624"/>
                  </a:lnTo>
                  <a:lnTo>
                    <a:pt x="12643" y="99624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624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8" name="object 804">
              <a:extLst>
                <a:ext uri="{FF2B5EF4-FFF2-40B4-BE49-F238E27FC236}">
                  <a16:creationId xmlns:a16="http://schemas.microsoft.com/office/drawing/2014/main" id="{9ACDBA86-F54A-4F3A-B835-F54B5AAE685E}"/>
                </a:ext>
              </a:extLst>
            </p:cNvPr>
            <p:cNvSpPr/>
            <p:nvPr/>
          </p:nvSpPr>
          <p:spPr>
            <a:xfrm>
              <a:off x="8437593" y="2292141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19582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732"/>
                  </a:lnTo>
                  <a:lnTo>
                    <a:pt x="11564" y="26679"/>
                  </a:lnTo>
                  <a:lnTo>
                    <a:pt x="13877" y="20973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11" y="20973"/>
                  </a:lnTo>
                  <a:lnTo>
                    <a:pt x="43944" y="26679"/>
                  </a:lnTo>
                  <a:lnTo>
                    <a:pt x="43944" y="34853"/>
                  </a:lnTo>
                  <a:lnTo>
                    <a:pt x="48570" y="66005"/>
                  </a:lnTo>
                  <a:lnTo>
                    <a:pt x="54332" y="55583"/>
                  </a:lnTo>
                  <a:lnTo>
                    <a:pt x="56588" y="41792"/>
                  </a:lnTo>
                  <a:lnTo>
                    <a:pt x="56588" y="33619"/>
                  </a:lnTo>
                  <a:lnTo>
                    <a:pt x="53893" y="19728"/>
                  </a:lnTo>
                  <a:lnTo>
                    <a:pt x="48570" y="9407"/>
                  </a:lnTo>
                  <a:lnTo>
                    <a:pt x="42711" y="3546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407"/>
                  </a:lnTo>
                  <a:lnTo>
                    <a:pt x="7220" y="10413"/>
                  </a:lnTo>
                  <a:lnTo>
                    <a:pt x="1688" y="21404"/>
                  </a:lnTo>
                  <a:lnTo>
                    <a:pt x="0" y="34853"/>
                  </a:lnTo>
                  <a:lnTo>
                    <a:pt x="0" y="43180"/>
                  </a:lnTo>
                  <a:lnTo>
                    <a:pt x="1907" y="56909"/>
                  </a:lnTo>
                  <a:lnTo>
                    <a:pt x="8018" y="67238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27754" y="75258"/>
                  </a:lnTo>
                  <a:lnTo>
                    <a:pt x="23128" y="66005"/>
                  </a:lnTo>
                  <a:lnTo>
                    <a:pt x="19582" y="63691"/>
                  </a:lnTo>
                  <a:close/>
                </a:path>
                <a:path w="56588" h="75258">
                  <a:moveTo>
                    <a:pt x="43944" y="42872"/>
                  </a:moveTo>
                  <a:lnTo>
                    <a:pt x="43769" y="47210"/>
                  </a:lnTo>
                  <a:lnTo>
                    <a:pt x="38854" y="61222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3944" y="34853"/>
                  </a:lnTo>
                  <a:lnTo>
                    <a:pt x="43944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9" name="object 805">
              <a:extLst>
                <a:ext uri="{FF2B5EF4-FFF2-40B4-BE49-F238E27FC236}">
                  <a16:creationId xmlns:a16="http://schemas.microsoft.com/office/drawing/2014/main" id="{D1D0ED95-B3B5-43E6-AEE2-9DE9349AF80C}"/>
                </a:ext>
              </a:extLst>
            </p:cNvPr>
            <p:cNvSpPr/>
            <p:nvPr/>
          </p:nvSpPr>
          <p:spPr>
            <a:xfrm>
              <a:off x="8508059" y="2292141"/>
              <a:ext cx="48570" cy="74178"/>
            </a:xfrm>
            <a:custGeom>
              <a:avLst/>
              <a:gdLst/>
              <a:ahLst/>
              <a:cxnLst/>
              <a:rect l="l" t="t" r="r" b="b"/>
              <a:pathLst>
                <a:path w="48570" h="74178">
                  <a:moveTo>
                    <a:pt x="0" y="1233"/>
                  </a:moveTo>
                  <a:lnTo>
                    <a:pt x="0" y="74178"/>
                  </a:lnTo>
                  <a:lnTo>
                    <a:pt x="11564" y="74178"/>
                  </a:lnTo>
                  <a:lnTo>
                    <a:pt x="11564" y="22053"/>
                  </a:lnTo>
                  <a:lnTo>
                    <a:pt x="13877" y="18660"/>
                  </a:lnTo>
                  <a:lnTo>
                    <a:pt x="15110" y="16347"/>
                  </a:lnTo>
                  <a:lnTo>
                    <a:pt x="19736" y="11720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720"/>
                  </a:lnTo>
                  <a:lnTo>
                    <a:pt x="34693" y="14033"/>
                  </a:lnTo>
                  <a:lnTo>
                    <a:pt x="35926" y="17426"/>
                  </a:lnTo>
                  <a:lnTo>
                    <a:pt x="37006" y="20973"/>
                  </a:lnTo>
                  <a:lnTo>
                    <a:pt x="37006" y="74178"/>
                  </a:lnTo>
                  <a:lnTo>
                    <a:pt x="48570" y="74178"/>
                  </a:lnTo>
                  <a:lnTo>
                    <a:pt x="48570" y="25600"/>
                  </a:lnTo>
                  <a:lnTo>
                    <a:pt x="47778" y="16243"/>
                  </a:lnTo>
                  <a:lnTo>
                    <a:pt x="41737" y="422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407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0" name="object 806">
              <a:extLst>
                <a:ext uri="{FF2B5EF4-FFF2-40B4-BE49-F238E27FC236}">
                  <a16:creationId xmlns:a16="http://schemas.microsoft.com/office/drawing/2014/main" id="{93F18E28-0D85-487E-B840-25914CAF3229}"/>
                </a:ext>
              </a:extLst>
            </p:cNvPr>
            <p:cNvSpPr/>
            <p:nvPr/>
          </p:nvSpPr>
          <p:spPr>
            <a:xfrm>
              <a:off x="8571740" y="2292141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720"/>
                  </a:lnTo>
                  <a:lnTo>
                    <a:pt x="21895" y="10486"/>
                  </a:lnTo>
                  <a:lnTo>
                    <a:pt x="28988" y="10486"/>
                  </a:lnTo>
                  <a:lnTo>
                    <a:pt x="33614" y="14033"/>
                  </a:lnTo>
                  <a:lnTo>
                    <a:pt x="37006" y="18660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347"/>
                  </a:lnTo>
                  <a:lnTo>
                    <a:pt x="46257" y="10486"/>
                  </a:lnTo>
                  <a:lnTo>
                    <a:pt x="42865" y="7093"/>
                  </a:lnTo>
                  <a:lnTo>
                    <a:pt x="38239" y="2467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467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539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1045"/>
                  </a:lnTo>
                  <a:lnTo>
                    <a:pt x="38239" y="55672"/>
                  </a:lnTo>
                  <a:lnTo>
                    <a:pt x="38239" y="59065"/>
                  </a:lnTo>
                  <a:lnTo>
                    <a:pt x="34693" y="62612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925"/>
                  </a:lnTo>
                  <a:lnTo>
                    <a:pt x="13877" y="60298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925"/>
                  </a:lnTo>
                  <a:lnTo>
                    <a:pt x="6938" y="69552"/>
                  </a:lnTo>
                  <a:lnTo>
                    <a:pt x="11564" y="74178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178"/>
                  </a:lnTo>
                  <a:lnTo>
                    <a:pt x="42865" y="69552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479"/>
                  </a:lnTo>
                  <a:lnTo>
                    <a:pt x="35926" y="35932"/>
                  </a:lnTo>
                  <a:lnTo>
                    <a:pt x="26675" y="32539"/>
                  </a:lnTo>
                  <a:lnTo>
                    <a:pt x="20816" y="30226"/>
                  </a:lnTo>
                  <a:lnTo>
                    <a:pt x="17269" y="27913"/>
                  </a:lnTo>
                  <a:lnTo>
                    <a:pt x="14956" y="24366"/>
                  </a:lnTo>
                  <a:lnTo>
                    <a:pt x="13877" y="20973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1" name="object 792">
              <a:extLst>
                <a:ext uri="{FF2B5EF4-FFF2-40B4-BE49-F238E27FC236}">
                  <a16:creationId xmlns:a16="http://schemas.microsoft.com/office/drawing/2014/main" id="{BA97C886-8459-4E5C-8F81-87325BA50B87}"/>
                </a:ext>
              </a:extLst>
            </p:cNvPr>
            <p:cNvSpPr/>
            <p:nvPr/>
          </p:nvSpPr>
          <p:spPr>
            <a:xfrm>
              <a:off x="892106" y="2447284"/>
              <a:ext cx="50897" cy="75103"/>
            </a:xfrm>
            <a:custGeom>
              <a:avLst/>
              <a:gdLst/>
              <a:ahLst/>
              <a:cxnLst/>
              <a:rect l="l" t="t" r="r" b="b"/>
              <a:pathLst>
                <a:path w="50897" h="75103">
                  <a:moveTo>
                    <a:pt x="20822" y="39325"/>
                  </a:moveTo>
                  <a:lnTo>
                    <a:pt x="25449" y="38091"/>
                  </a:lnTo>
                  <a:lnTo>
                    <a:pt x="37017" y="38091"/>
                  </a:lnTo>
                  <a:lnTo>
                    <a:pt x="37017" y="55518"/>
                  </a:lnTo>
                  <a:lnTo>
                    <a:pt x="34702" y="60144"/>
                  </a:lnTo>
                  <a:lnTo>
                    <a:pt x="31233" y="61224"/>
                  </a:lnTo>
                  <a:lnTo>
                    <a:pt x="26605" y="63537"/>
                  </a:lnTo>
                  <a:lnTo>
                    <a:pt x="16194" y="63537"/>
                  </a:lnTo>
                  <a:lnTo>
                    <a:pt x="15038" y="61224"/>
                  </a:lnTo>
                  <a:lnTo>
                    <a:pt x="15038" y="75103"/>
                  </a:lnTo>
                  <a:lnTo>
                    <a:pt x="27762" y="75103"/>
                  </a:lnTo>
                  <a:lnTo>
                    <a:pt x="33546" y="71711"/>
                  </a:lnTo>
                  <a:lnTo>
                    <a:pt x="37017" y="65850"/>
                  </a:lnTo>
                  <a:lnTo>
                    <a:pt x="38173" y="69397"/>
                  </a:lnTo>
                  <a:lnTo>
                    <a:pt x="39329" y="74024"/>
                  </a:lnTo>
                  <a:lnTo>
                    <a:pt x="50897" y="74024"/>
                  </a:lnTo>
                  <a:lnTo>
                    <a:pt x="50897" y="72790"/>
                  </a:lnTo>
                  <a:lnTo>
                    <a:pt x="49741" y="68164"/>
                  </a:lnTo>
                  <a:lnTo>
                    <a:pt x="49741" y="63537"/>
                  </a:lnTo>
                  <a:lnTo>
                    <a:pt x="48583" y="57831"/>
                  </a:lnTo>
                  <a:lnTo>
                    <a:pt x="48583" y="13879"/>
                  </a:lnTo>
                  <a:lnTo>
                    <a:pt x="47426" y="9253"/>
                  </a:lnTo>
                  <a:lnTo>
                    <a:pt x="42799" y="4626"/>
                  </a:lnTo>
                  <a:lnTo>
                    <a:pt x="39329" y="1079"/>
                  </a:lnTo>
                  <a:lnTo>
                    <a:pt x="33546" y="0"/>
                  </a:lnTo>
                  <a:lnTo>
                    <a:pt x="17351" y="0"/>
                  </a:lnTo>
                  <a:lnTo>
                    <a:pt x="13881" y="2313"/>
                  </a:lnTo>
                  <a:lnTo>
                    <a:pt x="10411" y="4626"/>
                  </a:lnTo>
                  <a:lnTo>
                    <a:pt x="6940" y="6939"/>
                  </a:lnTo>
                  <a:lnTo>
                    <a:pt x="4627" y="10332"/>
                  </a:lnTo>
                  <a:lnTo>
                    <a:pt x="2314" y="13879"/>
                  </a:lnTo>
                  <a:lnTo>
                    <a:pt x="1157" y="17272"/>
                  </a:lnTo>
                  <a:lnTo>
                    <a:pt x="1157" y="20819"/>
                  </a:lnTo>
                  <a:lnTo>
                    <a:pt x="13881" y="20819"/>
                  </a:lnTo>
                  <a:lnTo>
                    <a:pt x="13881" y="17272"/>
                  </a:lnTo>
                  <a:lnTo>
                    <a:pt x="17351" y="12645"/>
                  </a:lnTo>
                  <a:lnTo>
                    <a:pt x="21978" y="9253"/>
                  </a:lnTo>
                  <a:lnTo>
                    <a:pt x="30075" y="9253"/>
                  </a:lnTo>
                  <a:lnTo>
                    <a:pt x="32389" y="10332"/>
                  </a:lnTo>
                  <a:lnTo>
                    <a:pt x="35859" y="13879"/>
                  </a:lnTo>
                  <a:lnTo>
                    <a:pt x="37017" y="17272"/>
                  </a:lnTo>
                  <a:lnTo>
                    <a:pt x="37017" y="28838"/>
                  </a:lnTo>
                  <a:lnTo>
                    <a:pt x="28918" y="28838"/>
                  </a:lnTo>
                  <a:lnTo>
                    <a:pt x="19665" y="30072"/>
                  </a:lnTo>
                  <a:lnTo>
                    <a:pt x="12723" y="31151"/>
                  </a:lnTo>
                  <a:lnTo>
                    <a:pt x="13881" y="43951"/>
                  </a:lnTo>
                  <a:lnTo>
                    <a:pt x="17351" y="41638"/>
                  </a:lnTo>
                  <a:lnTo>
                    <a:pt x="20822" y="39325"/>
                  </a:lnTo>
                  <a:close/>
                </a:path>
                <a:path w="50897" h="75103">
                  <a:moveTo>
                    <a:pt x="2314" y="65850"/>
                  </a:moveTo>
                  <a:lnTo>
                    <a:pt x="5783" y="69397"/>
                  </a:lnTo>
                  <a:lnTo>
                    <a:pt x="9254" y="72790"/>
                  </a:lnTo>
                  <a:lnTo>
                    <a:pt x="15038" y="75103"/>
                  </a:lnTo>
                  <a:lnTo>
                    <a:pt x="15038" y="61224"/>
                  </a:lnTo>
                  <a:lnTo>
                    <a:pt x="12723" y="56597"/>
                  </a:lnTo>
                  <a:lnTo>
                    <a:pt x="12723" y="47344"/>
                  </a:lnTo>
                  <a:lnTo>
                    <a:pt x="13881" y="43951"/>
                  </a:lnTo>
                  <a:lnTo>
                    <a:pt x="12723" y="31151"/>
                  </a:lnTo>
                  <a:lnTo>
                    <a:pt x="8098" y="35778"/>
                  </a:lnTo>
                  <a:lnTo>
                    <a:pt x="3470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4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2" name="object 793">
              <a:extLst>
                <a:ext uri="{FF2B5EF4-FFF2-40B4-BE49-F238E27FC236}">
                  <a16:creationId xmlns:a16="http://schemas.microsoft.com/office/drawing/2014/main" id="{59E3963F-6307-48F0-A521-888872C1A6DD}"/>
                </a:ext>
              </a:extLst>
            </p:cNvPr>
            <p:cNvSpPr/>
            <p:nvPr/>
          </p:nvSpPr>
          <p:spPr>
            <a:xfrm>
              <a:off x="959199" y="2447284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11572" y="74024"/>
                  </a:moveTo>
                  <a:lnTo>
                    <a:pt x="11572" y="20819"/>
                  </a:lnTo>
                  <a:lnTo>
                    <a:pt x="12728" y="17272"/>
                  </a:lnTo>
                  <a:lnTo>
                    <a:pt x="17354" y="12645"/>
                  </a:lnTo>
                  <a:lnTo>
                    <a:pt x="21980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5857" y="16192"/>
                  </a:lnTo>
                  <a:lnTo>
                    <a:pt x="37014" y="19585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5695"/>
                  </a:lnTo>
                  <a:lnTo>
                    <a:pt x="41214" y="3838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2313"/>
                  </a:lnTo>
                  <a:lnTo>
                    <a:pt x="11572" y="8019"/>
                  </a:lnTo>
                  <a:lnTo>
                    <a:pt x="1041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72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3" name="object 794">
              <a:extLst>
                <a:ext uri="{FF2B5EF4-FFF2-40B4-BE49-F238E27FC236}">
                  <a16:creationId xmlns:a16="http://schemas.microsoft.com/office/drawing/2014/main" id="{CE6F1910-5C76-4751-9598-D3C2C924DB29}"/>
                </a:ext>
              </a:extLst>
            </p:cNvPr>
            <p:cNvSpPr/>
            <p:nvPr/>
          </p:nvSpPr>
          <p:spPr>
            <a:xfrm>
              <a:off x="1021655" y="2449597"/>
              <a:ext cx="53211" cy="101783"/>
            </a:xfrm>
            <a:custGeom>
              <a:avLst/>
              <a:gdLst/>
              <a:ahLst/>
              <a:cxnLst/>
              <a:rect l="l" t="t" r="r" b="b"/>
              <a:pathLst>
                <a:path w="53211" h="101783">
                  <a:moveTo>
                    <a:pt x="2328" y="57831"/>
                  </a:moveTo>
                  <a:lnTo>
                    <a:pt x="6954" y="63537"/>
                  </a:lnTo>
                  <a:lnTo>
                    <a:pt x="11579" y="69397"/>
                  </a:lnTo>
                  <a:lnTo>
                    <a:pt x="12736" y="46265"/>
                  </a:lnTo>
                  <a:lnTo>
                    <a:pt x="12736" y="23132"/>
                  </a:lnTo>
                  <a:lnTo>
                    <a:pt x="10423" y="0"/>
                  </a:lnTo>
                  <a:lnTo>
                    <a:pt x="6954" y="5706"/>
                  </a:lnTo>
                  <a:lnTo>
                    <a:pt x="6448" y="6372"/>
                  </a:lnTo>
                  <a:lnTo>
                    <a:pt x="1615" y="17237"/>
                  </a:lnTo>
                  <a:lnTo>
                    <a:pt x="0" y="31151"/>
                  </a:lnTo>
                  <a:lnTo>
                    <a:pt x="0" y="49657"/>
                  </a:lnTo>
                  <a:lnTo>
                    <a:pt x="2328" y="57831"/>
                  </a:lnTo>
                  <a:close/>
                </a:path>
                <a:path w="53211" h="101783">
                  <a:moveTo>
                    <a:pt x="18518" y="9253"/>
                  </a:moveTo>
                  <a:lnTo>
                    <a:pt x="21987" y="8019"/>
                  </a:lnTo>
                  <a:lnTo>
                    <a:pt x="33552" y="8019"/>
                  </a:lnTo>
                  <a:lnTo>
                    <a:pt x="38178" y="10332"/>
                  </a:lnTo>
                  <a:lnTo>
                    <a:pt x="41647" y="16192"/>
                  </a:lnTo>
                  <a:lnTo>
                    <a:pt x="41647" y="53204"/>
                  </a:lnTo>
                  <a:lnTo>
                    <a:pt x="38178" y="58911"/>
                  </a:lnTo>
                  <a:lnTo>
                    <a:pt x="33552" y="62458"/>
                  </a:lnTo>
                  <a:lnTo>
                    <a:pt x="21987" y="62458"/>
                  </a:lnTo>
                  <a:lnTo>
                    <a:pt x="18518" y="60144"/>
                  </a:lnTo>
                  <a:lnTo>
                    <a:pt x="16205" y="56597"/>
                  </a:lnTo>
                  <a:lnTo>
                    <a:pt x="13892" y="51971"/>
                  </a:lnTo>
                  <a:lnTo>
                    <a:pt x="12736" y="46265"/>
                  </a:lnTo>
                  <a:lnTo>
                    <a:pt x="11579" y="69397"/>
                  </a:lnTo>
                  <a:lnTo>
                    <a:pt x="17362" y="72790"/>
                  </a:lnTo>
                  <a:lnTo>
                    <a:pt x="32395" y="72790"/>
                  </a:lnTo>
                  <a:lnTo>
                    <a:pt x="37021" y="69397"/>
                  </a:lnTo>
                  <a:lnTo>
                    <a:pt x="41647" y="63537"/>
                  </a:lnTo>
                  <a:lnTo>
                    <a:pt x="41647" y="71711"/>
                  </a:lnTo>
                  <a:lnTo>
                    <a:pt x="53211" y="71711"/>
                  </a:lnTo>
                  <a:lnTo>
                    <a:pt x="53211" y="-32385"/>
                  </a:lnTo>
                  <a:lnTo>
                    <a:pt x="41647" y="-32385"/>
                  </a:lnTo>
                  <a:lnTo>
                    <a:pt x="41647" y="5706"/>
                  </a:lnTo>
                  <a:lnTo>
                    <a:pt x="37021" y="0"/>
                  </a:lnTo>
                  <a:lnTo>
                    <a:pt x="31239" y="-2313"/>
                  </a:lnTo>
                  <a:lnTo>
                    <a:pt x="17362" y="-2313"/>
                  </a:lnTo>
                  <a:lnTo>
                    <a:pt x="10423" y="0"/>
                  </a:lnTo>
                  <a:lnTo>
                    <a:pt x="12736" y="23132"/>
                  </a:lnTo>
                  <a:lnTo>
                    <a:pt x="13892" y="17272"/>
                  </a:lnTo>
                  <a:lnTo>
                    <a:pt x="16205" y="13879"/>
                  </a:lnTo>
                  <a:lnTo>
                    <a:pt x="18518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4" name="object 788">
              <a:extLst>
                <a:ext uri="{FF2B5EF4-FFF2-40B4-BE49-F238E27FC236}">
                  <a16:creationId xmlns:a16="http://schemas.microsoft.com/office/drawing/2014/main" id="{BF53FA54-4751-415C-AA46-8C121A129049}"/>
                </a:ext>
              </a:extLst>
            </p:cNvPr>
            <p:cNvSpPr/>
            <p:nvPr/>
          </p:nvSpPr>
          <p:spPr>
            <a:xfrm>
              <a:off x="1901942" y="2422918"/>
              <a:ext cx="63619" cy="98390"/>
            </a:xfrm>
            <a:custGeom>
              <a:avLst/>
              <a:gdLst/>
              <a:ahLst/>
              <a:cxnLst/>
              <a:rect l="l" t="t" r="r" b="b"/>
              <a:pathLst>
                <a:path w="63619" h="98390">
                  <a:moveTo>
                    <a:pt x="25457" y="98390"/>
                  </a:moveTo>
                  <a:lnTo>
                    <a:pt x="37021" y="98390"/>
                  </a:lnTo>
                  <a:lnTo>
                    <a:pt x="37021" y="10486"/>
                  </a:lnTo>
                  <a:lnTo>
                    <a:pt x="63619" y="10486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25457" y="10486"/>
                  </a:lnTo>
                  <a:lnTo>
                    <a:pt x="25457" y="98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5" name="object 789">
              <a:extLst>
                <a:ext uri="{FF2B5EF4-FFF2-40B4-BE49-F238E27FC236}">
                  <a16:creationId xmlns:a16="http://schemas.microsoft.com/office/drawing/2014/main" id="{8A33F95D-3B39-49CA-B672-B512C93652C9}"/>
                </a:ext>
              </a:extLst>
            </p:cNvPr>
            <p:cNvSpPr/>
            <p:nvPr/>
          </p:nvSpPr>
          <p:spPr>
            <a:xfrm>
              <a:off x="1977126" y="2417212"/>
              <a:ext cx="48586" cy="104096"/>
            </a:xfrm>
            <a:custGeom>
              <a:avLst/>
              <a:gdLst/>
              <a:ahLst/>
              <a:cxnLst/>
              <a:rect l="l" t="t" r="r" b="b"/>
              <a:pathLst>
                <a:path w="48586" h="104096">
                  <a:moveTo>
                    <a:pt x="41221" y="33910"/>
                  </a:moveTo>
                  <a:lnTo>
                    <a:pt x="28926" y="30072"/>
                  </a:lnTo>
                  <a:lnTo>
                    <a:pt x="21987" y="30072"/>
                  </a:lnTo>
                  <a:lnTo>
                    <a:pt x="16205" y="32385"/>
                  </a:lnTo>
                  <a:lnTo>
                    <a:pt x="11579" y="38091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79" y="104096"/>
                  </a:lnTo>
                  <a:lnTo>
                    <a:pt x="11579" y="50891"/>
                  </a:lnTo>
                  <a:lnTo>
                    <a:pt x="12736" y="47344"/>
                  </a:lnTo>
                  <a:lnTo>
                    <a:pt x="17362" y="42718"/>
                  </a:lnTo>
                  <a:lnTo>
                    <a:pt x="21987" y="40404"/>
                  </a:lnTo>
                  <a:lnTo>
                    <a:pt x="28926" y="40404"/>
                  </a:lnTo>
                  <a:lnTo>
                    <a:pt x="32395" y="41638"/>
                  </a:lnTo>
                  <a:lnTo>
                    <a:pt x="35865" y="46265"/>
                  </a:lnTo>
                  <a:lnTo>
                    <a:pt x="37021" y="49657"/>
                  </a:lnTo>
                  <a:lnTo>
                    <a:pt x="37021" y="104096"/>
                  </a:lnTo>
                  <a:lnTo>
                    <a:pt x="48586" y="104096"/>
                  </a:lnTo>
                  <a:lnTo>
                    <a:pt x="48586" y="55518"/>
                  </a:lnTo>
                  <a:lnTo>
                    <a:pt x="47678" y="45767"/>
                  </a:lnTo>
                  <a:lnTo>
                    <a:pt x="41221" y="339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6" name="object 790">
              <a:extLst>
                <a:ext uri="{FF2B5EF4-FFF2-40B4-BE49-F238E27FC236}">
                  <a16:creationId xmlns:a16="http://schemas.microsoft.com/office/drawing/2014/main" id="{2E283EC3-E3F1-45EB-B0AA-B97DA57A8168}"/>
                </a:ext>
              </a:extLst>
            </p:cNvPr>
            <p:cNvSpPr/>
            <p:nvPr/>
          </p:nvSpPr>
          <p:spPr>
            <a:xfrm>
              <a:off x="204307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7" name="object 791">
              <a:extLst>
                <a:ext uri="{FF2B5EF4-FFF2-40B4-BE49-F238E27FC236}">
                  <a16:creationId xmlns:a16="http://schemas.microsoft.com/office/drawing/2014/main" id="{DD9CF8FE-62A1-405E-8681-0008269686CB}"/>
                </a:ext>
              </a:extLst>
            </p:cNvPr>
            <p:cNvSpPr/>
            <p:nvPr/>
          </p:nvSpPr>
          <p:spPr>
            <a:xfrm>
              <a:off x="2070829" y="2447284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32395" y="63537"/>
                  </a:moveTo>
                  <a:lnTo>
                    <a:pt x="28926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0144"/>
                  </a:lnTo>
                  <a:lnTo>
                    <a:pt x="49742" y="48578"/>
                  </a:lnTo>
                  <a:lnTo>
                    <a:pt x="47429" y="45031"/>
                  </a:lnTo>
                  <a:lnTo>
                    <a:pt x="45116" y="41638"/>
                  </a:lnTo>
                  <a:lnTo>
                    <a:pt x="41647" y="38091"/>
                  </a:lnTo>
                  <a:lnTo>
                    <a:pt x="35865" y="34698"/>
                  </a:lnTo>
                  <a:lnTo>
                    <a:pt x="26598" y="31151"/>
                  </a:lnTo>
                  <a:lnTo>
                    <a:pt x="20816" y="28838"/>
                  </a:lnTo>
                  <a:lnTo>
                    <a:pt x="17346" y="26525"/>
                  </a:lnTo>
                  <a:lnTo>
                    <a:pt x="15033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033" y="13879"/>
                  </a:lnTo>
                  <a:lnTo>
                    <a:pt x="18503" y="10332"/>
                  </a:lnTo>
                  <a:lnTo>
                    <a:pt x="21972" y="9253"/>
                  </a:lnTo>
                  <a:lnTo>
                    <a:pt x="28926" y="9253"/>
                  </a:lnTo>
                  <a:lnTo>
                    <a:pt x="31239" y="10332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9253"/>
                  </a:lnTo>
                  <a:lnTo>
                    <a:pt x="42803" y="5706"/>
                  </a:lnTo>
                  <a:lnTo>
                    <a:pt x="38178" y="1079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079"/>
                  </a:lnTo>
                  <a:lnTo>
                    <a:pt x="8095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08" y="3469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28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657"/>
                  </a:lnTo>
                  <a:lnTo>
                    <a:pt x="37021" y="60144"/>
                  </a:lnTo>
                  <a:lnTo>
                    <a:pt x="32395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8" name="object 780">
              <a:extLst>
                <a:ext uri="{FF2B5EF4-FFF2-40B4-BE49-F238E27FC236}">
                  <a16:creationId xmlns:a16="http://schemas.microsoft.com/office/drawing/2014/main" id="{5D59FFD1-B361-4048-95FE-F09AC4FA798C}"/>
                </a:ext>
              </a:extLst>
            </p:cNvPr>
            <p:cNvSpPr/>
            <p:nvPr/>
          </p:nvSpPr>
          <p:spPr>
            <a:xfrm>
              <a:off x="2165689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720" y="3392"/>
                  </a:lnTo>
                  <a:lnTo>
                    <a:pt x="10408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08" y="13879"/>
                  </a:lnTo>
                  <a:lnTo>
                    <a:pt x="12720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09" name="object 781">
              <a:extLst>
                <a:ext uri="{FF2B5EF4-FFF2-40B4-BE49-F238E27FC236}">
                  <a16:creationId xmlns:a16="http://schemas.microsoft.com/office/drawing/2014/main" id="{797EE595-CD0A-4B39-AC49-C73C305AAB83}"/>
                </a:ext>
              </a:extLst>
            </p:cNvPr>
            <p:cNvSpPr/>
            <p:nvPr/>
          </p:nvSpPr>
          <p:spPr>
            <a:xfrm>
              <a:off x="2195756" y="2447284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1221" y="3838"/>
                  </a:moveTo>
                  <a:lnTo>
                    <a:pt x="28926" y="0"/>
                  </a:lnTo>
                  <a:lnTo>
                    <a:pt x="21972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20" y="17272"/>
                  </a:lnTo>
                  <a:lnTo>
                    <a:pt x="17346" y="12645"/>
                  </a:lnTo>
                  <a:lnTo>
                    <a:pt x="21972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585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678" y="15695"/>
                  </a:lnTo>
                  <a:lnTo>
                    <a:pt x="41221" y="38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0" name="object 782">
              <a:extLst>
                <a:ext uri="{FF2B5EF4-FFF2-40B4-BE49-F238E27FC236}">
                  <a16:creationId xmlns:a16="http://schemas.microsoft.com/office/drawing/2014/main" id="{41EBCF01-D43D-448C-B4F4-787DB06B4D41}"/>
                </a:ext>
              </a:extLst>
            </p:cNvPr>
            <p:cNvSpPr/>
            <p:nvPr/>
          </p:nvSpPr>
          <p:spPr>
            <a:xfrm>
              <a:off x="2259376" y="2447284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552" y="75103"/>
                  </a:lnTo>
                  <a:lnTo>
                    <a:pt x="39334" y="72790"/>
                  </a:lnTo>
                  <a:lnTo>
                    <a:pt x="43960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0491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lnTo>
                    <a:pt x="31239" y="64771"/>
                  </a:lnTo>
                  <a:lnTo>
                    <a:pt x="21987" y="64771"/>
                  </a:lnTo>
                  <a:lnTo>
                    <a:pt x="17346" y="62458"/>
                  </a:lnTo>
                  <a:lnTo>
                    <a:pt x="15033" y="58911"/>
                  </a:lnTo>
                  <a:lnTo>
                    <a:pt x="12720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20" y="18506"/>
                  </a:lnTo>
                  <a:lnTo>
                    <a:pt x="15033" y="14959"/>
                  </a:lnTo>
                  <a:lnTo>
                    <a:pt x="18503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272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1" name="object 783">
              <a:extLst>
                <a:ext uri="{FF2B5EF4-FFF2-40B4-BE49-F238E27FC236}">
                  <a16:creationId xmlns:a16="http://schemas.microsoft.com/office/drawing/2014/main" id="{9509CA74-1ADF-4160-A091-6B1E23ACB535}"/>
                </a:ext>
              </a:extLst>
            </p:cNvPr>
            <p:cNvSpPr/>
            <p:nvPr/>
          </p:nvSpPr>
          <p:spPr>
            <a:xfrm>
              <a:off x="2331091" y="2417212"/>
              <a:ext cx="0" cy="104096"/>
            </a:xfrm>
            <a:custGeom>
              <a:avLst/>
              <a:gdLst/>
              <a:ahLst/>
              <a:cxnLst/>
              <a:rect l="l" t="t" r="r" b="b"/>
              <a:pathLst>
                <a:path h="104096">
                  <a:moveTo>
                    <a:pt x="0" y="0"/>
                  </a:moveTo>
                  <a:lnTo>
                    <a:pt x="0" y="104096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2" name="object 784">
              <a:extLst>
                <a:ext uri="{FF2B5EF4-FFF2-40B4-BE49-F238E27FC236}">
                  <a16:creationId xmlns:a16="http://schemas.microsoft.com/office/drawing/2014/main" id="{60B394CB-7390-438B-BBAF-9E360F66A0BE}"/>
                </a:ext>
              </a:extLst>
            </p:cNvPr>
            <p:cNvSpPr/>
            <p:nvPr/>
          </p:nvSpPr>
          <p:spPr>
            <a:xfrm>
              <a:off x="2354220" y="244836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859" y="67084"/>
                  </a:lnTo>
                  <a:lnTo>
                    <a:pt x="8172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8239" y="72944"/>
                  </a:lnTo>
                  <a:lnTo>
                    <a:pt x="48570" y="72944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3" name="object 785">
              <a:extLst>
                <a:ext uri="{FF2B5EF4-FFF2-40B4-BE49-F238E27FC236}">
                  <a16:creationId xmlns:a16="http://schemas.microsoft.com/office/drawing/2014/main" id="{84FCB11B-3598-4005-AB04-E418350A47AE}"/>
                </a:ext>
              </a:extLst>
            </p:cNvPr>
            <p:cNvSpPr/>
            <p:nvPr/>
          </p:nvSpPr>
          <p:spPr>
            <a:xfrm>
              <a:off x="2417902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10330" y="32385"/>
                  </a:moveTo>
                  <a:lnTo>
                    <a:pt x="5705" y="38091"/>
                  </a:lnTo>
                  <a:lnTo>
                    <a:pt x="5442" y="38555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4956" y="46265"/>
                  </a:lnTo>
                  <a:lnTo>
                    <a:pt x="17269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7006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7006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7269" y="92530"/>
                  </a:lnTo>
                  <a:lnTo>
                    <a:pt x="14956" y="88983"/>
                  </a:lnTo>
                  <a:lnTo>
                    <a:pt x="16190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0398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close/>
                </a:path>
                <a:path w="51963" h="105176">
                  <a:moveTo>
                    <a:pt x="16190" y="105176"/>
                  </a:moveTo>
                  <a:lnTo>
                    <a:pt x="14956" y="889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4" name="object 786">
              <a:extLst>
                <a:ext uri="{FF2B5EF4-FFF2-40B4-BE49-F238E27FC236}">
                  <a16:creationId xmlns:a16="http://schemas.microsoft.com/office/drawing/2014/main" id="{4D621135-F613-4242-AAD8-020137722E3F}"/>
                </a:ext>
              </a:extLst>
            </p:cNvPr>
            <p:cNvSpPr/>
            <p:nvPr/>
          </p:nvSpPr>
          <p:spPr>
            <a:xfrm>
              <a:off x="248497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19582" y="62458"/>
                  </a:move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090"/>
                  </a:lnTo>
                  <a:lnTo>
                    <a:pt x="1688" y="20387"/>
                  </a:lnTo>
                  <a:lnTo>
                    <a:pt x="0" y="34698"/>
                  </a:lnTo>
                  <a:lnTo>
                    <a:pt x="32" y="43026"/>
                  </a:lnTo>
                  <a:lnTo>
                    <a:pt x="2717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9390" y="75100"/>
                  </a:lnTo>
                  <a:lnTo>
                    <a:pt x="42802" y="72285"/>
                  </a:lnTo>
                  <a:lnTo>
                    <a:pt x="51963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085" y="62458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4208" y="64771"/>
                  </a:lnTo>
                  <a:lnTo>
                    <a:pt x="19582" y="62458"/>
                  </a:lnTo>
                  <a:close/>
                </a:path>
                <a:path w="53196" h="75103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5" name="object 787">
              <a:extLst>
                <a:ext uri="{FF2B5EF4-FFF2-40B4-BE49-F238E27FC236}">
                  <a16:creationId xmlns:a16="http://schemas.microsoft.com/office/drawing/2014/main" id="{FC6D385D-20EF-443C-BAEB-713F01BA441C}"/>
                </a:ext>
              </a:extLst>
            </p:cNvPr>
            <p:cNvSpPr/>
            <p:nvPr/>
          </p:nvSpPr>
          <p:spPr>
            <a:xfrm>
              <a:off x="2548503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25441" y="64771"/>
                  </a:moveTo>
                  <a:lnTo>
                    <a:pt x="22049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798" y="55518"/>
                  </a:lnTo>
                  <a:lnTo>
                    <a:pt x="12798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172" y="68164"/>
                  </a:lnTo>
                  <a:lnTo>
                    <a:pt x="12798" y="72790"/>
                  </a:ln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8570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2049" y="28838"/>
                  </a:lnTo>
                  <a:lnTo>
                    <a:pt x="18503" y="26525"/>
                  </a:lnTo>
                  <a:lnTo>
                    <a:pt x="15110" y="24212"/>
                  </a:lnTo>
                  <a:lnTo>
                    <a:pt x="15110" y="16192"/>
                  </a:lnTo>
                  <a:lnTo>
                    <a:pt x="17423" y="12645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804" y="21898"/>
                  </a:lnTo>
                  <a:lnTo>
                    <a:pt x="49804" y="14959"/>
                  </a:lnTo>
                  <a:lnTo>
                    <a:pt x="47491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546" y="26525"/>
                  </a:lnTo>
                  <a:lnTo>
                    <a:pt x="4625" y="28838"/>
                  </a:lnTo>
                  <a:lnTo>
                    <a:pt x="8172" y="3346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1638"/>
                  </a:lnTo>
                  <a:lnTo>
                    <a:pt x="30067" y="43951"/>
                  </a:lnTo>
                  <a:lnTo>
                    <a:pt x="33614" y="46265"/>
                  </a:lnTo>
                  <a:lnTo>
                    <a:pt x="37006" y="49657"/>
                  </a:lnTo>
                  <a:lnTo>
                    <a:pt x="38239" y="54284"/>
                  </a:lnTo>
                  <a:lnTo>
                    <a:pt x="38239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6" name="object 774">
              <a:extLst>
                <a:ext uri="{FF2B5EF4-FFF2-40B4-BE49-F238E27FC236}">
                  <a16:creationId xmlns:a16="http://schemas.microsoft.com/office/drawing/2014/main" id="{6440BD6A-AB30-4CD8-9C01-3E768B41FFC1}"/>
                </a:ext>
              </a:extLst>
            </p:cNvPr>
            <p:cNvSpPr/>
            <p:nvPr/>
          </p:nvSpPr>
          <p:spPr>
            <a:xfrm>
              <a:off x="2641173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7" name="object 775">
              <a:extLst>
                <a:ext uri="{FF2B5EF4-FFF2-40B4-BE49-F238E27FC236}">
                  <a16:creationId xmlns:a16="http://schemas.microsoft.com/office/drawing/2014/main" id="{0D1EF3D3-0149-46AE-B4F8-95DBBFB23A00}"/>
                </a:ext>
              </a:extLst>
            </p:cNvPr>
            <p:cNvSpPr/>
            <p:nvPr/>
          </p:nvSpPr>
          <p:spPr>
            <a:xfrm>
              <a:off x="2705934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2643" y="104096"/>
                  </a:lnTo>
                  <a:lnTo>
                    <a:pt x="12643" y="50891"/>
                  </a:lnTo>
                  <a:lnTo>
                    <a:pt x="13877" y="47344"/>
                  </a:lnTo>
                  <a:lnTo>
                    <a:pt x="14956" y="45031"/>
                  </a:lnTo>
                  <a:lnTo>
                    <a:pt x="19582" y="41638"/>
                  </a:lnTo>
                  <a:lnTo>
                    <a:pt x="23128" y="40404"/>
                  </a:lnTo>
                  <a:lnTo>
                    <a:pt x="30067" y="40404"/>
                  </a:lnTo>
                  <a:lnTo>
                    <a:pt x="32380" y="41638"/>
                  </a:lnTo>
                  <a:lnTo>
                    <a:pt x="35772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911" y="46482"/>
                  </a:lnTo>
                  <a:lnTo>
                    <a:pt x="42123" y="34083"/>
                  </a:lnTo>
                  <a:lnTo>
                    <a:pt x="30067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2643" y="38091"/>
                  </a:lnTo>
                  <a:lnTo>
                    <a:pt x="126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8" name="object 776">
              <a:extLst>
                <a:ext uri="{FF2B5EF4-FFF2-40B4-BE49-F238E27FC236}">
                  <a16:creationId xmlns:a16="http://schemas.microsoft.com/office/drawing/2014/main" id="{2BFF755F-C751-4CB4-9A85-98B2C6C9F555}"/>
                </a:ext>
              </a:extLst>
            </p:cNvPr>
            <p:cNvSpPr/>
            <p:nvPr/>
          </p:nvSpPr>
          <p:spPr>
            <a:xfrm>
              <a:off x="277069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70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6190" y="416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582" y="30072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459" y="60144"/>
                  </a:lnTo>
                  <a:lnTo>
                    <a:pt x="2883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9" name="object 777">
              <a:extLst>
                <a:ext uri="{FF2B5EF4-FFF2-40B4-BE49-F238E27FC236}">
                  <a16:creationId xmlns:a16="http://schemas.microsoft.com/office/drawing/2014/main" id="{CB886F1C-1D15-4049-831F-87CC6D087452}"/>
                </a:ext>
              </a:extLst>
            </p:cNvPr>
            <p:cNvSpPr/>
            <p:nvPr/>
          </p:nvSpPr>
          <p:spPr>
            <a:xfrm>
              <a:off x="2836536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2798" y="74024"/>
                  </a:moveTo>
                  <a:lnTo>
                    <a:pt x="12798" y="20819"/>
                  </a:lnTo>
                  <a:lnTo>
                    <a:pt x="13877" y="17272"/>
                  </a:lnTo>
                  <a:lnTo>
                    <a:pt x="17423" y="12645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410"/>
                  </a:lnTo>
                  <a:lnTo>
                    <a:pt x="42189" y="4011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0" name="object 778">
              <a:extLst>
                <a:ext uri="{FF2B5EF4-FFF2-40B4-BE49-F238E27FC236}">
                  <a16:creationId xmlns:a16="http://schemas.microsoft.com/office/drawing/2014/main" id="{4144C596-EE1F-4861-B217-32161737E9DA}"/>
                </a:ext>
              </a:extLst>
            </p:cNvPr>
            <p:cNvSpPr/>
            <p:nvPr/>
          </p:nvSpPr>
          <p:spPr>
            <a:xfrm>
              <a:off x="2900217" y="2447284"/>
              <a:ext cx="53196" cy="101783"/>
            </a:xfrm>
            <a:custGeom>
              <a:avLst/>
              <a:gdLst/>
              <a:ahLst/>
              <a:cxnLst/>
              <a:rect l="l" t="t" r="r" b="b"/>
              <a:pathLst>
                <a:path w="53196" h="101783">
                  <a:moveTo>
                    <a:pt x="10485" y="97156"/>
                  </a:move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1632" y="99470"/>
                  </a:lnTo>
                  <a:lnTo>
                    <a:pt x="46257" y="94843"/>
                  </a:lnTo>
                  <a:lnTo>
                    <a:pt x="50883" y="90217"/>
                  </a:lnTo>
                  <a:lnTo>
                    <a:pt x="53196" y="83277"/>
                  </a:lnTo>
                  <a:lnTo>
                    <a:pt x="53196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3877" y="19585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8239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4284"/>
                  </a:lnTo>
                  <a:lnTo>
                    <a:pt x="10485" y="71711"/>
                  </a:lnTo>
                  <a:lnTo>
                    <a:pt x="17423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5926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lnTo>
                    <a:pt x="10485" y="97156"/>
                  </a:lnTo>
                  <a:close/>
                </a:path>
                <a:path w="53196" h="101783">
                  <a:moveTo>
                    <a:pt x="2312" y="60144"/>
                  </a:moveTo>
                  <a:lnTo>
                    <a:pt x="6938" y="65850"/>
                  </a:lnTo>
                  <a:lnTo>
                    <a:pt x="10485" y="717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3877" y="19585"/>
                  </a:lnTo>
                  <a:lnTo>
                    <a:pt x="16190" y="0"/>
                  </a:lnTo>
                  <a:lnTo>
                    <a:pt x="10485" y="2313"/>
                  </a:lnTo>
                  <a:lnTo>
                    <a:pt x="5705" y="8019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1" name="object 779">
              <a:extLst>
                <a:ext uri="{FF2B5EF4-FFF2-40B4-BE49-F238E27FC236}">
                  <a16:creationId xmlns:a16="http://schemas.microsoft.com/office/drawing/2014/main" id="{E1F34751-5855-46E7-8071-5364E84ECA32}"/>
                </a:ext>
              </a:extLst>
            </p:cNvPr>
            <p:cNvSpPr/>
            <p:nvPr/>
          </p:nvSpPr>
          <p:spPr>
            <a:xfrm>
              <a:off x="2967291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84"/>
                  </a:lnTo>
                  <a:lnTo>
                    <a:pt x="1935" y="56777"/>
                  </a:lnTo>
                  <a:lnTo>
                    <a:pt x="8172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3944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3196" y="40404"/>
                  </a:lnTo>
                  <a:lnTo>
                    <a:pt x="53196" y="32385"/>
                  </a:lnTo>
                  <a:lnTo>
                    <a:pt x="52117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2" name="object 769">
              <a:extLst>
                <a:ext uri="{FF2B5EF4-FFF2-40B4-BE49-F238E27FC236}">
                  <a16:creationId xmlns:a16="http://schemas.microsoft.com/office/drawing/2014/main" id="{00E6025B-F022-4BFA-AC74-30D233F5765A}"/>
                </a:ext>
              </a:extLst>
            </p:cNvPr>
            <p:cNvSpPr/>
            <p:nvPr/>
          </p:nvSpPr>
          <p:spPr>
            <a:xfrm>
              <a:off x="3061041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3" name="object 770">
              <a:extLst>
                <a:ext uri="{FF2B5EF4-FFF2-40B4-BE49-F238E27FC236}">
                  <a16:creationId xmlns:a16="http://schemas.microsoft.com/office/drawing/2014/main" id="{153BD0E8-AE2C-4D3B-876B-E0B6A19D2363}"/>
                </a:ext>
              </a:extLst>
            </p:cNvPr>
            <p:cNvSpPr/>
            <p:nvPr/>
          </p:nvSpPr>
          <p:spPr>
            <a:xfrm>
              <a:off x="3118863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32380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4" name="object 771">
              <a:extLst>
                <a:ext uri="{FF2B5EF4-FFF2-40B4-BE49-F238E27FC236}">
                  <a16:creationId xmlns:a16="http://schemas.microsoft.com/office/drawing/2014/main" id="{A9AC2D6D-00DD-40A1-8964-C47517C9BAAF}"/>
                </a:ext>
              </a:extLst>
            </p:cNvPr>
            <p:cNvSpPr/>
            <p:nvPr/>
          </p:nvSpPr>
          <p:spPr>
            <a:xfrm>
              <a:off x="3163887" y="2447284"/>
              <a:ext cx="51037" cy="75103"/>
            </a:xfrm>
            <a:custGeom>
              <a:avLst/>
              <a:gdLst/>
              <a:ahLst/>
              <a:cxnLst/>
              <a:rect l="l" t="t" r="r" b="b"/>
              <a:pathLst>
                <a:path w="51037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1037" h="75103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1037" y="74024"/>
                  </a:lnTo>
                  <a:lnTo>
                    <a:pt x="51037" y="72790"/>
                  </a:lnTo>
                  <a:lnTo>
                    <a:pt x="49804" y="68164"/>
                  </a:lnTo>
                  <a:lnTo>
                    <a:pt x="48724" y="63537"/>
                  </a:lnTo>
                  <a:lnTo>
                    <a:pt x="48724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5" name="object 772">
              <a:extLst>
                <a:ext uri="{FF2B5EF4-FFF2-40B4-BE49-F238E27FC236}">
                  <a16:creationId xmlns:a16="http://schemas.microsoft.com/office/drawing/2014/main" id="{491C9775-2BA3-4E5D-87D7-1AE14DD2DC6F}"/>
                </a:ext>
              </a:extLst>
            </p:cNvPr>
            <p:cNvSpPr/>
            <p:nvPr/>
          </p:nvSpPr>
          <p:spPr>
            <a:xfrm>
              <a:off x="3229882" y="2447284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804" y="74024"/>
                  </a:lnTo>
                  <a:lnTo>
                    <a:pt x="49804" y="25445"/>
                  </a:lnTo>
                  <a:lnTo>
                    <a:pt x="48399" y="15648"/>
                  </a:lnTo>
                  <a:lnTo>
                    <a:pt x="42060" y="3826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6" name="object 773">
              <a:extLst>
                <a:ext uri="{FF2B5EF4-FFF2-40B4-BE49-F238E27FC236}">
                  <a16:creationId xmlns:a16="http://schemas.microsoft.com/office/drawing/2014/main" id="{A64D8A39-0A8C-4E61-B140-49A21FDBDC7B}"/>
                </a:ext>
              </a:extLst>
            </p:cNvPr>
            <p:cNvSpPr/>
            <p:nvPr/>
          </p:nvSpPr>
          <p:spPr>
            <a:xfrm>
              <a:off x="3293563" y="2417212"/>
              <a:ext cx="24208" cy="105176"/>
            </a:xfrm>
            <a:custGeom>
              <a:avLst/>
              <a:gdLst/>
              <a:ahLst/>
              <a:cxnLst/>
              <a:rect l="l" t="t" r="r" b="b"/>
              <a:pathLst>
                <a:path w="24208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  <a:path w="24208" h="105176">
                  <a:moveTo>
                    <a:pt x="1608" y="49620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7" name="object 765">
              <a:extLst>
                <a:ext uri="{FF2B5EF4-FFF2-40B4-BE49-F238E27FC236}">
                  <a16:creationId xmlns:a16="http://schemas.microsoft.com/office/drawing/2014/main" id="{874F1E76-E0C3-4B03-ADA1-91421E5254E1}"/>
                </a:ext>
              </a:extLst>
            </p:cNvPr>
            <p:cNvSpPr/>
            <p:nvPr/>
          </p:nvSpPr>
          <p:spPr>
            <a:xfrm>
              <a:off x="336295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643" y="43951"/>
                  </a:lnTo>
                  <a:lnTo>
                    <a:pt x="16190" y="41638"/>
                  </a:lnTo>
                  <a:lnTo>
                    <a:pt x="19582" y="39325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1895" y="63537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711" y="462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834" y="9253"/>
                  </a:lnTo>
                  <a:lnTo>
                    <a:pt x="31146" y="10332"/>
                  </a:lnTo>
                  <a:lnTo>
                    <a:pt x="35772" y="13879"/>
                  </a:lnTo>
                  <a:lnTo>
                    <a:pt x="35772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3537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8" name="object 766">
              <a:extLst>
                <a:ext uri="{FF2B5EF4-FFF2-40B4-BE49-F238E27FC236}">
                  <a16:creationId xmlns:a16="http://schemas.microsoft.com/office/drawing/2014/main" id="{864ADCEC-AA04-4BFE-9167-10A0E4D84AE2}"/>
                </a:ext>
              </a:extLst>
            </p:cNvPr>
            <p:cNvSpPr/>
            <p:nvPr/>
          </p:nvSpPr>
          <p:spPr>
            <a:xfrm>
              <a:off x="3428791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29" name="object 767">
              <a:extLst>
                <a:ext uri="{FF2B5EF4-FFF2-40B4-BE49-F238E27FC236}">
                  <a16:creationId xmlns:a16="http://schemas.microsoft.com/office/drawing/2014/main" id="{FB4FF760-E024-469C-92A8-A805592D4016}"/>
                </a:ext>
              </a:extLst>
            </p:cNvPr>
            <p:cNvSpPr/>
            <p:nvPr/>
          </p:nvSpPr>
          <p:spPr>
            <a:xfrm>
              <a:off x="3465797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8"/>
                  </a:lnTo>
                  <a:lnTo>
                    <a:pt x="1517" y="49493"/>
                  </a:ln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lnTo>
                    <a:pt x="22049" y="40404"/>
                  </a:lnTo>
                  <a:lnTo>
                    <a:pt x="33614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786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close/>
                </a:path>
                <a:path w="52117" h="105176">
                  <a:moveTo>
                    <a:pt x="16190" y="105176"/>
                  </a:move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0" name="object 768">
              <a:extLst>
                <a:ext uri="{FF2B5EF4-FFF2-40B4-BE49-F238E27FC236}">
                  <a16:creationId xmlns:a16="http://schemas.microsoft.com/office/drawing/2014/main" id="{B1F2BDA4-5942-4890-A7F0-3E6D3BAEFB71}"/>
                </a:ext>
              </a:extLst>
            </p:cNvPr>
            <p:cNvSpPr/>
            <p:nvPr/>
          </p:nvSpPr>
          <p:spPr>
            <a:xfrm>
              <a:off x="3533025" y="2447284"/>
              <a:ext cx="49650" cy="75103"/>
            </a:xfrm>
            <a:custGeom>
              <a:avLst/>
              <a:gdLst/>
              <a:ahLst/>
              <a:cxnLst/>
              <a:rect l="l" t="t" r="r" b="b"/>
              <a:pathLst>
                <a:path w="49650" h="75103">
                  <a:moveTo>
                    <a:pt x="25441" y="64771"/>
                  </a:moveTo>
                  <a:lnTo>
                    <a:pt x="21895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2643" y="55518"/>
                  </a:lnTo>
                  <a:lnTo>
                    <a:pt x="12643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8018" y="68164"/>
                  </a:lnTo>
                  <a:lnTo>
                    <a:pt x="12643" y="72790"/>
                  </a:lnTo>
                  <a:lnTo>
                    <a:pt x="18503" y="75103"/>
                  </a:lnTo>
                  <a:lnTo>
                    <a:pt x="33459" y="75103"/>
                  </a:lnTo>
                  <a:lnTo>
                    <a:pt x="39319" y="72790"/>
                  </a:lnTo>
                  <a:lnTo>
                    <a:pt x="43944" y="69397"/>
                  </a:lnTo>
                  <a:lnTo>
                    <a:pt x="47337" y="65850"/>
                  </a:lnTo>
                  <a:lnTo>
                    <a:pt x="49650" y="60144"/>
                  </a:lnTo>
                  <a:lnTo>
                    <a:pt x="49650" y="48578"/>
                  </a:lnTo>
                  <a:lnTo>
                    <a:pt x="48570" y="45031"/>
                  </a:lnTo>
                  <a:lnTo>
                    <a:pt x="45024" y="41638"/>
                  </a:lnTo>
                  <a:lnTo>
                    <a:pt x="41632" y="38091"/>
                  </a:lnTo>
                  <a:lnTo>
                    <a:pt x="35772" y="34698"/>
                  </a:lnTo>
                  <a:lnTo>
                    <a:pt x="27754" y="31151"/>
                  </a:lnTo>
                  <a:lnTo>
                    <a:pt x="21895" y="28838"/>
                  </a:lnTo>
                  <a:lnTo>
                    <a:pt x="18503" y="26525"/>
                  </a:lnTo>
                  <a:lnTo>
                    <a:pt x="14956" y="24212"/>
                  </a:lnTo>
                  <a:lnTo>
                    <a:pt x="14956" y="1619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2380" y="10332"/>
                  </a:lnTo>
                  <a:lnTo>
                    <a:pt x="35772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9650" y="21898"/>
                  </a:lnTo>
                  <a:lnTo>
                    <a:pt x="49650" y="14959"/>
                  </a:lnTo>
                  <a:lnTo>
                    <a:pt x="4733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1079"/>
                  </a:lnTo>
                  <a:lnTo>
                    <a:pt x="9251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525"/>
                  </a:lnTo>
                  <a:lnTo>
                    <a:pt x="4625" y="28838"/>
                  </a:lnTo>
                  <a:lnTo>
                    <a:pt x="8018" y="3346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1638"/>
                  </a:lnTo>
                  <a:lnTo>
                    <a:pt x="30067" y="43951"/>
                  </a:lnTo>
                  <a:lnTo>
                    <a:pt x="33459" y="46265"/>
                  </a:lnTo>
                  <a:lnTo>
                    <a:pt x="37006" y="49657"/>
                  </a:lnTo>
                  <a:lnTo>
                    <a:pt x="38085" y="54284"/>
                  </a:lnTo>
                  <a:lnTo>
                    <a:pt x="38085" y="57831"/>
                  </a:lnTo>
                  <a:lnTo>
                    <a:pt x="34693" y="62458"/>
                  </a:lnTo>
                  <a:lnTo>
                    <a:pt x="30067" y="64771"/>
                  </a:lnTo>
                  <a:lnTo>
                    <a:pt x="25441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1" name="object 762">
              <a:extLst>
                <a:ext uri="{FF2B5EF4-FFF2-40B4-BE49-F238E27FC236}">
                  <a16:creationId xmlns:a16="http://schemas.microsoft.com/office/drawing/2014/main" id="{C6295673-10F8-4BC0-B922-223E0022A9BF}"/>
                </a:ext>
              </a:extLst>
            </p:cNvPr>
            <p:cNvSpPr/>
            <p:nvPr/>
          </p:nvSpPr>
          <p:spPr>
            <a:xfrm>
              <a:off x="3626620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2312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3877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8503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2" name="object 763">
              <a:extLst>
                <a:ext uri="{FF2B5EF4-FFF2-40B4-BE49-F238E27FC236}">
                  <a16:creationId xmlns:a16="http://schemas.microsoft.com/office/drawing/2014/main" id="{10FE218D-AC0A-49F2-B3B0-BE7C2BEDB652}"/>
                </a:ext>
              </a:extLst>
            </p:cNvPr>
            <p:cNvSpPr/>
            <p:nvPr/>
          </p:nvSpPr>
          <p:spPr>
            <a:xfrm>
              <a:off x="3692615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0" y="1079"/>
                  </a:move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3" name="object 764">
              <a:extLst>
                <a:ext uri="{FF2B5EF4-FFF2-40B4-BE49-F238E27FC236}">
                  <a16:creationId xmlns:a16="http://schemas.microsoft.com/office/drawing/2014/main" id="{3B854BDB-DF98-43B5-8202-491F862D12A3}"/>
                </a:ext>
              </a:extLst>
            </p:cNvPr>
            <p:cNvSpPr/>
            <p:nvPr/>
          </p:nvSpPr>
          <p:spPr>
            <a:xfrm>
              <a:off x="3756142" y="2417212"/>
              <a:ext cx="53350" cy="105176"/>
            </a:xfrm>
            <a:custGeom>
              <a:avLst/>
              <a:gdLst/>
              <a:ahLst/>
              <a:cxnLst/>
              <a:rect l="l" t="t" r="r" b="b"/>
              <a:pathLst>
                <a:path w="53350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1564" y="101783"/>
                  </a:lnTo>
                  <a:lnTo>
                    <a:pt x="17423" y="105176"/>
                  </a:lnTo>
                  <a:lnTo>
                    <a:pt x="24362" y="105176"/>
                  </a:lnTo>
                  <a:lnTo>
                    <a:pt x="18503" y="92530"/>
                  </a:lnTo>
                  <a:lnTo>
                    <a:pt x="16190" y="88983"/>
                  </a:lnTo>
                  <a:lnTo>
                    <a:pt x="13877" y="84356"/>
                  </a:lnTo>
                  <a:lnTo>
                    <a:pt x="11564" y="78650"/>
                  </a:lnTo>
                  <a:lnTo>
                    <a:pt x="11564" y="63537"/>
                  </a:lnTo>
                  <a:lnTo>
                    <a:pt x="10485" y="32385"/>
                  </a:lnTo>
                  <a:lnTo>
                    <a:pt x="6938" y="38091"/>
                  </a:lnTo>
                  <a:lnTo>
                    <a:pt x="6435" y="38755"/>
                  </a:lnTo>
                  <a:lnTo>
                    <a:pt x="1608" y="49620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3350" h="105176">
                  <a:moveTo>
                    <a:pt x="18503" y="41638"/>
                  </a:moveTo>
                  <a:lnTo>
                    <a:pt x="22049" y="40404"/>
                  </a:lnTo>
                  <a:lnTo>
                    <a:pt x="33614" y="40404"/>
                  </a:lnTo>
                  <a:lnTo>
                    <a:pt x="38239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8239" y="91296"/>
                  </a:lnTo>
                  <a:lnTo>
                    <a:pt x="33614" y="94843"/>
                  </a:lnTo>
                  <a:lnTo>
                    <a:pt x="22049" y="94843"/>
                  </a:lnTo>
                  <a:lnTo>
                    <a:pt x="18503" y="92530"/>
                  </a:lnTo>
                  <a:lnTo>
                    <a:pt x="24362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3350" y="104096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63537"/>
                  </a:lnTo>
                  <a:lnTo>
                    <a:pt x="12798" y="55518"/>
                  </a:lnTo>
                  <a:lnTo>
                    <a:pt x="13877" y="49657"/>
                  </a:lnTo>
                  <a:lnTo>
                    <a:pt x="16190" y="4626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4" name="object 751">
              <a:extLst>
                <a:ext uri="{FF2B5EF4-FFF2-40B4-BE49-F238E27FC236}">
                  <a16:creationId xmlns:a16="http://schemas.microsoft.com/office/drawing/2014/main" id="{7C0CA8E9-195E-4CFF-9806-EF4A7BEAF6DE}"/>
                </a:ext>
              </a:extLst>
            </p:cNvPr>
            <p:cNvSpPr/>
            <p:nvPr/>
          </p:nvSpPr>
          <p:spPr>
            <a:xfrm>
              <a:off x="385683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1564" y="101783"/>
                  </a:moveTo>
                  <a:lnTo>
                    <a:pt x="11564" y="67084"/>
                  </a:lnTo>
                  <a:lnTo>
                    <a:pt x="16190" y="71711"/>
                  </a:lnTo>
                  <a:lnTo>
                    <a:pt x="19736" y="64771"/>
                  </a:lnTo>
                  <a:lnTo>
                    <a:pt x="15110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5110" y="12645"/>
                  </a:lnTo>
                  <a:lnTo>
                    <a:pt x="19736" y="10332"/>
                  </a:lnTo>
                  <a:lnTo>
                    <a:pt x="30067" y="10332"/>
                  </a:lnTo>
                  <a:lnTo>
                    <a:pt x="34693" y="11566"/>
                  </a:lnTo>
                  <a:lnTo>
                    <a:pt x="3700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700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46628" y="65462"/>
                  </a:lnTo>
                  <a:lnTo>
                    <a:pt x="50993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close/>
                </a:path>
                <a:path w="52117" h="101783">
                  <a:moveTo>
                    <a:pt x="37006" y="58911"/>
                  </a:moveTo>
                  <a:lnTo>
                    <a:pt x="34693" y="62458"/>
                  </a:lnTo>
                  <a:lnTo>
                    <a:pt x="30067" y="64771"/>
                  </a:lnTo>
                  <a:lnTo>
                    <a:pt x="19736" y="64771"/>
                  </a:lnTo>
                  <a:lnTo>
                    <a:pt x="1619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700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5" name="object 752">
              <a:extLst>
                <a:ext uri="{FF2B5EF4-FFF2-40B4-BE49-F238E27FC236}">
                  <a16:creationId xmlns:a16="http://schemas.microsoft.com/office/drawing/2014/main" id="{46558165-F44F-49CE-9381-8160F1362742}"/>
                </a:ext>
              </a:extLst>
            </p:cNvPr>
            <p:cNvSpPr/>
            <p:nvPr/>
          </p:nvSpPr>
          <p:spPr>
            <a:xfrm>
              <a:off x="3923904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6" name="object 753">
              <a:extLst>
                <a:ext uri="{FF2B5EF4-FFF2-40B4-BE49-F238E27FC236}">
                  <a16:creationId xmlns:a16="http://schemas.microsoft.com/office/drawing/2014/main" id="{080B2A70-581A-40E5-BA4A-30A6E51A5FA5}"/>
                </a:ext>
              </a:extLst>
            </p:cNvPr>
            <p:cNvSpPr/>
            <p:nvPr/>
          </p:nvSpPr>
          <p:spPr>
            <a:xfrm>
              <a:off x="3960910" y="2447284"/>
              <a:ext cx="43773" cy="75103"/>
            </a:xfrm>
            <a:custGeom>
              <a:avLst/>
              <a:gdLst/>
              <a:ahLst/>
              <a:cxnLst/>
              <a:rect l="l" t="t" r="r" b="b"/>
              <a:pathLst>
                <a:path w="43773" h="75103">
                  <a:moveTo>
                    <a:pt x="18503" y="62458"/>
                  </a:moveTo>
                  <a:lnTo>
                    <a:pt x="19736" y="75103"/>
                  </a:lnTo>
                  <a:lnTo>
                    <a:pt x="37006" y="75103"/>
                  </a:lnTo>
                  <a:lnTo>
                    <a:pt x="42865" y="71711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773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42865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4959"/>
                  </a:lnTo>
                  <a:lnTo>
                    <a:pt x="0" y="23132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7" name="object 754">
              <a:extLst>
                <a:ext uri="{FF2B5EF4-FFF2-40B4-BE49-F238E27FC236}">
                  <a16:creationId xmlns:a16="http://schemas.microsoft.com/office/drawing/2014/main" id="{9AA07323-D907-40D4-B8F0-77C130C20F03}"/>
                </a:ext>
              </a:extLst>
            </p:cNvPr>
            <p:cNvSpPr/>
            <p:nvPr/>
          </p:nvSpPr>
          <p:spPr>
            <a:xfrm>
              <a:off x="4029218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40398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8" name="object 755">
              <a:extLst>
                <a:ext uri="{FF2B5EF4-FFF2-40B4-BE49-F238E27FC236}">
                  <a16:creationId xmlns:a16="http://schemas.microsoft.com/office/drawing/2014/main" id="{3F97C1ED-3DD4-4EFA-94B5-9319ADE481C1}"/>
                </a:ext>
              </a:extLst>
            </p:cNvPr>
            <p:cNvSpPr/>
            <p:nvPr/>
          </p:nvSpPr>
          <p:spPr>
            <a:xfrm>
              <a:off x="4091666" y="2447284"/>
              <a:ext cx="53196" cy="75103"/>
            </a:xfrm>
            <a:custGeom>
              <a:avLst/>
              <a:gdLst/>
              <a:ahLst/>
              <a:cxnLst/>
              <a:rect l="l" t="t" r="r" b="b"/>
              <a:pathLst>
                <a:path w="53196" h="75103">
                  <a:moveTo>
                    <a:pt x="0" y="34698"/>
                  </a:moveTo>
                  <a:lnTo>
                    <a:pt x="0" y="43026"/>
                  </a:lnTo>
                  <a:lnTo>
                    <a:pt x="2316" y="56755"/>
                  </a:lnTo>
                  <a:lnTo>
                    <a:pt x="8018" y="67084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9537" y="75100"/>
                  </a:lnTo>
                  <a:lnTo>
                    <a:pt x="42900" y="72285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1632" y="61224"/>
                  </a:lnTo>
                  <a:lnTo>
                    <a:pt x="38239" y="62458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4362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2643" y="49657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close/>
                </a:path>
                <a:path w="53196" h="75103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2643" y="30072"/>
                  </a:lnTo>
                  <a:lnTo>
                    <a:pt x="12643" y="40404"/>
                  </a:lnTo>
                  <a:lnTo>
                    <a:pt x="53196" y="40404"/>
                  </a:lnTo>
                  <a:lnTo>
                    <a:pt x="53196" y="21898"/>
                  </a:lnTo>
                  <a:lnTo>
                    <a:pt x="50883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9" name="object 756">
              <a:extLst>
                <a:ext uri="{FF2B5EF4-FFF2-40B4-BE49-F238E27FC236}">
                  <a16:creationId xmlns:a16="http://schemas.microsoft.com/office/drawing/2014/main" id="{4561ACB7-A518-4895-8D16-6BF84991126E}"/>
                </a:ext>
              </a:extLst>
            </p:cNvPr>
            <p:cNvSpPr/>
            <p:nvPr/>
          </p:nvSpPr>
          <p:spPr>
            <a:xfrm>
              <a:off x="4155348" y="2417212"/>
              <a:ext cx="51963" cy="105176"/>
            </a:xfrm>
            <a:custGeom>
              <a:avLst/>
              <a:gdLst/>
              <a:ahLst/>
              <a:cxnLst/>
              <a:rect l="l" t="t" r="r" b="b"/>
              <a:pathLst>
                <a:path w="51963" h="105176">
                  <a:moveTo>
                    <a:pt x="0" y="71711"/>
                  </a:moveTo>
                  <a:lnTo>
                    <a:pt x="0" y="82043"/>
                  </a:lnTo>
                  <a:lnTo>
                    <a:pt x="2312" y="90217"/>
                  </a:lnTo>
                  <a:lnTo>
                    <a:pt x="6938" y="95923"/>
                  </a:lnTo>
                  <a:lnTo>
                    <a:pt x="10330" y="101783"/>
                  </a:lnTo>
                  <a:lnTo>
                    <a:pt x="12643" y="84356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643" y="49657"/>
                  </a:lnTo>
                  <a:lnTo>
                    <a:pt x="16190" y="46265"/>
                  </a:lnTo>
                  <a:lnTo>
                    <a:pt x="18503" y="41638"/>
                  </a:lnTo>
                  <a:lnTo>
                    <a:pt x="21895" y="40404"/>
                  </a:lnTo>
                  <a:lnTo>
                    <a:pt x="33459" y="40404"/>
                  </a:lnTo>
                  <a:lnTo>
                    <a:pt x="38085" y="42718"/>
                  </a:lnTo>
                  <a:lnTo>
                    <a:pt x="40398" y="48578"/>
                  </a:lnTo>
                  <a:lnTo>
                    <a:pt x="40398" y="85590"/>
                  </a:lnTo>
                  <a:lnTo>
                    <a:pt x="38085" y="91296"/>
                  </a:lnTo>
                  <a:lnTo>
                    <a:pt x="33459" y="94843"/>
                  </a:lnTo>
                  <a:lnTo>
                    <a:pt x="21895" y="94843"/>
                  </a:lnTo>
                  <a:lnTo>
                    <a:pt x="18503" y="92530"/>
                  </a:lnTo>
                  <a:lnTo>
                    <a:pt x="24208" y="105176"/>
                  </a:lnTo>
                  <a:lnTo>
                    <a:pt x="31146" y="105176"/>
                  </a:lnTo>
                  <a:lnTo>
                    <a:pt x="37006" y="101783"/>
                  </a:lnTo>
                  <a:lnTo>
                    <a:pt x="41632" y="95923"/>
                  </a:lnTo>
                  <a:lnTo>
                    <a:pt x="41632" y="104096"/>
                  </a:lnTo>
                  <a:lnTo>
                    <a:pt x="51963" y="104096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091"/>
                  </a:lnTo>
                  <a:lnTo>
                    <a:pt x="37006" y="32385"/>
                  </a:lnTo>
                  <a:lnTo>
                    <a:pt x="31146" y="30072"/>
                  </a:lnTo>
                  <a:lnTo>
                    <a:pt x="16190" y="30072"/>
                  </a:lnTo>
                  <a:lnTo>
                    <a:pt x="10330" y="32385"/>
                  </a:lnTo>
                  <a:lnTo>
                    <a:pt x="5705" y="38091"/>
                  </a:lnTo>
                  <a:lnTo>
                    <a:pt x="1503" y="49476"/>
                  </a:lnTo>
                  <a:lnTo>
                    <a:pt x="0" y="63537"/>
                  </a:lnTo>
                  <a:lnTo>
                    <a:pt x="0" y="71711"/>
                  </a:lnTo>
                  <a:close/>
                </a:path>
                <a:path w="51963" h="105176">
                  <a:moveTo>
                    <a:pt x="17269" y="105176"/>
                  </a:moveTo>
                  <a:lnTo>
                    <a:pt x="24208" y="105176"/>
                  </a:lnTo>
                  <a:lnTo>
                    <a:pt x="18503" y="92530"/>
                  </a:lnTo>
                  <a:lnTo>
                    <a:pt x="14956" y="88983"/>
                  </a:lnTo>
                  <a:lnTo>
                    <a:pt x="12643" y="84356"/>
                  </a:lnTo>
                  <a:lnTo>
                    <a:pt x="10330" y="101783"/>
                  </a:lnTo>
                  <a:lnTo>
                    <a:pt x="17269" y="1051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0" name="object 757">
              <a:extLst>
                <a:ext uri="{FF2B5EF4-FFF2-40B4-BE49-F238E27FC236}">
                  <a16:creationId xmlns:a16="http://schemas.microsoft.com/office/drawing/2014/main" id="{EBE11E9D-73E5-4E70-ACD5-6646AC9BE0A9}"/>
                </a:ext>
              </a:extLst>
            </p:cNvPr>
            <p:cNvSpPr/>
            <p:nvPr/>
          </p:nvSpPr>
          <p:spPr>
            <a:xfrm>
              <a:off x="4224734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1" name="object 758">
              <a:extLst>
                <a:ext uri="{FF2B5EF4-FFF2-40B4-BE49-F238E27FC236}">
                  <a16:creationId xmlns:a16="http://schemas.microsoft.com/office/drawing/2014/main" id="{F965E04F-129B-4537-AAE1-F9C75C0FC6F6}"/>
                </a:ext>
              </a:extLst>
            </p:cNvPr>
            <p:cNvSpPr/>
            <p:nvPr/>
          </p:nvSpPr>
          <p:spPr>
            <a:xfrm>
              <a:off x="429057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798" y="74024"/>
                  </a:moveTo>
                  <a:lnTo>
                    <a:pt x="12798" y="21898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2" name="object 759">
              <a:extLst>
                <a:ext uri="{FF2B5EF4-FFF2-40B4-BE49-F238E27FC236}">
                  <a16:creationId xmlns:a16="http://schemas.microsoft.com/office/drawing/2014/main" id="{C4E3C04B-F807-43DC-BE18-687ACC064A9E}"/>
                </a:ext>
              </a:extLst>
            </p:cNvPr>
            <p:cNvSpPr/>
            <p:nvPr/>
          </p:nvSpPr>
          <p:spPr>
            <a:xfrm>
              <a:off x="432881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8303" y="75100"/>
                  </a:lnTo>
                  <a:lnTo>
                    <a:pt x="41666" y="72285"/>
                  </a:lnTo>
                  <a:lnTo>
                    <a:pt x="5088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3" name="object 760">
              <a:extLst>
                <a:ext uri="{FF2B5EF4-FFF2-40B4-BE49-F238E27FC236}">
                  <a16:creationId xmlns:a16="http://schemas.microsoft.com/office/drawing/2014/main" id="{785FD197-E099-4587-AEBA-E3BBEFBBBB40}"/>
                </a:ext>
              </a:extLst>
            </p:cNvPr>
            <p:cNvSpPr/>
            <p:nvPr/>
          </p:nvSpPr>
          <p:spPr>
            <a:xfrm>
              <a:off x="4392342" y="2447284"/>
              <a:ext cx="48724" cy="75103"/>
            </a:xfrm>
            <a:custGeom>
              <a:avLst/>
              <a:gdLst/>
              <a:ahLst/>
              <a:cxnLst/>
              <a:rect l="l" t="t" r="r" b="b"/>
              <a:pathLst>
                <a:path w="48724" h="75103">
                  <a:moveTo>
                    <a:pt x="18657" y="0"/>
                  </a:moveTo>
                  <a:lnTo>
                    <a:pt x="12798" y="1079"/>
                  </a:lnTo>
                  <a:lnTo>
                    <a:pt x="8172" y="5706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525"/>
                  </a:lnTo>
                  <a:lnTo>
                    <a:pt x="3546" y="28838"/>
                  </a:lnTo>
                  <a:lnTo>
                    <a:pt x="6938" y="33465"/>
                  </a:lnTo>
                  <a:lnTo>
                    <a:pt x="11564" y="37012"/>
                  </a:lnTo>
                  <a:lnTo>
                    <a:pt x="16344" y="39325"/>
                  </a:lnTo>
                  <a:lnTo>
                    <a:pt x="23283" y="41638"/>
                  </a:lnTo>
                  <a:lnTo>
                    <a:pt x="28988" y="43951"/>
                  </a:lnTo>
                  <a:lnTo>
                    <a:pt x="32534" y="46265"/>
                  </a:lnTo>
                  <a:lnTo>
                    <a:pt x="35926" y="49657"/>
                  </a:lnTo>
                  <a:lnTo>
                    <a:pt x="37160" y="54284"/>
                  </a:lnTo>
                  <a:lnTo>
                    <a:pt x="37160" y="57831"/>
                  </a:lnTo>
                  <a:lnTo>
                    <a:pt x="35926" y="60144"/>
                  </a:lnTo>
                  <a:lnTo>
                    <a:pt x="32534" y="63537"/>
                  </a:lnTo>
                  <a:lnTo>
                    <a:pt x="28988" y="64771"/>
                  </a:lnTo>
                  <a:lnTo>
                    <a:pt x="20970" y="64771"/>
                  </a:lnTo>
                  <a:lnTo>
                    <a:pt x="17423" y="63537"/>
                  </a:lnTo>
                  <a:lnTo>
                    <a:pt x="12798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534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6412" y="65850"/>
                  </a:lnTo>
                  <a:lnTo>
                    <a:pt x="48724" y="60144"/>
                  </a:lnTo>
                  <a:lnTo>
                    <a:pt x="48724" y="48578"/>
                  </a:lnTo>
                  <a:lnTo>
                    <a:pt x="47491" y="45031"/>
                  </a:lnTo>
                  <a:lnTo>
                    <a:pt x="44099" y="41638"/>
                  </a:lnTo>
                  <a:lnTo>
                    <a:pt x="40552" y="38091"/>
                  </a:lnTo>
                  <a:lnTo>
                    <a:pt x="34847" y="34698"/>
                  </a:lnTo>
                  <a:lnTo>
                    <a:pt x="26675" y="31151"/>
                  </a:lnTo>
                  <a:lnTo>
                    <a:pt x="20970" y="28838"/>
                  </a:lnTo>
                  <a:lnTo>
                    <a:pt x="17423" y="26525"/>
                  </a:lnTo>
                  <a:lnTo>
                    <a:pt x="14031" y="24212"/>
                  </a:lnTo>
                  <a:lnTo>
                    <a:pt x="14031" y="16192"/>
                  </a:lnTo>
                  <a:lnTo>
                    <a:pt x="16344" y="12645"/>
                  </a:lnTo>
                  <a:lnTo>
                    <a:pt x="20970" y="9253"/>
                  </a:lnTo>
                  <a:lnTo>
                    <a:pt x="27908" y="9253"/>
                  </a:lnTo>
                  <a:lnTo>
                    <a:pt x="31301" y="10332"/>
                  </a:lnTo>
                  <a:lnTo>
                    <a:pt x="34847" y="14959"/>
                  </a:lnTo>
                  <a:lnTo>
                    <a:pt x="35926" y="18506"/>
                  </a:lnTo>
                  <a:lnTo>
                    <a:pt x="35926" y="21898"/>
                  </a:lnTo>
                  <a:lnTo>
                    <a:pt x="48724" y="21898"/>
                  </a:lnTo>
                  <a:lnTo>
                    <a:pt x="48724" y="14959"/>
                  </a:lnTo>
                  <a:lnTo>
                    <a:pt x="46412" y="9253"/>
                  </a:lnTo>
                  <a:lnTo>
                    <a:pt x="41786" y="5706"/>
                  </a:lnTo>
                  <a:lnTo>
                    <a:pt x="37160" y="1079"/>
                  </a:lnTo>
                  <a:lnTo>
                    <a:pt x="31301" y="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4" name="object 761">
              <a:extLst>
                <a:ext uri="{FF2B5EF4-FFF2-40B4-BE49-F238E27FC236}">
                  <a16:creationId xmlns:a16="http://schemas.microsoft.com/office/drawing/2014/main" id="{3C467D91-8734-4135-96C1-3010C8BB7AA4}"/>
                </a:ext>
              </a:extLst>
            </p:cNvPr>
            <p:cNvSpPr/>
            <p:nvPr/>
          </p:nvSpPr>
          <p:spPr>
            <a:xfrm>
              <a:off x="4449085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1566"/>
                  </a:lnTo>
                  <a:lnTo>
                    <a:pt x="5859" y="17426"/>
                  </a:lnTo>
                  <a:lnTo>
                    <a:pt x="3546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5" name="object 737">
              <a:extLst>
                <a:ext uri="{FF2B5EF4-FFF2-40B4-BE49-F238E27FC236}">
                  <a16:creationId xmlns:a16="http://schemas.microsoft.com/office/drawing/2014/main" id="{C0B7B907-BDB2-4B47-A0D8-98E337BEB75A}"/>
                </a:ext>
              </a:extLst>
            </p:cNvPr>
            <p:cNvSpPr/>
            <p:nvPr/>
          </p:nvSpPr>
          <p:spPr>
            <a:xfrm>
              <a:off x="5615092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18503" y="64771"/>
                  </a:moveTo>
                  <a:lnTo>
                    <a:pt x="13877" y="62458"/>
                  </a:lnTo>
                  <a:lnTo>
                    <a:pt x="11564" y="56597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0067" y="10332"/>
                  </a:lnTo>
                  <a:lnTo>
                    <a:pt x="33614" y="11566"/>
                  </a:lnTo>
                  <a:lnTo>
                    <a:pt x="35926" y="16192"/>
                  </a:lnTo>
                  <a:lnTo>
                    <a:pt x="39319" y="19585"/>
                  </a:lnTo>
                  <a:lnTo>
                    <a:pt x="40552" y="25445"/>
                  </a:lnTo>
                  <a:lnTo>
                    <a:pt x="40552" y="48578"/>
                  </a:lnTo>
                  <a:lnTo>
                    <a:pt x="39319" y="55518"/>
                  </a:lnTo>
                  <a:lnTo>
                    <a:pt x="35926" y="58911"/>
                  </a:lnTo>
                  <a:lnTo>
                    <a:pt x="35926" y="75103"/>
                  </a:lnTo>
                  <a:lnTo>
                    <a:pt x="41632" y="71711"/>
                  </a:lnTo>
                  <a:lnTo>
                    <a:pt x="46257" y="65850"/>
                  </a:lnTo>
                  <a:lnTo>
                    <a:pt x="50599" y="55373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3879"/>
                  </a:lnTo>
                  <a:lnTo>
                    <a:pt x="46257" y="801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101783"/>
                  </a:lnTo>
                  <a:lnTo>
                    <a:pt x="11564" y="101783"/>
                  </a:lnTo>
                  <a:lnTo>
                    <a:pt x="11564" y="67084"/>
                  </a:lnTo>
                  <a:lnTo>
                    <a:pt x="15110" y="71711"/>
                  </a:lnTo>
                  <a:lnTo>
                    <a:pt x="18503" y="64771"/>
                  </a:lnTo>
                  <a:close/>
                </a:path>
                <a:path w="52117" h="101783">
                  <a:moveTo>
                    <a:pt x="35926" y="58911"/>
                  </a:moveTo>
                  <a:lnTo>
                    <a:pt x="33614" y="62458"/>
                  </a:lnTo>
                  <a:lnTo>
                    <a:pt x="30067" y="64771"/>
                  </a:lnTo>
                  <a:lnTo>
                    <a:pt x="18503" y="64771"/>
                  </a:lnTo>
                  <a:lnTo>
                    <a:pt x="15110" y="71711"/>
                  </a:lnTo>
                  <a:lnTo>
                    <a:pt x="20816" y="75103"/>
                  </a:lnTo>
                  <a:lnTo>
                    <a:pt x="35926" y="75103"/>
                  </a:lnTo>
                  <a:lnTo>
                    <a:pt x="35926" y="5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6" name="object 738">
              <a:extLst>
                <a:ext uri="{FF2B5EF4-FFF2-40B4-BE49-F238E27FC236}">
                  <a16:creationId xmlns:a16="http://schemas.microsoft.com/office/drawing/2014/main" id="{A67A65AE-EDCB-4A01-975D-AA318528569E}"/>
                </a:ext>
              </a:extLst>
            </p:cNvPr>
            <p:cNvSpPr/>
            <p:nvPr/>
          </p:nvSpPr>
          <p:spPr>
            <a:xfrm>
              <a:off x="5681086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7" name="object 739">
              <a:extLst>
                <a:ext uri="{FF2B5EF4-FFF2-40B4-BE49-F238E27FC236}">
                  <a16:creationId xmlns:a16="http://schemas.microsoft.com/office/drawing/2014/main" id="{DFECC32D-797C-471B-B859-2945A6F25D8F}"/>
                </a:ext>
              </a:extLst>
            </p:cNvPr>
            <p:cNvSpPr/>
            <p:nvPr/>
          </p:nvSpPr>
          <p:spPr>
            <a:xfrm>
              <a:off x="5722718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8" name="object 740">
              <a:extLst>
                <a:ext uri="{FF2B5EF4-FFF2-40B4-BE49-F238E27FC236}">
                  <a16:creationId xmlns:a16="http://schemas.microsoft.com/office/drawing/2014/main" id="{97ABD0F0-8D4E-4F97-9B39-7999D6E1070E}"/>
                </a:ext>
              </a:extLst>
            </p:cNvPr>
            <p:cNvSpPr/>
            <p:nvPr/>
          </p:nvSpPr>
          <p:spPr>
            <a:xfrm>
              <a:off x="5750473" y="2447284"/>
              <a:ext cx="55509" cy="75103"/>
            </a:xfrm>
            <a:custGeom>
              <a:avLst/>
              <a:gdLst/>
              <a:ahLst/>
              <a:cxnLst/>
              <a:rect l="l" t="t" r="r" b="b"/>
              <a:pathLst>
                <a:path w="55509" h="75103">
                  <a:moveTo>
                    <a:pt x="0" y="33465"/>
                  </a:moveTo>
                  <a:lnTo>
                    <a:pt x="0" y="41638"/>
                  </a:lnTo>
                  <a:lnTo>
                    <a:pt x="1885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783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69" y="459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076"/>
                  </a:lnTo>
                  <a:lnTo>
                    <a:pt x="53900" y="53992"/>
                  </a:lnTo>
                  <a:lnTo>
                    <a:pt x="55509" y="40404"/>
                  </a:lnTo>
                  <a:lnTo>
                    <a:pt x="55499" y="32328"/>
                  </a:lnTo>
                  <a:lnTo>
                    <a:pt x="53644" y="19005"/>
                  </a:lnTo>
                  <a:lnTo>
                    <a:pt x="48570" y="8019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  <a:path w="55509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7006" y="75103"/>
                  </a:lnTo>
                  <a:lnTo>
                    <a:pt x="42711" y="71711"/>
                  </a:lnTo>
                  <a:lnTo>
                    <a:pt x="43769" y="45938"/>
                  </a:lnTo>
                  <a:lnTo>
                    <a:pt x="38854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49" name="object 741">
              <a:extLst>
                <a:ext uri="{FF2B5EF4-FFF2-40B4-BE49-F238E27FC236}">
                  <a16:creationId xmlns:a16="http://schemas.microsoft.com/office/drawing/2014/main" id="{10BDD905-0ECF-4BB5-81D1-EB58C6133584}"/>
                </a:ext>
              </a:extLst>
            </p:cNvPr>
            <p:cNvSpPr/>
            <p:nvPr/>
          </p:nvSpPr>
          <p:spPr>
            <a:xfrm>
              <a:off x="5820939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0" name="object 742">
              <a:extLst>
                <a:ext uri="{FF2B5EF4-FFF2-40B4-BE49-F238E27FC236}">
                  <a16:creationId xmlns:a16="http://schemas.microsoft.com/office/drawing/2014/main" id="{138D182C-46DD-4157-BAD8-F275723CBB2F}"/>
                </a:ext>
              </a:extLst>
            </p:cNvPr>
            <p:cNvSpPr/>
            <p:nvPr/>
          </p:nvSpPr>
          <p:spPr>
            <a:xfrm>
              <a:off x="5862571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798" y="6939"/>
                  </a:moveTo>
                  <a:lnTo>
                    <a:pt x="12798" y="3392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332"/>
                  </a:lnTo>
                  <a:lnTo>
                    <a:pt x="12798" y="6939"/>
                  </a:lnTo>
                  <a:close/>
                </a:path>
                <a:path w="12798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1" name="object 743">
              <a:extLst>
                <a:ext uri="{FF2B5EF4-FFF2-40B4-BE49-F238E27FC236}">
                  <a16:creationId xmlns:a16="http://schemas.microsoft.com/office/drawing/2014/main" id="{71A4C500-23B0-437A-ADF4-C8A2550BBFC3}"/>
                </a:ext>
              </a:extLst>
            </p:cNvPr>
            <p:cNvSpPr/>
            <p:nvPr/>
          </p:nvSpPr>
          <p:spPr>
            <a:xfrm>
              <a:off x="5884621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2" name="object 744">
              <a:extLst>
                <a:ext uri="{FF2B5EF4-FFF2-40B4-BE49-F238E27FC236}">
                  <a16:creationId xmlns:a16="http://schemas.microsoft.com/office/drawing/2014/main" id="{DC1B815D-14D7-49F8-BD15-3F954E45FFEA}"/>
                </a:ext>
              </a:extLst>
            </p:cNvPr>
            <p:cNvSpPr/>
            <p:nvPr/>
          </p:nvSpPr>
          <p:spPr>
            <a:xfrm>
              <a:off x="5932112" y="2421838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6939"/>
                  </a:moveTo>
                  <a:lnTo>
                    <a:pt x="1079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3" name="object 745">
              <a:extLst>
                <a:ext uri="{FF2B5EF4-FFF2-40B4-BE49-F238E27FC236}">
                  <a16:creationId xmlns:a16="http://schemas.microsoft.com/office/drawing/2014/main" id="{61562E6A-8C16-426A-81A1-1D96B8AE8B55}"/>
                </a:ext>
              </a:extLst>
            </p:cNvPr>
            <p:cNvSpPr/>
            <p:nvPr/>
          </p:nvSpPr>
          <p:spPr>
            <a:xfrm>
              <a:off x="5959867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3877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3877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4" name="object 746">
              <a:extLst>
                <a:ext uri="{FF2B5EF4-FFF2-40B4-BE49-F238E27FC236}">
                  <a16:creationId xmlns:a16="http://schemas.microsoft.com/office/drawing/2014/main" id="{B9B11D30-065C-4C84-AEF0-67D5EFCDD60D}"/>
                </a:ext>
              </a:extLst>
            </p:cNvPr>
            <p:cNvSpPr/>
            <p:nvPr/>
          </p:nvSpPr>
          <p:spPr>
            <a:xfrm>
              <a:off x="6021082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233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5926" y="38091"/>
                  </a:lnTo>
                  <a:lnTo>
                    <a:pt x="35926" y="55518"/>
                  </a:lnTo>
                  <a:lnTo>
                    <a:pt x="33614" y="60144"/>
                  </a:lnTo>
                  <a:lnTo>
                    <a:pt x="30067" y="61224"/>
                  </a:lnTo>
                  <a:lnTo>
                    <a:pt x="25441" y="63537"/>
                  </a:lnTo>
                  <a:lnTo>
                    <a:pt x="22049" y="63537"/>
                  </a:lnTo>
                  <a:lnTo>
                    <a:pt x="26675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3879"/>
                  </a:lnTo>
                  <a:lnTo>
                    <a:pt x="35926" y="28838"/>
                  </a:lnTo>
                  <a:lnTo>
                    <a:pt x="27754" y="28838"/>
                  </a:lnTo>
                  <a:lnTo>
                    <a:pt x="18503" y="30072"/>
                  </a:lnTo>
                  <a:lnTo>
                    <a:pt x="11564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1233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675" y="75103"/>
                  </a:lnTo>
                  <a:lnTo>
                    <a:pt x="22049" y="63537"/>
                  </a:lnTo>
                  <a:lnTo>
                    <a:pt x="15110" y="63537"/>
                  </a:lnTo>
                  <a:lnTo>
                    <a:pt x="13877" y="61224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5" name="object 747">
              <a:extLst>
                <a:ext uri="{FF2B5EF4-FFF2-40B4-BE49-F238E27FC236}">
                  <a16:creationId xmlns:a16="http://schemas.microsoft.com/office/drawing/2014/main" id="{F7D50BC4-CFD6-4938-83C7-C6831D5EA6D6}"/>
                </a:ext>
              </a:extLst>
            </p:cNvPr>
            <p:cNvSpPr/>
            <p:nvPr/>
          </p:nvSpPr>
          <p:spPr>
            <a:xfrm>
              <a:off x="6080137" y="2429857"/>
              <a:ext cx="33459" cy="92530"/>
            </a:xfrm>
            <a:custGeom>
              <a:avLst/>
              <a:gdLst/>
              <a:ahLst/>
              <a:cxnLst/>
              <a:rect l="l" t="t" r="r" b="b"/>
              <a:pathLst>
                <a:path w="33459" h="92530">
                  <a:moveTo>
                    <a:pt x="21895" y="18506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0330" y="27759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190" y="90217"/>
                  </a:lnTo>
                  <a:lnTo>
                    <a:pt x="20816" y="92530"/>
                  </a:lnTo>
                  <a:lnTo>
                    <a:pt x="25441" y="92530"/>
                  </a:lnTo>
                  <a:lnTo>
                    <a:pt x="30067" y="91450"/>
                  </a:lnTo>
                  <a:lnTo>
                    <a:pt x="33459" y="91450"/>
                  </a:lnTo>
                  <a:lnTo>
                    <a:pt x="33459" y="80964"/>
                  </a:lnTo>
                  <a:lnTo>
                    <a:pt x="28834" y="82197"/>
                  </a:lnTo>
                  <a:lnTo>
                    <a:pt x="24208" y="80964"/>
                  </a:lnTo>
                  <a:lnTo>
                    <a:pt x="23128" y="77571"/>
                  </a:lnTo>
                  <a:lnTo>
                    <a:pt x="21895" y="72944"/>
                  </a:lnTo>
                  <a:lnTo>
                    <a:pt x="21895" y="27759"/>
                  </a:lnTo>
                  <a:lnTo>
                    <a:pt x="33459" y="27759"/>
                  </a:lnTo>
                  <a:lnTo>
                    <a:pt x="33459" y="18506"/>
                  </a:lnTo>
                  <a:lnTo>
                    <a:pt x="21895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6" name="object 748">
              <a:extLst>
                <a:ext uri="{FF2B5EF4-FFF2-40B4-BE49-F238E27FC236}">
                  <a16:creationId xmlns:a16="http://schemas.microsoft.com/office/drawing/2014/main" id="{C716839B-AAC5-4A5D-ABF4-C706A2612A26}"/>
                </a:ext>
              </a:extLst>
            </p:cNvPr>
            <p:cNvSpPr/>
            <p:nvPr/>
          </p:nvSpPr>
          <p:spPr>
            <a:xfrm>
              <a:off x="6126395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2643" y="3392"/>
                  </a:move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lnTo>
                    <a:pt x="1079" y="10332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2643" y="10332"/>
                  </a:lnTo>
                  <a:lnTo>
                    <a:pt x="13877" y="6939"/>
                  </a:lnTo>
                  <a:lnTo>
                    <a:pt x="12643" y="3392"/>
                  </a:lnTo>
                  <a:close/>
                </a:path>
                <a:path w="13877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7" name="object 749">
              <a:extLst>
                <a:ext uri="{FF2B5EF4-FFF2-40B4-BE49-F238E27FC236}">
                  <a16:creationId xmlns:a16="http://schemas.microsoft.com/office/drawing/2014/main" id="{30D79D80-9BFA-46F1-B2D8-F7E04E0466A7}"/>
                </a:ext>
              </a:extLst>
            </p:cNvPr>
            <p:cNvSpPr/>
            <p:nvPr/>
          </p:nvSpPr>
          <p:spPr>
            <a:xfrm>
              <a:off x="6154150" y="2447284"/>
              <a:ext cx="44589" cy="75103"/>
            </a:xfrm>
            <a:custGeom>
              <a:avLst/>
              <a:gdLst/>
              <a:ahLst/>
              <a:cxnLst/>
              <a:rect l="l" t="t" r="r" b="b"/>
              <a:pathLst>
                <a:path w="44589" h="75103">
                  <a:moveTo>
                    <a:pt x="23128" y="64771"/>
                  </a:moveTo>
                  <a:lnTo>
                    <a:pt x="28834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589" y="45938"/>
                  </a:lnTo>
                  <a:lnTo>
                    <a:pt x="39636" y="59936"/>
                  </a:lnTo>
                  <a:lnTo>
                    <a:pt x="28834" y="64771"/>
                  </a:lnTo>
                  <a:lnTo>
                    <a:pt x="23128" y="64771"/>
                  </a:lnTo>
                  <a:close/>
                </a:path>
                <a:path w="44589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28834" y="75103"/>
                  </a:lnTo>
                  <a:lnTo>
                    <a:pt x="23128" y="64771"/>
                  </a:lnTo>
                  <a:lnTo>
                    <a:pt x="19582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525"/>
                  </a:lnTo>
                  <a:lnTo>
                    <a:pt x="45024" y="41638"/>
                  </a:lnTo>
                  <a:lnTo>
                    <a:pt x="44589" y="459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8" name="object 750">
              <a:extLst>
                <a:ext uri="{FF2B5EF4-FFF2-40B4-BE49-F238E27FC236}">
                  <a16:creationId xmlns:a16="http://schemas.microsoft.com/office/drawing/2014/main" id="{7EAB5115-8BE5-44C1-8B66-11F55D493397}"/>
                </a:ext>
              </a:extLst>
            </p:cNvPr>
            <p:cNvSpPr/>
            <p:nvPr/>
          </p:nvSpPr>
          <p:spPr>
            <a:xfrm>
              <a:off x="6224770" y="244728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3877" y="17272"/>
                  </a:moveTo>
                  <a:lnTo>
                    <a:pt x="16190" y="14959"/>
                  </a:lnTo>
                  <a:lnTo>
                    <a:pt x="20816" y="11566"/>
                  </a:lnTo>
                  <a:lnTo>
                    <a:pt x="25441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9650" y="74024"/>
                  </a:lnTo>
                  <a:lnTo>
                    <a:pt x="49650" y="25445"/>
                  </a:lnTo>
                  <a:lnTo>
                    <a:pt x="48329" y="15742"/>
                  </a:lnTo>
                  <a:lnTo>
                    <a:pt x="42010" y="3849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lnTo>
                    <a:pt x="12643" y="20819"/>
                  </a:lnTo>
                  <a:lnTo>
                    <a:pt x="1387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9" name="object 734">
              <a:extLst>
                <a:ext uri="{FF2B5EF4-FFF2-40B4-BE49-F238E27FC236}">
                  <a16:creationId xmlns:a16="http://schemas.microsoft.com/office/drawing/2014/main" id="{42EEFFA5-2E3A-414C-A356-CA0A8A00E749}"/>
                </a:ext>
              </a:extLst>
            </p:cNvPr>
            <p:cNvSpPr/>
            <p:nvPr/>
          </p:nvSpPr>
          <p:spPr>
            <a:xfrm>
              <a:off x="6319599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4693" y="60144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23128" y="63537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8085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1963" y="74024"/>
                  </a:lnTo>
                  <a:lnTo>
                    <a:pt x="51963" y="72790"/>
                  </a:lnTo>
                  <a:lnTo>
                    <a:pt x="49650" y="68164"/>
                  </a:lnTo>
                  <a:lnTo>
                    <a:pt x="49650" y="13879"/>
                  </a:ln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7269" y="12645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7006" y="13879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339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  <a:path w="51963" h="75103">
                  <a:moveTo>
                    <a:pt x="21895" y="75103"/>
                  </a:moveTo>
                  <a:lnTo>
                    <a:pt x="27754" y="75103"/>
                  </a:lnTo>
                  <a:lnTo>
                    <a:pt x="23128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1895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0" name="object 735">
              <a:extLst>
                <a:ext uri="{FF2B5EF4-FFF2-40B4-BE49-F238E27FC236}">
                  <a16:creationId xmlns:a16="http://schemas.microsoft.com/office/drawing/2014/main" id="{806ECD05-F0E9-4877-A9F0-E3E02CE88A2E}"/>
                </a:ext>
              </a:extLst>
            </p:cNvPr>
            <p:cNvSpPr/>
            <p:nvPr/>
          </p:nvSpPr>
          <p:spPr>
            <a:xfrm>
              <a:off x="638667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175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1" name="object 736">
              <a:extLst>
                <a:ext uri="{FF2B5EF4-FFF2-40B4-BE49-F238E27FC236}">
                  <a16:creationId xmlns:a16="http://schemas.microsoft.com/office/drawing/2014/main" id="{0A03112C-A343-4573-83DF-A7A1DFA10F2A}"/>
                </a:ext>
              </a:extLst>
            </p:cNvPr>
            <p:cNvSpPr/>
            <p:nvPr/>
          </p:nvSpPr>
          <p:spPr>
            <a:xfrm>
              <a:off x="6450200" y="2417212"/>
              <a:ext cx="52117" cy="105176"/>
            </a:xfrm>
            <a:custGeom>
              <a:avLst/>
              <a:gdLst/>
              <a:ahLst/>
              <a:cxnLst/>
              <a:rect l="l" t="t" r="r" b="b"/>
              <a:pathLst>
                <a:path w="52117" h="105176">
                  <a:moveTo>
                    <a:pt x="17423" y="41638"/>
                  </a:moveTo>
                  <a:lnTo>
                    <a:pt x="22049" y="40404"/>
                  </a:lnTo>
                  <a:lnTo>
                    <a:pt x="32380" y="40404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2380" y="94843"/>
                  </a:lnTo>
                  <a:lnTo>
                    <a:pt x="20816" y="94843"/>
                  </a:lnTo>
                  <a:lnTo>
                    <a:pt x="17423" y="92530"/>
                  </a:lnTo>
                  <a:lnTo>
                    <a:pt x="15110" y="8898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5176"/>
                  </a:lnTo>
                  <a:lnTo>
                    <a:pt x="31301" y="10517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4096"/>
                  </a:lnTo>
                  <a:lnTo>
                    <a:pt x="52117" y="10409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5926" y="32385"/>
                  </a:lnTo>
                  <a:lnTo>
                    <a:pt x="31301" y="30072"/>
                  </a:lnTo>
                  <a:lnTo>
                    <a:pt x="16190" y="30072"/>
                  </a:lnTo>
                  <a:lnTo>
                    <a:pt x="10485" y="32385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6265"/>
                  </a:lnTo>
                  <a:lnTo>
                    <a:pt x="17423" y="41638"/>
                  </a:lnTo>
                  <a:close/>
                </a:path>
                <a:path w="52117" h="105176">
                  <a:moveTo>
                    <a:pt x="1123" y="49493"/>
                  </a:moveTo>
                  <a:lnTo>
                    <a:pt x="0" y="63537"/>
                  </a:lnTo>
                  <a:lnTo>
                    <a:pt x="0" y="82043"/>
                  </a:lnTo>
                  <a:lnTo>
                    <a:pt x="2312" y="90217"/>
                  </a:lnTo>
                  <a:lnTo>
                    <a:pt x="5859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0485" y="32385"/>
                  </a:lnTo>
                  <a:lnTo>
                    <a:pt x="5859" y="38091"/>
                  </a:lnTo>
                  <a:lnTo>
                    <a:pt x="5488" y="38578"/>
                  </a:lnTo>
                  <a:lnTo>
                    <a:pt x="1123" y="494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2" name="object 720">
              <a:extLst>
                <a:ext uri="{FF2B5EF4-FFF2-40B4-BE49-F238E27FC236}">
                  <a16:creationId xmlns:a16="http://schemas.microsoft.com/office/drawing/2014/main" id="{799546E0-8962-49EC-A5B6-1CEBFBCBE7AB}"/>
                </a:ext>
              </a:extLst>
            </p:cNvPr>
            <p:cNvSpPr/>
            <p:nvPr/>
          </p:nvSpPr>
          <p:spPr>
            <a:xfrm>
              <a:off x="6548575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491" y="9253"/>
                  </a:lnTo>
                  <a:lnTo>
                    <a:pt x="42865" y="4626"/>
                  </a:lnTo>
                  <a:lnTo>
                    <a:pt x="3931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5110" y="1495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988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2081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3614" y="60144"/>
                  </a:lnTo>
                  <a:lnTo>
                    <a:pt x="28988" y="63537"/>
                  </a:lnTo>
                  <a:lnTo>
                    <a:pt x="16190" y="63537"/>
                  </a:lnTo>
                  <a:lnTo>
                    <a:pt x="15110" y="61224"/>
                  </a:lnTo>
                  <a:lnTo>
                    <a:pt x="15110" y="75103"/>
                  </a:lnTo>
                  <a:lnTo>
                    <a:pt x="27754" y="75103"/>
                  </a:lnTo>
                  <a:lnTo>
                    <a:pt x="33614" y="71711"/>
                  </a:lnTo>
                  <a:lnTo>
                    <a:pt x="37006" y="65850"/>
                  </a:lnTo>
                  <a:lnTo>
                    <a:pt x="38239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859" y="69397"/>
                  </a:lnTo>
                  <a:lnTo>
                    <a:pt x="9251" y="72790"/>
                  </a:lnTo>
                  <a:lnTo>
                    <a:pt x="15110" y="75103"/>
                  </a:lnTo>
                  <a:lnTo>
                    <a:pt x="15110" y="61224"/>
                  </a:lnTo>
                  <a:lnTo>
                    <a:pt x="12798" y="56597"/>
                  </a:lnTo>
                  <a:lnTo>
                    <a:pt x="12798" y="47344"/>
                  </a:lnTo>
                  <a:lnTo>
                    <a:pt x="13877" y="43951"/>
                  </a:lnTo>
                  <a:lnTo>
                    <a:pt x="12798" y="31151"/>
                  </a:lnTo>
                  <a:lnTo>
                    <a:pt x="8172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3" name="object 721">
              <a:extLst>
                <a:ext uri="{FF2B5EF4-FFF2-40B4-BE49-F238E27FC236}">
                  <a16:creationId xmlns:a16="http://schemas.microsoft.com/office/drawing/2014/main" id="{CC17519F-2921-4575-BB26-AE19DF16C53F}"/>
                </a:ext>
              </a:extLst>
            </p:cNvPr>
            <p:cNvSpPr/>
            <p:nvPr/>
          </p:nvSpPr>
          <p:spPr>
            <a:xfrm>
              <a:off x="6614570" y="2448364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55518"/>
                  </a:lnTo>
                  <a:lnTo>
                    <a:pt x="2312" y="62458"/>
                  </a:lnTo>
                  <a:lnTo>
                    <a:pt x="5705" y="6708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6005"/>
                  </a:lnTo>
                  <a:lnTo>
                    <a:pt x="38085" y="72944"/>
                  </a:lnTo>
                  <a:lnTo>
                    <a:pt x="49650" y="72944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04"/>
                  </a:lnTo>
                  <a:lnTo>
                    <a:pt x="34693" y="60144"/>
                  </a:lnTo>
                  <a:lnTo>
                    <a:pt x="30067" y="63691"/>
                  </a:lnTo>
                  <a:lnTo>
                    <a:pt x="16190" y="63691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4" name="object 722">
              <a:extLst>
                <a:ext uri="{FF2B5EF4-FFF2-40B4-BE49-F238E27FC236}">
                  <a16:creationId xmlns:a16="http://schemas.microsoft.com/office/drawing/2014/main" id="{F273D7AE-F651-4DB6-9592-CE553E39CF83}"/>
                </a:ext>
              </a:extLst>
            </p:cNvPr>
            <p:cNvSpPr/>
            <p:nvPr/>
          </p:nvSpPr>
          <p:spPr>
            <a:xfrm>
              <a:off x="6673472" y="2429857"/>
              <a:ext cx="33614" cy="92530"/>
            </a:xfrm>
            <a:custGeom>
              <a:avLst/>
              <a:gdLst/>
              <a:ahLst/>
              <a:cxnLst/>
              <a:rect l="l" t="t" r="r" b="b"/>
              <a:pathLst>
                <a:path w="33614" h="92530">
                  <a:moveTo>
                    <a:pt x="33614" y="80964"/>
                  </a:moveTo>
                  <a:lnTo>
                    <a:pt x="32380" y="80964"/>
                  </a:lnTo>
                  <a:lnTo>
                    <a:pt x="28988" y="82197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8506"/>
                  </a:lnTo>
                  <a:lnTo>
                    <a:pt x="23128" y="1850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3614" y="91450"/>
                  </a:lnTo>
                  <a:lnTo>
                    <a:pt x="33614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5" name="object 723">
              <a:extLst>
                <a:ext uri="{FF2B5EF4-FFF2-40B4-BE49-F238E27FC236}">
                  <a16:creationId xmlns:a16="http://schemas.microsoft.com/office/drawing/2014/main" id="{1F872117-BAFA-4169-8D46-3E5CF5C3A255}"/>
                </a:ext>
              </a:extLst>
            </p:cNvPr>
            <p:cNvSpPr/>
            <p:nvPr/>
          </p:nvSpPr>
          <p:spPr>
            <a:xfrm>
              <a:off x="6720963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25441" y="40404"/>
                  </a:moveTo>
                  <a:lnTo>
                    <a:pt x="28834" y="40404"/>
                  </a:lnTo>
                  <a:lnTo>
                    <a:pt x="31146" y="41638"/>
                  </a:lnTo>
                  <a:lnTo>
                    <a:pt x="35772" y="46265"/>
                  </a:lnTo>
                  <a:lnTo>
                    <a:pt x="35772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51" y="45720"/>
                  </a:lnTo>
                  <a:lnTo>
                    <a:pt x="41175" y="33899"/>
                  </a:lnTo>
                  <a:lnTo>
                    <a:pt x="28834" y="30072"/>
                  </a:lnTo>
                  <a:lnTo>
                    <a:pt x="21895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2643" y="47344"/>
                  </a:lnTo>
                  <a:lnTo>
                    <a:pt x="17269" y="42718"/>
                  </a:lnTo>
                  <a:lnTo>
                    <a:pt x="21895" y="40404"/>
                  </a:lnTo>
                  <a:lnTo>
                    <a:pt x="25441" y="40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6" name="object 724">
              <a:extLst>
                <a:ext uri="{FF2B5EF4-FFF2-40B4-BE49-F238E27FC236}">
                  <a16:creationId xmlns:a16="http://schemas.microsoft.com/office/drawing/2014/main" id="{AA119193-605F-4BB5-9F23-24B9599B86F2}"/>
                </a:ext>
              </a:extLst>
            </p:cNvPr>
            <p:cNvSpPr/>
            <p:nvPr/>
          </p:nvSpPr>
          <p:spPr>
            <a:xfrm>
              <a:off x="678341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9358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33465"/>
                  </a:moveTo>
                  <a:lnTo>
                    <a:pt x="0" y="41638"/>
                  </a:lnTo>
                  <a:lnTo>
                    <a:pt x="2292" y="55529"/>
                  </a:lnTo>
                  <a:lnTo>
                    <a:pt x="8018" y="65850"/>
                  </a:lnTo>
                  <a:lnTo>
                    <a:pt x="12643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802" y="45938"/>
                  </a:lnTo>
                  <a:lnTo>
                    <a:pt x="39358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809"/>
                  </a:lnTo>
                  <a:lnTo>
                    <a:pt x="55043" y="53832"/>
                  </a:lnTo>
                  <a:lnTo>
                    <a:pt x="56742" y="40404"/>
                  </a:lnTo>
                  <a:lnTo>
                    <a:pt x="56717" y="31943"/>
                  </a:lnTo>
                  <a:lnTo>
                    <a:pt x="54169" y="18847"/>
                  </a:lnTo>
                  <a:lnTo>
                    <a:pt x="48570" y="8019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53" y="19674"/>
                  </a:lnTo>
                  <a:lnTo>
                    <a:pt x="0" y="33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7" name="object 725">
              <a:extLst>
                <a:ext uri="{FF2B5EF4-FFF2-40B4-BE49-F238E27FC236}">
                  <a16:creationId xmlns:a16="http://schemas.microsoft.com/office/drawing/2014/main" id="{60DB088F-D664-44AC-8F48-CA53E5BBBD02}"/>
                </a:ext>
              </a:extLst>
            </p:cNvPr>
            <p:cNvSpPr/>
            <p:nvPr/>
          </p:nvSpPr>
          <p:spPr>
            <a:xfrm>
              <a:off x="6854032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12643" y="74024"/>
                  </a:moveTo>
                  <a:lnTo>
                    <a:pt x="12643" y="21898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643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8" name="object 726">
              <a:extLst>
                <a:ext uri="{FF2B5EF4-FFF2-40B4-BE49-F238E27FC236}">
                  <a16:creationId xmlns:a16="http://schemas.microsoft.com/office/drawing/2014/main" id="{82D8CBEB-FDBF-4942-AA1C-62FF0EAFD6A8}"/>
                </a:ext>
              </a:extLst>
            </p:cNvPr>
            <p:cNvSpPr/>
            <p:nvPr/>
          </p:nvSpPr>
          <p:spPr>
            <a:xfrm>
              <a:off x="6895664" y="2421838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6939"/>
                  </a:moveTo>
                  <a:lnTo>
                    <a:pt x="12643" y="3392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392"/>
                  </a:lnTo>
                  <a:lnTo>
                    <a:pt x="0" y="10332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332"/>
                  </a:lnTo>
                  <a:lnTo>
                    <a:pt x="13877" y="6939"/>
                  </a:lnTo>
                  <a:close/>
                </a:path>
                <a:path w="13877" h="99470">
                  <a:moveTo>
                    <a:pt x="0" y="26525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69" name="object 727">
              <a:extLst>
                <a:ext uri="{FF2B5EF4-FFF2-40B4-BE49-F238E27FC236}">
                  <a16:creationId xmlns:a16="http://schemas.microsoft.com/office/drawing/2014/main" id="{240FAF3F-06A2-418C-AACF-9F85ED4C89C3}"/>
                </a:ext>
              </a:extLst>
            </p:cNvPr>
            <p:cNvSpPr/>
            <p:nvPr/>
          </p:nvSpPr>
          <p:spPr>
            <a:xfrm>
              <a:off x="6923418" y="2448364"/>
              <a:ext cx="48570" cy="72944"/>
            </a:xfrm>
            <a:custGeom>
              <a:avLst/>
              <a:gdLst/>
              <a:ahLst/>
              <a:cxnLst/>
              <a:rect l="l" t="t" r="r" b="b"/>
              <a:pathLst>
                <a:path w="48570" h="72944">
                  <a:moveTo>
                    <a:pt x="12643" y="62458"/>
                  </a:moveTo>
                  <a:lnTo>
                    <a:pt x="47337" y="8173"/>
                  </a:lnTo>
                  <a:lnTo>
                    <a:pt x="47337" y="0"/>
                  </a:lnTo>
                  <a:lnTo>
                    <a:pt x="0" y="0"/>
                  </a:lnTo>
                  <a:lnTo>
                    <a:pt x="0" y="10486"/>
                  </a:lnTo>
                  <a:lnTo>
                    <a:pt x="33459" y="10486"/>
                  </a:lnTo>
                  <a:lnTo>
                    <a:pt x="0" y="63691"/>
                  </a:lnTo>
                  <a:lnTo>
                    <a:pt x="0" y="72944"/>
                  </a:lnTo>
                  <a:lnTo>
                    <a:pt x="48570" y="72944"/>
                  </a:lnTo>
                  <a:lnTo>
                    <a:pt x="48570" y="62458"/>
                  </a:lnTo>
                  <a:lnTo>
                    <a:pt x="12643" y="62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0" name="object 728">
              <a:extLst>
                <a:ext uri="{FF2B5EF4-FFF2-40B4-BE49-F238E27FC236}">
                  <a16:creationId xmlns:a16="http://schemas.microsoft.com/office/drawing/2014/main" id="{6F04324E-21BE-4028-A10E-A6142025FFE3}"/>
                </a:ext>
              </a:extLst>
            </p:cNvPr>
            <p:cNvSpPr/>
            <p:nvPr/>
          </p:nvSpPr>
          <p:spPr>
            <a:xfrm>
              <a:off x="6983554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7337" y="9253"/>
                  </a:lnTo>
                  <a:lnTo>
                    <a:pt x="42711" y="4626"/>
                  </a:lnTo>
                  <a:lnTo>
                    <a:pt x="39319" y="1079"/>
                  </a:lnTo>
                  <a:lnTo>
                    <a:pt x="33459" y="0"/>
                  </a:lnTo>
                  <a:lnTo>
                    <a:pt x="17269" y="0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8503" y="10332"/>
                  </a:lnTo>
                  <a:lnTo>
                    <a:pt x="21895" y="9253"/>
                  </a:lnTo>
                  <a:lnTo>
                    <a:pt x="30067" y="9253"/>
                  </a:lnTo>
                  <a:lnTo>
                    <a:pt x="32380" y="10332"/>
                  </a:lnTo>
                  <a:lnTo>
                    <a:pt x="35772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8834" y="28838"/>
                  </a:lnTo>
                  <a:lnTo>
                    <a:pt x="19582" y="30072"/>
                  </a:lnTo>
                  <a:lnTo>
                    <a:pt x="12643" y="31151"/>
                  </a:lnTo>
                  <a:lnTo>
                    <a:pt x="13877" y="43951"/>
                  </a:lnTo>
                  <a:lnTo>
                    <a:pt x="17269" y="41638"/>
                  </a:lnTo>
                  <a:lnTo>
                    <a:pt x="20816" y="39325"/>
                  </a:lnTo>
                  <a:lnTo>
                    <a:pt x="25441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772" y="57831"/>
                  </a:lnTo>
                  <a:lnTo>
                    <a:pt x="31146" y="61224"/>
                  </a:lnTo>
                  <a:lnTo>
                    <a:pt x="26521" y="63537"/>
                  </a:lnTo>
                  <a:lnTo>
                    <a:pt x="16190" y="63537"/>
                  </a:lnTo>
                  <a:lnTo>
                    <a:pt x="14956" y="61224"/>
                  </a:lnTo>
                  <a:lnTo>
                    <a:pt x="14956" y="75103"/>
                  </a:lnTo>
                  <a:lnTo>
                    <a:pt x="27754" y="75103"/>
                  </a:lnTo>
                  <a:lnTo>
                    <a:pt x="33459" y="71711"/>
                  </a:lnTo>
                  <a:lnTo>
                    <a:pt x="37006" y="65850"/>
                  </a:lnTo>
                  <a:lnTo>
                    <a:pt x="38085" y="69397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650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2312" y="65850"/>
                  </a:moveTo>
                  <a:lnTo>
                    <a:pt x="5705" y="69397"/>
                  </a:lnTo>
                  <a:lnTo>
                    <a:pt x="9251" y="72790"/>
                  </a:lnTo>
                  <a:lnTo>
                    <a:pt x="14956" y="75103"/>
                  </a:lnTo>
                  <a:lnTo>
                    <a:pt x="14956" y="61224"/>
                  </a:lnTo>
                  <a:lnTo>
                    <a:pt x="12643" y="56597"/>
                  </a:lnTo>
                  <a:lnTo>
                    <a:pt x="12643" y="47344"/>
                  </a:lnTo>
                  <a:lnTo>
                    <a:pt x="13877" y="43951"/>
                  </a:lnTo>
                  <a:lnTo>
                    <a:pt x="12643" y="31151"/>
                  </a:lnTo>
                  <a:lnTo>
                    <a:pt x="801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0144"/>
                  </a:lnTo>
                  <a:lnTo>
                    <a:pt x="2312" y="65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1" name="object 729">
              <a:extLst>
                <a:ext uri="{FF2B5EF4-FFF2-40B4-BE49-F238E27FC236}">
                  <a16:creationId xmlns:a16="http://schemas.microsoft.com/office/drawing/2014/main" id="{77EF50A1-EF59-4D41-95F7-9F59E9D5F5CD}"/>
                </a:ext>
              </a:extLst>
            </p:cNvPr>
            <p:cNvSpPr/>
            <p:nvPr/>
          </p:nvSpPr>
          <p:spPr>
            <a:xfrm>
              <a:off x="7042455" y="2429857"/>
              <a:ext cx="34693" cy="92530"/>
            </a:xfrm>
            <a:custGeom>
              <a:avLst/>
              <a:gdLst/>
              <a:ahLst/>
              <a:cxnLst/>
              <a:rect l="l" t="t" r="r" b="b"/>
              <a:pathLst>
                <a:path w="34693" h="92530">
                  <a:moveTo>
                    <a:pt x="23128" y="1850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06"/>
                  </a:lnTo>
                  <a:lnTo>
                    <a:pt x="0" y="1850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2530"/>
                  </a:lnTo>
                  <a:lnTo>
                    <a:pt x="28988" y="92530"/>
                  </a:lnTo>
                  <a:lnTo>
                    <a:pt x="31301" y="91450"/>
                  </a:lnTo>
                  <a:lnTo>
                    <a:pt x="34693" y="91450"/>
                  </a:lnTo>
                  <a:lnTo>
                    <a:pt x="34693" y="80964"/>
                  </a:lnTo>
                  <a:lnTo>
                    <a:pt x="30067" y="82197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8506"/>
                  </a:lnTo>
                  <a:lnTo>
                    <a:pt x="23128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2" name="object 730">
              <a:extLst>
                <a:ext uri="{FF2B5EF4-FFF2-40B4-BE49-F238E27FC236}">
                  <a16:creationId xmlns:a16="http://schemas.microsoft.com/office/drawing/2014/main" id="{07FD73EA-BF1F-4DC1-A711-B5EDF50D04A3}"/>
                </a:ext>
              </a:extLst>
            </p:cNvPr>
            <p:cNvSpPr/>
            <p:nvPr/>
          </p:nvSpPr>
          <p:spPr>
            <a:xfrm>
              <a:off x="7089947" y="2421838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079" y="26525"/>
                  </a:moveTo>
                  <a:lnTo>
                    <a:pt x="1079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079" y="26525"/>
                  </a:lnTo>
                  <a:close/>
                </a:path>
                <a:path w="12798" h="99470">
                  <a:moveTo>
                    <a:pt x="0" y="6939"/>
                  </a:moveTo>
                  <a:lnTo>
                    <a:pt x="1079" y="10332"/>
                  </a:lnTo>
                  <a:lnTo>
                    <a:pt x="3392" y="13879"/>
                  </a:lnTo>
                  <a:lnTo>
                    <a:pt x="10330" y="13879"/>
                  </a:lnTo>
                  <a:lnTo>
                    <a:pt x="12798" y="10332"/>
                  </a:lnTo>
                  <a:lnTo>
                    <a:pt x="13877" y="6939"/>
                  </a:lnTo>
                  <a:lnTo>
                    <a:pt x="12798" y="3392"/>
                  </a:lnTo>
                  <a:lnTo>
                    <a:pt x="10330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3" name="object 731">
              <a:extLst>
                <a:ext uri="{FF2B5EF4-FFF2-40B4-BE49-F238E27FC236}">
                  <a16:creationId xmlns:a16="http://schemas.microsoft.com/office/drawing/2014/main" id="{5DD4F522-21C9-4FC6-BB18-B0F50FC196A4}"/>
                </a:ext>
              </a:extLst>
            </p:cNvPr>
            <p:cNvSpPr/>
            <p:nvPr/>
          </p:nvSpPr>
          <p:spPr>
            <a:xfrm>
              <a:off x="7117701" y="2447284"/>
              <a:ext cx="43944" cy="75103"/>
            </a:xfrm>
            <a:custGeom>
              <a:avLst/>
              <a:gdLst/>
              <a:ahLst/>
              <a:cxnLst/>
              <a:rect l="l" t="t" r="r" b="b"/>
              <a:pathLst>
                <a:path w="43944" h="75103">
                  <a:moveTo>
                    <a:pt x="43944" y="71711"/>
                  </a:moveTo>
                  <a:lnTo>
                    <a:pt x="38917" y="59936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27754" y="75103"/>
                  </a:lnTo>
                  <a:lnTo>
                    <a:pt x="37006" y="75103"/>
                  </a:lnTo>
                  <a:lnTo>
                    <a:pt x="43944" y="71711"/>
                  </a:lnTo>
                  <a:close/>
                </a:path>
                <a:path w="43944" h="75103">
                  <a:moveTo>
                    <a:pt x="0" y="41825"/>
                  </a:moveTo>
                  <a:lnTo>
                    <a:pt x="1912" y="55552"/>
                  </a:lnTo>
                  <a:lnTo>
                    <a:pt x="8172" y="65850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7754" y="75103"/>
                  </a:lnTo>
                  <a:lnTo>
                    <a:pt x="19736" y="62458"/>
                  </a:lnTo>
                  <a:lnTo>
                    <a:pt x="16190" y="57831"/>
                  </a:lnTo>
                  <a:lnTo>
                    <a:pt x="13877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9253"/>
                  </a:lnTo>
                  <a:lnTo>
                    <a:pt x="33614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525"/>
                  </a:lnTo>
                  <a:lnTo>
                    <a:pt x="43944" y="41638"/>
                  </a:lnTo>
                  <a:lnTo>
                    <a:pt x="43773" y="45938"/>
                  </a:lnTo>
                  <a:lnTo>
                    <a:pt x="38917" y="59936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250" y="64809"/>
                  </a:lnTo>
                  <a:lnTo>
                    <a:pt x="54605" y="53832"/>
                  </a:lnTo>
                  <a:lnTo>
                    <a:pt x="56742" y="40404"/>
                  </a:lnTo>
                  <a:lnTo>
                    <a:pt x="56742" y="33465"/>
                  </a:lnTo>
                  <a:lnTo>
                    <a:pt x="53730" y="18847"/>
                  </a:lnTo>
                  <a:lnTo>
                    <a:pt x="48570" y="8019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1865" y="19697"/>
                  </a:lnTo>
                  <a:lnTo>
                    <a:pt x="0" y="33465"/>
                  </a:lnTo>
                  <a:lnTo>
                    <a:pt x="0" y="418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4" name="object 732">
              <a:extLst>
                <a:ext uri="{FF2B5EF4-FFF2-40B4-BE49-F238E27FC236}">
                  <a16:creationId xmlns:a16="http://schemas.microsoft.com/office/drawing/2014/main" id="{0AD24897-EE8F-46BD-961C-2280C1AE81B7}"/>
                </a:ext>
              </a:extLst>
            </p:cNvPr>
            <p:cNvSpPr/>
            <p:nvPr/>
          </p:nvSpPr>
          <p:spPr>
            <a:xfrm>
              <a:off x="7188322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3826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5" name="object 733">
              <a:extLst>
                <a:ext uri="{FF2B5EF4-FFF2-40B4-BE49-F238E27FC236}">
                  <a16:creationId xmlns:a16="http://schemas.microsoft.com/office/drawing/2014/main" id="{2878F0BE-558D-4FDB-8DBC-4A6CDEA6565C}"/>
                </a:ext>
              </a:extLst>
            </p:cNvPr>
            <p:cNvSpPr/>
            <p:nvPr/>
          </p:nvSpPr>
          <p:spPr>
            <a:xfrm>
              <a:off x="7247223" y="2506195"/>
              <a:ext cx="18503" cy="33619"/>
            </a:xfrm>
            <a:custGeom>
              <a:avLst/>
              <a:gdLst/>
              <a:ahLst/>
              <a:cxnLst/>
              <a:rect l="l" t="t" r="r" b="b"/>
              <a:pathLst>
                <a:path w="18503" h="33619">
                  <a:moveTo>
                    <a:pt x="6938" y="33619"/>
                  </a:moveTo>
                  <a:lnTo>
                    <a:pt x="10485" y="31306"/>
                  </a:lnTo>
                  <a:lnTo>
                    <a:pt x="12798" y="27759"/>
                  </a:lnTo>
                  <a:lnTo>
                    <a:pt x="15110" y="23132"/>
                  </a:lnTo>
                  <a:lnTo>
                    <a:pt x="17423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693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6" name="object 711">
              <a:extLst>
                <a:ext uri="{FF2B5EF4-FFF2-40B4-BE49-F238E27FC236}">
                  <a16:creationId xmlns:a16="http://schemas.microsoft.com/office/drawing/2014/main" id="{BB8D5BDC-3F3E-407D-9B23-CC08D5DA4425}"/>
                </a:ext>
              </a:extLst>
            </p:cNvPr>
            <p:cNvSpPr/>
            <p:nvPr/>
          </p:nvSpPr>
          <p:spPr>
            <a:xfrm>
              <a:off x="7308592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2711" y="58911"/>
                  </a:lnTo>
                  <a:lnTo>
                    <a:pt x="38085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272"/>
                  </a:lnTo>
                  <a:lnTo>
                    <a:pt x="39319" y="21898"/>
                  </a:lnTo>
                  <a:lnTo>
                    <a:pt x="40398" y="2883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5024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7" name="object 712">
              <a:extLst>
                <a:ext uri="{FF2B5EF4-FFF2-40B4-BE49-F238E27FC236}">
                  <a16:creationId xmlns:a16="http://schemas.microsoft.com/office/drawing/2014/main" id="{6E8DCC9F-9ABD-44B8-9F9B-F8D59CA49775}"/>
                </a:ext>
              </a:extLst>
            </p:cNvPr>
            <p:cNvSpPr/>
            <p:nvPr/>
          </p:nvSpPr>
          <p:spPr>
            <a:xfrm>
              <a:off x="7374433" y="2447284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9804" y="3392"/>
                  </a:moveTo>
                  <a:lnTo>
                    <a:pt x="45178" y="10332"/>
                  </a:lnTo>
                  <a:lnTo>
                    <a:pt x="42865" y="3392"/>
                  </a:lnTo>
                  <a:lnTo>
                    <a:pt x="37160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19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8506"/>
                  </a:lnTo>
                  <a:lnTo>
                    <a:pt x="13877" y="12645"/>
                  </a:lnTo>
                  <a:lnTo>
                    <a:pt x="18503" y="10332"/>
                  </a:lnTo>
                  <a:lnTo>
                    <a:pt x="32534" y="10332"/>
                  </a:lnTo>
                  <a:lnTo>
                    <a:pt x="35926" y="14959"/>
                  </a:lnTo>
                  <a:lnTo>
                    <a:pt x="37160" y="25445"/>
                  </a:lnTo>
                  <a:lnTo>
                    <a:pt x="37160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272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332"/>
                  </a:lnTo>
                  <a:lnTo>
                    <a:pt x="65994" y="10332"/>
                  </a:lnTo>
                  <a:lnTo>
                    <a:pt x="68307" y="11566"/>
                  </a:lnTo>
                  <a:lnTo>
                    <a:pt x="72933" y="16192"/>
                  </a:lnTo>
                  <a:lnTo>
                    <a:pt x="72933" y="74024"/>
                  </a:lnTo>
                  <a:lnTo>
                    <a:pt x="85731" y="74024"/>
                  </a:lnTo>
                  <a:lnTo>
                    <a:pt x="85731" y="24212"/>
                  </a:lnTo>
                  <a:lnTo>
                    <a:pt x="84258" y="15301"/>
                  </a:lnTo>
                  <a:lnTo>
                    <a:pt x="77294" y="3815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8" name="object 713">
              <a:extLst>
                <a:ext uri="{FF2B5EF4-FFF2-40B4-BE49-F238E27FC236}">
                  <a16:creationId xmlns:a16="http://schemas.microsoft.com/office/drawing/2014/main" id="{805E9FAB-FD69-4294-8470-1E102740CC24}"/>
                </a:ext>
              </a:extLst>
            </p:cNvPr>
            <p:cNvSpPr/>
            <p:nvPr/>
          </p:nvSpPr>
          <p:spPr>
            <a:xfrm>
              <a:off x="7475121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559" y="75069"/>
                  </a:lnTo>
                  <a:lnTo>
                    <a:pt x="42371" y="72049"/>
                  </a:lnTo>
                  <a:lnTo>
                    <a:pt x="52117" y="63537"/>
                  </a:lnTo>
                  <a:lnTo>
                    <a:pt x="45178" y="56597"/>
                  </a:lnTo>
                  <a:lnTo>
                    <a:pt x="42865" y="58911"/>
                  </a:lnTo>
                  <a:lnTo>
                    <a:pt x="38239" y="62458"/>
                  </a:lnTo>
                  <a:lnTo>
                    <a:pt x="34693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272"/>
                  </a:lnTo>
                  <a:lnTo>
                    <a:pt x="39319" y="21898"/>
                  </a:lnTo>
                  <a:lnTo>
                    <a:pt x="40552" y="2883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5178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9" name="object 714">
              <a:extLst>
                <a:ext uri="{FF2B5EF4-FFF2-40B4-BE49-F238E27FC236}">
                  <a16:creationId xmlns:a16="http://schemas.microsoft.com/office/drawing/2014/main" id="{90EFBF49-3555-4077-9BA9-5B5DB44023C6}"/>
                </a:ext>
              </a:extLst>
            </p:cNvPr>
            <p:cNvSpPr/>
            <p:nvPr/>
          </p:nvSpPr>
          <p:spPr>
            <a:xfrm>
              <a:off x="7541115" y="2447284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1898"/>
                  </a:lnTo>
                  <a:lnTo>
                    <a:pt x="13877" y="1495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0" name="object 715">
              <a:extLst>
                <a:ext uri="{FF2B5EF4-FFF2-40B4-BE49-F238E27FC236}">
                  <a16:creationId xmlns:a16="http://schemas.microsoft.com/office/drawing/2014/main" id="{C6F4CFDF-19E7-481E-8E33-A5E7FAF35BDB}"/>
                </a:ext>
              </a:extLst>
            </p:cNvPr>
            <p:cNvSpPr/>
            <p:nvPr/>
          </p:nvSpPr>
          <p:spPr>
            <a:xfrm>
              <a:off x="7578121" y="2447284"/>
              <a:ext cx="51963" cy="101783"/>
            </a:xfrm>
            <a:custGeom>
              <a:avLst/>
              <a:gdLst/>
              <a:ahLst/>
              <a:cxnLst/>
              <a:rect l="l" t="t" r="r" b="b"/>
              <a:pathLst>
                <a:path w="51963" h="101783">
                  <a:moveTo>
                    <a:pt x="5705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398" y="99470"/>
                  </a:lnTo>
                  <a:lnTo>
                    <a:pt x="45024" y="94843"/>
                  </a:lnTo>
                  <a:lnTo>
                    <a:pt x="49650" y="90217"/>
                  </a:lnTo>
                  <a:lnTo>
                    <a:pt x="51963" y="83277"/>
                  </a:lnTo>
                  <a:lnTo>
                    <a:pt x="51963" y="1079"/>
                  </a:lnTo>
                  <a:lnTo>
                    <a:pt x="41632" y="1079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1566"/>
                  </a:lnTo>
                  <a:lnTo>
                    <a:pt x="21895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40398" y="18506"/>
                  </a:lnTo>
                  <a:lnTo>
                    <a:pt x="40398" y="55518"/>
                  </a:lnTo>
                  <a:lnTo>
                    <a:pt x="37006" y="61224"/>
                  </a:lnTo>
                  <a:lnTo>
                    <a:pt x="32380" y="64771"/>
                  </a:lnTo>
                  <a:lnTo>
                    <a:pt x="21895" y="64771"/>
                  </a:lnTo>
                  <a:lnTo>
                    <a:pt x="17269" y="62458"/>
                  </a:lnTo>
                  <a:lnTo>
                    <a:pt x="14956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330" y="2313"/>
                  </a:lnTo>
                  <a:lnTo>
                    <a:pt x="5705" y="8019"/>
                  </a:lnTo>
                  <a:lnTo>
                    <a:pt x="5442" y="8480"/>
                  </a:lnTo>
                  <a:lnTo>
                    <a:pt x="1503" y="1892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5705" y="65850"/>
                  </a:lnTo>
                  <a:lnTo>
                    <a:pt x="10330" y="71711"/>
                  </a:lnTo>
                  <a:lnTo>
                    <a:pt x="16190" y="75103"/>
                  </a:lnTo>
                  <a:lnTo>
                    <a:pt x="31146" y="75103"/>
                  </a:lnTo>
                  <a:lnTo>
                    <a:pt x="37006" y="71711"/>
                  </a:lnTo>
                  <a:lnTo>
                    <a:pt x="40398" y="65850"/>
                  </a:lnTo>
                  <a:lnTo>
                    <a:pt x="40398" y="86670"/>
                  </a:lnTo>
                  <a:lnTo>
                    <a:pt x="34693" y="92530"/>
                  </a:lnTo>
                  <a:lnTo>
                    <a:pt x="19582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3392" y="92530"/>
                  </a:lnTo>
                  <a:lnTo>
                    <a:pt x="5705" y="95923"/>
                  </a:lnTo>
                  <a:close/>
                </a:path>
                <a:path w="51963" h="101783">
                  <a:moveTo>
                    <a:pt x="16190" y="0"/>
                  </a:moveTo>
                  <a:lnTo>
                    <a:pt x="10330" y="2313"/>
                  </a:lnTo>
                  <a:lnTo>
                    <a:pt x="11564" y="25445"/>
                  </a:lnTo>
                  <a:lnTo>
                    <a:pt x="12643" y="19585"/>
                  </a:lnTo>
                  <a:lnTo>
                    <a:pt x="14956" y="16192"/>
                  </a:lnTo>
                  <a:lnTo>
                    <a:pt x="17269" y="11566"/>
                  </a:lnTo>
                  <a:lnTo>
                    <a:pt x="24208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1" name="object 716">
              <a:extLst>
                <a:ext uri="{FF2B5EF4-FFF2-40B4-BE49-F238E27FC236}">
                  <a16:creationId xmlns:a16="http://schemas.microsoft.com/office/drawing/2014/main" id="{A07022C5-2358-48CB-BB40-1D4772B0A2ED}"/>
                </a:ext>
              </a:extLst>
            </p:cNvPr>
            <p:cNvSpPr/>
            <p:nvPr/>
          </p:nvSpPr>
          <p:spPr>
            <a:xfrm>
              <a:off x="7645195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29387" y="75074"/>
                  </a:lnTo>
                  <a:lnTo>
                    <a:pt x="42235" y="72078"/>
                  </a:lnTo>
                  <a:lnTo>
                    <a:pt x="51963" y="63537"/>
                  </a:lnTo>
                  <a:lnTo>
                    <a:pt x="45024" y="56597"/>
                  </a:lnTo>
                  <a:lnTo>
                    <a:pt x="40398" y="61224"/>
                  </a:lnTo>
                  <a:lnTo>
                    <a:pt x="35772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1711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1963" y="40404"/>
                  </a:lnTo>
                  <a:lnTo>
                    <a:pt x="51963" y="21898"/>
                  </a:lnTo>
                  <a:lnTo>
                    <a:pt x="49650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2" name="object 717">
              <a:extLst>
                <a:ext uri="{FF2B5EF4-FFF2-40B4-BE49-F238E27FC236}">
                  <a16:creationId xmlns:a16="http://schemas.microsoft.com/office/drawing/2014/main" id="{8B36F8AA-F001-477A-A0C3-C2523C05F5B8}"/>
                </a:ext>
              </a:extLst>
            </p:cNvPr>
            <p:cNvSpPr/>
            <p:nvPr/>
          </p:nvSpPr>
          <p:spPr>
            <a:xfrm>
              <a:off x="7711190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643" y="17272"/>
                  </a:lnTo>
                  <a:lnTo>
                    <a:pt x="17269" y="12645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5648"/>
                  </a:lnTo>
                  <a:lnTo>
                    <a:pt x="41175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3" name="object 718">
              <a:extLst>
                <a:ext uri="{FF2B5EF4-FFF2-40B4-BE49-F238E27FC236}">
                  <a16:creationId xmlns:a16="http://schemas.microsoft.com/office/drawing/2014/main" id="{F13DD489-D894-4E2F-9794-C622DB527D47}"/>
                </a:ext>
              </a:extLst>
            </p:cNvPr>
            <p:cNvSpPr/>
            <p:nvPr/>
          </p:nvSpPr>
          <p:spPr>
            <a:xfrm>
              <a:off x="7774717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0883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0883" y="17272"/>
                  </a:lnTo>
                  <a:lnTo>
                    <a:pt x="48570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4" name="object 719">
              <a:extLst>
                <a:ext uri="{FF2B5EF4-FFF2-40B4-BE49-F238E27FC236}">
                  <a16:creationId xmlns:a16="http://schemas.microsoft.com/office/drawing/2014/main" id="{1C769A9F-84D2-4774-9D61-1305251DF8B0}"/>
                </a:ext>
              </a:extLst>
            </p:cNvPr>
            <p:cNvSpPr/>
            <p:nvPr/>
          </p:nvSpPr>
          <p:spPr>
            <a:xfrm>
              <a:off x="7832540" y="244836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3546" y="90217"/>
                  </a:moveTo>
                  <a:lnTo>
                    <a:pt x="3546" y="100703"/>
                  </a:lnTo>
                  <a:lnTo>
                    <a:pt x="5859" y="101783"/>
                  </a:lnTo>
                  <a:lnTo>
                    <a:pt x="13877" y="101783"/>
                  </a:lnTo>
                  <a:lnTo>
                    <a:pt x="17423" y="100703"/>
                  </a:lnTo>
                  <a:lnTo>
                    <a:pt x="20816" y="97156"/>
                  </a:lnTo>
                  <a:lnTo>
                    <a:pt x="24362" y="93764"/>
                  </a:lnTo>
                  <a:lnTo>
                    <a:pt x="26675" y="89137"/>
                  </a:lnTo>
                  <a:lnTo>
                    <a:pt x="28988" y="82197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2125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22049" y="71711"/>
                  </a:lnTo>
                  <a:lnTo>
                    <a:pt x="19736" y="79884"/>
                  </a:lnTo>
                  <a:lnTo>
                    <a:pt x="18503" y="84511"/>
                  </a:lnTo>
                  <a:lnTo>
                    <a:pt x="15110" y="87903"/>
                  </a:lnTo>
                  <a:lnTo>
                    <a:pt x="10485" y="91450"/>
                  </a:lnTo>
                  <a:lnTo>
                    <a:pt x="6938" y="91450"/>
                  </a:lnTo>
                  <a:lnTo>
                    <a:pt x="3546" y="902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5" name="object 703">
              <a:extLst>
                <a:ext uri="{FF2B5EF4-FFF2-40B4-BE49-F238E27FC236}">
                  <a16:creationId xmlns:a16="http://schemas.microsoft.com/office/drawing/2014/main" id="{4DD9391B-6451-483B-92E1-80076D8D2A34}"/>
                </a:ext>
              </a:extLst>
            </p:cNvPr>
            <p:cNvSpPr/>
            <p:nvPr/>
          </p:nvSpPr>
          <p:spPr>
            <a:xfrm>
              <a:off x="7923976" y="2447284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1711"/>
                  </a:moveTo>
                  <a:lnTo>
                    <a:pt x="18503" y="75103"/>
                  </a:lnTo>
                  <a:lnTo>
                    <a:pt x="34693" y="75103"/>
                  </a:lnTo>
                  <a:lnTo>
                    <a:pt x="39319" y="72790"/>
                  </a:lnTo>
                  <a:lnTo>
                    <a:pt x="45024" y="68164"/>
                  </a:lnTo>
                  <a:lnTo>
                    <a:pt x="49650" y="63537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146" y="64771"/>
                  </a:lnTo>
                  <a:lnTo>
                    <a:pt x="21895" y="64771"/>
                  </a:lnTo>
                  <a:lnTo>
                    <a:pt x="18503" y="62458"/>
                  </a:lnTo>
                  <a:lnTo>
                    <a:pt x="14956" y="58911"/>
                  </a:lnTo>
                  <a:lnTo>
                    <a:pt x="12643" y="55518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272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1564" y="71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6" name="object 704">
              <a:extLst>
                <a:ext uri="{FF2B5EF4-FFF2-40B4-BE49-F238E27FC236}">
                  <a16:creationId xmlns:a16="http://schemas.microsoft.com/office/drawing/2014/main" id="{5ECA7ECD-1D69-47C1-BDCC-FDB0B4FB1788}"/>
                </a:ext>
              </a:extLst>
            </p:cNvPr>
            <p:cNvSpPr/>
            <p:nvPr/>
          </p:nvSpPr>
          <p:spPr>
            <a:xfrm>
              <a:off x="7988737" y="2417212"/>
              <a:ext cx="48570" cy="104096"/>
            </a:xfrm>
            <a:custGeom>
              <a:avLst/>
              <a:gdLst/>
              <a:ahLst/>
              <a:cxnLst/>
              <a:rect l="l" t="t" r="r" b="b"/>
              <a:pathLst>
                <a:path w="48570" h="104096">
                  <a:moveTo>
                    <a:pt x="0" y="0"/>
                  </a:moveTo>
                  <a:lnTo>
                    <a:pt x="0" y="104096"/>
                  </a:lnTo>
                  <a:lnTo>
                    <a:pt x="11564" y="104096"/>
                  </a:lnTo>
                  <a:lnTo>
                    <a:pt x="11564" y="50891"/>
                  </a:lnTo>
                  <a:lnTo>
                    <a:pt x="13877" y="47344"/>
                  </a:lnTo>
                  <a:lnTo>
                    <a:pt x="15110" y="45031"/>
                  </a:lnTo>
                  <a:lnTo>
                    <a:pt x="19736" y="41638"/>
                  </a:lnTo>
                  <a:lnTo>
                    <a:pt x="23128" y="40404"/>
                  </a:lnTo>
                  <a:lnTo>
                    <a:pt x="28988" y="40404"/>
                  </a:lnTo>
                  <a:lnTo>
                    <a:pt x="32380" y="41638"/>
                  </a:lnTo>
                  <a:lnTo>
                    <a:pt x="35926" y="46265"/>
                  </a:lnTo>
                  <a:lnTo>
                    <a:pt x="37006" y="49657"/>
                  </a:lnTo>
                  <a:lnTo>
                    <a:pt x="37006" y="104096"/>
                  </a:lnTo>
                  <a:lnTo>
                    <a:pt x="48570" y="104096"/>
                  </a:lnTo>
                  <a:lnTo>
                    <a:pt x="48570" y="55518"/>
                  </a:lnTo>
                  <a:lnTo>
                    <a:pt x="47673" y="45814"/>
                  </a:lnTo>
                  <a:lnTo>
                    <a:pt x="41237" y="33922"/>
                  </a:lnTo>
                  <a:lnTo>
                    <a:pt x="28988" y="30072"/>
                  </a:lnTo>
                  <a:lnTo>
                    <a:pt x="22049" y="30072"/>
                  </a:lnTo>
                  <a:lnTo>
                    <a:pt x="16190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7" name="object 705">
              <a:extLst>
                <a:ext uri="{FF2B5EF4-FFF2-40B4-BE49-F238E27FC236}">
                  <a16:creationId xmlns:a16="http://schemas.microsoft.com/office/drawing/2014/main" id="{83AC702E-7C25-436D-AB42-E6968FF0DE92}"/>
                </a:ext>
              </a:extLst>
            </p:cNvPr>
            <p:cNvSpPr/>
            <p:nvPr/>
          </p:nvSpPr>
          <p:spPr>
            <a:xfrm>
              <a:off x="8053498" y="2447284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272"/>
                  </a:lnTo>
                  <a:lnTo>
                    <a:pt x="16190" y="12645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2380" y="10332"/>
                  </a:lnTo>
                  <a:lnTo>
                    <a:pt x="35926" y="13879"/>
                  </a:lnTo>
                  <a:lnTo>
                    <a:pt x="37006" y="17272"/>
                  </a:lnTo>
                  <a:lnTo>
                    <a:pt x="37006" y="28838"/>
                  </a:lnTo>
                  <a:lnTo>
                    <a:pt x="27754" y="28838"/>
                  </a:lnTo>
                  <a:lnTo>
                    <a:pt x="19736" y="30072"/>
                  </a:lnTo>
                  <a:lnTo>
                    <a:pt x="12798" y="31151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1224"/>
                  </a:lnTo>
                  <a:lnTo>
                    <a:pt x="27754" y="63537"/>
                  </a:lnTo>
                  <a:lnTo>
                    <a:pt x="18503" y="63537"/>
                  </a:lnTo>
                  <a:lnTo>
                    <a:pt x="13877" y="61224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3879"/>
                  </a:lnTo>
                  <a:close/>
                </a:path>
                <a:path w="50883" h="75103">
                  <a:moveTo>
                    <a:pt x="0" y="53204"/>
                  </a:moveTo>
                  <a:lnTo>
                    <a:pt x="0" y="6014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13877" y="61224"/>
                  </a:lnTo>
                  <a:lnTo>
                    <a:pt x="11564" y="56597"/>
                  </a:lnTo>
                  <a:lnTo>
                    <a:pt x="11564" y="47344"/>
                  </a:lnTo>
                  <a:lnTo>
                    <a:pt x="12798" y="43951"/>
                  </a:lnTo>
                  <a:lnTo>
                    <a:pt x="16190" y="41638"/>
                  </a:lnTo>
                  <a:lnTo>
                    <a:pt x="12798" y="31151"/>
                  </a:lnTo>
                  <a:lnTo>
                    <a:pt x="6938" y="35778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53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8" name="object 706">
              <a:extLst>
                <a:ext uri="{FF2B5EF4-FFF2-40B4-BE49-F238E27FC236}">
                  <a16:creationId xmlns:a16="http://schemas.microsoft.com/office/drawing/2014/main" id="{545DA55B-58CA-4B58-937D-4FA5FD0E2D86}"/>
                </a:ext>
              </a:extLst>
            </p:cNvPr>
            <p:cNvSpPr/>
            <p:nvPr/>
          </p:nvSpPr>
          <p:spPr>
            <a:xfrm>
              <a:off x="8119493" y="2447284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3877" y="17272"/>
                  </a:lnTo>
                  <a:lnTo>
                    <a:pt x="14956" y="14959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585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5648"/>
                  </a:lnTo>
                  <a:lnTo>
                    <a:pt x="41643" y="3826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89" name="object 707">
              <a:extLst>
                <a:ext uri="{FF2B5EF4-FFF2-40B4-BE49-F238E27FC236}">
                  <a16:creationId xmlns:a16="http://schemas.microsoft.com/office/drawing/2014/main" id="{88922539-51AE-4668-8E83-8566AA36B9C5}"/>
                </a:ext>
              </a:extLst>
            </p:cNvPr>
            <p:cNvSpPr/>
            <p:nvPr/>
          </p:nvSpPr>
          <p:spPr>
            <a:xfrm>
              <a:off x="8183020" y="2447284"/>
              <a:ext cx="52117" cy="101783"/>
            </a:xfrm>
            <a:custGeom>
              <a:avLst/>
              <a:gdLst/>
              <a:ahLst/>
              <a:cxnLst/>
              <a:rect l="l" t="t" r="r" b="b"/>
              <a:pathLst>
                <a:path w="52117" h="101783">
                  <a:moveTo>
                    <a:pt x="6938" y="95923"/>
                  </a:moveTo>
                  <a:lnTo>
                    <a:pt x="9251" y="97156"/>
                  </a:lnTo>
                  <a:lnTo>
                    <a:pt x="13877" y="99470"/>
                  </a:lnTo>
                  <a:lnTo>
                    <a:pt x="18503" y="101783"/>
                  </a:lnTo>
                  <a:lnTo>
                    <a:pt x="34693" y="101783"/>
                  </a:lnTo>
                  <a:lnTo>
                    <a:pt x="40552" y="99470"/>
                  </a:lnTo>
                  <a:lnTo>
                    <a:pt x="45178" y="94843"/>
                  </a:lnTo>
                  <a:lnTo>
                    <a:pt x="49804" y="90217"/>
                  </a:lnTo>
                  <a:lnTo>
                    <a:pt x="52117" y="83277"/>
                  </a:lnTo>
                  <a:lnTo>
                    <a:pt x="52117" y="1079"/>
                  </a:lnTo>
                  <a:lnTo>
                    <a:pt x="41632" y="1079"/>
                  </a:lnTo>
                  <a:lnTo>
                    <a:pt x="4163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8506"/>
                  </a:lnTo>
                  <a:lnTo>
                    <a:pt x="40552" y="55518"/>
                  </a:lnTo>
                  <a:lnTo>
                    <a:pt x="38239" y="61224"/>
                  </a:lnTo>
                  <a:lnTo>
                    <a:pt x="33614" y="64771"/>
                  </a:lnTo>
                  <a:lnTo>
                    <a:pt x="22049" y="64771"/>
                  </a:lnTo>
                  <a:lnTo>
                    <a:pt x="17423" y="62458"/>
                  </a:lnTo>
                  <a:lnTo>
                    <a:pt x="15110" y="58911"/>
                  </a:lnTo>
                  <a:lnTo>
                    <a:pt x="12798" y="54284"/>
                  </a:lnTo>
                  <a:lnTo>
                    <a:pt x="11564" y="48578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19"/>
                  </a:lnTo>
                  <a:lnTo>
                    <a:pt x="5572" y="8503"/>
                  </a:lnTo>
                  <a:lnTo>
                    <a:pt x="1517" y="18946"/>
                  </a:lnTo>
                  <a:lnTo>
                    <a:pt x="0" y="33465"/>
                  </a:lnTo>
                  <a:lnTo>
                    <a:pt x="0" y="51971"/>
                  </a:lnTo>
                  <a:lnTo>
                    <a:pt x="2312" y="60144"/>
                  </a:lnTo>
                  <a:lnTo>
                    <a:pt x="6938" y="65850"/>
                  </a:lnTo>
                  <a:lnTo>
                    <a:pt x="10485" y="71711"/>
                  </a:lnTo>
                  <a:lnTo>
                    <a:pt x="16190" y="75103"/>
                  </a:lnTo>
                  <a:lnTo>
                    <a:pt x="31301" y="75103"/>
                  </a:lnTo>
                  <a:lnTo>
                    <a:pt x="37006" y="71711"/>
                  </a:lnTo>
                  <a:lnTo>
                    <a:pt x="40552" y="65850"/>
                  </a:lnTo>
                  <a:lnTo>
                    <a:pt x="40552" y="86670"/>
                  </a:lnTo>
                  <a:lnTo>
                    <a:pt x="34693" y="92530"/>
                  </a:lnTo>
                  <a:lnTo>
                    <a:pt x="19736" y="92530"/>
                  </a:lnTo>
                  <a:lnTo>
                    <a:pt x="13877" y="88983"/>
                  </a:lnTo>
                  <a:lnTo>
                    <a:pt x="9251" y="84356"/>
                  </a:lnTo>
                  <a:lnTo>
                    <a:pt x="4625" y="92530"/>
                  </a:lnTo>
                  <a:lnTo>
                    <a:pt x="6938" y="95923"/>
                  </a:lnTo>
                  <a:close/>
                </a:path>
                <a:path w="52117" h="101783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585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0" name="object 708">
              <a:extLst>
                <a:ext uri="{FF2B5EF4-FFF2-40B4-BE49-F238E27FC236}">
                  <a16:creationId xmlns:a16="http://schemas.microsoft.com/office/drawing/2014/main" id="{17C49BCF-CB41-44CB-B987-56DE5BAB379C}"/>
                </a:ext>
              </a:extLst>
            </p:cNvPr>
            <p:cNvSpPr/>
            <p:nvPr/>
          </p:nvSpPr>
          <p:spPr>
            <a:xfrm>
              <a:off x="8250094" y="2447284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0" y="42718"/>
                  </a:moveTo>
                  <a:lnTo>
                    <a:pt x="0" y="5320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2798" y="71711"/>
                  </a:lnTo>
                  <a:lnTo>
                    <a:pt x="19736" y="75103"/>
                  </a:lnTo>
                  <a:lnTo>
                    <a:pt x="29726" y="75069"/>
                  </a:lnTo>
                  <a:lnTo>
                    <a:pt x="42750" y="72049"/>
                  </a:lnTo>
                  <a:lnTo>
                    <a:pt x="52117" y="63537"/>
                  </a:lnTo>
                  <a:lnTo>
                    <a:pt x="46257" y="56597"/>
                  </a:lnTo>
                  <a:lnTo>
                    <a:pt x="42865" y="58911"/>
                  </a:lnTo>
                  <a:lnTo>
                    <a:pt x="40552" y="61224"/>
                  </a:lnTo>
                  <a:lnTo>
                    <a:pt x="35926" y="63537"/>
                  </a:lnTo>
                  <a:lnTo>
                    <a:pt x="32380" y="64771"/>
                  </a:lnTo>
                  <a:lnTo>
                    <a:pt x="23128" y="64771"/>
                  </a:lnTo>
                  <a:lnTo>
                    <a:pt x="19736" y="62458"/>
                  </a:lnTo>
                  <a:lnTo>
                    <a:pt x="16190" y="58911"/>
                  </a:lnTo>
                  <a:lnTo>
                    <a:pt x="13877" y="55518"/>
                  </a:lnTo>
                  <a:lnTo>
                    <a:pt x="11564" y="49657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895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42718"/>
                  </a:lnTo>
                  <a:close/>
                </a:path>
                <a:path w="52117" h="75103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272"/>
                  </a:lnTo>
                  <a:lnTo>
                    <a:pt x="40552" y="21898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04"/>
                  </a:lnTo>
                  <a:lnTo>
                    <a:pt x="52117" y="40404"/>
                  </a:lnTo>
                  <a:lnTo>
                    <a:pt x="52117" y="21898"/>
                  </a:lnTo>
                  <a:lnTo>
                    <a:pt x="49804" y="12645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1" name="object 709">
              <a:extLst>
                <a:ext uri="{FF2B5EF4-FFF2-40B4-BE49-F238E27FC236}">
                  <a16:creationId xmlns:a16="http://schemas.microsoft.com/office/drawing/2014/main" id="{1B3D0D74-2998-424D-A91A-C09A2BCC5F87}"/>
                </a:ext>
              </a:extLst>
            </p:cNvPr>
            <p:cNvSpPr/>
            <p:nvPr/>
          </p:nvSpPr>
          <p:spPr>
            <a:xfrm>
              <a:off x="8313776" y="2447284"/>
              <a:ext cx="49804" cy="75103"/>
            </a:xfrm>
            <a:custGeom>
              <a:avLst/>
              <a:gdLst/>
              <a:ahLst/>
              <a:cxnLst/>
              <a:rect l="l" t="t" r="r" b="b"/>
              <a:pathLst>
                <a:path w="49804" h="75103">
                  <a:moveTo>
                    <a:pt x="32380" y="63537"/>
                  </a:moveTo>
                  <a:lnTo>
                    <a:pt x="28988" y="64771"/>
                  </a:lnTo>
                  <a:lnTo>
                    <a:pt x="20816" y="64771"/>
                  </a:lnTo>
                  <a:lnTo>
                    <a:pt x="18503" y="63537"/>
                  </a:lnTo>
                  <a:lnTo>
                    <a:pt x="13877" y="58911"/>
                  </a:lnTo>
                  <a:lnTo>
                    <a:pt x="11564" y="55518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3537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423" y="75103"/>
                  </a:lnTo>
                  <a:lnTo>
                    <a:pt x="32380" y="75103"/>
                  </a:lnTo>
                  <a:lnTo>
                    <a:pt x="38239" y="72790"/>
                  </a:lnTo>
                  <a:lnTo>
                    <a:pt x="42865" y="69397"/>
                  </a:lnTo>
                  <a:lnTo>
                    <a:pt x="47491" y="65850"/>
                  </a:lnTo>
                  <a:lnTo>
                    <a:pt x="49804" y="60144"/>
                  </a:lnTo>
                  <a:lnTo>
                    <a:pt x="49804" y="48578"/>
                  </a:lnTo>
                  <a:lnTo>
                    <a:pt x="47491" y="45031"/>
                  </a:lnTo>
                  <a:lnTo>
                    <a:pt x="45178" y="41638"/>
                  </a:lnTo>
                  <a:lnTo>
                    <a:pt x="41632" y="38091"/>
                  </a:lnTo>
                  <a:lnTo>
                    <a:pt x="35926" y="34698"/>
                  </a:lnTo>
                  <a:lnTo>
                    <a:pt x="26675" y="31151"/>
                  </a:lnTo>
                  <a:lnTo>
                    <a:pt x="20816" y="28838"/>
                  </a:lnTo>
                  <a:lnTo>
                    <a:pt x="17423" y="26525"/>
                  </a:lnTo>
                  <a:lnTo>
                    <a:pt x="15110" y="24212"/>
                  </a:lnTo>
                  <a:lnTo>
                    <a:pt x="13877" y="19585"/>
                  </a:lnTo>
                  <a:lnTo>
                    <a:pt x="13877" y="16192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1301" y="10332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21898"/>
                  </a:lnTo>
                  <a:lnTo>
                    <a:pt x="48570" y="21898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079"/>
                  </a:lnTo>
                  <a:lnTo>
                    <a:pt x="8172" y="5706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525"/>
                  </a:lnTo>
                  <a:lnTo>
                    <a:pt x="4625" y="28838"/>
                  </a:lnTo>
                  <a:lnTo>
                    <a:pt x="6938" y="33465"/>
                  </a:lnTo>
                  <a:lnTo>
                    <a:pt x="10485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7006" y="49657"/>
                  </a:lnTo>
                  <a:lnTo>
                    <a:pt x="37006" y="60144"/>
                  </a:lnTo>
                  <a:lnTo>
                    <a:pt x="32380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2" name="object 710">
              <a:extLst>
                <a:ext uri="{FF2B5EF4-FFF2-40B4-BE49-F238E27FC236}">
                  <a16:creationId xmlns:a16="http://schemas.microsoft.com/office/drawing/2014/main" id="{4D37D518-9E6F-4EE2-A8B6-849A38442FA3}"/>
                </a:ext>
              </a:extLst>
            </p:cNvPr>
            <p:cNvSpPr/>
            <p:nvPr/>
          </p:nvSpPr>
          <p:spPr>
            <a:xfrm>
              <a:off x="8370519" y="2506195"/>
              <a:ext cx="19582" cy="33619"/>
            </a:xfrm>
            <a:custGeom>
              <a:avLst/>
              <a:gdLst/>
              <a:ahLst/>
              <a:cxnLst/>
              <a:rect l="l" t="t" r="r" b="b"/>
              <a:pathLst>
                <a:path w="19582" h="33619">
                  <a:moveTo>
                    <a:pt x="8018" y="33619"/>
                  </a:moveTo>
                  <a:lnTo>
                    <a:pt x="10330" y="31306"/>
                  </a:lnTo>
                  <a:lnTo>
                    <a:pt x="13877" y="27759"/>
                  </a:lnTo>
                  <a:lnTo>
                    <a:pt x="16190" y="23132"/>
                  </a:lnTo>
                  <a:lnTo>
                    <a:pt x="18503" y="18506"/>
                  </a:lnTo>
                  <a:lnTo>
                    <a:pt x="19582" y="13879"/>
                  </a:lnTo>
                  <a:lnTo>
                    <a:pt x="19582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28992"/>
                  </a:lnTo>
                  <a:lnTo>
                    <a:pt x="8018" y="336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3" name="object 695">
              <a:extLst>
                <a:ext uri="{FF2B5EF4-FFF2-40B4-BE49-F238E27FC236}">
                  <a16:creationId xmlns:a16="http://schemas.microsoft.com/office/drawing/2014/main" id="{576871E2-0FCF-4A08-82AB-AA5F06461E2A}"/>
                </a:ext>
              </a:extLst>
            </p:cNvPr>
            <p:cNvSpPr/>
            <p:nvPr/>
          </p:nvSpPr>
          <p:spPr>
            <a:xfrm>
              <a:off x="1919288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34708" y="63537"/>
                  </a:moveTo>
                  <a:lnTo>
                    <a:pt x="31239" y="64771"/>
                  </a:lnTo>
                  <a:lnTo>
                    <a:pt x="21987" y="64771"/>
                  </a:lnTo>
                  <a:lnTo>
                    <a:pt x="18518" y="63537"/>
                  </a:lnTo>
                  <a:lnTo>
                    <a:pt x="16205" y="60144"/>
                  </a:lnTo>
                  <a:lnTo>
                    <a:pt x="12736" y="56597"/>
                  </a:lnTo>
                  <a:lnTo>
                    <a:pt x="11579" y="49657"/>
                  </a:lnTo>
                  <a:lnTo>
                    <a:pt x="11579" y="24212"/>
                  </a:lnTo>
                  <a:lnTo>
                    <a:pt x="13892" y="18506"/>
                  </a:lnTo>
                  <a:lnTo>
                    <a:pt x="16205" y="14959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525"/>
                  </a:lnTo>
                  <a:lnTo>
                    <a:pt x="52055" y="26525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8019"/>
                  </a:lnTo>
                  <a:lnTo>
                    <a:pt x="1615" y="19071"/>
                  </a:lnTo>
                  <a:lnTo>
                    <a:pt x="0" y="33465"/>
                  </a:lnTo>
                  <a:lnTo>
                    <a:pt x="9" y="42911"/>
                  </a:lnTo>
                  <a:lnTo>
                    <a:pt x="1873" y="56964"/>
                  </a:lnTo>
                  <a:lnTo>
                    <a:pt x="6954" y="67084"/>
                  </a:lnTo>
                  <a:lnTo>
                    <a:pt x="11579" y="72790"/>
                  </a:lnTo>
                  <a:lnTo>
                    <a:pt x="18518" y="75103"/>
                  </a:lnTo>
                  <a:lnTo>
                    <a:pt x="34708" y="75103"/>
                  </a:lnTo>
                  <a:lnTo>
                    <a:pt x="40491" y="72790"/>
                  </a:lnTo>
                  <a:lnTo>
                    <a:pt x="45116" y="68164"/>
                  </a:lnTo>
                  <a:lnTo>
                    <a:pt x="49742" y="63537"/>
                  </a:lnTo>
                  <a:lnTo>
                    <a:pt x="52055" y="57831"/>
                  </a:lnTo>
                  <a:lnTo>
                    <a:pt x="52055" y="50891"/>
                  </a:lnTo>
                  <a:lnTo>
                    <a:pt x="41647" y="50891"/>
                  </a:lnTo>
                  <a:lnTo>
                    <a:pt x="40491" y="55518"/>
                  </a:lnTo>
                  <a:lnTo>
                    <a:pt x="39334" y="58911"/>
                  </a:lnTo>
                  <a:lnTo>
                    <a:pt x="34708" y="635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4" name="object 696">
              <a:extLst>
                <a:ext uri="{FF2B5EF4-FFF2-40B4-BE49-F238E27FC236}">
                  <a16:creationId xmlns:a16="http://schemas.microsoft.com/office/drawing/2014/main" id="{75DC8DC1-D6F5-4955-B3E3-DEAA9DC8C7A0}"/>
                </a:ext>
              </a:extLst>
            </p:cNvPr>
            <p:cNvSpPr/>
            <p:nvPr/>
          </p:nvSpPr>
          <p:spPr>
            <a:xfrm>
              <a:off x="1991019" y="2572200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5" name="object 697">
              <a:extLst>
                <a:ext uri="{FF2B5EF4-FFF2-40B4-BE49-F238E27FC236}">
                  <a16:creationId xmlns:a16="http://schemas.microsoft.com/office/drawing/2014/main" id="{727C951A-A572-45F7-B8BD-8CB30C2B96F8}"/>
                </a:ext>
              </a:extLst>
            </p:cNvPr>
            <p:cNvSpPr/>
            <p:nvPr/>
          </p:nvSpPr>
          <p:spPr>
            <a:xfrm>
              <a:off x="2011835" y="2601193"/>
              <a:ext cx="45028" cy="75103"/>
            </a:xfrm>
            <a:custGeom>
              <a:avLst/>
              <a:gdLst/>
              <a:ahLst/>
              <a:cxnLst/>
              <a:rect l="l" t="t" r="r" b="b"/>
              <a:pathLst>
                <a:path w="45028" h="75103">
                  <a:moveTo>
                    <a:pt x="19659" y="62458"/>
                  </a:moveTo>
                  <a:lnTo>
                    <a:pt x="20816" y="75103"/>
                  </a:lnTo>
                  <a:lnTo>
                    <a:pt x="37021" y="75103"/>
                  </a:lnTo>
                  <a:lnTo>
                    <a:pt x="43960" y="71711"/>
                  </a:lnTo>
                  <a:lnTo>
                    <a:pt x="45028" y="45838"/>
                  </a:lnTo>
                  <a:lnTo>
                    <a:pt x="40315" y="60161"/>
                  </a:lnTo>
                  <a:lnTo>
                    <a:pt x="28926" y="64771"/>
                  </a:lnTo>
                  <a:lnTo>
                    <a:pt x="24285" y="64771"/>
                  </a:lnTo>
                  <a:lnTo>
                    <a:pt x="19659" y="62458"/>
                  </a:lnTo>
                  <a:close/>
                </a:path>
                <a:path w="45028" h="75103">
                  <a:moveTo>
                    <a:pt x="17" y="41795"/>
                  </a:moveTo>
                  <a:lnTo>
                    <a:pt x="2766" y="55541"/>
                  </a:lnTo>
                  <a:lnTo>
                    <a:pt x="8095" y="65850"/>
                  </a:lnTo>
                  <a:lnTo>
                    <a:pt x="13877" y="71711"/>
                  </a:lnTo>
                  <a:lnTo>
                    <a:pt x="20816" y="75103"/>
                  </a:lnTo>
                  <a:lnTo>
                    <a:pt x="19659" y="62458"/>
                  </a:lnTo>
                  <a:lnTo>
                    <a:pt x="17346" y="58911"/>
                  </a:lnTo>
                  <a:lnTo>
                    <a:pt x="13877" y="54284"/>
                  </a:lnTo>
                  <a:lnTo>
                    <a:pt x="12720" y="48578"/>
                  </a:lnTo>
                  <a:lnTo>
                    <a:pt x="12720" y="26525"/>
                  </a:lnTo>
                  <a:lnTo>
                    <a:pt x="13877" y="20819"/>
                  </a:lnTo>
                  <a:lnTo>
                    <a:pt x="17346" y="16192"/>
                  </a:lnTo>
                  <a:lnTo>
                    <a:pt x="19659" y="12645"/>
                  </a:lnTo>
                  <a:lnTo>
                    <a:pt x="24285" y="10332"/>
                  </a:lnTo>
                  <a:lnTo>
                    <a:pt x="33552" y="10332"/>
                  </a:lnTo>
                  <a:lnTo>
                    <a:pt x="37021" y="12645"/>
                  </a:lnTo>
                  <a:lnTo>
                    <a:pt x="40491" y="16192"/>
                  </a:lnTo>
                  <a:lnTo>
                    <a:pt x="43960" y="20819"/>
                  </a:lnTo>
                  <a:lnTo>
                    <a:pt x="45116" y="26525"/>
                  </a:lnTo>
                  <a:lnTo>
                    <a:pt x="45028" y="45838"/>
                  </a:lnTo>
                  <a:lnTo>
                    <a:pt x="43960" y="71711"/>
                  </a:lnTo>
                  <a:lnTo>
                    <a:pt x="49742" y="65850"/>
                  </a:lnTo>
                  <a:lnTo>
                    <a:pt x="50246" y="65207"/>
                  </a:lnTo>
                  <a:lnTo>
                    <a:pt x="55072" y="54856"/>
                  </a:lnTo>
                  <a:lnTo>
                    <a:pt x="56681" y="40404"/>
                  </a:lnTo>
                  <a:lnTo>
                    <a:pt x="56681" y="33308"/>
                  </a:lnTo>
                  <a:lnTo>
                    <a:pt x="54782" y="19562"/>
                  </a:lnTo>
                  <a:lnTo>
                    <a:pt x="48586" y="9253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3877" y="3392"/>
                  </a:lnTo>
                  <a:lnTo>
                    <a:pt x="8095" y="9253"/>
                  </a:lnTo>
                  <a:lnTo>
                    <a:pt x="2105" y="20398"/>
                  </a:lnTo>
                  <a:lnTo>
                    <a:pt x="0" y="34698"/>
                  </a:lnTo>
                  <a:lnTo>
                    <a:pt x="17" y="41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6" name="object 698">
              <a:extLst>
                <a:ext uri="{FF2B5EF4-FFF2-40B4-BE49-F238E27FC236}">
                  <a16:creationId xmlns:a16="http://schemas.microsoft.com/office/drawing/2014/main" id="{7F13E619-B67B-4D32-94B1-3B1386A9A2B0}"/>
                </a:ext>
              </a:extLst>
            </p:cNvPr>
            <p:cNvSpPr/>
            <p:nvPr/>
          </p:nvSpPr>
          <p:spPr>
            <a:xfrm>
              <a:off x="2081237" y="2601193"/>
              <a:ext cx="49742" cy="75103"/>
            </a:xfrm>
            <a:custGeom>
              <a:avLst/>
              <a:gdLst/>
              <a:ahLst/>
              <a:cxnLst/>
              <a:rect l="l" t="t" r="r" b="b"/>
              <a:pathLst>
                <a:path w="49742" h="75103">
                  <a:moveTo>
                    <a:pt x="13877" y="19585"/>
                  </a:moveTo>
                  <a:lnTo>
                    <a:pt x="15033" y="14959"/>
                  </a:lnTo>
                  <a:lnTo>
                    <a:pt x="18518" y="10332"/>
                  </a:lnTo>
                  <a:lnTo>
                    <a:pt x="28926" y="10332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898"/>
                  </a:lnTo>
                  <a:lnTo>
                    <a:pt x="48586" y="21898"/>
                  </a:lnTo>
                  <a:lnTo>
                    <a:pt x="48586" y="14959"/>
                  </a:lnTo>
                  <a:lnTo>
                    <a:pt x="46273" y="10332"/>
                  </a:lnTo>
                  <a:lnTo>
                    <a:pt x="41647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8095" y="5706"/>
                  </a:lnTo>
                  <a:lnTo>
                    <a:pt x="3469" y="9253"/>
                  </a:lnTo>
                  <a:lnTo>
                    <a:pt x="2312" y="14959"/>
                  </a:lnTo>
                  <a:lnTo>
                    <a:pt x="2312" y="26525"/>
                  </a:lnTo>
                  <a:lnTo>
                    <a:pt x="4625" y="31151"/>
                  </a:lnTo>
                  <a:lnTo>
                    <a:pt x="9251" y="35778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3144" y="42718"/>
                  </a:lnTo>
                  <a:lnTo>
                    <a:pt x="28926" y="45031"/>
                  </a:lnTo>
                  <a:lnTo>
                    <a:pt x="32395" y="47344"/>
                  </a:lnTo>
                  <a:lnTo>
                    <a:pt x="35865" y="50891"/>
                  </a:lnTo>
                  <a:lnTo>
                    <a:pt x="37021" y="55518"/>
                  </a:lnTo>
                  <a:lnTo>
                    <a:pt x="35865" y="60144"/>
                  </a:lnTo>
                  <a:lnTo>
                    <a:pt x="32395" y="64771"/>
                  </a:lnTo>
                  <a:lnTo>
                    <a:pt x="20831" y="64771"/>
                  </a:lnTo>
                  <a:lnTo>
                    <a:pt x="17346" y="63537"/>
                  </a:lnTo>
                  <a:lnTo>
                    <a:pt x="15033" y="61224"/>
                  </a:lnTo>
                  <a:lnTo>
                    <a:pt x="11564" y="56597"/>
                  </a:lnTo>
                  <a:lnTo>
                    <a:pt x="11564" y="51971"/>
                  </a:lnTo>
                  <a:lnTo>
                    <a:pt x="0" y="51971"/>
                  </a:lnTo>
                  <a:lnTo>
                    <a:pt x="0" y="58911"/>
                  </a:lnTo>
                  <a:lnTo>
                    <a:pt x="2312" y="64771"/>
                  </a:lnTo>
                  <a:lnTo>
                    <a:pt x="6938" y="68164"/>
                  </a:lnTo>
                  <a:lnTo>
                    <a:pt x="11564" y="72790"/>
                  </a:lnTo>
                  <a:lnTo>
                    <a:pt x="17346" y="75103"/>
                  </a:lnTo>
                  <a:lnTo>
                    <a:pt x="32395" y="75103"/>
                  </a:lnTo>
                  <a:lnTo>
                    <a:pt x="38178" y="72790"/>
                  </a:lnTo>
                  <a:lnTo>
                    <a:pt x="42803" y="69397"/>
                  </a:lnTo>
                  <a:lnTo>
                    <a:pt x="47429" y="65850"/>
                  </a:lnTo>
                  <a:lnTo>
                    <a:pt x="49742" y="61224"/>
                  </a:lnTo>
                  <a:lnTo>
                    <a:pt x="49742" y="49657"/>
                  </a:lnTo>
                  <a:lnTo>
                    <a:pt x="47429" y="45031"/>
                  </a:lnTo>
                  <a:lnTo>
                    <a:pt x="43960" y="41638"/>
                  </a:lnTo>
                  <a:lnTo>
                    <a:pt x="41647" y="38091"/>
                  </a:lnTo>
                  <a:lnTo>
                    <a:pt x="34708" y="34698"/>
                  </a:lnTo>
                  <a:lnTo>
                    <a:pt x="26613" y="31151"/>
                  </a:lnTo>
                  <a:lnTo>
                    <a:pt x="20831" y="28838"/>
                  </a:lnTo>
                  <a:lnTo>
                    <a:pt x="17346" y="27759"/>
                  </a:lnTo>
                  <a:lnTo>
                    <a:pt x="13877" y="24212"/>
                  </a:lnTo>
                  <a:lnTo>
                    <a:pt x="13877" y="195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7" name="object 699">
              <a:extLst>
                <a:ext uri="{FF2B5EF4-FFF2-40B4-BE49-F238E27FC236}">
                  <a16:creationId xmlns:a16="http://schemas.microsoft.com/office/drawing/2014/main" id="{EDB584B2-3308-4B3F-B25E-655BBFB3C7D6}"/>
                </a:ext>
              </a:extLst>
            </p:cNvPr>
            <p:cNvSpPr/>
            <p:nvPr/>
          </p:nvSpPr>
          <p:spPr>
            <a:xfrm>
              <a:off x="2144857" y="2602272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48586" y="72944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4438"/>
                  </a:lnTo>
                  <a:lnTo>
                    <a:pt x="34708" y="60144"/>
                  </a:lnTo>
                  <a:lnTo>
                    <a:pt x="28926" y="63691"/>
                  </a:lnTo>
                  <a:lnTo>
                    <a:pt x="15049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156" y="62458"/>
                  </a:lnTo>
                  <a:lnTo>
                    <a:pt x="4625" y="67084"/>
                  </a:lnTo>
                  <a:lnTo>
                    <a:pt x="8095" y="71711"/>
                  </a:lnTo>
                  <a:lnTo>
                    <a:pt x="13877" y="74024"/>
                  </a:lnTo>
                  <a:lnTo>
                    <a:pt x="27770" y="74024"/>
                  </a:lnTo>
                  <a:lnTo>
                    <a:pt x="33552" y="71711"/>
                  </a:lnTo>
                  <a:lnTo>
                    <a:pt x="37021" y="66005"/>
                  </a:lnTo>
                  <a:lnTo>
                    <a:pt x="37021" y="72944"/>
                  </a:lnTo>
                  <a:lnTo>
                    <a:pt x="48586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8" name="object 700">
              <a:extLst>
                <a:ext uri="{FF2B5EF4-FFF2-40B4-BE49-F238E27FC236}">
                  <a16:creationId xmlns:a16="http://schemas.microsoft.com/office/drawing/2014/main" id="{9B28D183-E7E0-42FF-B475-A38CBA692B0A}"/>
                </a:ext>
              </a:extLst>
            </p:cNvPr>
            <p:cNvSpPr/>
            <p:nvPr/>
          </p:nvSpPr>
          <p:spPr>
            <a:xfrm>
              <a:off x="2210790" y="2601193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079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1898"/>
                  </a:lnTo>
                  <a:lnTo>
                    <a:pt x="13892" y="14959"/>
                  </a:lnTo>
                  <a:lnTo>
                    <a:pt x="18518" y="11566"/>
                  </a:lnTo>
                  <a:lnTo>
                    <a:pt x="26613" y="11566"/>
                  </a:lnTo>
                  <a:lnTo>
                    <a:pt x="30083" y="12645"/>
                  </a:lnTo>
                  <a:lnTo>
                    <a:pt x="30083" y="1079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2313"/>
                  </a:lnTo>
                  <a:lnTo>
                    <a:pt x="11579" y="8019"/>
                  </a:lnTo>
                  <a:lnTo>
                    <a:pt x="11579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9" name="object 701">
              <a:extLst>
                <a:ext uri="{FF2B5EF4-FFF2-40B4-BE49-F238E27FC236}">
                  <a16:creationId xmlns:a16="http://schemas.microsoft.com/office/drawing/2014/main" id="{A33FD2F7-ACEB-49B6-95B1-630F7154C1C9}"/>
                </a:ext>
              </a:extLst>
            </p:cNvPr>
            <p:cNvSpPr/>
            <p:nvPr/>
          </p:nvSpPr>
          <p:spPr>
            <a:xfrm>
              <a:off x="2247812" y="2601193"/>
              <a:ext cx="52055" cy="75103"/>
            </a:xfrm>
            <a:custGeom>
              <a:avLst/>
              <a:gdLst/>
              <a:ahLst/>
              <a:cxnLst/>
              <a:rect l="l" t="t" r="r" b="b"/>
              <a:pathLst>
                <a:path w="52055" h="75103">
                  <a:moveTo>
                    <a:pt x="6435" y="9900"/>
                  </a:move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8095" y="67084"/>
                  </a:lnTo>
                  <a:lnTo>
                    <a:pt x="12720" y="72790"/>
                  </a:lnTo>
                  <a:lnTo>
                    <a:pt x="19659" y="75103"/>
                  </a:lnTo>
                  <a:lnTo>
                    <a:pt x="39334" y="75103"/>
                  </a:lnTo>
                  <a:lnTo>
                    <a:pt x="46273" y="71711"/>
                  </a:lnTo>
                  <a:lnTo>
                    <a:pt x="52055" y="64771"/>
                  </a:lnTo>
                  <a:lnTo>
                    <a:pt x="46273" y="56597"/>
                  </a:lnTo>
                  <a:lnTo>
                    <a:pt x="43960" y="60144"/>
                  </a:lnTo>
                  <a:lnTo>
                    <a:pt x="40491" y="61224"/>
                  </a:lnTo>
                  <a:lnTo>
                    <a:pt x="35865" y="64771"/>
                  </a:lnTo>
                  <a:lnTo>
                    <a:pt x="23128" y="64771"/>
                  </a:lnTo>
                  <a:lnTo>
                    <a:pt x="19659" y="63537"/>
                  </a:lnTo>
                  <a:lnTo>
                    <a:pt x="16190" y="60144"/>
                  </a:lnTo>
                  <a:lnTo>
                    <a:pt x="13877" y="56597"/>
                  </a:lnTo>
                  <a:lnTo>
                    <a:pt x="11564" y="50891"/>
                  </a:lnTo>
                  <a:lnTo>
                    <a:pt x="11564" y="31151"/>
                  </a:lnTo>
                  <a:lnTo>
                    <a:pt x="12720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972" y="10332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close/>
                </a:path>
                <a:path w="52055" h="75103">
                  <a:moveTo>
                    <a:pt x="41647" y="2313"/>
                  </a:moveTo>
                  <a:lnTo>
                    <a:pt x="35865" y="0"/>
                  </a:lnTo>
                  <a:lnTo>
                    <a:pt x="26598" y="0"/>
                  </a:lnTo>
                  <a:lnTo>
                    <a:pt x="21972" y="10332"/>
                  </a:lnTo>
                  <a:lnTo>
                    <a:pt x="31224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272"/>
                  </a:lnTo>
                  <a:lnTo>
                    <a:pt x="40491" y="21898"/>
                  </a:lnTo>
                  <a:lnTo>
                    <a:pt x="40491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3" y="32549"/>
                  </a:lnTo>
                  <a:lnTo>
                    <a:pt x="50828" y="18269"/>
                  </a:lnTo>
                  <a:lnTo>
                    <a:pt x="46273" y="8019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0" name="object 702">
              <a:extLst>
                <a:ext uri="{FF2B5EF4-FFF2-40B4-BE49-F238E27FC236}">
                  <a16:creationId xmlns:a16="http://schemas.microsoft.com/office/drawing/2014/main" id="{08B43881-8402-4DA9-8CD2-BEF511100BC6}"/>
                </a:ext>
              </a:extLst>
            </p:cNvPr>
            <p:cNvSpPr/>
            <p:nvPr/>
          </p:nvSpPr>
          <p:spPr>
            <a:xfrm>
              <a:off x="2306806" y="2660104"/>
              <a:ext cx="18503" cy="34698"/>
            </a:xfrm>
            <a:custGeom>
              <a:avLst/>
              <a:gdLst/>
              <a:ahLst/>
              <a:cxnLst/>
              <a:rect l="l" t="t" r="r" b="b"/>
              <a:pathLst>
                <a:path w="18503" h="34698">
                  <a:moveTo>
                    <a:pt x="6938" y="34698"/>
                  </a:moveTo>
                  <a:lnTo>
                    <a:pt x="10408" y="31306"/>
                  </a:lnTo>
                  <a:lnTo>
                    <a:pt x="12720" y="27759"/>
                  </a:lnTo>
                  <a:lnTo>
                    <a:pt x="15033" y="23132"/>
                  </a:lnTo>
                  <a:lnTo>
                    <a:pt x="17346" y="18506"/>
                  </a:lnTo>
                  <a:lnTo>
                    <a:pt x="18503" y="13879"/>
                  </a:lnTo>
                  <a:lnTo>
                    <a:pt x="18503" y="0"/>
                  </a:lnTo>
                  <a:lnTo>
                    <a:pt x="6938" y="0"/>
                  </a:lnTo>
                  <a:lnTo>
                    <a:pt x="6938" y="17426"/>
                  </a:lnTo>
                  <a:lnTo>
                    <a:pt x="4625" y="23132"/>
                  </a:lnTo>
                  <a:lnTo>
                    <a:pt x="0" y="30072"/>
                  </a:lnTo>
                  <a:lnTo>
                    <a:pt x="6938" y="34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1" name="object 692">
              <a:extLst>
                <a:ext uri="{FF2B5EF4-FFF2-40B4-BE49-F238E27FC236}">
                  <a16:creationId xmlns:a16="http://schemas.microsoft.com/office/drawing/2014/main" id="{29A1D7EA-4C64-4848-AF1F-9047DF18EBD1}"/>
                </a:ext>
              </a:extLst>
            </p:cNvPr>
            <p:cNvSpPr/>
            <p:nvPr/>
          </p:nvSpPr>
          <p:spPr>
            <a:xfrm>
              <a:off x="2369331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1079" y="65850"/>
                  </a:moveTo>
                  <a:lnTo>
                    <a:pt x="4625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14956" y="63537"/>
                  </a:lnTo>
                  <a:lnTo>
                    <a:pt x="12643" y="60144"/>
                  </a:lnTo>
                  <a:lnTo>
                    <a:pt x="11564" y="56597"/>
                  </a:lnTo>
                  <a:lnTo>
                    <a:pt x="11564" y="48578"/>
                  </a:lnTo>
                  <a:lnTo>
                    <a:pt x="12643" y="45031"/>
                  </a:lnTo>
                  <a:lnTo>
                    <a:pt x="16190" y="42718"/>
                  </a:lnTo>
                  <a:lnTo>
                    <a:pt x="19582" y="40404"/>
                  </a:lnTo>
                  <a:lnTo>
                    <a:pt x="24208" y="38091"/>
                  </a:lnTo>
                  <a:lnTo>
                    <a:pt x="35772" y="38091"/>
                  </a:lnTo>
                  <a:lnTo>
                    <a:pt x="35772" y="55518"/>
                  </a:lnTo>
                  <a:lnTo>
                    <a:pt x="33459" y="60144"/>
                  </a:lnTo>
                  <a:lnTo>
                    <a:pt x="30067" y="62458"/>
                  </a:lnTo>
                  <a:lnTo>
                    <a:pt x="25441" y="64771"/>
                  </a:lnTo>
                  <a:lnTo>
                    <a:pt x="21895" y="64771"/>
                  </a:lnTo>
                  <a:lnTo>
                    <a:pt x="26521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72790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8570" y="68164"/>
                  </a:lnTo>
                  <a:lnTo>
                    <a:pt x="48570" y="14959"/>
                  </a:lnTo>
                  <a:lnTo>
                    <a:pt x="46257" y="9253"/>
                  </a:lnTo>
                  <a:lnTo>
                    <a:pt x="42711" y="5706"/>
                  </a:lnTo>
                  <a:lnTo>
                    <a:pt x="38085" y="1079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079"/>
                  </a:lnTo>
                  <a:lnTo>
                    <a:pt x="12643" y="2313"/>
                  </a:lnTo>
                  <a:lnTo>
                    <a:pt x="9251" y="4626"/>
                  </a:lnTo>
                  <a:lnTo>
                    <a:pt x="5705" y="6939"/>
                  </a:lnTo>
                  <a:lnTo>
                    <a:pt x="3392" y="10332"/>
                  </a:lnTo>
                  <a:lnTo>
                    <a:pt x="2312" y="13879"/>
                  </a:lnTo>
                  <a:lnTo>
                    <a:pt x="1079" y="17272"/>
                  </a:lnTo>
                  <a:lnTo>
                    <a:pt x="1079" y="20819"/>
                  </a:lnTo>
                  <a:lnTo>
                    <a:pt x="12643" y="20819"/>
                  </a:lnTo>
                  <a:lnTo>
                    <a:pt x="12643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8834" y="10332"/>
                  </a:lnTo>
                  <a:lnTo>
                    <a:pt x="33459" y="12645"/>
                  </a:lnTo>
                  <a:lnTo>
                    <a:pt x="35772" y="17272"/>
                  </a:lnTo>
                  <a:lnTo>
                    <a:pt x="35772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079" y="65850"/>
                  </a:lnTo>
                  <a:close/>
                </a:path>
                <a:path w="50883" h="75103">
                  <a:moveTo>
                    <a:pt x="20816" y="75103"/>
                  </a:moveTo>
                  <a:lnTo>
                    <a:pt x="26521" y="75103"/>
                  </a:lnTo>
                  <a:lnTo>
                    <a:pt x="21895" y="64771"/>
                  </a:lnTo>
                  <a:lnTo>
                    <a:pt x="18503" y="64771"/>
                  </a:lnTo>
                  <a:lnTo>
                    <a:pt x="14956" y="63537"/>
                  </a:lnTo>
                  <a:lnTo>
                    <a:pt x="13877" y="75103"/>
                  </a:lnTo>
                  <a:lnTo>
                    <a:pt x="20816" y="75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2" name="object 693">
              <a:extLst>
                <a:ext uri="{FF2B5EF4-FFF2-40B4-BE49-F238E27FC236}">
                  <a16:creationId xmlns:a16="http://schemas.microsoft.com/office/drawing/2014/main" id="{05D23BF3-E98F-434B-8517-A28F9766CD81}"/>
                </a:ext>
              </a:extLst>
            </p:cNvPr>
            <p:cNvSpPr/>
            <p:nvPr/>
          </p:nvSpPr>
          <p:spPr>
            <a:xfrm>
              <a:off x="2435172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237" y="384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3" name="object 694">
              <a:extLst>
                <a:ext uri="{FF2B5EF4-FFF2-40B4-BE49-F238E27FC236}">
                  <a16:creationId xmlns:a16="http://schemas.microsoft.com/office/drawing/2014/main" id="{69F8D0C8-8D37-4BC8-AB34-D14281C9B311}"/>
                </a:ext>
              </a:extLst>
            </p:cNvPr>
            <p:cNvSpPr/>
            <p:nvPr/>
          </p:nvSpPr>
          <p:spPr>
            <a:xfrm>
              <a:off x="2498853" y="2572200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17269" y="41638"/>
                  </a:moveTo>
                  <a:lnTo>
                    <a:pt x="21895" y="39325"/>
                  </a:lnTo>
                  <a:lnTo>
                    <a:pt x="32380" y="39325"/>
                  </a:lnTo>
                  <a:lnTo>
                    <a:pt x="37006" y="41638"/>
                  </a:lnTo>
                  <a:lnTo>
                    <a:pt x="40398" y="48578"/>
                  </a:lnTo>
                  <a:lnTo>
                    <a:pt x="40398" y="84511"/>
                  </a:lnTo>
                  <a:lnTo>
                    <a:pt x="37006" y="90217"/>
                  </a:lnTo>
                  <a:lnTo>
                    <a:pt x="32380" y="93764"/>
                  </a:lnTo>
                  <a:lnTo>
                    <a:pt x="21895" y="93764"/>
                  </a:lnTo>
                  <a:lnTo>
                    <a:pt x="17269" y="91450"/>
                  </a:lnTo>
                  <a:lnTo>
                    <a:pt x="14956" y="87903"/>
                  </a:lnTo>
                  <a:lnTo>
                    <a:pt x="12643" y="84511"/>
                  </a:lnTo>
                  <a:lnTo>
                    <a:pt x="11564" y="78650"/>
                  </a:lnTo>
                  <a:lnTo>
                    <a:pt x="10330" y="101783"/>
                  </a:lnTo>
                  <a:lnTo>
                    <a:pt x="16190" y="104096"/>
                  </a:lnTo>
                  <a:lnTo>
                    <a:pt x="31146" y="104096"/>
                  </a:lnTo>
                  <a:lnTo>
                    <a:pt x="37006" y="100703"/>
                  </a:lnTo>
                  <a:lnTo>
                    <a:pt x="40398" y="94843"/>
                  </a:lnTo>
                  <a:lnTo>
                    <a:pt x="41632" y="103017"/>
                  </a:lnTo>
                  <a:lnTo>
                    <a:pt x="51963" y="10301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7012"/>
                  </a:lnTo>
                  <a:lnTo>
                    <a:pt x="35772" y="31306"/>
                  </a:lnTo>
                  <a:lnTo>
                    <a:pt x="31146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11564" y="54438"/>
                  </a:lnTo>
                  <a:lnTo>
                    <a:pt x="12643" y="48578"/>
                  </a:lnTo>
                  <a:lnTo>
                    <a:pt x="14956" y="45185"/>
                  </a:lnTo>
                  <a:lnTo>
                    <a:pt x="17269" y="41638"/>
                  </a:lnTo>
                  <a:close/>
                </a:path>
                <a:path w="51963" h="104096">
                  <a:moveTo>
                    <a:pt x="950" y="49527"/>
                  </a:move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lnTo>
                    <a:pt x="5705" y="94843"/>
                  </a:lnTo>
                  <a:lnTo>
                    <a:pt x="10330" y="101783"/>
                  </a:lnTo>
                  <a:lnTo>
                    <a:pt x="11564" y="78650"/>
                  </a:lnTo>
                  <a:lnTo>
                    <a:pt x="11564" y="54438"/>
                  </a:lnTo>
                  <a:lnTo>
                    <a:pt x="10330" y="31306"/>
                  </a:lnTo>
                  <a:lnTo>
                    <a:pt x="5705" y="37012"/>
                  </a:lnTo>
                  <a:lnTo>
                    <a:pt x="4797" y="38467"/>
                  </a:lnTo>
                  <a:lnTo>
                    <a:pt x="950" y="495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4" name="object 678">
              <a:extLst>
                <a:ext uri="{FF2B5EF4-FFF2-40B4-BE49-F238E27FC236}">
                  <a16:creationId xmlns:a16="http://schemas.microsoft.com/office/drawing/2014/main" id="{67C41654-3D67-4BCC-9515-B04AB957411F}"/>
                </a:ext>
              </a:extLst>
            </p:cNvPr>
            <p:cNvSpPr/>
            <p:nvPr/>
          </p:nvSpPr>
          <p:spPr>
            <a:xfrm>
              <a:off x="2595995" y="2572200"/>
              <a:ext cx="53196" cy="104096"/>
            </a:xfrm>
            <a:custGeom>
              <a:avLst/>
              <a:gdLst/>
              <a:ahLst/>
              <a:cxnLst/>
              <a:rect l="l" t="t" r="r" b="b"/>
              <a:pathLst>
                <a:path w="53196" h="104096">
                  <a:moveTo>
                    <a:pt x="2312" y="89137"/>
                  </a:moveTo>
                  <a:lnTo>
                    <a:pt x="6938" y="94843"/>
                  </a:lnTo>
                  <a:lnTo>
                    <a:pt x="11564" y="101783"/>
                  </a:lnTo>
                  <a:lnTo>
                    <a:pt x="12643" y="78650"/>
                  </a:lnTo>
                  <a:lnTo>
                    <a:pt x="12643" y="54438"/>
                  </a:lnTo>
                  <a:lnTo>
                    <a:pt x="13877" y="48578"/>
                  </a:lnTo>
                  <a:lnTo>
                    <a:pt x="16190" y="45185"/>
                  </a:lnTo>
                  <a:lnTo>
                    <a:pt x="1850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8239" y="41638"/>
                  </a:lnTo>
                  <a:lnTo>
                    <a:pt x="40552" y="48578"/>
                  </a:lnTo>
                  <a:lnTo>
                    <a:pt x="40552" y="84511"/>
                  </a:lnTo>
                  <a:lnTo>
                    <a:pt x="38239" y="90217"/>
                  </a:lnTo>
                  <a:lnTo>
                    <a:pt x="33614" y="93764"/>
                  </a:lnTo>
                  <a:lnTo>
                    <a:pt x="22049" y="93764"/>
                  </a:lnTo>
                  <a:lnTo>
                    <a:pt x="18503" y="91450"/>
                  </a:lnTo>
                  <a:lnTo>
                    <a:pt x="24362" y="104096"/>
                  </a:lnTo>
                  <a:lnTo>
                    <a:pt x="31301" y="104096"/>
                  </a:lnTo>
                  <a:lnTo>
                    <a:pt x="37006" y="100703"/>
                  </a:lnTo>
                  <a:lnTo>
                    <a:pt x="41632" y="94843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12"/>
                  </a:lnTo>
                  <a:lnTo>
                    <a:pt x="37006" y="31306"/>
                  </a:lnTo>
                  <a:lnTo>
                    <a:pt x="31301" y="28992"/>
                  </a:lnTo>
                  <a:lnTo>
                    <a:pt x="16190" y="28992"/>
                  </a:lnTo>
                  <a:lnTo>
                    <a:pt x="10330" y="31306"/>
                  </a:lnTo>
                  <a:lnTo>
                    <a:pt x="6938" y="37012"/>
                  </a:lnTo>
                  <a:lnTo>
                    <a:pt x="5890" y="38672"/>
                  </a:lnTo>
                  <a:lnTo>
                    <a:pt x="1472" y="49655"/>
                  </a:lnTo>
                  <a:lnTo>
                    <a:pt x="0" y="63691"/>
                  </a:lnTo>
                  <a:lnTo>
                    <a:pt x="0" y="80964"/>
                  </a:lnTo>
                  <a:lnTo>
                    <a:pt x="2312" y="89137"/>
                  </a:lnTo>
                  <a:close/>
                </a:path>
                <a:path w="53196" h="104096">
                  <a:moveTo>
                    <a:pt x="17423" y="104096"/>
                  </a:moveTo>
                  <a:lnTo>
                    <a:pt x="24362" y="104096"/>
                  </a:lnTo>
                  <a:lnTo>
                    <a:pt x="18503" y="91450"/>
                  </a:lnTo>
                  <a:lnTo>
                    <a:pt x="16190" y="87903"/>
                  </a:lnTo>
                  <a:lnTo>
                    <a:pt x="13877" y="84511"/>
                  </a:lnTo>
                  <a:lnTo>
                    <a:pt x="12643" y="78650"/>
                  </a:lnTo>
                  <a:lnTo>
                    <a:pt x="11564" y="101783"/>
                  </a:lnTo>
                  <a:lnTo>
                    <a:pt x="17423" y="104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5" name="object 679">
              <a:extLst>
                <a:ext uri="{FF2B5EF4-FFF2-40B4-BE49-F238E27FC236}">
                  <a16:creationId xmlns:a16="http://schemas.microsoft.com/office/drawing/2014/main" id="{02963A95-D09B-4AE3-808E-1677071D858C}"/>
                </a:ext>
              </a:extLst>
            </p:cNvPr>
            <p:cNvSpPr/>
            <p:nvPr/>
          </p:nvSpPr>
          <p:spPr>
            <a:xfrm>
              <a:off x="2664302" y="2601193"/>
              <a:ext cx="43855" cy="75103"/>
            </a:xfrm>
            <a:custGeom>
              <a:avLst/>
              <a:gdLst/>
              <a:ahLst/>
              <a:cxnLst/>
              <a:rect l="l" t="t" r="r" b="b"/>
              <a:pathLst>
                <a:path w="43855" h="75103">
                  <a:moveTo>
                    <a:pt x="18503" y="62458"/>
                  </a:moveTo>
                  <a:lnTo>
                    <a:pt x="19582" y="75103"/>
                  </a:lnTo>
                  <a:lnTo>
                    <a:pt x="35772" y="75103"/>
                  </a:lnTo>
                  <a:lnTo>
                    <a:pt x="42711" y="71711"/>
                  </a:lnTo>
                  <a:lnTo>
                    <a:pt x="43855" y="45838"/>
                  </a:lnTo>
                  <a:lnTo>
                    <a:pt x="39112" y="60161"/>
                  </a:lnTo>
                  <a:lnTo>
                    <a:pt x="27754" y="64771"/>
                  </a:lnTo>
                  <a:lnTo>
                    <a:pt x="23128" y="64771"/>
                  </a:lnTo>
                  <a:lnTo>
                    <a:pt x="18503" y="62458"/>
                  </a:lnTo>
                  <a:close/>
                </a:path>
                <a:path w="43855" h="75103">
                  <a:moveTo>
                    <a:pt x="2312" y="60144"/>
                  </a:moveTo>
                  <a:lnTo>
                    <a:pt x="6938" y="65850"/>
                  </a:lnTo>
                  <a:lnTo>
                    <a:pt x="12643" y="71711"/>
                  </a:lnTo>
                  <a:lnTo>
                    <a:pt x="19582" y="75103"/>
                  </a:lnTo>
                  <a:lnTo>
                    <a:pt x="18503" y="62458"/>
                  </a:lnTo>
                  <a:lnTo>
                    <a:pt x="16190" y="58911"/>
                  </a:lnTo>
                  <a:lnTo>
                    <a:pt x="12643" y="54284"/>
                  </a:lnTo>
                  <a:lnTo>
                    <a:pt x="11564" y="48578"/>
                  </a:lnTo>
                  <a:lnTo>
                    <a:pt x="11564" y="26525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5772" y="12645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525"/>
                  </a:lnTo>
                  <a:lnTo>
                    <a:pt x="43855" y="45838"/>
                  </a:lnTo>
                  <a:lnTo>
                    <a:pt x="42711" y="71711"/>
                  </a:lnTo>
                  <a:lnTo>
                    <a:pt x="48570" y="65850"/>
                  </a:lnTo>
                  <a:lnTo>
                    <a:pt x="49074" y="65207"/>
                  </a:lnTo>
                  <a:lnTo>
                    <a:pt x="53900" y="54856"/>
                  </a:lnTo>
                  <a:lnTo>
                    <a:pt x="55509" y="40404"/>
                  </a:lnTo>
                  <a:lnTo>
                    <a:pt x="55509" y="33278"/>
                  </a:lnTo>
                  <a:lnTo>
                    <a:pt x="53596" y="19550"/>
                  </a:lnTo>
                  <a:lnTo>
                    <a:pt x="47337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0247"/>
                  </a:lnTo>
                  <a:lnTo>
                    <a:pt x="0" y="34698"/>
                  </a:lnTo>
                  <a:lnTo>
                    <a:pt x="0" y="51971"/>
                  </a:lnTo>
                  <a:lnTo>
                    <a:pt x="2312" y="6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6" name="object 680">
              <a:extLst>
                <a:ext uri="{FF2B5EF4-FFF2-40B4-BE49-F238E27FC236}">
                  <a16:creationId xmlns:a16="http://schemas.microsoft.com/office/drawing/2014/main" id="{FF05908B-B3DA-4BFA-A029-B5671398E9B9}"/>
                </a:ext>
              </a:extLst>
            </p:cNvPr>
            <p:cNvSpPr/>
            <p:nvPr/>
          </p:nvSpPr>
          <p:spPr>
            <a:xfrm>
              <a:off x="2732456" y="2601193"/>
              <a:ext cx="52117" cy="75103"/>
            </a:xfrm>
            <a:custGeom>
              <a:avLst/>
              <a:gdLst/>
              <a:ahLst/>
              <a:cxnLst/>
              <a:rect l="l" t="t" r="r" b="b"/>
              <a:pathLst>
                <a:path w="52117" h="75103">
                  <a:moveTo>
                    <a:pt x="11564" y="72790"/>
                  </a:moveTo>
                  <a:lnTo>
                    <a:pt x="18503" y="75103"/>
                  </a:lnTo>
                  <a:lnTo>
                    <a:pt x="33614" y="75103"/>
                  </a:lnTo>
                  <a:lnTo>
                    <a:pt x="39319" y="72790"/>
                  </a:lnTo>
                  <a:lnTo>
                    <a:pt x="43944" y="68164"/>
                  </a:lnTo>
                  <a:lnTo>
                    <a:pt x="48570" y="63537"/>
                  </a:lnTo>
                  <a:lnTo>
                    <a:pt x="52117" y="57831"/>
                  </a:lnTo>
                  <a:lnTo>
                    <a:pt x="52117" y="50891"/>
                  </a:lnTo>
                  <a:lnTo>
                    <a:pt x="40552" y="50891"/>
                  </a:lnTo>
                  <a:lnTo>
                    <a:pt x="40552" y="55518"/>
                  </a:lnTo>
                  <a:lnTo>
                    <a:pt x="39319" y="58911"/>
                  </a:lnTo>
                  <a:lnTo>
                    <a:pt x="34693" y="63537"/>
                  </a:lnTo>
                  <a:lnTo>
                    <a:pt x="31301" y="64771"/>
                  </a:lnTo>
                  <a:lnTo>
                    <a:pt x="22049" y="64771"/>
                  </a:lnTo>
                  <a:lnTo>
                    <a:pt x="17423" y="63537"/>
                  </a:lnTo>
                  <a:lnTo>
                    <a:pt x="15110" y="60144"/>
                  </a:lnTo>
                  <a:lnTo>
                    <a:pt x="12798" y="56597"/>
                  </a:lnTo>
                  <a:lnTo>
                    <a:pt x="11564" y="49657"/>
                  </a:lnTo>
                  <a:lnTo>
                    <a:pt x="11564" y="24212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525"/>
                  </a:lnTo>
                  <a:lnTo>
                    <a:pt x="52117" y="26525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19"/>
                  </a:lnTo>
                  <a:lnTo>
                    <a:pt x="1608" y="19069"/>
                  </a:lnTo>
                  <a:lnTo>
                    <a:pt x="0" y="33465"/>
                  </a:lnTo>
                  <a:lnTo>
                    <a:pt x="9" y="42906"/>
                  </a:lnTo>
                  <a:lnTo>
                    <a:pt x="1865" y="56962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7" name="object 681">
              <a:extLst>
                <a:ext uri="{FF2B5EF4-FFF2-40B4-BE49-F238E27FC236}">
                  <a16:creationId xmlns:a16="http://schemas.microsoft.com/office/drawing/2014/main" id="{BF33BD2E-D455-4D7D-AEA6-E60AD970FBEE}"/>
                </a:ext>
              </a:extLst>
            </p:cNvPr>
            <p:cNvSpPr/>
            <p:nvPr/>
          </p:nvSpPr>
          <p:spPr>
            <a:xfrm>
              <a:off x="2797217" y="260227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944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3614" y="60144"/>
                  </a:lnTo>
                  <a:lnTo>
                    <a:pt x="28988" y="63691"/>
                  </a:lnTo>
                  <a:lnTo>
                    <a:pt x="15110" y="63691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18"/>
                  </a:lnTo>
                  <a:lnTo>
                    <a:pt x="1233" y="62458"/>
                  </a:lnTo>
                  <a:lnTo>
                    <a:pt x="4625" y="6708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7006" y="66005"/>
                  </a:lnTo>
                  <a:lnTo>
                    <a:pt x="37006" y="72944"/>
                  </a:lnTo>
                  <a:lnTo>
                    <a:pt x="48570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8" name="object 682">
              <a:extLst>
                <a:ext uri="{FF2B5EF4-FFF2-40B4-BE49-F238E27FC236}">
                  <a16:creationId xmlns:a16="http://schemas.microsoft.com/office/drawing/2014/main" id="{09D85F81-25E2-4A5A-8AB3-3B186A51088E}"/>
                </a:ext>
              </a:extLst>
            </p:cNvPr>
            <p:cNvSpPr/>
            <p:nvPr/>
          </p:nvSpPr>
          <p:spPr>
            <a:xfrm>
              <a:off x="2863211" y="2601193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49804" y="3392"/>
                  </a:moveTo>
                  <a:lnTo>
                    <a:pt x="46257" y="10332"/>
                  </a:lnTo>
                  <a:lnTo>
                    <a:pt x="42711" y="3392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19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585"/>
                  </a:lnTo>
                  <a:lnTo>
                    <a:pt x="13877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495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0819"/>
                  </a:lnTo>
                  <a:lnTo>
                    <a:pt x="49804" y="17272"/>
                  </a:lnTo>
                  <a:lnTo>
                    <a:pt x="52117" y="14959"/>
                  </a:lnTo>
                  <a:lnTo>
                    <a:pt x="54430" y="11566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272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500" y="15000"/>
                  </a:lnTo>
                  <a:lnTo>
                    <a:pt x="77737" y="3670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09" name="object 683">
              <a:extLst>
                <a:ext uri="{FF2B5EF4-FFF2-40B4-BE49-F238E27FC236}">
                  <a16:creationId xmlns:a16="http://schemas.microsoft.com/office/drawing/2014/main" id="{82E5C062-6BE1-420F-809C-0231E378F384}"/>
                </a:ext>
              </a:extLst>
            </p:cNvPr>
            <p:cNvSpPr/>
            <p:nvPr/>
          </p:nvSpPr>
          <p:spPr>
            <a:xfrm>
              <a:off x="2963899" y="2601193"/>
              <a:ext cx="51963" cy="75103"/>
            </a:xfrm>
            <a:custGeom>
              <a:avLst/>
              <a:gdLst/>
              <a:ahLst/>
              <a:cxnLst/>
              <a:rect l="l" t="t" r="r" b="b"/>
              <a:pathLst>
                <a:path w="51963" h="75103">
                  <a:moveTo>
                    <a:pt x="11564" y="72790"/>
                  </a:moveTo>
                  <a:lnTo>
                    <a:pt x="18503" y="75103"/>
                  </a:lnTo>
                  <a:lnTo>
                    <a:pt x="28831" y="75091"/>
                  </a:lnTo>
                  <a:lnTo>
                    <a:pt x="42016" y="72356"/>
                  </a:lnTo>
                  <a:lnTo>
                    <a:pt x="51963" y="64771"/>
                  </a:lnTo>
                  <a:lnTo>
                    <a:pt x="45024" y="56597"/>
                  </a:lnTo>
                  <a:lnTo>
                    <a:pt x="42711" y="60144"/>
                  </a:lnTo>
                  <a:lnTo>
                    <a:pt x="40398" y="61224"/>
                  </a:lnTo>
                  <a:lnTo>
                    <a:pt x="35772" y="64771"/>
                  </a:lnTo>
                  <a:lnTo>
                    <a:pt x="23128" y="64771"/>
                  </a:lnTo>
                  <a:lnTo>
                    <a:pt x="18503" y="63537"/>
                  </a:lnTo>
                  <a:lnTo>
                    <a:pt x="16190" y="60144"/>
                  </a:lnTo>
                  <a:lnTo>
                    <a:pt x="12643" y="56597"/>
                  </a:lnTo>
                  <a:lnTo>
                    <a:pt x="11564" y="50891"/>
                  </a:lnTo>
                  <a:lnTo>
                    <a:pt x="11564" y="24212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1566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9900"/>
                  </a:lnTo>
                  <a:lnTo>
                    <a:pt x="1608" y="20666"/>
                  </a:lnTo>
                  <a:lnTo>
                    <a:pt x="0" y="34698"/>
                  </a:lnTo>
                  <a:lnTo>
                    <a:pt x="0" y="54284"/>
                  </a:lnTo>
                  <a:lnTo>
                    <a:pt x="2312" y="61224"/>
                  </a:lnTo>
                  <a:lnTo>
                    <a:pt x="6938" y="67084"/>
                  </a:lnTo>
                  <a:lnTo>
                    <a:pt x="11564" y="72790"/>
                  </a:lnTo>
                  <a:close/>
                </a:path>
                <a:path w="51963" h="75103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272"/>
                  </a:lnTo>
                  <a:lnTo>
                    <a:pt x="40398" y="21898"/>
                  </a:lnTo>
                  <a:lnTo>
                    <a:pt x="40398" y="31151"/>
                  </a:lnTo>
                  <a:lnTo>
                    <a:pt x="11564" y="31151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570"/>
                  </a:lnTo>
                  <a:lnTo>
                    <a:pt x="50303" y="18277"/>
                  </a:lnTo>
                  <a:lnTo>
                    <a:pt x="46257" y="8019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0" name="object 684">
              <a:extLst>
                <a:ext uri="{FF2B5EF4-FFF2-40B4-BE49-F238E27FC236}">
                  <a16:creationId xmlns:a16="http://schemas.microsoft.com/office/drawing/2014/main" id="{D5D12E93-BE5A-4AB5-8BF5-D9FB4594023D}"/>
                </a:ext>
              </a:extLst>
            </p:cNvPr>
            <p:cNvSpPr/>
            <p:nvPr/>
          </p:nvSpPr>
          <p:spPr>
            <a:xfrm>
              <a:off x="3029739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1" name="object 685">
              <a:extLst>
                <a:ext uri="{FF2B5EF4-FFF2-40B4-BE49-F238E27FC236}">
                  <a16:creationId xmlns:a16="http://schemas.microsoft.com/office/drawing/2014/main" id="{E6BE5D5E-F31C-4B44-A2EA-F1AB0CEBDE1A}"/>
                </a:ext>
              </a:extLst>
            </p:cNvPr>
            <p:cNvSpPr/>
            <p:nvPr/>
          </p:nvSpPr>
          <p:spPr>
            <a:xfrm>
              <a:off x="3087562" y="2585000"/>
              <a:ext cx="34693" cy="91296"/>
            </a:xfrm>
            <a:custGeom>
              <a:avLst/>
              <a:gdLst/>
              <a:ahLst/>
              <a:cxnLst/>
              <a:rect l="l" t="t" r="r" b="b"/>
              <a:pathLst>
                <a:path w="34693" h="91296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1564" y="26525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4693" y="90217"/>
                  </a:lnTo>
                  <a:lnTo>
                    <a:pt x="34693" y="79730"/>
                  </a:lnTo>
                  <a:lnTo>
                    <a:pt x="31301" y="80964"/>
                  </a:lnTo>
                  <a:lnTo>
                    <a:pt x="27754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4693" y="26525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2" name="object 686">
              <a:extLst>
                <a:ext uri="{FF2B5EF4-FFF2-40B4-BE49-F238E27FC236}">
                  <a16:creationId xmlns:a16="http://schemas.microsoft.com/office/drawing/2014/main" id="{AB3A2D0B-1FCB-403F-A5DD-6DD9AE82B8DD}"/>
                </a:ext>
              </a:extLst>
            </p:cNvPr>
            <p:cNvSpPr/>
            <p:nvPr/>
          </p:nvSpPr>
          <p:spPr>
            <a:xfrm>
              <a:off x="3133820" y="2601193"/>
              <a:ext cx="50883" cy="75103"/>
            </a:xfrm>
            <a:custGeom>
              <a:avLst/>
              <a:gdLst/>
              <a:ahLst/>
              <a:cxnLst/>
              <a:rect l="l" t="t" r="r" b="b"/>
              <a:pathLst>
                <a:path w="50883" h="75103">
                  <a:moveTo>
                    <a:pt x="48570" y="14959"/>
                  </a:moveTo>
                  <a:lnTo>
                    <a:pt x="46257" y="9253"/>
                  </a:lnTo>
                  <a:lnTo>
                    <a:pt x="42865" y="5706"/>
                  </a:lnTo>
                  <a:lnTo>
                    <a:pt x="38239" y="1079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079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332"/>
                  </a:lnTo>
                  <a:lnTo>
                    <a:pt x="2312" y="13879"/>
                  </a:lnTo>
                  <a:lnTo>
                    <a:pt x="1233" y="17272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4959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32380" y="10332"/>
                  </a:lnTo>
                  <a:lnTo>
                    <a:pt x="33614" y="12645"/>
                  </a:lnTo>
                  <a:lnTo>
                    <a:pt x="37006" y="17272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78"/>
                  </a:lnTo>
                  <a:lnTo>
                    <a:pt x="12798" y="45031"/>
                  </a:lnTo>
                  <a:lnTo>
                    <a:pt x="16190" y="42718"/>
                  </a:lnTo>
                  <a:lnTo>
                    <a:pt x="19736" y="40404"/>
                  </a:lnTo>
                  <a:lnTo>
                    <a:pt x="24362" y="38091"/>
                  </a:lnTo>
                  <a:lnTo>
                    <a:pt x="37006" y="38091"/>
                  </a:lnTo>
                  <a:lnTo>
                    <a:pt x="37006" y="55518"/>
                  </a:lnTo>
                  <a:lnTo>
                    <a:pt x="35926" y="57831"/>
                  </a:lnTo>
                  <a:lnTo>
                    <a:pt x="31301" y="62458"/>
                  </a:lnTo>
                  <a:lnTo>
                    <a:pt x="27754" y="63537"/>
                  </a:lnTo>
                  <a:lnTo>
                    <a:pt x="25441" y="64771"/>
                  </a:lnTo>
                  <a:lnTo>
                    <a:pt x="22049" y="64771"/>
                  </a:lnTo>
                  <a:lnTo>
                    <a:pt x="20816" y="75103"/>
                  </a:lnTo>
                  <a:lnTo>
                    <a:pt x="27754" y="75103"/>
                  </a:lnTo>
                  <a:lnTo>
                    <a:pt x="32380" y="71711"/>
                  </a:lnTo>
                  <a:lnTo>
                    <a:pt x="37006" y="65850"/>
                  </a:lnTo>
                  <a:lnTo>
                    <a:pt x="37006" y="69397"/>
                  </a:lnTo>
                  <a:lnTo>
                    <a:pt x="38239" y="72790"/>
                  </a:lnTo>
                  <a:lnTo>
                    <a:pt x="38239" y="74024"/>
                  </a:lnTo>
                  <a:lnTo>
                    <a:pt x="50883" y="74024"/>
                  </a:lnTo>
                  <a:lnTo>
                    <a:pt x="50883" y="72790"/>
                  </a:lnTo>
                  <a:lnTo>
                    <a:pt x="49804" y="68164"/>
                  </a:lnTo>
                  <a:lnTo>
                    <a:pt x="48570" y="63537"/>
                  </a:lnTo>
                  <a:lnTo>
                    <a:pt x="48570" y="14959"/>
                  </a:lnTo>
                  <a:close/>
                </a:path>
                <a:path w="50883" h="75103">
                  <a:moveTo>
                    <a:pt x="11564" y="48578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04"/>
                  </a:lnTo>
                  <a:lnTo>
                    <a:pt x="0" y="46265"/>
                  </a:lnTo>
                  <a:lnTo>
                    <a:pt x="0" y="61224"/>
                  </a:lnTo>
                  <a:lnTo>
                    <a:pt x="1233" y="65850"/>
                  </a:lnTo>
                  <a:lnTo>
                    <a:pt x="5859" y="69397"/>
                  </a:lnTo>
                  <a:lnTo>
                    <a:pt x="9251" y="72790"/>
                  </a:lnTo>
                  <a:lnTo>
                    <a:pt x="13877" y="75103"/>
                  </a:lnTo>
                  <a:lnTo>
                    <a:pt x="20816" y="75103"/>
                  </a:lnTo>
                  <a:lnTo>
                    <a:pt x="22049" y="64771"/>
                  </a:lnTo>
                  <a:lnTo>
                    <a:pt x="18503" y="64771"/>
                  </a:lnTo>
                  <a:lnTo>
                    <a:pt x="16190" y="63537"/>
                  </a:lnTo>
                  <a:lnTo>
                    <a:pt x="12798" y="60144"/>
                  </a:lnTo>
                  <a:lnTo>
                    <a:pt x="11564" y="56597"/>
                  </a:lnTo>
                  <a:lnTo>
                    <a:pt x="11564" y="48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3" name="object 687">
              <a:extLst>
                <a:ext uri="{FF2B5EF4-FFF2-40B4-BE49-F238E27FC236}">
                  <a16:creationId xmlns:a16="http://schemas.microsoft.com/office/drawing/2014/main" id="{F8D1085D-0E1B-4D73-986E-3B2FD536FEDD}"/>
                </a:ext>
              </a:extLst>
            </p:cNvPr>
            <p:cNvSpPr/>
            <p:nvPr/>
          </p:nvSpPr>
          <p:spPr>
            <a:xfrm>
              <a:off x="3192876" y="2585000"/>
              <a:ext cx="33614" cy="91296"/>
            </a:xfrm>
            <a:custGeom>
              <a:avLst/>
              <a:gdLst/>
              <a:ahLst/>
              <a:cxnLst/>
              <a:rect l="l" t="t" r="r" b="b"/>
              <a:pathLst>
                <a:path w="33614" h="91296">
                  <a:moveTo>
                    <a:pt x="23128" y="17272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272"/>
                  </a:lnTo>
                  <a:lnTo>
                    <a:pt x="0" y="17272"/>
                  </a:lnTo>
                  <a:lnTo>
                    <a:pt x="0" y="26525"/>
                  </a:lnTo>
                  <a:lnTo>
                    <a:pt x="10330" y="26525"/>
                  </a:lnTo>
                  <a:lnTo>
                    <a:pt x="10330" y="78650"/>
                  </a:lnTo>
                  <a:lnTo>
                    <a:pt x="11564" y="83277"/>
                  </a:lnTo>
                  <a:lnTo>
                    <a:pt x="15110" y="86670"/>
                  </a:lnTo>
                  <a:lnTo>
                    <a:pt x="17423" y="90217"/>
                  </a:lnTo>
                  <a:lnTo>
                    <a:pt x="20816" y="91296"/>
                  </a:lnTo>
                  <a:lnTo>
                    <a:pt x="31301" y="91296"/>
                  </a:lnTo>
                  <a:lnTo>
                    <a:pt x="33614" y="90217"/>
                  </a:lnTo>
                  <a:lnTo>
                    <a:pt x="33614" y="79730"/>
                  </a:lnTo>
                  <a:lnTo>
                    <a:pt x="32380" y="80964"/>
                  </a:lnTo>
                  <a:lnTo>
                    <a:pt x="28988" y="80964"/>
                  </a:lnTo>
                  <a:lnTo>
                    <a:pt x="24362" y="78650"/>
                  </a:lnTo>
                  <a:lnTo>
                    <a:pt x="23128" y="75103"/>
                  </a:lnTo>
                  <a:lnTo>
                    <a:pt x="23128" y="26525"/>
                  </a:lnTo>
                  <a:lnTo>
                    <a:pt x="33614" y="26525"/>
                  </a:lnTo>
                  <a:lnTo>
                    <a:pt x="33614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4" name="object 688">
              <a:extLst>
                <a:ext uri="{FF2B5EF4-FFF2-40B4-BE49-F238E27FC236}">
                  <a16:creationId xmlns:a16="http://schemas.microsoft.com/office/drawing/2014/main" id="{1857BB8F-39A9-443D-87E2-AA5B8973636D}"/>
                </a:ext>
              </a:extLst>
            </p:cNvPr>
            <p:cNvSpPr/>
            <p:nvPr/>
          </p:nvSpPr>
          <p:spPr>
            <a:xfrm>
              <a:off x="3240367" y="2575747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6939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06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3392" y="0"/>
                  </a:lnTo>
                  <a:lnTo>
                    <a:pt x="0" y="3392"/>
                  </a:lnTo>
                  <a:lnTo>
                    <a:pt x="0" y="6939"/>
                  </a:lnTo>
                  <a:close/>
                </a:path>
                <a:path w="12643" h="99470">
                  <a:moveTo>
                    <a:pt x="0" y="26525"/>
                  </a:moveTo>
                  <a:lnTo>
                    <a:pt x="0" y="99470"/>
                  </a:lnTo>
                  <a:lnTo>
                    <a:pt x="11564" y="99470"/>
                  </a:lnTo>
                  <a:lnTo>
                    <a:pt x="11564" y="26525"/>
                  </a:lnTo>
                  <a:lnTo>
                    <a:pt x="0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5" name="object 689">
              <a:extLst>
                <a:ext uri="{FF2B5EF4-FFF2-40B4-BE49-F238E27FC236}">
                  <a16:creationId xmlns:a16="http://schemas.microsoft.com/office/drawing/2014/main" id="{BD2FD4BA-0F8F-461A-AE3E-3440C5895F15}"/>
                </a:ext>
              </a:extLst>
            </p:cNvPr>
            <p:cNvSpPr/>
            <p:nvPr/>
          </p:nvSpPr>
          <p:spPr>
            <a:xfrm>
              <a:off x="3266888" y="2601193"/>
              <a:ext cx="56742" cy="75103"/>
            </a:xfrm>
            <a:custGeom>
              <a:avLst/>
              <a:gdLst/>
              <a:ahLst/>
              <a:cxnLst/>
              <a:rect l="l" t="t" r="r" b="b"/>
              <a:pathLst>
                <a:path w="56742" h="75103">
                  <a:moveTo>
                    <a:pt x="19736" y="62458"/>
                  </a:moveTo>
                  <a:lnTo>
                    <a:pt x="17423" y="58911"/>
                  </a:lnTo>
                  <a:lnTo>
                    <a:pt x="13877" y="54284"/>
                  </a:lnTo>
                  <a:lnTo>
                    <a:pt x="12798" y="48578"/>
                  </a:lnTo>
                  <a:lnTo>
                    <a:pt x="12798" y="26525"/>
                  </a:lnTo>
                  <a:lnTo>
                    <a:pt x="13877" y="20819"/>
                  </a:lnTo>
                  <a:lnTo>
                    <a:pt x="17423" y="16192"/>
                  </a:lnTo>
                  <a:lnTo>
                    <a:pt x="19736" y="12645"/>
                  </a:lnTo>
                  <a:lnTo>
                    <a:pt x="23128" y="10332"/>
                  </a:lnTo>
                  <a:lnTo>
                    <a:pt x="33614" y="10332"/>
                  </a:lnTo>
                  <a:lnTo>
                    <a:pt x="37006" y="12645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525"/>
                  </a:lnTo>
                  <a:lnTo>
                    <a:pt x="45178" y="42718"/>
                  </a:lnTo>
                  <a:lnTo>
                    <a:pt x="44860" y="45838"/>
                  </a:lnTo>
                  <a:lnTo>
                    <a:pt x="43944" y="71711"/>
                  </a:lnTo>
                  <a:lnTo>
                    <a:pt x="48570" y="65850"/>
                  </a:lnTo>
                  <a:lnTo>
                    <a:pt x="49416" y="64983"/>
                  </a:lnTo>
                  <a:lnTo>
                    <a:pt x="55043" y="54694"/>
                  </a:lnTo>
                  <a:lnTo>
                    <a:pt x="56742" y="40404"/>
                  </a:lnTo>
                  <a:lnTo>
                    <a:pt x="56742" y="33278"/>
                  </a:lnTo>
                  <a:lnTo>
                    <a:pt x="54830" y="19550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392"/>
                  </a:lnTo>
                  <a:lnTo>
                    <a:pt x="8172" y="9253"/>
                  </a:lnTo>
                  <a:lnTo>
                    <a:pt x="2137" y="20409"/>
                  </a:lnTo>
                  <a:lnTo>
                    <a:pt x="0" y="34698"/>
                  </a:lnTo>
                  <a:lnTo>
                    <a:pt x="22" y="41825"/>
                  </a:lnTo>
                  <a:lnTo>
                    <a:pt x="2837" y="55552"/>
                  </a:lnTo>
                  <a:lnTo>
                    <a:pt x="8172" y="65850"/>
                  </a:lnTo>
                  <a:lnTo>
                    <a:pt x="13877" y="71711"/>
                  </a:lnTo>
                  <a:lnTo>
                    <a:pt x="19736" y="75103"/>
                  </a:lnTo>
                  <a:lnTo>
                    <a:pt x="28988" y="75103"/>
                  </a:lnTo>
                  <a:lnTo>
                    <a:pt x="23128" y="64771"/>
                  </a:lnTo>
                  <a:lnTo>
                    <a:pt x="19736" y="62458"/>
                  </a:lnTo>
                  <a:close/>
                </a:path>
                <a:path w="56742" h="75103">
                  <a:moveTo>
                    <a:pt x="23128" y="64771"/>
                  </a:moveTo>
                  <a:lnTo>
                    <a:pt x="28988" y="75103"/>
                  </a:lnTo>
                  <a:lnTo>
                    <a:pt x="37006" y="75103"/>
                  </a:lnTo>
                  <a:lnTo>
                    <a:pt x="43944" y="71711"/>
                  </a:lnTo>
                  <a:lnTo>
                    <a:pt x="44860" y="45838"/>
                  </a:lnTo>
                  <a:lnTo>
                    <a:pt x="39918" y="60161"/>
                  </a:lnTo>
                  <a:lnTo>
                    <a:pt x="28988" y="64771"/>
                  </a:lnTo>
                  <a:lnTo>
                    <a:pt x="23128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6" name="object 690">
              <a:extLst>
                <a:ext uri="{FF2B5EF4-FFF2-40B4-BE49-F238E27FC236}">
                  <a16:creationId xmlns:a16="http://schemas.microsoft.com/office/drawing/2014/main" id="{0EC240B6-FA2C-48A7-A864-4D86C569CC87}"/>
                </a:ext>
              </a:extLst>
            </p:cNvPr>
            <p:cNvSpPr/>
            <p:nvPr/>
          </p:nvSpPr>
          <p:spPr>
            <a:xfrm>
              <a:off x="3338588" y="2601193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0819"/>
                  </a:lnTo>
                  <a:lnTo>
                    <a:pt x="12798" y="17272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5742"/>
                  </a:lnTo>
                  <a:lnTo>
                    <a:pt x="41237" y="384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7" name="object 691">
              <a:extLst>
                <a:ext uri="{FF2B5EF4-FFF2-40B4-BE49-F238E27FC236}">
                  <a16:creationId xmlns:a16="http://schemas.microsoft.com/office/drawing/2014/main" id="{20EAE957-E22F-4B36-9163-C7142DD00FEA}"/>
                </a:ext>
              </a:extLst>
            </p:cNvPr>
            <p:cNvSpPr/>
            <p:nvPr/>
          </p:nvSpPr>
          <p:spPr>
            <a:xfrm>
              <a:off x="3404582" y="2661338"/>
              <a:ext cx="16190" cy="14959"/>
            </a:xfrm>
            <a:custGeom>
              <a:avLst/>
              <a:gdLst/>
              <a:ahLst/>
              <a:cxnLst/>
              <a:rect l="l" t="t" r="r" b="b"/>
              <a:pathLst>
                <a:path w="16190" h="14959">
                  <a:moveTo>
                    <a:pt x="0" y="6939"/>
                  </a:moveTo>
                  <a:lnTo>
                    <a:pt x="0" y="9253"/>
                  </a:lnTo>
                  <a:lnTo>
                    <a:pt x="2312" y="12645"/>
                  </a:lnTo>
                  <a:lnTo>
                    <a:pt x="5705" y="14959"/>
                  </a:lnTo>
                  <a:lnTo>
                    <a:pt x="10330" y="14959"/>
                  </a:lnTo>
                  <a:lnTo>
                    <a:pt x="14956" y="11566"/>
                  </a:lnTo>
                  <a:lnTo>
                    <a:pt x="16190" y="6939"/>
                  </a:lnTo>
                  <a:lnTo>
                    <a:pt x="14956" y="3392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392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8" name="object 668">
              <a:extLst>
                <a:ext uri="{FF2B5EF4-FFF2-40B4-BE49-F238E27FC236}">
                  <a16:creationId xmlns:a16="http://schemas.microsoft.com/office/drawing/2014/main" id="{997D1458-711A-4C70-B27D-1DB302084AC4}"/>
                </a:ext>
              </a:extLst>
            </p:cNvPr>
            <p:cNvSpPr/>
            <p:nvPr/>
          </p:nvSpPr>
          <p:spPr>
            <a:xfrm>
              <a:off x="895577" y="3032693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1567" y="86824"/>
                  </a:moveTo>
                  <a:lnTo>
                    <a:pt x="11567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1567" y="41638"/>
                  </a:lnTo>
                  <a:lnTo>
                    <a:pt x="11567" y="10332"/>
                  </a:lnTo>
                  <a:lnTo>
                    <a:pt x="52053" y="10332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1567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19" name="object 669">
              <a:extLst>
                <a:ext uri="{FF2B5EF4-FFF2-40B4-BE49-F238E27FC236}">
                  <a16:creationId xmlns:a16="http://schemas.microsoft.com/office/drawing/2014/main" id="{925D90B6-08D0-4172-B74A-39F78FF835AB}"/>
                </a:ext>
              </a:extLst>
            </p:cNvPr>
            <p:cNvSpPr/>
            <p:nvPr/>
          </p:nvSpPr>
          <p:spPr>
            <a:xfrm>
              <a:off x="959199" y="3055826"/>
              <a:ext cx="48578" cy="74024"/>
            </a:xfrm>
            <a:custGeom>
              <a:avLst/>
              <a:gdLst/>
              <a:ahLst/>
              <a:cxnLst/>
              <a:rect l="l" t="t" r="r" b="b"/>
              <a:pathLst>
                <a:path w="48578" h="74024">
                  <a:moveTo>
                    <a:pt x="0" y="1079"/>
                  </a:moveTo>
                  <a:lnTo>
                    <a:pt x="0" y="74024"/>
                  </a:lnTo>
                  <a:lnTo>
                    <a:pt x="11572" y="74024"/>
                  </a:lnTo>
                  <a:lnTo>
                    <a:pt x="11572" y="22053"/>
                  </a:lnTo>
                  <a:lnTo>
                    <a:pt x="13885" y="18506"/>
                  </a:lnTo>
                  <a:lnTo>
                    <a:pt x="15041" y="16192"/>
                  </a:lnTo>
                  <a:lnTo>
                    <a:pt x="19667" y="11566"/>
                  </a:lnTo>
                  <a:lnTo>
                    <a:pt x="23136" y="10332"/>
                  </a:lnTo>
                  <a:lnTo>
                    <a:pt x="28918" y="10332"/>
                  </a:lnTo>
                  <a:lnTo>
                    <a:pt x="32388" y="11566"/>
                  </a:lnTo>
                  <a:lnTo>
                    <a:pt x="34701" y="13879"/>
                  </a:lnTo>
                  <a:lnTo>
                    <a:pt x="35857" y="17426"/>
                  </a:lnTo>
                  <a:lnTo>
                    <a:pt x="37014" y="20819"/>
                  </a:lnTo>
                  <a:lnTo>
                    <a:pt x="37014" y="74024"/>
                  </a:lnTo>
                  <a:lnTo>
                    <a:pt x="48578" y="74024"/>
                  </a:lnTo>
                  <a:lnTo>
                    <a:pt x="48578" y="25445"/>
                  </a:lnTo>
                  <a:lnTo>
                    <a:pt x="47670" y="16180"/>
                  </a:lnTo>
                  <a:lnTo>
                    <a:pt x="41214" y="4187"/>
                  </a:lnTo>
                  <a:lnTo>
                    <a:pt x="28918" y="0"/>
                  </a:lnTo>
                  <a:lnTo>
                    <a:pt x="21980" y="0"/>
                  </a:lnTo>
                  <a:lnTo>
                    <a:pt x="16197" y="3392"/>
                  </a:lnTo>
                  <a:lnTo>
                    <a:pt x="11572" y="9253"/>
                  </a:lnTo>
                  <a:lnTo>
                    <a:pt x="11572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0" name="object 670">
              <a:extLst>
                <a:ext uri="{FF2B5EF4-FFF2-40B4-BE49-F238E27FC236}">
                  <a16:creationId xmlns:a16="http://schemas.microsoft.com/office/drawing/2014/main" id="{76B26C81-4938-4DCC-B190-16E3F4EA07CE}"/>
                </a:ext>
              </a:extLst>
            </p:cNvPr>
            <p:cNvSpPr/>
            <p:nvPr/>
          </p:nvSpPr>
          <p:spPr>
            <a:xfrm>
              <a:off x="1021655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0" y="54438"/>
                  </a:moveTo>
                  <a:lnTo>
                    <a:pt x="0" y="61378"/>
                  </a:lnTo>
                  <a:lnTo>
                    <a:pt x="2328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5049" y="75258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lnTo>
                    <a:pt x="13892" y="45185"/>
                  </a:lnTo>
                  <a:lnTo>
                    <a:pt x="17362" y="428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8110" y="37012"/>
                  </a:lnTo>
                  <a:lnTo>
                    <a:pt x="2328" y="41638"/>
                  </a:lnTo>
                  <a:lnTo>
                    <a:pt x="0" y="47498"/>
                  </a:lnTo>
                  <a:lnTo>
                    <a:pt x="0" y="5443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3892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28" y="14959"/>
                  </a:lnTo>
                  <a:lnTo>
                    <a:pt x="1171" y="18506"/>
                  </a:lnTo>
                  <a:lnTo>
                    <a:pt x="1171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3892" y="16192"/>
                  </a:lnTo>
                  <a:lnTo>
                    <a:pt x="18518" y="11566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7362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3552" y="61378"/>
                  </a:lnTo>
                  <a:lnTo>
                    <a:pt x="28926" y="63691"/>
                  </a:lnTo>
                  <a:lnTo>
                    <a:pt x="2545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5049" y="75258"/>
                  </a:lnTo>
                  <a:lnTo>
                    <a:pt x="27770" y="75258"/>
                  </a:lnTo>
                  <a:lnTo>
                    <a:pt x="33552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1" name="object 671">
              <a:extLst>
                <a:ext uri="{FF2B5EF4-FFF2-40B4-BE49-F238E27FC236}">
                  <a16:creationId xmlns:a16="http://schemas.microsoft.com/office/drawing/2014/main" id="{23EF1F35-A470-412B-9212-6E37F844ED61}"/>
                </a:ext>
              </a:extLst>
            </p:cNvPr>
            <p:cNvSpPr/>
            <p:nvPr/>
          </p:nvSpPr>
          <p:spPr>
            <a:xfrm>
              <a:off x="1086446" y="3026833"/>
              <a:ext cx="52040" cy="104250"/>
            </a:xfrm>
            <a:custGeom>
              <a:avLst/>
              <a:gdLst/>
              <a:ahLst/>
              <a:cxnLst/>
              <a:rect l="l" t="t" r="r" b="b"/>
              <a:pathLst>
                <a:path w="52040" h="104250">
                  <a:moveTo>
                    <a:pt x="40475" y="55672"/>
                  </a:moveTo>
                  <a:lnTo>
                    <a:pt x="40475" y="78805"/>
                  </a:lnTo>
                  <a:lnTo>
                    <a:pt x="39319" y="84511"/>
                  </a:lnTo>
                  <a:lnTo>
                    <a:pt x="37006" y="88058"/>
                  </a:lnTo>
                  <a:lnTo>
                    <a:pt x="35849" y="104250"/>
                  </a:lnTo>
                  <a:lnTo>
                    <a:pt x="41632" y="101937"/>
                  </a:lnTo>
                  <a:lnTo>
                    <a:pt x="46257" y="96077"/>
                  </a:lnTo>
                  <a:lnTo>
                    <a:pt x="50529" y="85214"/>
                  </a:lnTo>
                  <a:lnTo>
                    <a:pt x="52040" y="70631"/>
                  </a:lnTo>
                  <a:lnTo>
                    <a:pt x="52035" y="62773"/>
                  </a:lnTo>
                  <a:lnTo>
                    <a:pt x="50368" y="48021"/>
                  </a:lnTo>
                  <a:lnTo>
                    <a:pt x="46257" y="38245"/>
                  </a:lnTo>
                  <a:lnTo>
                    <a:pt x="41632" y="32385"/>
                  </a:lnTo>
                  <a:lnTo>
                    <a:pt x="35849" y="28992"/>
                  </a:lnTo>
                  <a:lnTo>
                    <a:pt x="20816" y="28992"/>
                  </a:lnTo>
                  <a:lnTo>
                    <a:pt x="15033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0408" y="103017"/>
                  </a:lnTo>
                  <a:lnTo>
                    <a:pt x="11564" y="94997"/>
                  </a:lnTo>
                  <a:lnTo>
                    <a:pt x="15033" y="101937"/>
                  </a:lnTo>
                  <a:lnTo>
                    <a:pt x="11564" y="84511"/>
                  </a:lnTo>
                  <a:lnTo>
                    <a:pt x="11564" y="49812"/>
                  </a:lnTo>
                  <a:lnTo>
                    <a:pt x="13877" y="42872"/>
                  </a:lnTo>
                  <a:lnTo>
                    <a:pt x="18503" y="39325"/>
                  </a:lnTo>
                  <a:lnTo>
                    <a:pt x="30067" y="39325"/>
                  </a:lnTo>
                  <a:lnTo>
                    <a:pt x="34693" y="41638"/>
                  </a:lnTo>
                  <a:lnTo>
                    <a:pt x="37006" y="45185"/>
                  </a:lnTo>
                  <a:lnTo>
                    <a:pt x="39319" y="48732"/>
                  </a:lnTo>
                  <a:lnTo>
                    <a:pt x="40475" y="55672"/>
                  </a:lnTo>
                  <a:close/>
                </a:path>
                <a:path w="52040" h="104250">
                  <a:moveTo>
                    <a:pt x="37006" y="88058"/>
                  </a:moveTo>
                  <a:lnTo>
                    <a:pt x="34693" y="92684"/>
                  </a:lnTo>
                  <a:lnTo>
                    <a:pt x="31224" y="93764"/>
                  </a:lnTo>
                  <a:lnTo>
                    <a:pt x="18503" y="93764"/>
                  </a:lnTo>
                  <a:lnTo>
                    <a:pt x="13877" y="91450"/>
                  </a:lnTo>
                  <a:lnTo>
                    <a:pt x="11564" y="84511"/>
                  </a:lnTo>
                  <a:lnTo>
                    <a:pt x="15033" y="101937"/>
                  </a:lnTo>
                  <a:lnTo>
                    <a:pt x="20816" y="104250"/>
                  </a:lnTo>
                  <a:lnTo>
                    <a:pt x="35849" y="104250"/>
                  </a:lnTo>
                  <a:lnTo>
                    <a:pt x="37006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2" name="object 672">
              <a:extLst>
                <a:ext uri="{FF2B5EF4-FFF2-40B4-BE49-F238E27FC236}">
                  <a16:creationId xmlns:a16="http://schemas.microsoft.com/office/drawing/2014/main" id="{9592839B-7A3D-4B86-AD75-886C9C3C8239}"/>
                </a:ext>
              </a:extLst>
            </p:cNvPr>
            <p:cNvSpPr/>
            <p:nvPr/>
          </p:nvSpPr>
          <p:spPr>
            <a:xfrm>
              <a:off x="1158162" y="3026833"/>
              <a:ext cx="0" cy="103017"/>
            </a:xfrm>
            <a:custGeom>
              <a:avLst/>
              <a:gdLst/>
              <a:ahLst/>
              <a:cxnLst/>
              <a:rect l="l" t="t" r="r" b="b"/>
              <a:pathLst>
                <a:path h="103017">
                  <a:moveTo>
                    <a:pt x="0" y="0"/>
                  </a:moveTo>
                  <a:lnTo>
                    <a:pt x="0" y="10301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3" name="object 673">
              <a:extLst>
                <a:ext uri="{FF2B5EF4-FFF2-40B4-BE49-F238E27FC236}">
                  <a16:creationId xmlns:a16="http://schemas.microsoft.com/office/drawing/2014/main" id="{F2BE6C02-22F4-446F-82A1-EEFD9F612F16}"/>
                </a:ext>
              </a:extLst>
            </p:cNvPr>
            <p:cNvSpPr/>
            <p:nvPr/>
          </p:nvSpPr>
          <p:spPr>
            <a:xfrm>
              <a:off x="1176665" y="3055826"/>
              <a:ext cx="53211" cy="75258"/>
            </a:xfrm>
            <a:custGeom>
              <a:avLst/>
              <a:gdLst/>
              <a:ahLst/>
              <a:cxnLst/>
              <a:rect l="l" t="t" r="r" b="b"/>
              <a:pathLst>
                <a:path w="53211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3469" y="62458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39334" y="75258"/>
                  </a:lnTo>
                  <a:lnTo>
                    <a:pt x="47429" y="71711"/>
                  </a:lnTo>
                  <a:lnTo>
                    <a:pt x="52055" y="64771"/>
                  </a:lnTo>
                  <a:lnTo>
                    <a:pt x="46273" y="56751"/>
                  </a:lnTo>
                  <a:lnTo>
                    <a:pt x="43960" y="60144"/>
                  </a:lnTo>
                  <a:lnTo>
                    <a:pt x="41647" y="62458"/>
                  </a:lnTo>
                  <a:lnTo>
                    <a:pt x="38178" y="63691"/>
                  </a:lnTo>
                  <a:lnTo>
                    <a:pt x="35865" y="64771"/>
                  </a:lnTo>
                  <a:lnTo>
                    <a:pt x="32395" y="66005"/>
                  </a:lnTo>
                  <a:lnTo>
                    <a:pt x="24285" y="66005"/>
                  </a:lnTo>
                  <a:lnTo>
                    <a:pt x="19659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2720" y="50891"/>
                  </a:lnTo>
                  <a:lnTo>
                    <a:pt x="12720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1972" y="10332"/>
                  </a:lnTo>
                  <a:lnTo>
                    <a:pt x="27770" y="0"/>
                  </a:lnTo>
                  <a:lnTo>
                    <a:pt x="18503" y="0"/>
                  </a:lnTo>
                  <a:lnTo>
                    <a:pt x="12720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211" h="75258">
                  <a:moveTo>
                    <a:pt x="41647" y="3392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72" y="10332"/>
                  </a:lnTo>
                  <a:lnTo>
                    <a:pt x="31239" y="10332"/>
                  </a:lnTo>
                  <a:lnTo>
                    <a:pt x="34708" y="11566"/>
                  </a:lnTo>
                  <a:lnTo>
                    <a:pt x="37021" y="14959"/>
                  </a:lnTo>
                  <a:lnTo>
                    <a:pt x="39334" y="17426"/>
                  </a:lnTo>
                  <a:lnTo>
                    <a:pt x="40491" y="23132"/>
                  </a:lnTo>
                  <a:lnTo>
                    <a:pt x="40491" y="31306"/>
                  </a:lnTo>
                  <a:lnTo>
                    <a:pt x="12720" y="31306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199" y="32167"/>
                  </a:lnTo>
                  <a:lnTo>
                    <a:pt x="51327" y="18146"/>
                  </a:lnTo>
                  <a:lnTo>
                    <a:pt x="46273" y="8019"/>
                  </a:lnTo>
                  <a:lnTo>
                    <a:pt x="41647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4" name="object 674">
              <a:extLst>
                <a:ext uri="{FF2B5EF4-FFF2-40B4-BE49-F238E27FC236}">
                  <a16:creationId xmlns:a16="http://schemas.microsoft.com/office/drawing/2014/main" id="{C8B2CF44-B454-4DD3-8052-32E04F3B6B9F}"/>
                </a:ext>
              </a:extLst>
            </p:cNvPr>
            <p:cNvSpPr/>
            <p:nvPr/>
          </p:nvSpPr>
          <p:spPr>
            <a:xfrm>
              <a:off x="1264585" y="3025753"/>
              <a:ext cx="38162" cy="104096"/>
            </a:xfrm>
            <a:custGeom>
              <a:avLst/>
              <a:gdLst/>
              <a:ahLst/>
              <a:cxnLst/>
              <a:rect l="l" t="t" r="r" b="b"/>
              <a:pathLst>
                <a:path w="38162" h="104096">
                  <a:moveTo>
                    <a:pt x="21972" y="31151"/>
                  </a:moveTo>
                  <a:lnTo>
                    <a:pt x="21972" y="14959"/>
                  </a:lnTo>
                  <a:lnTo>
                    <a:pt x="25441" y="10332"/>
                  </a:lnTo>
                  <a:lnTo>
                    <a:pt x="37006" y="10332"/>
                  </a:lnTo>
                  <a:lnTo>
                    <a:pt x="38162" y="1079"/>
                  </a:lnTo>
                  <a:lnTo>
                    <a:pt x="33536" y="0"/>
                  </a:lnTo>
                  <a:lnTo>
                    <a:pt x="24285" y="0"/>
                  </a:lnTo>
                  <a:lnTo>
                    <a:pt x="18503" y="2313"/>
                  </a:lnTo>
                  <a:lnTo>
                    <a:pt x="15033" y="5706"/>
                  </a:lnTo>
                  <a:lnTo>
                    <a:pt x="11564" y="10332"/>
                  </a:lnTo>
                  <a:lnTo>
                    <a:pt x="10408" y="16192"/>
                  </a:lnTo>
                  <a:lnTo>
                    <a:pt x="9251" y="23132"/>
                  </a:lnTo>
                  <a:lnTo>
                    <a:pt x="9251" y="31151"/>
                  </a:lnTo>
                  <a:lnTo>
                    <a:pt x="0" y="31151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1972" y="104096"/>
                  </a:lnTo>
                  <a:lnTo>
                    <a:pt x="21972" y="41638"/>
                  </a:lnTo>
                  <a:lnTo>
                    <a:pt x="33536" y="41638"/>
                  </a:lnTo>
                  <a:lnTo>
                    <a:pt x="33536" y="31151"/>
                  </a:lnTo>
                  <a:lnTo>
                    <a:pt x="21972" y="311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5" name="object 675">
              <a:extLst>
                <a:ext uri="{FF2B5EF4-FFF2-40B4-BE49-F238E27FC236}">
                  <a16:creationId xmlns:a16="http://schemas.microsoft.com/office/drawing/2014/main" id="{5EB28248-D032-4F7B-8D84-F267D7F320B9}"/>
                </a:ext>
              </a:extLst>
            </p:cNvPr>
            <p:cNvSpPr/>
            <p:nvPr/>
          </p:nvSpPr>
          <p:spPr>
            <a:xfrm>
              <a:off x="1308530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82" y="70631"/>
                  </a:lnTo>
                  <a:lnTo>
                    <a:pt x="9251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20" y="6014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20" y="3392"/>
                  </a:lnTo>
                  <a:lnTo>
                    <a:pt x="9251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20" y="22053"/>
                  </a:lnTo>
                  <a:lnTo>
                    <a:pt x="12720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6" name="object 676">
              <a:extLst>
                <a:ext uri="{FF2B5EF4-FFF2-40B4-BE49-F238E27FC236}">
                  <a16:creationId xmlns:a16="http://schemas.microsoft.com/office/drawing/2014/main" id="{FC1F62DF-6546-44DB-A991-BE4BC4A00CAE}"/>
                </a:ext>
              </a:extLst>
            </p:cNvPr>
            <p:cNvSpPr/>
            <p:nvPr/>
          </p:nvSpPr>
          <p:spPr>
            <a:xfrm>
              <a:off x="1369838" y="3055826"/>
              <a:ext cx="49742" cy="75258"/>
            </a:xfrm>
            <a:custGeom>
              <a:avLst/>
              <a:gdLst/>
              <a:ahLst/>
              <a:cxnLst/>
              <a:rect l="l" t="t" r="r" b="b"/>
              <a:pathLst>
                <a:path w="49742" h="75258">
                  <a:moveTo>
                    <a:pt x="2312" y="14959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82" y="32385"/>
                  </a:lnTo>
                  <a:lnTo>
                    <a:pt x="8095" y="33619"/>
                  </a:lnTo>
                  <a:lnTo>
                    <a:pt x="12736" y="38245"/>
                  </a:lnTo>
                  <a:lnTo>
                    <a:pt x="17362" y="40559"/>
                  </a:lnTo>
                  <a:lnTo>
                    <a:pt x="24300" y="42872"/>
                  </a:lnTo>
                  <a:lnTo>
                    <a:pt x="28926" y="45185"/>
                  </a:lnTo>
                  <a:lnTo>
                    <a:pt x="33552" y="47498"/>
                  </a:lnTo>
                  <a:lnTo>
                    <a:pt x="37021" y="50891"/>
                  </a:lnTo>
                  <a:lnTo>
                    <a:pt x="38178" y="55518"/>
                  </a:lnTo>
                  <a:lnTo>
                    <a:pt x="38178" y="59065"/>
                  </a:lnTo>
                  <a:lnTo>
                    <a:pt x="34708" y="62458"/>
                  </a:lnTo>
                  <a:lnTo>
                    <a:pt x="30083" y="66005"/>
                  </a:lnTo>
                  <a:lnTo>
                    <a:pt x="21987" y="66005"/>
                  </a:lnTo>
                  <a:lnTo>
                    <a:pt x="18518" y="64771"/>
                  </a:lnTo>
                  <a:lnTo>
                    <a:pt x="13892" y="60144"/>
                  </a:lnTo>
                  <a:lnTo>
                    <a:pt x="12736" y="56751"/>
                  </a:lnTo>
                  <a:lnTo>
                    <a:pt x="12736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736" y="74024"/>
                  </a:lnTo>
                  <a:lnTo>
                    <a:pt x="18518" y="75258"/>
                  </a:lnTo>
                  <a:lnTo>
                    <a:pt x="33552" y="75258"/>
                  </a:lnTo>
                  <a:lnTo>
                    <a:pt x="39334" y="74024"/>
                  </a:lnTo>
                  <a:lnTo>
                    <a:pt x="42803" y="69397"/>
                  </a:lnTo>
                  <a:lnTo>
                    <a:pt x="47429" y="66005"/>
                  </a:lnTo>
                  <a:lnTo>
                    <a:pt x="49742" y="61378"/>
                  </a:lnTo>
                  <a:lnTo>
                    <a:pt x="49742" y="49812"/>
                  </a:lnTo>
                  <a:lnTo>
                    <a:pt x="48586" y="45185"/>
                  </a:lnTo>
                  <a:lnTo>
                    <a:pt x="45116" y="42872"/>
                  </a:lnTo>
                  <a:lnTo>
                    <a:pt x="41647" y="39325"/>
                  </a:lnTo>
                  <a:lnTo>
                    <a:pt x="35865" y="35932"/>
                  </a:lnTo>
                  <a:lnTo>
                    <a:pt x="26613" y="32385"/>
                  </a:lnTo>
                  <a:lnTo>
                    <a:pt x="21987" y="30072"/>
                  </a:lnTo>
                  <a:lnTo>
                    <a:pt x="18518" y="27759"/>
                  </a:lnTo>
                  <a:lnTo>
                    <a:pt x="15049" y="24366"/>
                  </a:lnTo>
                  <a:lnTo>
                    <a:pt x="13892" y="20819"/>
                  </a:lnTo>
                  <a:lnTo>
                    <a:pt x="13892" y="17426"/>
                  </a:lnTo>
                  <a:lnTo>
                    <a:pt x="17362" y="12645"/>
                  </a:lnTo>
                  <a:lnTo>
                    <a:pt x="21987" y="10332"/>
                  </a:lnTo>
                  <a:lnTo>
                    <a:pt x="28926" y="10332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2053"/>
                  </a:lnTo>
                  <a:lnTo>
                    <a:pt x="48586" y="22053"/>
                  </a:lnTo>
                  <a:lnTo>
                    <a:pt x="48586" y="16192"/>
                  </a:lnTo>
                  <a:lnTo>
                    <a:pt x="47429" y="10332"/>
                  </a:lnTo>
                  <a:lnTo>
                    <a:pt x="42803" y="6939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3892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7" name="object 677">
              <a:extLst>
                <a:ext uri="{FF2B5EF4-FFF2-40B4-BE49-F238E27FC236}">
                  <a16:creationId xmlns:a16="http://schemas.microsoft.com/office/drawing/2014/main" id="{5E3C285C-5472-4FC0-923C-585707F0CB26}"/>
                </a:ext>
              </a:extLst>
            </p:cNvPr>
            <p:cNvSpPr/>
            <p:nvPr/>
          </p:nvSpPr>
          <p:spPr>
            <a:xfrm>
              <a:off x="1425362" y="3039633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1987" y="17272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1564" y="83277"/>
                  </a:lnTo>
                  <a:lnTo>
                    <a:pt x="13877" y="86824"/>
                  </a:lnTo>
                  <a:lnTo>
                    <a:pt x="16205" y="90217"/>
                  </a:lnTo>
                  <a:lnTo>
                    <a:pt x="20831" y="91450"/>
                  </a:lnTo>
                  <a:lnTo>
                    <a:pt x="30083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4300" y="80964"/>
                  </a:lnTo>
                  <a:lnTo>
                    <a:pt x="23144" y="77571"/>
                  </a:lnTo>
                  <a:lnTo>
                    <a:pt x="21987" y="72944"/>
                  </a:lnTo>
                  <a:lnTo>
                    <a:pt x="21987" y="27759"/>
                  </a:lnTo>
                  <a:lnTo>
                    <a:pt x="33552" y="27759"/>
                  </a:lnTo>
                  <a:lnTo>
                    <a:pt x="33552" y="17272"/>
                  </a:lnTo>
                  <a:lnTo>
                    <a:pt x="21987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8" name="object 665">
              <a:extLst>
                <a:ext uri="{FF2B5EF4-FFF2-40B4-BE49-F238E27FC236}">
                  <a16:creationId xmlns:a16="http://schemas.microsoft.com/office/drawing/2014/main" id="{201D31C2-473C-4EBF-9AF0-50924C7DD80F}"/>
                </a:ext>
              </a:extLst>
            </p:cNvPr>
            <p:cNvSpPr/>
            <p:nvPr/>
          </p:nvSpPr>
          <p:spPr>
            <a:xfrm>
              <a:off x="1497078" y="3055826"/>
              <a:ext cx="50899" cy="75258"/>
            </a:xfrm>
            <a:custGeom>
              <a:avLst/>
              <a:gdLst/>
              <a:ahLst/>
              <a:cxnLst/>
              <a:rect l="l" t="t" r="r" b="b"/>
              <a:pathLst>
                <a:path w="50899" h="75258">
                  <a:moveTo>
                    <a:pt x="11579" y="48578"/>
                  </a:moveTo>
                  <a:lnTo>
                    <a:pt x="12736" y="32385"/>
                  </a:lnTo>
                  <a:lnTo>
                    <a:pt x="6954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156" y="66005"/>
                  </a:lnTo>
                  <a:lnTo>
                    <a:pt x="5797" y="70631"/>
                  </a:lnTo>
                  <a:lnTo>
                    <a:pt x="9266" y="74024"/>
                  </a:lnTo>
                  <a:lnTo>
                    <a:pt x="13892" y="75258"/>
                  </a:lnTo>
                  <a:lnTo>
                    <a:pt x="20831" y="75258"/>
                  </a:lnTo>
                  <a:lnTo>
                    <a:pt x="21987" y="64771"/>
                  </a:lnTo>
                  <a:lnTo>
                    <a:pt x="18518" y="64771"/>
                  </a:lnTo>
                  <a:lnTo>
                    <a:pt x="16205" y="63691"/>
                  </a:lnTo>
                  <a:lnTo>
                    <a:pt x="12736" y="60144"/>
                  </a:lnTo>
                  <a:lnTo>
                    <a:pt x="11579" y="56751"/>
                  </a:lnTo>
                  <a:lnTo>
                    <a:pt x="11579" y="48578"/>
                  </a:lnTo>
                  <a:close/>
                </a:path>
                <a:path w="50899" h="75258">
                  <a:moveTo>
                    <a:pt x="48586" y="14959"/>
                  </a:moveTo>
                  <a:lnTo>
                    <a:pt x="46273" y="9253"/>
                  </a:lnTo>
                  <a:lnTo>
                    <a:pt x="42803" y="5706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62" y="1079"/>
                  </a:lnTo>
                  <a:lnTo>
                    <a:pt x="12736" y="3392"/>
                  </a:lnTo>
                  <a:lnTo>
                    <a:pt x="9266" y="4626"/>
                  </a:lnTo>
                  <a:lnTo>
                    <a:pt x="6954" y="8019"/>
                  </a:lnTo>
                  <a:lnTo>
                    <a:pt x="4641" y="11566"/>
                  </a:lnTo>
                  <a:lnTo>
                    <a:pt x="2312" y="14959"/>
                  </a:lnTo>
                  <a:lnTo>
                    <a:pt x="1156" y="18506"/>
                  </a:lnTo>
                  <a:lnTo>
                    <a:pt x="1156" y="22053"/>
                  </a:lnTo>
                  <a:lnTo>
                    <a:pt x="12736" y="22053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332"/>
                  </a:lnTo>
                  <a:lnTo>
                    <a:pt x="28926" y="10332"/>
                  </a:lnTo>
                  <a:lnTo>
                    <a:pt x="31239" y="11566"/>
                  </a:lnTo>
                  <a:lnTo>
                    <a:pt x="35865" y="14959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2736" y="32385"/>
                  </a:lnTo>
                  <a:lnTo>
                    <a:pt x="11579" y="48578"/>
                  </a:lnTo>
                  <a:lnTo>
                    <a:pt x="12736" y="45185"/>
                  </a:lnTo>
                  <a:lnTo>
                    <a:pt x="16205" y="42872"/>
                  </a:lnTo>
                  <a:lnTo>
                    <a:pt x="19675" y="40559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751"/>
                  </a:lnTo>
                  <a:lnTo>
                    <a:pt x="35865" y="59065"/>
                  </a:lnTo>
                  <a:lnTo>
                    <a:pt x="31239" y="62458"/>
                  </a:lnTo>
                  <a:lnTo>
                    <a:pt x="27770" y="63691"/>
                  </a:lnTo>
                  <a:lnTo>
                    <a:pt x="25457" y="64771"/>
                  </a:lnTo>
                  <a:lnTo>
                    <a:pt x="21987" y="64771"/>
                  </a:lnTo>
                  <a:lnTo>
                    <a:pt x="20831" y="75258"/>
                  </a:lnTo>
                  <a:lnTo>
                    <a:pt x="27770" y="75258"/>
                  </a:lnTo>
                  <a:lnTo>
                    <a:pt x="32395" y="72944"/>
                  </a:lnTo>
                  <a:lnTo>
                    <a:pt x="37021" y="66005"/>
                  </a:lnTo>
                  <a:lnTo>
                    <a:pt x="37021" y="70631"/>
                  </a:lnTo>
                  <a:lnTo>
                    <a:pt x="38178" y="74024"/>
                  </a:lnTo>
                  <a:lnTo>
                    <a:pt x="50899" y="74024"/>
                  </a:lnTo>
                  <a:lnTo>
                    <a:pt x="50899" y="72944"/>
                  </a:lnTo>
                  <a:lnTo>
                    <a:pt x="49742" y="69397"/>
                  </a:lnTo>
                  <a:lnTo>
                    <a:pt x="48586" y="64771"/>
                  </a:lnTo>
                  <a:lnTo>
                    <a:pt x="48586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9" name="object 666">
              <a:extLst>
                <a:ext uri="{FF2B5EF4-FFF2-40B4-BE49-F238E27FC236}">
                  <a16:creationId xmlns:a16="http://schemas.microsoft.com/office/drawing/2014/main" id="{FC28572A-9C60-4854-A653-AA0971A7057B}"/>
                </a:ext>
              </a:extLst>
            </p:cNvPr>
            <p:cNvSpPr/>
            <p:nvPr/>
          </p:nvSpPr>
          <p:spPr>
            <a:xfrm>
              <a:off x="1560697" y="3055826"/>
              <a:ext cx="48586" cy="74024"/>
            </a:xfrm>
            <a:custGeom>
              <a:avLst/>
              <a:gdLst/>
              <a:ahLst/>
              <a:cxnLst/>
              <a:rect l="l" t="t" r="r" b="b"/>
              <a:pathLst>
                <a:path w="48586" h="74024">
                  <a:moveTo>
                    <a:pt x="11579" y="1079"/>
                  </a:moveTo>
                  <a:lnTo>
                    <a:pt x="0" y="1079"/>
                  </a:lnTo>
                  <a:lnTo>
                    <a:pt x="0" y="74024"/>
                  </a:lnTo>
                  <a:lnTo>
                    <a:pt x="12736" y="74024"/>
                  </a:lnTo>
                  <a:lnTo>
                    <a:pt x="12736" y="22053"/>
                  </a:lnTo>
                  <a:lnTo>
                    <a:pt x="13892" y="18506"/>
                  </a:lnTo>
                  <a:lnTo>
                    <a:pt x="15049" y="16192"/>
                  </a:lnTo>
                  <a:lnTo>
                    <a:pt x="19675" y="11566"/>
                  </a:lnTo>
                  <a:lnTo>
                    <a:pt x="23144" y="10332"/>
                  </a:lnTo>
                  <a:lnTo>
                    <a:pt x="30083" y="10332"/>
                  </a:lnTo>
                  <a:lnTo>
                    <a:pt x="34708" y="13879"/>
                  </a:lnTo>
                  <a:lnTo>
                    <a:pt x="35865" y="17426"/>
                  </a:lnTo>
                  <a:lnTo>
                    <a:pt x="37021" y="20819"/>
                  </a:lnTo>
                  <a:lnTo>
                    <a:pt x="37021" y="74024"/>
                  </a:lnTo>
                  <a:lnTo>
                    <a:pt x="48586" y="74024"/>
                  </a:lnTo>
                  <a:lnTo>
                    <a:pt x="48586" y="25445"/>
                  </a:lnTo>
                  <a:lnTo>
                    <a:pt x="47933" y="16875"/>
                  </a:lnTo>
                  <a:lnTo>
                    <a:pt x="42172" y="4370"/>
                  </a:lnTo>
                  <a:lnTo>
                    <a:pt x="30083" y="0"/>
                  </a:lnTo>
                  <a:lnTo>
                    <a:pt x="21987" y="0"/>
                  </a:lnTo>
                  <a:lnTo>
                    <a:pt x="16205" y="3392"/>
                  </a:lnTo>
                  <a:lnTo>
                    <a:pt x="11579" y="9253"/>
                  </a:lnTo>
                  <a:lnTo>
                    <a:pt x="11579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0" name="object 667">
              <a:extLst>
                <a:ext uri="{FF2B5EF4-FFF2-40B4-BE49-F238E27FC236}">
                  <a16:creationId xmlns:a16="http://schemas.microsoft.com/office/drawing/2014/main" id="{04111A57-A88C-48F2-8CA2-61397DC550C8}"/>
                </a:ext>
              </a:extLst>
            </p:cNvPr>
            <p:cNvSpPr/>
            <p:nvPr/>
          </p:nvSpPr>
          <p:spPr>
            <a:xfrm>
              <a:off x="1622020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11564" y="78805"/>
                  </a:moveTo>
                  <a:lnTo>
                    <a:pt x="11564" y="63691"/>
                  </a:lnTo>
                  <a:lnTo>
                    <a:pt x="10408" y="32385"/>
                  </a:lnTo>
                  <a:lnTo>
                    <a:pt x="6938" y="38245"/>
                  </a:lnTo>
                  <a:lnTo>
                    <a:pt x="6435" y="38888"/>
                  </a:lnTo>
                  <a:lnTo>
                    <a:pt x="1608" y="49240"/>
                  </a:lnTo>
                  <a:lnTo>
                    <a:pt x="0" y="63691"/>
                  </a:lnTo>
                  <a:lnTo>
                    <a:pt x="9" y="71900"/>
                  </a:lnTo>
                  <a:lnTo>
                    <a:pt x="1865" y="86015"/>
                  </a:lnTo>
                  <a:lnTo>
                    <a:pt x="6938" y="96077"/>
                  </a:lnTo>
                  <a:lnTo>
                    <a:pt x="11564" y="101937"/>
                  </a:lnTo>
                  <a:lnTo>
                    <a:pt x="17346" y="104250"/>
                  </a:lnTo>
                  <a:lnTo>
                    <a:pt x="24285" y="104250"/>
                  </a:lnTo>
                  <a:lnTo>
                    <a:pt x="18503" y="92684"/>
                  </a:lnTo>
                  <a:lnTo>
                    <a:pt x="16190" y="88058"/>
                  </a:lnTo>
                  <a:lnTo>
                    <a:pt x="13877" y="84511"/>
                  </a:lnTo>
                  <a:lnTo>
                    <a:pt x="11564" y="78805"/>
                  </a:lnTo>
                  <a:close/>
                </a:path>
                <a:path w="53196" h="104250">
                  <a:moveTo>
                    <a:pt x="18503" y="41638"/>
                  </a:moveTo>
                  <a:lnTo>
                    <a:pt x="21972" y="39325"/>
                  </a:lnTo>
                  <a:lnTo>
                    <a:pt x="33536" y="39325"/>
                  </a:lnTo>
                  <a:lnTo>
                    <a:pt x="38162" y="42872"/>
                  </a:lnTo>
                  <a:lnTo>
                    <a:pt x="40475" y="48732"/>
                  </a:lnTo>
                  <a:lnTo>
                    <a:pt x="40475" y="85744"/>
                  </a:lnTo>
                  <a:lnTo>
                    <a:pt x="38162" y="91450"/>
                  </a:lnTo>
                  <a:lnTo>
                    <a:pt x="33536" y="93764"/>
                  </a:lnTo>
                  <a:lnTo>
                    <a:pt x="21972" y="93764"/>
                  </a:lnTo>
                  <a:lnTo>
                    <a:pt x="18503" y="92684"/>
                  </a:lnTo>
                  <a:lnTo>
                    <a:pt x="24285" y="104250"/>
                  </a:lnTo>
                  <a:lnTo>
                    <a:pt x="31224" y="104250"/>
                  </a:lnTo>
                  <a:lnTo>
                    <a:pt x="37006" y="101937"/>
                  </a:lnTo>
                  <a:lnTo>
                    <a:pt x="41632" y="96077"/>
                  </a:lnTo>
                  <a:lnTo>
                    <a:pt x="41632" y="103017"/>
                  </a:lnTo>
                  <a:lnTo>
                    <a:pt x="53196" y="103017"/>
                  </a:lnTo>
                  <a:lnTo>
                    <a:pt x="53196" y="0"/>
                  </a:lnTo>
                  <a:lnTo>
                    <a:pt x="40475" y="0"/>
                  </a:lnTo>
                  <a:lnTo>
                    <a:pt x="40475" y="38245"/>
                  </a:lnTo>
                  <a:lnTo>
                    <a:pt x="37006" y="32385"/>
                  </a:lnTo>
                  <a:lnTo>
                    <a:pt x="31224" y="28992"/>
                  </a:lnTo>
                  <a:lnTo>
                    <a:pt x="16190" y="28992"/>
                  </a:lnTo>
                  <a:lnTo>
                    <a:pt x="10408" y="32385"/>
                  </a:lnTo>
                  <a:lnTo>
                    <a:pt x="11564" y="63691"/>
                  </a:lnTo>
                  <a:lnTo>
                    <a:pt x="12720" y="55672"/>
                  </a:lnTo>
                  <a:lnTo>
                    <a:pt x="13877" y="49812"/>
                  </a:lnTo>
                  <a:lnTo>
                    <a:pt x="16190" y="45185"/>
                  </a:lnTo>
                  <a:lnTo>
                    <a:pt x="18503" y="416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1" name="object 656">
              <a:extLst>
                <a:ext uri="{FF2B5EF4-FFF2-40B4-BE49-F238E27FC236}">
                  <a16:creationId xmlns:a16="http://schemas.microsoft.com/office/drawing/2014/main" id="{7E307DB6-B78E-4928-A600-98FA37029184}"/>
                </a:ext>
              </a:extLst>
            </p:cNvPr>
            <p:cNvSpPr/>
            <p:nvPr/>
          </p:nvSpPr>
          <p:spPr>
            <a:xfrm>
              <a:off x="3404582" y="3026833"/>
              <a:ext cx="53196" cy="104250"/>
            </a:xfrm>
            <a:custGeom>
              <a:avLst/>
              <a:gdLst/>
              <a:ahLst/>
              <a:cxnLst/>
              <a:rect l="l" t="t" r="r" b="b"/>
              <a:pathLst>
                <a:path w="53196" h="104250">
                  <a:moveTo>
                    <a:pt x="41632" y="55672"/>
                  </a:moveTo>
                  <a:lnTo>
                    <a:pt x="41632" y="78805"/>
                  </a:lnTo>
                  <a:lnTo>
                    <a:pt x="40398" y="84511"/>
                  </a:lnTo>
                  <a:lnTo>
                    <a:pt x="38085" y="88058"/>
                  </a:lnTo>
                  <a:lnTo>
                    <a:pt x="37006" y="104250"/>
                  </a:lnTo>
                  <a:lnTo>
                    <a:pt x="42711" y="101937"/>
                  </a:lnTo>
                  <a:lnTo>
                    <a:pt x="47337" y="96077"/>
                  </a:lnTo>
                  <a:lnTo>
                    <a:pt x="51679" y="85206"/>
                  </a:lnTo>
                  <a:lnTo>
                    <a:pt x="53196" y="70631"/>
                  </a:lnTo>
                  <a:lnTo>
                    <a:pt x="53191" y="62751"/>
                  </a:lnTo>
                  <a:lnTo>
                    <a:pt x="51512" y="48013"/>
                  </a:lnTo>
                  <a:lnTo>
                    <a:pt x="47337" y="38245"/>
                  </a:lnTo>
                  <a:lnTo>
                    <a:pt x="42711" y="32385"/>
                  </a:lnTo>
                  <a:lnTo>
                    <a:pt x="37006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2643" y="38245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94997"/>
                  </a:lnTo>
                  <a:lnTo>
                    <a:pt x="16190" y="101937"/>
                  </a:lnTo>
                  <a:lnTo>
                    <a:pt x="12643" y="84511"/>
                  </a:lnTo>
                  <a:lnTo>
                    <a:pt x="12643" y="49812"/>
                  </a:lnTo>
                  <a:lnTo>
                    <a:pt x="14956" y="42872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8085" y="45185"/>
                  </a:lnTo>
                  <a:lnTo>
                    <a:pt x="40398" y="48732"/>
                  </a:lnTo>
                  <a:lnTo>
                    <a:pt x="41632" y="55672"/>
                  </a:lnTo>
                  <a:close/>
                </a:path>
                <a:path w="53196" h="104250">
                  <a:moveTo>
                    <a:pt x="38085" y="88058"/>
                  </a:moveTo>
                  <a:lnTo>
                    <a:pt x="35772" y="92684"/>
                  </a:lnTo>
                  <a:lnTo>
                    <a:pt x="31146" y="93764"/>
                  </a:lnTo>
                  <a:lnTo>
                    <a:pt x="19582" y="93764"/>
                  </a:lnTo>
                  <a:lnTo>
                    <a:pt x="14956" y="91450"/>
                  </a:lnTo>
                  <a:lnTo>
                    <a:pt x="12643" y="84511"/>
                  </a:lnTo>
                  <a:lnTo>
                    <a:pt x="16190" y="101937"/>
                  </a:lnTo>
                  <a:lnTo>
                    <a:pt x="21895" y="104250"/>
                  </a:lnTo>
                  <a:lnTo>
                    <a:pt x="37006" y="104250"/>
                  </a:lnTo>
                  <a:lnTo>
                    <a:pt x="38085" y="880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2" name="object 657">
              <a:extLst>
                <a:ext uri="{FF2B5EF4-FFF2-40B4-BE49-F238E27FC236}">
                  <a16:creationId xmlns:a16="http://schemas.microsoft.com/office/drawing/2014/main" id="{13F6F7A5-A9E6-4D5E-B79E-13DBA3A5A7BC}"/>
                </a:ext>
              </a:extLst>
            </p:cNvPr>
            <p:cNvSpPr/>
            <p:nvPr/>
          </p:nvSpPr>
          <p:spPr>
            <a:xfrm>
              <a:off x="3469343" y="3056905"/>
              <a:ext cx="49804" cy="74178"/>
            </a:xfrm>
            <a:custGeom>
              <a:avLst/>
              <a:gdLst/>
              <a:ahLst/>
              <a:cxnLst/>
              <a:rect l="l" t="t" r="r" b="b"/>
              <a:pathLst>
                <a:path w="49804" h="74178">
                  <a:moveTo>
                    <a:pt x="12643" y="0"/>
                  </a:moveTo>
                  <a:lnTo>
                    <a:pt x="0" y="0"/>
                  </a:lnTo>
                  <a:lnTo>
                    <a:pt x="0" y="56751"/>
                  </a:lnTo>
                  <a:lnTo>
                    <a:pt x="2312" y="63691"/>
                  </a:lnTo>
                  <a:lnTo>
                    <a:pt x="5705" y="68318"/>
                  </a:lnTo>
                  <a:lnTo>
                    <a:pt x="9251" y="71865"/>
                  </a:lnTo>
                  <a:lnTo>
                    <a:pt x="13877" y="74178"/>
                  </a:lnTo>
                  <a:lnTo>
                    <a:pt x="27754" y="74178"/>
                  </a:lnTo>
                  <a:lnTo>
                    <a:pt x="33459" y="71865"/>
                  </a:lnTo>
                  <a:lnTo>
                    <a:pt x="38239" y="67238"/>
                  </a:lnTo>
                  <a:lnTo>
                    <a:pt x="38239" y="72944"/>
                  </a:lnTo>
                  <a:lnTo>
                    <a:pt x="49804" y="72944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438"/>
                  </a:lnTo>
                  <a:lnTo>
                    <a:pt x="34693" y="61378"/>
                  </a:lnTo>
                  <a:lnTo>
                    <a:pt x="30067" y="63691"/>
                  </a:lnTo>
                  <a:lnTo>
                    <a:pt x="14956" y="63691"/>
                  </a:lnTo>
                  <a:lnTo>
                    <a:pt x="12643" y="57985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3" name="object 658">
              <a:extLst>
                <a:ext uri="{FF2B5EF4-FFF2-40B4-BE49-F238E27FC236}">
                  <a16:creationId xmlns:a16="http://schemas.microsoft.com/office/drawing/2014/main" id="{D6781B28-AE6C-46B2-8A18-0A7149945CC3}"/>
                </a:ext>
              </a:extLst>
            </p:cNvPr>
            <p:cNvSpPr/>
            <p:nvPr/>
          </p:nvSpPr>
          <p:spPr>
            <a:xfrm>
              <a:off x="3531792" y="3055826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798" y="2313"/>
                  </a:lnTo>
                  <a:lnTo>
                    <a:pt x="8172" y="5706"/>
                  </a:lnTo>
                  <a:lnTo>
                    <a:pt x="3546" y="10332"/>
                  </a:lnTo>
                  <a:lnTo>
                    <a:pt x="1233" y="14959"/>
                  </a:lnTo>
                  <a:lnTo>
                    <a:pt x="1233" y="24366"/>
                  </a:lnTo>
                  <a:lnTo>
                    <a:pt x="3546" y="28992"/>
                  </a:lnTo>
                  <a:lnTo>
                    <a:pt x="4625" y="32385"/>
                  </a:lnTo>
                  <a:lnTo>
                    <a:pt x="6938" y="33619"/>
                  </a:lnTo>
                  <a:lnTo>
                    <a:pt x="11564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625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0552" y="39325"/>
                  </a:lnTo>
                  <a:lnTo>
                    <a:pt x="34693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645"/>
                  </a:lnTo>
                  <a:lnTo>
                    <a:pt x="20816" y="10332"/>
                  </a:lnTo>
                  <a:lnTo>
                    <a:pt x="27754" y="10332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4" name="object 659">
              <a:extLst>
                <a:ext uri="{FF2B5EF4-FFF2-40B4-BE49-F238E27FC236}">
                  <a16:creationId xmlns:a16="http://schemas.microsoft.com/office/drawing/2014/main" id="{DB6CFA63-6174-42CD-8150-6727DA5E6CAC}"/>
                </a:ext>
              </a:extLst>
            </p:cNvPr>
            <p:cNvSpPr/>
            <p:nvPr/>
          </p:nvSpPr>
          <p:spPr>
            <a:xfrm>
              <a:off x="3593160" y="3030380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525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525"/>
                  </a:lnTo>
                  <a:lnTo>
                    <a:pt x="1079" y="26525"/>
                  </a:lnTo>
                  <a:close/>
                </a:path>
                <a:path w="12643" h="99470">
                  <a:moveTo>
                    <a:pt x="0" y="8019"/>
                  </a:moveTo>
                  <a:lnTo>
                    <a:pt x="1079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2643" y="11566"/>
                  </a:lnTo>
                  <a:lnTo>
                    <a:pt x="13877" y="8019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392"/>
                  </a:lnTo>
                  <a:lnTo>
                    <a:pt x="0" y="8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5" name="object 660">
              <a:extLst>
                <a:ext uri="{FF2B5EF4-FFF2-40B4-BE49-F238E27FC236}">
                  <a16:creationId xmlns:a16="http://schemas.microsoft.com/office/drawing/2014/main" id="{0B1820AA-51D0-45F3-BE5D-80CC091F86B7}"/>
                </a:ext>
              </a:extLst>
            </p:cNvPr>
            <p:cNvSpPr/>
            <p:nvPr/>
          </p:nvSpPr>
          <p:spPr>
            <a:xfrm>
              <a:off x="3621994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592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485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6" name="object 661">
              <a:extLst>
                <a:ext uri="{FF2B5EF4-FFF2-40B4-BE49-F238E27FC236}">
                  <a16:creationId xmlns:a16="http://schemas.microsoft.com/office/drawing/2014/main" id="{B59BA6D0-4046-4979-9A40-B162A1454F32}"/>
                </a:ext>
              </a:extLst>
            </p:cNvPr>
            <p:cNvSpPr/>
            <p:nvPr/>
          </p:nvSpPr>
          <p:spPr>
            <a:xfrm>
              <a:off x="3683363" y="3055826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4959"/>
                  </a:lnTo>
                  <a:lnTo>
                    <a:pt x="18503" y="12645"/>
                  </a:lnTo>
                  <a:lnTo>
                    <a:pt x="21895" y="10332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392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332"/>
                  </a:lnTo>
                  <a:lnTo>
                    <a:pt x="31146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0" y="32167"/>
                  </a:lnTo>
                  <a:lnTo>
                    <a:pt x="50078" y="18146"/>
                  </a:lnTo>
                  <a:lnTo>
                    <a:pt x="45024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7" name="object 662">
              <a:extLst>
                <a:ext uri="{FF2B5EF4-FFF2-40B4-BE49-F238E27FC236}">
                  <a16:creationId xmlns:a16="http://schemas.microsoft.com/office/drawing/2014/main" id="{F76A2306-19F0-4AF6-9E5C-186E37DB89BB}"/>
                </a:ext>
              </a:extLst>
            </p:cNvPr>
            <p:cNvSpPr/>
            <p:nvPr/>
          </p:nvSpPr>
          <p:spPr>
            <a:xfrm>
              <a:off x="3744578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7423" y="64771"/>
                  </a:move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5110" y="14959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332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9251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5926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92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8" name="object 663">
              <a:extLst>
                <a:ext uri="{FF2B5EF4-FFF2-40B4-BE49-F238E27FC236}">
                  <a16:creationId xmlns:a16="http://schemas.microsoft.com/office/drawing/2014/main" id="{E9E71C04-0C8F-4F35-93E7-E9677B54473F}"/>
                </a:ext>
              </a:extLst>
            </p:cNvPr>
            <p:cNvSpPr/>
            <p:nvPr/>
          </p:nvSpPr>
          <p:spPr>
            <a:xfrm>
              <a:off x="3803634" y="3055826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25441" y="66005"/>
                  </a:moveTo>
                  <a:lnTo>
                    <a:pt x="22049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2798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8172" y="69397"/>
                  </a:lnTo>
                  <a:lnTo>
                    <a:pt x="12798" y="74024"/>
                  </a:lnTo>
                  <a:lnTo>
                    <a:pt x="18503" y="75258"/>
                  </a:lnTo>
                  <a:lnTo>
                    <a:pt x="33614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8570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366"/>
                  </a:lnTo>
                  <a:lnTo>
                    <a:pt x="15110" y="17426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804" y="22053"/>
                  </a:lnTo>
                  <a:lnTo>
                    <a:pt x="49804" y="16192"/>
                  </a:lnTo>
                  <a:lnTo>
                    <a:pt x="47491" y="10332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06"/>
                  </a:lnTo>
                  <a:lnTo>
                    <a:pt x="4625" y="10332"/>
                  </a:lnTo>
                  <a:lnTo>
                    <a:pt x="2312" y="14959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8172" y="33619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4362" y="42872"/>
                  </a:lnTo>
                  <a:lnTo>
                    <a:pt x="30067" y="45185"/>
                  </a:lnTo>
                  <a:lnTo>
                    <a:pt x="33614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9" name="object 664">
              <a:extLst>
                <a:ext uri="{FF2B5EF4-FFF2-40B4-BE49-F238E27FC236}">
                  <a16:creationId xmlns:a16="http://schemas.microsoft.com/office/drawing/2014/main" id="{54132ABC-B76B-482C-BC05-3865D0F187CC}"/>
                </a:ext>
              </a:extLst>
            </p:cNvPr>
            <p:cNvSpPr/>
            <p:nvPr/>
          </p:nvSpPr>
          <p:spPr>
            <a:xfrm>
              <a:off x="3867315" y="3115971"/>
              <a:ext cx="14956" cy="15113"/>
            </a:xfrm>
            <a:custGeom>
              <a:avLst/>
              <a:gdLst/>
              <a:ahLst/>
              <a:cxnLst/>
              <a:rect l="l" t="t" r="r" b="b"/>
              <a:pathLst>
                <a:path w="14956" h="15113">
                  <a:moveTo>
                    <a:pt x="0" y="8173"/>
                  </a:moveTo>
                  <a:lnTo>
                    <a:pt x="0" y="11566"/>
                  </a:lnTo>
                  <a:lnTo>
                    <a:pt x="3392" y="13879"/>
                  </a:lnTo>
                  <a:lnTo>
                    <a:pt x="6938" y="15113"/>
                  </a:lnTo>
                  <a:lnTo>
                    <a:pt x="10330" y="15113"/>
                  </a:lnTo>
                  <a:lnTo>
                    <a:pt x="11564" y="13879"/>
                  </a:lnTo>
                  <a:lnTo>
                    <a:pt x="14956" y="11566"/>
                  </a:lnTo>
                  <a:lnTo>
                    <a:pt x="14956" y="3546"/>
                  </a:lnTo>
                  <a:lnTo>
                    <a:pt x="10330" y="0"/>
                  </a:lnTo>
                  <a:lnTo>
                    <a:pt x="6938" y="0"/>
                  </a:lnTo>
                  <a:lnTo>
                    <a:pt x="3392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0" name="object 650">
              <a:extLst>
                <a:ext uri="{FF2B5EF4-FFF2-40B4-BE49-F238E27FC236}">
                  <a16:creationId xmlns:a16="http://schemas.microsoft.com/office/drawing/2014/main" id="{F5E6E50A-637E-4DE3-A0B7-8127638EA9E6}"/>
                </a:ext>
              </a:extLst>
            </p:cNvPr>
            <p:cNvSpPr/>
            <p:nvPr/>
          </p:nvSpPr>
          <p:spPr>
            <a:xfrm>
              <a:off x="4186495" y="3055826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2798" y="60144"/>
                  </a:moveTo>
                  <a:lnTo>
                    <a:pt x="11564" y="56751"/>
                  </a:lnTo>
                  <a:lnTo>
                    <a:pt x="11564" y="48578"/>
                  </a:lnTo>
                  <a:lnTo>
                    <a:pt x="13877" y="45185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2312" y="66005"/>
                  </a:lnTo>
                  <a:lnTo>
                    <a:pt x="5859" y="70631"/>
                  </a:lnTo>
                  <a:lnTo>
                    <a:pt x="9251" y="74024"/>
                  </a:lnTo>
                  <a:lnTo>
                    <a:pt x="15110" y="75258"/>
                  </a:lnTo>
                  <a:lnTo>
                    <a:pt x="16190" y="63691"/>
                  </a:lnTo>
                  <a:lnTo>
                    <a:pt x="12798" y="60144"/>
                  </a:lnTo>
                  <a:close/>
                </a:path>
                <a:path w="50883" h="75258">
                  <a:moveTo>
                    <a:pt x="48570" y="14959"/>
                  </a:moveTo>
                  <a:lnTo>
                    <a:pt x="47491" y="9253"/>
                  </a:lnTo>
                  <a:lnTo>
                    <a:pt x="42865" y="5706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079"/>
                  </a:lnTo>
                  <a:lnTo>
                    <a:pt x="13877" y="3392"/>
                  </a:lnTo>
                  <a:lnTo>
                    <a:pt x="10485" y="4626"/>
                  </a:lnTo>
                  <a:lnTo>
                    <a:pt x="6938" y="8019"/>
                  </a:lnTo>
                  <a:lnTo>
                    <a:pt x="4625" y="11566"/>
                  </a:lnTo>
                  <a:lnTo>
                    <a:pt x="2312" y="14959"/>
                  </a:lnTo>
                  <a:lnTo>
                    <a:pt x="1233" y="18506"/>
                  </a:lnTo>
                  <a:lnTo>
                    <a:pt x="1233" y="22053"/>
                  </a:lnTo>
                  <a:lnTo>
                    <a:pt x="13877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332"/>
                  </a:lnTo>
                  <a:lnTo>
                    <a:pt x="28988" y="10332"/>
                  </a:lnTo>
                  <a:lnTo>
                    <a:pt x="32380" y="11566"/>
                  </a:lnTo>
                  <a:lnTo>
                    <a:pt x="35926" y="14959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85"/>
                  </a:lnTo>
                  <a:lnTo>
                    <a:pt x="17423" y="42872"/>
                  </a:lnTo>
                  <a:lnTo>
                    <a:pt x="20816" y="40559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3614" y="61378"/>
                  </a:lnTo>
                  <a:lnTo>
                    <a:pt x="28988" y="63691"/>
                  </a:lnTo>
                  <a:lnTo>
                    <a:pt x="25441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15110" y="75258"/>
                  </a:lnTo>
                  <a:lnTo>
                    <a:pt x="27754" y="75258"/>
                  </a:lnTo>
                  <a:lnTo>
                    <a:pt x="33614" y="72944"/>
                  </a:lnTo>
                  <a:lnTo>
                    <a:pt x="37006" y="66005"/>
                  </a:lnTo>
                  <a:lnTo>
                    <a:pt x="38239" y="70631"/>
                  </a:lnTo>
                  <a:lnTo>
                    <a:pt x="39319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804" y="69397"/>
                  </a:lnTo>
                  <a:lnTo>
                    <a:pt x="48570" y="64771"/>
                  </a:lnTo>
                  <a:lnTo>
                    <a:pt x="48570" y="14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1" name="object 651">
              <a:extLst>
                <a:ext uri="{FF2B5EF4-FFF2-40B4-BE49-F238E27FC236}">
                  <a16:creationId xmlns:a16="http://schemas.microsoft.com/office/drawing/2014/main" id="{63DAE447-A0D5-4585-8505-6BC490FF9120}"/>
                </a:ext>
              </a:extLst>
            </p:cNvPr>
            <p:cNvSpPr/>
            <p:nvPr/>
          </p:nvSpPr>
          <p:spPr>
            <a:xfrm>
              <a:off x="4243238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2" name="object 652">
              <a:extLst>
                <a:ext uri="{FF2B5EF4-FFF2-40B4-BE49-F238E27FC236}">
                  <a16:creationId xmlns:a16="http://schemas.microsoft.com/office/drawing/2014/main" id="{A9DCD503-04BA-4C69-B71B-744E89DBCE6D}"/>
                </a:ext>
              </a:extLst>
            </p:cNvPr>
            <p:cNvSpPr/>
            <p:nvPr/>
          </p:nvSpPr>
          <p:spPr>
            <a:xfrm>
              <a:off x="4285949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3" name="object 653">
              <a:extLst>
                <a:ext uri="{FF2B5EF4-FFF2-40B4-BE49-F238E27FC236}">
                  <a16:creationId xmlns:a16="http://schemas.microsoft.com/office/drawing/2014/main" id="{BA8E6846-01C3-48FA-B626-DF963404A232}"/>
                </a:ext>
              </a:extLst>
            </p:cNvPr>
            <p:cNvSpPr/>
            <p:nvPr/>
          </p:nvSpPr>
          <p:spPr>
            <a:xfrm>
              <a:off x="4370447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208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4" name="object 654">
              <a:extLst>
                <a:ext uri="{FF2B5EF4-FFF2-40B4-BE49-F238E27FC236}">
                  <a16:creationId xmlns:a16="http://schemas.microsoft.com/office/drawing/2014/main" id="{EBB296A6-A62E-461B-A446-B25ABF1DC97E}"/>
                </a:ext>
              </a:extLst>
            </p:cNvPr>
            <p:cNvSpPr/>
            <p:nvPr/>
          </p:nvSpPr>
          <p:spPr>
            <a:xfrm>
              <a:off x="4415625" y="3026833"/>
              <a:ext cx="48570" cy="103017"/>
            </a:xfrm>
            <a:custGeom>
              <a:avLst/>
              <a:gdLst/>
              <a:ahLst/>
              <a:cxnLst/>
              <a:rect l="l" t="t" r="r" b="b"/>
              <a:pathLst>
                <a:path w="48570" h="103017">
                  <a:moveTo>
                    <a:pt x="41643" y="33168"/>
                  </a:moveTo>
                  <a:lnTo>
                    <a:pt x="28834" y="28992"/>
                  </a:lnTo>
                  <a:lnTo>
                    <a:pt x="21895" y="28992"/>
                  </a:lnTo>
                  <a:lnTo>
                    <a:pt x="16190" y="32385"/>
                  </a:lnTo>
                  <a:lnTo>
                    <a:pt x="11564" y="38245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3017"/>
                  </a:lnTo>
                  <a:lnTo>
                    <a:pt x="11564" y="103017"/>
                  </a:lnTo>
                  <a:lnTo>
                    <a:pt x="11564" y="51045"/>
                  </a:lnTo>
                  <a:lnTo>
                    <a:pt x="13877" y="47498"/>
                  </a:lnTo>
                  <a:lnTo>
                    <a:pt x="14956" y="45185"/>
                  </a:lnTo>
                  <a:lnTo>
                    <a:pt x="19582" y="40559"/>
                  </a:lnTo>
                  <a:lnTo>
                    <a:pt x="23128" y="39325"/>
                  </a:lnTo>
                  <a:lnTo>
                    <a:pt x="30067" y="39325"/>
                  </a:lnTo>
                  <a:lnTo>
                    <a:pt x="34693" y="42872"/>
                  </a:lnTo>
                  <a:lnTo>
                    <a:pt x="35772" y="46419"/>
                  </a:lnTo>
                  <a:lnTo>
                    <a:pt x="37006" y="49812"/>
                  </a:lnTo>
                  <a:lnTo>
                    <a:pt x="37006" y="103017"/>
                  </a:lnTo>
                  <a:lnTo>
                    <a:pt x="48570" y="103017"/>
                  </a:lnTo>
                  <a:lnTo>
                    <a:pt x="48570" y="54438"/>
                  </a:lnTo>
                  <a:lnTo>
                    <a:pt x="47765" y="45127"/>
                  </a:lnTo>
                  <a:lnTo>
                    <a:pt x="41643" y="33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5" name="object 655">
              <a:extLst>
                <a:ext uri="{FF2B5EF4-FFF2-40B4-BE49-F238E27FC236}">
                  <a16:creationId xmlns:a16="http://schemas.microsoft.com/office/drawing/2014/main" id="{C582D20F-1FB0-41DE-83BA-810876020453}"/>
                </a:ext>
              </a:extLst>
            </p:cNvPr>
            <p:cNvSpPr/>
            <p:nvPr/>
          </p:nvSpPr>
          <p:spPr>
            <a:xfrm>
              <a:off x="4476840" y="3055826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4959"/>
                  </a:lnTo>
                  <a:lnTo>
                    <a:pt x="1850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392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7006" y="14959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619"/>
                  </a:lnTo>
                  <a:lnTo>
                    <a:pt x="53058" y="32167"/>
                  </a:lnTo>
                  <a:lnTo>
                    <a:pt x="50924" y="18146"/>
                  </a:lnTo>
                  <a:lnTo>
                    <a:pt x="46257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6" name="object 638">
              <a:extLst>
                <a:ext uri="{FF2B5EF4-FFF2-40B4-BE49-F238E27FC236}">
                  <a16:creationId xmlns:a16="http://schemas.microsoft.com/office/drawing/2014/main" id="{F8956F0A-9E14-46DC-9CBD-29763D81EF88}"/>
                </a:ext>
              </a:extLst>
            </p:cNvPr>
            <p:cNvSpPr/>
            <p:nvPr/>
          </p:nvSpPr>
          <p:spPr>
            <a:xfrm>
              <a:off x="7997989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7" name="object 639">
              <a:extLst>
                <a:ext uri="{FF2B5EF4-FFF2-40B4-BE49-F238E27FC236}">
                  <a16:creationId xmlns:a16="http://schemas.microsoft.com/office/drawing/2014/main" id="{611F9B14-B42F-480B-B8F5-B855E647DA8C}"/>
                </a:ext>
              </a:extLst>
            </p:cNvPr>
            <p:cNvSpPr/>
            <p:nvPr/>
          </p:nvSpPr>
          <p:spPr>
            <a:xfrm>
              <a:off x="806167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8" name="object 640">
              <a:extLst>
                <a:ext uri="{FF2B5EF4-FFF2-40B4-BE49-F238E27FC236}">
                  <a16:creationId xmlns:a16="http://schemas.microsoft.com/office/drawing/2014/main" id="{80A9B378-49E5-401F-91FB-4175253CE582}"/>
                </a:ext>
              </a:extLst>
            </p:cNvPr>
            <p:cNvSpPr/>
            <p:nvPr/>
          </p:nvSpPr>
          <p:spPr>
            <a:xfrm>
              <a:off x="8119493" y="3056905"/>
              <a:ext cx="51963" cy="72944"/>
            </a:xfrm>
            <a:custGeom>
              <a:avLst/>
              <a:gdLst/>
              <a:ahLst/>
              <a:cxnLst/>
              <a:rect l="l" t="t" r="r" b="b"/>
              <a:pathLst>
                <a:path w="51963" h="72944">
                  <a:moveTo>
                    <a:pt x="26521" y="55672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944"/>
                  </a:lnTo>
                  <a:lnTo>
                    <a:pt x="30067" y="72944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9" name="object 641">
              <a:extLst>
                <a:ext uri="{FF2B5EF4-FFF2-40B4-BE49-F238E27FC236}">
                  <a16:creationId xmlns:a16="http://schemas.microsoft.com/office/drawing/2014/main" id="{13D85692-FD42-46D8-9E1C-DE49B9E385A9}"/>
                </a:ext>
              </a:extLst>
            </p:cNvPr>
            <p:cNvSpPr/>
            <p:nvPr/>
          </p:nvSpPr>
          <p:spPr>
            <a:xfrm>
              <a:off x="8180707" y="3030380"/>
              <a:ext cx="13877" cy="99470"/>
            </a:xfrm>
            <a:custGeom>
              <a:avLst/>
              <a:gdLst/>
              <a:ahLst/>
              <a:cxnLst/>
              <a:rect l="l" t="t" r="r" b="b"/>
              <a:pathLst>
                <a:path w="13877" h="99470">
                  <a:moveTo>
                    <a:pt x="13877" y="11566"/>
                  </a:moveTo>
                  <a:lnTo>
                    <a:pt x="13877" y="5706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392"/>
                  </a:lnTo>
                  <a:lnTo>
                    <a:pt x="0" y="8019"/>
                  </a:lnTo>
                  <a:lnTo>
                    <a:pt x="1233" y="11566"/>
                  </a:lnTo>
                  <a:lnTo>
                    <a:pt x="4625" y="14959"/>
                  </a:lnTo>
                  <a:lnTo>
                    <a:pt x="9251" y="14959"/>
                  </a:lnTo>
                  <a:lnTo>
                    <a:pt x="13877" y="11566"/>
                  </a:lnTo>
                  <a:close/>
                </a:path>
                <a:path w="13877" h="99470">
                  <a:moveTo>
                    <a:pt x="1233" y="26525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525"/>
                  </a:lnTo>
                  <a:lnTo>
                    <a:pt x="1233" y="2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0" name="object 642">
              <a:extLst>
                <a:ext uri="{FF2B5EF4-FFF2-40B4-BE49-F238E27FC236}">
                  <a16:creationId xmlns:a16="http://schemas.microsoft.com/office/drawing/2014/main" id="{5520665E-6E9A-436E-989C-C36C846E3719}"/>
                </a:ext>
              </a:extLst>
            </p:cNvPr>
            <p:cNvSpPr/>
            <p:nvPr/>
          </p:nvSpPr>
          <p:spPr>
            <a:xfrm>
              <a:off x="8209696" y="3055826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079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645"/>
                  </a:lnTo>
                  <a:lnTo>
                    <a:pt x="30067" y="12645"/>
                  </a:lnTo>
                  <a:lnTo>
                    <a:pt x="30067" y="107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1" name="object 643">
              <a:extLst>
                <a:ext uri="{FF2B5EF4-FFF2-40B4-BE49-F238E27FC236}">
                  <a16:creationId xmlns:a16="http://schemas.microsoft.com/office/drawing/2014/main" id="{504CB691-6F73-478A-852D-FA39F6E21138}"/>
                </a:ext>
              </a:extLst>
            </p:cNvPr>
            <p:cNvSpPr/>
            <p:nvPr/>
          </p:nvSpPr>
          <p:spPr>
            <a:xfrm>
              <a:off x="8244389" y="3055826"/>
              <a:ext cx="55509" cy="75258"/>
            </a:xfrm>
            <a:custGeom>
              <a:avLst/>
              <a:gdLst/>
              <a:ahLst/>
              <a:cxnLst/>
              <a:rect l="l" t="t" r="r" b="b"/>
              <a:pathLst>
                <a:path w="55509" h="75258">
                  <a:moveTo>
                    <a:pt x="1885" y="56763"/>
                  </a:move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643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643" y="20819"/>
                  </a:lnTo>
                  <a:lnTo>
                    <a:pt x="16190" y="17426"/>
                  </a:lnTo>
                  <a:lnTo>
                    <a:pt x="18503" y="12645"/>
                  </a:lnTo>
                  <a:lnTo>
                    <a:pt x="23128" y="10332"/>
                  </a:lnTo>
                  <a:lnTo>
                    <a:pt x="32380" y="10332"/>
                  </a:lnTo>
                  <a:lnTo>
                    <a:pt x="37006" y="12645"/>
                  </a:lnTo>
                  <a:lnTo>
                    <a:pt x="39319" y="17426"/>
                  </a:lnTo>
                  <a:lnTo>
                    <a:pt x="42711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69" y="47172"/>
                  </a:lnTo>
                  <a:lnTo>
                    <a:pt x="42711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4959"/>
                  </a:lnTo>
                  <a:lnTo>
                    <a:pt x="48570" y="9253"/>
                  </a:lnTo>
                  <a:lnTo>
                    <a:pt x="42711" y="3392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392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2872"/>
                  </a:lnTo>
                  <a:lnTo>
                    <a:pt x="1885" y="56763"/>
                  </a:lnTo>
                  <a:close/>
                </a:path>
                <a:path w="55509" h="75258">
                  <a:moveTo>
                    <a:pt x="18503" y="63691"/>
                  </a:moveTo>
                  <a:lnTo>
                    <a:pt x="19582" y="75258"/>
                  </a:lnTo>
                  <a:lnTo>
                    <a:pt x="35772" y="75258"/>
                  </a:lnTo>
                  <a:lnTo>
                    <a:pt x="42711" y="72944"/>
                  </a:lnTo>
                  <a:lnTo>
                    <a:pt x="43769" y="47172"/>
                  </a:lnTo>
                  <a:lnTo>
                    <a:pt x="38854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2" name="object 644">
              <a:extLst>
                <a:ext uri="{FF2B5EF4-FFF2-40B4-BE49-F238E27FC236}">
                  <a16:creationId xmlns:a16="http://schemas.microsoft.com/office/drawing/2014/main" id="{607B04F6-0583-4AF0-A20F-752F6AB87B88}"/>
                </a:ext>
              </a:extLst>
            </p:cNvPr>
            <p:cNvSpPr/>
            <p:nvPr/>
          </p:nvSpPr>
          <p:spPr>
            <a:xfrm>
              <a:off x="8312696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332"/>
                  </a:lnTo>
                  <a:lnTo>
                    <a:pt x="30067" y="10332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3" name="object 645">
              <a:extLst>
                <a:ext uri="{FF2B5EF4-FFF2-40B4-BE49-F238E27FC236}">
                  <a16:creationId xmlns:a16="http://schemas.microsoft.com/office/drawing/2014/main" id="{1FBB67F3-CE65-4865-B3D7-73D38EA3AF88}"/>
                </a:ext>
              </a:extLst>
            </p:cNvPr>
            <p:cNvSpPr/>
            <p:nvPr/>
          </p:nvSpPr>
          <p:spPr>
            <a:xfrm>
              <a:off x="8376224" y="3055826"/>
              <a:ext cx="85577" cy="74024"/>
            </a:xfrm>
            <a:custGeom>
              <a:avLst/>
              <a:gdLst/>
              <a:ahLst/>
              <a:cxnLst/>
              <a:rect l="l" t="t" r="r" b="b"/>
              <a:pathLst>
                <a:path w="85577" h="74024">
                  <a:moveTo>
                    <a:pt x="12798" y="74024"/>
                  </a:moveTo>
                  <a:lnTo>
                    <a:pt x="12798" y="19739"/>
                  </a:lnTo>
                  <a:lnTo>
                    <a:pt x="15110" y="13879"/>
                  </a:lnTo>
                  <a:lnTo>
                    <a:pt x="18503" y="10332"/>
                  </a:lnTo>
                  <a:lnTo>
                    <a:pt x="32380" y="10332"/>
                  </a:lnTo>
                  <a:lnTo>
                    <a:pt x="37006" y="16192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426"/>
                  </a:lnTo>
                  <a:lnTo>
                    <a:pt x="53196" y="14959"/>
                  </a:lnTo>
                  <a:lnTo>
                    <a:pt x="57822" y="10332"/>
                  </a:lnTo>
                  <a:lnTo>
                    <a:pt x="65994" y="10332"/>
                  </a:lnTo>
                  <a:lnTo>
                    <a:pt x="69386" y="11566"/>
                  </a:lnTo>
                  <a:lnTo>
                    <a:pt x="71699" y="14959"/>
                  </a:lnTo>
                  <a:lnTo>
                    <a:pt x="72933" y="17426"/>
                  </a:lnTo>
                  <a:lnTo>
                    <a:pt x="74012" y="20819"/>
                  </a:lnTo>
                  <a:lnTo>
                    <a:pt x="74012" y="74024"/>
                  </a:lnTo>
                  <a:lnTo>
                    <a:pt x="85577" y="74024"/>
                  </a:lnTo>
                  <a:lnTo>
                    <a:pt x="85577" y="25445"/>
                  </a:lnTo>
                  <a:lnTo>
                    <a:pt x="84679" y="15742"/>
                  </a:lnTo>
                  <a:lnTo>
                    <a:pt x="78243" y="3849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392"/>
                  </a:lnTo>
                  <a:lnTo>
                    <a:pt x="46257" y="10332"/>
                  </a:lnTo>
                  <a:lnTo>
                    <a:pt x="42865" y="3392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392"/>
                  </a:lnTo>
                  <a:lnTo>
                    <a:pt x="11564" y="8019"/>
                  </a:lnTo>
                  <a:lnTo>
                    <a:pt x="11564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2798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4" name="object 646">
              <a:extLst>
                <a:ext uri="{FF2B5EF4-FFF2-40B4-BE49-F238E27FC236}">
                  <a16:creationId xmlns:a16="http://schemas.microsoft.com/office/drawing/2014/main" id="{5304E895-A3BD-4935-BB03-10A5589FF0EB}"/>
                </a:ext>
              </a:extLst>
            </p:cNvPr>
            <p:cNvSpPr/>
            <p:nvPr/>
          </p:nvSpPr>
          <p:spPr>
            <a:xfrm>
              <a:off x="8475678" y="3055826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239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38239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798" y="18506"/>
                  </a:lnTo>
                  <a:lnTo>
                    <a:pt x="15110" y="14959"/>
                  </a:lnTo>
                  <a:lnTo>
                    <a:pt x="17423" y="12645"/>
                  </a:lnTo>
                  <a:lnTo>
                    <a:pt x="22049" y="10332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392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2117" h="75258">
                  <a:moveTo>
                    <a:pt x="41632" y="3392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332"/>
                  </a:lnTo>
                  <a:lnTo>
                    <a:pt x="31301" y="10332"/>
                  </a:lnTo>
                  <a:lnTo>
                    <a:pt x="34693" y="11566"/>
                  </a:lnTo>
                  <a:lnTo>
                    <a:pt x="35926" y="14959"/>
                  </a:lnTo>
                  <a:lnTo>
                    <a:pt x="38239" y="1742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4" y="32167"/>
                  </a:lnTo>
                  <a:lnTo>
                    <a:pt x="50232" y="18146"/>
                  </a:lnTo>
                  <a:lnTo>
                    <a:pt x="45178" y="8019"/>
                  </a:lnTo>
                  <a:lnTo>
                    <a:pt x="41632" y="3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5" name="object 647">
              <a:extLst>
                <a:ext uri="{FF2B5EF4-FFF2-40B4-BE49-F238E27FC236}">
                  <a16:creationId xmlns:a16="http://schemas.microsoft.com/office/drawing/2014/main" id="{871E77ED-88DD-4438-A612-920DF363ABEE}"/>
                </a:ext>
              </a:extLst>
            </p:cNvPr>
            <p:cNvSpPr/>
            <p:nvPr/>
          </p:nvSpPr>
          <p:spPr>
            <a:xfrm>
              <a:off x="8539360" y="30558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332"/>
                  </a:lnTo>
                  <a:lnTo>
                    <a:pt x="28834" y="10332"/>
                  </a:lnTo>
                  <a:lnTo>
                    <a:pt x="33459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392"/>
                  </a:lnTo>
                  <a:lnTo>
                    <a:pt x="11564" y="9253"/>
                  </a:lnTo>
                  <a:lnTo>
                    <a:pt x="10330" y="1079"/>
                  </a:lnTo>
                  <a:lnTo>
                    <a:pt x="0" y="1079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6" name="object 648">
              <a:extLst>
                <a:ext uri="{FF2B5EF4-FFF2-40B4-BE49-F238E27FC236}">
                  <a16:creationId xmlns:a16="http://schemas.microsoft.com/office/drawing/2014/main" id="{025CA906-A383-48E4-B966-542194617A2C}"/>
                </a:ext>
              </a:extLst>
            </p:cNvPr>
            <p:cNvSpPr/>
            <p:nvPr/>
          </p:nvSpPr>
          <p:spPr>
            <a:xfrm>
              <a:off x="8594869" y="3039633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272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272"/>
                  </a:lnTo>
                  <a:lnTo>
                    <a:pt x="0" y="17272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272"/>
                  </a:lnTo>
                  <a:lnTo>
                    <a:pt x="23128" y="172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7" name="object 649">
              <a:extLst>
                <a:ext uri="{FF2B5EF4-FFF2-40B4-BE49-F238E27FC236}">
                  <a16:creationId xmlns:a16="http://schemas.microsoft.com/office/drawing/2014/main" id="{2C3C1116-90AD-4603-A5FA-D5D900D59FC3}"/>
                </a:ext>
              </a:extLst>
            </p:cNvPr>
            <p:cNvSpPr/>
            <p:nvPr/>
          </p:nvSpPr>
          <p:spPr>
            <a:xfrm>
              <a:off x="8641127" y="3115971"/>
              <a:ext cx="15110" cy="15113"/>
            </a:xfrm>
            <a:custGeom>
              <a:avLst/>
              <a:gdLst/>
              <a:ahLst/>
              <a:cxnLst/>
              <a:rect l="l" t="t" r="r" b="b"/>
              <a:pathLst>
                <a:path w="15110" h="15113">
                  <a:moveTo>
                    <a:pt x="0" y="8173"/>
                  </a:moveTo>
                  <a:lnTo>
                    <a:pt x="0" y="11566"/>
                  </a:lnTo>
                  <a:lnTo>
                    <a:pt x="3546" y="13879"/>
                  </a:lnTo>
                  <a:lnTo>
                    <a:pt x="6938" y="15113"/>
                  </a:lnTo>
                  <a:lnTo>
                    <a:pt x="10485" y="15113"/>
                  </a:lnTo>
                  <a:lnTo>
                    <a:pt x="11564" y="13879"/>
                  </a:lnTo>
                  <a:lnTo>
                    <a:pt x="15110" y="11566"/>
                  </a:lnTo>
                  <a:lnTo>
                    <a:pt x="15110" y="3546"/>
                  </a:lnTo>
                  <a:lnTo>
                    <a:pt x="10485" y="0"/>
                  </a:lnTo>
                  <a:lnTo>
                    <a:pt x="6938" y="0"/>
                  </a:lnTo>
                  <a:lnTo>
                    <a:pt x="3546" y="1233"/>
                  </a:lnTo>
                  <a:lnTo>
                    <a:pt x="0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8" name="object 637">
              <a:extLst>
                <a:ext uri="{FF2B5EF4-FFF2-40B4-BE49-F238E27FC236}">
                  <a16:creationId xmlns:a16="http://schemas.microsoft.com/office/drawing/2014/main" id="{CB82DEB5-B335-465A-B3BF-81A95A2B0551}"/>
                </a:ext>
              </a:extLst>
            </p:cNvPr>
            <p:cNvSpPr/>
            <p:nvPr/>
          </p:nvSpPr>
          <p:spPr>
            <a:xfrm>
              <a:off x="4688547" y="3493186"/>
              <a:ext cx="178092" cy="178121"/>
            </a:xfrm>
            <a:custGeom>
              <a:avLst/>
              <a:gdLst/>
              <a:ahLst/>
              <a:cxnLst/>
              <a:rect l="l" t="t" r="r" b="b"/>
              <a:pathLst>
                <a:path w="178092" h="178121">
                  <a:moveTo>
                    <a:pt x="178092" y="88983"/>
                  </a:moveTo>
                  <a:lnTo>
                    <a:pt x="89123" y="0"/>
                  </a:lnTo>
                  <a:lnTo>
                    <a:pt x="89123" y="45031"/>
                  </a:lnTo>
                  <a:lnTo>
                    <a:pt x="0" y="45031"/>
                  </a:lnTo>
                  <a:lnTo>
                    <a:pt x="0" y="134169"/>
                  </a:lnTo>
                  <a:lnTo>
                    <a:pt x="89123" y="134169"/>
                  </a:lnTo>
                  <a:lnTo>
                    <a:pt x="89123" y="178121"/>
                  </a:lnTo>
                  <a:lnTo>
                    <a:pt x="178092" y="88983"/>
                  </a:lnTo>
                  <a:close/>
                </a:path>
              </a:pathLst>
            </a:custGeom>
            <a:solidFill>
              <a:srgbClr val="173B79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9" name="object 633">
              <a:extLst>
                <a:ext uri="{FF2B5EF4-FFF2-40B4-BE49-F238E27FC236}">
                  <a16:creationId xmlns:a16="http://schemas.microsoft.com/office/drawing/2014/main" id="{477B4F5E-3320-424C-9E92-46525FC61D41}"/>
                </a:ext>
              </a:extLst>
            </p:cNvPr>
            <p:cNvSpPr/>
            <p:nvPr/>
          </p:nvSpPr>
          <p:spPr>
            <a:xfrm>
              <a:off x="895577" y="3715259"/>
              <a:ext cx="52053" cy="97156"/>
            </a:xfrm>
            <a:custGeom>
              <a:avLst/>
              <a:gdLst/>
              <a:ahLst/>
              <a:cxnLst/>
              <a:rect l="l" t="t" r="r" b="b"/>
              <a:pathLst>
                <a:path w="52053" h="97156">
                  <a:moveTo>
                    <a:pt x="12723" y="86824"/>
                  </a:moveTo>
                  <a:lnTo>
                    <a:pt x="12723" y="52125"/>
                  </a:lnTo>
                  <a:lnTo>
                    <a:pt x="46270" y="52125"/>
                  </a:lnTo>
                  <a:lnTo>
                    <a:pt x="46270" y="41638"/>
                  </a:lnTo>
                  <a:lnTo>
                    <a:pt x="12723" y="41638"/>
                  </a:lnTo>
                  <a:lnTo>
                    <a:pt x="12723" y="10486"/>
                  </a:lnTo>
                  <a:lnTo>
                    <a:pt x="52053" y="10486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52053" y="97156"/>
                  </a:lnTo>
                  <a:lnTo>
                    <a:pt x="52053" y="86824"/>
                  </a:lnTo>
                  <a:lnTo>
                    <a:pt x="1272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0" name="object 634">
              <a:extLst>
                <a:ext uri="{FF2B5EF4-FFF2-40B4-BE49-F238E27FC236}">
                  <a16:creationId xmlns:a16="http://schemas.microsoft.com/office/drawing/2014/main" id="{8A1C7DA9-CE45-497E-939D-190A683B03EC}"/>
                </a:ext>
              </a:extLst>
            </p:cNvPr>
            <p:cNvSpPr/>
            <p:nvPr/>
          </p:nvSpPr>
          <p:spPr>
            <a:xfrm>
              <a:off x="960355" y="3712946"/>
              <a:ext cx="63627" cy="100703"/>
            </a:xfrm>
            <a:custGeom>
              <a:avLst/>
              <a:gdLst/>
              <a:ahLst/>
              <a:cxnLst/>
              <a:rect l="l" t="t" r="r" b="b"/>
              <a:pathLst>
                <a:path w="63627" h="100703">
                  <a:moveTo>
                    <a:pt x="20823" y="13879"/>
                  </a:moveTo>
                  <a:lnTo>
                    <a:pt x="26605" y="11566"/>
                  </a:lnTo>
                  <a:lnTo>
                    <a:pt x="39326" y="11566"/>
                  </a:lnTo>
                  <a:lnTo>
                    <a:pt x="43952" y="12800"/>
                  </a:lnTo>
                  <a:lnTo>
                    <a:pt x="46265" y="16192"/>
                  </a:lnTo>
                  <a:lnTo>
                    <a:pt x="49734" y="19739"/>
                  </a:lnTo>
                  <a:lnTo>
                    <a:pt x="50891" y="24366"/>
                  </a:lnTo>
                  <a:lnTo>
                    <a:pt x="52047" y="30072"/>
                  </a:lnTo>
                  <a:lnTo>
                    <a:pt x="63627" y="30072"/>
                  </a:lnTo>
                  <a:lnTo>
                    <a:pt x="63627" y="20819"/>
                  </a:lnTo>
                  <a:lnTo>
                    <a:pt x="60142" y="13879"/>
                  </a:lnTo>
                  <a:lnTo>
                    <a:pt x="55517" y="8173"/>
                  </a:lnTo>
                  <a:lnTo>
                    <a:pt x="49734" y="3546"/>
                  </a:lnTo>
                  <a:lnTo>
                    <a:pt x="42796" y="0"/>
                  </a:lnTo>
                  <a:lnTo>
                    <a:pt x="32180" y="16"/>
                  </a:lnTo>
                  <a:lnTo>
                    <a:pt x="18320" y="2854"/>
                  </a:lnTo>
                  <a:lnTo>
                    <a:pt x="9259" y="10486"/>
                  </a:lnTo>
                  <a:lnTo>
                    <a:pt x="5809" y="15521"/>
                  </a:lnTo>
                  <a:lnTo>
                    <a:pt x="1520" y="26982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660" y="67241"/>
                  </a:lnTo>
                  <a:lnTo>
                    <a:pt x="3638" y="80187"/>
                  </a:lnTo>
                  <a:lnTo>
                    <a:pt x="9259" y="90217"/>
                  </a:lnTo>
                  <a:lnTo>
                    <a:pt x="21655" y="98452"/>
                  </a:lnTo>
                  <a:lnTo>
                    <a:pt x="34701" y="100703"/>
                  </a:lnTo>
                  <a:lnTo>
                    <a:pt x="38485" y="100571"/>
                  </a:lnTo>
                  <a:lnTo>
                    <a:pt x="51641" y="97443"/>
                  </a:lnTo>
                  <a:lnTo>
                    <a:pt x="61299" y="90217"/>
                  </a:lnTo>
                  <a:lnTo>
                    <a:pt x="63627" y="87903"/>
                  </a:lnTo>
                  <a:lnTo>
                    <a:pt x="63627" y="50891"/>
                  </a:lnTo>
                  <a:lnTo>
                    <a:pt x="33544" y="50891"/>
                  </a:lnTo>
                  <a:lnTo>
                    <a:pt x="33544" y="61378"/>
                  </a:lnTo>
                  <a:lnTo>
                    <a:pt x="52047" y="61378"/>
                  </a:lnTo>
                  <a:lnTo>
                    <a:pt x="52047" y="84511"/>
                  </a:lnTo>
                  <a:lnTo>
                    <a:pt x="49734" y="85590"/>
                  </a:lnTo>
                  <a:lnTo>
                    <a:pt x="46265" y="89137"/>
                  </a:lnTo>
                  <a:lnTo>
                    <a:pt x="41639" y="90217"/>
                  </a:lnTo>
                  <a:lnTo>
                    <a:pt x="27762" y="90217"/>
                  </a:lnTo>
                  <a:lnTo>
                    <a:pt x="21980" y="87903"/>
                  </a:lnTo>
                  <a:lnTo>
                    <a:pt x="18510" y="83277"/>
                  </a:lnTo>
                  <a:lnTo>
                    <a:pt x="15041" y="77571"/>
                  </a:lnTo>
                  <a:lnTo>
                    <a:pt x="12728" y="69397"/>
                  </a:lnTo>
                  <a:lnTo>
                    <a:pt x="12728" y="30072"/>
                  </a:lnTo>
                  <a:lnTo>
                    <a:pt x="15041" y="23132"/>
                  </a:lnTo>
                  <a:lnTo>
                    <a:pt x="18510" y="18506"/>
                  </a:lnTo>
                  <a:lnTo>
                    <a:pt x="20823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1" name="object 635">
              <a:extLst>
                <a:ext uri="{FF2B5EF4-FFF2-40B4-BE49-F238E27FC236}">
                  <a16:creationId xmlns:a16="http://schemas.microsoft.com/office/drawing/2014/main" id="{4508B50B-FB5F-4AFF-988E-045D6AA40884}"/>
                </a:ext>
              </a:extLst>
            </p:cNvPr>
            <p:cNvSpPr/>
            <p:nvPr/>
          </p:nvSpPr>
          <p:spPr>
            <a:xfrm>
              <a:off x="1041330" y="3712946"/>
              <a:ext cx="34693" cy="100703"/>
            </a:xfrm>
            <a:custGeom>
              <a:avLst/>
              <a:gdLst/>
              <a:ahLst/>
              <a:cxnLst/>
              <a:rect l="l" t="t" r="r" b="b"/>
              <a:pathLst>
                <a:path w="34693" h="100703">
                  <a:moveTo>
                    <a:pt x="34693" y="89137"/>
                  </a:moveTo>
                  <a:lnTo>
                    <a:pt x="30067" y="91450"/>
                  </a:lnTo>
                  <a:lnTo>
                    <a:pt x="20816" y="91450"/>
                  </a:lnTo>
                  <a:lnTo>
                    <a:pt x="17346" y="87903"/>
                  </a:lnTo>
                  <a:lnTo>
                    <a:pt x="17346" y="100703"/>
                  </a:lnTo>
                  <a:lnTo>
                    <a:pt x="34693" y="100703"/>
                  </a:lnTo>
                  <a:lnTo>
                    <a:pt x="34693" y="89137"/>
                  </a:lnTo>
                  <a:close/>
                </a:path>
                <a:path w="34693" h="100703">
                  <a:moveTo>
                    <a:pt x="0" y="42872"/>
                  </a:moveTo>
                  <a:lnTo>
                    <a:pt x="0" y="60144"/>
                  </a:lnTo>
                  <a:lnTo>
                    <a:pt x="273" y="68144"/>
                  </a:lnTo>
                  <a:lnTo>
                    <a:pt x="2255" y="81461"/>
                  </a:lnTo>
                  <a:lnTo>
                    <a:pt x="5782" y="91450"/>
                  </a:lnTo>
                  <a:lnTo>
                    <a:pt x="10408" y="97156"/>
                  </a:lnTo>
                  <a:lnTo>
                    <a:pt x="17346" y="100703"/>
                  </a:lnTo>
                  <a:lnTo>
                    <a:pt x="17346" y="87903"/>
                  </a:lnTo>
                  <a:lnTo>
                    <a:pt x="15033" y="83277"/>
                  </a:lnTo>
                  <a:lnTo>
                    <a:pt x="12720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20" y="23132"/>
                  </a:lnTo>
                  <a:lnTo>
                    <a:pt x="15033" y="18506"/>
                  </a:lnTo>
                  <a:lnTo>
                    <a:pt x="17346" y="12800"/>
                  </a:lnTo>
                  <a:lnTo>
                    <a:pt x="20816" y="10486"/>
                  </a:lnTo>
                  <a:lnTo>
                    <a:pt x="31224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491" y="31306"/>
                  </a:lnTo>
                  <a:lnTo>
                    <a:pt x="40491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4693" y="100703"/>
                  </a:lnTo>
                  <a:lnTo>
                    <a:pt x="41647" y="97156"/>
                  </a:lnTo>
                  <a:lnTo>
                    <a:pt x="45116" y="90217"/>
                  </a:lnTo>
                  <a:lnTo>
                    <a:pt x="47974" y="84793"/>
                  </a:lnTo>
                  <a:lnTo>
                    <a:pt x="51035" y="73186"/>
                  </a:lnTo>
                  <a:lnTo>
                    <a:pt x="52055" y="57831"/>
                  </a:lnTo>
                  <a:lnTo>
                    <a:pt x="52055" y="40559"/>
                  </a:lnTo>
                  <a:lnTo>
                    <a:pt x="51838" y="33999"/>
                  </a:lnTo>
                  <a:lnTo>
                    <a:pt x="49652" y="20713"/>
                  </a:lnTo>
                  <a:lnTo>
                    <a:pt x="45116" y="10486"/>
                  </a:lnTo>
                  <a:lnTo>
                    <a:pt x="40491" y="3546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4626"/>
                  </a:lnTo>
                  <a:lnTo>
                    <a:pt x="5782" y="11566"/>
                  </a:lnTo>
                  <a:lnTo>
                    <a:pt x="3383" y="16208"/>
                  </a:lnTo>
                  <a:lnTo>
                    <a:pt x="698" y="27891"/>
                  </a:lnTo>
                  <a:lnTo>
                    <a:pt x="0" y="42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2" name="object 636">
              <a:extLst>
                <a:ext uri="{FF2B5EF4-FFF2-40B4-BE49-F238E27FC236}">
                  <a16:creationId xmlns:a16="http://schemas.microsoft.com/office/drawing/2014/main" id="{A15C6D48-739F-4BD7-B084-5F7D2AAECC01}"/>
                </a:ext>
              </a:extLst>
            </p:cNvPr>
            <p:cNvSpPr/>
            <p:nvPr/>
          </p:nvSpPr>
          <p:spPr>
            <a:xfrm>
              <a:off x="1110732" y="3714180"/>
              <a:ext cx="32395" cy="98236"/>
            </a:xfrm>
            <a:custGeom>
              <a:avLst/>
              <a:gdLst/>
              <a:ahLst/>
              <a:cxnLst/>
              <a:rect l="l" t="t" r="r" b="b"/>
              <a:pathLst>
                <a:path w="32395" h="98236">
                  <a:moveTo>
                    <a:pt x="20816" y="16192"/>
                  </a:moveTo>
                  <a:lnTo>
                    <a:pt x="20816" y="98236"/>
                  </a:lnTo>
                  <a:lnTo>
                    <a:pt x="32395" y="98236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3879"/>
                  </a:lnTo>
                  <a:lnTo>
                    <a:pt x="0" y="25445"/>
                  </a:lnTo>
                  <a:lnTo>
                    <a:pt x="20816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3" name="object 624">
              <a:extLst>
                <a:ext uri="{FF2B5EF4-FFF2-40B4-BE49-F238E27FC236}">
                  <a16:creationId xmlns:a16="http://schemas.microsoft.com/office/drawing/2014/main" id="{AF36FF0B-A21D-4297-A5A2-711906BE99F4}"/>
                </a:ext>
              </a:extLst>
            </p:cNvPr>
            <p:cNvSpPr/>
            <p:nvPr/>
          </p:nvSpPr>
          <p:spPr>
            <a:xfrm>
              <a:off x="1358273" y="3715259"/>
              <a:ext cx="60150" cy="97156"/>
            </a:xfrm>
            <a:custGeom>
              <a:avLst/>
              <a:gdLst/>
              <a:ahLst/>
              <a:cxnLst/>
              <a:rect l="l" t="t" r="r" b="b"/>
              <a:pathLst>
                <a:path w="60150" h="97156">
                  <a:moveTo>
                    <a:pt x="40491" y="47498"/>
                  </a:moveTo>
                  <a:lnTo>
                    <a:pt x="37021" y="48578"/>
                  </a:lnTo>
                  <a:lnTo>
                    <a:pt x="11564" y="48578"/>
                  </a:lnTo>
                  <a:lnTo>
                    <a:pt x="11564" y="10486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7156"/>
                  </a:lnTo>
                  <a:lnTo>
                    <a:pt x="11564" y="97156"/>
                  </a:lnTo>
                  <a:lnTo>
                    <a:pt x="11564" y="59065"/>
                  </a:lnTo>
                  <a:lnTo>
                    <a:pt x="40491" y="59065"/>
                  </a:lnTo>
                  <a:lnTo>
                    <a:pt x="47429" y="56751"/>
                  </a:lnTo>
                  <a:lnTo>
                    <a:pt x="43960" y="43951"/>
                  </a:lnTo>
                  <a:lnTo>
                    <a:pt x="40491" y="47498"/>
                  </a:lnTo>
                  <a:close/>
                </a:path>
                <a:path w="60150" h="97156">
                  <a:moveTo>
                    <a:pt x="53211" y="50891"/>
                  </a:moveTo>
                  <a:lnTo>
                    <a:pt x="57837" y="46265"/>
                  </a:lnTo>
                  <a:lnTo>
                    <a:pt x="60150" y="39325"/>
                  </a:lnTo>
                  <a:lnTo>
                    <a:pt x="60150" y="20819"/>
                  </a:lnTo>
                  <a:lnTo>
                    <a:pt x="57837" y="12800"/>
                  </a:lnTo>
                  <a:lnTo>
                    <a:pt x="52055" y="8173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86"/>
                  </a:lnTo>
                  <a:lnTo>
                    <a:pt x="35865" y="10486"/>
                  </a:lnTo>
                  <a:lnTo>
                    <a:pt x="40491" y="11566"/>
                  </a:lnTo>
                  <a:lnTo>
                    <a:pt x="43960" y="15113"/>
                  </a:lnTo>
                  <a:lnTo>
                    <a:pt x="46273" y="18506"/>
                  </a:lnTo>
                  <a:lnTo>
                    <a:pt x="47429" y="24366"/>
                  </a:lnTo>
                  <a:lnTo>
                    <a:pt x="47429" y="35932"/>
                  </a:lnTo>
                  <a:lnTo>
                    <a:pt x="46273" y="40559"/>
                  </a:lnTo>
                  <a:lnTo>
                    <a:pt x="43960" y="43951"/>
                  </a:lnTo>
                  <a:lnTo>
                    <a:pt x="47429" y="56751"/>
                  </a:lnTo>
                  <a:lnTo>
                    <a:pt x="53211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4" name="object 625">
              <a:extLst>
                <a:ext uri="{FF2B5EF4-FFF2-40B4-BE49-F238E27FC236}">
                  <a16:creationId xmlns:a16="http://schemas.microsoft.com/office/drawing/2014/main" id="{76C94888-7362-4F9A-9DDF-CCB4D185AD1D}"/>
                </a:ext>
              </a:extLst>
            </p:cNvPr>
            <p:cNvSpPr/>
            <p:nvPr/>
          </p:nvSpPr>
          <p:spPr>
            <a:xfrm>
              <a:off x="1428832" y="3738392"/>
              <a:ext cx="43786" cy="75258"/>
            </a:xfrm>
            <a:custGeom>
              <a:avLst/>
              <a:gdLst/>
              <a:ahLst/>
              <a:cxnLst/>
              <a:rect l="l" t="t" r="r" b="b"/>
              <a:pathLst>
                <a:path w="43786" h="75258">
                  <a:moveTo>
                    <a:pt x="18518" y="63691"/>
                  </a:moveTo>
                  <a:lnTo>
                    <a:pt x="19675" y="75258"/>
                  </a:lnTo>
                  <a:lnTo>
                    <a:pt x="35865" y="75258"/>
                  </a:lnTo>
                  <a:lnTo>
                    <a:pt x="42803" y="72944"/>
                  </a:lnTo>
                  <a:lnTo>
                    <a:pt x="43786" y="47172"/>
                  </a:lnTo>
                  <a:lnTo>
                    <a:pt x="38901" y="61170"/>
                  </a:lnTo>
                  <a:lnTo>
                    <a:pt x="27770" y="66005"/>
                  </a:lnTo>
                  <a:lnTo>
                    <a:pt x="23144" y="66005"/>
                  </a:lnTo>
                  <a:lnTo>
                    <a:pt x="18518" y="63691"/>
                  </a:lnTo>
                  <a:close/>
                </a:path>
                <a:path w="43786" h="75258">
                  <a:moveTo>
                    <a:pt x="18518" y="63691"/>
                  </a:moveTo>
                  <a:lnTo>
                    <a:pt x="16205" y="59065"/>
                  </a:lnTo>
                  <a:lnTo>
                    <a:pt x="12736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36" y="20819"/>
                  </a:lnTo>
                  <a:lnTo>
                    <a:pt x="16205" y="17426"/>
                  </a:lnTo>
                  <a:lnTo>
                    <a:pt x="18518" y="12800"/>
                  </a:lnTo>
                  <a:lnTo>
                    <a:pt x="23144" y="10486"/>
                  </a:lnTo>
                  <a:lnTo>
                    <a:pt x="32395" y="10486"/>
                  </a:lnTo>
                  <a:lnTo>
                    <a:pt x="37021" y="12800"/>
                  </a:lnTo>
                  <a:lnTo>
                    <a:pt x="39334" y="17426"/>
                  </a:lnTo>
                  <a:lnTo>
                    <a:pt x="42803" y="20819"/>
                  </a:lnTo>
                  <a:lnTo>
                    <a:pt x="43960" y="26679"/>
                  </a:lnTo>
                  <a:lnTo>
                    <a:pt x="43960" y="42872"/>
                  </a:lnTo>
                  <a:lnTo>
                    <a:pt x="43786" y="47172"/>
                  </a:lnTo>
                  <a:lnTo>
                    <a:pt x="42803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23132"/>
                  </a:lnTo>
                  <a:lnTo>
                    <a:pt x="53211" y="15113"/>
                  </a:lnTo>
                  <a:lnTo>
                    <a:pt x="48586" y="9253"/>
                  </a:lnTo>
                  <a:lnTo>
                    <a:pt x="42803" y="3546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36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36" y="72944"/>
                  </a:lnTo>
                  <a:lnTo>
                    <a:pt x="19675" y="75258"/>
                  </a:lnTo>
                  <a:lnTo>
                    <a:pt x="18518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5" name="object 626">
              <a:extLst>
                <a:ext uri="{FF2B5EF4-FFF2-40B4-BE49-F238E27FC236}">
                  <a16:creationId xmlns:a16="http://schemas.microsoft.com/office/drawing/2014/main" id="{94D73497-7B06-4ADB-9EB3-6AC4FC886E9C}"/>
                </a:ext>
              </a:extLst>
            </p:cNvPr>
            <p:cNvSpPr/>
            <p:nvPr/>
          </p:nvSpPr>
          <p:spPr>
            <a:xfrm>
              <a:off x="1499390" y="3738392"/>
              <a:ext cx="30083" cy="74024"/>
            </a:xfrm>
            <a:custGeom>
              <a:avLst/>
              <a:gdLst/>
              <a:ahLst/>
              <a:cxnLst/>
              <a:rect l="l" t="t" r="r" b="b"/>
              <a:pathLst>
                <a:path w="30083" h="74024">
                  <a:moveTo>
                    <a:pt x="0" y="1233"/>
                  </a:moveTo>
                  <a:lnTo>
                    <a:pt x="0" y="74024"/>
                  </a:lnTo>
                  <a:lnTo>
                    <a:pt x="11579" y="74024"/>
                  </a:lnTo>
                  <a:lnTo>
                    <a:pt x="11579" y="22053"/>
                  </a:lnTo>
                  <a:lnTo>
                    <a:pt x="13892" y="16192"/>
                  </a:lnTo>
                  <a:lnTo>
                    <a:pt x="18518" y="12800"/>
                  </a:lnTo>
                  <a:lnTo>
                    <a:pt x="30083" y="12800"/>
                  </a:lnTo>
                  <a:lnTo>
                    <a:pt x="30083" y="1233"/>
                  </a:lnTo>
                  <a:lnTo>
                    <a:pt x="28926" y="0"/>
                  </a:lnTo>
                  <a:lnTo>
                    <a:pt x="19675" y="0"/>
                  </a:lnTo>
                  <a:lnTo>
                    <a:pt x="15049" y="3546"/>
                  </a:lnTo>
                  <a:lnTo>
                    <a:pt x="11579" y="9253"/>
                  </a:lnTo>
                  <a:lnTo>
                    <a:pt x="11579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6" name="object 627">
              <a:extLst>
                <a:ext uri="{FF2B5EF4-FFF2-40B4-BE49-F238E27FC236}">
                  <a16:creationId xmlns:a16="http://schemas.microsoft.com/office/drawing/2014/main" id="{43809C5E-2171-4E6E-A9C0-F0EBEC51DEDC}"/>
                </a:ext>
              </a:extLst>
            </p:cNvPr>
            <p:cNvSpPr/>
            <p:nvPr/>
          </p:nvSpPr>
          <p:spPr>
            <a:xfrm>
              <a:off x="1536412" y="3722199"/>
              <a:ext cx="33552" cy="91450"/>
            </a:xfrm>
            <a:custGeom>
              <a:avLst/>
              <a:gdLst/>
              <a:ahLst/>
              <a:cxnLst/>
              <a:rect l="l" t="t" r="r" b="b"/>
              <a:pathLst>
                <a:path w="33552" h="91450">
                  <a:moveTo>
                    <a:pt x="23128" y="17426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08" y="27759"/>
                  </a:lnTo>
                  <a:lnTo>
                    <a:pt x="10408" y="78650"/>
                  </a:lnTo>
                  <a:lnTo>
                    <a:pt x="12720" y="83277"/>
                  </a:lnTo>
                  <a:lnTo>
                    <a:pt x="15033" y="86824"/>
                  </a:lnTo>
                  <a:lnTo>
                    <a:pt x="17346" y="90217"/>
                  </a:lnTo>
                  <a:lnTo>
                    <a:pt x="20816" y="91450"/>
                  </a:lnTo>
                  <a:lnTo>
                    <a:pt x="31239" y="91450"/>
                  </a:lnTo>
                  <a:lnTo>
                    <a:pt x="33552" y="90217"/>
                  </a:lnTo>
                  <a:lnTo>
                    <a:pt x="33552" y="80964"/>
                  </a:lnTo>
                  <a:lnTo>
                    <a:pt x="25457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552" y="27759"/>
                  </a:lnTo>
                  <a:lnTo>
                    <a:pt x="33552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7" name="object 628">
              <a:extLst>
                <a:ext uri="{FF2B5EF4-FFF2-40B4-BE49-F238E27FC236}">
                  <a16:creationId xmlns:a16="http://schemas.microsoft.com/office/drawing/2014/main" id="{9509D10B-63AE-4312-A48A-772022A13006}"/>
                </a:ext>
              </a:extLst>
            </p:cNvPr>
            <p:cNvSpPr/>
            <p:nvPr/>
          </p:nvSpPr>
          <p:spPr>
            <a:xfrm>
              <a:off x="1579216" y="3708319"/>
              <a:ext cx="37006" cy="104096"/>
            </a:xfrm>
            <a:custGeom>
              <a:avLst/>
              <a:gdLst/>
              <a:ahLst/>
              <a:cxnLst/>
              <a:rect l="l" t="t" r="r" b="b"/>
              <a:pathLst>
                <a:path w="37006" h="104096">
                  <a:moveTo>
                    <a:pt x="20816" y="31306"/>
                  </a:moveTo>
                  <a:lnTo>
                    <a:pt x="20816" y="15113"/>
                  </a:lnTo>
                  <a:lnTo>
                    <a:pt x="24285" y="10486"/>
                  </a:lnTo>
                  <a:lnTo>
                    <a:pt x="37006" y="10486"/>
                  </a:lnTo>
                  <a:lnTo>
                    <a:pt x="37006" y="1233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5860"/>
                  </a:lnTo>
                  <a:lnTo>
                    <a:pt x="11564" y="10486"/>
                  </a:lnTo>
                  <a:lnTo>
                    <a:pt x="9251" y="16192"/>
                  </a:lnTo>
                  <a:lnTo>
                    <a:pt x="9251" y="31306"/>
                  </a:lnTo>
                  <a:lnTo>
                    <a:pt x="0" y="31306"/>
                  </a:lnTo>
                  <a:lnTo>
                    <a:pt x="0" y="41638"/>
                  </a:lnTo>
                  <a:lnTo>
                    <a:pt x="9251" y="41638"/>
                  </a:lnTo>
                  <a:lnTo>
                    <a:pt x="9251" y="104096"/>
                  </a:lnTo>
                  <a:lnTo>
                    <a:pt x="20816" y="104096"/>
                  </a:lnTo>
                  <a:lnTo>
                    <a:pt x="20816" y="41638"/>
                  </a:lnTo>
                  <a:lnTo>
                    <a:pt x="33536" y="41638"/>
                  </a:lnTo>
                  <a:lnTo>
                    <a:pt x="33536" y="31306"/>
                  </a:lnTo>
                  <a:lnTo>
                    <a:pt x="20816" y="313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8" name="object 629">
              <a:extLst>
                <a:ext uri="{FF2B5EF4-FFF2-40B4-BE49-F238E27FC236}">
                  <a16:creationId xmlns:a16="http://schemas.microsoft.com/office/drawing/2014/main" id="{70AAAF56-859F-45A8-AD8E-65B2CC6187FC}"/>
                </a:ext>
              </a:extLst>
            </p:cNvPr>
            <p:cNvSpPr/>
            <p:nvPr/>
          </p:nvSpPr>
          <p:spPr>
            <a:xfrm>
              <a:off x="1623176" y="3738392"/>
              <a:ext cx="56665" cy="75258"/>
            </a:xfrm>
            <a:custGeom>
              <a:avLst/>
              <a:gdLst/>
              <a:ahLst/>
              <a:cxnLst/>
              <a:rect l="l" t="t" r="r" b="b"/>
              <a:pathLst>
                <a:path w="56665" h="75258">
                  <a:moveTo>
                    <a:pt x="19659" y="63691"/>
                  </a:moveTo>
                  <a:lnTo>
                    <a:pt x="16190" y="59065"/>
                  </a:lnTo>
                  <a:lnTo>
                    <a:pt x="13877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659" y="12800"/>
                  </a:lnTo>
                  <a:lnTo>
                    <a:pt x="23128" y="10486"/>
                  </a:lnTo>
                  <a:lnTo>
                    <a:pt x="33536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19" y="65815"/>
                  </a:lnTo>
                  <a:lnTo>
                    <a:pt x="54399" y="55426"/>
                  </a:lnTo>
                  <a:lnTo>
                    <a:pt x="56665" y="41638"/>
                  </a:lnTo>
                  <a:lnTo>
                    <a:pt x="56628" y="33282"/>
                  </a:lnTo>
                  <a:lnTo>
                    <a:pt x="53877" y="19570"/>
                  </a:lnTo>
                  <a:lnTo>
                    <a:pt x="48570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546"/>
                  </a:lnTo>
                  <a:lnTo>
                    <a:pt x="8095" y="9253"/>
                  </a:lnTo>
                  <a:lnTo>
                    <a:pt x="1693" y="21321"/>
                  </a:lnTo>
                  <a:lnTo>
                    <a:pt x="0" y="34698"/>
                  </a:lnTo>
                  <a:lnTo>
                    <a:pt x="0" y="43029"/>
                  </a:lnTo>
                  <a:lnTo>
                    <a:pt x="1899" y="56775"/>
                  </a:lnTo>
                  <a:lnTo>
                    <a:pt x="8095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27754" y="75258"/>
                  </a:lnTo>
                  <a:lnTo>
                    <a:pt x="19659" y="63691"/>
                  </a:lnTo>
                  <a:close/>
                </a:path>
                <a:path w="56665" h="75258">
                  <a:moveTo>
                    <a:pt x="43944" y="72944"/>
                  </a:move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9659" y="63691"/>
                  </a:lnTo>
                  <a:lnTo>
                    <a:pt x="27754" y="75258"/>
                  </a:lnTo>
                  <a:lnTo>
                    <a:pt x="37006" y="75258"/>
                  </a:lnTo>
                  <a:lnTo>
                    <a:pt x="43944" y="729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9" name="object 630">
              <a:extLst>
                <a:ext uri="{FF2B5EF4-FFF2-40B4-BE49-F238E27FC236}">
                  <a16:creationId xmlns:a16="http://schemas.microsoft.com/office/drawing/2014/main" id="{200DFAAB-86E4-41D8-80DB-630EAC1EE38F}"/>
                </a:ext>
              </a:extLst>
            </p:cNvPr>
            <p:cNvSpPr/>
            <p:nvPr/>
          </p:nvSpPr>
          <p:spPr>
            <a:xfrm>
              <a:off x="1700674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0" name="object 631">
              <a:extLst>
                <a:ext uri="{FF2B5EF4-FFF2-40B4-BE49-F238E27FC236}">
                  <a16:creationId xmlns:a16="http://schemas.microsoft.com/office/drawing/2014/main" id="{B8BDE412-CEF9-431A-A1F4-3826AD2F5A12}"/>
                </a:ext>
              </a:extLst>
            </p:cNvPr>
            <p:cNvSpPr/>
            <p:nvPr/>
          </p:nvSpPr>
          <p:spPr>
            <a:xfrm>
              <a:off x="1724959" y="3712946"/>
              <a:ext cx="12720" cy="99470"/>
            </a:xfrm>
            <a:custGeom>
              <a:avLst/>
              <a:gdLst/>
              <a:ahLst/>
              <a:cxnLst/>
              <a:rect l="l" t="t" r="r" b="b"/>
              <a:pathLst>
                <a:path w="12720" h="99470">
                  <a:moveTo>
                    <a:pt x="1156" y="12800"/>
                  </a:moveTo>
                  <a:lnTo>
                    <a:pt x="4625" y="15113"/>
                  </a:lnTo>
                  <a:lnTo>
                    <a:pt x="8095" y="15113"/>
                  </a:lnTo>
                  <a:lnTo>
                    <a:pt x="12720" y="11566"/>
                  </a:lnTo>
                  <a:lnTo>
                    <a:pt x="12720" y="5860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156" y="12800"/>
                  </a:lnTo>
                  <a:close/>
                </a:path>
                <a:path w="12720" h="99470">
                  <a:moveTo>
                    <a:pt x="0" y="26679"/>
                  </a:moveTo>
                  <a:lnTo>
                    <a:pt x="0" y="99470"/>
                  </a:lnTo>
                  <a:lnTo>
                    <a:pt x="12720" y="99470"/>
                  </a:lnTo>
                  <a:lnTo>
                    <a:pt x="12720" y="26679"/>
                  </a:lnTo>
                  <a:lnTo>
                    <a:pt x="0" y="266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1" name="object 632">
              <a:extLst>
                <a:ext uri="{FF2B5EF4-FFF2-40B4-BE49-F238E27FC236}">
                  <a16:creationId xmlns:a16="http://schemas.microsoft.com/office/drawing/2014/main" id="{45FE4903-7C48-41AF-B760-75AFC801E936}"/>
                </a:ext>
              </a:extLst>
            </p:cNvPr>
            <p:cNvSpPr/>
            <p:nvPr/>
          </p:nvSpPr>
          <p:spPr>
            <a:xfrm>
              <a:off x="1752729" y="3738392"/>
              <a:ext cx="43771" cy="75258"/>
            </a:xfrm>
            <a:custGeom>
              <a:avLst/>
              <a:gdLst/>
              <a:ahLst/>
              <a:cxnLst/>
              <a:rect l="l" t="t" r="r" b="b"/>
              <a:pathLst>
                <a:path w="43771" h="75258">
                  <a:moveTo>
                    <a:pt x="18503" y="63691"/>
                  </a:moveTo>
                  <a:lnTo>
                    <a:pt x="19659" y="75258"/>
                  </a:lnTo>
                  <a:lnTo>
                    <a:pt x="35849" y="75258"/>
                  </a:lnTo>
                  <a:lnTo>
                    <a:pt x="42788" y="72944"/>
                  </a:lnTo>
                  <a:lnTo>
                    <a:pt x="43771" y="47172"/>
                  </a:lnTo>
                  <a:lnTo>
                    <a:pt x="38886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1" h="75258">
                  <a:moveTo>
                    <a:pt x="2312" y="61378"/>
                  </a:moveTo>
                  <a:lnTo>
                    <a:pt x="6938" y="67084"/>
                  </a:lnTo>
                  <a:lnTo>
                    <a:pt x="12720" y="72944"/>
                  </a:lnTo>
                  <a:lnTo>
                    <a:pt x="19659" y="75258"/>
                  </a:lnTo>
                  <a:lnTo>
                    <a:pt x="18503" y="63691"/>
                  </a:lnTo>
                  <a:lnTo>
                    <a:pt x="16190" y="59065"/>
                  </a:lnTo>
                  <a:lnTo>
                    <a:pt x="12720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20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5849" y="12800"/>
                  </a:lnTo>
                  <a:lnTo>
                    <a:pt x="39319" y="17426"/>
                  </a:lnTo>
                  <a:lnTo>
                    <a:pt x="42788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1" y="47172"/>
                  </a:lnTo>
                  <a:lnTo>
                    <a:pt x="42788" y="72944"/>
                  </a:lnTo>
                  <a:lnTo>
                    <a:pt x="48586" y="66005"/>
                  </a:lnTo>
                  <a:lnTo>
                    <a:pt x="53211" y="60144"/>
                  </a:lnTo>
                  <a:lnTo>
                    <a:pt x="55524" y="52125"/>
                  </a:lnTo>
                  <a:lnTo>
                    <a:pt x="55524" y="33282"/>
                  </a:lnTo>
                  <a:lnTo>
                    <a:pt x="53603" y="19570"/>
                  </a:lnTo>
                  <a:lnTo>
                    <a:pt x="47429" y="9253"/>
                  </a:lnTo>
                  <a:lnTo>
                    <a:pt x="42788" y="3546"/>
                  </a:lnTo>
                  <a:lnTo>
                    <a:pt x="35849" y="0"/>
                  </a:lnTo>
                  <a:lnTo>
                    <a:pt x="18503" y="0"/>
                  </a:lnTo>
                  <a:lnTo>
                    <a:pt x="12720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3204"/>
                  </a:lnTo>
                  <a:lnTo>
                    <a:pt x="2312" y="61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2" name="object 621">
              <a:extLst>
                <a:ext uri="{FF2B5EF4-FFF2-40B4-BE49-F238E27FC236}">
                  <a16:creationId xmlns:a16="http://schemas.microsoft.com/office/drawing/2014/main" id="{6686714B-6470-4888-8107-F37EFBED733A}"/>
                </a:ext>
              </a:extLst>
            </p:cNvPr>
            <p:cNvSpPr/>
            <p:nvPr/>
          </p:nvSpPr>
          <p:spPr>
            <a:xfrm>
              <a:off x="3151243" y="3738392"/>
              <a:ext cx="50883" cy="75258"/>
            </a:xfrm>
            <a:custGeom>
              <a:avLst/>
              <a:gdLst/>
              <a:ahLst/>
              <a:cxnLst/>
              <a:rect l="l" t="t" r="r" b="b"/>
              <a:pathLst>
                <a:path w="50883" h="75258">
                  <a:moveTo>
                    <a:pt x="11564" y="48578"/>
                  </a:moveTo>
                  <a:lnTo>
                    <a:pt x="13877" y="45185"/>
                  </a:lnTo>
                  <a:lnTo>
                    <a:pt x="16190" y="42872"/>
                  </a:lnTo>
                  <a:lnTo>
                    <a:pt x="19582" y="40559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751"/>
                  </a:lnTo>
                  <a:lnTo>
                    <a:pt x="35772" y="59065"/>
                  </a:lnTo>
                  <a:lnTo>
                    <a:pt x="31146" y="62458"/>
                  </a:lnTo>
                  <a:lnTo>
                    <a:pt x="27754" y="63691"/>
                  </a:lnTo>
                  <a:lnTo>
                    <a:pt x="23128" y="64771"/>
                  </a:lnTo>
                  <a:lnTo>
                    <a:pt x="18503" y="64771"/>
                  </a:lnTo>
                  <a:lnTo>
                    <a:pt x="16190" y="63691"/>
                  </a:lnTo>
                  <a:lnTo>
                    <a:pt x="20816" y="75258"/>
                  </a:lnTo>
                  <a:lnTo>
                    <a:pt x="27754" y="75258"/>
                  </a:lnTo>
                  <a:lnTo>
                    <a:pt x="32380" y="72944"/>
                  </a:lnTo>
                  <a:lnTo>
                    <a:pt x="37006" y="66005"/>
                  </a:lnTo>
                  <a:lnTo>
                    <a:pt x="37006" y="70631"/>
                  </a:lnTo>
                  <a:lnTo>
                    <a:pt x="38085" y="74024"/>
                  </a:lnTo>
                  <a:lnTo>
                    <a:pt x="50883" y="74024"/>
                  </a:lnTo>
                  <a:lnTo>
                    <a:pt x="50883" y="72944"/>
                  </a:lnTo>
                  <a:lnTo>
                    <a:pt x="49650" y="69397"/>
                  </a:lnTo>
                  <a:lnTo>
                    <a:pt x="48570" y="64771"/>
                  </a:lnTo>
                  <a:lnTo>
                    <a:pt x="48570" y="15113"/>
                  </a:lnTo>
                  <a:lnTo>
                    <a:pt x="46257" y="9253"/>
                  </a:lnTo>
                  <a:lnTo>
                    <a:pt x="42711" y="5860"/>
                  </a:lnTo>
                  <a:lnTo>
                    <a:pt x="38085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233"/>
                  </a:lnTo>
                  <a:lnTo>
                    <a:pt x="12643" y="3546"/>
                  </a:lnTo>
                  <a:lnTo>
                    <a:pt x="9251" y="4626"/>
                  </a:lnTo>
                  <a:lnTo>
                    <a:pt x="6938" y="8173"/>
                  </a:lnTo>
                  <a:lnTo>
                    <a:pt x="4625" y="11566"/>
                  </a:lnTo>
                  <a:lnTo>
                    <a:pt x="2312" y="15113"/>
                  </a:lnTo>
                  <a:lnTo>
                    <a:pt x="1079" y="18506"/>
                  </a:lnTo>
                  <a:lnTo>
                    <a:pt x="1079" y="22053"/>
                  </a:lnTo>
                  <a:lnTo>
                    <a:pt x="12643" y="22053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5772" y="15113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98"/>
                  </a:lnTo>
                  <a:lnTo>
                    <a:pt x="0" y="61378"/>
                  </a:lnTo>
                  <a:lnTo>
                    <a:pt x="1079" y="66005"/>
                  </a:lnTo>
                  <a:lnTo>
                    <a:pt x="5705" y="70631"/>
                  </a:lnTo>
                  <a:lnTo>
                    <a:pt x="9251" y="74024"/>
                  </a:lnTo>
                  <a:lnTo>
                    <a:pt x="11564" y="56751"/>
                  </a:lnTo>
                  <a:lnTo>
                    <a:pt x="11564" y="48578"/>
                  </a:lnTo>
                  <a:close/>
                </a:path>
                <a:path w="50883" h="75258">
                  <a:moveTo>
                    <a:pt x="13877" y="75258"/>
                  </a:moveTo>
                  <a:lnTo>
                    <a:pt x="20816" y="75258"/>
                  </a:lnTo>
                  <a:lnTo>
                    <a:pt x="16190" y="6369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9251" y="74024"/>
                  </a:lnTo>
                  <a:lnTo>
                    <a:pt x="13877" y="75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3" name="object 622">
              <a:extLst>
                <a:ext uri="{FF2B5EF4-FFF2-40B4-BE49-F238E27FC236}">
                  <a16:creationId xmlns:a16="http://schemas.microsoft.com/office/drawing/2014/main" id="{7922BB2A-3590-47DE-BD80-B8096ED6C784}"/>
                </a:ext>
              </a:extLst>
            </p:cNvPr>
            <p:cNvSpPr/>
            <p:nvPr/>
          </p:nvSpPr>
          <p:spPr>
            <a:xfrm>
              <a:off x="321723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643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765" y="16134"/>
                  </a:lnTo>
                  <a:lnTo>
                    <a:pt x="41643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4" name="object 623">
              <a:extLst>
                <a:ext uri="{FF2B5EF4-FFF2-40B4-BE49-F238E27FC236}">
                  <a16:creationId xmlns:a16="http://schemas.microsoft.com/office/drawing/2014/main" id="{837907C2-22E9-4FCD-9167-FBCB02D08001}"/>
                </a:ext>
              </a:extLst>
            </p:cNvPr>
            <p:cNvSpPr/>
            <p:nvPr/>
          </p:nvSpPr>
          <p:spPr>
            <a:xfrm>
              <a:off x="3280765" y="3709553"/>
              <a:ext cx="16190" cy="104096"/>
            </a:xfrm>
            <a:custGeom>
              <a:avLst/>
              <a:gdLst/>
              <a:ahLst/>
              <a:cxnLst/>
              <a:rect l="l" t="t" r="r" b="b"/>
              <a:pathLst>
                <a:path w="16190" h="104096">
                  <a:moveTo>
                    <a:pt x="16190" y="104096"/>
                  </a:moveTo>
                  <a:lnTo>
                    <a:pt x="15110" y="87903"/>
                  </a:lnTo>
                  <a:lnTo>
                    <a:pt x="12798" y="84356"/>
                  </a:lnTo>
                  <a:lnTo>
                    <a:pt x="11564" y="78650"/>
                  </a:lnTo>
                  <a:lnTo>
                    <a:pt x="10485" y="101783"/>
                  </a:lnTo>
                  <a:lnTo>
                    <a:pt x="16190" y="104096"/>
                  </a:lnTo>
                  <a:close/>
                </a:path>
                <a:path w="16190" h="104096">
                  <a:moveTo>
                    <a:pt x="10485" y="32385"/>
                  </a:moveTo>
                  <a:lnTo>
                    <a:pt x="5859" y="38091"/>
                  </a:lnTo>
                  <a:lnTo>
                    <a:pt x="5572" y="38575"/>
                  </a:lnTo>
                  <a:lnTo>
                    <a:pt x="1517" y="49018"/>
                  </a:lnTo>
                  <a:lnTo>
                    <a:pt x="0" y="63537"/>
                  </a:lnTo>
                  <a:lnTo>
                    <a:pt x="9" y="71746"/>
                  </a:lnTo>
                  <a:lnTo>
                    <a:pt x="1865" y="85860"/>
                  </a:lnTo>
                  <a:lnTo>
                    <a:pt x="6938" y="95923"/>
                  </a:lnTo>
                  <a:lnTo>
                    <a:pt x="10485" y="101783"/>
                  </a:lnTo>
                  <a:lnTo>
                    <a:pt x="11564" y="78650"/>
                  </a:lnTo>
                  <a:lnTo>
                    <a:pt x="11564" y="55518"/>
                  </a:lnTo>
                  <a:lnTo>
                    <a:pt x="12798" y="49657"/>
                  </a:lnTo>
                  <a:lnTo>
                    <a:pt x="15110" y="45031"/>
                  </a:lnTo>
                  <a:lnTo>
                    <a:pt x="17423" y="41638"/>
                  </a:lnTo>
                  <a:lnTo>
                    <a:pt x="22049" y="39325"/>
                  </a:lnTo>
                  <a:lnTo>
                    <a:pt x="33614" y="39325"/>
                  </a:lnTo>
                  <a:lnTo>
                    <a:pt x="37006" y="42718"/>
                  </a:lnTo>
                  <a:lnTo>
                    <a:pt x="40552" y="48578"/>
                  </a:lnTo>
                  <a:lnTo>
                    <a:pt x="40552" y="85590"/>
                  </a:lnTo>
                  <a:lnTo>
                    <a:pt x="37006" y="91296"/>
                  </a:lnTo>
                  <a:lnTo>
                    <a:pt x="33614" y="93609"/>
                  </a:lnTo>
                  <a:lnTo>
                    <a:pt x="22049" y="93609"/>
                  </a:lnTo>
                  <a:lnTo>
                    <a:pt x="17423" y="92530"/>
                  </a:lnTo>
                  <a:lnTo>
                    <a:pt x="15110" y="87903"/>
                  </a:lnTo>
                  <a:lnTo>
                    <a:pt x="16190" y="104096"/>
                  </a:lnTo>
                  <a:lnTo>
                    <a:pt x="31301" y="104096"/>
                  </a:lnTo>
                  <a:lnTo>
                    <a:pt x="37006" y="101783"/>
                  </a:lnTo>
                  <a:lnTo>
                    <a:pt x="40552" y="95923"/>
                  </a:lnTo>
                  <a:lnTo>
                    <a:pt x="41632" y="102862"/>
                  </a:lnTo>
                  <a:lnTo>
                    <a:pt x="52117" y="102862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091"/>
                  </a:lnTo>
                  <a:lnTo>
                    <a:pt x="37006" y="32385"/>
                  </a:lnTo>
                  <a:lnTo>
                    <a:pt x="31301" y="28838"/>
                  </a:lnTo>
                  <a:lnTo>
                    <a:pt x="16190" y="28838"/>
                  </a:lnTo>
                  <a:lnTo>
                    <a:pt x="10485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5" name="object 613">
              <a:extLst>
                <a:ext uri="{FF2B5EF4-FFF2-40B4-BE49-F238E27FC236}">
                  <a16:creationId xmlns:a16="http://schemas.microsoft.com/office/drawing/2014/main" id="{9C2F0BDA-A6ED-46F1-8E54-6A5B54FB41FF}"/>
                </a:ext>
              </a:extLst>
            </p:cNvPr>
            <p:cNvSpPr/>
            <p:nvPr/>
          </p:nvSpPr>
          <p:spPr>
            <a:xfrm>
              <a:off x="337914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6" name="object 614">
              <a:extLst>
                <a:ext uri="{FF2B5EF4-FFF2-40B4-BE49-F238E27FC236}">
                  <a16:creationId xmlns:a16="http://schemas.microsoft.com/office/drawing/2014/main" id="{708C7DAF-0473-4851-833E-B0CD5EC112F8}"/>
                </a:ext>
              </a:extLst>
            </p:cNvPr>
            <p:cNvSpPr/>
            <p:nvPr/>
          </p:nvSpPr>
          <p:spPr>
            <a:xfrm>
              <a:off x="3440355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7" name="object 615">
              <a:extLst>
                <a:ext uri="{FF2B5EF4-FFF2-40B4-BE49-F238E27FC236}">
                  <a16:creationId xmlns:a16="http://schemas.microsoft.com/office/drawing/2014/main" id="{8FDF9F47-F4DD-4351-95BC-97131065C8A5}"/>
                </a:ext>
              </a:extLst>
            </p:cNvPr>
            <p:cNvSpPr/>
            <p:nvPr/>
          </p:nvSpPr>
          <p:spPr>
            <a:xfrm>
              <a:off x="3506350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8" name="object 616">
              <a:extLst>
                <a:ext uri="{FF2B5EF4-FFF2-40B4-BE49-F238E27FC236}">
                  <a16:creationId xmlns:a16="http://schemas.microsoft.com/office/drawing/2014/main" id="{1092414E-7E93-41F7-B2F2-381907128CBC}"/>
                </a:ext>
              </a:extLst>
            </p:cNvPr>
            <p:cNvSpPr/>
            <p:nvPr/>
          </p:nvSpPr>
          <p:spPr>
            <a:xfrm>
              <a:off x="3542277" y="3739626"/>
              <a:ext cx="53196" cy="72790"/>
            </a:xfrm>
            <a:custGeom>
              <a:avLst/>
              <a:gdLst/>
              <a:ahLst/>
              <a:cxnLst/>
              <a:rect l="l" t="t" r="r" b="b"/>
              <a:pathLst>
                <a:path w="53196" h="72790">
                  <a:moveTo>
                    <a:pt x="26521" y="55518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790"/>
                  </a:lnTo>
                  <a:lnTo>
                    <a:pt x="31146" y="7279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26521" y="55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9" name="object 617">
              <a:extLst>
                <a:ext uri="{FF2B5EF4-FFF2-40B4-BE49-F238E27FC236}">
                  <a16:creationId xmlns:a16="http://schemas.microsoft.com/office/drawing/2014/main" id="{12041033-43F7-4FAF-B5CC-7DEA96510408}"/>
                </a:ext>
              </a:extLst>
            </p:cNvPr>
            <p:cNvSpPr/>
            <p:nvPr/>
          </p:nvSpPr>
          <p:spPr>
            <a:xfrm>
              <a:off x="3607038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0" y="26679"/>
                  </a:moveTo>
                  <a:lnTo>
                    <a:pt x="0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0" y="26679"/>
                  </a:lnTo>
                  <a:close/>
                </a:path>
                <a:path w="12643" h="99470">
                  <a:moveTo>
                    <a:pt x="12643" y="8173"/>
                  </a:move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079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2643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0" name="object 618">
              <a:extLst>
                <a:ext uri="{FF2B5EF4-FFF2-40B4-BE49-F238E27FC236}">
                  <a16:creationId xmlns:a16="http://schemas.microsoft.com/office/drawing/2014/main" id="{033B1451-1643-4579-B2CD-80F80931C573}"/>
                </a:ext>
              </a:extLst>
            </p:cNvPr>
            <p:cNvSpPr/>
            <p:nvPr/>
          </p:nvSpPr>
          <p:spPr>
            <a:xfrm>
              <a:off x="36347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50891"/>
                  </a:moveTo>
                  <a:lnTo>
                    <a:pt x="11564" y="24366"/>
                  </a:lnTo>
                  <a:lnTo>
                    <a:pt x="12643" y="19739"/>
                  </a:lnTo>
                  <a:lnTo>
                    <a:pt x="14956" y="16192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0819"/>
                  </a:lnTo>
                  <a:lnTo>
                    <a:pt x="40398" y="26679"/>
                  </a:lnTo>
                  <a:lnTo>
                    <a:pt x="51963" y="26679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2312" y="15113"/>
                  </a:lnTo>
                  <a:lnTo>
                    <a:pt x="0" y="23132"/>
                  </a:lnTo>
                  <a:lnTo>
                    <a:pt x="9" y="42907"/>
                  </a:lnTo>
                  <a:lnTo>
                    <a:pt x="1865" y="57022"/>
                  </a:lnTo>
                  <a:lnTo>
                    <a:pt x="6938" y="67084"/>
                  </a:lnTo>
                  <a:lnTo>
                    <a:pt x="11564" y="72944"/>
                  </a:lnTo>
                  <a:lnTo>
                    <a:pt x="18503" y="75258"/>
                  </a:lnTo>
                  <a:lnTo>
                    <a:pt x="34693" y="75258"/>
                  </a:lnTo>
                  <a:lnTo>
                    <a:pt x="39319" y="72944"/>
                  </a:lnTo>
                  <a:lnTo>
                    <a:pt x="45024" y="68318"/>
                  </a:lnTo>
                  <a:lnTo>
                    <a:pt x="49650" y="63691"/>
                  </a:lnTo>
                  <a:lnTo>
                    <a:pt x="51963" y="57831"/>
                  </a:lnTo>
                  <a:lnTo>
                    <a:pt x="51963" y="50891"/>
                  </a:lnTo>
                  <a:lnTo>
                    <a:pt x="40398" y="50891"/>
                  </a:lnTo>
                  <a:lnTo>
                    <a:pt x="40398" y="55518"/>
                  </a:lnTo>
                  <a:lnTo>
                    <a:pt x="39319" y="59065"/>
                  </a:lnTo>
                  <a:lnTo>
                    <a:pt x="37006" y="61378"/>
                  </a:lnTo>
                  <a:lnTo>
                    <a:pt x="34693" y="64771"/>
                  </a:lnTo>
                  <a:lnTo>
                    <a:pt x="31146" y="66005"/>
                  </a:lnTo>
                  <a:lnTo>
                    <a:pt x="21895" y="66005"/>
                  </a:lnTo>
                  <a:lnTo>
                    <a:pt x="17269" y="63691"/>
                  </a:lnTo>
                  <a:lnTo>
                    <a:pt x="14956" y="60144"/>
                  </a:lnTo>
                  <a:lnTo>
                    <a:pt x="12643" y="56751"/>
                  </a:lnTo>
                  <a:lnTo>
                    <a:pt x="11564" y="508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1" name="object 619">
              <a:extLst>
                <a:ext uri="{FF2B5EF4-FFF2-40B4-BE49-F238E27FC236}">
                  <a16:creationId xmlns:a16="http://schemas.microsoft.com/office/drawing/2014/main" id="{56CA40D8-F2FE-41F4-B68E-ABA898B37C29}"/>
                </a:ext>
              </a:extLst>
            </p:cNvPr>
            <p:cNvSpPr/>
            <p:nvPr/>
          </p:nvSpPr>
          <p:spPr>
            <a:xfrm>
              <a:off x="3697240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6435" y="10027"/>
                  </a:move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582" y="75258"/>
                  </a:lnTo>
                  <a:lnTo>
                    <a:pt x="39319" y="75258"/>
                  </a:lnTo>
                  <a:lnTo>
                    <a:pt x="46257" y="71711"/>
                  </a:lnTo>
                  <a:lnTo>
                    <a:pt x="51963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0398" y="62458"/>
                  </a:lnTo>
                  <a:lnTo>
                    <a:pt x="35772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398" y="2313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724"/>
                  </a:lnTo>
                  <a:lnTo>
                    <a:pt x="50777" y="18372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2" name="object 620">
              <a:extLst>
                <a:ext uri="{FF2B5EF4-FFF2-40B4-BE49-F238E27FC236}">
                  <a16:creationId xmlns:a16="http://schemas.microsoft.com/office/drawing/2014/main" id="{87615626-DC2F-445A-B3AD-723360E6C7CD}"/>
                </a:ext>
              </a:extLst>
            </p:cNvPr>
            <p:cNvSpPr/>
            <p:nvPr/>
          </p:nvSpPr>
          <p:spPr>
            <a:xfrm>
              <a:off x="3760768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724" y="22053"/>
                  </a:lnTo>
                  <a:lnTo>
                    <a:pt x="48724" y="16192"/>
                  </a:lnTo>
                  <a:lnTo>
                    <a:pt x="46412" y="10486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239" y="55518"/>
                  </a:lnTo>
                  <a:lnTo>
                    <a:pt x="38239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798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3" name="object 609">
              <a:extLst>
                <a:ext uri="{FF2B5EF4-FFF2-40B4-BE49-F238E27FC236}">
                  <a16:creationId xmlns:a16="http://schemas.microsoft.com/office/drawing/2014/main" id="{584F8640-5070-4915-B408-869012BA7221}"/>
                </a:ext>
              </a:extLst>
            </p:cNvPr>
            <p:cNvSpPr/>
            <p:nvPr/>
          </p:nvSpPr>
          <p:spPr>
            <a:xfrm>
              <a:off x="5031009" y="3776638"/>
              <a:ext cx="53196" cy="71711"/>
            </a:xfrm>
            <a:custGeom>
              <a:avLst/>
              <a:gdLst/>
              <a:ahLst/>
              <a:cxnLst/>
              <a:rect l="l" t="t" r="r" b="b"/>
              <a:pathLst>
                <a:path w="53196" h="71711">
                  <a:moveTo>
                    <a:pt x="23128" y="0"/>
                  </a:moveTo>
                  <a:lnTo>
                    <a:pt x="19582" y="10332"/>
                  </a:lnTo>
                  <a:lnTo>
                    <a:pt x="53196" y="10332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11">
                  <a:moveTo>
                    <a:pt x="19582" y="10332"/>
                  </a:moveTo>
                  <a:lnTo>
                    <a:pt x="23128" y="0"/>
                  </a:lnTo>
                  <a:lnTo>
                    <a:pt x="35772" y="-43951"/>
                  </a:lnTo>
                  <a:lnTo>
                    <a:pt x="49650" y="0"/>
                  </a:lnTo>
                  <a:lnTo>
                    <a:pt x="53196" y="10332"/>
                  </a:lnTo>
                  <a:lnTo>
                    <a:pt x="60135" y="35778"/>
                  </a:lnTo>
                  <a:lnTo>
                    <a:pt x="72779" y="35778"/>
                  </a:lnTo>
                  <a:lnTo>
                    <a:pt x="41632" y="-61378"/>
                  </a:lnTo>
                  <a:lnTo>
                    <a:pt x="31146" y="-61378"/>
                  </a:lnTo>
                  <a:lnTo>
                    <a:pt x="0" y="35778"/>
                  </a:lnTo>
                  <a:lnTo>
                    <a:pt x="12643" y="35778"/>
                  </a:lnTo>
                  <a:lnTo>
                    <a:pt x="19582" y="10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4" name="object 610">
              <a:extLst>
                <a:ext uri="{FF2B5EF4-FFF2-40B4-BE49-F238E27FC236}">
                  <a16:creationId xmlns:a16="http://schemas.microsoft.com/office/drawing/2014/main" id="{86E2EBB8-DC85-4097-B2BD-01F7E8AE250E}"/>
                </a:ext>
              </a:extLst>
            </p:cNvPr>
            <p:cNvSpPr/>
            <p:nvPr/>
          </p:nvSpPr>
          <p:spPr>
            <a:xfrm>
              <a:off x="5114273" y="3712946"/>
              <a:ext cx="63527" cy="100703"/>
            </a:xfrm>
            <a:custGeom>
              <a:avLst/>
              <a:gdLst/>
              <a:ahLst/>
              <a:cxnLst/>
              <a:rect l="l" t="t" r="r" b="b"/>
              <a:pathLst>
                <a:path w="63527" h="100703">
                  <a:moveTo>
                    <a:pt x="20816" y="13879"/>
                  </a:moveTo>
                  <a:lnTo>
                    <a:pt x="25441" y="11566"/>
                  </a:lnTo>
                  <a:lnTo>
                    <a:pt x="38085" y="11566"/>
                  </a:lnTo>
                  <a:lnTo>
                    <a:pt x="42711" y="12800"/>
                  </a:lnTo>
                  <a:lnTo>
                    <a:pt x="45024" y="16192"/>
                  </a:lnTo>
                  <a:lnTo>
                    <a:pt x="48570" y="19739"/>
                  </a:lnTo>
                  <a:lnTo>
                    <a:pt x="49650" y="24366"/>
                  </a:lnTo>
                  <a:lnTo>
                    <a:pt x="50883" y="30072"/>
                  </a:lnTo>
                  <a:lnTo>
                    <a:pt x="63527" y="30072"/>
                  </a:lnTo>
                  <a:lnTo>
                    <a:pt x="62448" y="20819"/>
                  </a:lnTo>
                  <a:lnTo>
                    <a:pt x="60135" y="13879"/>
                  </a:lnTo>
                  <a:lnTo>
                    <a:pt x="54275" y="8173"/>
                  </a:lnTo>
                  <a:lnTo>
                    <a:pt x="48570" y="3546"/>
                  </a:lnTo>
                  <a:lnTo>
                    <a:pt x="41632" y="0"/>
                  </a:lnTo>
                  <a:lnTo>
                    <a:pt x="31061" y="19"/>
                  </a:lnTo>
                  <a:lnTo>
                    <a:pt x="17953" y="2868"/>
                  </a:lnTo>
                  <a:lnTo>
                    <a:pt x="8018" y="10486"/>
                  </a:lnTo>
                  <a:lnTo>
                    <a:pt x="4857" y="15318"/>
                  </a:lnTo>
                  <a:lnTo>
                    <a:pt x="1148" y="26848"/>
                  </a:lnTo>
                  <a:lnTo>
                    <a:pt x="0" y="41638"/>
                  </a:lnTo>
                  <a:lnTo>
                    <a:pt x="0" y="61378"/>
                  </a:lnTo>
                  <a:lnTo>
                    <a:pt x="190" y="67238"/>
                  </a:lnTo>
                  <a:lnTo>
                    <a:pt x="2792" y="80187"/>
                  </a:lnTo>
                  <a:lnTo>
                    <a:pt x="9251" y="90217"/>
                  </a:lnTo>
                  <a:lnTo>
                    <a:pt x="20075" y="98255"/>
                  </a:lnTo>
                  <a:lnTo>
                    <a:pt x="33459" y="100703"/>
                  </a:lnTo>
                  <a:lnTo>
                    <a:pt x="38308" y="100484"/>
                  </a:lnTo>
                  <a:lnTo>
                    <a:pt x="51033" y="97251"/>
                  </a:lnTo>
                  <a:lnTo>
                    <a:pt x="61214" y="90217"/>
                  </a:lnTo>
                  <a:lnTo>
                    <a:pt x="63527" y="87903"/>
                  </a:lnTo>
                  <a:lnTo>
                    <a:pt x="63527" y="50891"/>
                  </a:lnTo>
                  <a:lnTo>
                    <a:pt x="32380" y="50891"/>
                  </a:lnTo>
                  <a:lnTo>
                    <a:pt x="32380" y="61378"/>
                  </a:lnTo>
                  <a:lnTo>
                    <a:pt x="50883" y="61378"/>
                  </a:lnTo>
                  <a:lnTo>
                    <a:pt x="50883" y="84511"/>
                  </a:lnTo>
                  <a:lnTo>
                    <a:pt x="48570" y="85590"/>
                  </a:lnTo>
                  <a:lnTo>
                    <a:pt x="45024" y="89137"/>
                  </a:lnTo>
                  <a:lnTo>
                    <a:pt x="40398" y="90217"/>
                  </a:lnTo>
                  <a:lnTo>
                    <a:pt x="26521" y="90217"/>
                  </a:lnTo>
                  <a:lnTo>
                    <a:pt x="20816" y="87903"/>
                  </a:lnTo>
                  <a:lnTo>
                    <a:pt x="17269" y="83277"/>
                  </a:lnTo>
                  <a:lnTo>
                    <a:pt x="13877" y="77571"/>
                  </a:lnTo>
                  <a:lnTo>
                    <a:pt x="11564" y="69397"/>
                  </a:lnTo>
                  <a:lnTo>
                    <a:pt x="11564" y="30072"/>
                  </a:lnTo>
                  <a:lnTo>
                    <a:pt x="13877" y="23132"/>
                  </a:lnTo>
                  <a:lnTo>
                    <a:pt x="17269" y="18506"/>
                  </a:lnTo>
                  <a:lnTo>
                    <a:pt x="20816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5" name="object 611">
              <a:extLst>
                <a:ext uri="{FF2B5EF4-FFF2-40B4-BE49-F238E27FC236}">
                  <a16:creationId xmlns:a16="http://schemas.microsoft.com/office/drawing/2014/main" id="{73EDC107-A06D-4BE4-B278-CCD5C3180373}"/>
                </a:ext>
              </a:extLst>
            </p:cNvPr>
            <p:cNvSpPr/>
            <p:nvPr/>
          </p:nvSpPr>
          <p:spPr>
            <a:xfrm>
              <a:off x="5193991" y="3712946"/>
              <a:ext cx="52117" cy="100703"/>
            </a:xfrm>
            <a:custGeom>
              <a:avLst/>
              <a:gdLst/>
              <a:ahLst/>
              <a:cxnLst/>
              <a:rect l="l" t="t" r="r" b="b"/>
              <a:pathLst>
                <a:path w="52117" h="100703">
                  <a:moveTo>
                    <a:pt x="41632" y="97156"/>
                  </a:moveTo>
                  <a:lnTo>
                    <a:pt x="46257" y="90217"/>
                  </a:lnTo>
                  <a:lnTo>
                    <a:pt x="48480" y="84918"/>
                  </a:lnTo>
                  <a:lnTo>
                    <a:pt x="51146" y="73271"/>
                  </a:lnTo>
                  <a:lnTo>
                    <a:pt x="52117" y="57831"/>
                  </a:lnTo>
                  <a:lnTo>
                    <a:pt x="52117" y="40559"/>
                  </a:lnTo>
                  <a:lnTo>
                    <a:pt x="51899" y="33999"/>
                  </a:lnTo>
                  <a:lnTo>
                    <a:pt x="49714" y="20713"/>
                  </a:lnTo>
                  <a:lnTo>
                    <a:pt x="45178" y="10486"/>
                  </a:lnTo>
                  <a:lnTo>
                    <a:pt x="41632" y="3546"/>
                  </a:lnTo>
                  <a:lnTo>
                    <a:pt x="34693" y="0"/>
                  </a:lnTo>
                  <a:lnTo>
                    <a:pt x="17423" y="0"/>
                  </a:lnTo>
                  <a:lnTo>
                    <a:pt x="10485" y="4626"/>
                  </a:lnTo>
                  <a:lnTo>
                    <a:pt x="5859" y="11566"/>
                  </a:lnTo>
                  <a:lnTo>
                    <a:pt x="3865" y="16217"/>
                  </a:lnTo>
                  <a:lnTo>
                    <a:pt x="1034" y="27897"/>
                  </a:lnTo>
                  <a:lnTo>
                    <a:pt x="0" y="42872"/>
                  </a:lnTo>
                  <a:lnTo>
                    <a:pt x="0" y="60144"/>
                  </a:lnTo>
                  <a:lnTo>
                    <a:pt x="299" y="68359"/>
                  </a:lnTo>
                  <a:lnTo>
                    <a:pt x="2530" y="81545"/>
                  </a:lnTo>
                  <a:lnTo>
                    <a:pt x="6938" y="91450"/>
                  </a:lnTo>
                  <a:lnTo>
                    <a:pt x="10485" y="97156"/>
                  </a:lnTo>
                  <a:lnTo>
                    <a:pt x="12798" y="77571"/>
                  </a:lnTo>
                  <a:lnTo>
                    <a:pt x="11564" y="70631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5110" y="18506"/>
                  </a:lnTo>
                  <a:lnTo>
                    <a:pt x="17423" y="12800"/>
                  </a:lnTo>
                  <a:lnTo>
                    <a:pt x="20816" y="10486"/>
                  </a:lnTo>
                  <a:lnTo>
                    <a:pt x="31301" y="10486"/>
                  </a:lnTo>
                  <a:lnTo>
                    <a:pt x="34693" y="12800"/>
                  </a:lnTo>
                  <a:lnTo>
                    <a:pt x="37006" y="18506"/>
                  </a:lnTo>
                  <a:lnTo>
                    <a:pt x="39319" y="23132"/>
                  </a:lnTo>
                  <a:lnTo>
                    <a:pt x="40552" y="31306"/>
                  </a:lnTo>
                  <a:lnTo>
                    <a:pt x="40552" y="71711"/>
                  </a:lnTo>
                  <a:lnTo>
                    <a:pt x="39319" y="78650"/>
                  </a:lnTo>
                  <a:lnTo>
                    <a:pt x="37006" y="83277"/>
                  </a:lnTo>
                  <a:lnTo>
                    <a:pt x="34693" y="89137"/>
                  </a:lnTo>
                  <a:lnTo>
                    <a:pt x="31301" y="91450"/>
                  </a:lnTo>
                  <a:lnTo>
                    <a:pt x="20816" y="91450"/>
                  </a:lnTo>
                  <a:lnTo>
                    <a:pt x="17423" y="87903"/>
                  </a:lnTo>
                  <a:lnTo>
                    <a:pt x="26675" y="100703"/>
                  </a:lnTo>
                  <a:lnTo>
                    <a:pt x="34693" y="100703"/>
                  </a:lnTo>
                  <a:lnTo>
                    <a:pt x="41632" y="97156"/>
                  </a:lnTo>
                  <a:close/>
                </a:path>
                <a:path w="52117" h="100703">
                  <a:moveTo>
                    <a:pt x="17423" y="100703"/>
                  </a:moveTo>
                  <a:lnTo>
                    <a:pt x="26675" y="100703"/>
                  </a:lnTo>
                  <a:lnTo>
                    <a:pt x="17423" y="87903"/>
                  </a:lnTo>
                  <a:lnTo>
                    <a:pt x="15110" y="83277"/>
                  </a:lnTo>
                  <a:lnTo>
                    <a:pt x="12798" y="77571"/>
                  </a:lnTo>
                  <a:lnTo>
                    <a:pt x="10485" y="97156"/>
                  </a:lnTo>
                  <a:lnTo>
                    <a:pt x="17423" y="100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6" name="object 612">
              <a:extLst>
                <a:ext uri="{FF2B5EF4-FFF2-40B4-BE49-F238E27FC236}">
                  <a16:creationId xmlns:a16="http://schemas.microsoft.com/office/drawing/2014/main" id="{3B7E6CE6-A17A-404B-9DE4-57C5821D41DE}"/>
                </a:ext>
              </a:extLst>
            </p:cNvPr>
            <p:cNvSpPr/>
            <p:nvPr/>
          </p:nvSpPr>
          <p:spPr>
            <a:xfrm>
              <a:off x="5262298" y="3715259"/>
              <a:ext cx="52117" cy="98390"/>
            </a:xfrm>
            <a:custGeom>
              <a:avLst/>
              <a:gdLst/>
              <a:ahLst/>
              <a:cxnLst/>
              <a:rect l="l" t="t" r="r" b="b"/>
              <a:pathLst>
                <a:path w="52117" h="98390">
                  <a:moveTo>
                    <a:pt x="18503" y="85590"/>
                  </a:moveTo>
                  <a:lnTo>
                    <a:pt x="16190" y="80964"/>
                  </a:lnTo>
                  <a:lnTo>
                    <a:pt x="12643" y="76337"/>
                  </a:lnTo>
                  <a:lnTo>
                    <a:pt x="11564" y="69397"/>
                  </a:lnTo>
                  <a:lnTo>
                    <a:pt x="11564" y="56751"/>
                  </a:lnTo>
                  <a:lnTo>
                    <a:pt x="12643" y="53204"/>
                  </a:lnTo>
                  <a:lnTo>
                    <a:pt x="16190" y="35932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4956" y="23132"/>
                  </a:lnTo>
                  <a:lnTo>
                    <a:pt x="19582" y="18506"/>
                  </a:lnTo>
                  <a:lnTo>
                    <a:pt x="24208" y="12800"/>
                  </a:lnTo>
                  <a:lnTo>
                    <a:pt x="30067" y="10486"/>
                  </a:lnTo>
                  <a:lnTo>
                    <a:pt x="40552" y="10486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3128" y="1233"/>
                  </a:lnTo>
                  <a:lnTo>
                    <a:pt x="17269" y="5860"/>
                  </a:lnTo>
                  <a:lnTo>
                    <a:pt x="11564" y="9253"/>
                  </a:lnTo>
                  <a:lnTo>
                    <a:pt x="6938" y="15113"/>
                  </a:lnTo>
                  <a:lnTo>
                    <a:pt x="4625" y="23132"/>
                  </a:lnTo>
                  <a:lnTo>
                    <a:pt x="2601" y="28954"/>
                  </a:lnTo>
                  <a:lnTo>
                    <a:pt x="569" y="40876"/>
                  </a:lnTo>
                  <a:lnTo>
                    <a:pt x="0" y="55518"/>
                  </a:lnTo>
                  <a:lnTo>
                    <a:pt x="87" y="63953"/>
                  </a:lnTo>
                  <a:lnTo>
                    <a:pt x="2146" y="77296"/>
                  </a:lnTo>
                  <a:lnTo>
                    <a:pt x="6938" y="87903"/>
                  </a:lnTo>
                  <a:lnTo>
                    <a:pt x="11564" y="94843"/>
                  </a:lnTo>
                  <a:lnTo>
                    <a:pt x="18503" y="98390"/>
                  </a:lnTo>
                  <a:lnTo>
                    <a:pt x="26521" y="98390"/>
                  </a:lnTo>
                  <a:lnTo>
                    <a:pt x="21895" y="89137"/>
                  </a:lnTo>
                  <a:lnTo>
                    <a:pt x="18503" y="85590"/>
                  </a:lnTo>
                  <a:close/>
                </a:path>
                <a:path w="52117" h="98390">
                  <a:moveTo>
                    <a:pt x="34693" y="86824"/>
                  </a:moveTo>
                  <a:lnTo>
                    <a:pt x="31146" y="89137"/>
                  </a:lnTo>
                  <a:lnTo>
                    <a:pt x="21895" y="89137"/>
                  </a:lnTo>
                  <a:lnTo>
                    <a:pt x="26521" y="98390"/>
                  </a:lnTo>
                  <a:lnTo>
                    <a:pt x="34693" y="98390"/>
                  </a:lnTo>
                  <a:lnTo>
                    <a:pt x="40552" y="96077"/>
                  </a:lnTo>
                  <a:lnTo>
                    <a:pt x="45178" y="90217"/>
                  </a:lnTo>
                  <a:lnTo>
                    <a:pt x="49804" y="84511"/>
                  </a:lnTo>
                  <a:lnTo>
                    <a:pt x="52117" y="76337"/>
                  </a:lnTo>
                  <a:lnTo>
                    <a:pt x="52117" y="55518"/>
                  </a:lnTo>
                  <a:lnTo>
                    <a:pt x="49804" y="48578"/>
                  </a:lnTo>
                  <a:lnTo>
                    <a:pt x="46257" y="41638"/>
                  </a:lnTo>
                  <a:lnTo>
                    <a:pt x="41632" y="35932"/>
                  </a:lnTo>
                  <a:lnTo>
                    <a:pt x="35772" y="33619"/>
                  </a:lnTo>
                  <a:lnTo>
                    <a:pt x="21895" y="33619"/>
                  </a:lnTo>
                  <a:lnTo>
                    <a:pt x="16190" y="35932"/>
                  </a:lnTo>
                  <a:lnTo>
                    <a:pt x="12643" y="53204"/>
                  </a:lnTo>
                  <a:lnTo>
                    <a:pt x="14956" y="49812"/>
                  </a:lnTo>
                  <a:lnTo>
                    <a:pt x="17269" y="47498"/>
                  </a:lnTo>
                  <a:lnTo>
                    <a:pt x="20816" y="45185"/>
                  </a:lnTo>
                  <a:lnTo>
                    <a:pt x="23128" y="43951"/>
                  </a:lnTo>
                  <a:lnTo>
                    <a:pt x="31146" y="43951"/>
                  </a:lnTo>
                  <a:lnTo>
                    <a:pt x="34693" y="46265"/>
                  </a:lnTo>
                  <a:lnTo>
                    <a:pt x="37006" y="49812"/>
                  </a:lnTo>
                  <a:lnTo>
                    <a:pt x="39319" y="54438"/>
                  </a:lnTo>
                  <a:lnTo>
                    <a:pt x="40552" y="59065"/>
                  </a:lnTo>
                  <a:lnTo>
                    <a:pt x="40552" y="72944"/>
                  </a:lnTo>
                  <a:lnTo>
                    <a:pt x="39319" y="78650"/>
                  </a:lnTo>
                  <a:lnTo>
                    <a:pt x="37006" y="82197"/>
                  </a:lnTo>
                  <a:lnTo>
                    <a:pt x="34693" y="868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7" name="object 605">
              <a:extLst>
                <a:ext uri="{FF2B5EF4-FFF2-40B4-BE49-F238E27FC236}">
                  <a16:creationId xmlns:a16="http://schemas.microsoft.com/office/drawing/2014/main" id="{6DF15CF8-5E28-4AF3-BBD2-1BB623683F33}"/>
                </a:ext>
              </a:extLst>
            </p:cNvPr>
            <p:cNvSpPr/>
            <p:nvPr/>
          </p:nvSpPr>
          <p:spPr>
            <a:xfrm>
              <a:off x="5969119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33459" y="80964"/>
                  </a:move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28834" y="91450"/>
                  </a:lnTo>
                  <a:lnTo>
                    <a:pt x="33459" y="90217"/>
                  </a:lnTo>
                  <a:lnTo>
                    <a:pt x="33459" y="809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8" name="object 606">
              <a:extLst>
                <a:ext uri="{FF2B5EF4-FFF2-40B4-BE49-F238E27FC236}">
                  <a16:creationId xmlns:a16="http://schemas.microsoft.com/office/drawing/2014/main" id="{76A6B42C-F98D-4521-9BDF-DF943894A39E}"/>
                </a:ext>
              </a:extLst>
            </p:cNvPr>
            <p:cNvSpPr/>
            <p:nvPr/>
          </p:nvSpPr>
          <p:spPr>
            <a:xfrm>
              <a:off x="6014143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614" y="61224"/>
                  </a:lnTo>
                  <a:lnTo>
                    <a:pt x="28988" y="63537"/>
                  </a:lnTo>
                  <a:lnTo>
                    <a:pt x="15110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233" y="63537"/>
                  </a:lnTo>
                  <a:lnTo>
                    <a:pt x="4625" y="68164"/>
                  </a:lnTo>
                  <a:lnTo>
                    <a:pt x="8172" y="71711"/>
                  </a:lnTo>
                  <a:lnTo>
                    <a:pt x="12798" y="74024"/>
                  </a:lnTo>
                  <a:lnTo>
                    <a:pt x="26675" y="74024"/>
                  </a:lnTo>
                  <a:lnTo>
                    <a:pt x="32380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89" name="object 607">
              <a:extLst>
                <a:ext uri="{FF2B5EF4-FFF2-40B4-BE49-F238E27FC236}">
                  <a16:creationId xmlns:a16="http://schemas.microsoft.com/office/drawing/2014/main" id="{14D21A4F-C42C-4CF8-A5DD-572067A7BFBE}"/>
                </a:ext>
              </a:extLst>
            </p:cNvPr>
            <p:cNvSpPr/>
            <p:nvPr/>
          </p:nvSpPr>
          <p:spPr>
            <a:xfrm>
              <a:off x="607782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0" name="object 608">
              <a:extLst>
                <a:ext uri="{FF2B5EF4-FFF2-40B4-BE49-F238E27FC236}">
                  <a16:creationId xmlns:a16="http://schemas.microsoft.com/office/drawing/2014/main" id="{4CEF103F-EE18-4E21-AA96-FEB11014C153}"/>
                </a:ext>
              </a:extLst>
            </p:cNvPr>
            <p:cNvSpPr/>
            <p:nvPr/>
          </p:nvSpPr>
          <p:spPr>
            <a:xfrm>
              <a:off x="6115910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1772" y="4199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801" y="16226"/>
                  </a:lnTo>
                  <a:lnTo>
                    <a:pt x="41772" y="41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1" name="object 597">
              <a:extLst>
                <a:ext uri="{FF2B5EF4-FFF2-40B4-BE49-F238E27FC236}">
                  <a16:creationId xmlns:a16="http://schemas.microsoft.com/office/drawing/2014/main" id="{5BB0757B-35D5-41A0-8640-2A2DD533DBDF}"/>
                </a:ext>
              </a:extLst>
            </p:cNvPr>
            <p:cNvSpPr/>
            <p:nvPr/>
          </p:nvSpPr>
          <p:spPr>
            <a:xfrm>
              <a:off x="6208580" y="3709553"/>
              <a:ext cx="51963" cy="104096"/>
            </a:xfrm>
            <a:custGeom>
              <a:avLst/>
              <a:gdLst/>
              <a:ahLst/>
              <a:cxnLst/>
              <a:rect l="l" t="t" r="r" b="b"/>
              <a:pathLst>
                <a:path w="51963" h="104096">
                  <a:moveTo>
                    <a:pt x="40398" y="55518"/>
                  </a:moveTo>
                  <a:lnTo>
                    <a:pt x="40398" y="78650"/>
                  </a:lnTo>
                  <a:lnTo>
                    <a:pt x="39319" y="84356"/>
                  </a:lnTo>
                  <a:lnTo>
                    <a:pt x="37006" y="87903"/>
                  </a:lnTo>
                  <a:lnTo>
                    <a:pt x="35772" y="104096"/>
                  </a:lnTo>
                  <a:lnTo>
                    <a:pt x="41632" y="101783"/>
                  </a:lnTo>
                  <a:lnTo>
                    <a:pt x="46257" y="95923"/>
                  </a:lnTo>
                  <a:lnTo>
                    <a:pt x="50910" y="85068"/>
                  </a:lnTo>
                  <a:lnTo>
                    <a:pt x="51963" y="70477"/>
                  </a:lnTo>
                  <a:lnTo>
                    <a:pt x="51960" y="62640"/>
                  </a:lnTo>
                  <a:lnTo>
                    <a:pt x="50777" y="47875"/>
                  </a:lnTo>
                  <a:lnTo>
                    <a:pt x="46257" y="38091"/>
                  </a:lnTo>
                  <a:lnTo>
                    <a:pt x="42711" y="32385"/>
                  </a:lnTo>
                  <a:lnTo>
                    <a:pt x="35772" y="28838"/>
                  </a:lnTo>
                  <a:lnTo>
                    <a:pt x="20816" y="28838"/>
                  </a:lnTo>
                  <a:lnTo>
                    <a:pt x="14956" y="32385"/>
                  </a:lnTo>
                  <a:lnTo>
                    <a:pt x="11564" y="3809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862"/>
                  </a:lnTo>
                  <a:lnTo>
                    <a:pt x="10330" y="102862"/>
                  </a:lnTo>
                  <a:lnTo>
                    <a:pt x="11564" y="94843"/>
                  </a:lnTo>
                  <a:lnTo>
                    <a:pt x="14956" y="101783"/>
                  </a:lnTo>
                  <a:lnTo>
                    <a:pt x="20816" y="104096"/>
                  </a:lnTo>
                  <a:lnTo>
                    <a:pt x="14956" y="91296"/>
                  </a:lnTo>
                  <a:lnTo>
                    <a:pt x="11564" y="84356"/>
                  </a:lnTo>
                  <a:lnTo>
                    <a:pt x="11564" y="49657"/>
                  </a:lnTo>
                  <a:lnTo>
                    <a:pt x="14956" y="42718"/>
                  </a:lnTo>
                  <a:lnTo>
                    <a:pt x="19582" y="39325"/>
                  </a:lnTo>
                  <a:lnTo>
                    <a:pt x="31146" y="39325"/>
                  </a:lnTo>
                  <a:lnTo>
                    <a:pt x="34693" y="41638"/>
                  </a:lnTo>
                  <a:lnTo>
                    <a:pt x="37006" y="45031"/>
                  </a:lnTo>
                  <a:lnTo>
                    <a:pt x="39319" y="48578"/>
                  </a:lnTo>
                  <a:lnTo>
                    <a:pt x="40398" y="55518"/>
                  </a:lnTo>
                  <a:close/>
                </a:path>
                <a:path w="51963" h="104096">
                  <a:moveTo>
                    <a:pt x="37006" y="87903"/>
                  </a:moveTo>
                  <a:lnTo>
                    <a:pt x="34693" y="92530"/>
                  </a:lnTo>
                  <a:lnTo>
                    <a:pt x="31146" y="93609"/>
                  </a:lnTo>
                  <a:lnTo>
                    <a:pt x="19582" y="93609"/>
                  </a:lnTo>
                  <a:lnTo>
                    <a:pt x="14956" y="91296"/>
                  </a:lnTo>
                  <a:lnTo>
                    <a:pt x="20816" y="104096"/>
                  </a:lnTo>
                  <a:lnTo>
                    <a:pt x="35772" y="104096"/>
                  </a:lnTo>
                  <a:lnTo>
                    <a:pt x="37006" y="879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2" name="object 598">
              <a:extLst>
                <a:ext uri="{FF2B5EF4-FFF2-40B4-BE49-F238E27FC236}">
                  <a16:creationId xmlns:a16="http://schemas.microsoft.com/office/drawing/2014/main" id="{7D143036-465C-46F3-A3AF-EB8A7C3AAB29}"/>
                </a:ext>
              </a:extLst>
            </p:cNvPr>
            <p:cNvSpPr/>
            <p:nvPr/>
          </p:nvSpPr>
          <p:spPr>
            <a:xfrm>
              <a:off x="6273341" y="3739626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48570" y="72790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3459" y="61224"/>
                  </a:lnTo>
                  <a:lnTo>
                    <a:pt x="28834" y="63537"/>
                  </a:lnTo>
                  <a:lnTo>
                    <a:pt x="14956" y="63537"/>
                  </a:lnTo>
                  <a:lnTo>
                    <a:pt x="11564" y="5783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597"/>
                  </a:lnTo>
                  <a:lnTo>
                    <a:pt x="1079" y="63537"/>
                  </a:lnTo>
                  <a:lnTo>
                    <a:pt x="4625" y="68164"/>
                  </a:lnTo>
                  <a:lnTo>
                    <a:pt x="8018" y="71711"/>
                  </a:lnTo>
                  <a:lnTo>
                    <a:pt x="12643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7006" y="67084"/>
                  </a:lnTo>
                  <a:lnTo>
                    <a:pt x="37006" y="72790"/>
                  </a:lnTo>
                  <a:lnTo>
                    <a:pt x="48570" y="72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3" name="object 599">
              <a:extLst>
                <a:ext uri="{FF2B5EF4-FFF2-40B4-BE49-F238E27FC236}">
                  <a16:creationId xmlns:a16="http://schemas.microsoft.com/office/drawing/2014/main" id="{6F2D3D46-C1E7-4D13-833C-4BB952A37252}"/>
                </a:ext>
              </a:extLst>
            </p:cNvPr>
            <p:cNvSpPr/>
            <p:nvPr/>
          </p:nvSpPr>
          <p:spPr>
            <a:xfrm>
              <a:off x="6334556" y="3738392"/>
              <a:ext cx="49804" cy="75258"/>
            </a:xfrm>
            <a:custGeom>
              <a:avLst/>
              <a:gdLst/>
              <a:ahLst/>
              <a:cxnLst/>
              <a:rect l="l" t="t" r="r" b="b"/>
              <a:pathLst>
                <a:path w="49804" h="75258">
                  <a:moveTo>
                    <a:pt x="13877" y="17426"/>
                  </a:moveTo>
                  <a:lnTo>
                    <a:pt x="15110" y="15113"/>
                  </a:lnTo>
                  <a:lnTo>
                    <a:pt x="18503" y="11566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546" y="28992"/>
                  </a:lnTo>
                  <a:lnTo>
                    <a:pt x="5859" y="32385"/>
                  </a:lnTo>
                  <a:lnTo>
                    <a:pt x="6938" y="33619"/>
                  </a:lnTo>
                  <a:lnTo>
                    <a:pt x="10485" y="35932"/>
                  </a:lnTo>
                  <a:lnTo>
                    <a:pt x="12798" y="38245"/>
                  </a:lnTo>
                  <a:lnTo>
                    <a:pt x="17423" y="40559"/>
                  </a:lnTo>
                  <a:lnTo>
                    <a:pt x="23128" y="42872"/>
                  </a:lnTo>
                  <a:lnTo>
                    <a:pt x="28988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988" y="66005"/>
                  </a:lnTo>
                  <a:lnTo>
                    <a:pt x="20816" y="66005"/>
                  </a:lnTo>
                  <a:lnTo>
                    <a:pt x="17423" y="64771"/>
                  </a:lnTo>
                  <a:lnTo>
                    <a:pt x="12798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423" y="75258"/>
                  </a:lnTo>
                  <a:lnTo>
                    <a:pt x="32380" y="75258"/>
                  </a:lnTo>
                  <a:lnTo>
                    <a:pt x="38239" y="74024"/>
                  </a:lnTo>
                  <a:lnTo>
                    <a:pt x="42865" y="69397"/>
                  </a:lnTo>
                  <a:lnTo>
                    <a:pt x="47491" y="66005"/>
                  </a:lnTo>
                  <a:lnTo>
                    <a:pt x="49804" y="61378"/>
                  </a:lnTo>
                  <a:lnTo>
                    <a:pt x="49804" y="49812"/>
                  </a:lnTo>
                  <a:lnTo>
                    <a:pt x="47491" y="45185"/>
                  </a:lnTo>
                  <a:lnTo>
                    <a:pt x="45178" y="42872"/>
                  </a:lnTo>
                  <a:lnTo>
                    <a:pt x="41632" y="39325"/>
                  </a:lnTo>
                  <a:lnTo>
                    <a:pt x="35926" y="35932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4" name="object 600">
              <a:extLst>
                <a:ext uri="{FF2B5EF4-FFF2-40B4-BE49-F238E27FC236}">
                  <a16:creationId xmlns:a16="http://schemas.microsoft.com/office/drawing/2014/main" id="{7F849994-F2DC-4707-8831-AA4EB7C34509}"/>
                </a:ext>
              </a:extLst>
            </p:cNvPr>
            <p:cNvSpPr/>
            <p:nvPr/>
          </p:nvSpPr>
          <p:spPr>
            <a:xfrm>
              <a:off x="639700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2798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2798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5" name="object 601">
              <a:extLst>
                <a:ext uri="{FF2B5EF4-FFF2-40B4-BE49-F238E27FC236}">
                  <a16:creationId xmlns:a16="http://schemas.microsoft.com/office/drawing/2014/main" id="{0B130A01-2294-4578-86F3-6D66BD2CFA5E}"/>
                </a:ext>
              </a:extLst>
            </p:cNvPr>
            <p:cNvSpPr/>
            <p:nvPr/>
          </p:nvSpPr>
          <p:spPr>
            <a:xfrm>
              <a:off x="6424759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6" name="object 602">
              <a:extLst>
                <a:ext uri="{FF2B5EF4-FFF2-40B4-BE49-F238E27FC236}">
                  <a16:creationId xmlns:a16="http://schemas.microsoft.com/office/drawing/2014/main" id="{96A3FFC2-4C40-43EF-82A4-A380E2E1B9D4}"/>
                </a:ext>
              </a:extLst>
            </p:cNvPr>
            <p:cNvSpPr/>
            <p:nvPr/>
          </p:nvSpPr>
          <p:spPr>
            <a:xfrm>
              <a:off x="6486127" y="3738392"/>
              <a:ext cx="53196" cy="75258"/>
            </a:xfrm>
            <a:custGeom>
              <a:avLst/>
              <a:gdLst/>
              <a:ahLst/>
              <a:cxnLst/>
              <a:rect l="l" t="t" r="r" b="b"/>
              <a:pathLst>
                <a:path w="53196" h="75258">
                  <a:moveTo>
                    <a:pt x="18503" y="0"/>
                  </a:moveTo>
                  <a:lnTo>
                    <a:pt x="11564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8018" y="67084"/>
                  </a:lnTo>
                  <a:lnTo>
                    <a:pt x="12643" y="72944"/>
                  </a:lnTo>
                  <a:lnTo>
                    <a:pt x="19736" y="75258"/>
                  </a:lnTo>
                  <a:lnTo>
                    <a:pt x="39319" y="75258"/>
                  </a:lnTo>
                  <a:lnTo>
                    <a:pt x="47491" y="71711"/>
                  </a:lnTo>
                  <a:lnTo>
                    <a:pt x="52117" y="64771"/>
                  </a:lnTo>
                  <a:lnTo>
                    <a:pt x="46257" y="56751"/>
                  </a:lnTo>
                  <a:lnTo>
                    <a:pt x="43944" y="60144"/>
                  </a:lnTo>
                  <a:lnTo>
                    <a:pt x="41632" y="62458"/>
                  </a:lnTo>
                  <a:lnTo>
                    <a:pt x="38239" y="63691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3877" y="56751"/>
                  </a:lnTo>
                  <a:lnTo>
                    <a:pt x="11564" y="50891"/>
                  </a:lnTo>
                  <a:lnTo>
                    <a:pt x="11564" y="41638"/>
                  </a:lnTo>
                  <a:lnTo>
                    <a:pt x="12643" y="31306"/>
                  </a:lnTo>
                  <a:lnTo>
                    <a:pt x="12643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2643" y="31306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350"/>
                  </a:lnTo>
                  <a:lnTo>
                    <a:pt x="50942" y="18235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7" name="object 603">
              <a:extLst>
                <a:ext uri="{FF2B5EF4-FFF2-40B4-BE49-F238E27FC236}">
                  <a16:creationId xmlns:a16="http://schemas.microsoft.com/office/drawing/2014/main" id="{FABB9E1A-16E2-4320-88D0-30E82B6B1E11}"/>
                </a:ext>
              </a:extLst>
            </p:cNvPr>
            <p:cNvSpPr/>
            <p:nvPr/>
          </p:nvSpPr>
          <p:spPr>
            <a:xfrm>
              <a:off x="6547496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312" y="15113"/>
                  </a:move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2643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3944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9650" y="22053"/>
                  </a:lnTo>
                  <a:lnTo>
                    <a:pt x="4965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8" name="object 604">
              <a:extLst>
                <a:ext uri="{FF2B5EF4-FFF2-40B4-BE49-F238E27FC236}">
                  <a16:creationId xmlns:a16="http://schemas.microsoft.com/office/drawing/2014/main" id="{33B6BBF3-5134-4827-8347-03995B2FDD5F}"/>
                </a:ext>
              </a:extLst>
            </p:cNvPr>
            <p:cNvSpPr/>
            <p:nvPr/>
          </p:nvSpPr>
          <p:spPr>
            <a:xfrm>
              <a:off x="6607631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0816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9" name="object 588">
              <a:extLst>
                <a:ext uri="{FF2B5EF4-FFF2-40B4-BE49-F238E27FC236}">
                  <a16:creationId xmlns:a16="http://schemas.microsoft.com/office/drawing/2014/main" id="{1F1A79A7-F886-4AD0-9687-40F663589DFE}"/>
                </a:ext>
              </a:extLst>
            </p:cNvPr>
            <p:cNvSpPr/>
            <p:nvPr/>
          </p:nvSpPr>
          <p:spPr>
            <a:xfrm>
              <a:off x="6862050" y="3739626"/>
              <a:ext cx="49804" cy="74024"/>
            </a:xfrm>
            <a:custGeom>
              <a:avLst/>
              <a:gdLst/>
              <a:ahLst/>
              <a:cxnLst/>
              <a:rect l="l" t="t" r="r" b="b"/>
              <a:pathLst>
                <a:path w="49804" h="74024">
                  <a:moveTo>
                    <a:pt x="12798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233" y="56597"/>
                  </a:lnTo>
                  <a:lnTo>
                    <a:pt x="2312" y="63537"/>
                  </a:lnTo>
                  <a:lnTo>
                    <a:pt x="5859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614" y="71711"/>
                  </a:lnTo>
                  <a:lnTo>
                    <a:pt x="38239" y="67084"/>
                  </a:lnTo>
                  <a:lnTo>
                    <a:pt x="38239" y="72790"/>
                  </a:lnTo>
                  <a:lnTo>
                    <a:pt x="49804" y="72790"/>
                  </a:lnTo>
                  <a:lnTo>
                    <a:pt x="49804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798" y="57831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0" name="object 589">
              <a:extLst>
                <a:ext uri="{FF2B5EF4-FFF2-40B4-BE49-F238E27FC236}">
                  <a16:creationId xmlns:a16="http://schemas.microsoft.com/office/drawing/2014/main" id="{961D5AAD-4D8A-4143-928C-860A0254DF9B}"/>
                </a:ext>
              </a:extLst>
            </p:cNvPr>
            <p:cNvSpPr/>
            <p:nvPr/>
          </p:nvSpPr>
          <p:spPr>
            <a:xfrm>
              <a:off x="6926811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0" y="26679"/>
                  </a:moveTo>
                  <a:lnTo>
                    <a:pt x="0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0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1" name="object 590">
              <a:extLst>
                <a:ext uri="{FF2B5EF4-FFF2-40B4-BE49-F238E27FC236}">
                  <a16:creationId xmlns:a16="http://schemas.microsoft.com/office/drawing/2014/main" id="{33294272-F152-4558-9C96-C4726C47F94E}"/>
                </a:ext>
              </a:extLst>
            </p:cNvPr>
            <p:cNvSpPr/>
            <p:nvPr/>
          </p:nvSpPr>
          <p:spPr>
            <a:xfrm>
              <a:off x="6954565" y="3738392"/>
              <a:ext cx="30067" cy="74024"/>
            </a:xfrm>
            <a:custGeom>
              <a:avLst/>
              <a:gdLst/>
              <a:ahLst/>
              <a:cxnLst/>
              <a:rect l="l" t="t" r="r" b="b"/>
              <a:pathLst>
                <a:path w="30067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6192"/>
                  </a:lnTo>
                  <a:lnTo>
                    <a:pt x="18503" y="12800"/>
                  </a:lnTo>
                  <a:lnTo>
                    <a:pt x="30067" y="12800"/>
                  </a:lnTo>
                  <a:lnTo>
                    <a:pt x="30067" y="1233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2" name="object 591">
              <a:extLst>
                <a:ext uri="{FF2B5EF4-FFF2-40B4-BE49-F238E27FC236}">
                  <a16:creationId xmlns:a16="http://schemas.microsoft.com/office/drawing/2014/main" id="{DBADB09C-BA33-4A3C-B141-E69DE258631E}"/>
                </a:ext>
              </a:extLst>
            </p:cNvPr>
            <p:cNvSpPr/>
            <p:nvPr/>
          </p:nvSpPr>
          <p:spPr>
            <a:xfrm>
              <a:off x="6990492" y="3738392"/>
              <a:ext cx="51963" cy="75258"/>
            </a:xfrm>
            <a:custGeom>
              <a:avLst/>
              <a:gdLst/>
              <a:ahLst/>
              <a:cxnLst/>
              <a:rect l="l" t="t" r="r" b="b"/>
              <a:pathLst>
                <a:path w="51963" h="75258">
                  <a:moveTo>
                    <a:pt x="11564" y="72944"/>
                  </a:moveTo>
                  <a:lnTo>
                    <a:pt x="18503" y="75258"/>
                  </a:lnTo>
                  <a:lnTo>
                    <a:pt x="38085" y="75258"/>
                  </a:lnTo>
                  <a:lnTo>
                    <a:pt x="46257" y="71711"/>
                  </a:lnTo>
                  <a:lnTo>
                    <a:pt x="50883" y="64771"/>
                  </a:lnTo>
                  <a:lnTo>
                    <a:pt x="45024" y="56751"/>
                  </a:lnTo>
                  <a:lnTo>
                    <a:pt x="42711" y="60144"/>
                  </a:lnTo>
                  <a:lnTo>
                    <a:pt x="38085" y="63691"/>
                  </a:lnTo>
                  <a:lnTo>
                    <a:pt x="34693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8503" y="63691"/>
                  </a:lnTo>
                  <a:lnTo>
                    <a:pt x="16190" y="60144"/>
                  </a:lnTo>
                  <a:lnTo>
                    <a:pt x="12643" y="56751"/>
                  </a:lnTo>
                  <a:lnTo>
                    <a:pt x="11564" y="50891"/>
                  </a:lnTo>
                  <a:lnTo>
                    <a:pt x="11564" y="24366"/>
                  </a:lnTo>
                  <a:lnTo>
                    <a:pt x="12643" y="18506"/>
                  </a:lnTo>
                  <a:lnTo>
                    <a:pt x="14956" y="15113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1564" y="72944"/>
                  </a:lnTo>
                  <a:close/>
                </a:path>
                <a:path w="51963" h="75258">
                  <a:moveTo>
                    <a:pt x="41632" y="3546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86"/>
                  </a:lnTo>
                  <a:lnTo>
                    <a:pt x="31146" y="10486"/>
                  </a:lnTo>
                  <a:lnTo>
                    <a:pt x="34693" y="11566"/>
                  </a:lnTo>
                  <a:lnTo>
                    <a:pt x="35772" y="15113"/>
                  </a:lnTo>
                  <a:lnTo>
                    <a:pt x="38085" y="17426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350"/>
                  </a:lnTo>
                  <a:lnTo>
                    <a:pt x="50097" y="18235"/>
                  </a:lnTo>
                  <a:lnTo>
                    <a:pt x="45024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3" name="object 592">
              <a:extLst>
                <a:ext uri="{FF2B5EF4-FFF2-40B4-BE49-F238E27FC236}">
                  <a16:creationId xmlns:a16="http://schemas.microsoft.com/office/drawing/2014/main" id="{57125362-EF56-4572-83BB-DE51B803CD24}"/>
                </a:ext>
              </a:extLst>
            </p:cNvPr>
            <p:cNvSpPr/>
            <p:nvPr/>
          </p:nvSpPr>
          <p:spPr>
            <a:xfrm>
              <a:off x="7054020" y="3738392"/>
              <a:ext cx="85731" cy="74024"/>
            </a:xfrm>
            <a:custGeom>
              <a:avLst/>
              <a:gdLst/>
              <a:ahLst/>
              <a:cxnLst/>
              <a:rect l="l" t="t" r="r" b="b"/>
              <a:pathLst>
                <a:path w="85731" h="74024">
                  <a:moveTo>
                    <a:pt x="45178" y="10486"/>
                  </a:moveTo>
                  <a:lnTo>
                    <a:pt x="42865" y="3546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546"/>
                  </a:lnTo>
                  <a:lnTo>
                    <a:pt x="11564" y="8173"/>
                  </a:lnTo>
                  <a:lnTo>
                    <a:pt x="10485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lnTo>
                    <a:pt x="11564" y="19739"/>
                  </a:lnTo>
                  <a:lnTo>
                    <a:pt x="13877" y="13879"/>
                  </a:lnTo>
                  <a:lnTo>
                    <a:pt x="18503" y="10486"/>
                  </a:lnTo>
                  <a:lnTo>
                    <a:pt x="32380" y="10486"/>
                  </a:lnTo>
                  <a:lnTo>
                    <a:pt x="35926" y="16192"/>
                  </a:lnTo>
                  <a:lnTo>
                    <a:pt x="37006" y="25445"/>
                  </a:lnTo>
                  <a:lnTo>
                    <a:pt x="37006" y="74024"/>
                  </a:lnTo>
                  <a:lnTo>
                    <a:pt x="48724" y="74024"/>
                  </a:lnTo>
                  <a:lnTo>
                    <a:pt x="48724" y="20819"/>
                  </a:lnTo>
                  <a:lnTo>
                    <a:pt x="49804" y="17426"/>
                  </a:lnTo>
                  <a:lnTo>
                    <a:pt x="54430" y="12800"/>
                  </a:lnTo>
                  <a:lnTo>
                    <a:pt x="57976" y="10486"/>
                  </a:lnTo>
                  <a:lnTo>
                    <a:pt x="65994" y="10486"/>
                  </a:lnTo>
                  <a:lnTo>
                    <a:pt x="68307" y="11566"/>
                  </a:lnTo>
                  <a:lnTo>
                    <a:pt x="70620" y="15113"/>
                  </a:lnTo>
                  <a:lnTo>
                    <a:pt x="72933" y="17426"/>
                  </a:lnTo>
                  <a:lnTo>
                    <a:pt x="74166" y="20819"/>
                  </a:lnTo>
                  <a:lnTo>
                    <a:pt x="74166" y="74024"/>
                  </a:lnTo>
                  <a:lnTo>
                    <a:pt x="85731" y="74024"/>
                  </a:lnTo>
                  <a:lnTo>
                    <a:pt x="85731" y="25445"/>
                  </a:lnTo>
                  <a:lnTo>
                    <a:pt x="84152" y="15063"/>
                  </a:lnTo>
                  <a:lnTo>
                    <a:pt x="77552" y="3712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546"/>
                  </a:lnTo>
                  <a:lnTo>
                    <a:pt x="45178" y="104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4" name="object 593">
              <a:extLst>
                <a:ext uri="{FF2B5EF4-FFF2-40B4-BE49-F238E27FC236}">
                  <a16:creationId xmlns:a16="http://schemas.microsoft.com/office/drawing/2014/main" id="{231F7B51-0797-4AA9-A392-83954C66D7FB}"/>
                </a:ext>
              </a:extLst>
            </p:cNvPr>
            <p:cNvSpPr/>
            <p:nvPr/>
          </p:nvSpPr>
          <p:spPr>
            <a:xfrm>
              <a:off x="7152395" y="3738392"/>
              <a:ext cx="52117" cy="75258"/>
            </a:xfrm>
            <a:custGeom>
              <a:avLst/>
              <a:gdLst/>
              <a:ahLst/>
              <a:cxnLst/>
              <a:rect l="l" t="t" r="r" b="b"/>
              <a:pathLst>
                <a:path w="52117" h="75258">
                  <a:moveTo>
                    <a:pt x="0" y="43951"/>
                  </a:moveTo>
                  <a:lnTo>
                    <a:pt x="0" y="54438"/>
                  </a:lnTo>
                  <a:lnTo>
                    <a:pt x="2312" y="62458"/>
                  </a:lnTo>
                  <a:lnTo>
                    <a:pt x="6938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29199" y="75238"/>
                  </a:lnTo>
                  <a:lnTo>
                    <a:pt x="42568" y="72389"/>
                  </a:lnTo>
                  <a:lnTo>
                    <a:pt x="52117" y="64771"/>
                  </a:lnTo>
                  <a:lnTo>
                    <a:pt x="45178" y="56751"/>
                  </a:lnTo>
                  <a:lnTo>
                    <a:pt x="42865" y="60144"/>
                  </a:lnTo>
                  <a:lnTo>
                    <a:pt x="40552" y="62458"/>
                  </a:lnTo>
                  <a:lnTo>
                    <a:pt x="35926" y="64771"/>
                  </a:lnTo>
                  <a:lnTo>
                    <a:pt x="32380" y="66005"/>
                  </a:lnTo>
                  <a:lnTo>
                    <a:pt x="23128" y="66005"/>
                  </a:lnTo>
                  <a:lnTo>
                    <a:pt x="19736" y="63691"/>
                  </a:lnTo>
                  <a:lnTo>
                    <a:pt x="16190" y="60144"/>
                  </a:lnTo>
                  <a:lnTo>
                    <a:pt x="12798" y="56751"/>
                  </a:lnTo>
                  <a:lnTo>
                    <a:pt x="11564" y="50891"/>
                  </a:lnTo>
                  <a:lnTo>
                    <a:pt x="11564" y="31306"/>
                  </a:lnTo>
                  <a:lnTo>
                    <a:pt x="12798" y="24366"/>
                  </a:lnTo>
                  <a:lnTo>
                    <a:pt x="13877" y="18506"/>
                  </a:lnTo>
                  <a:lnTo>
                    <a:pt x="16190" y="15113"/>
                  </a:lnTo>
                  <a:lnTo>
                    <a:pt x="18503" y="12800"/>
                  </a:lnTo>
                  <a:lnTo>
                    <a:pt x="22049" y="10486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546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258">
                  <a:moveTo>
                    <a:pt x="41632" y="3546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86"/>
                  </a:lnTo>
                  <a:lnTo>
                    <a:pt x="31301" y="10486"/>
                  </a:lnTo>
                  <a:lnTo>
                    <a:pt x="34693" y="11566"/>
                  </a:lnTo>
                  <a:lnTo>
                    <a:pt x="37006" y="15113"/>
                  </a:lnTo>
                  <a:lnTo>
                    <a:pt x="39319" y="17426"/>
                  </a:lnTo>
                  <a:lnTo>
                    <a:pt x="40552" y="23132"/>
                  </a:lnTo>
                  <a:lnTo>
                    <a:pt x="40552" y="31306"/>
                  </a:lnTo>
                  <a:lnTo>
                    <a:pt x="11564" y="31306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81"/>
                  </a:lnTo>
                  <a:lnTo>
                    <a:pt x="50432" y="18356"/>
                  </a:lnTo>
                  <a:lnTo>
                    <a:pt x="46257" y="8173"/>
                  </a:lnTo>
                  <a:lnTo>
                    <a:pt x="41632" y="35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5" name="object 594">
              <a:extLst>
                <a:ext uri="{FF2B5EF4-FFF2-40B4-BE49-F238E27FC236}">
                  <a16:creationId xmlns:a16="http://schemas.microsoft.com/office/drawing/2014/main" id="{7BDEAA95-4D34-4352-910F-FE5B381ED0BE}"/>
                </a:ext>
              </a:extLst>
            </p:cNvPr>
            <p:cNvSpPr/>
            <p:nvPr/>
          </p:nvSpPr>
          <p:spPr>
            <a:xfrm>
              <a:off x="7216077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0" y="1233"/>
                  </a:moveTo>
                  <a:lnTo>
                    <a:pt x="0" y="74024"/>
                  </a:lnTo>
                  <a:lnTo>
                    <a:pt x="11564" y="74024"/>
                  </a:lnTo>
                  <a:lnTo>
                    <a:pt x="11564" y="22053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3128" y="10486"/>
                  </a:lnTo>
                  <a:lnTo>
                    <a:pt x="28834" y="10486"/>
                  </a:lnTo>
                  <a:lnTo>
                    <a:pt x="32380" y="11566"/>
                  </a:lnTo>
                  <a:lnTo>
                    <a:pt x="34693" y="13879"/>
                  </a:lnTo>
                  <a:lnTo>
                    <a:pt x="35772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lnTo>
                    <a:pt x="0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6" name="object 595">
              <a:extLst>
                <a:ext uri="{FF2B5EF4-FFF2-40B4-BE49-F238E27FC236}">
                  <a16:creationId xmlns:a16="http://schemas.microsoft.com/office/drawing/2014/main" id="{E50EF31D-9316-4725-ACFF-E4874F8FD506}"/>
                </a:ext>
              </a:extLst>
            </p:cNvPr>
            <p:cNvSpPr/>
            <p:nvPr/>
          </p:nvSpPr>
          <p:spPr>
            <a:xfrm>
              <a:off x="7272665" y="3722199"/>
              <a:ext cx="33614" cy="91450"/>
            </a:xfrm>
            <a:custGeom>
              <a:avLst/>
              <a:gdLst/>
              <a:ahLst/>
              <a:cxnLst/>
              <a:rect l="l" t="t" r="r" b="b"/>
              <a:pathLst>
                <a:path w="33614" h="91450">
                  <a:moveTo>
                    <a:pt x="23128" y="17426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0485" y="27759"/>
                  </a:lnTo>
                  <a:lnTo>
                    <a:pt x="10485" y="78650"/>
                  </a:lnTo>
                  <a:lnTo>
                    <a:pt x="11564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3614" y="90217"/>
                  </a:lnTo>
                  <a:lnTo>
                    <a:pt x="33614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614" y="27759"/>
                  </a:lnTo>
                  <a:lnTo>
                    <a:pt x="33614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7" name="object 596">
              <a:extLst>
                <a:ext uri="{FF2B5EF4-FFF2-40B4-BE49-F238E27FC236}">
                  <a16:creationId xmlns:a16="http://schemas.microsoft.com/office/drawing/2014/main" id="{0E386453-46BB-4ED7-8FE8-72F4C3B25E71}"/>
                </a:ext>
              </a:extLst>
            </p:cNvPr>
            <p:cNvSpPr/>
            <p:nvPr/>
          </p:nvSpPr>
          <p:spPr>
            <a:xfrm>
              <a:off x="7315531" y="3738392"/>
              <a:ext cx="48570" cy="75258"/>
            </a:xfrm>
            <a:custGeom>
              <a:avLst/>
              <a:gdLst/>
              <a:ahLst/>
              <a:cxnLst/>
              <a:rect l="l" t="t" r="r" b="b"/>
              <a:pathLst>
                <a:path w="48570" h="75258">
                  <a:moveTo>
                    <a:pt x="18503" y="0"/>
                  </a:moveTo>
                  <a:lnTo>
                    <a:pt x="12643" y="2313"/>
                  </a:lnTo>
                  <a:lnTo>
                    <a:pt x="8018" y="5860"/>
                  </a:lnTo>
                  <a:lnTo>
                    <a:pt x="3392" y="10486"/>
                  </a:lnTo>
                  <a:lnTo>
                    <a:pt x="1079" y="15113"/>
                  </a:lnTo>
                  <a:lnTo>
                    <a:pt x="1079" y="24366"/>
                  </a:lnTo>
                  <a:lnTo>
                    <a:pt x="3392" y="28992"/>
                  </a:lnTo>
                  <a:lnTo>
                    <a:pt x="4625" y="32385"/>
                  </a:lnTo>
                  <a:lnTo>
                    <a:pt x="9251" y="35932"/>
                  </a:lnTo>
                  <a:lnTo>
                    <a:pt x="12643" y="38245"/>
                  </a:lnTo>
                  <a:lnTo>
                    <a:pt x="16190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5772" y="50891"/>
                  </a:lnTo>
                  <a:lnTo>
                    <a:pt x="37006" y="55518"/>
                  </a:lnTo>
                  <a:lnTo>
                    <a:pt x="37006" y="59065"/>
                  </a:lnTo>
                  <a:lnTo>
                    <a:pt x="35772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8570" y="61378"/>
                  </a:lnTo>
                  <a:lnTo>
                    <a:pt x="48570" y="49812"/>
                  </a:lnTo>
                  <a:lnTo>
                    <a:pt x="47337" y="45185"/>
                  </a:lnTo>
                  <a:lnTo>
                    <a:pt x="43944" y="42872"/>
                  </a:lnTo>
                  <a:lnTo>
                    <a:pt x="41632" y="39325"/>
                  </a:lnTo>
                  <a:lnTo>
                    <a:pt x="34693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366"/>
                  </a:lnTo>
                  <a:lnTo>
                    <a:pt x="13877" y="17426"/>
                  </a:lnTo>
                  <a:lnTo>
                    <a:pt x="16190" y="12800"/>
                  </a:lnTo>
                  <a:lnTo>
                    <a:pt x="20816" y="10486"/>
                  </a:lnTo>
                  <a:lnTo>
                    <a:pt x="27754" y="10486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8" name="object 584">
              <a:extLst>
                <a:ext uri="{FF2B5EF4-FFF2-40B4-BE49-F238E27FC236}">
                  <a16:creationId xmlns:a16="http://schemas.microsoft.com/office/drawing/2014/main" id="{12957BDD-7ACC-4CC2-A6CD-D4004FBC4EB7}"/>
                </a:ext>
              </a:extLst>
            </p:cNvPr>
            <p:cNvSpPr/>
            <p:nvPr/>
          </p:nvSpPr>
          <p:spPr>
            <a:xfrm>
              <a:off x="7405734" y="3712946"/>
              <a:ext cx="12798" cy="99470"/>
            </a:xfrm>
            <a:custGeom>
              <a:avLst/>
              <a:gdLst/>
              <a:ahLst/>
              <a:cxnLst/>
              <a:rect l="l" t="t" r="r" b="b"/>
              <a:pathLst>
                <a:path w="12798" h="99470">
                  <a:moveTo>
                    <a:pt x="1233" y="26679"/>
                  </a:moveTo>
                  <a:lnTo>
                    <a:pt x="1233" y="99470"/>
                  </a:lnTo>
                  <a:lnTo>
                    <a:pt x="12798" y="99470"/>
                  </a:lnTo>
                  <a:lnTo>
                    <a:pt x="12798" y="26679"/>
                  </a:lnTo>
                  <a:lnTo>
                    <a:pt x="1233" y="26679"/>
                  </a:lnTo>
                  <a:close/>
                </a:path>
                <a:path w="12798" h="99470">
                  <a:moveTo>
                    <a:pt x="13877" y="8173"/>
                  </a:moveTo>
                  <a:lnTo>
                    <a:pt x="12798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2313"/>
                  </a:lnTo>
                  <a:lnTo>
                    <a:pt x="0" y="5860"/>
                  </a:lnTo>
                  <a:lnTo>
                    <a:pt x="0" y="9253"/>
                  </a:lnTo>
                  <a:lnTo>
                    <a:pt x="1233" y="12800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798" y="11566"/>
                  </a:lnTo>
                  <a:lnTo>
                    <a:pt x="13877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09" name="object 585">
              <a:extLst>
                <a:ext uri="{FF2B5EF4-FFF2-40B4-BE49-F238E27FC236}">
                  <a16:creationId xmlns:a16="http://schemas.microsoft.com/office/drawing/2014/main" id="{D2439CC3-4572-45A5-A011-0E3693F847CD}"/>
                </a:ext>
              </a:extLst>
            </p:cNvPr>
            <p:cNvSpPr/>
            <p:nvPr/>
          </p:nvSpPr>
          <p:spPr>
            <a:xfrm>
              <a:off x="743348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1233"/>
                  </a:moveTo>
                  <a:lnTo>
                    <a:pt x="0" y="1233"/>
                  </a:lnTo>
                  <a:lnTo>
                    <a:pt x="0" y="74024"/>
                  </a:lnTo>
                  <a:lnTo>
                    <a:pt x="12798" y="74024"/>
                  </a:lnTo>
                  <a:lnTo>
                    <a:pt x="12798" y="22053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9736" y="11566"/>
                  </a:lnTo>
                  <a:lnTo>
                    <a:pt x="23128" y="10486"/>
                  </a:lnTo>
                  <a:lnTo>
                    <a:pt x="30067" y="10486"/>
                  </a:lnTo>
                  <a:lnTo>
                    <a:pt x="34693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1564" y="1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0" name="object 586">
              <a:extLst>
                <a:ext uri="{FF2B5EF4-FFF2-40B4-BE49-F238E27FC236}">
                  <a16:creationId xmlns:a16="http://schemas.microsoft.com/office/drawing/2014/main" id="{6C2EE512-58CD-4456-8E6E-32F2300D5D33}"/>
                </a:ext>
              </a:extLst>
            </p:cNvPr>
            <p:cNvSpPr/>
            <p:nvPr/>
          </p:nvSpPr>
          <p:spPr>
            <a:xfrm>
              <a:off x="7490231" y="3722199"/>
              <a:ext cx="33459" cy="91450"/>
            </a:xfrm>
            <a:custGeom>
              <a:avLst/>
              <a:gdLst/>
              <a:ahLst/>
              <a:cxnLst/>
              <a:rect l="l" t="t" r="r" b="b"/>
              <a:pathLst>
                <a:path w="33459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643" y="83277"/>
                  </a:lnTo>
                  <a:lnTo>
                    <a:pt x="14956" y="86824"/>
                  </a:lnTo>
                  <a:lnTo>
                    <a:pt x="17269" y="90217"/>
                  </a:lnTo>
                  <a:lnTo>
                    <a:pt x="20816" y="91450"/>
                  </a:lnTo>
                  <a:lnTo>
                    <a:pt x="31146" y="91450"/>
                  </a:lnTo>
                  <a:lnTo>
                    <a:pt x="33459" y="90217"/>
                  </a:lnTo>
                  <a:lnTo>
                    <a:pt x="33459" y="80964"/>
                  </a:lnTo>
                  <a:lnTo>
                    <a:pt x="25441" y="80964"/>
                  </a:lnTo>
                  <a:lnTo>
                    <a:pt x="23128" y="77571"/>
                  </a:lnTo>
                  <a:lnTo>
                    <a:pt x="23128" y="27759"/>
                  </a:lnTo>
                  <a:lnTo>
                    <a:pt x="33459" y="27759"/>
                  </a:lnTo>
                  <a:lnTo>
                    <a:pt x="33459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1" name="object 587">
              <a:extLst>
                <a:ext uri="{FF2B5EF4-FFF2-40B4-BE49-F238E27FC236}">
                  <a16:creationId xmlns:a16="http://schemas.microsoft.com/office/drawing/2014/main" id="{1A8D3BBF-C893-4B0F-8E01-2745ECEBC5C1}"/>
                </a:ext>
              </a:extLst>
            </p:cNvPr>
            <p:cNvSpPr/>
            <p:nvPr/>
          </p:nvSpPr>
          <p:spPr>
            <a:xfrm>
              <a:off x="7530630" y="3738392"/>
              <a:ext cx="45002" cy="75258"/>
            </a:xfrm>
            <a:custGeom>
              <a:avLst/>
              <a:gdLst/>
              <a:ahLst/>
              <a:cxnLst/>
              <a:rect l="l" t="t" r="r" b="b"/>
              <a:pathLst>
                <a:path w="45002" h="75258">
                  <a:moveTo>
                    <a:pt x="19736" y="63691"/>
                  </a:moveTo>
                  <a:lnTo>
                    <a:pt x="20816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5002" y="47172"/>
                  </a:lnTo>
                  <a:lnTo>
                    <a:pt x="40088" y="61170"/>
                  </a:lnTo>
                  <a:lnTo>
                    <a:pt x="28988" y="66005"/>
                  </a:lnTo>
                  <a:lnTo>
                    <a:pt x="24362" y="66005"/>
                  </a:lnTo>
                  <a:lnTo>
                    <a:pt x="19736" y="63691"/>
                  </a:lnTo>
                  <a:close/>
                </a:path>
                <a:path w="45002" h="75258">
                  <a:moveTo>
                    <a:pt x="19736" y="63691"/>
                  </a:moveTo>
                  <a:lnTo>
                    <a:pt x="17423" y="59065"/>
                  </a:lnTo>
                  <a:lnTo>
                    <a:pt x="13877" y="54438"/>
                  </a:lnTo>
                  <a:lnTo>
                    <a:pt x="12798" y="48578"/>
                  </a:lnTo>
                  <a:lnTo>
                    <a:pt x="12798" y="26679"/>
                  </a:lnTo>
                  <a:lnTo>
                    <a:pt x="13877" y="20819"/>
                  </a:lnTo>
                  <a:lnTo>
                    <a:pt x="17423" y="17426"/>
                  </a:lnTo>
                  <a:lnTo>
                    <a:pt x="19736" y="12800"/>
                  </a:lnTo>
                  <a:lnTo>
                    <a:pt x="23128" y="10486"/>
                  </a:lnTo>
                  <a:lnTo>
                    <a:pt x="33614" y="10486"/>
                  </a:lnTo>
                  <a:lnTo>
                    <a:pt x="37006" y="12800"/>
                  </a:lnTo>
                  <a:lnTo>
                    <a:pt x="40552" y="17426"/>
                  </a:lnTo>
                  <a:lnTo>
                    <a:pt x="43944" y="20819"/>
                  </a:lnTo>
                  <a:lnTo>
                    <a:pt x="45178" y="26679"/>
                  </a:lnTo>
                  <a:lnTo>
                    <a:pt x="45178" y="42872"/>
                  </a:lnTo>
                  <a:lnTo>
                    <a:pt x="45002" y="47172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74" y="65798"/>
                  </a:lnTo>
                  <a:lnTo>
                    <a:pt x="54899" y="55414"/>
                  </a:lnTo>
                  <a:lnTo>
                    <a:pt x="56742" y="41638"/>
                  </a:lnTo>
                  <a:lnTo>
                    <a:pt x="56742" y="33252"/>
                  </a:lnTo>
                  <a:lnTo>
                    <a:pt x="54807" y="19559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546"/>
                  </a:lnTo>
                  <a:lnTo>
                    <a:pt x="8172" y="9253"/>
                  </a:lnTo>
                  <a:lnTo>
                    <a:pt x="2137" y="21332"/>
                  </a:lnTo>
                  <a:lnTo>
                    <a:pt x="0" y="34698"/>
                  </a:lnTo>
                  <a:lnTo>
                    <a:pt x="22" y="43059"/>
                  </a:lnTo>
                  <a:lnTo>
                    <a:pt x="2837" y="56786"/>
                  </a:lnTo>
                  <a:lnTo>
                    <a:pt x="8172" y="67084"/>
                  </a:lnTo>
                  <a:lnTo>
                    <a:pt x="13877" y="72944"/>
                  </a:lnTo>
                  <a:lnTo>
                    <a:pt x="20816" y="75258"/>
                  </a:lnTo>
                  <a:lnTo>
                    <a:pt x="19736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2" name="object 575">
              <a:extLst>
                <a:ext uri="{FF2B5EF4-FFF2-40B4-BE49-F238E27FC236}">
                  <a16:creationId xmlns:a16="http://schemas.microsoft.com/office/drawing/2014/main" id="{8090C982-56FA-43F8-9FF9-7B7519527DE3}"/>
                </a:ext>
              </a:extLst>
            </p:cNvPr>
            <p:cNvSpPr/>
            <p:nvPr/>
          </p:nvSpPr>
          <p:spPr>
            <a:xfrm>
              <a:off x="8232824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25441" y="66005"/>
                  </a:moveTo>
                  <a:lnTo>
                    <a:pt x="21895" y="66005"/>
                  </a:lnTo>
                  <a:lnTo>
                    <a:pt x="18503" y="64771"/>
                  </a:lnTo>
                  <a:lnTo>
                    <a:pt x="13877" y="60144"/>
                  </a:lnTo>
                  <a:lnTo>
                    <a:pt x="12643" y="56751"/>
                  </a:lnTo>
                  <a:lnTo>
                    <a:pt x="12643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8503" y="75258"/>
                  </a:lnTo>
                  <a:lnTo>
                    <a:pt x="33459" y="75258"/>
                  </a:lnTo>
                  <a:lnTo>
                    <a:pt x="39319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8570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lnTo>
                    <a:pt x="17269" y="12800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7337" y="10486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4625" y="28992"/>
                  </a:lnTo>
                  <a:lnTo>
                    <a:pt x="5705" y="32385"/>
                  </a:lnTo>
                  <a:lnTo>
                    <a:pt x="8018" y="33619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4208" y="42872"/>
                  </a:lnTo>
                  <a:lnTo>
                    <a:pt x="28834" y="45185"/>
                  </a:lnTo>
                  <a:lnTo>
                    <a:pt x="33459" y="47498"/>
                  </a:lnTo>
                  <a:lnTo>
                    <a:pt x="37006" y="50891"/>
                  </a:lnTo>
                  <a:lnTo>
                    <a:pt x="38085" y="55518"/>
                  </a:lnTo>
                  <a:lnTo>
                    <a:pt x="38085" y="59065"/>
                  </a:lnTo>
                  <a:lnTo>
                    <a:pt x="34693" y="62458"/>
                  </a:lnTo>
                  <a:lnTo>
                    <a:pt x="30067" y="66005"/>
                  </a:lnTo>
                  <a:lnTo>
                    <a:pt x="25441" y="660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3" name="object 576">
              <a:extLst>
                <a:ext uri="{FF2B5EF4-FFF2-40B4-BE49-F238E27FC236}">
                  <a16:creationId xmlns:a16="http://schemas.microsoft.com/office/drawing/2014/main" id="{D653A05C-FCCC-44C5-92C1-E5433618FE85}"/>
                </a:ext>
              </a:extLst>
            </p:cNvPr>
            <p:cNvSpPr/>
            <p:nvPr/>
          </p:nvSpPr>
          <p:spPr>
            <a:xfrm>
              <a:off x="8292960" y="3738392"/>
              <a:ext cx="43773" cy="75258"/>
            </a:xfrm>
            <a:custGeom>
              <a:avLst/>
              <a:gdLst/>
              <a:ahLst/>
              <a:cxnLst/>
              <a:rect l="l" t="t" r="r" b="b"/>
              <a:pathLst>
                <a:path w="43773" h="75258">
                  <a:moveTo>
                    <a:pt x="18503" y="63691"/>
                  </a:moveTo>
                  <a:lnTo>
                    <a:pt x="19736" y="75258"/>
                  </a:lnTo>
                  <a:lnTo>
                    <a:pt x="35926" y="75258"/>
                  </a:lnTo>
                  <a:lnTo>
                    <a:pt x="42865" y="72944"/>
                  </a:lnTo>
                  <a:lnTo>
                    <a:pt x="43773" y="47172"/>
                  </a:lnTo>
                  <a:lnTo>
                    <a:pt x="38917" y="61170"/>
                  </a:lnTo>
                  <a:lnTo>
                    <a:pt x="27754" y="66005"/>
                  </a:lnTo>
                  <a:lnTo>
                    <a:pt x="23128" y="66005"/>
                  </a:lnTo>
                  <a:lnTo>
                    <a:pt x="18503" y="63691"/>
                  </a:lnTo>
                  <a:close/>
                </a:path>
                <a:path w="43773" h="75258">
                  <a:moveTo>
                    <a:pt x="18503" y="63691"/>
                  </a:moveTo>
                  <a:lnTo>
                    <a:pt x="16190" y="59065"/>
                  </a:lnTo>
                  <a:lnTo>
                    <a:pt x="12798" y="54438"/>
                  </a:lnTo>
                  <a:lnTo>
                    <a:pt x="11564" y="48578"/>
                  </a:lnTo>
                  <a:lnTo>
                    <a:pt x="11564" y="26679"/>
                  </a:lnTo>
                  <a:lnTo>
                    <a:pt x="12798" y="20819"/>
                  </a:lnTo>
                  <a:lnTo>
                    <a:pt x="16190" y="17426"/>
                  </a:lnTo>
                  <a:lnTo>
                    <a:pt x="18503" y="12800"/>
                  </a:lnTo>
                  <a:lnTo>
                    <a:pt x="23128" y="10486"/>
                  </a:lnTo>
                  <a:lnTo>
                    <a:pt x="32380" y="10486"/>
                  </a:lnTo>
                  <a:lnTo>
                    <a:pt x="37006" y="12800"/>
                  </a:lnTo>
                  <a:lnTo>
                    <a:pt x="39319" y="17426"/>
                  </a:lnTo>
                  <a:lnTo>
                    <a:pt x="42865" y="20819"/>
                  </a:lnTo>
                  <a:lnTo>
                    <a:pt x="43944" y="26679"/>
                  </a:lnTo>
                  <a:lnTo>
                    <a:pt x="43944" y="42872"/>
                  </a:lnTo>
                  <a:lnTo>
                    <a:pt x="43773" y="47172"/>
                  </a:lnTo>
                  <a:lnTo>
                    <a:pt x="42865" y="72944"/>
                  </a:lnTo>
                  <a:lnTo>
                    <a:pt x="48570" y="66005"/>
                  </a:lnTo>
                  <a:lnTo>
                    <a:pt x="53196" y="60144"/>
                  </a:lnTo>
                  <a:lnTo>
                    <a:pt x="55509" y="52125"/>
                  </a:lnTo>
                  <a:lnTo>
                    <a:pt x="55509" y="23132"/>
                  </a:lnTo>
                  <a:lnTo>
                    <a:pt x="53196" y="15113"/>
                  </a:lnTo>
                  <a:lnTo>
                    <a:pt x="48570" y="9253"/>
                  </a:lnTo>
                  <a:lnTo>
                    <a:pt x="42865" y="3546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546"/>
                  </a:lnTo>
                  <a:lnTo>
                    <a:pt x="6938" y="9253"/>
                  </a:lnTo>
                  <a:lnTo>
                    <a:pt x="1608" y="2117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1912" y="56786"/>
                  </a:lnTo>
                  <a:lnTo>
                    <a:pt x="8172" y="67084"/>
                  </a:lnTo>
                  <a:lnTo>
                    <a:pt x="12798" y="72944"/>
                  </a:lnTo>
                  <a:lnTo>
                    <a:pt x="19736" y="75258"/>
                  </a:lnTo>
                  <a:lnTo>
                    <a:pt x="18503" y="63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4" name="object 577">
              <a:extLst>
                <a:ext uri="{FF2B5EF4-FFF2-40B4-BE49-F238E27FC236}">
                  <a16:creationId xmlns:a16="http://schemas.microsoft.com/office/drawing/2014/main" id="{E3FB2A15-0E51-4190-90C2-F9FB37C3109E}"/>
                </a:ext>
              </a:extLst>
            </p:cNvPr>
            <p:cNvSpPr/>
            <p:nvPr/>
          </p:nvSpPr>
          <p:spPr>
            <a:xfrm>
              <a:off x="8368129" y="3709553"/>
              <a:ext cx="0" cy="102862"/>
            </a:xfrm>
            <a:custGeom>
              <a:avLst/>
              <a:gdLst/>
              <a:ahLst/>
              <a:cxnLst/>
              <a:rect l="l" t="t" r="r" b="b"/>
              <a:pathLst>
                <a:path h="102862">
                  <a:moveTo>
                    <a:pt x="0" y="0"/>
                  </a:moveTo>
                  <a:lnTo>
                    <a:pt x="0" y="102862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5" name="object 578">
              <a:extLst>
                <a:ext uri="{FF2B5EF4-FFF2-40B4-BE49-F238E27FC236}">
                  <a16:creationId xmlns:a16="http://schemas.microsoft.com/office/drawing/2014/main" id="{4EC3A82D-6746-49C2-B6C0-312F06325DFC}"/>
                </a:ext>
              </a:extLst>
            </p:cNvPr>
            <p:cNvSpPr/>
            <p:nvPr/>
          </p:nvSpPr>
          <p:spPr>
            <a:xfrm>
              <a:off x="8389022" y="3739626"/>
              <a:ext cx="49650" cy="74024"/>
            </a:xfrm>
            <a:custGeom>
              <a:avLst/>
              <a:gdLst/>
              <a:ahLst/>
              <a:cxnLst/>
              <a:rect l="l" t="t" r="r" b="b"/>
              <a:pathLst>
                <a:path w="49650" h="74024">
                  <a:moveTo>
                    <a:pt x="12643" y="0"/>
                  </a:moveTo>
                  <a:lnTo>
                    <a:pt x="0" y="0"/>
                  </a:lnTo>
                  <a:lnTo>
                    <a:pt x="0" y="47344"/>
                  </a:lnTo>
                  <a:lnTo>
                    <a:pt x="1079" y="56597"/>
                  </a:lnTo>
                  <a:lnTo>
                    <a:pt x="2312" y="63537"/>
                  </a:lnTo>
                  <a:lnTo>
                    <a:pt x="5705" y="68164"/>
                  </a:lnTo>
                  <a:lnTo>
                    <a:pt x="9251" y="71711"/>
                  </a:lnTo>
                  <a:lnTo>
                    <a:pt x="13877" y="74024"/>
                  </a:lnTo>
                  <a:lnTo>
                    <a:pt x="27754" y="74024"/>
                  </a:lnTo>
                  <a:lnTo>
                    <a:pt x="33459" y="71711"/>
                  </a:lnTo>
                  <a:lnTo>
                    <a:pt x="38085" y="67084"/>
                  </a:lnTo>
                  <a:lnTo>
                    <a:pt x="38085" y="72790"/>
                  </a:lnTo>
                  <a:lnTo>
                    <a:pt x="49650" y="72790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4284"/>
                  </a:lnTo>
                  <a:lnTo>
                    <a:pt x="34693" y="61224"/>
                  </a:lnTo>
                  <a:lnTo>
                    <a:pt x="30067" y="63537"/>
                  </a:lnTo>
                  <a:lnTo>
                    <a:pt x="16190" y="63537"/>
                  </a:lnTo>
                  <a:lnTo>
                    <a:pt x="12643" y="57831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6" name="object 579">
              <a:extLst>
                <a:ext uri="{FF2B5EF4-FFF2-40B4-BE49-F238E27FC236}">
                  <a16:creationId xmlns:a16="http://schemas.microsoft.com/office/drawing/2014/main" id="{5FE56B1C-1075-46A0-89DF-E9F57181AD5A}"/>
                </a:ext>
              </a:extLst>
            </p:cNvPr>
            <p:cNvSpPr/>
            <p:nvPr/>
          </p:nvSpPr>
          <p:spPr>
            <a:xfrm>
              <a:off x="8445611" y="3722199"/>
              <a:ext cx="34693" cy="91450"/>
            </a:xfrm>
            <a:custGeom>
              <a:avLst/>
              <a:gdLst/>
              <a:ahLst/>
              <a:cxnLst/>
              <a:rect l="l" t="t" r="r" b="b"/>
              <a:pathLst>
                <a:path w="34693" h="91450">
                  <a:moveTo>
                    <a:pt x="23128" y="17426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426"/>
                  </a:lnTo>
                  <a:lnTo>
                    <a:pt x="0" y="17426"/>
                  </a:lnTo>
                  <a:lnTo>
                    <a:pt x="0" y="27759"/>
                  </a:lnTo>
                  <a:lnTo>
                    <a:pt x="11564" y="27759"/>
                  </a:lnTo>
                  <a:lnTo>
                    <a:pt x="11564" y="78650"/>
                  </a:lnTo>
                  <a:lnTo>
                    <a:pt x="12798" y="83277"/>
                  </a:lnTo>
                  <a:lnTo>
                    <a:pt x="15110" y="86824"/>
                  </a:lnTo>
                  <a:lnTo>
                    <a:pt x="17423" y="90217"/>
                  </a:lnTo>
                  <a:lnTo>
                    <a:pt x="20816" y="91450"/>
                  </a:lnTo>
                  <a:lnTo>
                    <a:pt x="31301" y="91450"/>
                  </a:lnTo>
                  <a:lnTo>
                    <a:pt x="34693" y="90217"/>
                  </a:lnTo>
                  <a:lnTo>
                    <a:pt x="34693" y="80964"/>
                  </a:lnTo>
                  <a:lnTo>
                    <a:pt x="25441" y="80964"/>
                  </a:lnTo>
                  <a:lnTo>
                    <a:pt x="24362" y="77571"/>
                  </a:lnTo>
                  <a:lnTo>
                    <a:pt x="23128" y="72944"/>
                  </a:lnTo>
                  <a:lnTo>
                    <a:pt x="23128" y="27759"/>
                  </a:lnTo>
                  <a:lnTo>
                    <a:pt x="34693" y="27759"/>
                  </a:lnTo>
                  <a:lnTo>
                    <a:pt x="34693" y="17426"/>
                  </a:lnTo>
                  <a:lnTo>
                    <a:pt x="23128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7" name="object 580">
              <a:extLst>
                <a:ext uri="{FF2B5EF4-FFF2-40B4-BE49-F238E27FC236}">
                  <a16:creationId xmlns:a16="http://schemas.microsoft.com/office/drawing/2014/main" id="{953ADDB4-AEE0-4D5F-9346-612B6690358D}"/>
                </a:ext>
              </a:extLst>
            </p:cNvPr>
            <p:cNvSpPr/>
            <p:nvPr/>
          </p:nvSpPr>
          <p:spPr>
            <a:xfrm>
              <a:off x="8490789" y="3712946"/>
              <a:ext cx="12643" cy="99470"/>
            </a:xfrm>
            <a:custGeom>
              <a:avLst/>
              <a:gdLst/>
              <a:ahLst/>
              <a:cxnLst/>
              <a:rect l="l" t="t" r="r" b="b"/>
              <a:pathLst>
                <a:path w="12643" h="99470">
                  <a:moveTo>
                    <a:pt x="1079" y="26679"/>
                  </a:moveTo>
                  <a:lnTo>
                    <a:pt x="1079" y="99470"/>
                  </a:lnTo>
                  <a:lnTo>
                    <a:pt x="12643" y="99470"/>
                  </a:lnTo>
                  <a:lnTo>
                    <a:pt x="12643" y="26679"/>
                  </a:lnTo>
                  <a:lnTo>
                    <a:pt x="1079" y="26679"/>
                  </a:lnTo>
                  <a:close/>
                </a:path>
                <a:path w="12643" h="99470">
                  <a:moveTo>
                    <a:pt x="0" y="8173"/>
                  </a:moveTo>
                  <a:lnTo>
                    <a:pt x="1079" y="11566"/>
                  </a:lnTo>
                  <a:lnTo>
                    <a:pt x="4625" y="15113"/>
                  </a:lnTo>
                  <a:lnTo>
                    <a:pt x="9251" y="15113"/>
                  </a:lnTo>
                  <a:lnTo>
                    <a:pt x="12643" y="11566"/>
                  </a:lnTo>
                  <a:lnTo>
                    <a:pt x="13877" y="8173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546"/>
                  </a:lnTo>
                  <a:lnTo>
                    <a:pt x="0" y="8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8" name="object 581">
              <a:extLst>
                <a:ext uri="{FF2B5EF4-FFF2-40B4-BE49-F238E27FC236}">
                  <a16:creationId xmlns:a16="http://schemas.microsoft.com/office/drawing/2014/main" id="{50C80685-E295-46C2-A6E2-DC936DC82A2D}"/>
                </a:ext>
              </a:extLst>
            </p:cNvPr>
            <p:cNvSpPr/>
            <p:nvPr/>
          </p:nvSpPr>
          <p:spPr>
            <a:xfrm>
              <a:off x="8516231" y="3738392"/>
              <a:ext cx="56588" cy="75258"/>
            </a:xfrm>
            <a:custGeom>
              <a:avLst/>
              <a:gdLst/>
              <a:ahLst/>
              <a:cxnLst/>
              <a:rect l="l" t="t" r="r" b="b"/>
              <a:pathLst>
                <a:path w="56588" h="75258">
                  <a:moveTo>
                    <a:pt x="0" y="34698"/>
                  </a:moveTo>
                  <a:lnTo>
                    <a:pt x="0" y="42872"/>
                  </a:lnTo>
                  <a:lnTo>
                    <a:pt x="2695" y="56763"/>
                  </a:lnTo>
                  <a:lnTo>
                    <a:pt x="8018" y="67084"/>
                  </a:lnTo>
                  <a:lnTo>
                    <a:pt x="13877" y="72944"/>
                  </a:lnTo>
                  <a:lnTo>
                    <a:pt x="12643" y="48578"/>
                  </a:lnTo>
                  <a:lnTo>
                    <a:pt x="12643" y="26679"/>
                  </a:lnTo>
                  <a:lnTo>
                    <a:pt x="13877" y="20819"/>
                  </a:lnTo>
                  <a:lnTo>
                    <a:pt x="16190" y="17426"/>
                  </a:lnTo>
                  <a:lnTo>
                    <a:pt x="19582" y="12800"/>
                  </a:lnTo>
                  <a:lnTo>
                    <a:pt x="23128" y="10486"/>
                  </a:lnTo>
                  <a:lnTo>
                    <a:pt x="33459" y="10486"/>
                  </a:lnTo>
                  <a:lnTo>
                    <a:pt x="37006" y="12800"/>
                  </a:lnTo>
                  <a:lnTo>
                    <a:pt x="40398" y="17426"/>
                  </a:lnTo>
                  <a:lnTo>
                    <a:pt x="42711" y="20819"/>
                  </a:lnTo>
                  <a:lnTo>
                    <a:pt x="45024" y="26679"/>
                  </a:lnTo>
                  <a:lnTo>
                    <a:pt x="45024" y="42872"/>
                  </a:lnTo>
                  <a:lnTo>
                    <a:pt x="44589" y="47172"/>
                  </a:lnTo>
                  <a:lnTo>
                    <a:pt x="39636" y="61170"/>
                  </a:lnTo>
                  <a:lnTo>
                    <a:pt x="28834" y="66005"/>
                  </a:lnTo>
                  <a:lnTo>
                    <a:pt x="23128" y="66005"/>
                  </a:lnTo>
                  <a:lnTo>
                    <a:pt x="19582" y="63691"/>
                  </a:lnTo>
                  <a:lnTo>
                    <a:pt x="16190" y="59065"/>
                  </a:lnTo>
                  <a:lnTo>
                    <a:pt x="19582" y="75258"/>
                  </a:lnTo>
                  <a:lnTo>
                    <a:pt x="37006" y="75258"/>
                  </a:lnTo>
                  <a:lnTo>
                    <a:pt x="43944" y="72944"/>
                  </a:lnTo>
                  <a:lnTo>
                    <a:pt x="48570" y="66005"/>
                  </a:lnTo>
                  <a:lnTo>
                    <a:pt x="48737" y="65831"/>
                  </a:lnTo>
                  <a:lnTo>
                    <a:pt x="54757" y="55437"/>
                  </a:lnTo>
                  <a:lnTo>
                    <a:pt x="56588" y="41638"/>
                  </a:lnTo>
                  <a:lnTo>
                    <a:pt x="56588" y="33311"/>
                  </a:lnTo>
                  <a:lnTo>
                    <a:pt x="54680" y="19582"/>
                  </a:lnTo>
                  <a:lnTo>
                    <a:pt x="48570" y="9253"/>
                  </a:lnTo>
                  <a:lnTo>
                    <a:pt x="43944" y="3546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546"/>
                  </a:lnTo>
                  <a:lnTo>
                    <a:pt x="8018" y="9253"/>
                  </a:lnTo>
                  <a:lnTo>
                    <a:pt x="7361" y="10259"/>
                  </a:lnTo>
                  <a:lnTo>
                    <a:pt x="2073" y="21311"/>
                  </a:lnTo>
                  <a:lnTo>
                    <a:pt x="0" y="34698"/>
                  </a:lnTo>
                  <a:close/>
                </a:path>
                <a:path w="56588" h="75258">
                  <a:moveTo>
                    <a:pt x="13877" y="54438"/>
                  </a:moveTo>
                  <a:lnTo>
                    <a:pt x="12643" y="48578"/>
                  </a:lnTo>
                  <a:lnTo>
                    <a:pt x="13877" y="72944"/>
                  </a:lnTo>
                  <a:lnTo>
                    <a:pt x="19582" y="75258"/>
                  </a:lnTo>
                  <a:lnTo>
                    <a:pt x="16190" y="59065"/>
                  </a:lnTo>
                  <a:lnTo>
                    <a:pt x="13877" y="54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9" name="object 582">
              <a:extLst>
                <a:ext uri="{FF2B5EF4-FFF2-40B4-BE49-F238E27FC236}">
                  <a16:creationId xmlns:a16="http://schemas.microsoft.com/office/drawing/2014/main" id="{60F1335C-9D37-4E8A-810F-F719C02CC775}"/>
                </a:ext>
              </a:extLst>
            </p:cNvPr>
            <p:cNvSpPr/>
            <p:nvPr/>
          </p:nvSpPr>
          <p:spPr>
            <a:xfrm>
              <a:off x="8585618" y="3738392"/>
              <a:ext cx="48570" cy="74024"/>
            </a:xfrm>
            <a:custGeom>
              <a:avLst/>
              <a:gdLst/>
              <a:ahLst/>
              <a:cxnLst/>
              <a:rect l="l" t="t" r="r" b="b"/>
              <a:pathLst>
                <a:path w="48570" h="74024">
                  <a:moveTo>
                    <a:pt x="11564" y="74024"/>
                  </a:moveTo>
                  <a:lnTo>
                    <a:pt x="11564" y="22053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86"/>
                  </a:lnTo>
                  <a:lnTo>
                    <a:pt x="28988" y="10486"/>
                  </a:lnTo>
                  <a:lnTo>
                    <a:pt x="32380" y="11566"/>
                  </a:lnTo>
                  <a:lnTo>
                    <a:pt x="33614" y="13879"/>
                  </a:lnTo>
                  <a:lnTo>
                    <a:pt x="35926" y="17426"/>
                  </a:lnTo>
                  <a:lnTo>
                    <a:pt x="37006" y="20819"/>
                  </a:lnTo>
                  <a:lnTo>
                    <a:pt x="37006" y="74024"/>
                  </a:lnTo>
                  <a:lnTo>
                    <a:pt x="48570" y="74024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546"/>
                  </a:lnTo>
                  <a:lnTo>
                    <a:pt x="11564" y="9253"/>
                  </a:lnTo>
                  <a:lnTo>
                    <a:pt x="10330" y="1233"/>
                  </a:lnTo>
                  <a:lnTo>
                    <a:pt x="0" y="1233"/>
                  </a:lnTo>
                  <a:lnTo>
                    <a:pt x="0" y="74024"/>
                  </a:lnTo>
                  <a:lnTo>
                    <a:pt x="11564" y="74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0" name="object 583">
              <a:extLst>
                <a:ext uri="{FF2B5EF4-FFF2-40B4-BE49-F238E27FC236}">
                  <a16:creationId xmlns:a16="http://schemas.microsoft.com/office/drawing/2014/main" id="{61BC9435-6918-47E0-B4CB-26298E77D6C3}"/>
                </a:ext>
              </a:extLst>
            </p:cNvPr>
            <p:cNvSpPr/>
            <p:nvPr/>
          </p:nvSpPr>
          <p:spPr>
            <a:xfrm>
              <a:off x="8646987" y="3738392"/>
              <a:ext cx="49650" cy="75258"/>
            </a:xfrm>
            <a:custGeom>
              <a:avLst/>
              <a:gdLst/>
              <a:ahLst/>
              <a:cxnLst/>
              <a:rect l="l" t="t" r="r" b="b"/>
              <a:pathLst>
                <a:path w="49650" h="75258">
                  <a:moveTo>
                    <a:pt x="13877" y="17426"/>
                  </a:moveTo>
                  <a:lnTo>
                    <a:pt x="14956" y="15113"/>
                  </a:lnTo>
                  <a:lnTo>
                    <a:pt x="18503" y="11566"/>
                  </a:lnTo>
                  <a:lnTo>
                    <a:pt x="21895" y="10486"/>
                  </a:lnTo>
                  <a:lnTo>
                    <a:pt x="28834" y="1048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2053"/>
                  </a:lnTo>
                  <a:lnTo>
                    <a:pt x="48570" y="22053"/>
                  </a:lnTo>
                  <a:lnTo>
                    <a:pt x="48570" y="16192"/>
                  </a:lnTo>
                  <a:lnTo>
                    <a:pt x="46257" y="10486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860"/>
                  </a:lnTo>
                  <a:lnTo>
                    <a:pt x="4625" y="10486"/>
                  </a:lnTo>
                  <a:lnTo>
                    <a:pt x="2312" y="15113"/>
                  </a:lnTo>
                  <a:lnTo>
                    <a:pt x="2312" y="24366"/>
                  </a:lnTo>
                  <a:lnTo>
                    <a:pt x="3392" y="28992"/>
                  </a:lnTo>
                  <a:lnTo>
                    <a:pt x="5705" y="32385"/>
                  </a:lnTo>
                  <a:lnTo>
                    <a:pt x="6938" y="33619"/>
                  </a:lnTo>
                  <a:lnTo>
                    <a:pt x="10330" y="35932"/>
                  </a:lnTo>
                  <a:lnTo>
                    <a:pt x="12643" y="38245"/>
                  </a:lnTo>
                  <a:lnTo>
                    <a:pt x="17269" y="40559"/>
                  </a:lnTo>
                  <a:lnTo>
                    <a:pt x="23128" y="42872"/>
                  </a:lnTo>
                  <a:lnTo>
                    <a:pt x="28834" y="45185"/>
                  </a:lnTo>
                  <a:lnTo>
                    <a:pt x="32380" y="47498"/>
                  </a:lnTo>
                  <a:lnTo>
                    <a:pt x="37006" y="50891"/>
                  </a:lnTo>
                  <a:lnTo>
                    <a:pt x="37006" y="61378"/>
                  </a:lnTo>
                  <a:lnTo>
                    <a:pt x="32380" y="64771"/>
                  </a:lnTo>
                  <a:lnTo>
                    <a:pt x="28834" y="66005"/>
                  </a:lnTo>
                  <a:lnTo>
                    <a:pt x="20816" y="66005"/>
                  </a:lnTo>
                  <a:lnTo>
                    <a:pt x="17269" y="64771"/>
                  </a:lnTo>
                  <a:lnTo>
                    <a:pt x="12643" y="60144"/>
                  </a:lnTo>
                  <a:lnTo>
                    <a:pt x="11564" y="56751"/>
                  </a:lnTo>
                  <a:lnTo>
                    <a:pt x="11564" y="52125"/>
                  </a:lnTo>
                  <a:lnTo>
                    <a:pt x="0" y="52125"/>
                  </a:lnTo>
                  <a:lnTo>
                    <a:pt x="0" y="59065"/>
                  </a:lnTo>
                  <a:lnTo>
                    <a:pt x="2312" y="64771"/>
                  </a:lnTo>
                  <a:lnTo>
                    <a:pt x="6938" y="69397"/>
                  </a:lnTo>
                  <a:lnTo>
                    <a:pt x="11564" y="74024"/>
                  </a:lnTo>
                  <a:lnTo>
                    <a:pt x="17269" y="75258"/>
                  </a:lnTo>
                  <a:lnTo>
                    <a:pt x="32380" y="75258"/>
                  </a:lnTo>
                  <a:lnTo>
                    <a:pt x="38085" y="74024"/>
                  </a:lnTo>
                  <a:lnTo>
                    <a:pt x="42711" y="69397"/>
                  </a:lnTo>
                  <a:lnTo>
                    <a:pt x="47337" y="66005"/>
                  </a:lnTo>
                  <a:lnTo>
                    <a:pt x="49650" y="61378"/>
                  </a:lnTo>
                  <a:lnTo>
                    <a:pt x="49650" y="49812"/>
                  </a:lnTo>
                  <a:lnTo>
                    <a:pt x="47337" y="45185"/>
                  </a:lnTo>
                  <a:lnTo>
                    <a:pt x="45024" y="42872"/>
                  </a:lnTo>
                  <a:lnTo>
                    <a:pt x="41632" y="39325"/>
                  </a:lnTo>
                  <a:lnTo>
                    <a:pt x="35772" y="35932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366"/>
                  </a:lnTo>
                  <a:lnTo>
                    <a:pt x="13877" y="20819"/>
                  </a:lnTo>
                  <a:lnTo>
                    <a:pt x="13877" y="17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1" name="object 571">
              <a:extLst>
                <a:ext uri="{FF2B5EF4-FFF2-40B4-BE49-F238E27FC236}">
                  <a16:creationId xmlns:a16="http://schemas.microsoft.com/office/drawing/2014/main" id="{07376EE0-4E1A-4DAD-99BF-682850A6310C}"/>
                </a:ext>
              </a:extLst>
            </p:cNvPr>
            <p:cNvSpPr/>
            <p:nvPr/>
          </p:nvSpPr>
          <p:spPr>
            <a:xfrm>
              <a:off x="895577" y="4169985"/>
              <a:ext cx="52053" cy="98344"/>
            </a:xfrm>
            <a:custGeom>
              <a:avLst/>
              <a:gdLst/>
              <a:ahLst/>
              <a:cxnLst/>
              <a:rect l="l" t="t" r="r" b="b"/>
              <a:pathLst>
                <a:path w="52053" h="98344">
                  <a:moveTo>
                    <a:pt x="12723" y="86778"/>
                  </a:moveTo>
                  <a:lnTo>
                    <a:pt x="12723" y="52063"/>
                  </a:lnTo>
                  <a:lnTo>
                    <a:pt x="46270" y="52063"/>
                  </a:lnTo>
                  <a:lnTo>
                    <a:pt x="46270" y="41654"/>
                  </a:lnTo>
                  <a:lnTo>
                    <a:pt x="12723" y="41654"/>
                  </a:lnTo>
                  <a:lnTo>
                    <a:pt x="12723" y="10409"/>
                  </a:lnTo>
                  <a:lnTo>
                    <a:pt x="52053" y="10409"/>
                  </a:lnTo>
                  <a:lnTo>
                    <a:pt x="52053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52053" y="98344"/>
                  </a:lnTo>
                  <a:lnTo>
                    <a:pt x="52053" y="86778"/>
                  </a:lnTo>
                  <a:lnTo>
                    <a:pt x="12723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2" name="object 572">
              <a:extLst>
                <a:ext uri="{FF2B5EF4-FFF2-40B4-BE49-F238E27FC236}">
                  <a16:creationId xmlns:a16="http://schemas.microsoft.com/office/drawing/2014/main" id="{8821A7A2-CBD7-40D5-B39B-CD827824F158}"/>
                </a:ext>
              </a:extLst>
            </p:cNvPr>
            <p:cNvSpPr/>
            <p:nvPr/>
          </p:nvSpPr>
          <p:spPr>
            <a:xfrm>
              <a:off x="960355" y="4168828"/>
              <a:ext cx="63627" cy="100657"/>
            </a:xfrm>
            <a:custGeom>
              <a:avLst/>
              <a:gdLst/>
              <a:ahLst/>
              <a:cxnLst/>
              <a:rect l="l" t="t" r="r" b="b"/>
              <a:pathLst>
                <a:path w="63627" h="100657">
                  <a:moveTo>
                    <a:pt x="12728" y="28931"/>
                  </a:moveTo>
                  <a:lnTo>
                    <a:pt x="15041" y="21991"/>
                  </a:lnTo>
                  <a:lnTo>
                    <a:pt x="18510" y="17364"/>
                  </a:lnTo>
                  <a:lnTo>
                    <a:pt x="20823" y="12722"/>
                  </a:lnTo>
                  <a:lnTo>
                    <a:pt x="26605" y="10409"/>
                  </a:lnTo>
                  <a:lnTo>
                    <a:pt x="39326" y="10409"/>
                  </a:lnTo>
                  <a:lnTo>
                    <a:pt x="43952" y="12722"/>
                  </a:lnTo>
                  <a:lnTo>
                    <a:pt x="46265" y="15036"/>
                  </a:lnTo>
                  <a:lnTo>
                    <a:pt x="49734" y="18521"/>
                  </a:lnTo>
                  <a:lnTo>
                    <a:pt x="50891" y="24304"/>
                  </a:lnTo>
                  <a:lnTo>
                    <a:pt x="52047" y="30087"/>
                  </a:lnTo>
                  <a:lnTo>
                    <a:pt x="63627" y="30087"/>
                  </a:lnTo>
                  <a:lnTo>
                    <a:pt x="63627" y="19678"/>
                  </a:lnTo>
                  <a:lnTo>
                    <a:pt x="60142" y="12722"/>
                  </a:lnTo>
                  <a:lnTo>
                    <a:pt x="55517" y="8096"/>
                  </a:lnTo>
                  <a:lnTo>
                    <a:pt x="49734" y="2313"/>
                  </a:lnTo>
                  <a:lnTo>
                    <a:pt x="42796" y="0"/>
                  </a:lnTo>
                  <a:lnTo>
                    <a:pt x="32217" y="15"/>
                  </a:lnTo>
                  <a:lnTo>
                    <a:pt x="18334" y="2807"/>
                  </a:lnTo>
                  <a:lnTo>
                    <a:pt x="9259" y="10409"/>
                  </a:lnTo>
                  <a:lnTo>
                    <a:pt x="6172" y="14713"/>
                  </a:lnTo>
                  <a:lnTo>
                    <a:pt x="1618" y="25805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16" y="67272"/>
                  </a:lnTo>
                  <a:lnTo>
                    <a:pt x="3797" y="80229"/>
                  </a:lnTo>
                  <a:lnTo>
                    <a:pt x="9259" y="90248"/>
                  </a:lnTo>
                  <a:lnTo>
                    <a:pt x="21642" y="98435"/>
                  </a:lnTo>
                  <a:lnTo>
                    <a:pt x="34701" y="100657"/>
                  </a:lnTo>
                  <a:lnTo>
                    <a:pt x="38902" y="100494"/>
                  </a:lnTo>
                  <a:lnTo>
                    <a:pt x="51805" y="97162"/>
                  </a:lnTo>
                  <a:lnTo>
                    <a:pt x="61299" y="89091"/>
                  </a:lnTo>
                  <a:lnTo>
                    <a:pt x="63627" y="86778"/>
                  </a:lnTo>
                  <a:lnTo>
                    <a:pt x="63627" y="49750"/>
                  </a:lnTo>
                  <a:lnTo>
                    <a:pt x="33544" y="49750"/>
                  </a:lnTo>
                  <a:lnTo>
                    <a:pt x="33544" y="61316"/>
                  </a:lnTo>
                  <a:lnTo>
                    <a:pt x="52047" y="61316"/>
                  </a:lnTo>
                  <a:lnTo>
                    <a:pt x="52047" y="83308"/>
                  </a:lnTo>
                  <a:lnTo>
                    <a:pt x="49734" y="85621"/>
                  </a:lnTo>
                  <a:lnTo>
                    <a:pt x="46265" y="87934"/>
                  </a:lnTo>
                  <a:lnTo>
                    <a:pt x="41639" y="90248"/>
                  </a:lnTo>
                  <a:lnTo>
                    <a:pt x="27762" y="90248"/>
                  </a:lnTo>
                  <a:lnTo>
                    <a:pt x="21980" y="86778"/>
                  </a:lnTo>
                  <a:lnTo>
                    <a:pt x="18510" y="82151"/>
                  </a:lnTo>
                  <a:lnTo>
                    <a:pt x="15041" y="76368"/>
                  </a:lnTo>
                  <a:lnTo>
                    <a:pt x="12728" y="69428"/>
                  </a:lnTo>
                  <a:lnTo>
                    <a:pt x="1272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3" name="object 573">
              <a:extLst>
                <a:ext uri="{FF2B5EF4-FFF2-40B4-BE49-F238E27FC236}">
                  <a16:creationId xmlns:a16="http://schemas.microsoft.com/office/drawing/2014/main" id="{A1B240A2-5E25-49C3-8F9B-33B2CB038B9F}"/>
                </a:ext>
              </a:extLst>
            </p:cNvPr>
            <p:cNvSpPr/>
            <p:nvPr/>
          </p:nvSpPr>
          <p:spPr>
            <a:xfrm>
              <a:off x="1041330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346" y="87934"/>
                  </a:lnTo>
                  <a:lnTo>
                    <a:pt x="17346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69" y="66946"/>
                  </a:lnTo>
                  <a:lnTo>
                    <a:pt x="2250" y="80262"/>
                  </a:lnTo>
                  <a:lnTo>
                    <a:pt x="5782" y="90248"/>
                  </a:lnTo>
                  <a:lnTo>
                    <a:pt x="10408" y="97187"/>
                  </a:lnTo>
                  <a:lnTo>
                    <a:pt x="17346" y="100657"/>
                  </a:lnTo>
                  <a:lnTo>
                    <a:pt x="17346" y="87934"/>
                  </a:lnTo>
                  <a:lnTo>
                    <a:pt x="15033" y="82151"/>
                  </a:lnTo>
                  <a:lnTo>
                    <a:pt x="12720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20" y="21991"/>
                  </a:lnTo>
                  <a:lnTo>
                    <a:pt x="15033" y="17364"/>
                  </a:lnTo>
                  <a:lnTo>
                    <a:pt x="17346" y="12722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491" y="30087"/>
                  </a:lnTo>
                  <a:lnTo>
                    <a:pt x="40491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47" y="97187"/>
                  </a:lnTo>
                  <a:lnTo>
                    <a:pt x="45116" y="89091"/>
                  </a:lnTo>
                  <a:lnTo>
                    <a:pt x="47685" y="84350"/>
                  </a:lnTo>
                  <a:lnTo>
                    <a:pt x="50962" y="72742"/>
                  </a:lnTo>
                  <a:lnTo>
                    <a:pt x="52055" y="57846"/>
                  </a:lnTo>
                  <a:lnTo>
                    <a:pt x="52055" y="40497"/>
                  </a:lnTo>
                  <a:lnTo>
                    <a:pt x="51759" y="32345"/>
                  </a:lnTo>
                  <a:lnTo>
                    <a:pt x="49530" y="19158"/>
                  </a:lnTo>
                  <a:lnTo>
                    <a:pt x="45116" y="9253"/>
                  </a:lnTo>
                  <a:lnTo>
                    <a:pt x="40491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08" y="3469"/>
                  </a:lnTo>
                  <a:lnTo>
                    <a:pt x="5782" y="10409"/>
                  </a:lnTo>
                  <a:lnTo>
                    <a:pt x="3129" y="15726"/>
                  </a:lnTo>
                  <a:lnTo>
                    <a:pt x="649" y="27404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4" name="object 574">
              <a:extLst>
                <a:ext uri="{FF2B5EF4-FFF2-40B4-BE49-F238E27FC236}">
                  <a16:creationId xmlns:a16="http://schemas.microsoft.com/office/drawing/2014/main" id="{32A574AF-6AEF-4F1D-BA70-40CB92819DCC}"/>
                </a:ext>
              </a:extLst>
            </p:cNvPr>
            <p:cNvSpPr/>
            <p:nvPr/>
          </p:nvSpPr>
          <p:spPr>
            <a:xfrm>
              <a:off x="1110732" y="4169985"/>
              <a:ext cx="32395" cy="98344"/>
            </a:xfrm>
            <a:custGeom>
              <a:avLst/>
              <a:gdLst/>
              <a:ahLst/>
              <a:cxnLst/>
              <a:rect l="l" t="t" r="r" b="b"/>
              <a:pathLst>
                <a:path w="32395" h="98344">
                  <a:moveTo>
                    <a:pt x="20816" y="15036"/>
                  </a:moveTo>
                  <a:lnTo>
                    <a:pt x="20816" y="98344"/>
                  </a:lnTo>
                  <a:lnTo>
                    <a:pt x="32395" y="98344"/>
                  </a:lnTo>
                  <a:lnTo>
                    <a:pt x="32395" y="0"/>
                  </a:lnTo>
                  <a:lnTo>
                    <a:pt x="31239" y="0"/>
                  </a:lnTo>
                  <a:lnTo>
                    <a:pt x="0" y="12722"/>
                  </a:lnTo>
                  <a:lnTo>
                    <a:pt x="0" y="24304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5" name="object 569">
              <a:extLst>
                <a:ext uri="{FF2B5EF4-FFF2-40B4-BE49-F238E27FC236}">
                  <a16:creationId xmlns:a16="http://schemas.microsoft.com/office/drawing/2014/main" id="{DFACA32A-A168-4557-8435-C213B0DD03E9}"/>
                </a:ext>
              </a:extLst>
            </p:cNvPr>
            <p:cNvSpPr/>
            <p:nvPr/>
          </p:nvSpPr>
          <p:spPr>
            <a:xfrm>
              <a:off x="1354804" y="4194289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4708" y="60160"/>
                  </a:lnTo>
                  <a:lnTo>
                    <a:pt x="31239" y="61316"/>
                  </a:lnTo>
                  <a:lnTo>
                    <a:pt x="26598" y="63630"/>
                  </a:lnTo>
                  <a:lnTo>
                    <a:pt x="16190" y="63630"/>
                  </a:lnTo>
                  <a:lnTo>
                    <a:pt x="15033" y="61316"/>
                  </a:lnTo>
                  <a:lnTo>
                    <a:pt x="15033" y="75196"/>
                  </a:lnTo>
                  <a:lnTo>
                    <a:pt x="27770" y="75196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8178" y="69413"/>
                  </a:lnTo>
                  <a:lnTo>
                    <a:pt x="39334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8256"/>
                  </a:lnTo>
                  <a:lnTo>
                    <a:pt x="49742" y="63630"/>
                  </a:lnTo>
                  <a:lnTo>
                    <a:pt x="48586" y="57846"/>
                  </a:lnTo>
                  <a:lnTo>
                    <a:pt x="48586" y="13879"/>
                  </a:lnTo>
                  <a:lnTo>
                    <a:pt x="47429" y="9253"/>
                  </a:lnTo>
                  <a:lnTo>
                    <a:pt x="42803" y="4626"/>
                  </a:lnTo>
                  <a:lnTo>
                    <a:pt x="39334" y="1156"/>
                  </a:lnTo>
                  <a:lnTo>
                    <a:pt x="33552" y="0"/>
                  </a:lnTo>
                  <a:lnTo>
                    <a:pt x="17346" y="0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346" y="12722"/>
                  </a:lnTo>
                  <a:lnTo>
                    <a:pt x="21972" y="9253"/>
                  </a:lnTo>
                  <a:lnTo>
                    <a:pt x="30083" y="9253"/>
                  </a:lnTo>
                  <a:lnTo>
                    <a:pt x="32395" y="10409"/>
                  </a:lnTo>
                  <a:lnTo>
                    <a:pt x="35865" y="13879"/>
                  </a:lnTo>
                  <a:lnTo>
                    <a:pt x="37021" y="17349"/>
                  </a:lnTo>
                  <a:lnTo>
                    <a:pt x="37021" y="28915"/>
                  </a:lnTo>
                  <a:lnTo>
                    <a:pt x="28926" y="28915"/>
                  </a:lnTo>
                  <a:lnTo>
                    <a:pt x="19659" y="30072"/>
                  </a:lnTo>
                  <a:lnTo>
                    <a:pt x="12720" y="31229"/>
                  </a:lnTo>
                  <a:lnTo>
                    <a:pt x="13877" y="43967"/>
                  </a:lnTo>
                  <a:lnTo>
                    <a:pt x="17346" y="41638"/>
                  </a:lnTo>
                  <a:lnTo>
                    <a:pt x="20816" y="39325"/>
                  </a:lnTo>
                  <a:close/>
                </a:path>
                <a:path w="50899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5033" y="61316"/>
                  </a:lnTo>
                  <a:lnTo>
                    <a:pt x="12720" y="56690"/>
                  </a:lnTo>
                  <a:lnTo>
                    <a:pt x="12720" y="47437"/>
                  </a:lnTo>
                  <a:lnTo>
                    <a:pt x="13877" y="43967"/>
                  </a:lnTo>
                  <a:lnTo>
                    <a:pt x="12720" y="31229"/>
                  </a:lnTo>
                  <a:lnTo>
                    <a:pt x="8095" y="35855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6" name="object 570">
              <a:extLst>
                <a:ext uri="{FF2B5EF4-FFF2-40B4-BE49-F238E27FC236}">
                  <a16:creationId xmlns:a16="http://schemas.microsoft.com/office/drawing/2014/main" id="{43507302-6C39-45E8-90CE-60B8699E70C1}"/>
                </a:ext>
              </a:extLst>
            </p:cNvPr>
            <p:cNvSpPr/>
            <p:nvPr/>
          </p:nvSpPr>
          <p:spPr>
            <a:xfrm>
              <a:off x="1421893" y="4253293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5033" y="11566"/>
                  </a:lnTo>
                  <a:lnTo>
                    <a:pt x="16190" y="8096"/>
                  </a:lnTo>
                  <a:lnTo>
                    <a:pt x="15033" y="4626"/>
                  </a:lnTo>
                  <a:lnTo>
                    <a:pt x="12720" y="1156"/>
                  </a:lnTo>
                  <a:lnTo>
                    <a:pt x="8095" y="0"/>
                  </a:lnTo>
                  <a:lnTo>
                    <a:pt x="3469" y="1156"/>
                  </a:lnTo>
                  <a:lnTo>
                    <a:pt x="1156" y="4626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7" name="object 562">
              <a:extLst>
                <a:ext uri="{FF2B5EF4-FFF2-40B4-BE49-F238E27FC236}">
                  <a16:creationId xmlns:a16="http://schemas.microsoft.com/office/drawing/2014/main" id="{1DCF7866-BA3A-4711-AD3F-FF331414D3D0}"/>
                </a:ext>
              </a:extLst>
            </p:cNvPr>
            <p:cNvSpPr/>
            <p:nvPr/>
          </p:nvSpPr>
          <p:spPr>
            <a:xfrm>
              <a:off x="1488982" y="4169985"/>
              <a:ext cx="60150" cy="98344"/>
            </a:xfrm>
            <a:custGeom>
              <a:avLst/>
              <a:gdLst/>
              <a:ahLst/>
              <a:cxnLst/>
              <a:rect l="l" t="t" r="r" b="b"/>
              <a:pathLst>
                <a:path w="60150" h="98344">
                  <a:moveTo>
                    <a:pt x="53211" y="52063"/>
                  </a:moveTo>
                  <a:lnTo>
                    <a:pt x="57837" y="46280"/>
                  </a:lnTo>
                  <a:lnTo>
                    <a:pt x="60150" y="39340"/>
                  </a:lnTo>
                  <a:lnTo>
                    <a:pt x="60150" y="20834"/>
                  </a:lnTo>
                  <a:lnTo>
                    <a:pt x="57837" y="13879"/>
                  </a:lnTo>
                  <a:lnTo>
                    <a:pt x="52055" y="8096"/>
                  </a:lnTo>
                  <a:lnTo>
                    <a:pt x="47429" y="2313"/>
                  </a:lnTo>
                  <a:lnTo>
                    <a:pt x="40491" y="0"/>
                  </a:lnTo>
                  <a:lnTo>
                    <a:pt x="31239" y="0"/>
                  </a:lnTo>
                  <a:lnTo>
                    <a:pt x="11564" y="10409"/>
                  </a:lnTo>
                  <a:lnTo>
                    <a:pt x="35865" y="10409"/>
                  </a:lnTo>
                  <a:lnTo>
                    <a:pt x="40491" y="12722"/>
                  </a:lnTo>
                  <a:lnTo>
                    <a:pt x="42803" y="16208"/>
                  </a:lnTo>
                  <a:lnTo>
                    <a:pt x="46273" y="19678"/>
                  </a:lnTo>
                  <a:lnTo>
                    <a:pt x="47429" y="24304"/>
                  </a:lnTo>
                  <a:lnTo>
                    <a:pt x="47429" y="35870"/>
                  </a:lnTo>
                  <a:lnTo>
                    <a:pt x="46273" y="40497"/>
                  </a:lnTo>
                  <a:lnTo>
                    <a:pt x="43960" y="43967"/>
                  </a:lnTo>
                  <a:lnTo>
                    <a:pt x="47429" y="56690"/>
                  </a:lnTo>
                  <a:lnTo>
                    <a:pt x="53211" y="52063"/>
                  </a:lnTo>
                  <a:close/>
                </a:path>
                <a:path w="60150" h="98344">
                  <a:moveTo>
                    <a:pt x="40491" y="47437"/>
                  </a:moveTo>
                  <a:lnTo>
                    <a:pt x="35865" y="48593"/>
                  </a:lnTo>
                  <a:lnTo>
                    <a:pt x="11564" y="48593"/>
                  </a:lnTo>
                  <a:lnTo>
                    <a:pt x="11564" y="10409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1564" y="98344"/>
                  </a:lnTo>
                  <a:lnTo>
                    <a:pt x="11564" y="59003"/>
                  </a:lnTo>
                  <a:lnTo>
                    <a:pt x="40491" y="59003"/>
                  </a:lnTo>
                  <a:lnTo>
                    <a:pt x="47429" y="56690"/>
                  </a:lnTo>
                  <a:lnTo>
                    <a:pt x="43960" y="43967"/>
                  </a:lnTo>
                  <a:lnTo>
                    <a:pt x="40491" y="474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8" name="object 563">
              <a:extLst>
                <a:ext uri="{FF2B5EF4-FFF2-40B4-BE49-F238E27FC236}">
                  <a16:creationId xmlns:a16="http://schemas.microsoft.com/office/drawing/2014/main" id="{65F8D8A1-8C38-4D19-BF00-9510BF79DC8B}"/>
                </a:ext>
              </a:extLst>
            </p:cNvPr>
            <p:cNvSpPr/>
            <p:nvPr/>
          </p:nvSpPr>
          <p:spPr>
            <a:xfrm>
              <a:off x="1559541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1579" y="30072"/>
                  </a:lnTo>
                  <a:lnTo>
                    <a:pt x="11579" y="40482"/>
                  </a:lnTo>
                  <a:lnTo>
                    <a:pt x="52055" y="40482"/>
                  </a:lnTo>
                  <a:lnTo>
                    <a:pt x="52050" y="32623"/>
                  </a:lnTo>
                  <a:lnTo>
                    <a:pt x="50383" y="17872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  <a:path w="52055" h="75196">
                  <a:moveTo>
                    <a:pt x="12736" y="71726"/>
                  </a:moveTo>
                  <a:lnTo>
                    <a:pt x="19675" y="75196"/>
                  </a:lnTo>
                  <a:lnTo>
                    <a:pt x="29488" y="75163"/>
                  </a:lnTo>
                  <a:lnTo>
                    <a:pt x="42318" y="72125"/>
                  </a:lnTo>
                  <a:lnTo>
                    <a:pt x="52055" y="63630"/>
                  </a:lnTo>
                  <a:lnTo>
                    <a:pt x="45116" y="56690"/>
                  </a:lnTo>
                  <a:lnTo>
                    <a:pt x="40491" y="61316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3144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2736" y="55533"/>
                  </a:lnTo>
                  <a:lnTo>
                    <a:pt x="11579" y="49750"/>
                  </a:lnTo>
                  <a:lnTo>
                    <a:pt x="11579" y="23132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2313"/>
                  </a:lnTo>
                  <a:lnTo>
                    <a:pt x="6954" y="9253"/>
                  </a:lnTo>
                  <a:lnTo>
                    <a:pt x="6448" y="9906"/>
                  </a:lnTo>
                  <a:lnTo>
                    <a:pt x="1615" y="20277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28" y="61316"/>
                  </a:lnTo>
                  <a:lnTo>
                    <a:pt x="6954" y="67099"/>
                  </a:lnTo>
                  <a:lnTo>
                    <a:pt x="12736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29" name="object 564">
              <a:extLst>
                <a:ext uri="{FF2B5EF4-FFF2-40B4-BE49-F238E27FC236}">
                  <a16:creationId xmlns:a16="http://schemas.microsoft.com/office/drawing/2014/main" id="{87EB4B3F-B77E-4B48-A4C3-9F7FBA95A2FD}"/>
                </a:ext>
              </a:extLst>
            </p:cNvPr>
            <p:cNvSpPr/>
            <p:nvPr/>
          </p:nvSpPr>
          <p:spPr>
            <a:xfrm>
              <a:off x="1625489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0" name="object 565">
              <a:extLst>
                <a:ext uri="{FF2B5EF4-FFF2-40B4-BE49-F238E27FC236}">
                  <a16:creationId xmlns:a16="http://schemas.microsoft.com/office/drawing/2014/main" id="{C4D5E9BA-CAD7-4E5F-A59D-B0411C21E409}"/>
                </a:ext>
              </a:extLst>
            </p:cNvPr>
            <p:cNvSpPr/>
            <p:nvPr/>
          </p:nvSpPr>
          <p:spPr>
            <a:xfrm>
              <a:off x="1662496" y="4194289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1" name="object 566">
              <a:extLst>
                <a:ext uri="{FF2B5EF4-FFF2-40B4-BE49-F238E27FC236}">
                  <a16:creationId xmlns:a16="http://schemas.microsoft.com/office/drawing/2014/main" id="{59D70B04-38CD-490E-B0DA-6EADFAE6550B}"/>
                </a:ext>
              </a:extLst>
            </p:cNvPr>
            <p:cNvSpPr/>
            <p:nvPr/>
          </p:nvSpPr>
          <p:spPr>
            <a:xfrm>
              <a:off x="1724959" y="4194289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0" y="34698"/>
                  </a:moveTo>
                  <a:lnTo>
                    <a:pt x="0" y="43057"/>
                  </a:lnTo>
                  <a:lnTo>
                    <a:pt x="2347" y="56786"/>
                  </a:lnTo>
                  <a:lnTo>
                    <a:pt x="8095" y="67099"/>
                  </a:lnTo>
                  <a:lnTo>
                    <a:pt x="12720" y="71726"/>
                  </a:lnTo>
                  <a:lnTo>
                    <a:pt x="19675" y="75196"/>
                  </a:lnTo>
                  <a:lnTo>
                    <a:pt x="29479" y="75193"/>
                  </a:lnTo>
                  <a:lnTo>
                    <a:pt x="42866" y="72348"/>
                  </a:lnTo>
                  <a:lnTo>
                    <a:pt x="52055" y="63630"/>
                  </a:lnTo>
                  <a:lnTo>
                    <a:pt x="46273" y="56690"/>
                  </a:lnTo>
                  <a:lnTo>
                    <a:pt x="41647" y="61316"/>
                  </a:lnTo>
                  <a:lnTo>
                    <a:pt x="38178" y="62473"/>
                  </a:lnTo>
                  <a:lnTo>
                    <a:pt x="35865" y="63630"/>
                  </a:lnTo>
                  <a:lnTo>
                    <a:pt x="32395" y="64786"/>
                  </a:lnTo>
                  <a:lnTo>
                    <a:pt x="24300" y="64786"/>
                  </a:lnTo>
                  <a:lnTo>
                    <a:pt x="19675" y="62473"/>
                  </a:lnTo>
                  <a:lnTo>
                    <a:pt x="16205" y="59003"/>
                  </a:lnTo>
                  <a:lnTo>
                    <a:pt x="13877" y="55533"/>
                  </a:lnTo>
                  <a:lnTo>
                    <a:pt x="12720" y="49750"/>
                  </a:lnTo>
                  <a:lnTo>
                    <a:pt x="12720" y="23132"/>
                  </a:lnTo>
                  <a:lnTo>
                    <a:pt x="13877" y="18506"/>
                  </a:lnTo>
                  <a:lnTo>
                    <a:pt x="16205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211" h="75196">
                  <a:moveTo>
                    <a:pt x="41647" y="2313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0072"/>
                  </a:lnTo>
                  <a:lnTo>
                    <a:pt x="12720" y="30072"/>
                  </a:lnTo>
                  <a:lnTo>
                    <a:pt x="12720" y="40482"/>
                  </a:lnTo>
                  <a:lnTo>
                    <a:pt x="53211" y="40482"/>
                  </a:lnTo>
                  <a:lnTo>
                    <a:pt x="53202" y="32269"/>
                  </a:lnTo>
                  <a:lnTo>
                    <a:pt x="51346" y="17739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2" name="object 567">
              <a:extLst>
                <a:ext uri="{FF2B5EF4-FFF2-40B4-BE49-F238E27FC236}">
                  <a16:creationId xmlns:a16="http://schemas.microsoft.com/office/drawing/2014/main" id="{D6BA74B3-06EF-4011-AEBB-B5426AE7C6FC}"/>
                </a:ext>
              </a:extLst>
            </p:cNvPr>
            <p:cNvSpPr/>
            <p:nvPr/>
          </p:nvSpPr>
          <p:spPr>
            <a:xfrm>
              <a:off x="1790892" y="4194289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723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2313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3892" y="17349"/>
                  </a:lnTo>
                  <a:lnTo>
                    <a:pt x="15049" y="15036"/>
                  </a:lnTo>
                  <a:lnTo>
                    <a:pt x="19675" y="11566"/>
                  </a:lnTo>
                  <a:lnTo>
                    <a:pt x="23144" y="10409"/>
                  </a:lnTo>
                  <a:lnTo>
                    <a:pt x="30083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19662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799" y="15725"/>
                  </a:lnTo>
                  <a:lnTo>
                    <a:pt x="41723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3" name="object 568">
              <a:extLst>
                <a:ext uri="{FF2B5EF4-FFF2-40B4-BE49-F238E27FC236}">
                  <a16:creationId xmlns:a16="http://schemas.microsoft.com/office/drawing/2014/main" id="{F74ADA89-FDC1-4F52-A407-FB1C24706F1F}"/>
                </a:ext>
              </a:extLst>
            </p:cNvPr>
            <p:cNvSpPr/>
            <p:nvPr/>
          </p:nvSpPr>
          <p:spPr>
            <a:xfrm>
              <a:off x="1849886" y="4178081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0423" y="0"/>
                  </a:lnTo>
                  <a:lnTo>
                    <a:pt x="10423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23" y="26617"/>
                  </a:lnTo>
                  <a:lnTo>
                    <a:pt x="10423" y="77525"/>
                  </a:lnTo>
                  <a:lnTo>
                    <a:pt x="11579" y="83308"/>
                  </a:lnTo>
                  <a:lnTo>
                    <a:pt x="13892" y="85621"/>
                  </a:lnTo>
                  <a:lnTo>
                    <a:pt x="17362" y="89091"/>
                  </a:lnTo>
                  <a:lnTo>
                    <a:pt x="20831" y="91404"/>
                  </a:lnTo>
                  <a:lnTo>
                    <a:pt x="27770" y="91404"/>
                  </a:lnTo>
                  <a:lnTo>
                    <a:pt x="31239" y="90248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79838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4" name="object 560">
              <a:extLst>
                <a:ext uri="{FF2B5EF4-FFF2-40B4-BE49-F238E27FC236}">
                  <a16:creationId xmlns:a16="http://schemas.microsoft.com/office/drawing/2014/main" id="{E497F05E-6402-4EF7-96F9-1CDB3B13F693}"/>
                </a:ext>
              </a:extLst>
            </p:cNvPr>
            <p:cNvSpPr/>
            <p:nvPr/>
          </p:nvSpPr>
          <p:spPr>
            <a:xfrm>
              <a:off x="1923930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0" y="41903"/>
                  </a:moveTo>
                  <a:lnTo>
                    <a:pt x="234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3" y="64904"/>
                  </a:lnTo>
                  <a:lnTo>
                    <a:pt x="54982" y="53893"/>
                  </a:lnTo>
                  <a:lnTo>
                    <a:pt x="56681" y="40482"/>
                  </a:lnTo>
                  <a:lnTo>
                    <a:pt x="56664" y="32030"/>
                  </a:lnTo>
                  <a:lnTo>
                    <a:pt x="54597" y="18905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0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5" name="object 561">
              <a:extLst>
                <a:ext uri="{FF2B5EF4-FFF2-40B4-BE49-F238E27FC236}">
                  <a16:creationId xmlns:a16="http://schemas.microsoft.com/office/drawing/2014/main" id="{37C4C8DA-F1CB-4089-897C-E33953BF04DF}"/>
                </a:ext>
              </a:extLst>
            </p:cNvPr>
            <p:cNvSpPr/>
            <p:nvPr/>
          </p:nvSpPr>
          <p:spPr>
            <a:xfrm>
              <a:off x="1991019" y="4163045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5036"/>
                  </a:lnTo>
                  <a:lnTo>
                    <a:pt x="24285" y="10409"/>
                  </a:lnTo>
                  <a:lnTo>
                    <a:pt x="33536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6" name="object 552">
              <a:extLst>
                <a:ext uri="{FF2B5EF4-FFF2-40B4-BE49-F238E27FC236}">
                  <a16:creationId xmlns:a16="http://schemas.microsoft.com/office/drawing/2014/main" id="{CCA1B323-B91D-4634-968C-93F52D7D9E8E}"/>
                </a:ext>
              </a:extLst>
            </p:cNvPr>
            <p:cNvSpPr/>
            <p:nvPr/>
          </p:nvSpPr>
          <p:spPr>
            <a:xfrm>
              <a:off x="2068516" y="4194289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8503" y="64786"/>
                  </a:moveTo>
                  <a:lnTo>
                    <a:pt x="13877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552" y="11566"/>
                  </a:lnTo>
                  <a:lnTo>
                    <a:pt x="35865" y="16192"/>
                  </a:lnTo>
                  <a:lnTo>
                    <a:pt x="39334" y="19662"/>
                  </a:lnTo>
                  <a:lnTo>
                    <a:pt x="40491" y="25445"/>
                  </a:lnTo>
                  <a:lnTo>
                    <a:pt x="40491" y="48593"/>
                  </a:lnTo>
                  <a:lnTo>
                    <a:pt x="39334" y="55533"/>
                  </a:lnTo>
                  <a:lnTo>
                    <a:pt x="35865" y="59003"/>
                  </a:lnTo>
                  <a:lnTo>
                    <a:pt x="35865" y="75196"/>
                  </a:lnTo>
                  <a:lnTo>
                    <a:pt x="41647" y="71726"/>
                  </a:lnTo>
                  <a:lnTo>
                    <a:pt x="46273" y="65943"/>
                  </a:lnTo>
                  <a:lnTo>
                    <a:pt x="50546" y="55465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3879"/>
                  </a:lnTo>
                  <a:lnTo>
                    <a:pt x="46273" y="8096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20816" y="0"/>
                  </a:lnTo>
                  <a:lnTo>
                    <a:pt x="15033" y="2313"/>
                  </a:lnTo>
                  <a:lnTo>
                    <a:pt x="10408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5033" y="71726"/>
                  </a:lnTo>
                  <a:lnTo>
                    <a:pt x="18503" y="64786"/>
                  </a:lnTo>
                  <a:close/>
                </a:path>
                <a:path w="52055" h="101814">
                  <a:moveTo>
                    <a:pt x="35865" y="59003"/>
                  </a:moveTo>
                  <a:lnTo>
                    <a:pt x="33552" y="62473"/>
                  </a:lnTo>
                  <a:lnTo>
                    <a:pt x="30067" y="64786"/>
                  </a:lnTo>
                  <a:lnTo>
                    <a:pt x="18503" y="64786"/>
                  </a:lnTo>
                  <a:lnTo>
                    <a:pt x="15033" y="71726"/>
                  </a:lnTo>
                  <a:lnTo>
                    <a:pt x="20816" y="75196"/>
                  </a:lnTo>
                  <a:lnTo>
                    <a:pt x="35865" y="75196"/>
                  </a:lnTo>
                  <a:lnTo>
                    <a:pt x="35865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7" name="object 553">
              <a:extLst>
                <a:ext uri="{FF2B5EF4-FFF2-40B4-BE49-F238E27FC236}">
                  <a16:creationId xmlns:a16="http://schemas.microsoft.com/office/drawing/2014/main" id="{27177FE5-8A1C-4B41-B44F-8AECDEBFF4B9}"/>
                </a:ext>
              </a:extLst>
            </p:cNvPr>
            <p:cNvSpPr/>
            <p:nvPr/>
          </p:nvSpPr>
          <p:spPr>
            <a:xfrm>
              <a:off x="2134449" y="4194289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30083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2720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8" name="object 554">
              <a:extLst>
                <a:ext uri="{FF2B5EF4-FFF2-40B4-BE49-F238E27FC236}">
                  <a16:creationId xmlns:a16="http://schemas.microsoft.com/office/drawing/2014/main" id="{621672DA-C56C-435F-8C67-B2055239C6E6}"/>
                </a:ext>
              </a:extLst>
            </p:cNvPr>
            <p:cNvSpPr/>
            <p:nvPr/>
          </p:nvSpPr>
          <p:spPr>
            <a:xfrm>
              <a:off x="2171471" y="4194289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36" y="9253"/>
                  </a:lnTo>
                  <a:lnTo>
                    <a:pt x="37006" y="11566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5101" y="26602"/>
                  </a:lnTo>
                  <a:lnTo>
                    <a:pt x="45101" y="41638"/>
                  </a:lnTo>
                  <a:lnTo>
                    <a:pt x="44643" y="45978"/>
                  </a:lnTo>
                  <a:lnTo>
                    <a:pt x="39653" y="59980"/>
                  </a:lnTo>
                  <a:lnTo>
                    <a:pt x="28911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9" name="object 555">
              <a:extLst>
                <a:ext uri="{FF2B5EF4-FFF2-40B4-BE49-F238E27FC236}">
                  <a16:creationId xmlns:a16="http://schemas.microsoft.com/office/drawing/2014/main" id="{03577B77-2169-4723-8ED1-BA37AE4D058C}"/>
                </a:ext>
              </a:extLst>
            </p:cNvPr>
            <p:cNvSpPr/>
            <p:nvPr/>
          </p:nvSpPr>
          <p:spPr>
            <a:xfrm>
              <a:off x="2239717" y="4164201"/>
              <a:ext cx="53211" cy="105284"/>
            </a:xfrm>
            <a:custGeom>
              <a:avLst/>
              <a:gdLst/>
              <a:ahLst/>
              <a:cxnLst/>
              <a:rect l="l" t="t" r="r" b="b"/>
              <a:pathLst>
                <a:path w="53211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20" y="78681"/>
                  </a:lnTo>
                  <a:lnTo>
                    <a:pt x="12720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36" y="40497"/>
                  </a:lnTo>
                  <a:lnTo>
                    <a:pt x="38162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62" y="91404"/>
                  </a:lnTo>
                  <a:lnTo>
                    <a:pt x="33536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24285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47" y="96031"/>
                  </a:lnTo>
                  <a:lnTo>
                    <a:pt x="41647" y="104127"/>
                  </a:lnTo>
                  <a:lnTo>
                    <a:pt x="53211" y="104127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30087"/>
                  </a:lnTo>
                  <a:lnTo>
                    <a:pt x="17346" y="30087"/>
                  </a:lnTo>
                  <a:lnTo>
                    <a:pt x="10408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211" h="105284">
                  <a:moveTo>
                    <a:pt x="17346" y="105284"/>
                  </a:moveTo>
                  <a:lnTo>
                    <a:pt x="24285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20" y="78681"/>
                  </a:lnTo>
                  <a:lnTo>
                    <a:pt x="11564" y="101814"/>
                  </a:lnTo>
                  <a:lnTo>
                    <a:pt x="17346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0" name="object 556">
              <a:extLst>
                <a:ext uri="{FF2B5EF4-FFF2-40B4-BE49-F238E27FC236}">
                  <a16:creationId xmlns:a16="http://schemas.microsoft.com/office/drawing/2014/main" id="{709EE172-7328-4B98-872D-646CA7FBCD7D}"/>
                </a:ext>
              </a:extLst>
            </p:cNvPr>
            <p:cNvSpPr/>
            <p:nvPr/>
          </p:nvSpPr>
          <p:spPr>
            <a:xfrm>
              <a:off x="2310275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2883"/>
                  </a:moveTo>
                  <a:lnTo>
                    <a:pt x="48570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3552" y="60160"/>
                  </a:lnTo>
                  <a:lnTo>
                    <a:pt x="28926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7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1" name="object 557">
              <a:extLst>
                <a:ext uri="{FF2B5EF4-FFF2-40B4-BE49-F238E27FC236}">
                  <a16:creationId xmlns:a16="http://schemas.microsoft.com/office/drawing/2014/main" id="{CA68E3C2-DEB1-432A-893E-9A575FC87AF0}"/>
                </a:ext>
              </a:extLst>
            </p:cNvPr>
            <p:cNvSpPr/>
            <p:nvPr/>
          </p:nvSpPr>
          <p:spPr>
            <a:xfrm>
              <a:off x="2373957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088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0883" y="17349"/>
                  </a:lnTo>
                  <a:lnTo>
                    <a:pt x="4857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2" name="object 558">
              <a:extLst>
                <a:ext uri="{FF2B5EF4-FFF2-40B4-BE49-F238E27FC236}">
                  <a16:creationId xmlns:a16="http://schemas.microsoft.com/office/drawing/2014/main" id="{7780370B-8973-49D2-B437-691E99304CD0}"/>
                </a:ext>
              </a:extLst>
            </p:cNvPr>
            <p:cNvSpPr/>
            <p:nvPr/>
          </p:nvSpPr>
          <p:spPr>
            <a:xfrm>
              <a:off x="2430546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798" y="83308"/>
                  </a:lnTo>
                  <a:lnTo>
                    <a:pt x="15110" y="85621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26675" y="91404"/>
                  </a:lnTo>
                  <a:lnTo>
                    <a:pt x="31301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3" name="object 559">
              <a:extLst>
                <a:ext uri="{FF2B5EF4-FFF2-40B4-BE49-F238E27FC236}">
                  <a16:creationId xmlns:a16="http://schemas.microsoft.com/office/drawing/2014/main" id="{94500876-F2F0-4184-B44A-584AC7F82DD7}"/>
                </a:ext>
              </a:extLst>
            </p:cNvPr>
            <p:cNvSpPr/>
            <p:nvPr/>
          </p:nvSpPr>
          <p:spPr>
            <a:xfrm>
              <a:off x="2475724" y="4194289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1564" y="52063"/>
                  </a:move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8593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834" y="9253"/>
                  </a:lnTo>
                  <a:lnTo>
                    <a:pt x="31146" y="10409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1156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0816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4" name="object 549">
              <a:extLst>
                <a:ext uri="{FF2B5EF4-FFF2-40B4-BE49-F238E27FC236}">
                  <a16:creationId xmlns:a16="http://schemas.microsoft.com/office/drawing/2014/main" id="{01C85DAA-E817-414F-8C22-3E3204ECD5E0}"/>
                </a:ext>
              </a:extLst>
            </p:cNvPr>
            <p:cNvSpPr/>
            <p:nvPr/>
          </p:nvSpPr>
          <p:spPr>
            <a:xfrm>
              <a:off x="2569319" y="4194289"/>
              <a:ext cx="51037" cy="75196"/>
            </a:xfrm>
            <a:custGeom>
              <a:avLst/>
              <a:gdLst/>
              <a:ahLst/>
              <a:cxnLst/>
              <a:rect l="l" t="t" r="r" b="b"/>
              <a:pathLst>
                <a:path w="51037" h="75196">
                  <a:moveTo>
                    <a:pt x="48724" y="13879"/>
                  </a:moveTo>
                  <a:lnTo>
                    <a:pt x="46412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7423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7846"/>
                  </a:lnTo>
                  <a:lnTo>
                    <a:pt x="31301" y="61316"/>
                  </a:lnTo>
                  <a:lnTo>
                    <a:pt x="27754" y="63630"/>
                  </a:lnTo>
                  <a:lnTo>
                    <a:pt x="22049" y="63630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1037" y="74039"/>
                  </a:lnTo>
                  <a:lnTo>
                    <a:pt x="51037" y="72883"/>
                  </a:lnTo>
                  <a:lnTo>
                    <a:pt x="49804" y="68256"/>
                  </a:lnTo>
                  <a:lnTo>
                    <a:pt x="48724" y="63630"/>
                  </a:lnTo>
                  <a:lnTo>
                    <a:pt x="48724" y="13879"/>
                  </a:lnTo>
                  <a:close/>
                </a:path>
                <a:path w="51037" h="75196">
                  <a:moveTo>
                    <a:pt x="0" y="53220"/>
                  </a:moveTo>
                  <a:lnTo>
                    <a:pt x="0" y="60160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532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5" name="object 550">
              <a:extLst>
                <a:ext uri="{FF2B5EF4-FFF2-40B4-BE49-F238E27FC236}">
                  <a16:creationId xmlns:a16="http://schemas.microsoft.com/office/drawing/2014/main" id="{4E06D5C4-D8F3-4EE1-9562-F276A133D3AF}"/>
                </a:ext>
              </a:extLst>
            </p:cNvPr>
            <p:cNvSpPr/>
            <p:nvPr/>
          </p:nvSpPr>
          <p:spPr>
            <a:xfrm>
              <a:off x="2635314" y="4194289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6" name="object 551">
              <a:extLst>
                <a:ext uri="{FF2B5EF4-FFF2-40B4-BE49-F238E27FC236}">
                  <a16:creationId xmlns:a16="http://schemas.microsoft.com/office/drawing/2014/main" id="{45FA7F03-D9B6-4168-8D24-0D9DD919F963}"/>
                </a:ext>
              </a:extLst>
            </p:cNvPr>
            <p:cNvSpPr/>
            <p:nvPr/>
          </p:nvSpPr>
          <p:spPr>
            <a:xfrm>
              <a:off x="2698996" y="4164201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7269" y="41654"/>
                  </a:moveTo>
                  <a:lnTo>
                    <a:pt x="21895" y="40497"/>
                  </a:lnTo>
                  <a:lnTo>
                    <a:pt x="32380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5772" y="32401"/>
                  </a:lnTo>
                  <a:lnTo>
                    <a:pt x="31146" y="30087"/>
                  </a:lnTo>
                  <a:lnTo>
                    <a:pt x="16190" y="30087"/>
                  </a:lnTo>
                  <a:lnTo>
                    <a:pt x="10330" y="3240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close/>
                </a:path>
                <a:path w="51963" h="105284">
                  <a:moveTo>
                    <a:pt x="1503" y="49511"/>
                  </a:move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5705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0330" y="32401"/>
                  </a:ln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7" name="object 537">
              <a:extLst>
                <a:ext uri="{FF2B5EF4-FFF2-40B4-BE49-F238E27FC236}">
                  <a16:creationId xmlns:a16="http://schemas.microsoft.com/office/drawing/2014/main" id="{8B25740F-2584-4F99-8EBD-2860B28A862D}"/>
                </a:ext>
              </a:extLst>
            </p:cNvPr>
            <p:cNvSpPr/>
            <p:nvPr/>
          </p:nvSpPr>
          <p:spPr>
            <a:xfrm>
              <a:off x="2797217" y="4194289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301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8" name="object 538">
              <a:extLst>
                <a:ext uri="{FF2B5EF4-FFF2-40B4-BE49-F238E27FC236}">
                  <a16:creationId xmlns:a16="http://schemas.microsoft.com/office/drawing/2014/main" id="{18A30C64-153F-4414-BC81-C98ECD92B2BF}"/>
                </a:ext>
              </a:extLst>
            </p:cNvPr>
            <p:cNvSpPr/>
            <p:nvPr/>
          </p:nvSpPr>
          <p:spPr>
            <a:xfrm>
              <a:off x="2858585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810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398" y="61316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810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49" name="object 539">
              <a:extLst>
                <a:ext uri="{FF2B5EF4-FFF2-40B4-BE49-F238E27FC236}">
                  <a16:creationId xmlns:a16="http://schemas.microsoft.com/office/drawing/2014/main" id="{7F980F1F-00DE-414C-8B89-B0BEE7998DE8}"/>
                </a:ext>
              </a:extLst>
            </p:cNvPr>
            <p:cNvSpPr/>
            <p:nvPr/>
          </p:nvSpPr>
          <p:spPr>
            <a:xfrm>
              <a:off x="2924580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0" name="object 540">
              <a:extLst>
                <a:ext uri="{FF2B5EF4-FFF2-40B4-BE49-F238E27FC236}">
                  <a16:creationId xmlns:a16="http://schemas.microsoft.com/office/drawing/2014/main" id="{2CDFE1BA-56B1-43B3-96B5-71190A8399AE}"/>
                </a:ext>
              </a:extLst>
            </p:cNvPr>
            <p:cNvSpPr/>
            <p:nvPr/>
          </p:nvSpPr>
          <p:spPr>
            <a:xfrm>
              <a:off x="2960353" y="4195446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1" name="object 541">
              <a:extLst>
                <a:ext uri="{FF2B5EF4-FFF2-40B4-BE49-F238E27FC236}">
                  <a16:creationId xmlns:a16="http://schemas.microsoft.com/office/drawing/2014/main" id="{B1961764-3605-4801-9043-69F795931C28}"/>
                </a:ext>
              </a:extLst>
            </p:cNvPr>
            <p:cNvSpPr/>
            <p:nvPr/>
          </p:nvSpPr>
          <p:spPr>
            <a:xfrm>
              <a:off x="3025114" y="4168828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2" name="object 542">
              <a:extLst>
                <a:ext uri="{FF2B5EF4-FFF2-40B4-BE49-F238E27FC236}">
                  <a16:creationId xmlns:a16="http://schemas.microsoft.com/office/drawing/2014/main" id="{D81EB210-F18B-4792-A869-1F95E872FDC9}"/>
                </a:ext>
              </a:extLst>
            </p:cNvPr>
            <p:cNvSpPr/>
            <p:nvPr/>
          </p:nvSpPr>
          <p:spPr>
            <a:xfrm>
              <a:off x="3052868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3614" y="75196"/>
                  </a:lnTo>
                  <a:lnTo>
                    <a:pt x="39319" y="72883"/>
                  </a:lnTo>
                  <a:lnTo>
                    <a:pt x="43944" y="68256"/>
                  </a:lnTo>
                  <a:lnTo>
                    <a:pt x="48570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5445"/>
                  </a:lnTo>
                  <a:lnTo>
                    <a:pt x="52117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1316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3" name="object 543">
              <a:extLst>
                <a:ext uri="{FF2B5EF4-FFF2-40B4-BE49-F238E27FC236}">
                  <a16:creationId xmlns:a16="http://schemas.microsoft.com/office/drawing/2014/main" id="{6F0F7879-53FB-423F-ABF9-1BFB464312A8}"/>
                </a:ext>
              </a:extLst>
            </p:cNvPr>
            <p:cNvSpPr/>
            <p:nvPr/>
          </p:nvSpPr>
          <p:spPr>
            <a:xfrm>
              <a:off x="3115317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2117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726" y="75160"/>
                  </a:lnTo>
                  <a:lnTo>
                    <a:pt x="42750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0072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4" name="object 544">
              <a:extLst>
                <a:ext uri="{FF2B5EF4-FFF2-40B4-BE49-F238E27FC236}">
                  <a16:creationId xmlns:a16="http://schemas.microsoft.com/office/drawing/2014/main" id="{99EB096A-C9C6-4FE6-BABC-7ACBCBAB40A5}"/>
                </a:ext>
              </a:extLst>
            </p:cNvPr>
            <p:cNvSpPr/>
            <p:nvPr/>
          </p:nvSpPr>
          <p:spPr>
            <a:xfrm>
              <a:off x="3178998" y="4194289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8503" y="0"/>
                  </a:move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4698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988" y="43967"/>
                  </a:lnTo>
                  <a:lnTo>
                    <a:pt x="32380" y="46280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2643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8593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6602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4956" y="13879"/>
                  </a:lnTo>
                  <a:lnTo>
                    <a:pt x="18503" y="10409"/>
                  </a:lnTo>
                  <a:lnTo>
                    <a:pt x="21895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5" name="object 545">
              <a:extLst>
                <a:ext uri="{FF2B5EF4-FFF2-40B4-BE49-F238E27FC236}">
                  <a16:creationId xmlns:a16="http://schemas.microsoft.com/office/drawing/2014/main" id="{5C7531B2-2931-429C-886D-7A67DBBABEF5}"/>
                </a:ext>
              </a:extLst>
            </p:cNvPr>
            <p:cNvSpPr/>
            <p:nvPr/>
          </p:nvSpPr>
          <p:spPr>
            <a:xfrm>
              <a:off x="3265809" y="4178081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1146" y="90248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6" name="object 546">
              <a:extLst>
                <a:ext uri="{FF2B5EF4-FFF2-40B4-BE49-F238E27FC236}">
                  <a16:creationId xmlns:a16="http://schemas.microsoft.com/office/drawing/2014/main" id="{EFAFEA65-8E59-497C-BC29-40D3BC40998B}"/>
                </a:ext>
              </a:extLst>
            </p:cNvPr>
            <p:cNvSpPr/>
            <p:nvPr/>
          </p:nvSpPr>
          <p:spPr>
            <a:xfrm>
              <a:off x="3313146" y="4164201"/>
              <a:ext cx="48570" cy="104127"/>
            </a:xfrm>
            <a:custGeom>
              <a:avLst/>
              <a:gdLst/>
              <a:ahLst/>
              <a:cxnLst/>
              <a:rect l="l" t="t" r="r" b="b"/>
              <a:pathLst>
                <a:path w="48570" h="104127">
                  <a:moveTo>
                    <a:pt x="41237" y="33959"/>
                  </a:moveTo>
                  <a:lnTo>
                    <a:pt x="28988" y="30087"/>
                  </a:lnTo>
                  <a:lnTo>
                    <a:pt x="22049" y="30087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4127"/>
                  </a:lnTo>
                  <a:lnTo>
                    <a:pt x="11564" y="104127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4127"/>
                  </a:lnTo>
                  <a:lnTo>
                    <a:pt x="48570" y="104127"/>
                  </a:lnTo>
                  <a:lnTo>
                    <a:pt x="48570" y="55533"/>
                  </a:lnTo>
                  <a:lnTo>
                    <a:pt x="47673" y="45860"/>
                  </a:lnTo>
                  <a:lnTo>
                    <a:pt x="41237" y="33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7" name="object 547">
              <a:extLst>
                <a:ext uri="{FF2B5EF4-FFF2-40B4-BE49-F238E27FC236}">
                  <a16:creationId xmlns:a16="http://schemas.microsoft.com/office/drawing/2014/main" id="{56860D20-3699-4FFF-BA50-E16AA763765E}"/>
                </a:ext>
              </a:extLst>
            </p:cNvPr>
            <p:cNvSpPr/>
            <p:nvPr/>
          </p:nvSpPr>
          <p:spPr>
            <a:xfrm>
              <a:off x="3377907" y="4194289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33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98" y="43967"/>
                  </a:lnTo>
                  <a:lnTo>
                    <a:pt x="16190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41" y="63630"/>
                  </a:lnTo>
                  <a:lnTo>
                    <a:pt x="22049" y="63630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190" y="0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8988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54" y="28915"/>
                  </a:lnTo>
                  <a:lnTo>
                    <a:pt x="18503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0160"/>
                  </a:lnTo>
                  <a:lnTo>
                    <a:pt x="1233" y="65943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3630"/>
                  </a:lnTo>
                  <a:lnTo>
                    <a:pt x="15110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8" name="object 548">
              <a:extLst>
                <a:ext uri="{FF2B5EF4-FFF2-40B4-BE49-F238E27FC236}">
                  <a16:creationId xmlns:a16="http://schemas.microsoft.com/office/drawing/2014/main" id="{DDC7102F-E8E6-413E-898F-9C15834A3FF9}"/>
                </a:ext>
              </a:extLst>
            </p:cNvPr>
            <p:cNvSpPr/>
            <p:nvPr/>
          </p:nvSpPr>
          <p:spPr>
            <a:xfrm>
              <a:off x="3436963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7525"/>
                  </a:lnTo>
                  <a:lnTo>
                    <a:pt x="11564" y="83308"/>
                  </a:lnTo>
                  <a:lnTo>
                    <a:pt x="13877" y="85621"/>
                  </a:lnTo>
                  <a:lnTo>
                    <a:pt x="16190" y="89091"/>
                  </a:lnTo>
                  <a:lnTo>
                    <a:pt x="20816" y="91404"/>
                  </a:lnTo>
                  <a:lnTo>
                    <a:pt x="25441" y="91404"/>
                  </a:lnTo>
                  <a:lnTo>
                    <a:pt x="30067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9" name="object 533">
              <a:extLst>
                <a:ext uri="{FF2B5EF4-FFF2-40B4-BE49-F238E27FC236}">
                  <a16:creationId xmlns:a16="http://schemas.microsoft.com/office/drawing/2014/main" id="{3C43D028-724F-46CC-B73F-E5A22FC271FA}"/>
                </a:ext>
              </a:extLst>
            </p:cNvPr>
            <p:cNvSpPr/>
            <p:nvPr/>
          </p:nvSpPr>
          <p:spPr>
            <a:xfrm>
              <a:off x="3513288" y="4194289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12798" y="74039"/>
                  </a:moveTo>
                  <a:lnTo>
                    <a:pt x="12798" y="18506"/>
                  </a:lnTo>
                  <a:lnTo>
                    <a:pt x="15110" y="12722"/>
                  </a:lnTo>
                  <a:lnTo>
                    <a:pt x="18503" y="10409"/>
                  </a:lnTo>
                  <a:lnTo>
                    <a:pt x="33614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3879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2933" y="16192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865" y="16097"/>
                  </a:lnTo>
                  <a:lnTo>
                    <a:pt x="78515" y="4024"/>
                  </a:lnTo>
                  <a:lnTo>
                    <a:pt x="65994" y="0"/>
                  </a:lnTo>
                  <a:lnTo>
                    <a:pt x="5782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0" name="object 534">
              <a:extLst>
                <a:ext uri="{FF2B5EF4-FFF2-40B4-BE49-F238E27FC236}">
                  <a16:creationId xmlns:a16="http://schemas.microsoft.com/office/drawing/2014/main" id="{F14D5B58-17E9-4B5F-9D65-5916E3615BE6}"/>
                </a:ext>
              </a:extLst>
            </p:cNvPr>
            <p:cNvSpPr/>
            <p:nvPr/>
          </p:nvSpPr>
          <p:spPr>
            <a:xfrm>
              <a:off x="3613976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9582" y="62473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7220" y="10101"/>
                  </a:lnTo>
                  <a:lnTo>
                    <a:pt x="1688" y="20415"/>
                  </a:lnTo>
                  <a:lnTo>
                    <a:pt x="0" y="34698"/>
                  </a:lnTo>
                  <a:lnTo>
                    <a:pt x="22" y="43028"/>
                  </a:lnTo>
                  <a:lnTo>
                    <a:pt x="2706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  <a:path w="53196" h="75196">
                  <a:moveTo>
                    <a:pt x="21895" y="9253"/>
                  </a:moveTo>
                  <a:lnTo>
                    <a:pt x="32380" y="9253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1" name="object 535">
              <a:extLst>
                <a:ext uri="{FF2B5EF4-FFF2-40B4-BE49-F238E27FC236}">
                  <a16:creationId xmlns:a16="http://schemas.microsoft.com/office/drawing/2014/main" id="{DF2EA304-8604-4771-BDCE-7176645B6B12}"/>
                </a:ext>
              </a:extLst>
            </p:cNvPr>
            <p:cNvSpPr/>
            <p:nvPr/>
          </p:nvSpPr>
          <p:spPr>
            <a:xfrm>
              <a:off x="3677504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2798" y="30072"/>
                  </a:lnTo>
                  <a:lnTo>
                    <a:pt x="12798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3196" h="75196">
                  <a:moveTo>
                    <a:pt x="12798" y="71726"/>
                  </a:moveTo>
                  <a:lnTo>
                    <a:pt x="19736" y="75196"/>
                  </a:lnTo>
                  <a:lnTo>
                    <a:pt x="29537" y="75193"/>
                  </a:lnTo>
                  <a:lnTo>
                    <a:pt x="42900" y="72348"/>
                  </a:lnTo>
                  <a:lnTo>
                    <a:pt x="52117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239" y="62473"/>
                  </a:lnTo>
                  <a:lnTo>
                    <a:pt x="35926" y="63630"/>
                  </a:lnTo>
                  <a:lnTo>
                    <a:pt x="32380" y="64786"/>
                  </a:lnTo>
                  <a:lnTo>
                    <a:pt x="24362" y="64786"/>
                  </a:lnTo>
                  <a:lnTo>
                    <a:pt x="19736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3087"/>
                  </a:lnTo>
                  <a:lnTo>
                    <a:pt x="2390" y="56797"/>
                  </a:lnTo>
                  <a:lnTo>
                    <a:pt x="8172" y="67099"/>
                  </a:lnTo>
                  <a:lnTo>
                    <a:pt x="12798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2" name="object 536">
              <a:extLst>
                <a:ext uri="{FF2B5EF4-FFF2-40B4-BE49-F238E27FC236}">
                  <a16:creationId xmlns:a16="http://schemas.microsoft.com/office/drawing/2014/main" id="{F9637A6B-2703-406E-808D-BA9473B852AE}"/>
                </a:ext>
              </a:extLst>
            </p:cNvPr>
            <p:cNvSpPr/>
            <p:nvPr/>
          </p:nvSpPr>
          <p:spPr>
            <a:xfrm>
              <a:off x="3736560" y="4178081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7525"/>
                  </a:lnTo>
                  <a:lnTo>
                    <a:pt x="12643" y="83308"/>
                  </a:lnTo>
                  <a:lnTo>
                    <a:pt x="14956" y="85621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7754" y="91404"/>
                  </a:lnTo>
                  <a:lnTo>
                    <a:pt x="31146" y="90248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79838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3" name="object 531">
              <a:extLst>
                <a:ext uri="{FF2B5EF4-FFF2-40B4-BE49-F238E27FC236}">
                  <a16:creationId xmlns:a16="http://schemas.microsoft.com/office/drawing/2014/main" id="{B3E6F29A-828D-48F4-94EE-0B5536FA0B96}"/>
                </a:ext>
              </a:extLst>
            </p:cNvPr>
            <p:cNvSpPr/>
            <p:nvPr/>
          </p:nvSpPr>
          <p:spPr>
            <a:xfrm>
              <a:off x="3811806" y="4194289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1726"/>
                  </a:moveTo>
                  <a:lnTo>
                    <a:pt x="19582" y="75196"/>
                  </a:lnTo>
                  <a:lnTo>
                    <a:pt x="18503" y="62473"/>
                  </a:lnTo>
                  <a:lnTo>
                    <a:pt x="16190" y="57846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1638"/>
                  </a:lnTo>
                  <a:lnTo>
                    <a:pt x="43767" y="45978"/>
                  </a:lnTo>
                  <a:lnTo>
                    <a:pt x="42711" y="71726"/>
                  </a:lnTo>
                  <a:lnTo>
                    <a:pt x="48570" y="65943"/>
                  </a:lnTo>
                  <a:lnTo>
                    <a:pt x="49081" y="65157"/>
                  </a:lnTo>
                  <a:lnTo>
                    <a:pt x="53902" y="54045"/>
                  </a:lnTo>
                  <a:lnTo>
                    <a:pt x="55509" y="40482"/>
                  </a:lnTo>
                  <a:lnTo>
                    <a:pt x="55492" y="32009"/>
                  </a:lnTo>
                  <a:lnTo>
                    <a:pt x="53420" y="18897"/>
                  </a:lnTo>
                  <a:lnTo>
                    <a:pt x="47337" y="8096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643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1726"/>
                  </a:lnTo>
                  <a:lnTo>
                    <a:pt x="43767" y="45978"/>
                  </a:lnTo>
                  <a:lnTo>
                    <a:pt x="38851" y="59980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4" name="object 532">
              <a:extLst>
                <a:ext uri="{FF2B5EF4-FFF2-40B4-BE49-F238E27FC236}">
                  <a16:creationId xmlns:a16="http://schemas.microsoft.com/office/drawing/2014/main" id="{7E55A4AC-F151-48B6-91AE-CB5643573992}"/>
                </a:ext>
              </a:extLst>
            </p:cNvPr>
            <p:cNvSpPr/>
            <p:nvPr/>
          </p:nvSpPr>
          <p:spPr>
            <a:xfrm>
              <a:off x="3882272" y="4194289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5" name="object 525">
              <a:extLst>
                <a:ext uri="{FF2B5EF4-FFF2-40B4-BE49-F238E27FC236}">
                  <a16:creationId xmlns:a16="http://schemas.microsoft.com/office/drawing/2014/main" id="{2FE797A6-E0D6-4D52-B7E6-D025FC538019}"/>
                </a:ext>
              </a:extLst>
            </p:cNvPr>
            <p:cNvSpPr/>
            <p:nvPr/>
          </p:nvSpPr>
          <p:spPr>
            <a:xfrm>
              <a:off x="3950579" y="4194289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0" y="34698"/>
                  </a:moveTo>
                  <a:lnTo>
                    <a:pt x="0" y="43028"/>
                  </a:lnTo>
                  <a:lnTo>
                    <a:pt x="2304" y="56774"/>
                  </a:lnTo>
                  <a:lnTo>
                    <a:pt x="8018" y="67099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9390" y="75193"/>
                  </a:lnTo>
                  <a:lnTo>
                    <a:pt x="42802" y="72348"/>
                  </a:lnTo>
                  <a:lnTo>
                    <a:pt x="51963" y="63630"/>
                  </a:lnTo>
                  <a:lnTo>
                    <a:pt x="46257" y="5669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3630"/>
                  </a:lnTo>
                  <a:lnTo>
                    <a:pt x="32380" y="64786"/>
                  </a:lnTo>
                  <a:lnTo>
                    <a:pt x="24208" y="6478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643" y="49750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2643" y="30072"/>
                  </a:lnTo>
                  <a:lnTo>
                    <a:pt x="12643" y="40482"/>
                  </a:lnTo>
                  <a:lnTo>
                    <a:pt x="53196" y="40482"/>
                  </a:lnTo>
                  <a:lnTo>
                    <a:pt x="53187" y="32269"/>
                  </a:lnTo>
                  <a:lnTo>
                    <a:pt x="51331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6" name="object 526">
              <a:extLst>
                <a:ext uri="{FF2B5EF4-FFF2-40B4-BE49-F238E27FC236}">
                  <a16:creationId xmlns:a16="http://schemas.microsoft.com/office/drawing/2014/main" id="{2881EB72-036B-4445-97F7-C1E74E8D8114}"/>
                </a:ext>
              </a:extLst>
            </p:cNvPr>
            <p:cNvSpPr/>
            <p:nvPr/>
          </p:nvSpPr>
          <p:spPr>
            <a:xfrm>
              <a:off x="4011794" y="4195446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544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19736" y="35855"/>
                  </a:lnTo>
                  <a:lnTo>
                    <a:pt x="0" y="72883"/>
                  </a:lnTo>
                  <a:lnTo>
                    <a:pt x="12798" y="72883"/>
                  </a:lnTo>
                  <a:lnTo>
                    <a:pt x="26675" y="45124"/>
                  </a:lnTo>
                  <a:lnTo>
                    <a:pt x="39319" y="72883"/>
                  </a:lnTo>
                  <a:lnTo>
                    <a:pt x="52117" y="72883"/>
                  </a:lnTo>
                  <a:lnTo>
                    <a:pt x="32380" y="35855"/>
                  </a:lnTo>
                  <a:lnTo>
                    <a:pt x="52117" y="0"/>
                  </a:lnTo>
                  <a:lnTo>
                    <a:pt x="38239" y="0"/>
                  </a:lnTo>
                  <a:lnTo>
                    <a:pt x="2544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7" name="object 527">
              <a:extLst>
                <a:ext uri="{FF2B5EF4-FFF2-40B4-BE49-F238E27FC236}">
                  <a16:creationId xmlns:a16="http://schemas.microsoft.com/office/drawing/2014/main" id="{591B3E93-E634-427B-9BD0-1637D26E05E7}"/>
                </a:ext>
              </a:extLst>
            </p:cNvPr>
            <p:cNvSpPr/>
            <p:nvPr/>
          </p:nvSpPr>
          <p:spPr>
            <a:xfrm>
              <a:off x="4071929" y="4194289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49750"/>
                  </a:move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9253"/>
                  </a:lnTo>
                  <a:lnTo>
                    <a:pt x="32380" y="9253"/>
                  </a:lnTo>
                  <a:lnTo>
                    <a:pt x="35926" y="11566"/>
                  </a:lnTo>
                  <a:lnTo>
                    <a:pt x="40552" y="16192"/>
                  </a:lnTo>
                  <a:lnTo>
                    <a:pt x="41786" y="20819"/>
                  </a:lnTo>
                  <a:lnTo>
                    <a:pt x="41786" y="25445"/>
                  </a:lnTo>
                  <a:lnTo>
                    <a:pt x="53350" y="25445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6412" y="6939"/>
                  </a:lnTo>
                  <a:lnTo>
                    <a:pt x="41786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933"/>
                  </a:lnTo>
                  <a:lnTo>
                    <a:pt x="1926" y="56083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3350" y="50907"/>
                  </a:lnTo>
                  <a:lnTo>
                    <a:pt x="41786" y="50907"/>
                  </a:lnTo>
                  <a:lnTo>
                    <a:pt x="41786" y="55533"/>
                  </a:lnTo>
                  <a:lnTo>
                    <a:pt x="40552" y="59003"/>
                  </a:lnTo>
                  <a:lnTo>
                    <a:pt x="38239" y="61316"/>
                  </a:lnTo>
                  <a:lnTo>
                    <a:pt x="34847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8" name="object 528">
              <a:extLst>
                <a:ext uri="{FF2B5EF4-FFF2-40B4-BE49-F238E27FC236}">
                  <a16:creationId xmlns:a16="http://schemas.microsoft.com/office/drawing/2014/main" id="{7791C3D0-0C0F-4B35-A8F9-F7E8A5A6A5D4}"/>
                </a:ext>
              </a:extLst>
            </p:cNvPr>
            <p:cNvSpPr/>
            <p:nvPr/>
          </p:nvSpPr>
          <p:spPr>
            <a:xfrm>
              <a:off x="4135611" y="4194289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559" y="75160"/>
                  </a:lnTo>
                  <a:lnTo>
                    <a:pt x="42371" y="72111"/>
                  </a:lnTo>
                  <a:lnTo>
                    <a:pt x="5211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69" name="object 529">
              <a:extLst>
                <a:ext uri="{FF2B5EF4-FFF2-40B4-BE49-F238E27FC236}">
                  <a16:creationId xmlns:a16="http://schemas.microsoft.com/office/drawing/2014/main" id="{A8542842-A59B-4CD2-B246-44342D21642B}"/>
                </a:ext>
              </a:extLst>
            </p:cNvPr>
            <p:cNvSpPr/>
            <p:nvPr/>
          </p:nvSpPr>
          <p:spPr>
            <a:xfrm>
              <a:off x="4199293" y="4194289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9387" y="75166"/>
                  </a:lnTo>
                  <a:lnTo>
                    <a:pt x="42235" y="72140"/>
                  </a:lnTo>
                  <a:lnTo>
                    <a:pt x="51963" y="63630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0" name="object 530">
              <a:extLst>
                <a:ext uri="{FF2B5EF4-FFF2-40B4-BE49-F238E27FC236}">
                  <a16:creationId xmlns:a16="http://schemas.microsoft.com/office/drawing/2014/main" id="{D68A2D04-4C86-4C2F-A5F2-3125E301CA8B}"/>
                </a:ext>
              </a:extLst>
            </p:cNvPr>
            <p:cNvSpPr/>
            <p:nvPr/>
          </p:nvSpPr>
          <p:spPr>
            <a:xfrm>
              <a:off x="4261741" y="4196602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643" y="38168"/>
                  </a:moveTo>
                  <a:lnTo>
                    <a:pt x="12643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6435" y="6438"/>
                  </a:lnTo>
                  <a:lnTo>
                    <a:pt x="1608" y="17254"/>
                  </a:lnTo>
                  <a:lnTo>
                    <a:pt x="0" y="31229"/>
                  </a:lnTo>
                  <a:lnTo>
                    <a:pt x="0" y="39325"/>
                  </a:lnTo>
                  <a:lnTo>
                    <a:pt x="1079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69413"/>
                  </a:lnTo>
                  <a:lnTo>
                    <a:pt x="12643" y="46280"/>
                  </a:lnTo>
                  <a:lnTo>
                    <a:pt x="12643" y="38168"/>
                  </a:lnTo>
                  <a:close/>
                </a:path>
                <a:path w="53196" h="101814">
                  <a:moveTo>
                    <a:pt x="18503" y="9253"/>
                  </a:moveTo>
                  <a:lnTo>
                    <a:pt x="21895" y="8096"/>
                  </a:lnTo>
                  <a:lnTo>
                    <a:pt x="33459" y="8096"/>
                  </a:lnTo>
                  <a:lnTo>
                    <a:pt x="38085" y="10409"/>
                  </a:lnTo>
                  <a:lnTo>
                    <a:pt x="41632" y="16192"/>
                  </a:lnTo>
                  <a:lnTo>
                    <a:pt x="41632" y="53220"/>
                  </a:lnTo>
                  <a:lnTo>
                    <a:pt x="38085" y="59003"/>
                  </a:lnTo>
                  <a:lnTo>
                    <a:pt x="33459" y="62473"/>
                  </a:lnTo>
                  <a:lnTo>
                    <a:pt x="21895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2063"/>
                  </a:lnTo>
                  <a:lnTo>
                    <a:pt x="12643" y="46280"/>
                  </a:lnTo>
                  <a:lnTo>
                    <a:pt x="11564" y="69413"/>
                  </a:lnTo>
                  <a:lnTo>
                    <a:pt x="17269" y="72883"/>
                  </a:lnTo>
                  <a:lnTo>
                    <a:pt x="32380" y="72883"/>
                  </a:lnTo>
                  <a:lnTo>
                    <a:pt x="38085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2401"/>
                  </a:lnTo>
                  <a:lnTo>
                    <a:pt x="41632" y="-32401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1146" y="-2313"/>
                  </a:lnTo>
                  <a:lnTo>
                    <a:pt x="17269" y="-2313"/>
                  </a:lnTo>
                  <a:lnTo>
                    <a:pt x="11564" y="0"/>
                  </a:lnTo>
                  <a:lnTo>
                    <a:pt x="12643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1" name="object 523">
              <a:extLst>
                <a:ext uri="{FF2B5EF4-FFF2-40B4-BE49-F238E27FC236}">
                  <a16:creationId xmlns:a16="http://schemas.microsoft.com/office/drawing/2014/main" id="{B3536F91-E293-4145-9F7F-00D03956A4F1}"/>
                </a:ext>
              </a:extLst>
            </p:cNvPr>
            <p:cNvSpPr/>
            <p:nvPr/>
          </p:nvSpPr>
          <p:spPr>
            <a:xfrm>
              <a:off x="1479731" y="4331959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8926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3552" y="26617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2" name="object 524">
              <a:extLst>
                <a:ext uri="{FF2B5EF4-FFF2-40B4-BE49-F238E27FC236}">
                  <a16:creationId xmlns:a16="http://schemas.microsoft.com/office/drawing/2014/main" id="{22D87790-1618-45D3-911B-18C10E65FBFD}"/>
                </a:ext>
              </a:extLst>
            </p:cNvPr>
            <p:cNvSpPr/>
            <p:nvPr/>
          </p:nvSpPr>
          <p:spPr>
            <a:xfrm>
              <a:off x="1524848" y="4348167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23128" y="64786"/>
                  </a:moveTo>
                  <a:lnTo>
                    <a:pt x="19659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5033" y="75196"/>
                  </a:lnTo>
                  <a:lnTo>
                    <a:pt x="27754" y="75196"/>
                  </a:lnTo>
                  <a:lnTo>
                    <a:pt x="26598" y="64786"/>
                  </a:lnTo>
                  <a:lnTo>
                    <a:pt x="23128" y="64786"/>
                  </a:lnTo>
                  <a:close/>
                </a:path>
                <a:path w="27754" h="75196">
                  <a:moveTo>
                    <a:pt x="2312" y="65943"/>
                  </a:moveTo>
                  <a:lnTo>
                    <a:pt x="5782" y="69413"/>
                  </a:lnTo>
                  <a:lnTo>
                    <a:pt x="9251" y="72883"/>
                  </a:lnTo>
                  <a:lnTo>
                    <a:pt x="15033" y="75196"/>
                  </a:lnTo>
                  <a:lnTo>
                    <a:pt x="12720" y="60160"/>
                  </a:lnTo>
                  <a:lnTo>
                    <a:pt x="12720" y="48593"/>
                  </a:lnTo>
                  <a:lnTo>
                    <a:pt x="13877" y="45124"/>
                  </a:lnTo>
                  <a:lnTo>
                    <a:pt x="17346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1224" y="38168"/>
                  </a:lnTo>
                  <a:lnTo>
                    <a:pt x="37021" y="38168"/>
                  </a:lnTo>
                  <a:lnTo>
                    <a:pt x="37021" y="55533"/>
                  </a:lnTo>
                  <a:lnTo>
                    <a:pt x="35849" y="59003"/>
                  </a:lnTo>
                  <a:lnTo>
                    <a:pt x="34693" y="60160"/>
                  </a:lnTo>
                  <a:lnTo>
                    <a:pt x="31224" y="62473"/>
                  </a:lnTo>
                  <a:lnTo>
                    <a:pt x="26598" y="64786"/>
                  </a:lnTo>
                  <a:lnTo>
                    <a:pt x="27754" y="75196"/>
                  </a:lnTo>
                  <a:lnTo>
                    <a:pt x="33536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39334" y="74039"/>
                  </a:lnTo>
                  <a:lnTo>
                    <a:pt x="52055" y="74039"/>
                  </a:lnTo>
                  <a:lnTo>
                    <a:pt x="52055" y="72883"/>
                  </a:lnTo>
                  <a:lnTo>
                    <a:pt x="49742" y="68256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36" y="0"/>
                  </a:lnTo>
                  <a:lnTo>
                    <a:pt x="21972" y="0"/>
                  </a:lnTo>
                  <a:lnTo>
                    <a:pt x="17346" y="1156"/>
                  </a:lnTo>
                  <a:lnTo>
                    <a:pt x="13877" y="2313"/>
                  </a:lnTo>
                  <a:lnTo>
                    <a:pt x="10408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7346" y="12722"/>
                  </a:lnTo>
                  <a:lnTo>
                    <a:pt x="2197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21" y="17349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8095" y="37012"/>
                  </a:lnTo>
                  <a:lnTo>
                    <a:pt x="3469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3" name="object 518">
              <a:extLst>
                <a:ext uri="{FF2B5EF4-FFF2-40B4-BE49-F238E27FC236}">
                  <a16:creationId xmlns:a16="http://schemas.microsoft.com/office/drawing/2014/main" id="{CA44EE8D-E435-4D60-8C7A-A981E0867EA4}"/>
                </a:ext>
              </a:extLst>
            </p:cNvPr>
            <p:cNvSpPr/>
            <p:nvPr/>
          </p:nvSpPr>
          <p:spPr>
            <a:xfrm>
              <a:off x="1591937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4" name="object 519">
              <a:extLst>
                <a:ext uri="{FF2B5EF4-FFF2-40B4-BE49-F238E27FC236}">
                  <a16:creationId xmlns:a16="http://schemas.microsoft.com/office/drawing/2014/main" id="{DF7ED9B8-ADA4-47CF-AF80-9529AF18FDA4}"/>
                </a:ext>
              </a:extLst>
            </p:cNvPr>
            <p:cNvSpPr/>
            <p:nvPr/>
          </p:nvSpPr>
          <p:spPr>
            <a:xfrm>
              <a:off x="1628959" y="4348167"/>
              <a:ext cx="52055" cy="102970"/>
            </a:xfrm>
            <a:custGeom>
              <a:avLst/>
              <a:gdLst/>
              <a:ahLst/>
              <a:cxnLst/>
              <a:rect l="l" t="t" r="r" b="b"/>
              <a:pathLst>
                <a:path w="52055" h="102970">
                  <a:moveTo>
                    <a:pt x="5782" y="96015"/>
                  </a:moveTo>
                  <a:lnTo>
                    <a:pt x="9251" y="98344"/>
                  </a:lnTo>
                  <a:lnTo>
                    <a:pt x="13877" y="99501"/>
                  </a:lnTo>
                  <a:lnTo>
                    <a:pt x="18503" y="101814"/>
                  </a:lnTo>
                  <a:lnTo>
                    <a:pt x="23128" y="102970"/>
                  </a:lnTo>
                  <a:lnTo>
                    <a:pt x="34693" y="102970"/>
                  </a:lnTo>
                  <a:lnTo>
                    <a:pt x="40475" y="100657"/>
                  </a:lnTo>
                  <a:lnTo>
                    <a:pt x="45101" y="94859"/>
                  </a:lnTo>
                  <a:lnTo>
                    <a:pt x="49727" y="90232"/>
                  </a:lnTo>
                  <a:lnTo>
                    <a:pt x="52055" y="83292"/>
                  </a:lnTo>
                  <a:lnTo>
                    <a:pt x="52055" y="1156"/>
                  </a:lnTo>
                  <a:lnTo>
                    <a:pt x="41632" y="1156"/>
                  </a:lnTo>
                  <a:lnTo>
                    <a:pt x="41632" y="9253"/>
                  </a:lnTo>
                  <a:lnTo>
                    <a:pt x="37006" y="3469"/>
                  </a:lnTo>
                  <a:lnTo>
                    <a:pt x="31224" y="0"/>
                  </a:lnTo>
                  <a:lnTo>
                    <a:pt x="24285" y="0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33536" y="10409"/>
                  </a:lnTo>
                  <a:lnTo>
                    <a:pt x="37006" y="13879"/>
                  </a:lnTo>
                  <a:lnTo>
                    <a:pt x="40475" y="19662"/>
                  </a:lnTo>
                  <a:lnTo>
                    <a:pt x="40475" y="55533"/>
                  </a:lnTo>
                  <a:lnTo>
                    <a:pt x="37006" y="61316"/>
                  </a:lnTo>
                  <a:lnTo>
                    <a:pt x="33536" y="64786"/>
                  </a:lnTo>
                  <a:lnTo>
                    <a:pt x="21972" y="64786"/>
                  </a:lnTo>
                  <a:lnTo>
                    <a:pt x="17346" y="62473"/>
                  </a:lnTo>
                  <a:lnTo>
                    <a:pt x="15033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5445"/>
                  </a:lnTo>
                  <a:lnTo>
                    <a:pt x="10408" y="2313"/>
                  </a:lnTo>
                  <a:lnTo>
                    <a:pt x="5782" y="8096"/>
                  </a:lnTo>
                  <a:lnTo>
                    <a:pt x="5100" y="9304"/>
                  </a:lnTo>
                  <a:lnTo>
                    <a:pt x="1392" y="20139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0408" y="72883"/>
                  </a:lnTo>
                  <a:lnTo>
                    <a:pt x="16190" y="75196"/>
                  </a:lnTo>
                  <a:lnTo>
                    <a:pt x="31224" y="75196"/>
                  </a:lnTo>
                  <a:lnTo>
                    <a:pt x="37006" y="72883"/>
                  </a:lnTo>
                  <a:lnTo>
                    <a:pt x="40475" y="67099"/>
                  </a:lnTo>
                  <a:lnTo>
                    <a:pt x="40475" y="86762"/>
                  </a:lnTo>
                  <a:lnTo>
                    <a:pt x="34693" y="92545"/>
                  </a:lnTo>
                  <a:lnTo>
                    <a:pt x="19659" y="92545"/>
                  </a:lnTo>
                  <a:lnTo>
                    <a:pt x="13877" y="90232"/>
                  </a:lnTo>
                  <a:lnTo>
                    <a:pt x="9251" y="85606"/>
                  </a:lnTo>
                  <a:lnTo>
                    <a:pt x="4625" y="93702"/>
                  </a:lnTo>
                  <a:lnTo>
                    <a:pt x="5782" y="96015"/>
                  </a:lnTo>
                  <a:close/>
                </a:path>
                <a:path w="52055" h="102970">
                  <a:moveTo>
                    <a:pt x="16190" y="0"/>
                  </a:moveTo>
                  <a:lnTo>
                    <a:pt x="10408" y="2313"/>
                  </a:lnTo>
                  <a:lnTo>
                    <a:pt x="11564" y="25445"/>
                  </a:lnTo>
                  <a:lnTo>
                    <a:pt x="12720" y="19662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24285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5" name="object 520">
              <a:extLst>
                <a:ext uri="{FF2B5EF4-FFF2-40B4-BE49-F238E27FC236}">
                  <a16:creationId xmlns:a16="http://schemas.microsoft.com/office/drawing/2014/main" id="{64836659-E96A-44A5-99AC-DDB31B645832}"/>
                </a:ext>
              </a:extLst>
            </p:cNvPr>
            <p:cNvSpPr/>
            <p:nvPr/>
          </p:nvSpPr>
          <p:spPr>
            <a:xfrm>
              <a:off x="169604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788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6" name="object 521">
              <a:extLst>
                <a:ext uri="{FF2B5EF4-FFF2-40B4-BE49-F238E27FC236}">
                  <a16:creationId xmlns:a16="http://schemas.microsoft.com/office/drawing/2014/main" id="{E10DF8C9-33E7-4E42-B468-CB511CE58616}"/>
                </a:ext>
              </a:extLst>
            </p:cNvPr>
            <p:cNvSpPr/>
            <p:nvPr/>
          </p:nvSpPr>
          <p:spPr>
            <a:xfrm>
              <a:off x="1755042" y="4331959"/>
              <a:ext cx="33536" cy="91404"/>
            </a:xfrm>
            <a:custGeom>
              <a:avLst/>
              <a:gdLst/>
              <a:ahLst/>
              <a:cxnLst/>
              <a:rect l="l" t="t" r="r" b="b"/>
              <a:pathLst>
                <a:path w="33536" h="91404">
                  <a:moveTo>
                    <a:pt x="21972" y="17364"/>
                  </a:moveTo>
                  <a:lnTo>
                    <a:pt x="21972" y="0"/>
                  </a:lnTo>
                  <a:lnTo>
                    <a:pt x="10408" y="0"/>
                  </a:lnTo>
                  <a:lnTo>
                    <a:pt x="10408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08" y="26617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1404"/>
                  </a:lnTo>
                  <a:lnTo>
                    <a:pt x="30067" y="91404"/>
                  </a:lnTo>
                  <a:lnTo>
                    <a:pt x="33536" y="90248"/>
                  </a:lnTo>
                  <a:lnTo>
                    <a:pt x="33536" y="79838"/>
                  </a:lnTo>
                  <a:lnTo>
                    <a:pt x="32380" y="80994"/>
                  </a:lnTo>
                  <a:lnTo>
                    <a:pt x="28911" y="80994"/>
                  </a:lnTo>
                  <a:lnTo>
                    <a:pt x="24285" y="78681"/>
                  </a:lnTo>
                  <a:lnTo>
                    <a:pt x="21972" y="75211"/>
                  </a:lnTo>
                  <a:lnTo>
                    <a:pt x="21972" y="26617"/>
                  </a:lnTo>
                  <a:lnTo>
                    <a:pt x="33536" y="26617"/>
                  </a:lnTo>
                  <a:lnTo>
                    <a:pt x="33536" y="17364"/>
                  </a:lnTo>
                  <a:lnTo>
                    <a:pt x="21972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7" name="object 522">
              <a:extLst>
                <a:ext uri="{FF2B5EF4-FFF2-40B4-BE49-F238E27FC236}">
                  <a16:creationId xmlns:a16="http://schemas.microsoft.com/office/drawing/2014/main" id="{2E4A4D8B-20D0-48D4-AFB0-B1D47123C9B2}"/>
                </a:ext>
              </a:extLst>
            </p:cNvPr>
            <p:cNvSpPr/>
            <p:nvPr/>
          </p:nvSpPr>
          <p:spPr>
            <a:xfrm>
              <a:off x="1798987" y="4348167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1987" y="10409"/>
                  </a:moveTo>
                  <a:lnTo>
                    <a:pt x="28926" y="10409"/>
                  </a:lnTo>
                  <a:lnTo>
                    <a:pt x="33552" y="13879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10409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2313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5036"/>
                  </a:lnTo>
                  <a:lnTo>
                    <a:pt x="2328" y="24289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2795"/>
                  </a:lnTo>
                  <a:lnTo>
                    <a:pt x="28926" y="45124"/>
                  </a:lnTo>
                  <a:lnTo>
                    <a:pt x="33552" y="47437"/>
                  </a:lnTo>
                  <a:lnTo>
                    <a:pt x="37021" y="50907"/>
                  </a:lnTo>
                  <a:lnTo>
                    <a:pt x="38178" y="55533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6205" y="61316"/>
                  </a:lnTo>
                  <a:lnTo>
                    <a:pt x="12736" y="56690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28" y="64786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1316"/>
                  </a:lnTo>
                  <a:lnTo>
                    <a:pt x="49742" y="49750"/>
                  </a:lnTo>
                  <a:lnTo>
                    <a:pt x="48586" y="45124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7759"/>
                  </a:lnTo>
                  <a:lnTo>
                    <a:pt x="16205" y="25445"/>
                  </a:lnTo>
                  <a:lnTo>
                    <a:pt x="13892" y="21975"/>
                  </a:lnTo>
                  <a:lnTo>
                    <a:pt x="13892" y="17349"/>
                  </a:lnTo>
                  <a:lnTo>
                    <a:pt x="17362" y="12722"/>
                  </a:lnTo>
                  <a:lnTo>
                    <a:pt x="2198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8" name="object 516">
              <a:extLst>
                <a:ext uri="{FF2B5EF4-FFF2-40B4-BE49-F238E27FC236}">
                  <a16:creationId xmlns:a16="http://schemas.microsoft.com/office/drawing/2014/main" id="{0FC68B58-3A42-408D-AFAB-F61EBECE2457}"/>
                </a:ext>
              </a:extLst>
            </p:cNvPr>
            <p:cNvSpPr/>
            <p:nvPr/>
          </p:nvSpPr>
          <p:spPr>
            <a:xfrm>
              <a:off x="1893847" y="4322706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13877" y="6939"/>
                  </a:move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20" y="11566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9" name="object 517">
              <a:extLst>
                <a:ext uri="{FF2B5EF4-FFF2-40B4-BE49-F238E27FC236}">
                  <a16:creationId xmlns:a16="http://schemas.microsoft.com/office/drawing/2014/main" id="{950B5B68-577B-4C4B-8E41-01D2925A8C6B}"/>
                </a:ext>
              </a:extLst>
            </p:cNvPr>
            <p:cNvSpPr/>
            <p:nvPr/>
          </p:nvSpPr>
          <p:spPr>
            <a:xfrm>
              <a:off x="192393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8506"/>
                  </a:lnTo>
                  <a:lnTo>
                    <a:pt x="15033" y="15036"/>
                  </a:lnTo>
                  <a:lnTo>
                    <a:pt x="19659" y="11566"/>
                  </a:lnTo>
                  <a:lnTo>
                    <a:pt x="23128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62" y="15725"/>
                  </a:lnTo>
                  <a:lnTo>
                    <a:pt x="41206" y="3860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0" name="object 508">
              <a:extLst>
                <a:ext uri="{FF2B5EF4-FFF2-40B4-BE49-F238E27FC236}">
                  <a16:creationId xmlns:a16="http://schemas.microsoft.com/office/drawing/2014/main" id="{52D1D97A-2792-477E-AFA9-D1C2E7D7C057}"/>
                </a:ext>
              </a:extLst>
            </p:cNvPr>
            <p:cNvSpPr/>
            <p:nvPr/>
          </p:nvSpPr>
          <p:spPr>
            <a:xfrm>
              <a:off x="2019930" y="4348167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613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1" name="object 509">
              <a:extLst>
                <a:ext uri="{FF2B5EF4-FFF2-40B4-BE49-F238E27FC236}">
                  <a16:creationId xmlns:a16="http://schemas.microsoft.com/office/drawing/2014/main" id="{3FEE2FAF-0397-4333-9EAF-35E338C71D62}"/>
                </a:ext>
              </a:extLst>
            </p:cNvPr>
            <p:cNvSpPr/>
            <p:nvPr/>
          </p:nvSpPr>
          <p:spPr>
            <a:xfrm>
              <a:off x="2058108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75" y="61316"/>
                  </a:lnTo>
                  <a:lnTo>
                    <a:pt x="37006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0816" y="10409"/>
                  </a:lnTo>
                  <a:lnTo>
                    <a:pt x="26598" y="0"/>
                  </a:lnTo>
                  <a:lnTo>
                    <a:pt x="17346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0816" y="10409"/>
                  </a:lnTo>
                  <a:lnTo>
                    <a:pt x="31224" y="10409"/>
                  </a:lnTo>
                  <a:lnTo>
                    <a:pt x="33536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1975"/>
                  </a:lnTo>
                  <a:lnTo>
                    <a:pt x="40475" y="2891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2" name="object 510">
              <a:extLst>
                <a:ext uri="{FF2B5EF4-FFF2-40B4-BE49-F238E27FC236}">
                  <a16:creationId xmlns:a16="http://schemas.microsoft.com/office/drawing/2014/main" id="{629BB65D-6EBF-491E-BD48-DF251B188357}"/>
                </a:ext>
              </a:extLst>
            </p:cNvPr>
            <p:cNvSpPr/>
            <p:nvPr/>
          </p:nvSpPr>
          <p:spPr>
            <a:xfrm>
              <a:off x="2117103" y="4349324"/>
              <a:ext cx="52055" cy="72883"/>
            </a:xfrm>
            <a:custGeom>
              <a:avLst/>
              <a:gdLst/>
              <a:ahLst/>
              <a:cxnLst/>
              <a:rect l="l" t="t" r="r" b="b"/>
              <a:pathLst>
                <a:path w="52055" h="72883">
                  <a:moveTo>
                    <a:pt x="26598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0067" y="72883"/>
                  </a:lnTo>
                  <a:lnTo>
                    <a:pt x="52055" y="0"/>
                  </a:lnTo>
                  <a:lnTo>
                    <a:pt x="39319" y="0"/>
                  </a:lnTo>
                  <a:lnTo>
                    <a:pt x="26598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3" name="object 511">
              <a:extLst>
                <a:ext uri="{FF2B5EF4-FFF2-40B4-BE49-F238E27FC236}">
                  <a16:creationId xmlns:a16="http://schemas.microsoft.com/office/drawing/2014/main" id="{D8D75181-48C4-4B31-948F-297ADE415BCF}"/>
                </a:ext>
              </a:extLst>
            </p:cNvPr>
            <p:cNvSpPr/>
            <p:nvPr/>
          </p:nvSpPr>
          <p:spPr>
            <a:xfrm>
              <a:off x="2177253" y="4348167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9093" y="75180"/>
                  </a:lnTo>
                  <a:lnTo>
                    <a:pt x="42529" y="72385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0475" y="61316"/>
                  </a:lnTo>
                  <a:lnTo>
                    <a:pt x="35849" y="64786"/>
                  </a:lnTo>
                  <a:lnTo>
                    <a:pt x="23128" y="64786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32" y="2313"/>
                  </a:moveTo>
                  <a:lnTo>
                    <a:pt x="35849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475" y="21975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4" name="object 512">
              <a:extLst>
                <a:ext uri="{FF2B5EF4-FFF2-40B4-BE49-F238E27FC236}">
                  <a16:creationId xmlns:a16="http://schemas.microsoft.com/office/drawing/2014/main" id="{DD71DB29-6586-4E99-8744-84E06BF22B79}"/>
                </a:ext>
              </a:extLst>
            </p:cNvPr>
            <p:cNvSpPr/>
            <p:nvPr/>
          </p:nvSpPr>
          <p:spPr>
            <a:xfrm>
              <a:off x="2243186" y="434816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3879"/>
                  </a:lnTo>
                  <a:lnTo>
                    <a:pt x="21972" y="10409"/>
                  </a:lnTo>
                  <a:lnTo>
                    <a:pt x="28911" y="10409"/>
                  </a:lnTo>
                  <a:lnTo>
                    <a:pt x="32380" y="11566"/>
                  </a:lnTo>
                  <a:lnTo>
                    <a:pt x="35849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5" y="15715"/>
                  </a:lnTo>
                  <a:lnTo>
                    <a:pt x="41215" y="3857"/>
                  </a:lnTo>
                  <a:lnTo>
                    <a:pt x="2891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5" name="object 513">
              <a:extLst>
                <a:ext uri="{FF2B5EF4-FFF2-40B4-BE49-F238E27FC236}">
                  <a16:creationId xmlns:a16="http://schemas.microsoft.com/office/drawing/2014/main" id="{D31672E5-20D5-4010-A139-7BC83C6DE0B8}"/>
                </a:ext>
              </a:extLst>
            </p:cNvPr>
            <p:cNvSpPr/>
            <p:nvPr/>
          </p:nvSpPr>
          <p:spPr>
            <a:xfrm>
              <a:off x="2309119" y="4349324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48647" y="72883"/>
                  </a:move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3552" y="60160"/>
                  </a:lnTo>
                  <a:lnTo>
                    <a:pt x="28911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6690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2720" y="74039"/>
                  </a:lnTo>
                  <a:lnTo>
                    <a:pt x="27754" y="74039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647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6" name="object 514">
              <a:extLst>
                <a:ext uri="{FF2B5EF4-FFF2-40B4-BE49-F238E27FC236}">
                  <a16:creationId xmlns:a16="http://schemas.microsoft.com/office/drawing/2014/main" id="{A336B64E-007C-46CD-80B0-E18219E9821E}"/>
                </a:ext>
              </a:extLst>
            </p:cNvPr>
            <p:cNvSpPr/>
            <p:nvPr/>
          </p:nvSpPr>
          <p:spPr>
            <a:xfrm>
              <a:off x="2372724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7" name="object 515">
              <a:extLst>
                <a:ext uri="{FF2B5EF4-FFF2-40B4-BE49-F238E27FC236}">
                  <a16:creationId xmlns:a16="http://schemas.microsoft.com/office/drawing/2014/main" id="{68098C30-F410-4048-B236-FF22C89E8665}"/>
                </a:ext>
              </a:extLst>
            </p:cNvPr>
            <p:cNvSpPr/>
            <p:nvPr/>
          </p:nvSpPr>
          <p:spPr>
            <a:xfrm>
              <a:off x="24364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8" name="object 505">
              <a:extLst>
                <a:ext uri="{FF2B5EF4-FFF2-40B4-BE49-F238E27FC236}">
                  <a16:creationId xmlns:a16="http://schemas.microsoft.com/office/drawing/2014/main" id="{9A276BEB-5041-48E1-A065-1986B0C51D67}"/>
                </a:ext>
              </a:extLst>
            </p:cNvPr>
            <p:cNvSpPr/>
            <p:nvPr/>
          </p:nvSpPr>
          <p:spPr>
            <a:xfrm>
              <a:off x="2528921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24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24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89" name="object 506">
              <a:extLst>
                <a:ext uri="{FF2B5EF4-FFF2-40B4-BE49-F238E27FC236}">
                  <a16:creationId xmlns:a16="http://schemas.microsoft.com/office/drawing/2014/main" id="{56951F5A-261C-434F-80FD-937F3D56446C}"/>
                </a:ext>
              </a:extLst>
            </p:cNvPr>
            <p:cNvSpPr/>
            <p:nvPr/>
          </p:nvSpPr>
          <p:spPr>
            <a:xfrm>
              <a:off x="259599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643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0" name="object 507">
              <a:extLst>
                <a:ext uri="{FF2B5EF4-FFF2-40B4-BE49-F238E27FC236}">
                  <a16:creationId xmlns:a16="http://schemas.microsoft.com/office/drawing/2014/main" id="{CCDE84B9-18FF-40AC-A273-F508B4B399B4}"/>
                </a:ext>
              </a:extLst>
            </p:cNvPr>
            <p:cNvSpPr/>
            <p:nvPr/>
          </p:nvSpPr>
          <p:spPr>
            <a:xfrm>
              <a:off x="2658443" y="4319236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733"/>
                  </a:moveTo>
                  <a:lnTo>
                    <a:pt x="1867" y="8507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4377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0248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1404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1244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1244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1" name="object 502">
              <a:extLst>
                <a:ext uri="{FF2B5EF4-FFF2-40B4-BE49-F238E27FC236}">
                  <a16:creationId xmlns:a16="http://schemas.microsoft.com/office/drawing/2014/main" id="{BD6E2BB8-85C7-499B-8502-BE0C7087BFD6}"/>
                </a:ext>
              </a:extLst>
            </p:cNvPr>
            <p:cNvSpPr/>
            <p:nvPr/>
          </p:nvSpPr>
          <p:spPr>
            <a:xfrm>
              <a:off x="2722125" y="4323863"/>
              <a:ext cx="43944" cy="106440"/>
            </a:xfrm>
            <a:custGeom>
              <a:avLst/>
              <a:gdLst/>
              <a:ahLst/>
              <a:cxnLst/>
              <a:rect l="l" t="t" r="r" b="b"/>
              <a:pathLst>
                <a:path w="43944" h="106440">
                  <a:moveTo>
                    <a:pt x="10330" y="106440"/>
                  </a:moveTo>
                  <a:lnTo>
                    <a:pt x="43944" y="0"/>
                  </a:lnTo>
                  <a:lnTo>
                    <a:pt x="34693" y="0"/>
                  </a:lnTo>
                  <a:lnTo>
                    <a:pt x="0" y="106440"/>
                  </a:lnTo>
                  <a:lnTo>
                    <a:pt x="10330" y="1064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2" name="object 503">
              <a:extLst>
                <a:ext uri="{FF2B5EF4-FFF2-40B4-BE49-F238E27FC236}">
                  <a16:creationId xmlns:a16="http://schemas.microsoft.com/office/drawing/2014/main" id="{B2B92BCC-D9DF-4C3F-9890-3A8889A6C985}"/>
                </a:ext>
              </a:extLst>
            </p:cNvPr>
            <p:cNvSpPr/>
            <p:nvPr/>
          </p:nvSpPr>
          <p:spPr>
            <a:xfrm>
              <a:off x="2776401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8701" y="65779"/>
                  </a:lnTo>
                  <a:lnTo>
                    <a:pt x="54432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3" name="object 504">
              <a:extLst>
                <a:ext uri="{FF2B5EF4-FFF2-40B4-BE49-F238E27FC236}">
                  <a16:creationId xmlns:a16="http://schemas.microsoft.com/office/drawing/2014/main" id="{745A3A52-2B38-41E3-9693-35CC3062177A}"/>
                </a:ext>
              </a:extLst>
            </p:cNvPr>
            <p:cNvSpPr/>
            <p:nvPr/>
          </p:nvSpPr>
          <p:spPr>
            <a:xfrm>
              <a:off x="284702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4" name="object 496">
              <a:extLst>
                <a:ext uri="{FF2B5EF4-FFF2-40B4-BE49-F238E27FC236}">
                  <a16:creationId xmlns:a16="http://schemas.microsoft.com/office/drawing/2014/main" id="{6A69DB52-A8D2-4E9E-990A-655EFEB1BCCA}"/>
                </a:ext>
              </a:extLst>
            </p:cNvPr>
            <p:cNvSpPr/>
            <p:nvPr/>
          </p:nvSpPr>
          <p:spPr>
            <a:xfrm>
              <a:off x="2918721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5036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3879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5" name="object 497">
              <a:extLst>
                <a:ext uri="{FF2B5EF4-FFF2-40B4-BE49-F238E27FC236}">
                  <a16:creationId xmlns:a16="http://schemas.microsoft.com/office/drawing/2014/main" id="{01007EAC-6984-4393-9BCB-F5A2EAB5FCED}"/>
                </a:ext>
              </a:extLst>
            </p:cNvPr>
            <p:cNvSpPr/>
            <p:nvPr/>
          </p:nvSpPr>
          <p:spPr>
            <a:xfrm>
              <a:off x="3020488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5926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2798" y="2313"/>
                  </a:lnTo>
                  <a:close/>
                </a:path>
                <a:path w="50883" h="75196">
                  <a:moveTo>
                    <a:pt x="11564" y="48593"/>
                  </a:moveTo>
                  <a:lnTo>
                    <a:pt x="12798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6" name="object 498">
              <a:extLst>
                <a:ext uri="{FF2B5EF4-FFF2-40B4-BE49-F238E27FC236}">
                  <a16:creationId xmlns:a16="http://schemas.microsoft.com/office/drawing/2014/main" id="{0F72AD7B-CD64-4E8C-9961-36B88E605D1C}"/>
                </a:ext>
              </a:extLst>
            </p:cNvPr>
            <p:cNvSpPr/>
            <p:nvPr/>
          </p:nvSpPr>
          <p:spPr>
            <a:xfrm>
              <a:off x="3086482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7" name="object 499">
              <a:extLst>
                <a:ext uri="{FF2B5EF4-FFF2-40B4-BE49-F238E27FC236}">
                  <a16:creationId xmlns:a16="http://schemas.microsoft.com/office/drawing/2014/main" id="{FF6C247D-1B17-436A-96C7-73E3D25D5740}"/>
                </a:ext>
              </a:extLst>
            </p:cNvPr>
            <p:cNvSpPr/>
            <p:nvPr/>
          </p:nvSpPr>
          <p:spPr>
            <a:xfrm>
              <a:off x="3126881" y="4319236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2798" y="102970"/>
                  </a:lnTo>
                  <a:lnTo>
                    <a:pt x="12798" y="76368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6675" y="60160"/>
                  </a:lnTo>
                  <a:lnTo>
                    <a:pt x="49804" y="30087"/>
                  </a:lnTo>
                  <a:lnTo>
                    <a:pt x="34693" y="30087"/>
                  </a:lnTo>
                  <a:lnTo>
                    <a:pt x="12798" y="61316"/>
                  </a:lnTo>
                  <a:lnTo>
                    <a:pt x="1279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8" name="object 500">
              <a:extLst>
                <a:ext uri="{FF2B5EF4-FFF2-40B4-BE49-F238E27FC236}">
                  <a16:creationId xmlns:a16="http://schemas.microsoft.com/office/drawing/2014/main" id="{01F5D050-20AF-49DF-A0E9-439E489C46FC}"/>
                </a:ext>
              </a:extLst>
            </p:cNvPr>
            <p:cNvSpPr/>
            <p:nvPr/>
          </p:nvSpPr>
          <p:spPr>
            <a:xfrm>
              <a:off x="3184703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473" y="75196"/>
                  </a:lnTo>
                  <a:lnTo>
                    <a:pt x="46412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283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4" y="32647"/>
                  </a:lnTo>
                  <a:lnTo>
                    <a:pt x="50932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9" name="object 501">
              <a:extLst>
                <a:ext uri="{FF2B5EF4-FFF2-40B4-BE49-F238E27FC236}">
                  <a16:creationId xmlns:a16="http://schemas.microsoft.com/office/drawing/2014/main" id="{3C2242C0-3ADD-47FC-A32D-9D9C51A60400}"/>
                </a:ext>
              </a:extLst>
            </p:cNvPr>
            <p:cNvSpPr/>
            <p:nvPr/>
          </p:nvSpPr>
          <p:spPr>
            <a:xfrm>
              <a:off x="3243759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0" name="object 491">
              <a:extLst>
                <a:ext uri="{FF2B5EF4-FFF2-40B4-BE49-F238E27FC236}">
                  <a16:creationId xmlns:a16="http://schemas.microsoft.com/office/drawing/2014/main" id="{F6B9218F-B13B-4A3C-9D33-C671D435FF3D}"/>
                </a:ext>
              </a:extLst>
            </p:cNvPr>
            <p:cNvSpPr/>
            <p:nvPr/>
          </p:nvSpPr>
          <p:spPr>
            <a:xfrm>
              <a:off x="3319005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24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1" name="object 492">
              <a:extLst>
                <a:ext uri="{FF2B5EF4-FFF2-40B4-BE49-F238E27FC236}">
                  <a16:creationId xmlns:a16="http://schemas.microsoft.com/office/drawing/2014/main" id="{089EDBEF-E5DA-4825-B49B-D8E2A43DCC42}"/>
                </a:ext>
              </a:extLst>
            </p:cNvPr>
            <p:cNvSpPr/>
            <p:nvPr/>
          </p:nvSpPr>
          <p:spPr>
            <a:xfrm>
              <a:off x="3382533" y="4319236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7437"/>
                  </a:lnTo>
                  <a:lnTo>
                    <a:pt x="15110" y="43967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2380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2" name="object 493">
              <a:extLst>
                <a:ext uri="{FF2B5EF4-FFF2-40B4-BE49-F238E27FC236}">
                  <a16:creationId xmlns:a16="http://schemas.microsoft.com/office/drawing/2014/main" id="{8A5C2372-B260-4948-B2C7-A03D830D0205}"/>
                </a:ext>
              </a:extLst>
            </p:cNvPr>
            <p:cNvSpPr/>
            <p:nvPr/>
          </p:nvSpPr>
          <p:spPr>
            <a:xfrm>
              <a:off x="3447294" y="4348167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40482"/>
                  </a:moveTo>
                  <a:lnTo>
                    <a:pt x="0" y="46280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20816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0482"/>
                  </a:lnTo>
                  <a:close/>
                </a:path>
                <a:path w="50883" h="75196">
                  <a:moveTo>
                    <a:pt x="12798" y="2313"/>
                  </a:move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8506"/>
                  </a:lnTo>
                  <a:lnTo>
                    <a:pt x="13877" y="1503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0067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59003"/>
                  </a:lnTo>
                  <a:lnTo>
                    <a:pt x="31301" y="62473"/>
                  </a:lnTo>
                  <a:lnTo>
                    <a:pt x="27754" y="63630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0816" y="75196"/>
                  </a:lnTo>
                  <a:lnTo>
                    <a:pt x="26675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3" name="object 494">
              <a:extLst>
                <a:ext uri="{FF2B5EF4-FFF2-40B4-BE49-F238E27FC236}">
                  <a16:creationId xmlns:a16="http://schemas.microsoft.com/office/drawing/2014/main" id="{F27E8882-EDBB-465E-BB2E-BE720CF22FBF}"/>
                </a:ext>
              </a:extLst>
            </p:cNvPr>
            <p:cNvSpPr/>
            <p:nvPr/>
          </p:nvSpPr>
          <p:spPr>
            <a:xfrm>
              <a:off x="3513288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4" name="object 495">
              <a:extLst>
                <a:ext uri="{FF2B5EF4-FFF2-40B4-BE49-F238E27FC236}">
                  <a16:creationId xmlns:a16="http://schemas.microsoft.com/office/drawing/2014/main" id="{A02FDCC9-C8FB-440C-BF06-9778C5258FDE}"/>
                </a:ext>
              </a:extLst>
            </p:cNvPr>
            <p:cNvSpPr/>
            <p:nvPr/>
          </p:nvSpPr>
          <p:spPr>
            <a:xfrm>
              <a:off x="3550295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1638"/>
                  </a:lnTo>
                  <a:lnTo>
                    <a:pt x="12798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5" name="object 489">
              <a:extLst>
                <a:ext uri="{FF2B5EF4-FFF2-40B4-BE49-F238E27FC236}">
                  <a16:creationId xmlns:a16="http://schemas.microsoft.com/office/drawing/2014/main" id="{4AA9C511-735C-45A0-8CEE-828FFF869486}"/>
                </a:ext>
              </a:extLst>
            </p:cNvPr>
            <p:cNvSpPr/>
            <p:nvPr/>
          </p:nvSpPr>
          <p:spPr>
            <a:xfrm>
              <a:off x="1355960" y="4473114"/>
              <a:ext cx="53211" cy="104127"/>
            </a:xfrm>
            <a:custGeom>
              <a:avLst/>
              <a:gdLst/>
              <a:ahLst/>
              <a:cxnLst/>
              <a:rect l="l" t="t" r="r" b="b"/>
              <a:pathLst>
                <a:path w="53211" h="104127">
                  <a:moveTo>
                    <a:pt x="41647" y="55533"/>
                  </a:moveTo>
                  <a:lnTo>
                    <a:pt x="41647" y="78681"/>
                  </a:lnTo>
                  <a:lnTo>
                    <a:pt x="40491" y="84464"/>
                  </a:lnTo>
                  <a:lnTo>
                    <a:pt x="38178" y="87934"/>
                  </a:lnTo>
                  <a:lnTo>
                    <a:pt x="37021" y="104127"/>
                  </a:lnTo>
                  <a:lnTo>
                    <a:pt x="42803" y="101814"/>
                  </a:lnTo>
                  <a:lnTo>
                    <a:pt x="47429" y="96031"/>
                  </a:lnTo>
                  <a:lnTo>
                    <a:pt x="51703" y="85131"/>
                  </a:lnTo>
                  <a:lnTo>
                    <a:pt x="53211" y="70569"/>
                  </a:lnTo>
                  <a:lnTo>
                    <a:pt x="53207" y="62711"/>
                  </a:lnTo>
                  <a:lnTo>
                    <a:pt x="51540" y="47960"/>
                  </a:lnTo>
                  <a:lnTo>
                    <a:pt x="47429" y="38184"/>
                  </a:lnTo>
                  <a:lnTo>
                    <a:pt x="42803" y="32401"/>
                  </a:lnTo>
                  <a:lnTo>
                    <a:pt x="37021" y="28931"/>
                  </a:lnTo>
                  <a:lnTo>
                    <a:pt x="21972" y="28931"/>
                  </a:lnTo>
                  <a:lnTo>
                    <a:pt x="16190" y="32401"/>
                  </a:lnTo>
                  <a:lnTo>
                    <a:pt x="12720" y="38184"/>
                  </a:lnTo>
                  <a:lnTo>
                    <a:pt x="12720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1814"/>
                  </a:lnTo>
                  <a:lnTo>
                    <a:pt x="12720" y="84464"/>
                  </a:lnTo>
                  <a:lnTo>
                    <a:pt x="12720" y="49750"/>
                  </a:lnTo>
                  <a:lnTo>
                    <a:pt x="15033" y="42810"/>
                  </a:lnTo>
                  <a:lnTo>
                    <a:pt x="19659" y="39340"/>
                  </a:lnTo>
                  <a:lnTo>
                    <a:pt x="31239" y="39340"/>
                  </a:lnTo>
                  <a:lnTo>
                    <a:pt x="34708" y="41654"/>
                  </a:lnTo>
                  <a:lnTo>
                    <a:pt x="37021" y="45124"/>
                  </a:lnTo>
                  <a:lnTo>
                    <a:pt x="40491" y="48593"/>
                  </a:lnTo>
                  <a:lnTo>
                    <a:pt x="41647" y="55533"/>
                  </a:lnTo>
                  <a:close/>
                </a:path>
                <a:path w="53211" h="104127">
                  <a:moveTo>
                    <a:pt x="38178" y="87934"/>
                  </a:moveTo>
                  <a:lnTo>
                    <a:pt x="34708" y="92561"/>
                  </a:lnTo>
                  <a:lnTo>
                    <a:pt x="31239" y="93717"/>
                  </a:lnTo>
                  <a:lnTo>
                    <a:pt x="19659" y="93717"/>
                  </a:lnTo>
                  <a:lnTo>
                    <a:pt x="15033" y="91404"/>
                  </a:lnTo>
                  <a:lnTo>
                    <a:pt x="12720" y="84464"/>
                  </a:lnTo>
                  <a:lnTo>
                    <a:pt x="16190" y="101814"/>
                  </a:lnTo>
                  <a:lnTo>
                    <a:pt x="21972" y="104127"/>
                  </a:lnTo>
                  <a:lnTo>
                    <a:pt x="37021" y="104127"/>
                  </a:lnTo>
                  <a:lnTo>
                    <a:pt x="38178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6" name="object 490">
              <a:extLst>
                <a:ext uri="{FF2B5EF4-FFF2-40B4-BE49-F238E27FC236}">
                  <a16:creationId xmlns:a16="http://schemas.microsoft.com/office/drawing/2014/main" id="{DEFDF74F-D0CD-414D-88F6-8AA60AA39651}"/>
                </a:ext>
              </a:extLst>
            </p:cNvPr>
            <p:cNvSpPr/>
            <p:nvPr/>
          </p:nvSpPr>
          <p:spPr>
            <a:xfrm>
              <a:off x="1424206" y="4562206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8096"/>
                  </a:moveTo>
                  <a:lnTo>
                    <a:pt x="0" y="11566"/>
                  </a:lnTo>
                  <a:lnTo>
                    <a:pt x="4625" y="15036"/>
                  </a:lnTo>
                  <a:lnTo>
                    <a:pt x="8095" y="15036"/>
                  </a:lnTo>
                  <a:lnTo>
                    <a:pt x="11564" y="13879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1564" y="1156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3469" y="1156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7" name="object 482">
              <a:extLst>
                <a:ext uri="{FF2B5EF4-FFF2-40B4-BE49-F238E27FC236}">
                  <a16:creationId xmlns:a16="http://schemas.microsoft.com/office/drawing/2014/main" id="{5DA755AC-7B40-45F9-AFF8-77D4C4941CD3}"/>
                </a:ext>
              </a:extLst>
            </p:cNvPr>
            <p:cNvSpPr/>
            <p:nvPr/>
          </p:nvSpPr>
          <p:spPr>
            <a:xfrm>
              <a:off x="1490139" y="4519395"/>
              <a:ext cx="48586" cy="59003"/>
            </a:xfrm>
            <a:custGeom>
              <a:avLst/>
              <a:gdLst/>
              <a:ahLst/>
              <a:cxnLst/>
              <a:rect l="l" t="t" r="r" b="b"/>
              <a:pathLst>
                <a:path w="48586" h="59003">
                  <a:moveTo>
                    <a:pt x="47429" y="0"/>
                  </a:moveTo>
                  <a:lnTo>
                    <a:pt x="43960" y="3469"/>
                  </a:lnTo>
                  <a:lnTo>
                    <a:pt x="41647" y="6939"/>
                  </a:lnTo>
                  <a:lnTo>
                    <a:pt x="37021" y="8096"/>
                  </a:lnTo>
                  <a:lnTo>
                    <a:pt x="32395" y="18506"/>
                  </a:lnTo>
                  <a:lnTo>
                    <a:pt x="41647" y="18506"/>
                  </a:lnTo>
                  <a:lnTo>
                    <a:pt x="48586" y="16192"/>
                  </a:lnTo>
                  <a:lnTo>
                    <a:pt x="47429" y="0"/>
                  </a:lnTo>
                  <a:close/>
                </a:path>
                <a:path w="48586" h="59003">
                  <a:moveTo>
                    <a:pt x="37021" y="8096"/>
                  </a:moveTo>
                  <a:lnTo>
                    <a:pt x="12736" y="8096"/>
                  </a:lnTo>
                  <a:lnTo>
                    <a:pt x="12736" y="-30087"/>
                  </a:lnTo>
                  <a:lnTo>
                    <a:pt x="37021" y="-30087"/>
                  </a:lnTo>
                  <a:lnTo>
                    <a:pt x="40491" y="-28931"/>
                  </a:lnTo>
                  <a:lnTo>
                    <a:pt x="43960" y="-25461"/>
                  </a:lnTo>
                  <a:lnTo>
                    <a:pt x="47429" y="-21975"/>
                  </a:lnTo>
                  <a:lnTo>
                    <a:pt x="48586" y="-16192"/>
                  </a:lnTo>
                  <a:lnTo>
                    <a:pt x="48586" y="-4626"/>
                  </a:lnTo>
                  <a:lnTo>
                    <a:pt x="47429" y="0"/>
                  </a:lnTo>
                  <a:lnTo>
                    <a:pt x="48586" y="16192"/>
                  </a:lnTo>
                  <a:lnTo>
                    <a:pt x="53211" y="10409"/>
                  </a:lnTo>
                  <a:lnTo>
                    <a:pt x="57837" y="5783"/>
                  </a:lnTo>
                  <a:lnTo>
                    <a:pt x="61307" y="-1156"/>
                  </a:lnTo>
                  <a:lnTo>
                    <a:pt x="61307" y="-19662"/>
                  </a:lnTo>
                  <a:lnTo>
                    <a:pt x="57837" y="-27774"/>
                  </a:lnTo>
                  <a:lnTo>
                    <a:pt x="53211" y="-32401"/>
                  </a:lnTo>
                  <a:lnTo>
                    <a:pt x="47429" y="-38184"/>
                  </a:lnTo>
                  <a:lnTo>
                    <a:pt x="40491" y="-40497"/>
                  </a:lnTo>
                  <a:lnTo>
                    <a:pt x="0" y="-40497"/>
                  </a:lnTo>
                  <a:lnTo>
                    <a:pt x="0" y="56690"/>
                  </a:lnTo>
                  <a:lnTo>
                    <a:pt x="12736" y="56690"/>
                  </a:lnTo>
                  <a:lnTo>
                    <a:pt x="12736" y="18506"/>
                  </a:lnTo>
                  <a:lnTo>
                    <a:pt x="32395" y="18506"/>
                  </a:lnTo>
                  <a:lnTo>
                    <a:pt x="37021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8" name="object 483">
              <a:extLst>
                <a:ext uri="{FF2B5EF4-FFF2-40B4-BE49-F238E27FC236}">
                  <a16:creationId xmlns:a16="http://schemas.microsoft.com/office/drawing/2014/main" id="{E0D43AAC-28FB-4A00-8945-3E17066D28F2}"/>
                </a:ext>
              </a:extLst>
            </p:cNvPr>
            <p:cNvSpPr/>
            <p:nvPr/>
          </p:nvSpPr>
          <p:spPr>
            <a:xfrm>
              <a:off x="1560698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42803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2395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1647" y="30072"/>
                  </a:lnTo>
                  <a:lnTo>
                    <a:pt x="41647" y="31229"/>
                  </a:lnTo>
                  <a:lnTo>
                    <a:pt x="12736" y="31229"/>
                  </a:lnTo>
                  <a:lnTo>
                    <a:pt x="12736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close/>
                </a:path>
                <a:path w="53211" h="75196">
                  <a:moveTo>
                    <a:pt x="12736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7362" y="60160"/>
                  </a:lnTo>
                  <a:lnTo>
                    <a:pt x="13892" y="56690"/>
                  </a:lnTo>
                  <a:lnTo>
                    <a:pt x="12736" y="50907"/>
                  </a:lnTo>
                  <a:lnTo>
                    <a:pt x="12736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36" y="3469"/>
                  </a:lnTo>
                  <a:lnTo>
                    <a:pt x="8110" y="9253"/>
                  </a:lnTo>
                  <a:lnTo>
                    <a:pt x="7439" y="10280"/>
                  </a:lnTo>
                  <a:lnTo>
                    <a:pt x="2111" y="21293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171" y="54377"/>
                  </a:lnTo>
                  <a:lnTo>
                    <a:pt x="3484" y="62473"/>
                  </a:lnTo>
                  <a:lnTo>
                    <a:pt x="8110" y="67099"/>
                  </a:lnTo>
                  <a:lnTo>
                    <a:pt x="1273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09" name="object 484">
              <a:extLst>
                <a:ext uri="{FF2B5EF4-FFF2-40B4-BE49-F238E27FC236}">
                  <a16:creationId xmlns:a16="http://schemas.microsoft.com/office/drawing/2014/main" id="{3A2CACFA-8F08-49EC-9133-0A1F86E69471}"/>
                </a:ext>
              </a:extLst>
            </p:cNvPr>
            <p:cNvSpPr/>
            <p:nvPr/>
          </p:nvSpPr>
          <p:spPr>
            <a:xfrm>
              <a:off x="162664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20" y="74039"/>
                  </a:moveTo>
                  <a:lnTo>
                    <a:pt x="12720" y="21975"/>
                  </a:lnTo>
                  <a:lnTo>
                    <a:pt x="15033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11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2720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20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0" name="object 485">
              <a:extLst>
                <a:ext uri="{FF2B5EF4-FFF2-40B4-BE49-F238E27FC236}">
                  <a16:creationId xmlns:a16="http://schemas.microsoft.com/office/drawing/2014/main" id="{AB7A5747-4C79-4F1A-B6EF-4D02CFFE34A5}"/>
                </a:ext>
              </a:extLst>
            </p:cNvPr>
            <p:cNvSpPr/>
            <p:nvPr/>
          </p:nvSpPr>
          <p:spPr>
            <a:xfrm>
              <a:off x="1663652" y="4502045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50907"/>
                  </a:move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18" y="12722"/>
                  </a:lnTo>
                  <a:lnTo>
                    <a:pt x="23144" y="10409"/>
                  </a:lnTo>
                  <a:lnTo>
                    <a:pt x="32395" y="10409"/>
                  </a:lnTo>
                  <a:lnTo>
                    <a:pt x="35865" y="11566"/>
                  </a:lnTo>
                  <a:lnTo>
                    <a:pt x="38178" y="15036"/>
                  </a:lnTo>
                  <a:lnTo>
                    <a:pt x="40491" y="17349"/>
                  </a:lnTo>
                  <a:lnTo>
                    <a:pt x="41647" y="20819"/>
                  </a:lnTo>
                  <a:lnTo>
                    <a:pt x="41647" y="26602"/>
                  </a:lnTo>
                  <a:lnTo>
                    <a:pt x="53211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6273" y="6939"/>
                  </a:lnTo>
                  <a:lnTo>
                    <a:pt x="41647" y="2313"/>
                  </a:lnTo>
                  <a:lnTo>
                    <a:pt x="35865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1848" y="19758"/>
                  </a:lnTo>
                  <a:lnTo>
                    <a:pt x="0" y="33542"/>
                  </a:lnTo>
                  <a:lnTo>
                    <a:pt x="17" y="43326"/>
                  </a:lnTo>
                  <a:lnTo>
                    <a:pt x="2076" y="57158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3211" y="50907"/>
                  </a:lnTo>
                  <a:lnTo>
                    <a:pt x="41647" y="50907"/>
                  </a:lnTo>
                  <a:lnTo>
                    <a:pt x="41647" y="55533"/>
                  </a:lnTo>
                  <a:lnTo>
                    <a:pt x="40491" y="59003"/>
                  </a:lnTo>
                  <a:lnTo>
                    <a:pt x="38178" y="61316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1" name="object 486">
              <a:extLst>
                <a:ext uri="{FF2B5EF4-FFF2-40B4-BE49-F238E27FC236}">
                  <a16:creationId xmlns:a16="http://schemas.microsoft.com/office/drawing/2014/main" id="{8E2DBC86-0427-4D82-AD04-607AEF6F11FB}"/>
                </a:ext>
              </a:extLst>
            </p:cNvPr>
            <p:cNvSpPr/>
            <p:nvPr/>
          </p:nvSpPr>
          <p:spPr>
            <a:xfrm>
              <a:off x="1727272" y="4502045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18" y="75196"/>
                  </a:lnTo>
                  <a:lnTo>
                    <a:pt x="28967" y="75180"/>
                  </a:lnTo>
                  <a:lnTo>
                    <a:pt x="42114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2473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3144" y="65943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92" y="18506"/>
                  </a:lnTo>
                  <a:lnTo>
                    <a:pt x="16205" y="15036"/>
                  </a:lnTo>
                  <a:lnTo>
                    <a:pt x="18518" y="12722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55" h="75196">
                  <a:moveTo>
                    <a:pt x="41647" y="3469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2" name="object 487">
              <a:extLst>
                <a:ext uri="{FF2B5EF4-FFF2-40B4-BE49-F238E27FC236}">
                  <a16:creationId xmlns:a16="http://schemas.microsoft.com/office/drawing/2014/main" id="{0CA555FF-B96E-41C1-9D4E-9A814A67394B}"/>
                </a:ext>
              </a:extLst>
            </p:cNvPr>
            <p:cNvSpPr/>
            <p:nvPr/>
          </p:nvSpPr>
          <p:spPr>
            <a:xfrm>
              <a:off x="1793205" y="4502045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11579" y="74039"/>
                  </a:moveTo>
                  <a:lnTo>
                    <a:pt x="11579" y="21975"/>
                  </a:lnTo>
                  <a:lnTo>
                    <a:pt x="12736" y="18506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3552" y="13879"/>
                  </a:lnTo>
                  <a:lnTo>
                    <a:pt x="35865" y="17349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6180"/>
                  </a:lnTo>
                  <a:lnTo>
                    <a:pt x="41221" y="4187"/>
                  </a:ln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0423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3" name="object 488">
              <a:extLst>
                <a:ext uri="{FF2B5EF4-FFF2-40B4-BE49-F238E27FC236}">
                  <a16:creationId xmlns:a16="http://schemas.microsoft.com/office/drawing/2014/main" id="{A17D98DE-1689-49F1-9CC7-429469C9388B}"/>
                </a:ext>
              </a:extLst>
            </p:cNvPr>
            <p:cNvSpPr/>
            <p:nvPr/>
          </p:nvSpPr>
          <p:spPr>
            <a:xfrm>
              <a:off x="1851043" y="4485837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34708" y="80994"/>
                  </a:move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28926" y="91404"/>
                  </a:lnTo>
                  <a:lnTo>
                    <a:pt x="33552" y="90248"/>
                  </a:lnTo>
                  <a:lnTo>
                    <a:pt x="34708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4" name="object 480">
              <a:extLst>
                <a:ext uri="{FF2B5EF4-FFF2-40B4-BE49-F238E27FC236}">
                  <a16:creationId xmlns:a16="http://schemas.microsoft.com/office/drawing/2014/main" id="{9EA5B068-6B89-40BF-928C-6A0B32949916}"/>
                </a:ext>
              </a:extLst>
            </p:cNvPr>
            <p:cNvSpPr/>
            <p:nvPr/>
          </p:nvSpPr>
          <p:spPr>
            <a:xfrm>
              <a:off x="1926243" y="4502045"/>
              <a:ext cx="27754" cy="75196"/>
            </a:xfrm>
            <a:custGeom>
              <a:avLst/>
              <a:gdLst/>
              <a:ahLst/>
              <a:cxnLst/>
              <a:rect l="l" t="t" r="r" b="b"/>
              <a:pathLst>
                <a:path w="27754" h="75196">
                  <a:moveTo>
                    <a:pt x="19659" y="63630"/>
                  </a:moveTo>
                  <a:lnTo>
                    <a:pt x="19659" y="75196"/>
                  </a:lnTo>
                  <a:lnTo>
                    <a:pt x="27754" y="75196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27754" h="75196">
                  <a:moveTo>
                    <a:pt x="12720" y="72883"/>
                  </a:moveTo>
                  <a:lnTo>
                    <a:pt x="19659" y="75196"/>
                  </a:lnTo>
                  <a:lnTo>
                    <a:pt x="19659" y="63630"/>
                  </a:ln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2788" y="72883"/>
                  </a:lnTo>
                  <a:lnTo>
                    <a:pt x="48570" y="65943"/>
                  </a:lnTo>
                  <a:lnTo>
                    <a:pt x="54398" y="55426"/>
                  </a:lnTo>
                  <a:lnTo>
                    <a:pt x="56681" y="41638"/>
                  </a:lnTo>
                  <a:lnTo>
                    <a:pt x="56652" y="33289"/>
                  </a:lnTo>
                  <a:lnTo>
                    <a:pt x="53895" y="19564"/>
                  </a:lnTo>
                  <a:lnTo>
                    <a:pt x="48570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5" name="object 481">
              <a:extLst>
                <a:ext uri="{FF2B5EF4-FFF2-40B4-BE49-F238E27FC236}">
                  <a16:creationId xmlns:a16="http://schemas.microsoft.com/office/drawing/2014/main" id="{E02B333F-106B-4073-94EB-24975EFD5C7C}"/>
                </a:ext>
              </a:extLst>
            </p:cNvPr>
            <p:cNvSpPr/>
            <p:nvPr/>
          </p:nvSpPr>
          <p:spPr>
            <a:xfrm>
              <a:off x="1992175" y="4471958"/>
              <a:ext cx="38162" cy="104127"/>
            </a:xfrm>
            <a:custGeom>
              <a:avLst/>
              <a:gdLst/>
              <a:ahLst/>
              <a:cxnLst/>
              <a:rect l="l" t="t" r="r" b="b"/>
              <a:pathLst>
                <a:path w="38162" h="104127">
                  <a:moveTo>
                    <a:pt x="21972" y="31244"/>
                  </a:moveTo>
                  <a:lnTo>
                    <a:pt x="21972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162" y="1156"/>
                  </a:lnTo>
                  <a:lnTo>
                    <a:pt x="35849" y="0"/>
                  </a:lnTo>
                  <a:lnTo>
                    <a:pt x="24285" y="0"/>
                  </a:lnTo>
                  <a:lnTo>
                    <a:pt x="19659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10408" y="16192"/>
                  </a:lnTo>
                  <a:lnTo>
                    <a:pt x="10408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08" y="41654"/>
                  </a:lnTo>
                  <a:lnTo>
                    <a:pt x="10408" y="104127"/>
                  </a:lnTo>
                  <a:lnTo>
                    <a:pt x="21972" y="104127"/>
                  </a:lnTo>
                  <a:lnTo>
                    <a:pt x="21972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1972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6" name="object 476">
              <a:extLst>
                <a:ext uri="{FF2B5EF4-FFF2-40B4-BE49-F238E27FC236}">
                  <a16:creationId xmlns:a16="http://schemas.microsoft.com/office/drawing/2014/main" id="{5D9962C3-58BB-4B45-AC67-5B1619A8580B}"/>
                </a:ext>
              </a:extLst>
            </p:cNvPr>
            <p:cNvSpPr/>
            <p:nvPr/>
          </p:nvSpPr>
          <p:spPr>
            <a:xfrm>
              <a:off x="2069673" y="4502045"/>
              <a:ext cx="52055" cy="101814"/>
            </a:xfrm>
            <a:custGeom>
              <a:avLst/>
              <a:gdLst/>
              <a:ahLst/>
              <a:cxnLst/>
              <a:rect l="l" t="t" r="r" b="b"/>
              <a:pathLst>
                <a:path w="52055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659" y="65943"/>
                  </a:lnTo>
                  <a:lnTo>
                    <a:pt x="15033" y="6247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0083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5865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642" y="66623"/>
                  </a:lnTo>
                  <a:lnTo>
                    <a:pt x="50968" y="56200"/>
                  </a:lnTo>
                  <a:lnTo>
                    <a:pt x="52055" y="41638"/>
                  </a:lnTo>
                  <a:lnTo>
                    <a:pt x="52053" y="32626"/>
                  </a:lnTo>
                  <a:lnTo>
                    <a:pt x="50828" y="18317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055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0083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5865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7" name="object 477">
              <a:extLst>
                <a:ext uri="{FF2B5EF4-FFF2-40B4-BE49-F238E27FC236}">
                  <a16:creationId xmlns:a16="http://schemas.microsoft.com/office/drawing/2014/main" id="{6441D0A0-C9E8-4B17-879E-3A92B1C1B540}"/>
                </a:ext>
              </a:extLst>
            </p:cNvPr>
            <p:cNvSpPr/>
            <p:nvPr/>
          </p:nvSpPr>
          <p:spPr>
            <a:xfrm>
              <a:off x="2136762" y="4502045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8" name="object 478">
              <a:extLst>
                <a:ext uri="{FF2B5EF4-FFF2-40B4-BE49-F238E27FC236}">
                  <a16:creationId xmlns:a16="http://schemas.microsoft.com/office/drawing/2014/main" id="{5CE0077A-4A5C-463F-9D75-BFDA1F5B1B86}"/>
                </a:ext>
              </a:extLst>
            </p:cNvPr>
            <p:cNvSpPr/>
            <p:nvPr/>
          </p:nvSpPr>
          <p:spPr>
            <a:xfrm>
              <a:off x="2173784" y="4502045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44" y="26602"/>
                  </a:moveTo>
                  <a:lnTo>
                    <a:pt x="43944" y="42795"/>
                  </a:lnTo>
                  <a:lnTo>
                    <a:pt x="43769" y="47134"/>
                  </a:lnTo>
                  <a:lnTo>
                    <a:pt x="38882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659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86" y="65943"/>
                  </a:lnTo>
                  <a:lnTo>
                    <a:pt x="43944" y="26602"/>
                  </a:lnTo>
                  <a:close/>
                </a:path>
                <a:path w="48586" h="75196">
                  <a:moveTo>
                    <a:pt x="19659" y="63630"/>
                  </a:moveTo>
                  <a:lnTo>
                    <a:pt x="16190" y="59003"/>
                  </a:lnTo>
                  <a:lnTo>
                    <a:pt x="12720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20" y="20819"/>
                  </a:lnTo>
                  <a:lnTo>
                    <a:pt x="16190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8586" y="65943"/>
                  </a:lnTo>
                  <a:lnTo>
                    <a:pt x="54405" y="55428"/>
                  </a:lnTo>
                  <a:lnTo>
                    <a:pt x="56681" y="41638"/>
                  </a:lnTo>
                  <a:lnTo>
                    <a:pt x="56653" y="33295"/>
                  </a:lnTo>
                  <a:lnTo>
                    <a:pt x="53903" y="19566"/>
                  </a:lnTo>
                  <a:lnTo>
                    <a:pt x="48586" y="9253"/>
                  </a:lnTo>
                  <a:lnTo>
                    <a:pt x="42788" y="3469"/>
                  </a:lnTo>
                  <a:lnTo>
                    <a:pt x="35849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60"/>
                  </a:lnTo>
                  <a:lnTo>
                    <a:pt x="1912" y="56791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9" name="object 479">
              <a:extLst>
                <a:ext uri="{FF2B5EF4-FFF2-40B4-BE49-F238E27FC236}">
                  <a16:creationId xmlns:a16="http://schemas.microsoft.com/office/drawing/2014/main" id="{00E5F5FF-20EA-4BA1-A612-DD7591C4B574}"/>
                </a:ext>
              </a:extLst>
            </p:cNvPr>
            <p:cNvSpPr/>
            <p:nvPr/>
          </p:nvSpPr>
          <p:spPr>
            <a:xfrm>
              <a:off x="2242030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7006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7346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24" y="104127"/>
                  </a:lnTo>
                  <a:lnTo>
                    <a:pt x="37006" y="101814"/>
                  </a:lnTo>
                  <a:lnTo>
                    <a:pt x="40491" y="96031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06" y="32401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0" name="object 472">
              <a:extLst>
                <a:ext uri="{FF2B5EF4-FFF2-40B4-BE49-F238E27FC236}">
                  <a16:creationId xmlns:a16="http://schemas.microsoft.com/office/drawing/2014/main" id="{DF216374-B146-4EB1-9F9B-D7A3A483F460}"/>
                </a:ext>
              </a:extLst>
            </p:cNvPr>
            <p:cNvSpPr/>
            <p:nvPr/>
          </p:nvSpPr>
          <p:spPr>
            <a:xfrm>
              <a:off x="2311432" y="4503202"/>
              <a:ext cx="48647" cy="74039"/>
            </a:xfrm>
            <a:custGeom>
              <a:avLst/>
              <a:gdLst/>
              <a:ahLst/>
              <a:cxnLst/>
              <a:rect l="l" t="t" r="r" b="b"/>
              <a:pathLst>
                <a:path w="48647" h="74039">
                  <a:moveTo>
                    <a:pt x="11564" y="0"/>
                  </a:moveTo>
                  <a:lnTo>
                    <a:pt x="0" y="0"/>
                  </a:lnTo>
                  <a:lnTo>
                    <a:pt x="0" y="56690"/>
                  </a:lnTo>
                  <a:lnTo>
                    <a:pt x="2312" y="63630"/>
                  </a:lnTo>
                  <a:lnTo>
                    <a:pt x="5782" y="68256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7099"/>
                  </a:lnTo>
                  <a:lnTo>
                    <a:pt x="38178" y="72883"/>
                  </a:lnTo>
                  <a:lnTo>
                    <a:pt x="48647" y="72883"/>
                  </a:lnTo>
                  <a:lnTo>
                    <a:pt x="4864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1316"/>
                  </a:lnTo>
                  <a:lnTo>
                    <a:pt x="30083" y="63630"/>
                  </a:lnTo>
                  <a:lnTo>
                    <a:pt x="15033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1" name="object 473">
              <a:extLst>
                <a:ext uri="{FF2B5EF4-FFF2-40B4-BE49-F238E27FC236}">
                  <a16:creationId xmlns:a16="http://schemas.microsoft.com/office/drawing/2014/main" id="{9B707C6C-A696-4D91-B19B-22B6005D9322}"/>
                </a:ext>
              </a:extLst>
            </p:cNvPr>
            <p:cNvSpPr/>
            <p:nvPr/>
          </p:nvSpPr>
          <p:spPr>
            <a:xfrm>
              <a:off x="2375036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2" name="object 474">
              <a:extLst>
                <a:ext uri="{FF2B5EF4-FFF2-40B4-BE49-F238E27FC236}">
                  <a16:creationId xmlns:a16="http://schemas.microsoft.com/office/drawing/2014/main" id="{87E8A2D2-1D5F-4E55-83D5-8031EA21E972}"/>
                </a:ext>
              </a:extLst>
            </p:cNvPr>
            <p:cNvSpPr/>
            <p:nvPr/>
          </p:nvSpPr>
          <p:spPr>
            <a:xfrm>
              <a:off x="2432859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3" name="object 475">
              <a:extLst>
                <a:ext uri="{FF2B5EF4-FFF2-40B4-BE49-F238E27FC236}">
                  <a16:creationId xmlns:a16="http://schemas.microsoft.com/office/drawing/2014/main" id="{839B6327-CDD0-46D1-8E11-A3F29FA58EC3}"/>
                </a:ext>
              </a:extLst>
            </p:cNvPr>
            <p:cNvSpPr/>
            <p:nvPr/>
          </p:nvSpPr>
          <p:spPr>
            <a:xfrm>
              <a:off x="2478037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337" y="45108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4" name="object 469">
              <a:extLst>
                <a:ext uri="{FF2B5EF4-FFF2-40B4-BE49-F238E27FC236}">
                  <a16:creationId xmlns:a16="http://schemas.microsoft.com/office/drawing/2014/main" id="{18B7E9E2-F44C-4F52-9424-FD46FA521C93}"/>
                </a:ext>
              </a:extLst>
            </p:cNvPr>
            <p:cNvSpPr/>
            <p:nvPr/>
          </p:nvSpPr>
          <p:spPr>
            <a:xfrm>
              <a:off x="2570553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5" name="object 470">
              <a:extLst>
                <a:ext uri="{FF2B5EF4-FFF2-40B4-BE49-F238E27FC236}">
                  <a16:creationId xmlns:a16="http://schemas.microsoft.com/office/drawing/2014/main" id="{6ED7D29B-9912-410E-B4EA-3671F27732ED}"/>
                </a:ext>
              </a:extLst>
            </p:cNvPr>
            <p:cNvSpPr/>
            <p:nvPr/>
          </p:nvSpPr>
          <p:spPr>
            <a:xfrm>
              <a:off x="2637627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6226"/>
                  </a:lnTo>
                  <a:lnTo>
                    <a:pt x="41237" y="4199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6" name="object 471">
              <a:extLst>
                <a:ext uri="{FF2B5EF4-FFF2-40B4-BE49-F238E27FC236}">
                  <a16:creationId xmlns:a16="http://schemas.microsoft.com/office/drawing/2014/main" id="{5FBE4B20-DA81-4D42-824A-1DD7CBD970D0}"/>
                </a:ext>
              </a:extLst>
            </p:cNvPr>
            <p:cNvSpPr/>
            <p:nvPr/>
          </p:nvSpPr>
          <p:spPr>
            <a:xfrm>
              <a:off x="27000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7" name="object 461">
              <a:extLst>
                <a:ext uri="{FF2B5EF4-FFF2-40B4-BE49-F238E27FC236}">
                  <a16:creationId xmlns:a16="http://schemas.microsoft.com/office/drawing/2014/main" id="{543A31FF-5989-43B1-8019-E7917CF00561}"/>
                </a:ext>
              </a:extLst>
            </p:cNvPr>
            <p:cNvSpPr/>
            <p:nvPr/>
          </p:nvSpPr>
          <p:spPr>
            <a:xfrm>
              <a:off x="27984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1895" y="10409"/>
                  </a:move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5705" y="3238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8" name="object 462">
              <a:extLst>
                <a:ext uri="{FF2B5EF4-FFF2-40B4-BE49-F238E27FC236}">
                  <a16:creationId xmlns:a16="http://schemas.microsoft.com/office/drawing/2014/main" id="{1790A6C4-7000-4A49-BAB4-D053F7938A6F}"/>
                </a:ext>
              </a:extLst>
            </p:cNvPr>
            <p:cNvSpPr/>
            <p:nvPr/>
          </p:nvSpPr>
          <p:spPr>
            <a:xfrm>
              <a:off x="28608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6" y="32223"/>
                  </a:lnTo>
                  <a:lnTo>
                    <a:pt x="50224" y="18170"/>
                  </a:lnTo>
                  <a:lnTo>
                    <a:pt x="45024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29" name="object 463">
              <a:extLst>
                <a:ext uri="{FF2B5EF4-FFF2-40B4-BE49-F238E27FC236}">
                  <a16:creationId xmlns:a16="http://schemas.microsoft.com/office/drawing/2014/main" id="{41E3DB94-E04D-4408-BD32-70533ECD892A}"/>
                </a:ext>
              </a:extLst>
            </p:cNvPr>
            <p:cNvSpPr/>
            <p:nvPr/>
          </p:nvSpPr>
          <p:spPr>
            <a:xfrm>
              <a:off x="2926893" y="4502045"/>
              <a:ext cx="28834" cy="74039"/>
            </a:xfrm>
            <a:custGeom>
              <a:avLst/>
              <a:gdLst/>
              <a:ahLst/>
              <a:cxnLst/>
              <a:rect l="l" t="t" r="r" b="b"/>
              <a:pathLst>
                <a:path w="28834" h="74039">
                  <a:moveTo>
                    <a:pt x="28834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28834" y="12722"/>
                  </a:lnTo>
                  <a:lnTo>
                    <a:pt x="2883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0" name="object 464">
              <a:extLst>
                <a:ext uri="{FF2B5EF4-FFF2-40B4-BE49-F238E27FC236}">
                  <a16:creationId xmlns:a16="http://schemas.microsoft.com/office/drawing/2014/main" id="{05A13B8C-6B3A-4E5E-8708-8A90C6BDB1A3}"/>
                </a:ext>
              </a:extLst>
            </p:cNvPr>
            <p:cNvSpPr/>
            <p:nvPr/>
          </p:nvSpPr>
          <p:spPr>
            <a:xfrm>
              <a:off x="29626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5533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1" name="object 465">
              <a:extLst>
                <a:ext uri="{FF2B5EF4-FFF2-40B4-BE49-F238E27FC236}">
                  <a16:creationId xmlns:a16="http://schemas.microsoft.com/office/drawing/2014/main" id="{9FD6E68D-14CE-4182-963C-70AF17AB32D7}"/>
                </a:ext>
              </a:extLst>
            </p:cNvPr>
            <p:cNvSpPr/>
            <p:nvPr/>
          </p:nvSpPr>
          <p:spPr>
            <a:xfrm>
              <a:off x="30263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4626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2" name="object 466">
              <a:extLst>
                <a:ext uri="{FF2B5EF4-FFF2-40B4-BE49-F238E27FC236}">
                  <a16:creationId xmlns:a16="http://schemas.microsoft.com/office/drawing/2014/main" id="{F627712B-A22B-4BFA-A88B-572FDA3FC7BC}"/>
                </a:ext>
              </a:extLst>
            </p:cNvPr>
            <p:cNvSpPr/>
            <p:nvPr/>
          </p:nvSpPr>
          <p:spPr>
            <a:xfrm>
              <a:off x="30541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2385"/>
                  </a:lnTo>
                  <a:lnTo>
                    <a:pt x="12643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3" name="object 467">
              <a:extLst>
                <a:ext uri="{FF2B5EF4-FFF2-40B4-BE49-F238E27FC236}">
                  <a16:creationId xmlns:a16="http://schemas.microsoft.com/office/drawing/2014/main" id="{1B58E9EB-4322-447B-A97B-DEAD1D905388}"/>
                </a:ext>
              </a:extLst>
            </p:cNvPr>
            <p:cNvSpPr/>
            <p:nvPr/>
          </p:nvSpPr>
          <p:spPr>
            <a:xfrm>
              <a:off x="3117629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4" name="object 468">
              <a:extLst>
                <a:ext uri="{FF2B5EF4-FFF2-40B4-BE49-F238E27FC236}">
                  <a16:creationId xmlns:a16="http://schemas.microsoft.com/office/drawing/2014/main" id="{894CBD35-8654-4849-8287-57EB531CBE9F}"/>
                </a:ext>
              </a:extLst>
            </p:cNvPr>
            <p:cNvSpPr/>
            <p:nvPr/>
          </p:nvSpPr>
          <p:spPr>
            <a:xfrm>
              <a:off x="3181311" y="4502045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3392" y="28915"/>
                  </a:lnTo>
                  <a:lnTo>
                    <a:pt x="4625" y="32385"/>
                  </a:lnTo>
                  <a:lnTo>
                    <a:pt x="6938" y="33542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4039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2795"/>
                  </a:lnTo>
                  <a:lnTo>
                    <a:pt x="4055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4289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5926" y="18506"/>
                  </a:lnTo>
                  <a:lnTo>
                    <a:pt x="3592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5" name="object 457">
              <a:extLst>
                <a:ext uri="{FF2B5EF4-FFF2-40B4-BE49-F238E27FC236}">
                  <a16:creationId xmlns:a16="http://schemas.microsoft.com/office/drawing/2014/main" id="{7C65F374-B18A-497B-8F49-91AAF7830534}"/>
                </a:ext>
              </a:extLst>
            </p:cNvPr>
            <p:cNvSpPr/>
            <p:nvPr/>
          </p:nvSpPr>
          <p:spPr>
            <a:xfrm>
              <a:off x="3268122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6" name="object 458">
              <a:extLst>
                <a:ext uri="{FF2B5EF4-FFF2-40B4-BE49-F238E27FC236}">
                  <a16:creationId xmlns:a16="http://schemas.microsoft.com/office/drawing/2014/main" id="{CF73F99A-FF26-42F1-9BCD-34873689CFF7}"/>
                </a:ext>
              </a:extLst>
            </p:cNvPr>
            <p:cNvSpPr/>
            <p:nvPr/>
          </p:nvSpPr>
          <p:spPr>
            <a:xfrm>
              <a:off x="3314380" y="4473114"/>
              <a:ext cx="49650" cy="102970"/>
            </a:xfrm>
            <a:custGeom>
              <a:avLst/>
              <a:gdLst/>
              <a:ahLst/>
              <a:cxnLst/>
              <a:rect l="l" t="t" r="r" b="b"/>
              <a:pathLst>
                <a:path w="49650" h="102970">
                  <a:moveTo>
                    <a:pt x="26521" y="39340"/>
                  </a:moveTo>
                  <a:lnTo>
                    <a:pt x="30067" y="39340"/>
                  </a:lnTo>
                  <a:lnTo>
                    <a:pt x="34693" y="42810"/>
                  </a:lnTo>
                  <a:lnTo>
                    <a:pt x="37006" y="46280"/>
                  </a:lnTo>
                  <a:lnTo>
                    <a:pt x="37006" y="102970"/>
                  </a:lnTo>
                  <a:lnTo>
                    <a:pt x="49650" y="102970"/>
                  </a:lnTo>
                  <a:lnTo>
                    <a:pt x="49650" y="54377"/>
                  </a:lnTo>
                  <a:lnTo>
                    <a:pt x="48329" y="45157"/>
                  </a:lnTo>
                  <a:lnTo>
                    <a:pt x="42010" y="33130"/>
                  </a:lnTo>
                  <a:lnTo>
                    <a:pt x="30067" y="28931"/>
                  </a:lnTo>
                  <a:lnTo>
                    <a:pt x="23128" y="28931"/>
                  </a:lnTo>
                  <a:lnTo>
                    <a:pt x="17269" y="32401"/>
                  </a:lnTo>
                  <a:lnTo>
                    <a:pt x="12643" y="38184"/>
                  </a:lnTo>
                  <a:lnTo>
                    <a:pt x="12643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2643" y="102970"/>
                  </a:lnTo>
                  <a:lnTo>
                    <a:pt x="12643" y="50907"/>
                  </a:lnTo>
                  <a:lnTo>
                    <a:pt x="13877" y="47437"/>
                  </a:lnTo>
                  <a:lnTo>
                    <a:pt x="18503" y="42810"/>
                  </a:lnTo>
                  <a:lnTo>
                    <a:pt x="23128" y="39340"/>
                  </a:lnTo>
                  <a:lnTo>
                    <a:pt x="26521" y="39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7" name="object 459">
              <a:extLst>
                <a:ext uri="{FF2B5EF4-FFF2-40B4-BE49-F238E27FC236}">
                  <a16:creationId xmlns:a16="http://schemas.microsoft.com/office/drawing/2014/main" id="{B7AE7E7C-0352-4284-99EF-9343767BEE8B}"/>
                </a:ext>
              </a:extLst>
            </p:cNvPr>
            <p:cNvSpPr/>
            <p:nvPr/>
          </p:nvSpPr>
          <p:spPr>
            <a:xfrm>
              <a:off x="3379141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8" name="object 460">
              <a:extLst>
                <a:ext uri="{FF2B5EF4-FFF2-40B4-BE49-F238E27FC236}">
                  <a16:creationId xmlns:a16="http://schemas.microsoft.com/office/drawing/2014/main" id="{7D609378-7CFB-4F10-B9CD-5DCF46BC4971}"/>
                </a:ext>
              </a:extLst>
            </p:cNvPr>
            <p:cNvSpPr/>
            <p:nvPr/>
          </p:nvSpPr>
          <p:spPr>
            <a:xfrm>
              <a:off x="3438042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9" name="object 453">
              <a:extLst>
                <a:ext uri="{FF2B5EF4-FFF2-40B4-BE49-F238E27FC236}">
                  <a16:creationId xmlns:a16="http://schemas.microsoft.com/office/drawing/2014/main" id="{CFF226BC-408D-48B5-B687-FFC634F41ACE}"/>
                </a:ext>
              </a:extLst>
            </p:cNvPr>
            <p:cNvSpPr/>
            <p:nvPr/>
          </p:nvSpPr>
          <p:spPr>
            <a:xfrm>
              <a:off x="3515601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6257" y="10409"/>
                  </a:move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50883" y="17349"/>
                  </a:lnTo>
                  <a:lnTo>
                    <a:pt x="54430" y="12722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0" name="object 454">
              <a:extLst>
                <a:ext uri="{FF2B5EF4-FFF2-40B4-BE49-F238E27FC236}">
                  <a16:creationId xmlns:a16="http://schemas.microsoft.com/office/drawing/2014/main" id="{AA06652B-B6F1-4913-B492-E31BE1ECD165}"/>
                </a:ext>
              </a:extLst>
            </p:cNvPr>
            <p:cNvSpPr/>
            <p:nvPr/>
          </p:nvSpPr>
          <p:spPr>
            <a:xfrm>
              <a:off x="3616289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8989" y="75182"/>
                  </a:lnTo>
                  <a:lnTo>
                    <a:pt x="42475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1" name="object 455">
              <a:extLst>
                <a:ext uri="{FF2B5EF4-FFF2-40B4-BE49-F238E27FC236}">
                  <a16:creationId xmlns:a16="http://schemas.microsoft.com/office/drawing/2014/main" id="{7594EE30-5415-43CC-887E-1524823C25C8}"/>
                </a:ext>
              </a:extLst>
            </p:cNvPr>
            <p:cNvSpPr/>
            <p:nvPr/>
          </p:nvSpPr>
          <p:spPr>
            <a:xfrm>
              <a:off x="367981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2" name="object 456">
              <a:extLst>
                <a:ext uri="{FF2B5EF4-FFF2-40B4-BE49-F238E27FC236}">
                  <a16:creationId xmlns:a16="http://schemas.microsoft.com/office/drawing/2014/main" id="{CF19E906-AFD5-4571-9936-19E0EB91AEED}"/>
                </a:ext>
              </a:extLst>
            </p:cNvPr>
            <p:cNvSpPr/>
            <p:nvPr/>
          </p:nvSpPr>
          <p:spPr>
            <a:xfrm>
              <a:off x="3737639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80994"/>
                  </a:lnTo>
                  <a:lnTo>
                    <a:pt x="25441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3" name="object 451">
              <a:extLst>
                <a:ext uri="{FF2B5EF4-FFF2-40B4-BE49-F238E27FC236}">
                  <a16:creationId xmlns:a16="http://schemas.microsoft.com/office/drawing/2014/main" id="{EA0E028B-44D0-4EB1-A811-05B72C978052}"/>
                </a:ext>
              </a:extLst>
            </p:cNvPr>
            <p:cNvSpPr/>
            <p:nvPr/>
          </p:nvSpPr>
          <p:spPr>
            <a:xfrm>
              <a:off x="3812885" y="4502045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801" y="47134"/>
                  </a:lnTo>
                  <a:lnTo>
                    <a:pt x="39355" y="61137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8735" y="65779"/>
                  </a:lnTo>
                  <a:lnTo>
                    <a:pt x="54891" y="55417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3630"/>
                  </a:lnTo>
                  <a:close/>
                </a:path>
                <a:path w="56742" h="75196">
                  <a:moveTo>
                    <a:pt x="43944" y="72883"/>
                  </a:moveTo>
                  <a:lnTo>
                    <a:pt x="39355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4" name="object 452">
              <a:extLst>
                <a:ext uri="{FF2B5EF4-FFF2-40B4-BE49-F238E27FC236}">
                  <a16:creationId xmlns:a16="http://schemas.microsoft.com/office/drawing/2014/main" id="{729F7DC8-5C3B-4E3C-AD2C-ECEEE74D685F}"/>
                </a:ext>
              </a:extLst>
            </p:cNvPr>
            <p:cNvSpPr/>
            <p:nvPr/>
          </p:nvSpPr>
          <p:spPr>
            <a:xfrm>
              <a:off x="3883506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5" name="object 445">
              <a:extLst>
                <a:ext uri="{FF2B5EF4-FFF2-40B4-BE49-F238E27FC236}">
                  <a16:creationId xmlns:a16="http://schemas.microsoft.com/office/drawing/2014/main" id="{A2328AF2-08C9-48F8-AA74-B11084B1539B}"/>
                </a:ext>
              </a:extLst>
            </p:cNvPr>
            <p:cNvSpPr/>
            <p:nvPr/>
          </p:nvSpPr>
          <p:spPr>
            <a:xfrm>
              <a:off x="395289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3469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6" name="object 446">
              <a:extLst>
                <a:ext uri="{FF2B5EF4-FFF2-40B4-BE49-F238E27FC236}">
                  <a16:creationId xmlns:a16="http://schemas.microsoft.com/office/drawing/2014/main" id="{BF83CC39-316B-496A-95CB-3EFA2A8A4DFE}"/>
                </a:ext>
              </a:extLst>
            </p:cNvPr>
            <p:cNvSpPr/>
            <p:nvPr/>
          </p:nvSpPr>
          <p:spPr>
            <a:xfrm>
              <a:off x="4013028" y="4503202"/>
              <a:ext cx="53196" cy="72883"/>
            </a:xfrm>
            <a:custGeom>
              <a:avLst/>
              <a:gdLst/>
              <a:ahLst/>
              <a:cxnLst/>
              <a:rect l="l" t="t" r="r" b="b"/>
              <a:pathLst>
                <a:path w="53196" h="72883">
                  <a:moveTo>
                    <a:pt x="26521" y="26602"/>
                  </a:moveTo>
                  <a:lnTo>
                    <a:pt x="13877" y="0"/>
                  </a:lnTo>
                  <a:lnTo>
                    <a:pt x="1079" y="0"/>
                  </a:lnTo>
                  <a:lnTo>
                    <a:pt x="20816" y="35855"/>
                  </a:lnTo>
                  <a:lnTo>
                    <a:pt x="0" y="72883"/>
                  </a:lnTo>
                  <a:lnTo>
                    <a:pt x="13877" y="72883"/>
                  </a:lnTo>
                  <a:lnTo>
                    <a:pt x="26521" y="46280"/>
                  </a:lnTo>
                  <a:lnTo>
                    <a:pt x="39319" y="72883"/>
                  </a:lnTo>
                  <a:lnTo>
                    <a:pt x="53196" y="72883"/>
                  </a:lnTo>
                  <a:lnTo>
                    <a:pt x="33459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7" name="object 447">
              <a:extLst>
                <a:ext uri="{FF2B5EF4-FFF2-40B4-BE49-F238E27FC236}">
                  <a16:creationId xmlns:a16="http://schemas.microsoft.com/office/drawing/2014/main" id="{DBEE085F-F562-49B6-A9A0-CD8A0119AE9E}"/>
                </a:ext>
              </a:extLst>
            </p:cNvPr>
            <p:cNvSpPr/>
            <p:nvPr/>
          </p:nvSpPr>
          <p:spPr>
            <a:xfrm>
              <a:off x="407424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847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847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473" y="59003"/>
                  </a:lnTo>
                  <a:lnTo>
                    <a:pt x="37160" y="61316"/>
                  </a:lnTo>
                  <a:lnTo>
                    <a:pt x="34847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8" name="object 448">
              <a:extLst>
                <a:ext uri="{FF2B5EF4-FFF2-40B4-BE49-F238E27FC236}">
                  <a16:creationId xmlns:a16="http://schemas.microsoft.com/office/drawing/2014/main" id="{6634F881-4393-4119-B532-FDAD4D1C55CC}"/>
                </a:ext>
              </a:extLst>
            </p:cNvPr>
            <p:cNvSpPr/>
            <p:nvPr/>
          </p:nvSpPr>
          <p:spPr>
            <a:xfrm>
              <a:off x="413684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49" name="object 449">
              <a:extLst>
                <a:ext uri="{FF2B5EF4-FFF2-40B4-BE49-F238E27FC236}">
                  <a16:creationId xmlns:a16="http://schemas.microsoft.com/office/drawing/2014/main" id="{F8827708-BB34-4740-9B9C-1C960B3E3738}"/>
                </a:ext>
              </a:extLst>
            </p:cNvPr>
            <p:cNvSpPr/>
            <p:nvPr/>
          </p:nvSpPr>
          <p:spPr>
            <a:xfrm>
              <a:off x="4200372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10027"/>
                  </a:move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6435" y="10027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0" name="object 450">
              <a:extLst>
                <a:ext uri="{FF2B5EF4-FFF2-40B4-BE49-F238E27FC236}">
                  <a16:creationId xmlns:a16="http://schemas.microsoft.com/office/drawing/2014/main" id="{A62B0E13-932F-473A-A961-F59D5907AFD4}"/>
                </a:ext>
              </a:extLst>
            </p:cNvPr>
            <p:cNvSpPr/>
            <p:nvPr/>
          </p:nvSpPr>
          <p:spPr>
            <a:xfrm>
              <a:off x="4264054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14956" y="8793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1" name="object 437">
              <a:extLst>
                <a:ext uri="{FF2B5EF4-FFF2-40B4-BE49-F238E27FC236}">
                  <a16:creationId xmlns:a16="http://schemas.microsoft.com/office/drawing/2014/main" id="{D94533A2-3DA6-4B9E-9EB3-53AFBEE8BF25}"/>
                </a:ext>
              </a:extLst>
            </p:cNvPr>
            <p:cNvSpPr/>
            <p:nvPr/>
          </p:nvSpPr>
          <p:spPr>
            <a:xfrm>
              <a:off x="1486670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18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8518" y="62473"/>
                  </a:lnTo>
                  <a:lnTo>
                    <a:pt x="15049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49" y="15036"/>
                  </a:lnTo>
                  <a:lnTo>
                    <a:pt x="18518" y="11566"/>
                  </a:lnTo>
                  <a:lnTo>
                    <a:pt x="21987" y="9253"/>
                  </a:lnTo>
                  <a:lnTo>
                    <a:pt x="31239" y="9253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5445"/>
                  </a:lnTo>
                  <a:lnTo>
                    <a:pt x="52055" y="25445"/>
                  </a:lnTo>
                  <a:lnTo>
                    <a:pt x="52055" y="17349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18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2" name="object 438">
              <a:extLst>
                <a:ext uri="{FF2B5EF4-FFF2-40B4-BE49-F238E27FC236}">
                  <a16:creationId xmlns:a16="http://schemas.microsoft.com/office/drawing/2014/main" id="{55743A4F-1835-4734-A8F1-CF156286295D}"/>
                </a:ext>
              </a:extLst>
            </p:cNvPr>
            <p:cNvSpPr/>
            <p:nvPr/>
          </p:nvSpPr>
          <p:spPr>
            <a:xfrm>
              <a:off x="1551446" y="4658237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8586" y="72883"/>
                  </a:moveTo>
                  <a:lnTo>
                    <a:pt x="48586" y="0"/>
                  </a:lnTo>
                  <a:lnTo>
                    <a:pt x="37021" y="0"/>
                  </a:lnTo>
                  <a:lnTo>
                    <a:pt x="37021" y="53220"/>
                  </a:lnTo>
                  <a:lnTo>
                    <a:pt x="34708" y="60160"/>
                  </a:lnTo>
                  <a:lnTo>
                    <a:pt x="28926" y="63630"/>
                  </a:lnTo>
                  <a:lnTo>
                    <a:pt x="15049" y="63630"/>
                  </a:lnTo>
                  <a:lnTo>
                    <a:pt x="11579" y="57846"/>
                  </a:lnTo>
                  <a:lnTo>
                    <a:pt x="11579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156" y="62473"/>
                  </a:lnTo>
                  <a:lnTo>
                    <a:pt x="4625" y="67099"/>
                  </a:lnTo>
                  <a:lnTo>
                    <a:pt x="8095" y="71726"/>
                  </a:lnTo>
                  <a:lnTo>
                    <a:pt x="13892" y="74039"/>
                  </a:lnTo>
                  <a:lnTo>
                    <a:pt x="27770" y="74039"/>
                  </a:lnTo>
                  <a:lnTo>
                    <a:pt x="33552" y="71726"/>
                  </a:lnTo>
                  <a:lnTo>
                    <a:pt x="37021" y="65943"/>
                  </a:lnTo>
                  <a:lnTo>
                    <a:pt x="37021" y="72883"/>
                  </a:lnTo>
                  <a:lnTo>
                    <a:pt x="48586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3" name="object 439">
              <a:extLst>
                <a:ext uri="{FF2B5EF4-FFF2-40B4-BE49-F238E27FC236}">
                  <a16:creationId xmlns:a16="http://schemas.microsoft.com/office/drawing/2014/main" id="{4F7C5F4A-F9C7-491A-87EC-3AA05818EA80}"/>
                </a:ext>
              </a:extLst>
            </p:cNvPr>
            <p:cNvSpPr/>
            <p:nvPr/>
          </p:nvSpPr>
          <p:spPr>
            <a:xfrm>
              <a:off x="1615066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32395" y="63630"/>
                  </a:moveTo>
                  <a:lnTo>
                    <a:pt x="28926" y="64786"/>
                  </a:lnTo>
                  <a:lnTo>
                    <a:pt x="20831" y="64786"/>
                  </a:lnTo>
                  <a:lnTo>
                    <a:pt x="17362" y="63630"/>
                  </a:lnTo>
                  <a:lnTo>
                    <a:pt x="12736" y="59003"/>
                  </a:lnTo>
                  <a:lnTo>
                    <a:pt x="11579" y="55533"/>
                  </a:lnTo>
                  <a:lnTo>
                    <a:pt x="11579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54" y="68256"/>
                  </a:lnTo>
                  <a:lnTo>
                    <a:pt x="11579" y="72883"/>
                  </a:lnTo>
                  <a:lnTo>
                    <a:pt x="17362" y="75196"/>
                  </a:lnTo>
                  <a:lnTo>
                    <a:pt x="32395" y="75196"/>
                  </a:lnTo>
                  <a:lnTo>
                    <a:pt x="38178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7429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62" y="26602"/>
                  </a:lnTo>
                  <a:lnTo>
                    <a:pt x="15049" y="24289"/>
                  </a:lnTo>
                  <a:lnTo>
                    <a:pt x="13892" y="19662"/>
                  </a:lnTo>
                  <a:lnTo>
                    <a:pt x="13892" y="1619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1647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lnTo>
                    <a:pt x="12736" y="1156"/>
                  </a:lnTo>
                  <a:lnTo>
                    <a:pt x="8110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3469" y="28915"/>
                  </a:lnTo>
                  <a:lnTo>
                    <a:pt x="6954" y="33542"/>
                  </a:lnTo>
                  <a:lnTo>
                    <a:pt x="10423" y="34698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3144" y="41638"/>
                  </a:lnTo>
                  <a:lnTo>
                    <a:pt x="28926" y="43951"/>
                  </a:lnTo>
                  <a:lnTo>
                    <a:pt x="32395" y="46265"/>
                  </a:lnTo>
                  <a:lnTo>
                    <a:pt x="37021" y="49750"/>
                  </a:lnTo>
                  <a:lnTo>
                    <a:pt x="37021" y="60160"/>
                  </a:lnTo>
                  <a:lnTo>
                    <a:pt x="3239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4" name="object 440">
              <a:extLst>
                <a:ext uri="{FF2B5EF4-FFF2-40B4-BE49-F238E27FC236}">
                  <a16:creationId xmlns:a16="http://schemas.microsoft.com/office/drawing/2014/main" id="{0D36C510-228A-4C08-9A49-F4A5D54E98E7}"/>
                </a:ext>
              </a:extLst>
            </p:cNvPr>
            <p:cNvSpPr/>
            <p:nvPr/>
          </p:nvSpPr>
          <p:spPr>
            <a:xfrm>
              <a:off x="1671747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79" y="0"/>
                  </a:lnTo>
                  <a:lnTo>
                    <a:pt x="11579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5" name="object 441">
              <a:extLst>
                <a:ext uri="{FF2B5EF4-FFF2-40B4-BE49-F238E27FC236}">
                  <a16:creationId xmlns:a16="http://schemas.microsoft.com/office/drawing/2014/main" id="{3560C27E-D6DD-4B62-BFC7-1AF5B188F51C}"/>
                </a:ext>
              </a:extLst>
            </p:cNvPr>
            <p:cNvSpPr/>
            <p:nvPr/>
          </p:nvSpPr>
          <p:spPr>
            <a:xfrm>
              <a:off x="1714551" y="4657080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29" y="41903"/>
                  </a:moveTo>
                  <a:lnTo>
                    <a:pt x="2779" y="55634"/>
                  </a:lnTo>
                  <a:lnTo>
                    <a:pt x="8095" y="65943"/>
                  </a:lnTo>
                  <a:lnTo>
                    <a:pt x="13877" y="71726"/>
                  </a:lnTo>
                  <a:lnTo>
                    <a:pt x="12720" y="48593"/>
                  </a:lnTo>
                  <a:lnTo>
                    <a:pt x="12720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1566"/>
                  </a:lnTo>
                  <a:lnTo>
                    <a:pt x="23128" y="9253"/>
                  </a:lnTo>
                  <a:lnTo>
                    <a:pt x="33552" y="9253"/>
                  </a:lnTo>
                  <a:lnTo>
                    <a:pt x="37021" y="11566"/>
                  </a:lnTo>
                  <a:lnTo>
                    <a:pt x="40491" y="16192"/>
                  </a:lnTo>
                  <a:lnTo>
                    <a:pt x="42803" y="20819"/>
                  </a:lnTo>
                  <a:lnTo>
                    <a:pt x="45116" y="26602"/>
                  </a:lnTo>
                  <a:lnTo>
                    <a:pt x="45116" y="41638"/>
                  </a:lnTo>
                  <a:lnTo>
                    <a:pt x="44658" y="45978"/>
                  </a:lnTo>
                  <a:lnTo>
                    <a:pt x="39668" y="59980"/>
                  </a:lnTo>
                  <a:lnTo>
                    <a:pt x="28926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16190" y="57846"/>
                  </a:lnTo>
                  <a:lnTo>
                    <a:pt x="19659" y="75196"/>
                  </a:lnTo>
                  <a:lnTo>
                    <a:pt x="37021" y="75196"/>
                  </a:lnTo>
                  <a:lnTo>
                    <a:pt x="43960" y="71726"/>
                  </a:lnTo>
                  <a:lnTo>
                    <a:pt x="48586" y="65943"/>
                  </a:lnTo>
                  <a:lnTo>
                    <a:pt x="49416" y="64908"/>
                  </a:lnTo>
                  <a:lnTo>
                    <a:pt x="54989" y="53896"/>
                  </a:lnTo>
                  <a:lnTo>
                    <a:pt x="56681" y="40482"/>
                  </a:lnTo>
                  <a:lnTo>
                    <a:pt x="56664" y="32035"/>
                  </a:lnTo>
                  <a:lnTo>
                    <a:pt x="54606" y="18907"/>
                  </a:lnTo>
                  <a:lnTo>
                    <a:pt x="48586" y="8096"/>
                  </a:lnTo>
                  <a:lnTo>
                    <a:pt x="43960" y="2313"/>
                  </a:lnTo>
                  <a:lnTo>
                    <a:pt x="37021" y="0"/>
                  </a:lnTo>
                  <a:lnTo>
                    <a:pt x="19659" y="0"/>
                  </a:lnTo>
                  <a:lnTo>
                    <a:pt x="12720" y="2313"/>
                  </a:lnTo>
                  <a:lnTo>
                    <a:pt x="8095" y="9253"/>
                  </a:lnTo>
                  <a:lnTo>
                    <a:pt x="2278" y="19758"/>
                  </a:lnTo>
                  <a:lnTo>
                    <a:pt x="0" y="33542"/>
                  </a:lnTo>
                  <a:lnTo>
                    <a:pt x="29" y="41903"/>
                  </a:lnTo>
                  <a:close/>
                </a:path>
                <a:path w="56681" h="75196">
                  <a:moveTo>
                    <a:pt x="13877" y="54377"/>
                  </a:moveTo>
                  <a:lnTo>
                    <a:pt x="12720" y="48593"/>
                  </a:lnTo>
                  <a:lnTo>
                    <a:pt x="13877" y="71726"/>
                  </a:lnTo>
                  <a:lnTo>
                    <a:pt x="19659" y="75196"/>
                  </a:lnTo>
                  <a:lnTo>
                    <a:pt x="16190" y="57846"/>
                  </a:lnTo>
                  <a:lnTo>
                    <a:pt x="13877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6" name="object 442">
              <a:extLst>
                <a:ext uri="{FF2B5EF4-FFF2-40B4-BE49-F238E27FC236}">
                  <a16:creationId xmlns:a16="http://schemas.microsoft.com/office/drawing/2014/main" id="{177FE811-0BB4-4208-8E99-8B07D5421855}"/>
                </a:ext>
              </a:extLst>
            </p:cNvPr>
            <p:cNvSpPr/>
            <p:nvPr/>
          </p:nvSpPr>
          <p:spPr>
            <a:xfrm>
              <a:off x="1786266" y="4657080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1564" y="74039"/>
                  </a:moveTo>
                  <a:lnTo>
                    <a:pt x="11564" y="18506"/>
                  </a:lnTo>
                  <a:lnTo>
                    <a:pt x="13892" y="12722"/>
                  </a:lnTo>
                  <a:lnTo>
                    <a:pt x="18518" y="10409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5865" y="74039"/>
                  </a:lnTo>
                  <a:lnTo>
                    <a:pt x="48586" y="74039"/>
                  </a:lnTo>
                  <a:lnTo>
                    <a:pt x="48586" y="20819"/>
                  </a:lnTo>
                  <a:lnTo>
                    <a:pt x="49742" y="17349"/>
                  </a:lnTo>
                  <a:lnTo>
                    <a:pt x="52055" y="13879"/>
                  </a:lnTo>
                  <a:lnTo>
                    <a:pt x="54368" y="11566"/>
                  </a:lnTo>
                  <a:lnTo>
                    <a:pt x="57837" y="10409"/>
                  </a:lnTo>
                  <a:lnTo>
                    <a:pt x="65932" y="10409"/>
                  </a:lnTo>
                  <a:lnTo>
                    <a:pt x="68245" y="11566"/>
                  </a:lnTo>
                  <a:lnTo>
                    <a:pt x="72871" y="16192"/>
                  </a:lnTo>
                  <a:lnTo>
                    <a:pt x="72871" y="74039"/>
                  </a:lnTo>
                  <a:lnTo>
                    <a:pt x="85607" y="74039"/>
                  </a:lnTo>
                  <a:lnTo>
                    <a:pt x="85607" y="24289"/>
                  </a:lnTo>
                  <a:lnTo>
                    <a:pt x="84154" y="15304"/>
                  </a:lnTo>
                  <a:lnTo>
                    <a:pt x="77202" y="3826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49742" y="3469"/>
                  </a:lnTo>
                  <a:lnTo>
                    <a:pt x="45116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0831" y="0"/>
                  </a:lnTo>
                  <a:lnTo>
                    <a:pt x="15049" y="2313"/>
                  </a:lnTo>
                  <a:lnTo>
                    <a:pt x="10408" y="8096"/>
                  </a:lnTo>
                  <a:lnTo>
                    <a:pt x="10408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7" name="object 443">
              <a:extLst>
                <a:ext uri="{FF2B5EF4-FFF2-40B4-BE49-F238E27FC236}">
                  <a16:creationId xmlns:a16="http://schemas.microsoft.com/office/drawing/2014/main" id="{BD799770-2B4F-4AD6-A88E-F71BCEF50EB1}"/>
                </a:ext>
              </a:extLst>
            </p:cNvPr>
            <p:cNvSpPr/>
            <p:nvPr/>
          </p:nvSpPr>
          <p:spPr>
            <a:xfrm>
              <a:off x="1886908" y="4657080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1726"/>
                  </a:moveTo>
                  <a:lnTo>
                    <a:pt x="18503" y="75196"/>
                  </a:lnTo>
                  <a:lnTo>
                    <a:pt x="28324" y="75192"/>
                  </a:lnTo>
                  <a:lnTo>
                    <a:pt x="41714" y="72345"/>
                  </a:lnTo>
                  <a:lnTo>
                    <a:pt x="50899" y="63630"/>
                  </a:lnTo>
                  <a:lnTo>
                    <a:pt x="45116" y="56690"/>
                  </a:lnTo>
                  <a:lnTo>
                    <a:pt x="42803" y="59003"/>
                  </a:lnTo>
                  <a:lnTo>
                    <a:pt x="38178" y="62473"/>
                  </a:lnTo>
                  <a:lnTo>
                    <a:pt x="34708" y="63630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20" y="55533"/>
                  </a:lnTo>
                  <a:lnTo>
                    <a:pt x="11564" y="49750"/>
                  </a:lnTo>
                  <a:lnTo>
                    <a:pt x="11564" y="23132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9253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598" y="0"/>
                  </a:lnTo>
                  <a:lnTo>
                    <a:pt x="21972" y="9253"/>
                  </a:lnTo>
                  <a:lnTo>
                    <a:pt x="31224" y="9253"/>
                  </a:lnTo>
                  <a:lnTo>
                    <a:pt x="34708" y="11566"/>
                  </a:lnTo>
                  <a:lnTo>
                    <a:pt x="35865" y="13879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0072"/>
                  </a:lnTo>
                  <a:lnTo>
                    <a:pt x="11564" y="30072"/>
                  </a:lnTo>
                  <a:lnTo>
                    <a:pt x="11564" y="40482"/>
                  </a:lnTo>
                  <a:lnTo>
                    <a:pt x="52055" y="40482"/>
                  </a:lnTo>
                  <a:lnTo>
                    <a:pt x="52055" y="21975"/>
                  </a:lnTo>
                  <a:lnTo>
                    <a:pt x="49742" y="12722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8" name="object 444">
              <a:extLst>
                <a:ext uri="{FF2B5EF4-FFF2-40B4-BE49-F238E27FC236}">
                  <a16:creationId xmlns:a16="http://schemas.microsoft.com/office/drawing/2014/main" id="{23CF452D-0D52-4149-85C1-B0C87E5EA640}"/>
                </a:ext>
              </a:extLst>
            </p:cNvPr>
            <p:cNvSpPr/>
            <p:nvPr/>
          </p:nvSpPr>
          <p:spPr>
            <a:xfrm>
              <a:off x="1952841" y="4657080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30083" y="11566"/>
                  </a:lnTo>
                  <a:lnTo>
                    <a:pt x="28926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9" name="object 425">
              <a:extLst>
                <a:ext uri="{FF2B5EF4-FFF2-40B4-BE49-F238E27FC236}">
                  <a16:creationId xmlns:a16="http://schemas.microsoft.com/office/drawing/2014/main" id="{91D982FA-5A29-42E2-B21B-199C3CC3F093}"/>
                </a:ext>
              </a:extLst>
            </p:cNvPr>
            <p:cNvSpPr/>
            <p:nvPr/>
          </p:nvSpPr>
          <p:spPr>
            <a:xfrm>
              <a:off x="2021087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25457" y="64786"/>
                  </a:moveTo>
                  <a:lnTo>
                    <a:pt x="21987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720" y="55533"/>
                  </a:lnTo>
                  <a:lnTo>
                    <a:pt x="12720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2803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6613" y="31229"/>
                  </a:lnTo>
                  <a:lnTo>
                    <a:pt x="20831" y="28915"/>
                  </a:lnTo>
                  <a:lnTo>
                    <a:pt x="17346" y="26602"/>
                  </a:lnTo>
                  <a:lnTo>
                    <a:pt x="15033" y="24289"/>
                  </a:lnTo>
                  <a:lnTo>
                    <a:pt x="13877" y="19662"/>
                  </a:lnTo>
                  <a:lnTo>
                    <a:pt x="13877" y="16192"/>
                  </a:lnTo>
                  <a:lnTo>
                    <a:pt x="17346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8586" y="21975"/>
                  </a:lnTo>
                  <a:lnTo>
                    <a:pt x="48586" y="15036"/>
                  </a:lnTo>
                  <a:lnTo>
                    <a:pt x="46273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03" y="0"/>
                  </a:lnTo>
                  <a:lnTo>
                    <a:pt x="12720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469" y="26602"/>
                  </a:lnTo>
                  <a:lnTo>
                    <a:pt x="4625" y="28915"/>
                  </a:lnTo>
                  <a:lnTo>
                    <a:pt x="8095" y="33542"/>
                  </a:lnTo>
                  <a:lnTo>
                    <a:pt x="12720" y="37012"/>
                  </a:lnTo>
                  <a:lnTo>
                    <a:pt x="17346" y="39325"/>
                  </a:lnTo>
                  <a:lnTo>
                    <a:pt x="24300" y="41638"/>
                  </a:lnTo>
                  <a:lnTo>
                    <a:pt x="28926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4708" y="62473"/>
                  </a:lnTo>
                  <a:lnTo>
                    <a:pt x="30083" y="64786"/>
                  </a:lnTo>
                  <a:lnTo>
                    <a:pt x="25457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0" name="object 426">
              <a:extLst>
                <a:ext uri="{FF2B5EF4-FFF2-40B4-BE49-F238E27FC236}">
                  <a16:creationId xmlns:a16="http://schemas.microsoft.com/office/drawing/2014/main" id="{CE79AB87-3065-4A1D-B750-3DD80B22D477}"/>
                </a:ext>
              </a:extLst>
            </p:cNvPr>
            <p:cNvSpPr/>
            <p:nvPr/>
          </p:nvSpPr>
          <p:spPr>
            <a:xfrm>
              <a:off x="2084707" y="4657080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865" y="38168"/>
                  </a:lnTo>
                  <a:lnTo>
                    <a:pt x="35865" y="55533"/>
                  </a:lnTo>
                  <a:lnTo>
                    <a:pt x="33552" y="60160"/>
                  </a:lnTo>
                  <a:lnTo>
                    <a:pt x="30083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95" y="71726"/>
                  </a:lnTo>
                  <a:lnTo>
                    <a:pt x="37021" y="65943"/>
                  </a:lnTo>
                  <a:lnTo>
                    <a:pt x="37021" y="69413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8586" y="68256"/>
                  </a:lnTo>
                  <a:lnTo>
                    <a:pt x="48586" y="13879"/>
                  </a:lnTo>
                  <a:lnTo>
                    <a:pt x="46273" y="9253"/>
                  </a:lnTo>
                  <a:lnTo>
                    <a:pt x="42803" y="4626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239" y="10409"/>
                  </a:lnTo>
                  <a:lnTo>
                    <a:pt x="35865" y="13879"/>
                  </a:lnTo>
                  <a:lnTo>
                    <a:pt x="35865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99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1" name="object 427">
              <a:extLst>
                <a:ext uri="{FF2B5EF4-FFF2-40B4-BE49-F238E27FC236}">
                  <a16:creationId xmlns:a16="http://schemas.microsoft.com/office/drawing/2014/main" id="{238FD8EE-D21C-4C47-B59B-79FEC86758CB}"/>
                </a:ext>
              </a:extLst>
            </p:cNvPr>
            <p:cNvSpPr/>
            <p:nvPr/>
          </p:nvSpPr>
          <p:spPr>
            <a:xfrm>
              <a:off x="2143701" y="4639715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1987" y="18521"/>
                  </a:moveTo>
                  <a:lnTo>
                    <a:pt x="21987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205" y="90248"/>
                  </a:lnTo>
                  <a:lnTo>
                    <a:pt x="20831" y="92561"/>
                  </a:lnTo>
                  <a:lnTo>
                    <a:pt x="25457" y="92561"/>
                  </a:lnTo>
                  <a:lnTo>
                    <a:pt x="30083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95" y="80994"/>
                  </a:lnTo>
                  <a:lnTo>
                    <a:pt x="28926" y="82151"/>
                  </a:lnTo>
                  <a:lnTo>
                    <a:pt x="24300" y="80994"/>
                  </a:lnTo>
                  <a:lnTo>
                    <a:pt x="23144" y="77525"/>
                  </a:lnTo>
                  <a:lnTo>
                    <a:pt x="21987" y="72898"/>
                  </a:lnTo>
                  <a:lnTo>
                    <a:pt x="21987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1987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2" name="object 428">
              <a:extLst>
                <a:ext uri="{FF2B5EF4-FFF2-40B4-BE49-F238E27FC236}">
                  <a16:creationId xmlns:a16="http://schemas.microsoft.com/office/drawing/2014/main" id="{A056C109-188A-4B8C-9E9D-A2E577AF726E}"/>
                </a:ext>
              </a:extLst>
            </p:cNvPr>
            <p:cNvSpPr/>
            <p:nvPr/>
          </p:nvSpPr>
          <p:spPr>
            <a:xfrm>
              <a:off x="2189974" y="4631619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6939"/>
                  </a:moveTo>
                  <a:lnTo>
                    <a:pt x="1156" y="10409"/>
                  </a:lnTo>
                  <a:lnTo>
                    <a:pt x="3469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3469"/>
                  </a:lnTo>
                  <a:lnTo>
                    <a:pt x="11564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3" name="object 429">
              <a:extLst>
                <a:ext uri="{FF2B5EF4-FFF2-40B4-BE49-F238E27FC236}">
                  <a16:creationId xmlns:a16="http://schemas.microsoft.com/office/drawing/2014/main" id="{99FDCE3A-533E-4E75-BA27-F09F7DB4919F}"/>
                </a:ext>
              </a:extLst>
            </p:cNvPr>
            <p:cNvSpPr/>
            <p:nvPr/>
          </p:nvSpPr>
          <p:spPr>
            <a:xfrm>
              <a:off x="2217729" y="4657080"/>
              <a:ext cx="49742" cy="75196"/>
            </a:xfrm>
            <a:custGeom>
              <a:avLst/>
              <a:gdLst/>
              <a:ahLst/>
              <a:cxnLst/>
              <a:rect l="l" t="t" r="r" b="b"/>
              <a:pathLst>
                <a:path w="49742" h="75196">
                  <a:moveTo>
                    <a:pt x="18518" y="0"/>
                  </a:moveTo>
                  <a:lnTo>
                    <a:pt x="13892" y="1156"/>
                  </a:lnTo>
                  <a:lnTo>
                    <a:pt x="9266" y="5783"/>
                  </a:lnTo>
                  <a:lnTo>
                    <a:pt x="4641" y="9253"/>
                  </a:lnTo>
                  <a:lnTo>
                    <a:pt x="2328" y="13879"/>
                  </a:lnTo>
                  <a:lnTo>
                    <a:pt x="2328" y="23132"/>
                  </a:lnTo>
                  <a:lnTo>
                    <a:pt x="3484" y="26602"/>
                  </a:lnTo>
                  <a:lnTo>
                    <a:pt x="4641" y="28915"/>
                  </a:lnTo>
                  <a:lnTo>
                    <a:pt x="8110" y="33542"/>
                  </a:lnTo>
                  <a:lnTo>
                    <a:pt x="12736" y="37012"/>
                  </a:lnTo>
                  <a:lnTo>
                    <a:pt x="17362" y="39325"/>
                  </a:lnTo>
                  <a:lnTo>
                    <a:pt x="24300" y="41638"/>
                  </a:lnTo>
                  <a:lnTo>
                    <a:pt x="30083" y="43951"/>
                  </a:lnTo>
                  <a:lnTo>
                    <a:pt x="33552" y="46265"/>
                  </a:lnTo>
                  <a:lnTo>
                    <a:pt x="37021" y="49750"/>
                  </a:lnTo>
                  <a:lnTo>
                    <a:pt x="38178" y="54377"/>
                  </a:lnTo>
                  <a:lnTo>
                    <a:pt x="38178" y="57846"/>
                  </a:lnTo>
                  <a:lnTo>
                    <a:pt x="37021" y="60160"/>
                  </a:lnTo>
                  <a:lnTo>
                    <a:pt x="33552" y="63630"/>
                  </a:lnTo>
                  <a:lnTo>
                    <a:pt x="30083" y="64786"/>
                  </a:lnTo>
                  <a:lnTo>
                    <a:pt x="21987" y="64786"/>
                  </a:lnTo>
                  <a:lnTo>
                    <a:pt x="18518" y="63630"/>
                  </a:lnTo>
                  <a:lnTo>
                    <a:pt x="13892" y="59003"/>
                  </a:lnTo>
                  <a:lnTo>
                    <a:pt x="12736" y="55533"/>
                  </a:lnTo>
                  <a:lnTo>
                    <a:pt x="12736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3484" y="63630"/>
                  </a:lnTo>
                  <a:lnTo>
                    <a:pt x="8110" y="68256"/>
                  </a:lnTo>
                  <a:lnTo>
                    <a:pt x="12736" y="72883"/>
                  </a:lnTo>
                  <a:lnTo>
                    <a:pt x="18518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9413"/>
                  </a:lnTo>
                  <a:lnTo>
                    <a:pt x="47429" y="65943"/>
                  </a:lnTo>
                  <a:lnTo>
                    <a:pt x="49742" y="60160"/>
                  </a:lnTo>
                  <a:lnTo>
                    <a:pt x="49742" y="48593"/>
                  </a:lnTo>
                  <a:lnTo>
                    <a:pt x="48586" y="45108"/>
                  </a:lnTo>
                  <a:lnTo>
                    <a:pt x="45116" y="41638"/>
                  </a:lnTo>
                  <a:lnTo>
                    <a:pt x="41647" y="38168"/>
                  </a:lnTo>
                  <a:lnTo>
                    <a:pt x="35865" y="34698"/>
                  </a:lnTo>
                  <a:lnTo>
                    <a:pt x="27770" y="31229"/>
                  </a:lnTo>
                  <a:lnTo>
                    <a:pt x="21987" y="28915"/>
                  </a:lnTo>
                  <a:lnTo>
                    <a:pt x="18518" y="26602"/>
                  </a:lnTo>
                  <a:lnTo>
                    <a:pt x="15049" y="24289"/>
                  </a:lnTo>
                  <a:lnTo>
                    <a:pt x="15049" y="16192"/>
                  </a:lnTo>
                  <a:lnTo>
                    <a:pt x="17362" y="12722"/>
                  </a:lnTo>
                  <a:lnTo>
                    <a:pt x="21987" y="9253"/>
                  </a:lnTo>
                  <a:lnTo>
                    <a:pt x="28926" y="9253"/>
                  </a:lnTo>
                  <a:lnTo>
                    <a:pt x="32395" y="10409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21975"/>
                  </a:lnTo>
                  <a:lnTo>
                    <a:pt x="49742" y="21975"/>
                  </a:lnTo>
                  <a:lnTo>
                    <a:pt x="49742" y="15036"/>
                  </a:lnTo>
                  <a:lnTo>
                    <a:pt x="47429" y="9253"/>
                  </a:lnTo>
                  <a:lnTo>
                    <a:pt x="42803" y="5783"/>
                  </a:lnTo>
                  <a:lnTo>
                    <a:pt x="38178" y="1156"/>
                  </a:lnTo>
                  <a:lnTo>
                    <a:pt x="32395" y="0"/>
                  </a:lnTo>
                  <a:lnTo>
                    <a:pt x="185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4" name="object 430">
              <a:extLst>
                <a:ext uri="{FF2B5EF4-FFF2-40B4-BE49-F238E27FC236}">
                  <a16:creationId xmlns:a16="http://schemas.microsoft.com/office/drawing/2014/main" id="{5D594EF0-3979-4453-A8F8-5A47CF38A511}"/>
                </a:ext>
              </a:extLst>
            </p:cNvPr>
            <p:cNvSpPr/>
            <p:nvPr/>
          </p:nvSpPr>
          <p:spPr>
            <a:xfrm>
              <a:off x="2277880" y="4625836"/>
              <a:ext cx="38178" cy="105284"/>
            </a:xfrm>
            <a:custGeom>
              <a:avLst/>
              <a:gdLst/>
              <a:ahLst/>
              <a:cxnLst/>
              <a:rect l="l" t="t" r="r" b="b"/>
              <a:pathLst>
                <a:path w="38178" h="105284">
                  <a:moveTo>
                    <a:pt x="21987" y="32401"/>
                  </a:moveTo>
                  <a:lnTo>
                    <a:pt x="21987" y="15036"/>
                  </a:lnTo>
                  <a:lnTo>
                    <a:pt x="25457" y="10409"/>
                  </a:lnTo>
                  <a:lnTo>
                    <a:pt x="33552" y="10409"/>
                  </a:lnTo>
                  <a:lnTo>
                    <a:pt x="37021" y="11566"/>
                  </a:lnTo>
                  <a:lnTo>
                    <a:pt x="38178" y="1156"/>
                  </a:lnTo>
                  <a:lnTo>
                    <a:pt x="35865" y="0"/>
                  </a:lnTo>
                  <a:lnTo>
                    <a:pt x="24300" y="0"/>
                  </a:lnTo>
                  <a:lnTo>
                    <a:pt x="18518" y="2313"/>
                  </a:lnTo>
                  <a:lnTo>
                    <a:pt x="15049" y="5783"/>
                  </a:lnTo>
                  <a:lnTo>
                    <a:pt x="11579" y="10409"/>
                  </a:lnTo>
                  <a:lnTo>
                    <a:pt x="10423" y="16192"/>
                  </a:lnTo>
                  <a:lnTo>
                    <a:pt x="9266" y="23132"/>
                  </a:lnTo>
                  <a:lnTo>
                    <a:pt x="9266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66" y="41654"/>
                  </a:lnTo>
                  <a:lnTo>
                    <a:pt x="9266" y="105284"/>
                  </a:lnTo>
                  <a:lnTo>
                    <a:pt x="21987" y="105284"/>
                  </a:lnTo>
                  <a:lnTo>
                    <a:pt x="21987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1987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5" name="object 431">
              <a:extLst>
                <a:ext uri="{FF2B5EF4-FFF2-40B4-BE49-F238E27FC236}">
                  <a16:creationId xmlns:a16="http://schemas.microsoft.com/office/drawing/2014/main" id="{D454ABA6-8BE7-4856-BDA1-5E04C0309E12}"/>
                </a:ext>
              </a:extLst>
            </p:cNvPr>
            <p:cNvSpPr/>
            <p:nvPr/>
          </p:nvSpPr>
          <p:spPr>
            <a:xfrm>
              <a:off x="2324153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2720" y="43951"/>
                  </a:lnTo>
                  <a:lnTo>
                    <a:pt x="16205" y="41638"/>
                  </a:lnTo>
                  <a:lnTo>
                    <a:pt x="19675" y="39325"/>
                  </a:lnTo>
                  <a:lnTo>
                    <a:pt x="24300" y="38168"/>
                  </a:lnTo>
                  <a:lnTo>
                    <a:pt x="35926" y="38168"/>
                  </a:lnTo>
                  <a:lnTo>
                    <a:pt x="35926" y="55533"/>
                  </a:lnTo>
                  <a:lnTo>
                    <a:pt x="33614" y="60160"/>
                  </a:lnTo>
                  <a:lnTo>
                    <a:pt x="30067" y="61316"/>
                  </a:lnTo>
                  <a:lnTo>
                    <a:pt x="25457" y="63630"/>
                  </a:lnTo>
                  <a:lnTo>
                    <a:pt x="21987" y="63630"/>
                  </a:lnTo>
                  <a:lnTo>
                    <a:pt x="26613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8256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6205" y="0"/>
                  </a:lnTo>
                  <a:lnTo>
                    <a:pt x="12720" y="2313"/>
                  </a:lnTo>
                  <a:lnTo>
                    <a:pt x="9251" y="4626"/>
                  </a:lnTo>
                  <a:lnTo>
                    <a:pt x="5782" y="6939"/>
                  </a:lnTo>
                  <a:lnTo>
                    <a:pt x="3469" y="10409"/>
                  </a:lnTo>
                  <a:lnTo>
                    <a:pt x="2312" y="13879"/>
                  </a:lnTo>
                  <a:lnTo>
                    <a:pt x="1156" y="17349"/>
                  </a:lnTo>
                  <a:lnTo>
                    <a:pt x="1156" y="20819"/>
                  </a:lnTo>
                  <a:lnTo>
                    <a:pt x="12720" y="20819"/>
                  </a:lnTo>
                  <a:lnTo>
                    <a:pt x="12720" y="17349"/>
                  </a:lnTo>
                  <a:lnTo>
                    <a:pt x="16205" y="12722"/>
                  </a:lnTo>
                  <a:lnTo>
                    <a:pt x="20831" y="9253"/>
                  </a:lnTo>
                  <a:lnTo>
                    <a:pt x="28926" y="9253"/>
                  </a:lnTo>
                  <a:lnTo>
                    <a:pt x="31301" y="10409"/>
                  </a:lnTo>
                  <a:lnTo>
                    <a:pt x="35926" y="13879"/>
                  </a:lnTo>
                  <a:lnTo>
                    <a:pt x="35926" y="28915"/>
                  </a:lnTo>
                  <a:lnTo>
                    <a:pt x="27770" y="28915"/>
                  </a:lnTo>
                  <a:lnTo>
                    <a:pt x="18518" y="30072"/>
                  </a:lnTo>
                  <a:lnTo>
                    <a:pt x="11564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13" y="75196"/>
                  </a:lnTo>
                  <a:lnTo>
                    <a:pt x="21987" y="63630"/>
                  </a:lnTo>
                  <a:lnTo>
                    <a:pt x="15049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6" name="object 432">
              <a:extLst>
                <a:ext uri="{FF2B5EF4-FFF2-40B4-BE49-F238E27FC236}">
                  <a16:creationId xmlns:a16="http://schemas.microsoft.com/office/drawing/2014/main" id="{2EC16736-0ECA-4EC8-93CC-4B5718C945FC}"/>
                </a:ext>
              </a:extLst>
            </p:cNvPr>
            <p:cNvSpPr/>
            <p:nvPr/>
          </p:nvSpPr>
          <p:spPr>
            <a:xfrm>
              <a:off x="2387834" y="4657080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0398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9253"/>
                  </a:lnTo>
                  <a:lnTo>
                    <a:pt x="31146" y="9253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398" y="20819"/>
                  </a:lnTo>
                  <a:lnTo>
                    <a:pt x="40398" y="25445"/>
                  </a:lnTo>
                  <a:lnTo>
                    <a:pt x="51963" y="25445"/>
                  </a:lnTo>
                  <a:lnTo>
                    <a:pt x="51963" y="17349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7" name="object 433">
              <a:extLst>
                <a:ext uri="{FF2B5EF4-FFF2-40B4-BE49-F238E27FC236}">
                  <a16:creationId xmlns:a16="http://schemas.microsoft.com/office/drawing/2014/main" id="{5BB74A70-A0B2-46F3-961D-3F80E259309E}"/>
                </a:ext>
              </a:extLst>
            </p:cNvPr>
            <p:cNvSpPr/>
            <p:nvPr/>
          </p:nvSpPr>
          <p:spPr>
            <a:xfrm>
              <a:off x="2445657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3128" y="18521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146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8" name="object 434">
              <a:extLst>
                <a:ext uri="{FF2B5EF4-FFF2-40B4-BE49-F238E27FC236}">
                  <a16:creationId xmlns:a16="http://schemas.microsoft.com/office/drawing/2014/main" id="{32F96417-B352-4329-A035-0CECF055A624}"/>
                </a:ext>
              </a:extLst>
            </p:cNvPr>
            <p:cNvSpPr/>
            <p:nvPr/>
          </p:nvSpPr>
          <p:spPr>
            <a:xfrm>
              <a:off x="2492994" y="4631619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69" name="object 435">
              <a:extLst>
                <a:ext uri="{FF2B5EF4-FFF2-40B4-BE49-F238E27FC236}">
                  <a16:creationId xmlns:a16="http://schemas.microsoft.com/office/drawing/2014/main" id="{1C0DB419-630D-4B32-835E-A156E88B837E}"/>
                </a:ext>
              </a:extLst>
            </p:cNvPr>
            <p:cNvSpPr/>
            <p:nvPr/>
          </p:nvSpPr>
          <p:spPr>
            <a:xfrm>
              <a:off x="2519669" y="4657080"/>
              <a:ext cx="56588" cy="75196"/>
            </a:xfrm>
            <a:custGeom>
              <a:avLst/>
              <a:gdLst/>
              <a:ahLst/>
              <a:cxnLst/>
              <a:rect l="l" t="t" r="r" b="b"/>
              <a:pathLst>
                <a:path w="56588" h="75196">
                  <a:moveTo>
                    <a:pt x="24" y="41874"/>
                  </a:moveTo>
                  <a:lnTo>
                    <a:pt x="2708" y="55623"/>
                  </a:lnTo>
                  <a:lnTo>
                    <a:pt x="8018" y="65943"/>
                  </a:lnTo>
                  <a:lnTo>
                    <a:pt x="13877" y="71726"/>
                  </a:lnTo>
                  <a:lnTo>
                    <a:pt x="20816" y="75196"/>
                  </a:lnTo>
                  <a:lnTo>
                    <a:pt x="19582" y="62473"/>
                  </a:lnTo>
                  <a:lnTo>
                    <a:pt x="17269" y="57846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7269" y="16192"/>
                  </a:lnTo>
                  <a:lnTo>
                    <a:pt x="19582" y="11566"/>
                  </a:lnTo>
                  <a:lnTo>
                    <a:pt x="23128" y="9253"/>
                  </a:lnTo>
                  <a:lnTo>
                    <a:pt x="33459" y="9253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3944" y="20819"/>
                  </a:lnTo>
                  <a:lnTo>
                    <a:pt x="45024" y="26602"/>
                  </a:lnTo>
                  <a:lnTo>
                    <a:pt x="45024" y="41638"/>
                  </a:lnTo>
                  <a:lnTo>
                    <a:pt x="44851" y="45978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4925"/>
                  </a:lnTo>
                  <a:lnTo>
                    <a:pt x="54901" y="53906"/>
                  </a:lnTo>
                  <a:lnTo>
                    <a:pt x="56588" y="40482"/>
                  </a:lnTo>
                  <a:lnTo>
                    <a:pt x="56572" y="32060"/>
                  </a:lnTo>
                  <a:lnTo>
                    <a:pt x="54528" y="18918"/>
                  </a:lnTo>
                  <a:lnTo>
                    <a:pt x="48570" y="8096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3877" y="2313"/>
                  </a:lnTo>
                  <a:lnTo>
                    <a:pt x="8018" y="9253"/>
                  </a:lnTo>
                  <a:lnTo>
                    <a:pt x="2244" y="19747"/>
                  </a:lnTo>
                  <a:lnTo>
                    <a:pt x="0" y="33542"/>
                  </a:lnTo>
                  <a:lnTo>
                    <a:pt x="24" y="41874"/>
                  </a:lnTo>
                  <a:close/>
                </a:path>
                <a:path w="56588" h="75196">
                  <a:moveTo>
                    <a:pt x="19582" y="62473"/>
                  </a:moveTo>
                  <a:lnTo>
                    <a:pt x="20816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51" y="45978"/>
                  </a:lnTo>
                  <a:lnTo>
                    <a:pt x="39993" y="59980"/>
                  </a:lnTo>
                  <a:lnTo>
                    <a:pt x="28834" y="64786"/>
                  </a:lnTo>
                  <a:lnTo>
                    <a:pt x="24208" y="64786"/>
                  </a:lnTo>
                  <a:lnTo>
                    <a:pt x="19582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0" name="object 436">
              <a:extLst>
                <a:ext uri="{FF2B5EF4-FFF2-40B4-BE49-F238E27FC236}">
                  <a16:creationId xmlns:a16="http://schemas.microsoft.com/office/drawing/2014/main" id="{62D3684D-3022-43BD-8F56-6512C496BB4D}"/>
                </a:ext>
              </a:extLst>
            </p:cNvPr>
            <p:cNvSpPr/>
            <p:nvPr/>
          </p:nvSpPr>
          <p:spPr>
            <a:xfrm>
              <a:off x="2591369" y="4657080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643" y="17349"/>
                  </a:lnTo>
                  <a:lnTo>
                    <a:pt x="17269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1" name="object 418">
              <a:extLst>
                <a:ext uri="{FF2B5EF4-FFF2-40B4-BE49-F238E27FC236}">
                  <a16:creationId xmlns:a16="http://schemas.microsoft.com/office/drawing/2014/main" id="{8EA88083-D741-4EF2-A386-8CD1C8C5A47B}"/>
                </a:ext>
              </a:extLst>
            </p:cNvPr>
            <p:cNvSpPr/>
            <p:nvPr/>
          </p:nvSpPr>
          <p:spPr>
            <a:xfrm>
              <a:off x="2680493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1404"/>
                  </a:lnTo>
                  <a:lnTo>
                    <a:pt x="33459" y="80994"/>
                  </a:lnTo>
                  <a:lnTo>
                    <a:pt x="28834" y="82151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2" name="object 419">
              <a:extLst>
                <a:ext uri="{FF2B5EF4-FFF2-40B4-BE49-F238E27FC236}">
                  <a16:creationId xmlns:a16="http://schemas.microsoft.com/office/drawing/2014/main" id="{4061E7C3-1B2C-4120-B9B5-CA69AEEF0241}"/>
                </a:ext>
              </a:extLst>
            </p:cNvPr>
            <p:cNvSpPr/>
            <p:nvPr/>
          </p:nvSpPr>
          <p:spPr>
            <a:xfrm>
              <a:off x="2725517" y="4657080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3220"/>
                  </a:move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3877" y="75196"/>
                  </a:lnTo>
                  <a:lnTo>
                    <a:pt x="13877" y="61316"/>
                  </a:lnTo>
                  <a:lnTo>
                    <a:pt x="11564" y="56690"/>
                  </a:lnTo>
                  <a:lnTo>
                    <a:pt x="11564" y="47437"/>
                  </a:lnTo>
                  <a:lnTo>
                    <a:pt x="13877" y="43951"/>
                  </a:lnTo>
                  <a:lnTo>
                    <a:pt x="17423" y="41638"/>
                  </a:lnTo>
                  <a:lnTo>
                    <a:pt x="19736" y="30072"/>
                  </a:lnTo>
                  <a:lnTo>
                    <a:pt x="12798" y="31229"/>
                  </a:lnTo>
                  <a:lnTo>
                    <a:pt x="6938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53220"/>
                  </a:lnTo>
                  <a:close/>
                </a:path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17423" y="0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22049" y="9253"/>
                  </a:lnTo>
                  <a:lnTo>
                    <a:pt x="28988" y="9253"/>
                  </a:lnTo>
                  <a:lnTo>
                    <a:pt x="32380" y="10409"/>
                  </a:lnTo>
                  <a:lnTo>
                    <a:pt x="35926" y="13879"/>
                  </a:lnTo>
                  <a:lnTo>
                    <a:pt x="37006" y="17349"/>
                  </a:lnTo>
                  <a:lnTo>
                    <a:pt x="37006" y="28915"/>
                  </a:lnTo>
                  <a:lnTo>
                    <a:pt x="27754" y="28915"/>
                  </a:lnTo>
                  <a:lnTo>
                    <a:pt x="19736" y="30072"/>
                  </a:lnTo>
                  <a:lnTo>
                    <a:pt x="17423" y="41638"/>
                  </a:lnTo>
                  <a:lnTo>
                    <a:pt x="1973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18503" y="63630"/>
                  </a:lnTo>
                  <a:lnTo>
                    <a:pt x="13877" y="61316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1726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3" name="object 420">
              <a:extLst>
                <a:ext uri="{FF2B5EF4-FFF2-40B4-BE49-F238E27FC236}">
                  <a16:creationId xmlns:a16="http://schemas.microsoft.com/office/drawing/2014/main" id="{3B64E534-C3F3-4604-A5A2-A39836C72BD3}"/>
                </a:ext>
              </a:extLst>
            </p:cNvPr>
            <p:cNvSpPr/>
            <p:nvPr/>
          </p:nvSpPr>
          <p:spPr>
            <a:xfrm>
              <a:off x="2791511" y="4657080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0067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4" name="object 421">
              <a:extLst>
                <a:ext uri="{FF2B5EF4-FFF2-40B4-BE49-F238E27FC236}">
                  <a16:creationId xmlns:a16="http://schemas.microsoft.com/office/drawing/2014/main" id="{CF8E61DC-F2D1-4CBC-B6D3-2B50659B9E0F}"/>
                </a:ext>
              </a:extLst>
            </p:cNvPr>
            <p:cNvSpPr/>
            <p:nvPr/>
          </p:nvSpPr>
          <p:spPr>
            <a:xfrm>
              <a:off x="2828518" y="4657080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079" y="52063"/>
                  </a:moveTo>
                  <a:lnTo>
                    <a:pt x="3392" y="60160"/>
                  </a:lnTo>
                  <a:lnTo>
                    <a:pt x="6938" y="65943"/>
                  </a:lnTo>
                  <a:lnTo>
                    <a:pt x="11564" y="71726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7006" y="71726"/>
                  </a:lnTo>
                  <a:lnTo>
                    <a:pt x="41632" y="65943"/>
                  </a:lnTo>
                  <a:lnTo>
                    <a:pt x="41632" y="76353"/>
                  </a:lnTo>
                  <a:lnTo>
                    <a:pt x="40398" y="86762"/>
                  </a:lnTo>
                  <a:lnTo>
                    <a:pt x="35772" y="92545"/>
                  </a:lnTo>
                  <a:lnTo>
                    <a:pt x="19582" y="92545"/>
                  </a:lnTo>
                  <a:lnTo>
                    <a:pt x="14956" y="89075"/>
                  </a:lnTo>
                  <a:lnTo>
                    <a:pt x="9251" y="84449"/>
                  </a:lnTo>
                  <a:lnTo>
                    <a:pt x="4625" y="92545"/>
                  </a:lnTo>
                  <a:lnTo>
                    <a:pt x="6938" y="96015"/>
                  </a:lnTo>
                  <a:lnTo>
                    <a:pt x="10330" y="97172"/>
                  </a:lnTo>
                  <a:lnTo>
                    <a:pt x="14956" y="99501"/>
                  </a:lnTo>
                  <a:lnTo>
                    <a:pt x="19582" y="101814"/>
                  </a:lnTo>
                  <a:lnTo>
                    <a:pt x="34693" y="101814"/>
                  </a:lnTo>
                  <a:lnTo>
                    <a:pt x="41632" y="99501"/>
                  </a:lnTo>
                  <a:lnTo>
                    <a:pt x="46257" y="94859"/>
                  </a:lnTo>
                  <a:lnTo>
                    <a:pt x="50883" y="90232"/>
                  </a:lnTo>
                  <a:lnTo>
                    <a:pt x="53196" y="83292"/>
                  </a:lnTo>
                  <a:lnTo>
                    <a:pt x="53196" y="1156"/>
                  </a:lnTo>
                  <a:lnTo>
                    <a:pt x="42711" y="1156"/>
                  </a:lnTo>
                  <a:lnTo>
                    <a:pt x="41632" y="925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4208" y="0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3459" y="10409"/>
                  </a:lnTo>
                  <a:lnTo>
                    <a:pt x="38085" y="12722"/>
                  </a:lnTo>
                  <a:lnTo>
                    <a:pt x="41632" y="18506"/>
                  </a:lnTo>
                  <a:lnTo>
                    <a:pt x="41632" y="55533"/>
                  </a:lnTo>
                  <a:lnTo>
                    <a:pt x="38085" y="61316"/>
                  </a:lnTo>
                  <a:lnTo>
                    <a:pt x="33459" y="64786"/>
                  </a:lnTo>
                  <a:lnTo>
                    <a:pt x="21895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5445"/>
                  </a:lnTo>
                  <a:lnTo>
                    <a:pt x="17269" y="0"/>
                  </a:lnTo>
                  <a:lnTo>
                    <a:pt x="10330" y="2313"/>
                  </a:lnTo>
                  <a:lnTo>
                    <a:pt x="6938" y="8096"/>
                  </a:lnTo>
                  <a:lnTo>
                    <a:pt x="6435" y="8747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0" y="41638"/>
                  </a:lnTo>
                  <a:lnTo>
                    <a:pt x="1079" y="52063"/>
                  </a:lnTo>
                  <a:close/>
                </a:path>
                <a:path w="53196" h="101814">
                  <a:moveTo>
                    <a:pt x="17269" y="0"/>
                  </a:move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4208" y="0"/>
                  </a:lnTo>
                  <a:lnTo>
                    <a:pt x="172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5" name="object 422">
              <a:extLst>
                <a:ext uri="{FF2B5EF4-FFF2-40B4-BE49-F238E27FC236}">
                  <a16:creationId xmlns:a16="http://schemas.microsoft.com/office/drawing/2014/main" id="{2F7E556D-1CF2-4396-B1B7-4EDA80ED6FB8}"/>
                </a:ext>
              </a:extLst>
            </p:cNvPr>
            <p:cNvSpPr/>
            <p:nvPr/>
          </p:nvSpPr>
          <p:spPr>
            <a:xfrm>
              <a:off x="2896671" y="4657080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718" y="71726"/>
                  </a:moveTo>
                  <a:lnTo>
                    <a:pt x="18657" y="75196"/>
                  </a:lnTo>
                  <a:lnTo>
                    <a:pt x="28457" y="75193"/>
                  </a:lnTo>
                  <a:lnTo>
                    <a:pt x="41820" y="72348"/>
                  </a:lnTo>
                  <a:lnTo>
                    <a:pt x="51037" y="63630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847" y="63630"/>
                  </a:lnTo>
                  <a:lnTo>
                    <a:pt x="32534" y="64786"/>
                  </a:lnTo>
                  <a:lnTo>
                    <a:pt x="23283" y="64786"/>
                  </a:lnTo>
                  <a:lnTo>
                    <a:pt x="18657" y="62473"/>
                  </a:lnTo>
                  <a:lnTo>
                    <a:pt x="16344" y="59003"/>
                  </a:lnTo>
                  <a:lnTo>
                    <a:pt x="12798" y="55533"/>
                  </a:lnTo>
                  <a:lnTo>
                    <a:pt x="11718" y="49750"/>
                  </a:lnTo>
                  <a:lnTo>
                    <a:pt x="11718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9253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718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718" y="71726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9253"/>
                  </a:lnTo>
                  <a:lnTo>
                    <a:pt x="31301" y="9253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473" y="21975"/>
                  </a:lnTo>
                  <a:lnTo>
                    <a:pt x="40552" y="28915"/>
                  </a:lnTo>
                  <a:lnTo>
                    <a:pt x="40552" y="30072"/>
                  </a:lnTo>
                  <a:lnTo>
                    <a:pt x="11718" y="30072"/>
                  </a:lnTo>
                  <a:lnTo>
                    <a:pt x="11718" y="40482"/>
                  </a:lnTo>
                  <a:lnTo>
                    <a:pt x="52117" y="40482"/>
                  </a:lnTo>
                  <a:lnTo>
                    <a:pt x="52117" y="21975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6" name="object 423">
              <a:extLst>
                <a:ext uri="{FF2B5EF4-FFF2-40B4-BE49-F238E27FC236}">
                  <a16:creationId xmlns:a16="http://schemas.microsoft.com/office/drawing/2014/main" id="{424D89E3-473F-4AC6-AC17-43D206E1FC82}"/>
                </a:ext>
              </a:extLst>
            </p:cNvPr>
            <p:cNvSpPr/>
            <p:nvPr/>
          </p:nvSpPr>
          <p:spPr>
            <a:xfrm>
              <a:off x="2954648" y="4639715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32380" y="80994"/>
                  </a:lnTo>
                  <a:lnTo>
                    <a:pt x="28834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1404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7" name="object 424">
              <a:extLst>
                <a:ext uri="{FF2B5EF4-FFF2-40B4-BE49-F238E27FC236}">
                  <a16:creationId xmlns:a16="http://schemas.microsoft.com/office/drawing/2014/main" id="{B6C18A97-15BC-4CDD-BC8E-081AF871BA04}"/>
                </a:ext>
              </a:extLst>
            </p:cNvPr>
            <p:cNvSpPr/>
            <p:nvPr/>
          </p:nvSpPr>
          <p:spPr>
            <a:xfrm>
              <a:off x="2999672" y="4657080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8503" y="0"/>
                  </a:move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3879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4698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3951"/>
                  </a:lnTo>
                  <a:lnTo>
                    <a:pt x="32380" y="46265"/>
                  </a:lnTo>
                  <a:lnTo>
                    <a:pt x="35926" y="49750"/>
                  </a:lnTo>
                  <a:lnTo>
                    <a:pt x="37006" y="54377"/>
                  </a:lnTo>
                  <a:lnTo>
                    <a:pt x="37006" y="57846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3630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8593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6602"/>
                  </a:lnTo>
                  <a:lnTo>
                    <a:pt x="13877" y="24289"/>
                  </a:lnTo>
                  <a:lnTo>
                    <a:pt x="13877" y="16192"/>
                  </a:lnTo>
                  <a:lnTo>
                    <a:pt x="16190" y="12722"/>
                  </a:lnTo>
                  <a:lnTo>
                    <a:pt x="20816" y="9253"/>
                  </a:lnTo>
                  <a:lnTo>
                    <a:pt x="27754" y="9253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8" name="object 416">
              <a:extLst>
                <a:ext uri="{FF2B5EF4-FFF2-40B4-BE49-F238E27FC236}">
                  <a16:creationId xmlns:a16="http://schemas.microsoft.com/office/drawing/2014/main" id="{286A9094-A4C9-4401-80B0-6B68EFB8B23E}"/>
                </a:ext>
              </a:extLst>
            </p:cNvPr>
            <p:cNvSpPr/>
            <p:nvPr/>
          </p:nvSpPr>
          <p:spPr>
            <a:xfrm>
              <a:off x="1353647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34708" y="63630"/>
                  </a:moveTo>
                  <a:lnTo>
                    <a:pt x="31239" y="64786"/>
                  </a:lnTo>
                  <a:lnTo>
                    <a:pt x="21972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972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1647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1647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9" name="object 417">
              <a:extLst>
                <a:ext uri="{FF2B5EF4-FFF2-40B4-BE49-F238E27FC236}">
                  <a16:creationId xmlns:a16="http://schemas.microsoft.com/office/drawing/2014/main" id="{FB7BB076-528C-413D-AD99-8A3D1C0FCD8E}"/>
                </a:ext>
              </a:extLst>
            </p:cNvPr>
            <p:cNvSpPr/>
            <p:nvPr/>
          </p:nvSpPr>
          <p:spPr>
            <a:xfrm>
              <a:off x="1419580" y="4871118"/>
              <a:ext cx="15033" cy="15036"/>
            </a:xfrm>
            <a:custGeom>
              <a:avLst/>
              <a:gdLst/>
              <a:ahLst/>
              <a:cxnLst/>
              <a:rect l="l" t="t" r="r" b="b"/>
              <a:pathLst>
                <a:path w="15033" h="15036">
                  <a:moveTo>
                    <a:pt x="0" y="6939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10408" y="15036"/>
                  </a:lnTo>
                  <a:lnTo>
                    <a:pt x="15033" y="11566"/>
                  </a:lnTo>
                  <a:lnTo>
                    <a:pt x="15033" y="3469"/>
                  </a:lnTo>
                  <a:lnTo>
                    <a:pt x="12720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0" name="object 409">
              <a:extLst>
                <a:ext uri="{FF2B5EF4-FFF2-40B4-BE49-F238E27FC236}">
                  <a16:creationId xmlns:a16="http://schemas.microsoft.com/office/drawing/2014/main" id="{D1FD037B-68A2-40FD-8042-2DD554C33B98}"/>
                </a:ext>
              </a:extLst>
            </p:cNvPr>
            <p:cNvSpPr/>
            <p:nvPr/>
          </p:nvSpPr>
          <p:spPr>
            <a:xfrm>
              <a:off x="1485513" y="4786654"/>
              <a:ext cx="61307" cy="98344"/>
            </a:xfrm>
            <a:custGeom>
              <a:avLst/>
              <a:gdLst/>
              <a:ahLst/>
              <a:cxnLst/>
              <a:rect l="l" t="t" r="r" b="b"/>
              <a:pathLst>
                <a:path w="61307" h="98344">
                  <a:moveTo>
                    <a:pt x="37021" y="49750"/>
                  </a:moveTo>
                  <a:lnTo>
                    <a:pt x="12720" y="49750"/>
                  </a:lnTo>
                  <a:lnTo>
                    <a:pt x="12720" y="10409"/>
                  </a:lnTo>
                  <a:lnTo>
                    <a:pt x="37021" y="10409"/>
                  </a:lnTo>
                  <a:lnTo>
                    <a:pt x="41647" y="12722"/>
                  </a:lnTo>
                  <a:lnTo>
                    <a:pt x="43960" y="16192"/>
                  </a:lnTo>
                  <a:lnTo>
                    <a:pt x="47429" y="19662"/>
                  </a:lnTo>
                  <a:lnTo>
                    <a:pt x="48586" y="24304"/>
                  </a:lnTo>
                  <a:lnTo>
                    <a:pt x="53211" y="52063"/>
                  </a:lnTo>
                  <a:lnTo>
                    <a:pt x="58994" y="47437"/>
                  </a:lnTo>
                  <a:lnTo>
                    <a:pt x="61307" y="39340"/>
                  </a:lnTo>
                  <a:lnTo>
                    <a:pt x="61307" y="20834"/>
                  </a:lnTo>
                  <a:lnTo>
                    <a:pt x="57837" y="13879"/>
                  </a:lnTo>
                  <a:lnTo>
                    <a:pt x="53211" y="8096"/>
                  </a:lnTo>
                  <a:lnTo>
                    <a:pt x="47429" y="3469"/>
                  </a:lnTo>
                  <a:lnTo>
                    <a:pt x="40491" y="0"/>
                  </a:lnTo>
                  <a:lnTo>
                    <a:pt x="0" y="0"/>
                  </a:lnTo>
                  <a:lnTo>
                    <a:pt x="0" y="98344"/>
                  </a:lnTo>
                  <a:lnTo>
                    <a:pt x="12720" y="98344"/>
                  </a:lnTo>
                  <a:lnTo>
                    <a:pt x="12720" y="60160"/>
                  </a:lnTo>
                  <a:lnTo>
                    <a:pt x="41647" y="60160"/>
                  </a:lnTo>
                  <a:lnTo>
                    <a:pt x="37021" y="49750"/>
                  </a:lnTo>
                  <a:close/>
                </a:path>
                <a:path w="61307" h="98344">
                  <a:moveTo>
                    <a:pt x="48586" y="24304"/>
                  </a:moveTo>
                  <a:lnTo>
                    <a:pt x="48586" y="37027"/>
                  </a:lnTo>
                  <a:lnTo>
                    <a:pt x="47429" y="41654"/>
                  </a:lnTo>
                  <a:lnTo>
                    <a:pt x="43960" y="43967"/>
                  </a:lnTo>
                  <a:lnTo>
                    <a:pt x="41647" y="47437"/>
                  </a:lnTo>
                  <a:lnTo>
                    <a:pt x="37021" y="49750"/>
                  </a:lnTo>
                  <a:lnTo>
                    <a:pt x="41647" y="60160"/>
                  </a:lnTo>
                  <a:lnTo>
                    <a:pt x="48586" y="56690"/>
                  </a:lnTo>
                  <a:lnTo>
                    <a:pt x="53211" y="52063"/>
                  </a:lnTo>
                  <a:lnTo>
                    <a:pt x="48586" y="243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1" name="object 410">
              <a:extLst>
                <a:ext uri="{FF2B5EF4-FFF2-40B4-BE49-F238E27FC236}">
                  <a16:creationId xmlns:a16="http://schemas.microsoft.com/office/drawing/2014/main" id="{CFD3A90A-A8F4-4381-8953-9CBAC7462D37}"/>
                </a:ext>
              </a:extLst>
            </p:cNvPr>
            <p:cNvSpPr/>
            <p:nvPr/>
          </p:nvSpPr>
          <p:spPr>
            <a:xfrm>
              <a:off x="1557228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79" y="72883"/>
                  </a:moveTo>
                  <a:lnTo>
                    <a:pt x="18518" y="75196"/>
                  </a:lnTo>
                  <a:lnTo>
                    <a:pt x="38178" y="75196"/>
                  </a:lnTo>
                  <a:lnTo>
                    <a:pt x="46273" y="71726"/>
                  </a:lnTo>
                  <a:lnTo>
                    <a:pt x="50899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38178" y="63630"/>
                  </a:lnTo>
                  <a:lnTo>
                    <a:pt x="34708" y="64786"/>
                  </a:lnTo>
                  <a:lnTo>
                    <a:pt x="23144" y="64786"/>
                  </a:lnTo>
                  <a:lnTo>
                    <a:pt x="18518" y="63630"/>
                  </a:lnTo>
                  <a:lnTo>
                    <a:pt x="16205" y="60160"/>
                  </a:lnTo>
                  <a:lnTo>
                    <a:pt x="12736" y="56690"/>
                  </a:lnTo>
                  <a:lnTo>
                    <a:pt x="11579" y="50907"/>
                  </a:lnTo>
                  <a:lnTo>
                    <a:pt x="11579" y="24289"/>
                  </a:lnTo>
                  <a:lnTo>
                    <a:pt x="12736" y="18506"/>
                  </a:lnTo>
                  <a:lnTo>
                    <a:pt x="15049" y="15036"/>
                  </a:lnTo>
                  <a:lnTo>
                    <a:pt x="17362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79" y="3469"/>
                  </a:lnTo>
                  <a:lnTo>
                    <a:pt x="6954" y="9253"/>
                  </a:lnTo>
                  <a:lnTo>
                    <a:pt x="6446" y="9911"/>
                  </a:lnTo>
                  <a:lnTo>
                    <a:pt x="1610" y="20726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54" y="67099"/>
                  </a:lnTo>
                  <a:lnTo>
                    <a:pt x="11579" y="72883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4708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5865" y="15036"/>
                  </a:lnTo>
                  <a:lnTo>
                    <a:pt x="38178" y="17349"/>
                  </a:lnTo>
                  <a:lnTo>
                    <a:pt x="39334" y="21975"/>
                  </a:lnTo>
                  <a:lnTo>
                    <a:pt x="40491" y="28915"/>
                  </a:lnTo>
                  <a:lnTo>
                    <a:pt x="40491" y="31229"/>
                  </a:lnTo>
                  <a:lnTo>
                    <a:pt x="11579" y="31229"/>
                  </a:lnTo>
                  <a:lnTo>
                    <a:pt x="11579" y="41638"/>
                  </a:lnTo>
                  <a:lnTo>
                    <a:pt x="52055" y="41638"/>
                  </a:lnTo>
                  <a:lnTo>
                    <a:pt x="52046" y="32273"/>
                  </a:lnTo>
                  <a:lnTo>
                    <a:pt x="50190" y="18188"/>
                  </a:lnTo>
                  <a:lnTo>
                    <a:pt x="45116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2" name="object 411">
              <a:extLst>
                <a:ext uri="{FF2B5EF4-FFF2-40B4-BE49-F238E27FC236}">
                  <a16:creationId xmlns:a16="http://schemas.microsoft.com/office/drawing/2014/main" id="{8A507675-BA2E-4DF3-BBEB-06B1572436ED}"/>
                </a:ext>
              </a:extLst>
            </p:cNvPr>
            <p:cNvSpPr/>
            <p:nvPr/>
          </p:nvSpPr>
          <p:spPr>
            <a:xfrm>
              <a:off x="1623176" y="4810958"/>
              <a:ext cx="28911" cy="74039"/>
            </a:xfrm>
            <a:custGeom>
              <a:avLst/>
              <a:gdLst/>
              <a:ahLst/>
              <a:cxnLst/>
              <a:rect l="l" t="t" r="r" b="b"/>
              <a:pathLst>
                <a:path w="28911" h="74039">
                  <a:moveTo>
                    <a:pt x="28911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285" y="11566"/>
                  </a:lnTo>
                  <a:lnTo>
                    <a:pt x="28911" y="12722"/>
                  </a:lnTo>
                  <a:lnTo>
                    <a:pt x="28911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3" name="object 412">
              <a:extLst>
                <a:ext uri="{FF2B5EF4-FFF2-40B4-BE49-F238E27FC236}">
                  <a16:creationId xmlns:a16="http://schemas.microsoft.com/office/drawing/2014/main" id="{6F4307B5-83A4-4433-A134-E0CA5442368A}"/>
                </a:ext>
              </a:extLst>
            </p:cNvPr>
            <p:cNvSpPr/>
            <p:nvPr/>
          </p:nvSpPr>
          <p:spPr>
            <a:xfrm>
              <a:off x="1660183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3552" y="75196"/>
                  </a:lnTo>
                  <a:lnTo>
                    <a:pt x="39334" y="72883"/>
                  </a:lnTo>
                  <a:lnTo>
                    <a:pt x="43960" y="68256"/>
                  </a:lnTo>
                  <a:lnTo>
                    <a:pt x="48586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4708" y="63630"/>
                  </a:lnTo>
                  <a:lnTo>
                    <a:pt x="31239" y="64786"/>
                  </a:lnTo>
                  <a:lnTo>
                    <a:pt x="21987" y="64786"/>
                  </a:lnTo>
                  <a:lnTo>
                    <a:pt x="17346" y="63630"/>
                  </a:lnTo>
                  <a:lnTo>
                    <a:pt x="15033" y="60160"/>
                  </a:lnTo>
                  <a:lnTo>
                    <a:pt x="12720" y="56690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9334" y="16192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4" name="object 413">
              <a:extLst>
                <a:ext uri="{FF2B5EF4-FFF2-40B4-BE49-F238E27FC236}">
                  <a16:creationId xmlns:a16="http://schemas.microsoft.com/office/drawing/2014/main" id="{9B1CF2C4-C141-41CD-AF39-2DFD1463F8D8}"/>
                </a:ext>
              </a:extLst>
            </p:cNvPr>
            <p:cNvSpPr/>
            <p:nvPr/>
          </p:nvSpPr>
          <p:spPr>
            <a:xfrm>
              <a:off x="1722646" y="4810958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9091" y="75180"/>
                  </a:lnTo>
                  <a:lnTo>
                    <a:pt x="42531" y="72388"/>
                  </a:lnTo>
                  <a:lnTo>
                    <a:pt x="52055" y="64786"/>
                  </a:lnTo>
                  <a:lnTo>
                    <a:pt x="45116" y="56690"/>
                  </a:lnTo>
                  <a:lnTo>
                    <a:pt x="42803" y="60160"/>
                  </a:lnTo>
                  <a:lnTo>
                    <a:pt x="40491" y="61316"/>
                  </a:lnTo>
                  <a:lnTo>
                    <a:pt x="35865" y="64786"/>
                  </a:lnTo>
                  <a:lnTo>
                    <a:pt x="23144" y="64786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6613" y="0"/>
                  </a:lnTo>
                  <a:lnTo>
                    <a:pt x="18518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055" h="75196">
                  <a:moveTo>
                    <a:pt x="41647" y="2313"/>
                  </a:moveTo>
                  <a:lnTo>
                    <a:pt x="35865" y="0"/>
                  </a:lnTo>
                  <a:lnTo>
                    <a:pt x="26613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1975"/>
                  </a:lnTo>
                  <a:lnTo>
                    <a:pt x="40491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55" y="41638"/>
                  </a:lnTo>
                  <a:lnTo>
                    <a:pt x="52050" y="32626"/>
                  </a:lnTo>
                  <a:lnTo>
                    <a:pt x="50383" y="18317"/>
                  </a:lnTo>
                  <a:lnTo>
                    <a:pt x="46273" y="8096"/>
                  </a:lnTo>
                  <a:lnTo>
                    <a:pt x="41647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5" name="object 414">
              <a:extLst>
                <a:ext uri="{FF2B5EF4-FFF2-40B4-BE49-F238E27FC236}">
                  <a16:creationId xmlns:a16="http://schemas.microsoft.com/office/drawing/2014/main" id="{CC454BAD-186E-4A54-AC15-C3E1381F33DE}"/>
                </a:ext>
              </a:extLst>
            </p:cNvPr>
            <p:cNvSpPr/>
            <p:nvPr/>
          </p:nvSpPr>
          <p:spPr>
            <a:xfrm>
              <a:off x="1788579" y="4810958"/>
              <a:ext cx="48586" cy="74039"/>
            </a:xfrm>
            <a:custGeom>
              <a:avLst/>
              <a:gdLst/>
              <a:ahLst/>
              <a:cxnLst/>
              <a:rect l="l" t="t" r="r" b="b"/>
              <a:pathLst>
                <a:path w="48586" h="74039">
                  <a:moveTo>
                    <a:pt x="41221" y="3860"/>
                  </a:moveTo>
                  <a:lnTo>
                    <a:pt x="28926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9253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79" y="74039"/>
                  </a:lnTo>
                  <a:lnTo>
                    <a:pt x="11579" y="20819"/>
                  </a:lnTo>
                  <a:lnTo>
                    <a:pt x="12736" y="17349"/>
                  </a:lnTo>
                  <a:lnTo>
                    <a:pt x="17362" y="13879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6192"/>
                  </a:lnTo>
                  <a:lnTo>
                    <a:pt x="37021" y="20819"/>
                  </a:lnTo>
                  <a:lnTo>
                    <a:pt x="37021" y="74039"/>
                  </a:lnTo>
                  <a:lnTo>
                    <a:pt x="48586" y="74039"/>
                  </a:lnTo>
                  <a:lnTo>
                    <a:pt x="48586" y="25445"/>
                  </a:lnTo>
                  <a:lnTo>
                    <a:pt x="47678" y="15725"/>
                  </a:lnTo>
                  <a:lnTo>
                    <a:pt x="41221" y="3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6" name="object 415">
              <a:extLst>
                <a:ext uri="{FF2B5EF4-FFF2-40B4-BE49-F238E27FC236}">
                  <a16:creationId xmlns:a16="http://schemas.microsoft.com/office/drawing/2014/main" id="{A960256F-20E4-40AA-A6F5-72CE7C236481}"/>
                </a:ext>
              </a:extLst>
            </p:cNvPr>
            <p:cNvSpPr/>
            <p:nvPr/>
          </p:nvSpPr>
          <p:spPr>
            <a:xfrm>
              <a:off x="1846417" y="4794750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1239" y="80994"/>
                  </a:lnTo>
                  <a:lnTo>
                    <a:pt x="27770" y="80994"/>
                  </a:lnTo>
                  <a:lnTo>
                    <a:pt x="24300" y="78681"/>
                  </a:lnTo>
                  <a:lnTo>
                    <a:pt x="23144" y="75211"/>
                  </a:lnTo>
                  <a:lnTo>
                    <a:pt x="23144" y="26617"/>
                  </a:lnTo>
                  <a:lnTo>
                    <a:pt x="34708" y="26617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7" name="object 407">
              <a:extLst>
                <a:ext uri="{FF2B5EF4-FFF2-40B4-BE49-F238E27FC236}">
                  <a16:creationId xmlns:a16="http://schemas.microsoft.com/office/drawing/2014/main" id="{B09D0EFA-1CBF-427B-87CA-338352D56CB8}"/>
                </a:ext>
              </a:extLst>
            </p:cNvPr>
            <p:cNvSpPr/>
            <p:nvPr/>
          </p:nvSpPr>
          <p:spPr>
            <a:xfrm>
              <a:off x="1921617" y="4810958"/>
              <a:ext cx="56665" cy="75196"/>
            </a:xfrm>
            <a:custGeom>
              <a:avLst/>
              <a:gdLst/>
              <a:ahLst/>
              <a:cxnLst/>
              <a:rect l="l" t="t" r="r" b="b"/>
              <a:pathLst>
                <a:path w="56665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46" y="65070"/>
                  </a:lnTo>
                  <a:lnTo>
                    <a:pt x="54562" y="54761"/>
                  </a:lnTo>
                  <a:lnTo>
                    <a:pt x="56665" y="40482"/>
                  </a:lnTo>
                  <a:lnTo>
                    <a:pt x="56665" y="33295"/>
                  </a:lnTo>
                  <a:lnTo>
                    <a:pt x="54318" y="19566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1912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65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8" name="object 408">
              <a:extLst>
                <a:ext uri="{FF2B5EF4-FFF2-40B4-BE49-F238E27FC236}">
                  <a16:creationId xmlns:a16="http://schemas.microsoft.com/office/drawing/2014/main" id="{66FFF072-4AC3-413C-8A45-9F8D63F0CA3C}"/>
                </a:ext>
              </a:extLst>
            </p:cNvPr>
            <p:cNvSpPr/>
            <p:nvPr/>
          </p:nvSpPr>
          <p:spPr>
            <a:xfrm>
              <a:off x="1988706" y="4779714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16" y="32401"/>
                  </a:moveTo>
                  <a:lnTo>
                    <a:pt x="20816" y="16192"/>
                  </a:lnTo>
                  <a:lnTo>
                    <a:pt x="24285" y="11566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033" y="6939"/>
                  </a:lnTo>
                  <a:lnTo>
                    <a:pt x="10408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16" y="105284"/>
                  </a:lnTo>
                  <a:lnTo>
                    <a:pt x="20816" y="41654"/>
                  </a:lnTo>
                  <a:lnTo>
                    <a:pt x="33536" y="41654"/>
                  </a:lnTo>
                  <a:lnTo>
                    <a:pt x="33536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89" name="object 403">
              <a:extLst>
                <a:ext uri="{FF2B5EF4-FFF2-40B4-BE49-F238E27FC236}">
                  <a16:creationId xmlns:a16="http://schemas.microsoft.com/office/drawing/2014/main" id="{9AA438FD-2015-4F41-B46C-D4BFBA7E54F7}"/>
                </a:ext>
              </a:extLst>
            </p:cNvPr>
            <p:cNvSpPr/>
            <p:nvPr/>
          </p:nvSpPr>
          <p:spPr>
            <a:xfrm>
              <a:off x="2065047" y="4810958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4786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8506"/>
                  </a:lnTo>
                  <a:lnTo>
                    <a:pt x="15033" y="12722"/>
                  </a:lnTo>
                  <a:lnTo>
                    <a:pt x="19659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19662"/>
                  </a:lnTo>
                  <a:lnTo>
                    <a:pt x="40491" y="26602"/>
                  </a:lnTo>
                  <a:lnTo>
                    <a:pt x="40491" y="49750"/>
                  </a:lnTo>
                  <a:lnTo>
                    <a:pt x="39334" y="55533"/>
                  </a:lnTo>
                  <a:lnTo>
                    <a:pt x="37021" y="59003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7295" y="65710"/>
                  </a:lnTo>
                  <a:lnTo>
                    <a:pt x="51732" y="54922"/>
                  </a:lnTo>
                  <a:lnTo>
                    <a:pt x="53211" y="40482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2313"/>
                  </a:lnTo>
                  <a:lnTo>
                    <a:pt x="37021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4786"/>
                  </a:lnTo>
                  <a:close/>
                </a:path>
                <a:path w="53211" h="101814">
                  <a:moveTo>
                    <a:pt x="37021" y="59003"/>
                  </a:moveTo>
                  <a:lnTo>
                    <a:pt x="34708" y="63630"/>
                  </a:lnTo>
                  <a:lnTo>
                    <a:pt x="30067" y="64786"/>
                  </a:lnTo>
                  <a:lnTo>
                    <a:pt x="19659" y="64786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0" name="object 404">
              <a:extLst>
                <a:ext uri="{FF2B5EF4-FFF2-40B4-BE49-F238E27FC236}">
                  <a16:creationId xmlns:a16="http://schemas.microsoft.com/office/drawing/2014/main" id="{6402E9CA-8858-4D46-AA71-986A11CB2CD9}"/>
                </a:ext>
              </a:extLst>
            </p:cNvPr>
            <p:cNvSpPr/>
            <p:nvPr/>
          </p:nvSpPr>
          <p:spPr>
            <a:xfrm>
              <a:off x="2132136" y="4810958"/>
              <a:ext cx="30083" cy="74039"/>
            </a:xfrm>
            <a:custGeom>
              <a:avLst/>
              <a:gdLst/>
              <a:ahLst/>
              <a:cxnLst/>
              <a:rect l="l" t="t" r="r" b="b"/>
              <a:pathLst>
                <a:path w="30083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5033" y="15036"/>
                  </a:lnTo>
                  <a:lnTo>
                    <a:pt x="18503" y="11566"/>
                  </a:lnTo>
                  <a:lnTo>
                    <a:pt x="26598" y="11566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0"/>
                  </a:lnTo>
                  <a:lnTo>
                    <a:pt x="19659" y="0"/>
                  </a:lnTo>
                  <a:lnTo>
                    <a:pt x="15033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1" name="object 405">
              <a:extLst>
                <a:ext uri="{FF2B5EF4-FFF2-40B4-BE49-F238E27FC236}">
                  <a16:creationId xmlns:a16="http://schemas.microsoft.com/office/drawing/2014/main" id="{0193910D-C260-4826-944E-3D877B921295}"/>
                </a:ext>
              </a:extLst>
            </p:cNvPr>
            <p:cNvSpPr/>
            <p:nvPr/>
          </p:nvSpPr>
          <p:spPr>
            <a:xfrm>
              <a:off x="2169158" y="4810958"/>
              <a:ext cx="56681" cy="75196"/>
            </a:xfrm>
            <a:custGeom>
              <a:avLst/>
              <a:gdLst/>
              <a:ahLst/>
              <a:cxnLst/>
              <a:rect l="l" t="t" r="r" b="b"/>
              <a:pathLst>
                <a:path w="56681" h="75196">
                  <a:moveTo>
                    <a:pt x="19659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75" y="16192"/>
                  </a:lnTo>
                  <a:lnTo>
                    <a:pt x="42788" y="20819"/>
                  </a:lnTo>
                  <a:lnTo>
                    <a:pt x="43944" y="26602"/>
                  </a:lnTo>
                  <a:lnTo>
                    <a:pt x="43860" y="45832"/>
                  </a:lnTo>
                  <a:lnTo>
                    <a:pt x="3915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05" y="65067"/>
                  </a:lnTo>
                  <a:lnTo>
                    <a:pt x="54988" y="54759"/>
                  </a:lnTo>
                  <a:lnTo>
                    <a:pt x="56681" y="40482"/>
                  </a:lnTo>
                  <a:lnTo>
                    <a:pt x="56680" y="33289"/>
                  </a:lnTo>
                  <a:lnTo>
                    <a:pt x="54331" y="19564"/>
                  </a:lnTo>
                  <a:lnTo>
                    <a:pt x="48570" y="9253"/>
                  </a:lnTo>
                  <a:lnTo>
                    <a:pt x="42788" y="2313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115"/>
                  </a:lnTo>
                  <a:lnTo>
                    <a:pt x="1693" y="20426"/>
                  </a:lnTo>
                  <a:lnTo>
                    <a:pt x="0" y="34698"/>
                  </a:lnTo>
                  <a:lnTo>
                    <a:pt x="0" y="41903"/>
                  </a:lnTo>
                  <a:lnTo>
                    <a:pt x="2349" y="55634"/>
                  </a:lnTo>
                  <a:lnTo>
                    <a:pt x="8095" y="65943"/>
                  </a:lnTo>
                  <a:lnTo>
                    <a:pt x="12720" y="71726"/>
                  </a:lnTo>
                  <a:lnTo>
                    <a:pt x="19659" y="75196"/>
                  </a:lnTo>
                  <a:lnTo>
                    <a:pt x="27754" y="75196"/>
                  </a:lnTo>
                  <a:lnTo>
                    <a:pt x="19659" y="62473"/>
                  </a:lnTo>
                  <a:close/>
                </a:path>
                <a:path w="56681" h="75196">
                  <a:moveTo>
                    <a:pt x="43944" y="71726"/>
                  </a:moveTo>
                  <a:lnTo>
                    <a:pt x="3915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659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2" name="object 406">
              <a:extLst>
                <a:ext uri="{FF2B5EF4-FFF2-40B4-BE49-F238E27FC236}">
                  <a16:creationId xmlns:a16="http://schemas.microsoft.com/office/drawing/2014/main" id="{C59687D5-5A68-46A7-8EA4-45D66D14C3B6}"/>
                </a:ext>
              </a:extLst>
            </p:cNvPr>
            <p:cNvSpPr/>
            <p:nvPr/>
          </p:nvSpPr>
          <p:spPr>
            <a:xfrm>
              <a:off x="2237404" y="4782027"/>
              <a:ext cx="24285" cy="104127"/>
            </a:xfrm>
            <a:custGeom>
              <a:avLst/>
              <a:gdLst/>
              <a:ahLst/>
              <a:cxnLst/>
              <a:rect l="l" t="t" r="r" b="b"/>
              <a:pathLst>
                <a:path w="24285" h="104127">
                  <a:moveTo>
                    <a:pt x="17346" y="104127"/>
                  </a:moveTo>
                  <a:lnTo>
                    <a:pt x="24285" y="104127"/>
                  </a:lnTo>
                  <a:lnTo>
                    <a:pt x="18503" y="91404"/>
                  </a:lnTo>
                  <a:lnTo>
                    <a:pt x="16190" y="87934"/>
                  </a:lnTo>
                  <a:lnTo>
                    <a:pt x="12720" y="84464"/>
                  </a:lnTo>
                  <a:lnTo>
                    <a:pt x="10408" y="101814"/>
                  </a:lnTo>
                  <a:lnTo>
                    <a:pt x="17346" y="104127"/>
                  </a:lnTo>
                  <a:close/>
                </a:path>
                <a:path w="24285" h="104127">
                  <a:moveTo>
                    <a:pt x="1480" y="49594"/>
                  </a:moveTo>
                  <a:lnTo>
                    <a:pt x="0" y="63630"/>
                  </a:lnTo>
                  <a:lnTo>
                    <a:pt x="0" y="80994"/>
                  </a:lnTo>
                  <a:lnTo>
                    <a:pt x="2312" y="89091"/>
                  </a:lnTo>
                  <a:lnTo>
                    <a:pt x="6938" y="94874"/>
                  </a:lnTo>
                  <a:lnTo>
                    <a:pt x="10408" y="101814"/>
                  </a:lnTo>
                  <a:lnTo>
                    <a:pt x="12720" y="84464"/>
                  </a:lnTo>
                  <a:lnTo>
                    <a:pt x="11564" y="78681"/>
                  </a:lnTo>
                  <a:lnTo>
                    <a:pt x="11564" y="54377"/>
                  </a:lnTo>
                  <a:lnTo>
                    <a:pt x="12720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1972" y="39340"/>
                  </a:lnTo>
                  <a:lnTo>
                    <a:pt x="33536" y="39340"/>
                  </a:lnTo>
                  <a:lnTo>
                    <a:pt x="38162" y="41654"/>
                  </a:lnTo>
                  <a:lnTo>
                    <a:pt x="40475" y="48593"/>
                  </a:lnTo>
                  <a:lnTo>
                    <a:pt x="40475" y="84464"/>
                  </a:lnTo>
                  <a:lnTo>
                    <a:pt x="38162" y="90248"/>
                  </a:lnTo>
                  <a:lnTo>
                    <a:pt x="33536" y="93717"/>
                  </a:lnTo>
                  <a:lnTo>
                    <a:pt x="21972" y="93717"/>
                  </a:lnTo>
                  <a:lnTo>
                    <a:pt x="18503" y="91404"/>
                  </a:lnTo>
                  <a:lnTo>
                    <a:pt x="24285" y="104127"/>
                  </a:lnTo>
                  <a:lnTo>
                    <a:pt x="31224" y="104127"/>
                  </a:lnTo>
                  <a:lnTo>
                    <a:pt x="37006" y="100657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75" y="0"/>
                  </a:lnTo>
                  <a:lnTo>
                    <a:pt x="40475" y="37027"/>
                  </a:lnTo>
                  <a:lnTo>
                    <a:pt x="37006" y="31244"/>
                  </a:lnTo>
                  <a:lnTo>
                    <a:pt x="31224" y="28931"/>
                  </a:lnTo>
                  <a:lnTo>
                    <a:pt x="16190" y="28931"/>
                  </a:lnTo>
                  <a:lnTo>
                    <a:pt x="10408" y="31244"/>
                  </a:lnTo>
                  <a:lnTo>
                    <a:pt x="6938" y="37027"/>
                  </a:lnTo>
                  <a:lnTo>
                    <a:pt x="5922" y="38633"/>
                  </a:lnTo>
                  <a:lnTo>
                    <a:pt x="1480" y="495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3" name="object 399">
              <a:extLst>
                <a:ext uri="{FF2B5EF4-FFF2-40B4-BE49-F238E27FC236}">
                  <a16:creationId xmlns:a16="http://schemas.microsoft.com/office/drawing/2014/main" id="{554C4568-71CF-4977-A065-3FFCB1F5DD06}"/>
                </a:ext>
              </a:extLst>
            </p:cNvPr>
            <p:cNvSpPr/>
            <p:nvPr/>
          </p:nvSpPr>
          <p:spPr>
            <a:xfrm>
              <a:off x="2306806" y="4812115"/>
              <a:ext cx="49727" cy="74039"/>
            </a:xfrm>
            <a:custGeom>
              <a:avLst/>
              <a:gdLst/>
              <a:ahLst/>
              <a:cxnLst/>
              <a:rect l="l" t="t" r="r" b="b"/>
              <a:pathLst>
                <a:path w="49727" h="74039">
                  <a:moveTo>
                    <a:pt x="12720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82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552" y="71726"/>
                  </a:lnTo>
                  <a:lnTo>
                    <a:pt x="38178" y="65943"/>
                  </a:lnTo>
                  <a:lnTo>
                    <a:pt x="38178" y="72883"/>
                  </a:lnTo>
                  <a:lnTo>
                    <a:pt x="49727" y="72883"/>
                  </a:lnTo>
                  <a:lnTo>
                    <a:pt x="49727" y="0"/>
                  </a:lnTo>
                  <a:lnTo>
                    <a:pt x="37021" y="0"/>
                  </a:lnTo>
                  <a:lnTo>
                    <a:pt x="37021" y="54377"/>
                  </a:lnTo>
                  <a:lnTo>
                    <a:pt x="34708" y="60160"/>
                  </a:lnTo>
                  <a:lnTo>
                    <a:pt x="30067" y="63630"/>
                  </a:lnTo>
                  <a:lnTo>
                    <a:pt x="16190" y="63630"/>
                  </a:lnTo>
                  <a:lnTo>
                    <a:pt x="12720" y="57846"/>
                  </a:lnTo>
                  <a:lnTo>
                    <a:pt x="127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4" name="object 400">
              <a:extLst>
                <a:ext uri="{FF2B5EF4-FFF2-40B4-BE49-F238E27FC236}">
                  <a16:creationId xmlns:a16="http://schemas.microsoft.com/office/drawing/2014/main" id="{8D50E588-D02D-4E76-A0F7-C677A7213A41}"/>
                </a:ext>
              </a:extLst>
            </p:cNvPr>
            <p:cNvSpPr/>
            <p:nvPr/>
          </p:nvSpPr>
          <p:spPr>
            <a:xfrm>
              <a:off x="237041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3877" y="18506"/>
                  </a:move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49750"/>
                  </a:lnTo>
                  <a:lnTo>
                    <a:pt x="12798" y="24289"/>
                  </a:lnTo>
                  <a:lnTo>
                    <a:pt x="13877" y="18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5" name="object 401">
              <a:extLst>
                <a:ext uri="{FF2B5EF4-FFF2-40B4-BE49-F238E27FC236}">
                  <a16:creationId xmlns:a16="http://schemas.microsoft.com/office/drawing/2014/main" id="{5B540429-6467-40AA-A789-080372B591F1}"/>
                </a:ext>
              </a:extLst>
            </p:cNvPr>
            <p:cNvSpPr/>
            <p:nvPr/>
          </p:nvSpPr>
          <p:spPr>
            <a:xfrm>
              <a:off x="2428233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6" name="object 402">
              <a:extLst>
                <a:ext uri="{FF2B5EF4-FFF2-40B4-BE49-F238E27FC236}">
                  <a16:creationId xmlns:a16="http://schemas.microsoft.com/office/drawing/2014/main" id="{3B3D218A-FCC7-4DC8-B8FA-1E441BB21668}"/>
                </a:ext>
              </a:extLst>
            </p:cNvPr>
            <p:cNvSpPr/>
            <p:nvPr/>
          </p:nvSpPr>
          <p:spPr>
            <a:xfrm>
              <a:off x="2473412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4956" y="15036"/>
                  </a:move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7337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7" name="object 396">
              <a:extLst>
                <a:ext uri="{FF2B5EF4-FFF2-40B4-BE49-F238E27FC236}">
                  <a16:creationId xmlns:a16="http://schemas.microsoft.com/office/drawing/2014/main" id="{AD891864-D3B7-413F-9255-99B0F5417B96}"/>
                </a:ext>
              </a:extLst>
            </p:cNvPr>
            <p:cNvSpPr/>
            <p:nvPr/>
          </p:nvSpPr>
          <p:spPr>
            <a:xfrm>
              <a:off x="25659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2473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15036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2312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8" name="object 397">
              <a:extLst>
                <a:ext uri="{FF2B5EF4-FFF2-40B4-BE49-F238E27FC236}">
                  <a16:creationId xmlns:a16="http://schemas.microsoft.com/office/drawing/2014/main" id="{0E69BA07-2058-4F60-AEA8-B9BB792A280D}"/>
                </a:ext>
              </a:extLst>
            </p:cNvPr>
            <p:cNvSpPr/>
            <p:nvPr/>
          </p:nvSpPr>
          <p:spPr>
            <a:xfrm>
              <a:off x="2633001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9" name="object 398">
              <a:extLst>
                <a:ext uri="{FF2B5EF4-FFF2-40B4-BE49-F238E27FC236}">
                  <a16:creationId xmlns:a16="http://schemas.microsoft.com/office/drawing/2014/main" id="{E3FDF2A5-57DB-43F1-8368-DCC3E3885728}"/>
                </a:ext>
              </a:extLst>
            </p:cNvPr>
            <p:cNvSpPr/>
            <p:nvPr/>
          </p:nvSpPr>
          <p:spPr>
            <a:xfrm>
              <a:off x="2695449" y="4813271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38168"/>
                  </a:moveTo>
                  <a:lnTo>
                    <a:pt x="12798" y="23132"/>
                  </a:lnTo>
                  <a:lnTo>
                    <a:pt x="11564" y="0"/>
                  </a:lnTo>
                  <a:lnTo>
                    <a:pt x="6938" y="5783"/>
                  </a:lnTo>
                  <a:lnTo>
                    <a:pt x="5922" y="7388"/>
                  </a:lnTo>
                  <a:lnTo>
                    <a:pt x="1480" y="18350"/>
                  </a:lnTo>
                  <a:lnTo>
                    <a:pt x="0" y="32385"/>
                  </a:lnTo>
                  <a:lnTo>
                    <a:pt x="0" y="39325"/>
                  </a:lnTo>
                  <a:lnTo>
                    <a:pt x="1233" y="49750"/>
                  </a:lnTo>
                  <a:lnTo>
                    <a:pt x="2312" y="57846"/>
                  </a:lnTo>
                  <a:lnTo>
                    <a:pt x="6938" y="63630"/>
                  </a:lnTo>
                  <a:lnTo>
                    <a:pt x="11564" y="70569"/>
                  </a:lnTo>
                  <a:lnTo>
                    <a:pt x="12798" y="47437"/>
                  </a:lnTo>
                  <a:lnTo>
                    <a:pt x="12798" y="38168"/>
                  </a:lnTo>
                  <a:close/>
                </a:path>
                <a:path w="53196" h="101814">
                  <a:moveTo>
                    <a:pt x="18503" y="10409"/>
                  </a:moveTo>
                  <a:lnTo>
                    <a:pt x="22049" y="8096"/>
                  </a:lnTo>
                  <a:lnTo>
                    <a:pt x="33614" y="8096"/>
                  </a:lnTo>
                  <a:lnTo>
                    <a:pt x="38239" y="10409"/>
                  </a:lnTo>
                  <a:lnTo>
                    <a:pt x="41632" y="17349"/>
                  </a:lnTo>
                  <a:lnTo>
                    <a:pt x="41632" y="53220"/>
                  </a:lnTo>
                  <a:lnTo>
                    <a:pt x="38239" y="59003"/>
                  </a:lnTo>
                  <a:lnTo>
                    <a:pt x="33614" y="62473"/>
                  </a:lnTo>
                  <a:lnTo>
                    <a:pt x="22049" y="62473"/>
                  </a:lnTo>
                  <a:lnTo>
                    <a:pt x="18503" y="60160"/>
                  </a:lnTo>
                  <a:lnTo>
                    <a:pt x="16190" y="56690"/>
                  </a:lnTo>
                  <a:lnTo>
                    <a:pt x="13877" y="53220"/>
                  </a:lnTo>
                  <a:lnTo>
                    <a:pt x="12798" y="47437"/>
                  </a:lnTo>
                  <a:lnTo>
                    <a:pt x="11564" y="70569"/>
                  </a:lnTo>
                  <a:lnTo>
                    <a:pt x="17423" y="72883"/>
                  </a:lnTo>
                  <a:lnTo>
                    <a:pt x="32380" y="72883"/>
                  </a:lnTo>
                  <a:lnTo>
                    <a:pt x="38239" y="69413"/>
                  </a:lnTo>
                  <a:lnTo>
                    <a:pt x="41632" y="63630"/>
                  </a:lnTo>
                  <a:lnTo>
                    <a:pt x="41632" y="71726"/>
                  </a:lnTo>
                  <a:lnTo>
                    <a:pt x="53196" y="71726"/>
                  </a:lnTo>
                  <a:lnTo>
                    <a:pt x="53196" y="-31244"/>
                  </a:lnTo>
                  <a:lnTo>
                    <a:pt x="41632" y="-31244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2313"/>
                  </a:lnTo>
                  <a:lnTo>
                    <a:pt x="17423" y="-2313"/>
                  </a:lnTo>
                  <a:lnTo>
                    <a:pt x="11564" y="0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18503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0" name="object 388">
              <a:extLst>
                <a:ext uri="{FF2B5EF4-FFF2-40B4-BE49-F238E27FC236}">
                  <a16:creationId xmlns:a16="http://schemas.microsoft.com/office/drawing/2014/main" id="{54C39A91-4A16-4A66-AA67-72A3A9977E6B}"/>
                </a:ext>
              </a:extLst>
            </p:cNvPr>
            <p:cNvSpPr/>
            <p:nvPr/>
          </p:nvSpPr>
          <p:spPr>
            <a:xfrm>
              <a:off x="2793824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1975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6190" y="61316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1895" y="28915"/>
                  </a:lnTo>
                  <a:lnTo>
                    <a:pt x="18503" y="27759"/>
                  </a:lnTo>
                  <a:lnTo>
                    <a:pt x="16190" y="25445"/>
                  </a:lnTo>
                  <a:lnTo>
                    <a:pt x="13877" y="219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1" name="object 389">
              <a:extLst>
                <a:ext uri="{FF2B5EF4-FFF2-40B4-BE49-F238E27FC236}">
                  <a16:creationId xmlns:a16="http://schemas.microsoft.com/office/drawing/2014/main" id="{659F562A-CD7F-4631-BA55-A0FCB2FED822}"/>
                </a:ext>
              </a:extLst>
            </p:cNvPr>
            <p:cNvSpPr/>
            <p:nvPr/>
          </p:nvSpPr>
          <p:spPr>
            <a:xfrm>
              <a:off x="2856272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22" y="75178"/>
                  </a:lnTo>
                  <a:lnTo>
                    <a:pt x="42113" y="72374"/>
                  </a:lnTo>
                  <a:lnTo>
                    <a:pt x="52117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1" y="32604"/>
                  </a:lnTo>
                  <a:lnTo>
                    <a:pt x="50373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2" name="object 390">
              <a:extLst>
                <a:ext uri="{FF2B5EF4-FFF2-40B4-BE49-F238E27FC236}">
                  <a16:creationId xmlns:a16="http://schemas.microsoft.com/office/drawing/2014/main" id="{FA6DC101-E6F3-4529-AD08-3A5125E12A05}"/>
                </a:ext>
              </a:extLst>
            </p:cNvPr>
            <p:cNvSpPr/>
            <p:nvPr/>
          </p:nvSpPr>
          <p:spPr>
            <a:xfrm>
              <a:off x="29222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30067" y="12722"/>
                  </a:moveTo>
                  <a:lnTo>
                    <a:pt x="30067" y="1156"/>
                  </a:lnTo>
                  <a:lnTo>
                    <a:pt x="25441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3" name="object 391">
              <a:extLst>
                <a:ext uri="{FF2B5EF4-FFF2-40B4-BE49-F238E27FC236}">
                  <a16:creationId xmlns:a16="http://schemas.microsoft.com/office/drawing/2014/main" id="{EDFBABFB-62FD-48A5-99B0-A8E115131E16}"/>
                </a:ext>
              </a:extLst>
            </p:cNvPr>
            <p:cNvSpPr/>
            <p:nvPr/>
          </p:nvSpPr>
          <p:spPr>
            <a:xfrm>
              <a:off x="2958040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4" name="object 392">
              <a:extLst>
                <a:ext uri="{FF2B5EF4-FFF2-40B4-BE49-F238E27FC236}">
                  <a16:creationId xmlns:a16="http://schemas.microsoft.com/office/drawing/2014/main" id="{BB1D008B-17DF-42B1-B443-4E8ECECABA27}"/>
                </a:ext>
              </a:extLst>
            </p:cNvPr>
            <p:cNvSpPr/>
            <p:nvPr/>
          </p:nvSpPr>
          <p:spPr>
            <a:xfrm>
              <a:off x="3021721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11566"/>
                  </a:move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1566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5" name="object 393">
              <a:extLst>
                <a:ext uri="{FF2B5EF4-FFF2-40B4-BE49-F238E27FC236}">
                  <a16:creationId xmlns:a16="http://schemas.microsoft.com/office/drawing/2014/main" id="{03A17363-7A74-481E-9596-2408ECA18D1A}"/>
                </a:ext>
              </a:extLst>
            </p:cNvPr>
            <p:cNvSpPr/>
            <p:nvPr/>
          </p:nvSpPr>
          <p:spPr>
            <a:xfrm>
              <a:off x="3049476" y="4810958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3196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40398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49750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772" y="11566"/>
                  </a:lnTo>
                  <a:lnTo>
                    <a:pt x="40398" y="16192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772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6" name="object 394">
              <a:extLst>
                <a:ext uri="{FF2B5EF4-FFF2-40B4-BE49-F238E27FC236}">
                  <a16:creationId xmlns:a16="http://schemas.microsoft.com/office/drawing/2014/main" id="{B81BE0F6-B070-4D77-8995-EBEB35001446}"/>
                </a:ext>
              </a:extLst>
            </p:cNvPr>
            <p:cNvSpPr/>
            <p:nvPr/>
          </p:nvSpPr>
          <p:spPr>
            <a:xfrm>
              <a:off x="311300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7" name="object 395">
              <a:extLst>
                <a:ext uri="{FF2B5EF4-FFF2-40B4-BE49-F238E27FC236}">
                  <a16:creationId xmlns:a16="http://schemas.microsoft.com/office/drawing/2014/main" id="{67C63BA8-A982-4EEB-B519-E8515B496AAE}"/>
                </a:ext>
              </a:extLst>
            </p:cNvPr>
            <p:cNvSpPr/>
            <p:nvPr/>
          </p:nvSpPr>
          <p:spPr>
            <a:xfrm>
              <a:off x="3176685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8" name="object 384">
              <a:extLst>
                <a:ext uri="{FF2B5EF4-FFF2-40B4-BE49-F238E27FC236}">
                  <a16:creationId xmlns:a16="http://schemas.microsoft.com/office/drawing/2014/main" id="{D15ED196-AB41-49A7-939D-9EEF6C9F821D}"/>
                </a:ext>
              </a:extLst>
            </p:cNvPr>
            <p:cNvSpPr/>
            <p:nvPr/>
          </p:nvSpPr>
          <p:spPr>
            <a:xfrm>
              <a:off x="3263496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09" name="object 385">
              <a:extLst>
                <a:ext uri="{FF2B5EF4-FFF2-40B4-BE49-F238E27FC236}">
                  <a16:creationId xmlns:a16="http://schemas.microsoft.com/office/drawing/2014/main" id="{9ED6954E-B130-47AC-86CE-BA55F2A05BB4}"/>
                </a:ext>
              </a:extLst>
            </p:cNvPr>
            <p:cNvSpPr/>
            <p:nvPr/>
          </p:nvSpPr>
          <p:spPr>
            <a:xfrm>
              <a:off x="3310833" y="4782027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1237" y="32802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1564" y="3702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49750"/>
                  </a:lnTo>
                  <a:lnTo>
                    <a:pt x="12798" y="46280"/>
                  </a:lnTo>
                  <a:lnTo>
                    <a:pt x="17423" y="42810"/>
                  </a:lnTo>
                  <a:lnTo>
                    <a:pt x="22049" y="39340"/>
                  </a:lnTo>
                  <a:lnTo>
                    <a:pt x="28988" y="39340"/>
                  </a:lnTo>
                  <a:lnTo>
                    <a:pt x="31301" y="40497"/>
                  </a:lnTo>
                  <a:lnTo>
                    <a:pt x="35926" y="45124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4377"/>
                  </a:lnTo>
                  <a:lnTo>
                    <a:pt x="47673" y="44703"/>
                  </a:lnTo>
                  <a:lnTo>
                    <a:pt x="41237" y="32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0" name="object 386">
              <a:extLst>
                <a:ext uri="{FF2B5EF4-FFF2-40B4-BE49-F238E27FC236}">
                  <a16:creationId xmlns:a16="http://schemas.microsoft.com/office/drawing/2014/main" id="{329CB86A-3EF1-4C99-95EF-F3565F3BF944}"/>
                </a:ext>
              </a:extLst>
            </p:cNvPr>
            <p:cNvSpPr/>
            <p:nvPr/>
          </p:nvSpPr>
          <p:spPr>
            <a:xfrm>
              <a:off x="337451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8256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1" name="object 387">
              <a:extLst>
                <a:ext uri="{FF2B5EF4-FFF2-40B4-BE49-F238E27FC236}">
                  <a16:creationId xmlns:a16="http://schemas.microsoft.com/office/drawing/2014/main" id="{FF4A73A7-F944-4E60-AA05-E87D55FDB7E4}"/>
                </a:ext>
              </a:extLst>
            </p:cNvPr>
            <p:cNvSpPr/>
            <p:nvPr/>
          </p:nvSpPr>
          <p:spPr>
            <a:xfrm>
              <a:off x="3433416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2" name="object 377">
              <a:extLst>
                <a:ext uri="{FF2B5EF4-FFF2-40B4-BE49-F238E27FC236}">
                  <a16:creationId xmlns:a16="http://schemas.microsoft.com/office/drawing/2014/main" id="{6B1320B3-998B-4DAE-8BF5-FB894268BF83}"/>
                </a:ext>
              </a:extLst>
            </p:cNvPr>
            <p:cNvSpPr/>
            <p:nvPr/>
          </p:nvSpPr>
          <p:spPr>
            <a:xfrm>
              <a:off x="3510976" y="4810958"/>
              <a:ext cx="52117" cy="101814"/>
            </a:xfrm>
            <a:custGeom>
              <a:avLst/>
              <a:gdLst/>
              <a:ahLst/>
              <a:cxnLst/>
              <a:rect l="l" t="t" r="r" b="b"/>
              <a:pathLst>
                <a:path w="52117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736" y="64786"/>
                  </a:lnTo>
                  <a:lnTo>
                    <a:pt x="15110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5110" y="12722"/>
                  </a:lnTo>
                  <a:lnTo>
                    <a:pt x="19736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5926" y="75196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7155" y="65871"/>
                  </a:lnTo>
                  <a:lnTo>
                    <a:pt x="51095" y="55039"/>
                  </a:lnTo>
                  <a:lnTo>
                    <a:pt x="52117" y="40482"/>
                  </a:lnTo>
                  <a:lnTo>
                    <a:pt x="52114" y="32604"/>
                  </a:lnTo>
                  <a:lnTo>
                    <a:pt x="50848" y="18309"/>
                  </a:lnTo>
                  <a:lnTo>
                    <a:pt x="46257" y="8096"/>
                  </a:lnTo>
                  <a:lnTo>
                    <a:pt x="42865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2117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736" y="64786"/>
                  </a:lnTo>
                  <a:lnTo>
                    <a:pt x="16190" y="72883"/>
                  </a:lnTo>
                  <a:lnTo>
                    <a:pt x="22049" y="75196"/>
                  </a:lnTo>
                  <a:lnTo>
                    <a:pt x="3592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3" name="object 378">
              <a:extLst>
                <a:ext uri="{FF2B5EF4-FFF2-40B4-BE49-F238E27FC236}">
                  <a16:creationId xmlns:a16="http://schemas.microsoft.com/office/drawing/2014/main" id="{23CCF786-68A1-4A40-A34B-3C690325C2AF}"/>
                </a:ext>
              </a:extLst>
            </p:cNvPr>
            <p:cNvSpPr/>
            <p:nvPr/>
          </p:nvSpPr>
          <p:spPr>
            <a:xfrm>
              <a:off x="3578049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4" name="object 379">
              <a:extLst>
                <a:ext uri="{FF2B5EF4-FFF2-40B4-BE49-F238E27FC236}">
                  <a16:creationId xmlns:a16="http://schemas.microsoft.com/office/drawing/2014/main" id="{4DE8EB28-34C6-4905-9A11-DFB18866327F}"/>
                </a:ext>
              </a:extLst>
            </p:cNvPr>
            <p:cNvSpPr/>
            <p:nvPr/>
          </p:nvSpPr>
          <p:spPr>
            <a:xfrm>
              <a:off x="3615056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55"/>
                  </a:lnTo>
                  <a:lnTo>
                    <a:pt x="54607" y="54750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1"/>
                  </a:lnTo>
                  <a:lnTo>
                    <a:pt x="1699" y="20436"/>
                  </a:lnTo>
                  <a:lnTo>
                    <a:pt x="0" y="34698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5" name="object 380">
              <a:extLst>
                <a:ext uri="{FF2B5EF4-FFF2-40B4-BE49-F238E27FC236}">
                  <a16:creationId xmlns:a16="http://schemas.microsoft.com/office/drawing/2014/main" id="{264E4DA5-DE5D-4145-82D9-493613919C1B}"/>
                </a:ext>
              </a:extLst>
            </p:cNvPr>
            <p:cNvSpPr/>
            <p:nvPr/>
          </p:nvSpPr>
          <p:spPr>
            <a:xfrm>
              <a:off x="3678737" y="4812115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2643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1146" y="72883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6" name="object 381">
              <a:extLst>
                <a:ext uri="{FF2B5EF4-FFF2-40B4-BE49-F238E27FC236}">
                  <a16:creationId xmlns:a16="http://schemas.microsoft.com/office/drawing/2014/main" id="{F58D8C71-F6CC-4B85-B8C0-07A04DCF0B9C}"/>
                </a:ext>
              </a:extLst>
            </p:cNvPr>
            <p:cNvSpPr/>
            <p:nvPr/>
          </p:nvSpPr>
          <p:spPr>
            <a:xfrm>
              <a:off x="3743498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3879"/>
                  </a:lnTo>
                  <a:lnTo>
                    <a:pt x="8018" y="13879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7" name="object 382">
              <a:extLst>
                <a:ext uri="{FF2B5EF4-FFF2-40B4-BE49-F238E27FC236}">
                  <a16:creationId xmlns:a16="http://schemas.microsoft.com/office/drawing/2014/main" id="{6FBBE181-01AD-42AB-BE92-35DC4F531F96}"/>
                </a:ext>
              </a:extLst>
            </p:cNvPr>
            <p:cNvSpPr/>
            <p:nvPr/>
          </p:nvSpPr>
          <p:spPr>
            <a:xfrm>
              <a:off x="3771253" y="4782027"/>
              <a:ext cx="52117" cy="104127"/>
            </a:xfrm>
            <a:custGeom>
              <a:avLst/>
              <a:gdLst/>
              <a:ahLst/>
              <a:cxnLst/>
              <a:rect l="l" t="t" r="r" b="b"/>
              <a:pathLst>
                <a:path w="52117" h="104127">
                  <a:moveTo>
                    <a:pt x="17269" y="41654"/>
                  </a:moveTo>
                  <a:lnTo>
                    <a:pt x="21895" y="39340"/>
                  </a:lnTo>
                  <a:lnTo>
                    <a:pt x="32380" y="39340"/>
                  </a:lnTo>
                  <a:lnTo>
                    <a:pt x="37006" y="41654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7006" y="90248"/>
                  </a:lnTo>
                  <a:lnTo>
                    <a:pt x="32380" y="93717"/>
                  </a:lnTo>
                  <a:lnTo>
                    <a:pt x="20816" y="93717"/>
                  </a:lnTo>
                  <a:lnTo>
                    <a:pt x="17269" y="91404"/>
                  </a:lnTo>
                  <a:lnTo>
                    <a:pt x="14956" y="87934"/>
                  </a:lnTo>
                  <a:lnTo>
                    <a:pt x="12643" y="84464"/>
                  </a:lnTo>
                  <a:lnTo>
                    <a:pt x="11564" y="78681"/>
                  </a:lnTo>
                  <a:lnTo>
                    <a:pt x="10330" y="101814"/>
                  </a:lnTo>
                  <a:lnTo>
                    <a:pt x="16190" y="104127"/>
                  </a:lnTo>
                  <a:lnTo>
                    <a:pt x="31146" y="104127"/>
                  </a:lnTo>
                  <a:lnTo>
                    <a:pt x="37006" y="100657"/>
                  </a:lnTo>
                  <a:lnTo>
                    <a:pt x="40552" y="94874"/>
                  </a:lnTo>
                  <a:lnTo>
                    <a:pt x="4055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592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1244"/>
                  </a:lnTo>
                  <a:lnTo>
                    <a:pt x="11564" y="54377"/>
                  </a:lnTo>
                  <a:lnTo>
                    <a:pt x="12643" y="48593"/>
                  </a:lnTo>
                  <a:lnTo>
                    <a:pt x="14956" y="45124"/>
                  </a:lnTo>
                  <a:lnTo>
                    <a:pt x="17269" y="41654"/>
                  </a:lnTo>
                  <a:close/>
                </a:path>
                <a:path w="52117" h="104127">
                  <a:moveTo>
                    <a:pt x="11564" y="69413"/>
                  </a:moveTo>
                  <a:lnTo>
                    <a:pt x="11564" y="54377"/>
                  </a:lnTo>
                  <a:lnTo>
                    <a:pt x="10330" y="31244"/>
                  </a:lnTo>
                  <a:lnTo>
                    <a:pt x="5705" y="37027"/>
                  </a:lnTo>
                  <a:lnTo>
                    <a:pt x="4829" y="38426"/>
                  </a:lnTo>
                  <a:lnTo>
                    <a:pt x="956" y="49466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1079" y="89091"/>
                  </a:lnTo>
                  <a:lnTo>
                    <a:pt x="5705" y="94874"/>
                  </a:lnTo>
                  <a:lnTo>
                    <a:pt x="10330" y="101814"/>
                  </a:lnTo>
                  <a:lnTo>
                    <a:pt x="11564" y="78681"/>
                  </a:lnTo>
                  <a:lnTo>
                    <a:pt x="1156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8" name="object 383">
              <a:extLst>
                <a:ext uri="{FF2B5EF4-FFF2-40B4-BE49-F238E27FC236}">
                  <a16:creationId xmlns:a16="http://schemas.microsoft.com/office/drawing/2014/main" id="{31CCB2CA-53C8-4D8E-8B94-6088AB1AD4DF}"/>
                </a:ext>
              </a:extLst>
            </p:cNvPr>
            <p:cNvSpPr/>
            <p:nvPr/>
          </p:nvSpPr>
          <p:spPr>
            <a:xfrm>
              <a:off x="383832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3951"/>
                  </a:moveTo>
                  <a:lnTo>
                    <a:pt x="0" y="54377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43951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9" name="object 366">
              <a:extLst>
                <a:ext uri="{FF2B5EF4-FFF2-40B4-BE49-F238E27FC236}">
                  <a16:creationId xmlns:a16="http://schemas.microsoft.com/office/drawing/2014/main" id="{F7369185-6CAE-48E7-81EA-C573564A185F}"/>
                </a:ext>
              </a:extLst>
            </p:cNvPr>
            <p:cNvSpPr/>
            <p:nvPr/>
          </p:nvSpPr>
          <p:spPr>
            <a:xfrm>
              <a:off x="1482044" y="4964836"/>
              <a:ext cx="52055" cy="75196"/>
            </a:xfrm>
            <a:custGeom>
              <a:avLst/>
              <a:gdLst/>
              <a:ahLst/>
              <a:cxnLst/>
              <a:rect l="l" t="t" r="r" b="b"/>
              <a:pathLst>
                <a:path w="52055" h="75196">
                  <a:moveTo>
                    <a:pt x="11564" y="50907"/>
                  </a:moveTo>
                  <a:lnTo>
                    <a:pt x="11564" y="24289"/>
                  </a:lnTo>
                  <a:lnTo>
                    <a:pt x="12720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3879"/>
                  </a:lnTo>
                  <a:lnTo>
                    <a:pt x="39334" y="17349"/>
                  </a:lnTo>
                  <a:lnTo>
                    <a:pt x="40491" y="20819"/>
                  </a:lnTo>
                  <a:lnTo>
                    <a:pt x="40491" y="26602"/>
                  </a:lnTo>
                  <a:lnTo>
                    <a:pt x="52055" y="26602"/>
                  </a:lnTo>
                  <a:lnTo>
                    <a:pt x="52055" y="18506"/>
                  </a:lnTo>
                  <a:lnTo>
                    <a:pt x="49742" y="11566"/>
                  </a:lnTo>
                  <a:lnTo>
                    <a:pt x="45116" y="6939"/>
                  </a:lnTo>
                  <a:lnTo>
                    <a:pt x="40491" y="2313"/>
                  </a:lnTo>
                  <a:lnTo>
                    <a:pt x="3470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708" y="75196"/>
                  </a:lnTo>
                  <a:lnTo>
                    <a:pt x="40491" y="72883"/>
                  </a:lnTo>
                  <a:lnTo>
                    <a:pt x="45116" y="68256"/>
                  </a:lnTo>
                  <a:lnTo>
                    <a:pt x="49742" y="63630"/>
                  </a:lnTo>
                  <a:lnTo>
                    <a:pt x="52055" y="57846"/>
                  </a:lnTo>
                  <a:lnTo>
                    <a:pt x="52055" y="50907"/>
                  </a:lnTo>
                  <a:lnTo>
                    <a:pt x="40491" y="50907"/>
                  </a:lnTo>
                  <a:lnTo>
                    <a:pt x="40491" y="55533"/>
                  </a:lnTo>
                  <a:lnTo>
                    <a:pt x="39334" y="59003"/>
                  </a:lnTo>
                  <a:lnTo>
                    <a:pt x="37021" y="61316"/>
                  </a:lnTo>
                  <a:lnTo>
                    <a:pt x="34708" y="64786"/>
                  </a:lnTo>
                  <a:lnTo>
                    <a:pt x="31239" y="65943"/>
                  </a:lnTo>
                  <a:lnTo>
                    <a:pt x="21987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0" name="object 367">
              <a:extLst>
                <a:ext uri="{FF2B5EF4-FFF2-40B4-BE49-F238E27FC236}">
                  <a16:creationId xmlns:a16="http://schemas.microsoft.com/office/drawing/2014/main" id="{400DD26E-07CB-4098-A9C8-6D46211F1635}"/>
                </a:ext>
              </a:extLst>
            </p:cNvPr>
            <p:cNvSpPr/>
            <p:nvPr/>
          </p:nvSpPr>
          <p:spPr>
            <a:xfrm>
              <a:off x="1544507" y="4964836"/>
              <a:ext cx="48586" cy="75196"/>
            </a:xfrm>
            <a:custGeom>
              <a:avLst/>
              <a:gdLst/>
              <a:ahLst/>
              <a:cxnLst/>
              <a:rect l="l" t="t" r="r" b="b"/>
              <a:pathLst>
                <a:path w="48586" h="75196">
                  <a:moveTo>
                    <a:pt x="43960" y="26602"/>
                  </a:moveTo>
                  <a:lnTo>
                    <a:pt x="43960" y="42795"/>
                  </a:lnTo>
                  <a:lnTo>
                    <a:pt x="43816" y="47134"/>
                  </a:lnTo>
                  <a:lnTo>
                    <a:pt x="39370" y="61137"/>
                  </a:lnTo>
                  <a:lnTo>
                    <a:pt x="27770" y="65943"/>
                  </a:lnTo>
                  <a:lnTo>
                    <a:pt x="23144" y="65943"/>
                  </a:lnTo>
                  <a:lnTo>
                    <a:pt x="19675" y="63630"/>
                  </a:lnTo>
                  <a:lnTo>
                    <a:pt x="27770" y="75196"/>
                  </a:lnTo>
                  <a:lnTo>
                    <a:pt x="37021" y="75196"/>
                  </a:lnTo>
                  <a:lnTo>
                    <a:pt x="43960" y="72883"/>
                  </a:lnTo>
                  <a:lnTo>
                    <a:pt x="48586" y="65943"/>
                  </a:lnTo>
                  <a:lnTo>
                    <a:pt x="43960" y="26602"/>
                  </a:lnTo>
                  <a:close/>
                </a:path>
                <a:path w="48586" h="75196">
                  <a:moveTo>
                    <a:pt x="19675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675" y="12722"/>
                  </a:lnTo>
                  <a:lnTo>
                    <a:pt x="23144" y="10409"/>
                  </a:lnTo>
                  <a:lnTo>
                    <a:pt x="33552" y="10409"/>
                  </a:lnTo>
                  <a:lnTo>
                    <a:pt x="37021" y="12722"/>
                  </a:lnTo>
                  <a:lnTo>
                    <a:pt x="40491" y="17349"/>
                  </a:lnTo>
                  <a:lnTo>
                    <a:pt x="42803" y="20819"/>
                  </a:lnTo>
                  <a:lnTo>
                    <a:pt x="43960" y="26602"/>
                  </a:lnTo>
                  <a:lnTo>
                    <a:pt x="48586" y="65943"/>
                  </a:lnTo>
                  <a:lnTo>
                    <a:pt x="54835" y="55428"/>
                  </a:lnTo>
                  <a:lnTo>
                    <a:pt x="56681" y="41638"/>
                  </a:lnTo>
                  <a:lnTo>
                    <a:pt x="56680" y="33295"/>
                  </a:lnTo>
                  <a:lnTo>
                    <a:pt x="54333" y="19566"/>
                  </a:lnTo>
                  <a:lnTo>
                    <a:pt x="48586" y="9253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19675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43059"/>
                  </a:lnTo>
                  <a:lnTo>
                    <a:pt x="2349" y="56353"/>
                  </a:lnTo>
                  <a:lnTo>
                    <a:pt x="8095" y="67099"/>
                  </a:lnTo>
                  <a:lnTo>
                    <a:pt x="12720" y="72883"/>
                  </a:lnTo>
                  <a:lnTo>
                    <a:pt x="19675" y="75196"/>
                  </a:lnTo>
                  <a:lnTo>
                    <a:pt x="27770" y="75196"/>
                  </a:lnTo>
                  <a:lnTo>
                    <a:pt x="19675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1" name="object 368">
              <a:extLst>
                <a:ext uri="{FF2B5EF4-FFF2-40B4-BE49-F238E27FC236}">
                  <a16:creationId xmlns:a16="http://schemas.microsoft.com/office/drawing/2014/main" id="{486C1059-7D51-4F1B-BBDC-2749499FE864}"/>
                </a:ext>
              </a:extLst>
            </p:cNvPr>
            <p:cNvSpPr/>
            <p:nvPr/>
          </p:nvSpPr>
          <p:spPr>
            <a:xfrm>
              <a:off x="1615066" y="4964836"/>
              <a:ext cx="85607" cy="74039"/>
            </a:xfrm>
            <a:custGeom>
              <a:avLst/>
              <a:gdLst/>
              <a:ahLst/>
              <a:cxnLst/>
              <a:rect l="l" t="t" r="r" b="b"/>
              <a:pathLst>
                <a:path w="85607" h="74039">
                  <a:moveTo>
                    <a:pt x="12736" y="74039"/>
                  </a:moveTo>
                  <a:lnTo>
                    <a:pt x="12736" y="19662"/>
                  </a:lnTo>
                  <a:lnTo>
                    <a:pt x="15049" y="13879"/>
                  </a:lnTo>
                  <a:lnTo>
                    <a:pt x="18518" y="10409"/>
                  </a:lnTo>
                  <a:lnTo>
                    <a:pt x="33552" y="10409"/>
                  </a:lnTo>
                  <a:lnTo>
                    <a:pt x="37021" y="16192"/>
                  </a:lnTo>
                  <a:lnTo>
                    <a:pt x="37021" y="74039"/>
                  </a:lnTo>
                  <a:lnTo>
                    <a:pt x="49742" y="74039"/>
                  </a:lnTo>
                  <a:lnTo>
                    <a:pt x="49742" y="20819"/>
                  </a:lnTo>
                  <a:lnTo>
                    <a:pt x="50899" y="17349"/>
                  </a:lnTo>
                  <a:lnTo>
                    <a:pt x="53211" y="15036"/>
                  </a:lnTo>
                  <a:lnTo>
                    <a:pt x="57837" y="10409"/>
                  </a:lnTo>
                  <a:lnTo>
                    <a:pt x="65948" y="10409"/>
                  </a:lnTo>
                  <a:lnTo>
                    <a:pt x="69417" y="11566"/>
                  </a:lnTo>
                  <a:lnTo>
                    <a:pt x="71730" y="15036"/>
                  </a:lnTo>
                  <a:lnTo>
                    <a:pt x="72886" y="17349"/>
                  </a:lnTo>
                  <a:lnTo>
                    <a:pt x="74043" y="20819"/>
                  </a:lnTo>
                  <a:lnTo>
                    <a:pt x="74043" y="74039"/>
                  </a:lnTo>
                  <a:lnTo>
                    <a:pt x="85607" y="74039"/>
                  </a:lnTo>
                  <a:lnTo>
                    <a:pt x="85607" y="25445"/>
                  </a:lnTo>
                  <a:lnTo>
                    <a:pt x="84699" y="15725"/>
                  </a:lnTo>
                  <a:lnTo>
                    <a:pt x="78243" y="3860"/>
                  </a:lnTo>
                  <a:lnTo>
                    <a:pt x="65948" y="0"/>
                  </a:lnTo>
                  <a:lnTo>
                    <a:pt x="57837" y="0"/>
                  </a:lnTo>
                  <a:lnTo>
                    <a:pt x="50899" y="3469"/>
                  </a:lnTo>
                  <a:lnTo>
                    <a:pt x="46273" y="10409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87" y="0"/>
                  </a:lnTo>
                  <a:lnTo>
                    <a:pt x="16205" y="3469"/>
                  </a:lnTo>
                  <a:lnTo>
                    <a:pt x="11579" y="8096"/>
                  </a:lnTo>
                  <a:lnTo>
                    <a:pt x="11579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36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2" name="object 369">
              <a:extLst>
                <a:ext uri="{FF2B5EF4-FFF2-40B4-BE49-F238E27FC236}">
                  <a16:creationId xmlns:a16="http://schemas.microsoft.com/office/drawing/2014/main" id="{94076E7E-0ECB-498A-951C-C4A0A5F85464}"/>
                </a:ext>
              </a:extLst>
            </p:cNvPr>
            <p:cNvSpPr/>
            <p:nvPr/>
          </p:nvSpPr>
          <p:spPr>
            <a:xfrm>
              <a:off x="1718021" y="4964836"/>
              <a:ext cx="53211" cy="101814"/>
            </a:xfrm>
            <a:custGeom>
              <a:avLst/>
              <a:gdLst/>
              <a:ahLst/>
              <a:cxnLst/>
              <a:rect l="l" t="t" r="r" b="b"/>
              <a:pathLst>
                <a:path w="53211" h="101814">
                  <a:moveTo>
                    <a:pt x="19659" y="65943"/>
                  </a:moveTo>
                  <a:lnTo>
                    <a:pt x="15033" y="62473"/>
                  </a:lnTo>
                  <a:lnTo>
                    <a:pt x="12720" y="56690"/>
                  </a:lnTo>
                  <a:lnTo>
                    <a:pt x="12720" y="19662"/>
                  </a:lnTo>
                  <a:lnTo>
                    <a:pt x="15033" y="13879"/>
                  </a:lnTo>
                  <a:lnTo>
                    <a:pt x="19659" y="10409"/>
                  </a:lnTo>
                  <a:lnTo>
                    <a:pt x="31239" y="10409"/>
                  </a:lnTo>
                  <a:lnTo>
                    <a:pt x="34708" y="12722"/>
                  </a:lnTo>
                  <a:lnTo>
                    <a:pt x="37021" y="16192"/>
                  </a:lnTo>
                  <a:lnTo>
                    <a:pt x="39334" y="20819"/>
                  </a:lnTo>
                  <a:lnTo>
                    <a:pt x="41647" y="26602"/>
                  </a:lnTo>
                  <a:lnTo>
                    <a:pt x="41647" y="49735"/>
                  </a:lnTo>
                  <a:lnTo>
                    <a:pt x="39334" y="55533"/>
                  </a:lnTo>
                  <a:lnTo>
                    <a:pt x="37021" y="60160"/>
                  </a:lnTo>
                  <a:lnTo>
                    <a:pt x="37021" y="75196"/>
                  </a:lnTo>
                  <a:lnTo>
                    <a:pt x="42803" y="72883"/>
                  </a:lnTo>
                  <a:lnTo>
                    <a:pt x="46273" y="67099"/>
                  </a:lnTo>
                  <a:lnTo>
                    <a:pt x="46784" y="66439"/>
                  </a:lnTo>
                  <a:lnTo>
                    <a:pt x="51604" y="5606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2803" y="3469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720" y="101814"/>
                  </a:lnTo>
                  <a:lnTo>
                    <a:pt x="12720" y="67099"/>
                  </a:lnTo>
                  <a:lnTo>
                    <a:pt x="16190" y="72883"/>
                  </a:lnTo>
                  <a:lnTo>
                    <a:pt x="19659" y="65943"/>
                  </a:lnTo>
                  <a:close/>
                </a:path>
                <a:path w="53211" h="101814">
                  <a:moveTo>
                    <a:pt x="37021" y="60160"/>
                  </a:moveTo>
                  <a:lnTo>
                    <a:pt x="34708" y="63630"/>
                  </a:lnTo>
                  <a:lnTo>
                    <a:pt x="31239" y="65943"/>
                  </a:lnTo>
                  <a:lnTo>
                    <a:pt x="19659" y="65943"/>
                  </a:lnTo>
                  <a:lnTo>
                    <a:pt x="16190" y="72883"/>
                  </a:lnTo>
                  <a:lnTo>
                    <a:pt x="21972" y="75196"/>
                  </a:lnTo>
                  <a:lnTo>
                    <a:pt x="37021" y="75196"/>
                  </a:lnTo>
                  <a:lnTo>
                    <a:pt x="37021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3" name="object 370">
              <a:extLst>
                <a:ext uri="{FF2B5EF4-FFF2-40B4-BE49-F238E27FC236}">
                  <a16:creationId xmlns:a16="http://schemas.microsoft.com/office/drawing/2014/main" id="{5899EEDC-A710-4BE2-867C-046A1DD5E146}"/>
                </a:ext>
              </a:extLst>
            </p:cNvPr>
            <p:cNvSpPr/>
            <p:nvPr/>
          </p:nvSpPr>
          <p:spPr>
            <a:xfrm>
              <a:off x="1782797" y="4964836"/>
              <a:ext cx="53211" cy="75196"/>
            </a:xfrm>
            <a:custGeom>
              <a:avLst/>
              <a:gdLst/>
              <a:ahLst/>
              <a:cxnLst/>
              <a:rect l="l" t="t" r="r" b="b"/>
              <a:pathLst>
                <a:path w="53211" h="75196">
                  <a:moveTo>
                    <a:pt x="12720" y="72883"/>
                  </a:moveTo>
                  <a:lnTo>
                    <a:pt x="19675" y="75196"/>
                  </a:lnTo>
                  <a:lnTo>
                    <a:pt x="39334" y="75196"/>
                  </a:lnTo>
                  <a:lnTo>
                    <a:pt x="47429" y="71726"/>
                  </a:lnTo>
                  <a:lnTo>
                    <a:pt x="52055" y="64786"/>
                  </a:lnTo>
                  <a:lnTo>
                    <a:pt x="46273" y="56690"/>
                  </a:lnTo>
                  <a:lnTo>
                    <a:pt x="43960" y="60160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300" y="65943"/>
                  </a:lnTo>
                  <a:lnTo>
                    <a:pt x="19675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907"/>
                  </a:lnTo>
                  <a:lnTo>
                    <a:pt x="12720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7770" y="0"/>
                  </a:lnTo>
                  <a:lnTo>
                    <a:pt x="18518" y="0"/>
                  </a:lnTo>
                  <a:lnTo>
                    <a:pt x="12720" y="3469"/>
                  </a:lnTo>
                  <a:lnTo>
                    <a:pt x="8095" y="9253"/>
                  </a:lnTo>
                  <a:lnTo>
                    <a:pt x="7273" y="10276"/>
                  </a:lnTo>
                  <a:lnTo>
                    <a:pt x="1693" y="2129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469" y="62473"/>
                  </a:lnTo>
                  <a:lnTo>
                    <a:pt x="8095" y="67099"/>
                  </a:lnTo>
                  <a:lnTo>
                    <a:pt x="12720" y="72883"/>
                  </a:lnTo>
                  <a:close/>
                </a:path>
                <a:path w="53211" h="75196">
                  <a:moveTo>
                    <a:pt x="41647" y="3469"/>
                  </a:moveTo>
                  <a:lnTo>
                    <a:pt x="35865" y="0"/>
                  </a:lnTo>
                  <a:lnTo>
                    <a:pt x="27770" y="0"/>
                  </a:lnTo>
                  <a:lnTo>
                    <a:pt x="21987" y="10409"/>
                  </a:lnTo>
                  <a:lnTo>
                    <a:pt x="31239" y="10409"/>
                  </a:lnTo>
                  <a:lnTo>
                    <a:pt x="34708" y="11566"/>
                  </a:lnTo>
                  <a:lnTo>
                    <a:pt x="37021" y="15036"/>
                  </a:lnTo>
                  <a:lnTo>
                    <a:pt x="39334" y="17349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02" y="32273"/>
                  </a:lnTo>
                  <a:lnTo>
                    <a:pt x="51346" y="18188"/>
                  </a:lnTo>
                  <a:lnTo>
                    <a:pt x="46273" y="8096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4" name="object 371">
              <a:extLst>
                <a:ext uri="{FF2B5EF4-FFF2-40B4-BE49-F238E27FC236}">
                  <a16:creationId xmlns:a16="http://schemas.microsoft.com/office/drawing/2014/main" id="{1664C9F9-FF91-42B3-8D10-E212371F3F03}"/>
                </a:ext>
              </a:extLst>
            </p:cNvPr>
            <p:cNvSpPr/>
            <p:nvPr/>
          </p:nvSpPr>
          <p:spPr>
            <a:xfrm>
              <a:off x="1841791" y="4948628"/>
              <a:ext cx="33552" cy="91404"/>
            </a:xfrm>
            <a:custGeom>
              <a:avLst/>
              <a:gdLst/>
              <a:ahLst/>
              <a:cxnLst/>
              <a:rect l="l" t="t" r="r" b="b"/>
              <a:pathLst>
                <a:path w="33552" h="91404">
                  <a:moveTo>
                    <a:pt x="23144" y="17364"/>
                  </a:moveTo>
                  <a:lnTo>
                    <a:pt x="23144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3552" y="90248"/>
                  </a:lnTo>
                  <a:lnTo>
                    <a:pt x="33552" y="79838"/>
                  </a:lnTo>
                  <a:lnTo>
                    <a:pt x="32395" y="80994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5" name="object 372">
              <a:extLst>
                <a:ext uri="{FF2B5EF4-FFF2-40B4-BE49-F238E27FC236}">
                  <a16:creationId xmlns:a16="http://schemas.microsoft.com/office/drawing/2014/main" id="{C2B22745-77E3-4CEC-A747-260DAA137E92}"/>
                </a:ext>
              </a:extLst>
            </p:cNvPr>
            <p:cNvSpPr/>
            <p:nvPr/>
          </p:nvSpPr>
          <p:spPr>
            <a:xfrm>
              <a:off x="1889221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12722"/>
                  </a:moveTo>
                  <a:lnTo>
                    <a:pt x="4625" y="15036"/>
                  </a:lnTo>
                  <a:lnTo>
                    <a:pt x="8095" y="15036"/>
                  </a:lnTo>
                  <a:lnTo>
                    <a:pt x="12720" y="11566"/>
                  </a:lnTo>
                  <a:lnTo>
                    <a:pt x="12720" y="5783"/>
                  </a:lnTo>
                  <a:lnTo>
                    <a:pt x="11564" y="2313"/>
                  </a:lnTo>
                  <a:lnTo>
                    <a:pt x="8095" y="0"/>
                  </a:lnTo>
                  <a:lnTo>
                    <a:pt x="4625" y="0"/>
                  </a:lnTo>
                  <a:lnTo>
                    <a:pt x="1156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156" y="12722"/>
                  </a:lnTo>
                  <a:close/>
                </a:path>
                <a:path w="12720" h="99501">
                  <a:moveTo>
                    <a:pt x="0" y="26617"/>
                  </a:moveTo>
                  <a:lnTo>
                    <a:pt x="0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6" name="object 373">
              <a:extLst>
                <a:ext uri="{FF2B5EF4-FFF2-40B4-BE49-F238E27FC236}">
                  <a16:creationId xmlns:a16="http://schemas.microsoft.com/office/drawing/2014/main" id="{B8F826E9-9917-4D62-84C7-0A39960BFB61}"/>
                </a:ext>
              </a:extLst>
            </p:cNvPr>
            <p:cNvSpPr/>
            <p:nvPr/>
          </p:nvSpPr>
          <p:spPr>
            <a:xfrm>
              <a:off x="1911193" y="4948628"/>
              <a:ext cx="34708" cy="91404"/>
            </a:xfrm>
            <a:custGeom>
              <a:avLst/>
              <a:gdLst/>
              <a:ahLst/>
              <a:cxnLst/>
              <a:rect l="l" t="t" r="r" b="b"/>
              <a:pathLst>
                <a:path w="34708" h="91404">
                  <a:moveTo>
                    <a:pt x="23144" y="17364"/>
                  </a:moveTo>
                  <a:lnTo>
                    <a:pt x="23144" y="0"/>
                  </a:lnTo>
                  <a:lnTo>
                    <a:pt x="11579" y="0"/>
                  </a:lnTo>
                  <a:lnTo>
                    <a:pt x="11579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79" y="27774"/>
                  </a:lnTo>
                  <a:lnTo>
                    <a:pt x="11579" y="78681"/>
                  </a:lnTo>
                  <a:lnTo>
                    <a:pt x="12736" y="83308"/>
                  </a:lnTo>
                  <a:lnTo>
                    <a:pt x="15049" y="86778"/>
                  </a:lnTo>
                  <a:lnTo>
                    <a:pt x="17362" y="90248"/>
                  </a:lnTo>
                  <a:lnTo>
                    <a:pt x="20831" y="91404"/>
                  </a:lnTo>
                  <a:lnTo>
                    <a:pt x="31239" y="91404"/>
                  </a:lnTo>
                  <a:lnTo>
                    <a:pt x="34708" y="90248"/>
                  </a:lnTo>
                  <a:lnTo>
                    <a:pt x="34708" y="79838"/>
                  </a:lnTo>
                  <a:lnTo>
                    <a:pt x="30083" y="80994"/>
                  </a:lnTo>
                  <a:lnTo>
                    <a:pt x="25457" y="80994"/>
                  </a:lnTo>
                  <a:lnTo>
                    <a:pt x="24300" y="77525"/>
                  </a:lnTo>
                  <a:lnTo>
                    <a:pt x="23144" y="72898"/>
                  </a:lnTo>
                  <a:lnTo>
                    <a:pt x="23144" y="27774"/>
                  </a:lnTo>
                  <a:lnTo>
                    <a:pt x="34708" y="27774"/>
                  </a:lnTo>
                  <a:lnTo>
                    <a:pt x="34708" y="17364"/>
                  </a:lnTo>
                  <a:lnTo>
                    <a:pt x="23144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7" name="object 374">
              <a:extLst>
                <a:ext uri="{FF2B5EF4-FFF2-40B4-BE49-F238E27FC236}">
                  <a16:creationId xmlns:a16="http://schemas.microsoft.com/office/drawing/2014/main" id="{FA367361-83E6-4E1B-A1A5-84E0C3CD0EAC}"/>
                </a:ext>
              </a:extLst>
            </p:cNvPr>
            <p:cNvSpPr/>
            <p:nvPr/>
          </p:nvSpPr>
          <p:spPr>
            <a:xfrm>
              <a:off x="1958623" y="4939375"/>
              <a:ext cx="12720" cy="99501"/>
            </a:xfrm>
            <a:custGeom>
              <a:avLst/>
              <a:gdLst/>
              <a:ahLst/>
              <a:cxnLst/>
              <a:rect l="l" t="t" r="r" b="b"/>
              <a:pathLst>
                <a:path w="12720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20" y="99501"/>
                  </a:lnTo>
                  <a:lnTo>
                    <a:pt x="12720" y="26617"/>
                  </a:lnTo>
                  <a:lnTo>
                    <a:pt x="1156" y="26617"/>
                  </a:lnTo>
                  <a:close/>
                </a:path>
                <a:path w="12720" h="99501">
                  <a:moveTo>
                    <a:pt x="0" y="8096"/>
                  </a:moveTo>
                  <a:lnTo>
                    <a:pt x="1156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20" y="11566"/>
                  </a:lnTo>
                  <a:lnTo>
                    <a:pt x="13877" y="8096"/>
                  </a:lnTo>
                  <a:lnTo>
                    <a:pt x="12720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8" name="object 375">
              <a:extLst>
                <a:ext uri="{FF2B5EF4-FFF2-40B4-BE49-F238E27FC236}">
                  <a16:creationId xmlns:a16="http://schemas.microsoft.com/office/drawing/2014/main" id="{CCA4DFBD-BF3F-413A-ADD3-FD654C21A861}"/>
                </a:ext>
              </a:extLst>
            </p:cNvPr>
            <p:cNvSpPr/>
            <p:nvPr/>
          </p:nvSpPr>
          <p:spPr>
            <a:xfrm>
              <a:off x="1982924" y="4965993"/>
              <a:ext cx="52040" cy="72883"/>
            </a:xfrm>
            <a:custGeom>
              <a:avLst/>
              <a:gdLst/>
              <a:ahLst/>
              <a:cxnLst/>
              <a:rect l="l" t="t" r="r" b="b"/>
              <a:pathLst>
                <a:path w="52040" h="72883">
                  <a:moveTo>
                    <a:pt x="26598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72" y="72883"/>
                  </a:lnTo>
                  <a:lnTo>
                    <a:pt x="31224" y="72883"/>
                  </a:lnTo>
                  <a:lnTo>
                    <a:pt x="52040" y="0"/>
                  </a:lnTo>
                  <a:lnTo>
                    <a:pt x="40475" y="0"/>
                  </a:lnTo>
                  <a:lnTo>
                    <a:pt x="26598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29" name="object 376">
              <a:extLst>
                <a:ext uri="{FF2B5EF4-FFF2-40B4-BE49-F238E27FC236}">
                  <a16:creationId xmlns:a16="http://schemas.microsoft.com/office/drawing/2014/main" id="{CAFCE862-6886-45E0-A792-7EBA461B0377}"/>
                </a:ext>
              </a:extLst>
            </p:cNvPr>
            <p:cNvSpPr/>
            <p:nvPr/>
          </p:nvSpPr>
          <p:spPr>
            <a:xfrm>
              <a:off x="2044231" y="4964836"/>
              <a:ext cx="52040" cy="75196"/>
            </a:xfrm>
            <a:custGeom>
              <a:avLst/>
              <a:gdLst/>
              <a:ahLst/>
              <a:cxnLst/>
              <a:rect l="l" t="t" r="r" b="b"/>
              <a:pathLst>
                <a:path w="52040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162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01" y="56690"/>
                  </a:lnTo>
                  <a:lnTo>
                    <a:pt x="42788" y="60160"/>
                  </a:lnTo>
                  <a:lnTo>
                    <a:pt x="38162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20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20" y="18506"/>
                  </a:lnTo>
                  <a:lnTo>
                    <a:pt x="15033" y="15036"/>
                  </a:lnTo>
                  <a:lnTo>
                    <a:pt x="17346" y="11566"/>
                  </a:lnTo>
                  <a:lnTo>
                    <a:pt x="21972" y="10409"/>
                  </a:lnTo>
                  <a:lnTo>
                    <a:pt x="26598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040" h="75196">
                  <a:moveTo>
                    <a:pt x="41632" y="3469"/>
                  </a:moveTo>
                  <a:lnTo>
                    <a:pt x="34693" y="0"/>
                  </a:lnTo>
                  <a:lnTo>
                    <a:pt x="26598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1566"/>
                  </a:lnTo>
                  <a:lnTo>
                    <a:pt x="35849" y="15036"/>
                  </a:lnTo>
                  <a:lnTo>
                    <a:pt x="38162" y="17349"/>
                  </a:lnTo>
                  <a:lnTo>
                    <a:pt x="39319" y="23132"/>
                  </a:lnTo>
                  <a:lnTo>
                    <a:pt x="40475" y="30072"/>
                  </a:lnTo>
                  <a:lnTo>
                    <a:pt x="40475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040" y="41638"/>
                  </a:lnTo>
                  <a:lnTo>
                    <a:pt x="52030" y="32273"/>
                  </a:lnTo>
                  <a:lnTo>
                    <a:pt x="50174" y="18188"/>
                  </a:lnTo>
                  <a:lnTo>
                    <a:pt x="45101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0" name="object 364">
              <a:extLst>
                <a:ext uri="{FF2B5EF4-FFF2-40B4-BE49-F238E27FC236}">
                  <a16:creationId xmlns:a16="http://schemas.microsoft.com/office/drawing/2014/main" id="{761F2015-E476-4C5E-97A7-391EA9D5A054}"/>
                </a:ext>
              </a:extLst>
            </p:cNvPr>
            <p:cNvSpPr/>
            <p:nvPr/>
          </p:nvSpPr>
          <p:spPr>
            <a:xfrm>
              <a:off x="2139075" y="4964836"/>
              <a:ext cx="50899" cy="75196"/>
            </a:xfrm>
            <a:custGeom>
              <a:avLst/>
              <a:gdLst/>
              <a:ahLst/>
              <a:cxnLst/>
              <a:rect l="l" t="t" r="r" b="b"/>
              <a:pathLst>
                <a:path w="50899" h="75196">
                  <a:moveTo>
                    <a:pt x="11564" y="48578"/>
                  </a:move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20831" y="75196"/>
                  </a:lnTo>
                  <a:lnTo>
                    <a:pt x="21987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2720" y="60160"/>
                  </a:lnTo>
                  <a:lnTo>
                    <a:pt x="11564" y="56690"/>
                  </a:lnTo>
                  <a:lnTo>
                    <a:pt x="11564" y="48578"/>
                  </a:lnTo>
                  <a:close/>
                </a:path>
                <a:path w="50899" h="75196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8178" y="2313"/>
                  </a:lnTo>
                  <a:lnTo>
                    <a:pt x="32395" y="0"/>
                  </a:lnTo>
                  <a:lnTo>
                    <a:pt x="20831" y="0"/>
                  </a:lnTo>
                  <a:lnTo>
                    <a:pt x="17346" y="1156"/>
                  </a:lnTo>
                  <a:lnTo>
                    <a:pt x="12720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6190" y="13879"/>
                  </a:lnTo>
                  <a:lnTo>
                    <a:pt x="20831" y="10409"/>
                  </a:lnTo>
                  <a:lnTo>
                    <a:pt x="28926" y="10409"/>
                  </a:lnTo>
                  <a:lnTo>
                    <a:pt x="31239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59" y="30072"/>
                  </a:lnTo>
                  <a:lnTo>
                    <a:pt x="12720" y="32385"/>
                  </a:lnTo>
                  <a:lnTo>
                    <a:pt x="11564" y="48578"/>
                  </a:lnTo>
                  <a:lnTo>
                    <a:pt x="12720" y="45108"/>
                  </a:lnTo>
                  <a:lnTo>
                    <a:pt x="16190" y="42795"/>
                  </a:lnTo>
                  <a:lnTo>
                    <a:pt x="19659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5865" y="59003"/>
                  </a:lnTo>
                  <a:lnTo>
                    <a:pt x="31239" y="62473"/>
                  </a:lnTo>
                  <a:lnTo>
                    <a:pt x="27770" y="63630"/>
                  </a:lnTo>
                  <a:lnTo>
                    <a:pt x="25457" y="64786"/>
                  </a:lnTo>
                  <a:lnTo>
                    <a:pt x="21987" y="64786"/>
                  </a:lnTo>
                  <a:lnTo>
                    <a:pt x="20831" y="75196"/>
                  </a:lnTo>
                  <a:lnTo>
                    <a:pt x="27770" y="75196"/>
                  </a:lnTo>
                  <a:lnTo>
                    <a:pt x="32395" y="72883"/>
                  </a:lnTo>
                  <a:lnTo>
                    <a:pt x="37021" y="65943"/>
                  </a:lnTo>
                  <a:lnTo>
                    <a:pt x="37021" y="70569"/>
                  </a:lnTo>
                  <a:lnTo>
                    <a:pt x="38178" y="74039"/>
                  </a:lnTo>
                  <a:lnTo>
                    <a:pt x="50899" y="74039"/>
                  </a:lnTo>
                  <a:lnTo>
                    <a:pt x="50899" y="72883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1" name="object 365">
              <a:extLst>
                <a:ext uri="{FF2B5EF4-FFF2-40B4-BE49-F238E27FC236}">
                  <a16:creationId xmlns:a16="http://schemas.microsoft.com/office/drawing/2014/main" id="{C1E7A43A-3C85-45EA-AFAA-B5085F749DAC}"/>
                </a:ext>
              </a:extLst>
            </p:cNvPr>
            <p:cNvSpPr/>
            <p:nvPr/>
          </p:nvSpPr>
          <p:spPr>
            <a:xfrm>
              <a:off x="2202695" y="4935905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033" y="87934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0"/>
                  </a:lnTo>
                  <a:lnTo>
                    <a:pt x="1510" y="49074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5124"/>
                  </a:lnTo>
                  <a:lnTo>
                    <a:pt x="17362" y="41654"/>
                  </a:lnTo>
                  <a:lnTo>
                    <a:pt x="21987" y="39340"/>
                  </a:lnTo>
                  <a:lnTo>
                    <a:pt x="33552" y="39340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7021" y="91404"/>
                  </a:lnTo>
                  <a:lnTo>
                    <a:pt x="33552" y="93717"/>
                  </a:lnTo>
                  <a:lnTo>
                    <a:pt x="21987" y="93717"/>
                  </a:lnTo>
                  <a:lnTo>
                    <a:pt x="17362" y="92561"/>
                  </a:lnTo>
                  <a:lnTo>
                    <a:pt x="15033" y="87934"/>
                  </a:lnTo>
                  <a:lnTo>
                    <a:pt x="16190" y="104127"/>
                  </a:lnTo>
                  <a:lnTo>
                    <a:pt x="31239" y="104127"/>
                  </a:lnTo>
                  <a:lnTo>
                    <a:pt x="37021" y="101814"/>
                  </a:lnTo>
                  <a:lnTo>
                    <a:pt x="40491" y="94874"/>
                  </a:lnTo>
                  <a:lnTo>
                    <a:pt x="41647" y="102970"/>
                  </a:lnTo>
                  <a:lnTo>
                    <a:pt x="52055" y="102970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7027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2" name="object 357">
              <a:extLst>
                <a:ext uri="{FF2B5EF4-FFF2-40B4-BE49-F238E27FC236}">
                  <a16:creationId xmlns:a16="http://schemas.microsoft.com/office/drawing/2014/main" id="{D94569D3-195F-4A92-8EB2-38EC183F2E5E}"/>
                </a:ext>
              </a:extLst>
            </p:cNvPr>
            <p:cNvSpPr/>
            <p:nvPr/>
          </p:nvSpPr>
          <p:spPr>
            <a:xfrm>
              <a:off x="2266315" y="4965993"/>
              <a:ext cx="53211" cy="72883"/>
            </a:xfrm>
            <a:custGeom>
              <a:avLst/>
              <a:gdLst/>
              <a:ahLst/>
              <a:cxnLst/>
              <a:rect l="l" t="t" r="r" b="b"/>
              <a:pathLst>
                <a:path w="53211" h="72883">
                  <a:moveTo>
                    <a:pt x="26613" y="55533"/>
                  </a:moveTo>
                  <a:lnTo>
                    <a:pt x="12720" y="0"/>
                  </a:lnTo>
                  <a:lnTo>
                    <a:pt x="0" y="0"/>
                  </a:lnTo>
                  <a:lnTo>
                    <a:pt x="21987" y="72883"/>
                  </a:lnTo>
                  <a:lnTo>
                    <a:pt x="31239" y="72883"/>
                  </a:lnTo>
                  <a:lnTo>
                    <a:pt x="53211" y="0"/>
                  </a:lnTo>
                  <a:lnTo>
                    <a:pt x="40491" y="0"/>
                  </a:lnTo>
                  <a:lnTo>
                    <a:pt x="26613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3" name="object 358">
              <a:extLst>
                <a:ext uri="{FF2B5EF4-FFF2-40B4-BE49-F238E27FC236}">
                  <a16:creationId xmlns:a16="http://schemas.microsoft.com/office/drawing/2014/main" id="{AD63614F-2F5C-4F6C-97BF-C20BEA2B5AF3}"/>
                </a:ext>
              </a:extLst>
            </p:cNvPr>
            <p:cNvSpPr/>
            <p:nvPr/>
          </p:nvSpPr>
          <p:spPr>
            <a:xfrm>
              <a:off x="2328779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156" y="65943"/>
                  </a:moveTo>
                  <a:lnTo>
                    <a:pt x="4625" y="70569"/>
                  </a:lnTo>
                  <a:lnTo>
                    <a:pt x="9251" y="74039"/>
                  </a:lnTo>
                  <a:lnTo>
                    <a:pt x="13892" y="75196"/>
                  </a:lnTo>
                  <a:lnTo>
                    <a:pt x="15049" y="63630"/>
                  </a:lnTo>
                  <a:lnTo>
                    <a:pt x="12736" y="60160"/>
                  </a:lnTo>
                  <a:lnTo>
                    <a:pt x="11579" y="56690"/>
                  </a:lnTo>
                  <a:lnTo>
                    <a:pt x="11579" y="48578"/>
                  </a:lnTo>
                  <a:lnTo>
                    <a:pt x="12736" y="45108"/>
                  </a:lnTo>
                  <a:lnTo>
                    <a:pt x="16205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1987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31" y="0"/>
                  </a:lnTo>
                  <a:lnTo>
                    <a:pt x="16205" y="1156"/>
                  </a:lnTo>
                  <a:lnTo>
                    <a:pt x="12736" y="3469"/>
                  </a:lnTo>
                  <a:lnTo>
                    <a:pt x="9251" y="4626"/>
                  </a:lnTo>
                  <a:lnTo>
                    <a:pt x="5782" y="8096"/>
                  </a:lnTo>
                  <a:lnTo>
                    <a:pt x="3469" y="11566"/>
                  </a:lnTo>
                  <a:lnTo>
                    <a:pt x="2312" y="13879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36" y="21975"/>
                  </a:lnTo>
                  <a:lnTo>
                    <a:pt x="12736" y="18506"/>
                  </a:lnTo>
                  <a:lnTo>
                    <a:pt x="16205" y="13879"/>
                  </a:lnTo>
                  <a:lnTo>
                    <a:pt x="20831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18" y="30072"/>
                  </a:lnTo>
                  <a:lnTo>
                    <a:pt x="11579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1156" y="65943"/>
                  </a:lnTo>
                  <a:close/>
                </a:path>
                <a:path w="50883" h="75196">
                  <a:moveTo>
                    <a:pt x="20831" y="75196"/>
                  </a:moveTo>
                  <a:lnTo>
                    <a:pt x="26675" y="75196"/>
                  </a:lnTo>
                  <a:lnTo>
                    <a:pt x="21987" y="64786"/>
                  </a:lnTo>
                  <a:lnTo>
                    <a:pt x="18518" y="64786"/>
                  </a:lnTo>
                  <a:lnTo>
                    <a:pt x="15049" y="63630"/>
                  </a:lnTo>
                  <a:lnTo>
                    <a:pt x="13892" y="75196"/>
                  </a:lnTo>
                  <a:lnTo>
                    <a:pt x="20831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4" name="object 359">
              <a:extLst>
                <a:ext uri="{FF2B5EF4-FFF2-40B4-BE49-F238E27FC236}">
                  <a16:creationId xmlns:a16="http://schemas.microsoft.com/office/drawing/2014/main" id="{89A397E8-6F86-4839-A7F4-FB5F8D5CF55E}"/>
                </a:ext>
              </a:extLst>
            </p:cNvPr>
            <p:cNvSpPr/>
            <p:nvPr/>
          </p:nvSpPr>
          <p:spPr>
            <a:xfrm>
              <a:off x="2394773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1175" y="417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6134"/>
                  </a:lnTo>
                  <a:lnTo>
                    <a:pt x="41175" y="4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5" name="object 360">
              <a:extLst>
                <a:ext uri="{FF2B5EF4-FFF2-40B4-BE49-F238E27FC236}">
                  <a16:creationId xmlns:a16="http://schemas.microsoft.com/office/drawing/2014/main" id="{F9B6EAB5-88FF-459C-A081-41F26CC766F4}"/>
                </a:ext>
              </a:extLst>
            </p:cNvPr>
            <p:cNvSpPr/>
            <p:nvPr/>
          </p:nvSpPr>
          <p:spPr>
            <a:xfrm>
              <a:off x="2452595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0067" y="80994"/>
                  </a:lnTo>
                  <a:lnTo>
                    <a:pt x="25441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6" name="object 361">
              <a:extLst>
                <a:ext uri="{FF2B5EF4-FFF2-40B4-BE49-F238E27FC236}">
                  <a16:creationId xmlns:a16="http://schemas.microsoft.com/office/drawing/2014/main" id="{75785295-1B5F-4F18-9C79-3078CB5C2C58}"/>
                </a:ext>
              </a:extLst>
            </p:cNvPr>
            <p:cNvSpPr/>
            <p:nvPr/>
          </p:nvSpPr>
          <p:spPr>
            <a:xfrm>
              <a:off x="24988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3879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7" name="object 362">
              <a:extLst>
                <a:ext uri="{FF2B5EF4-FFF2-40B4-BE49-F238E27FC236}">
                  <a16:creationId xmlns:a16="http://schemas.microsoft.com/office/drawing/2014/main" id="{C38C36DF-51BF-41D3-AC6A-87D5E77EC898}"/>
                </a:ext>
              </a:extLst>
            </p:cNvPr>
            <p:cNvSpPr/>
            <p:nvPr/>
          </p:nvSpPr>
          <p:spPr>
            <a:xfrm>
              <a:off x="2562381" y="4968306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312" y="57846"/>
                  </a:moveTo>
                  <a:lnTo>
                    <a:pt x="6938" y="63630"/>
                  </a:lnTo>
                  <a:lnTo>
                    <a:pt x="11564" y="69413"/>
                  </a:lnTo>
                  <a:lnTo>
                    <a:pt x="11564" y="31229"/>
                  </a:lnTo>
                  <a:lnTo>
                    <a:pt x="10485" y="0"/>
                  </a:lnTo>
                  <a:lnTo>
                    <a:pt x="6938" y="5783"/>
                  </a:lnTo>
                  <a:lnTo>
                    <a:pt x="6435" y="6434"/>
                  </a:lnTo>
                  <a:lnTo>
                    <a:pt x="1608" y="16805"/>
                  </a:ln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close/>
                </a:path>
                <a:path w="53350" h="72883">
                  <a:moveTo>
                    <a:pt x="10485" y="94859"/>
                  </a:moveTo>
                  <a:lnTo>
                    <a:pt x="13877" y="97172"/>
                  </a:lnTo>
                  <a:lnTo>
                    <a:pt x="18503" y="98344"/>
                  </a:lnTo>
                  <a:lnTo>
                    <a:pt x="23128" y="99501"/>
                  </a:lnTo>
                  <a:lnTo>
                    <a:pt x="34693" y="99501"/>
                  </a:lnTo>
                  <a:lnTo>
                    <a:pt x="41632" y="97172"/>
                  </a:lnTo>
                  <a:lnTo>
                    <a:pt x="46257" y="92545"/>
                  </a:lnTo>
                  <a:lnTo>
                    <a:pt x="51037" y="87919"/>
                  </a:lnTo>
                  <a:lnTo>
                    <a:pt x="53350" y="80979"/>
                  </a:lnTo>
                  <a:lnTo>
                    <a:pt x="53350" y="-2313"/>
                  </a:lnTo>
                  <a:lnTo>
                    <a:pt x="41632" y="-2313"/>
                  </a:lnTo>
                  <a:lnTo>
                    <a:pt x="41632" y="5783"/>
                  </a:lnTo>
                  <a:lnTo>
                    <a:pt x="37006" y="0"/>
                  </a:lnTo>
                  <a:lnTo>
                    <a:pt x="32380" y="-3469"/>
                  </a:lnTo>
                  <a:lnTo>
                    <a:pt x="16190" y="-3469"/>
                  </a:lnTo>
                  <a:lnTo>
                    <a:pt x="10485" y="0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18503" y="9253"/>
                  </a:lnTo>
                  <a:lnTo>
                    <a:pt x="22049" y="6939"/>
                  </a:lnTo>
                  <a:lnTo>
                    <a:pt x="33614" y="6939"/>
                  </a:lnTo>
                  <a:lnTo>
                    <a:pt x="38239" y="10409"/>
                  </a:lnTo>
                  <a:lnTo>
                    <a:pt x="40552" y="16192"/>
                  </a:lnTo>
                  <a:lnTo>
                    <a:pt x="40552" y="52063"/>
                  </a:lnTo>
                  <a:lnTo>
                    <a:pt x="38239" y="59003"/>
                  </a:lnTo>
                  <a:lnTo>
                    <a:pt x="33614" y="61316"/>
                  </a:lnTo>
                  <a:lnTo>
                    <a:pt x="22049" y="61316"/>
                  </a:lnTo>
                  <a:lnTo>
                    <a:pt x="18503" y="60160"/>
                  </a:lnTo>
                  <a:lnTo>
                    <a:pt x="16190" y="55533"/>
                  </a:lnTo>
                  <a:lnTo>
                    <a:pt x="13877" y="52063"/>
                  </a:lnTo>
                  <a:lnTo>
                    <a:pt x="11564" y="46265"/>
                  </a:lnTo>
                  <a:lnTo>
                    <a:pt x="11564" y="69413"/>
                  </a:lnTo>
                  <a:lnTo>
                    <a:pt x="17423" y="71726"/>
                  </a:lnTo>
                  <a:lnTo>
                    <a:pt x="31301" y="71726"/>
                  </a:lnTo>
                  <a:lnTo>
                    <a:pt x="37006" y="69413"/>
                  </a:lnTo>
                  <a:lnTo>
                    <a:pt x="40552" y="63630"/>
                  </a:lnTo>
                  <a:lnTo>
                    <a:pt x="40552" y="84449"/>
                  </a:lnTo>
                  <a:lnTo>
                    <a:pt x="35926" y="89075"/>
                  </a:lnTo>
                  <a:lnTo>
                    <a:pt x="19736" y="89075"/>
                  </a:lnTo>
                  <a:lnTo>
                    <a:pt x="13877" y="86762"/>
                  </a:lnTo>
                  <a:lnTo>
                    <a:pt x="9251" y="82136"/>
                  </a:lnTo>
                  <a:lnTo>
                    <a:pt x="4625" y="90232"/>
                  </a:lnTo>
                  <a:lnTo>
                    <a:pt x="6938" y="92545"/>
                  </a:lnTo>
                  <a:lnTo>
                    <a:pt x="10485" y="948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8" name="object 363">
              <a:extLst>
                <a:ext uri="{FF2B5EF4-FFF2-40B4-BE49-F238E27FC236}">
                  <a16:creationId xmlns:a16="http://schemas.microsoft.com/office/drawing/2014/main" id="{0A9941A6-2CE0-4FA0-BA9A-80ECD9FF38AA}"/>
                </a:ext>
              </a:extLst>
            </p:cNvPr>
            <p:cNvSpPr/>
            <p:nvPr/>
          </p:nvSpPr>
          <p:spPr>
            <a:xfrm>
              <a:off x="2629609" y="4964836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8018" y="67099"/>
                  </a:move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close/>
                </a:path>
                <a:path w="53196" h="75196">
                  <a:moveTo>
                    <a:pt x="41632" y="3469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39" name="object 355">
              <a:extLst>
                <a:ext uri="{FF2B5EF4-FFF2-40B4-BE49-F238E27FC236}">
                  <a16:creationId xmlns:a16="http://schemas.microsoft.com/office/drawing/2014/main" id="{C49D00B4-E364-4BE3-8FE7-48422BF3F9E5}"/>
                </a:ext>
              </a:extLst>
            </p:cNvPr>
            <p:cNvSpPr/>
            <p:nvPr/>
          </p:nvSpPr>
          <p:spPr>
            <a:xfrm>
              <a:off x="1353647" y="5089783"/>
              <a:ext cx="52055" cy="105284"/>
            </a:xfrm>
            <a:custGeom>
              <a:avLst/>
              <a:gdLst/>
              <a:ahLst/>
              <a:cxnLst/>
              <a:rect l="l" t="t" r="r" b="b"/>
              <a:pathLst>
                <a:path w="52055" h="105284">
                  <a:moveTo>
                    <a:pt x="10408" y="32401"/>
                  </a:moveTo>
                  <a:lnTo>
                    <a:pt x="5782" y="38184"/>
                  </a:lnTo>
                  <a:lnTo>
                    <a:pt x="5507" y="38653"/>
                  </a:lnTo>
                  <a:lnTo>
                    <a:pt x="1510" y="49519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408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720" y="49750"/>
                  </a:lnTo>
                  <a:lnTo>
                    <a:pt x="15033" y="46280"/>
                  </a:lnTo>
                  <a:lnTo>
                    <a:pt x="18503" y="41654"/>
                  </a:lnTo>
                  <a:lnTo>
                    <a:pt x="21972" y="40497"/>
                  </a:lnTo>
                  <a:lnTo>
                    <a:pt x="33552" y="40497"/>
                  </a:lnTo>
                  <a:lnTo>
                    <a:pt x="37021" y="42810"/>
                  </a:lnTo>
                  <a:lnTo>
                    <a:pt x="40491" y="48593"/>
                  </a:lnTo>
                  <a:lnTo>
                    <a:pt x="40491" y="85621"/>
                  </a:lnTo>
                  <a:lnTo>
                    <a:pt x="38178" y="91404"/>
                  </a:lnTo>
                  <a:lnTo>
                    <a:pt x="33552" y="94874"/>
                  </a:lnTo>
                  <a:lnTo>
                    <a:pt x="21972" y="94874"/>
                  </a:lnTo>
                  <a:lnTo>
                    <a:pt x="18503" y="92561"/>
                  </a:lnTo>
                  <a:lnTo>
                    <a:pt x="15033" y="89091"/>
                  </a:lnTo>
                  <a:lnTo>
                    <a:pt x="16190" y="105284"/>
                  </a:lnTo>
                  <a:lnTo>
                    <a:pt x="31239" y="105284"/>
                  </a:lnTo>
                  <a:lnTo>
                    <a:pt x="37021" y="101814"/>
                  </a:lnTo>
                  <a:lnTo>
                    <a:pt x="40491" y="96031"/>
                  </a:lnTo>
                  <a:lnTo>
                    <a:pt x="41647" y="104127"/>
                  </a:lnTo>
                  <a:lnTo>
                    <a:pt x="52055" y="104127"/>
                  </a:lnTo>
                  <a:lnTo>
                    <a:pt x="52055" y="0"/>
                  </a:lnTo>
                  <a:lnTo>
                    <a:pt x="40491" y="0"/>
                  </a:lnTo>
                  <a:lnTo>
                    <a:pt x="40491" y="38184"/>
                  </a:lnTo>
                  <a:lnTo>
                    <a:pt x="37021" y="32401"/>
                  </a:lnTo>
                  <a:lnTo>
                    <a:pt x="31239" y="28931"/>
                  </a:lnTo>
                  <a:lnTo>
                    <a:pt x="16190" y="28931"/>
                  </a:lnTo>
                  <a:lnTo>
                    <a:pt x="10408" y="32401"/>
                  </a:lnTo>
                  <a:close/>
                </a:path>
                <a:path w="52055" h="105284">
                  <a:moveTo>
                    <a:pt x="16190" y="105284"/>
                  </a:moveTo>
                  <a:lnTo>
                    <a:pt x="15033" y="89091"/>
                  </a:lnTo>
                  <a:lnTo>
                    <a:pt x="12720" y="84464"/>
                  </a:lnTo>
                  <a:lnTo>
                    <a:pt x="11564" y="78666"/>
                  </a:lnTo>
                  <a:lnTo>
                    <a:pt x="10408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0" name="object 356">
              <a:extLst>
                <a:ext uri="{FF2B5EF4-FFF2-40B4-BE49-F238E27FC236}">
                  <a16:creationId xmlns:a16="http://schemas.microsoft.com/office/drawing/2014/main" id="{AC0E19DA-578B-4D35-84B8-D47606F6D9CC}"/>
                </a:ext>
              </a:extLst>
            </p:cNvPr>
            <p:cNvSpPr/>
            <p:nvPr/>
          </p:nvSpPr>
          <p:spPr>
            <a:xfrm>
              <a:off x="1424206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1156" y="11566"/>
                  </a:lnTo>
                  <a:lnTo>
                    <a:pt x="3469" y="15036"/>
                  </a:lnTo>
                  <a:lnTo>
                    <a:pt x="12720" y="15036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408" y="0"/>
                  </a:lnTo>
                  <a:lnTo>
                    <a:pt x="5782" y="0"/>
                  </a:lnTo>
                  <a:lnTo>
                    <a:pt x="1156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1" name="object 349">
              <a:extLst>
                <a:ext uri="{FF2B5EF4-FFF2-40B4-BE49-F238E27FC236}">
                  <a16:creationId xmlns:a16="http://schemas.microsoft.com/office/drawing/2014/main" id="{C359F693-7938-485F-8D1F-95C8DD2B166E}"/>
                </a:ext>
              </a:extLst>
            </p:cNvPr>
            <p:cNvSpPr/>
            <p:nvPr/>
          </p:nvSpPr>
          <p:spPr>
            <a:xfrm>
              <a:off x="1482044" y="5095566"/>
              <a:ext cx="63619" cy="98344"/>
            </a:xfrm>
            <a:custGeom>
              <a:avLst/>
              <a:gdLst/>
              <a:ahLst/>
              <a:cxnLst/>
              <a:rect l="l" t="t" r="r" b="b"/>
              <a:pathLst>
                <a:path w="63619" h="98344">
                  <a:moveTo>
                    <a:pt x="25457" y="98344"/>
                  </a:moveTo>
                  <a:lnTo>
                    <a:pt x="37021" y="98344"/>
                  </a:lnTo>
                  <a:lnTo>
                    <a:pt x="37021" y="10409"/>
                  </a:lnTo>
                  <a:lnTo>
                    <a:pt x="63619" y="10409"/>
                  </a:lnTo>
                  <a:lnTo>
                    <a:pt x="63619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57" y="10409"/>
                  </a:lnTo>
                  <a:lnTo>
                    <a:pt x="25457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2" name="object 350">
              <a:extLst>
                <a:ext uri="{FF2B5EF4-FFF2-40B4-BE49-F238E27FC236}">
                  <a16:creationId xmlns:a16="http://schemas.microsoft.com/office/drawing/2014/main" id="{632371FE-D005-46C4-8265-2E7A00427725}"/>
                </a:ext>
              </a:extLst>
            </p:cNvPr>
            <p:cNvSpPr/>
            <p:nvPr/>
          </p:nvSpPr>
          <p:spPr>
            <a:xfrm>
              <a:off x="1557228" y="5094410"/>
              <a:ext cx="13892" cy="99501"/>
            </a:xfrm>
            <a:custGeom>
              <a:avLst/>
              <a:gdLst/>
              <a:ahLst/>
              <a:cxnLst/>
              <a:rect l="l" t="t" r="r" b="b"/>
              <a:pathLst>
                <a:path w="13892" h="99501">
                  <a:moveTo>
                    <a:pt x="13892" y="6939"/>
                  </a:moveTo>
                  <a:lnTo>
                    <a:pt x="12736" y="3469"/>
                  </a:lnTo>
                  <a:lnTo>
                    <a:pt x="10423" y="0"/>
                  </a:lnTo>
                  <a:lnTo>
                    <a:pt x="3469" y="0"/>
                  </a:lnTo>
                  <a:lnTo>
                    <a:pt x="1156" y="3469"/>
                  </a:lnTo>
                  <a:lnTo>
                    <a:pt x="0" y="6939"/>
                  </a:lnTo>
                  <a:lnTo>
                    <a:pt x="1156" y="10409"/>
                  </a:lnTo>
                  <a:lnTo>
                    <a:pt x="4641" y="13879"/>
                  </a:lnTo>
                  <a:lnTo>
                    <a:pt x="9266" y="13879"/>
                  </a:lnTo>
                  <a:lnTo>
                    <a:pt x="12736" y="10409"/>
                  </a:lnTo>
                  <a:lnTo>
                    <a:pt x="13892" y="6939"/>
                  </a:lnTo>
                  <a:close/>
                </a:path>
                <a:path w="13892" h="99501">
                  <a:moveTo>
                    <a:pt x="1156" y="26617"/>
                  </a:moveTo>
                  <a:lnTo>
                    <a:pt x="1156" y="99501"/>
                  </a:lnTo>
                  <a:lnTo>
                    <a:pt x="12736" y="99501"/>
                  </a:lnTo>
                  <a:lnTo>
                    <a:pt x="12736" y="26617"/>
                  </a:lnTo>
                  <a:lnTo>
                    <a:pt x="1156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3" name="object 351">
              <a:extLst>
                <a:ext uri="{FF2B5EF4-FFF2-40B4-BE49-F238E27FC236}">
                  <a16:creationId xmlns:a16="http://schemas.microsoft.com/office/drawing/2014/main" id="{3E74423F-2CB7-4C81-A3A1-3E66AD92D501}"/>
                </a:ext>
              </a:extLst>
            </p:cNvPr>
            <p:cNvSpPr/>
            <p:nvPr/>
          </p:nvSpPr>
          <p:spPr>
            <a:xfrm>
              <a:off x="1587311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5033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21" y="16192"/>
                  </a:lnTo>
                  <a:lnTo>
                    <a:pt x="37021" y="75196"/>
                  </a:lnTo>
                  <a:lnTo>
                    <a:pt x="48586" y="75196"/>
                  </a:lnTo>
                  <a:lnTo>
                    <a:pt x="48586" y="25445"/>
                  </a:lnTo>
                  <a:lnTo>
                    <a:pt x="49742" y="21975"/>
                  </a:lnTo>
                  <a:lnTo>
                    <a:pt x="50899" y="18506"/>
                  </a:lnTo>
                  <a:lnTo>
                    <a:pt x="53211" y="15036"/>
                  </a:lnTo>
                  <a:lnTo>
                    <a:pt x="57837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81" y="0"/>
                  </a:lnTo>
                  <a:lnTo>
                    <a:pt x="50899" y="4626"/>
                  </a:lnTo>
                  <a:lnTo>
                    <a:pt x="46273" y="11566"/>
                  </a:lnTo>
                  <a:lnTo>
                    <a:pt x="42803" y="4626"/>
                  </a:lnTo>
                  <a:lnTo>
                    <a:pt x="37021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4" name="object 352">
              <a:extLst>
                <a:ext uri="{FF2B5EF4-FFF2-40B4-BE49-F238E27FC236}">
                  <a16:creationId xmlns:a16="http://schemas.microsoft.com/office/drawing/2014/main" id="{10CE1663-0344-49D3-8D26-50774CBA3E7F}"/>
                </a:ext>
              </a:extLst>
            </p:cNvPr>
            <p:cNvSpPr/>
            <p:nvPr/>
          </p:nvSpPr>
          <p:spPr>
            <a:xfrm>
              <a:off x="1687953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64" y="76349"/>
                  </a:lnTo>
                  <a:lnTo>
                    <a:pt x="42851" y="73504"/>
                  </a:lnTo>
                  <a:lnTo>
                    <a:pt x="52040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162" y="63630"/>
                  </a:lnTo>
                  <a:lnTo>
                    <a:pt x="35849" y="64786"/>
                  </a:lnTo>
                  <a:lnTo>
                    <a:pt x="32380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32" y="3469"/>
                  </a:moveTo>
                  <a:lnTo>
                    <a:pt x="35849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475" y="23132"/>
                  </a:lnTo>
                  <a:lnTo>
                    <a:pt x="40475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5" name="object 353">
              <a:extLst>
                <a:ext uri="{FF2B5EF4-FFF2-40B4-BE49-F238E27FC236}">
                  <a16:creationId xmlns:a16="http://schemas.microsoft.com/office/drawing/2014/main" id="{4F90EC93-FA5F-4EE7-87B8-BA33CF609441}"/>
                </a:ext>
              </a:extLst>
            </p:cNvPr>
            <p:cNvSpPr/>
            <p:nvPr/>
          </p:nvSpPr>
          <p:spPr>
            <a:xfrm>
              <a:off x="177701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33552" y="80994"/>
                  </a:moveTo>
                  <a:lnTo>
                    <a:pt x="32395" y="80994"/>
                  </a:lnTo>
                  <a:lnTo>
                    <a:pt x="28926" y="82151"/>
                  </a:lnTo>
                  <a:lnTo>
                    <a:pt x="25457" y="80994"/>
                  </a:lnTo>
                  <a:lnTo>
                    <a:pt x="23144" y="77525"/>
                  </a:lnTo>
                  <a:lnTo>
                    <a:pt x="23144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44" y="18521"/>
                  </a:lnTo>
                  <a:lnTo>
                    <a:pt x="23144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8926" y="92561"/>
                  </a:lnTo>
                  <a:lnTo>
                    <a:pt x="33552" y="91404"/>
                  </a:lnTo>
                  <a:lnTo>
                    <a:pt x="33552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6" name="object 354">
              <a:extLst>
                <a:ext uri="{FF2B5EF4-FFF2-40B4-BE49-F238E27FC236}">
                  <a16:creationId xmlns:a16="http://schemas.microsoft.com/office/drawing/2014/main" id="{82FEBE3D-146E-4BA4-8DFB-F48069D19FE0}"/>
                </a:ext>
              </a:extLst>
            </p:cNvPr>
            <p:cNvSpPr/>
            <p:nvPr/>
          </p:nvSpPr>
          <p:spPr>
            <a:xfrm>
              <a:off x="1819819" y="5118714"/>
              <a:ext cx="56681" cy="76353"/>
            </a:xfrm>
            <a:custGeom>
              <a:avLst/>
              <a:gdLst/>
              <a:ahLst/>
              <a:cxnLst/>
              <a:rect l="l" t="t" r="r" b="b"/>
              <a:pathLst>
                <a:path w="56681" h="76353">
                  <a:moveTo>
                    <a:pt x="19659" y="63630"/>
                  </a:moveTo>
                  <a:lnTo>
                    <a:pt x="17346" y="59003"/>
                  </a:lnTo>
                  <a:lnTo>
                    <a:pt x="13877" y="55533"/>
                  </a:lnTo>
                  <a:lnTo>
                    <a:pt x="12720" y="49735"/>
                  </a:lnTo>
                  <a:lnTo>
                    <a:pt x="12720" y="27759"/>
                  </a:lnTo>
                  <a:lnTo>
                    <a:pt x="13877" y="21975"/>
                  </a:lnTo>
                  <a:lnTo>
                    <a:pt x="17346" y="17349"/>
                  </a:lnTo>
                  <a:lnTo>
                    <a:pt x="19659" y="12722"/>
                  </a:lnTo>
                  <a:lnTo>
                    <a:pt x="23128" y="10409"/>
                  </a:lnTo>
                  <a:lnTo>
                    <a:pt x="33536" y="10409"/>
                  </a:lnTo>
                  <a:lnTo>
                    <a:pt x="37006" y="12722"/>
                  </a:lnTo>
                  <a:lnTo>
                    <a:pt x="40491" y="17349"/>
                  </a:lnTo>
                  <a:lnTo>
                    <a:pt x="43960" y="21975"/>
                  </a:lnTo>
                  <a:lnTo>
                    <a:pt x="45116" y="27759"/>
                  </a:lnTo>
                  <a:lnTo>
                    <a:pt x="45116" y="42795"/>
                  </a:lnTo>
                  <a:lnTo>
                    <a:pt x="44940" y="47146"/>
                  </a:lnTo>
                  <a:lnTo>
                    <a:pt x="43960" y="72883"/>
                  </a:lnTo>
                  <a:lnTo>
                    <a:pt x="48586" y="67099"/>
                  </a:lnTo>
                  <a:lnTo>
                    <a:pt x="49416" y="66064"/>
                  </a:lnTo>
                  <a:lnTo>
                    <a:pt x="54989" y="55052"/>
                  </a:lnTo>
                  <a:lnTo>
                    <a:pt x="56681" y="41638"/>
                  </a:lnTo>
                  <a:lnTo>
                    <a:pt x="56680" y="33322"/>
                  </a:lnTo>
                  <a:lnTo>
                    <a:pt x="54771" y="19996"/>
                  </a:lnTo>
                  <a:lnTo>
                    <a:pt x="48586" y="9253"/>
                  </a:lnTo>
                  <a:lnTo>
                    <a:pt x="43960" y="3469"/>
                  </a:lnTo>
                  <a:lnTo>
                    <a:pt x="37006" y="0"/>
                  </a:lnTo>
                  <a:lnTo>
                    <a:pt x="19659" y="0"/>
                  </a:lnTo>
                  <a:lnTo>
                    <a:pt x="13877" y="3469"/>
                  </a:lnTo>
                  <a:lnTo>
                    <a:pt x="8095" y="9253"/>
                  </a:lnTo>
                  <a:lnTo>
                    <a:pt x="2105" y="21291"/>
                  </a:lnTo>
                  <a:lnTo>
                    <a:pt x="0" y="34698"/>
                  </a:lnTo>
                  <a:lnTo>
                    <a:pt x="29" y="43060"/>
                  </a:lnTo>
                  <a:lnTo>
                    <a:pt x="2779" y="56791"/>
                  </a:lnTo>
                  <a:lnTo>
                    <a:pt x="8095" y="67099"/>
                  </a:lnTo>
                  <a:lnTo>
                    <a:pt x="13877" y="72883"/>
                  </a:lnTo>
                  <a:lnTo>
                    <a:pt x="19659" y="76353"/>
                  </a:lnTo>
                  <a:lnTo>
                    <a:pt x="28911" y="76353"/>
                  </a:lnTo>
                  <a:lnTo>
                    <a:pt x="23128" y="65943"/>
                  </a:lnTo>
                  <a:lnTo>
                    <a:pt x="19659" y="63630"/>
                  </a:lnTo>
                  <a:close/>
                </a:path>
                <a:path w="56681" h="76353">
                  <a:moveTo>
                    <a:pt x="23128" y="65943"/>
                  </a:moveTo>
                  <a:lnTo>
                    <a:pt x="28911" y="76353"/>
                  </a:lnTo>
                  <a:lnTo>
                    <a:pt x="37006" y="76353"/>
                  </a:lnTo>
                  <a:lnTo>
                    <a:pt x="43960" y="72883"/>
                  </a:lnTo>
                  <a:lnTo>
                    <a:pt x="44940" y="47146"/>
                  </a:lnTo>
                  <a:lnTo>
                    <a:pt x="40043" y="61140"/>
                  </a:lnTo>
                  <a:lnTo>
                    <a:pt x="28911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7" name="object 343">
              <a:extLst>
                <a:ext uri="{FF2B5EF4-FFF2-40B4-BE49-F238E27FC236}">
                  <a16:creationId xmlns:a16="http://schemas.microsoft.com/office/drawing/2014/main" id="{00183731-0BFA-4331-AFE5-43927BB0BA92}"/>
                </a:ext>
              </a:extLst>
            </p:cNvPr>
            <p:cNvSpPr/>
            <p:nvPr/>
          </p:nvSpPr>
          <p:spPr>
            <a:xfrm>
              <a:off x="1921617" y="5118714"/>
              <a:ext cx="85592" cy="75196"/>
            </a:xfrm>
            <a:custGeom>
              <a:avLst/>
              <a:gdLst/>
              <a:ahLst/>
              <a:cxnLst/>
              <a:rect l="l" t="t" r="r" b="b"/>
              <a:pathLst>
                <a:path w="85592" h="75196">
                  <a:moveTo>
                    <a:pt x="50883" y="4626"/>
                  </a:moveTo>
                  <a:lnTo>
                    <a:pt x="46257" y="11566"/>
                  </a:lnTo>
                  <a:lnTo>
                    <a:pt x="42788" y="4626"/>
                  </a:lnTo>
                  <a:lnTo>
                    <a:pt x="37006" y="0"/>
                  </a:lnTo>
                  <a:lnTo>
                    <a:pt x="21972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1566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4352" y="12722"/>
                  </a:lnTo>
                  <a:lnTo>
                    <a:pt x="57822" y="11566"/>
                  </a:lnTo>
                  <a:lnTo>
                    <a:pt x="65932" y="11566"/>
                  </a:lnTo>
                  <a:lnTo>
                    <a:pt x="69402" y="12722"/>
                  </a:lnTo>
                  <a:lnTo>
                    <a:pt x="72871" y="17349"/>
                  </a:lnTo>
                  <a:lnTo>
                    <a:pt x="74028" y="21975"/>
                  </a:lnTo>
                  <a:lnTo>
                    <a:pt x="74028" y="75196"/>
                  </a:lnTo>
                  <a:lnTo>
                    <a:pt x="85592" y="75196"/>
                  </a:lnTo>
                  <a:lnTo>
                    <a:pt x="85592" y="25445"/>
                  </a:lnTo>
                  <a:lnTo>
                    <a:pt x="84516" y="15503"/>
                  </a:lnTo>
                  <a:lnTo>
                    <a:pt x="77752" y="4009"/>
                  </a:lnTo>
                  <a:lnTo>
                    <a:pt x="64776" y="0"/>
                  </a:lnTo>
                  <a:lnTo>
                    <a:pt x="56665" y="0"/>
                  </a:lnTo>
                  <a:lnTo>
                    <a:pt x="50883" y="4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8" name="object 344">
              <a:extLst>
                <a:ext uri="{FF2B5EF4-FFF2-40B4-BE49-F238E27FC236}">
                  <a16:creationId xmlns:a16="http://schemas.microsoft.com/office/drawing/2014/main" id="{AC3D4745-CFB2-431F-A40C-8CF044840A63}"/>
                </a:ext>
              </a:extLst>
            </p:cNvPr>
            <p:cNvSpPr/>
            <p:nvPr/>
          </p:nvSpPr>
          <p:spPr>
            <a:xfrm>
              <a:off x="2023400" y="5118714"/>
              <a:ext cx="50899" cy="76353"/>
            </a:xfrm>
            <a:custGeom>
              <a:avLst/>
              <a:gdLst/>
              <a:ahLst/>
              <a:cxnLst/>
              <a:rect l="l" t="t" r="r" b="b"/>
              <a:pathLst>
                <a:path w="50899" h="76353">
                  <a:moveTo>
                    <a:pt x="0" y="54377"/>
                  </a:moveTo>
                  <a:lnTo>
                    <a:pt x="0" y="61316"/>
                  </a:lnTo>
                  <a:lnTo>
                    <a:pt x="1156" y="67099"/>
                  </a:lnTo>
                  <a:lnTo>
                    <a:pt x="5782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675" y="30072"/>
                  </a:lnTo>
                  <a:lnTo>
                    <a:pt x="12720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99" h="76353">
                  <a:moveTo>
                    <a:pt x="48586" y="15036"/>
                  </a:moveTo>
                  <a:lnTo>
                    <a:pt x="46273" y="9253"/>
                  </a:lnTo>
                  <a:lnTo>
                    <a:pt x="42803" y="5783"/>
                  </a:lnTo>
                  <a:lnTo>
                    <a:pt x="39334" y="2313"/>
                  </a:lnTo>
                  <a:lnTo>
                    <a:pt x="33552" y="0"/>
                  </a:lnTo>
                  <a:lnTo>
                    <a:pt x="20831" y="0"/>
                  </a:lnTo>
                  <a:lnTo>
                    <a:pt x="17362" y="1156"/>
                  </a:lnTo>
                  <a:lnTo>
                    <a:pt x="12720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156" y="18506"/>
                  </a:lnTo>
                  <a:lnTo>
                    <a:pt x="1156" y="21975"/>
                  </a:lnTo>
                  <a:lnTo>
                    <a:pt x="12720" y="21975"/>
                  </a:lnTo>
                  <a:lnTo>
                    <a:pt x="12720" y="18506"/>
                  </a:lnTo>
                  <a:lnTo>
                    <a:pt x="13877" y="16192"/>
                  </a:lnTo>
                  <a:lnTo>
                    <a:pt x="18518" y="11566"/>
                  </a:lnTo>
                  <a:lnTo>
                    <a:pt x="21987" y="10409"/>
                  </a:lnTo>
                  <a:lnTo>
                    <a:pt x="28926" y="10409"/>
                  </a:lnTo>
                  <a:lnTo>
                    <a:pt x="32395" y="11566"/>
                  </a:lnTo>
                  <a:lnTo>
                    <a:pt x="35865" y="15036"/>
                  </a:lnTo>
                  <a:lnTo>
                    <a:pt x="37021" y="18506"/>
                  </a:lnTo>
                  <a:lnTo>
                    <a:pt x="37021" y="30072"/>
                  </a:lnTo>
                  <a:lnTo>
                    <a:pt x="19675" y="30072"/>
                  </a:lnTo>
                  <a:lnTo>
                    <a:pt x="16190" y="42795"/>
                  </a:lnTo>
                  <a:lnTo>
                    <a:pt x="19675" y="40482"/>
                  </a:lnTo>
                  <a:lnTo>
                    <a:pt x="24300" y="39325"/>
                  </a:lnTo>
                  <a:lnTo>
                    <a:pt x="37021" y="39325"/>
                  </a:lnTo>
                  <a:lnTo>
                    <a:pt x="37021" y="56690"/>
                  </a:lnTo>
                  <a:lnTo>
                    <a:pt x="33552" y="61316"/>
                  </a:lnTo>
                  <a:lnTo>
                    <a:pt x="28926" y="64786"/>
                  </a:lnTo>
                  <a:lnTo>
                    <a:pt x="18518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70" y="76353"/>
                  </a:lnTo>
                  <a:lnTo>
                    <a:pt x="32395" y="72883"/>
                  </a:lnTo>
                  <a:lnTo>
                    <a:pt x="37021" y="67099"/>
                  </a:lnTo>
                  <a:lnTo>
                    <a:pt x="37021" y="70569"/>
                  </a:lnTo>
                  <a:lnTo>
                    <a:pt x="38178" y="75196"/>
                  </a:lnTo>
                  <a:lnTo>
                    <a:pt x="50899" y="75196"/>
                  </a:lnTo>
                  <a:lnTo>
                    <a:pt x="50899" y="74039"/>
                  </a:lnTo>
                  <a:lnTo>
                    <a:pt x="49742" y="69413"/>
                  </a:lnTo>
                  <a:lnTo>
                    <a:pt x="48586" y="64786"/>
                  </a:lnTo>
                  <a:lnTo>
                    <a:pt x="4858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49" name="object 345">
              <a:extLst>
                <a:ext uri="{FF2B5EF4-FFF2-40B4-BE49-F238E27FC236}">
                  <a16:creationId xmlns:a16="http://schemas.microsoft.com/office/drawing/2014/main" id="{B5646A5E-4AB9-4027-946D-8A958E7492B2}"/>
                </a:ext>
              </a:extLst>
            </p:cNvPr>
            <p:cNvSpPr/>
            <p:nvPr/>
          </p:nvSpPr>
          <p:spPr>
            <a:xfrm>
              <a:off x="2089332" y="5118714"/>
              <a:ext cx="30083" cy="75196"/>
            </a:xfrm>
            <a:custGeom>
              <a:avLst/>
              <a:gdLst/>
              <a:ahLst/>
              <a:cxnLst/>
              <a:rect l="l" t="t" r="r" b="b"/>
              <a:pathLst>
                <a:path w="30083" h="75196">
                  <a:moveTo>
                    <a:pt x="12736" y="75196"/>
                  </a:moveTo>
                  <a:lnTo>
                    <a:pt x="12736" y="23132"/>
                  </a:lnTo>
                  <a:lnTo>
                    <a:pt x="15049" y="16192"/>
                  </a:lnTo>
                  <a:lnTo>
                    <a:pt x="18518" y="12722"/>
                  </a:lnTo>
                  <a:lnTo>
                    <a:pt x="30083" y="12722"/>
                  </a:lnTo>
                  <a:lnTo>
                    <a:pt x="30083" y="1156"/>
                  </a:lnTo>
                  <a:lnTo>
                    <a:pt x="28926" y="1156"/>
                  </a:lnTo>
                  <a:lnTo>
                    <a:pt x="25457" y="0"/>
                  </a:lnTo>
                  <a:lnTo>
                    <a:pt x="19675" y="0"/>
                  </a:lnTo>
                  <a:lnTo>
                    <a:pt x="15049" y="3469"/>
                  </a:lnTo>
                  <a:lnTo>
                    <a:pt x="11579" y="9253"/>
                  </a:lnTo>
                  <a:lnTo>
                    <a:pt x="11579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73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0" name="object 346">
              <a:extLst>
                <a:ext uri="{FF2B5EF4-FFF2-40B4-BE49-F238E27FC236}">
                  <a16:creationId xmlns:a16="http://schemas.microsoft.com/office/drawing/2014/main" id="{09FBBE76-B09C-4EE1-A984-1B9E769E4A34}"/>
                </a:ext>
              </a:extLst>
            </p:cNvPr>
            <p:cNvSpPr/>
            <p:nvPr/>
          </p:nvSpPr>
          <p:spPr>
            <a:xfrm>
              <a:off x="2130980" y="5089783"/>
              <a:ext cx="50899" cy="104127"/>
            </a:xfrm>
            <a:custGeom>
              <a:avLst/>
              <a:gdLst/>
              <a:ahLst/>
              <a:cxnLst/>
              <a:rect l="l" t="t" r="r" b="b"/>
              <a:pathLst>
                <a:path w="50899" h="104127">
                  <a:moveTo>
                    <a:pt x="0" y="0"/>
                  </a:moveTo>
                  <a:lnTo>
                    <a:pt x="0" y="104127"/>
                  </a:lnTo>
                  <a:lnTo>
                    <a:pt x="11564" y="104127"/>
                  </a:lnTo>
                  <a:lnTo>
                    <a:pt x="11564" y="77509"/>
                  </a:lnTo>
                  <a:lnTo>
                    <a:pt x="17346" y="70569"/>
                  </a:lnTo>
                  <a:lnTo>
                    <a:pt x="37021" y="104127"/>
                  </a:lnTo>
                  <a:lnTo>
                    <a:pt x="50899" y="104127"/>
                  </a:lnTo>
                  <a:lnTo>
                    <a:pt x="25441" y="61316"/>
                  </a:lnTo>
                  <a:lnTo>
                    <a:pt x="48586" y="31244"/>
                  </a:lnTo>
                  <a:lnTo>
                    <a:pt x="33552" y="31244"/>
                  </a:lnTo>
                  <a:lnTo>
                    <a:pt x="11564" y="62473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1" name="object 347">
              <a:extLst>
                <a:ext uri="{FF2B5EF4-FFF2-40B4-BE49-F238E27FC236}">
                  <a16:creationId xmlns:a16="http://schemas.microsoft.com/office/drawing/2014/main" id="{D3D29FE9-9DD8-4DE5-BE9E-6E9FFF70D84F}"/>
                </a:ext>
              </a:extLst>
            </p:cNvPr>
            <p:cNvSpPr/>
            <p:nvPr/>
          </p:nvSpPr>
          <p:spPr>
            <a:xfrm>
              <a:off x="2187661" y="5118714"/>
              <a:ext cx="53211" cy="76353"/>
            </a:xfrm>
            <a:custGeom>
              <a:avLst/>
              <a:gdLst/>
              <a:ahLst/>
              <a:cxnLst/>
              <a:rect l="l" t="t" r="r" b="b"/>
              <a:pathLst>
                <a:path w="53211" h="76353">
                  <a:moveTo>
                    <a:pt x="0" y="35855"/>
                  </a:moveTo>
                  <a:lnTo>
                    <a:pt x="0" y="44216"/>
                  </a:lnTo>
                  <a:lnTo>
                    <a:pt x="2349" y="57947"/>
                  </a:lnTo>
                  <a:lnTo>
                    <a:pt x="8095" y="68256"/>
                  </a:lnTo>
                  <a:lnTo>
                    <a:pt x="12720" y="72883"/>
                  </a:lnTo>
                  <a:lnTo>
                    <a:pt x="19659" y="76353"/>
                  </a:lnTo>
                  <a:lnTo>
                    <a:pt x="29481" y="76349"/>
                  </a:lnTo>
                  <a:lnTo>
                    <a:pt x="42871" y="73501"/>
                  </a:lnTo>
                  <a:lnTo>
                    <a:pt x="52055" y="64786"/>
                  </a:lnTo>
                  <a:lnTo>
                    <a:pt x="46273" y="57846"/>
                  </a:lnTo>
                  <a:lnTo>
                    <a:pt x="41647" y="62473"/>
                  </a:lnTo>
                  <a:lnTo>
                    <a:pt x="38178" y="63630"/>
                  </a:lnTo>
                  <a:lnTo>
                    <a:pt x="35865" y="64786"/>
                  </a:lnTo>
                  <a:lnTo>
                    <a:pt x="32395" y="65943"/>
                  </a:lnTo>
                  <a:lnTo>
                    <a:pt x="24285" y="65943"/>
                  </a:lnTo>
                  <a:lnTo>
                    <a:pt x="19659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20" y="50891"/>
                  </a:lnTo>
                  <a:lnTo>
                    <a:pt x="12720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972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20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211" h="76353">
                  <a:moveTo>
                    <a:pt x="41647" y="3469"/>
                  </a:moveTo>
                  <a:lnTo>
                    <a:pt x="35865" y="0"/>
                  </a:lnTo>
                  <a:lnTo>
                    <a:pt x="27754" y="0"/>
                  </a:lnTo>
                  <a:lnTo>
                    <a:pt x="21972" y="10409"/>
                  </a:lnTo>
                  <a:lnTo>
                    <a:pt x="31224" y="10409"/>
                  </a:lnTo>
                  <a:lnTo>
                    <a:pt x="34708" y="12722"/>
                  </a:lnTo>
                  <a:lnTo>
                    <a:pt x="37021" y="15036"/>
                  </a:lnTo>
                  <a:lnTo>
                    <a:pt x="39334" y="18506"/>
                  </a:lnTo>
                  <a:lnTo>
                    <a:pt x="40491" y="23132"/>
                  </a:lnTo>
                  <a:lnTo>
                    <a:pt x="40491" y="31229"/>
                  </a:lnTo>
                  <a:lnTo>
                    <a:pt x="12720" y="31229"/>
                  </a:lnTo>
                  <a:lnTo>
                    <a:pt x="12720" y="41638"/>
                  </a:lnTo>
                  <a:lnTo>
                    <a:pt x="53211" y="41638"/>
                  </a:lnTo>
                  <a:lnTo>
                    <a:pt x="53211" y="23132"/>
                  </a:lnTo>
                  <a:lnTo>
                    <a:pt x="50899" y="13879"/>
                  </a:lnTo>
                  <a:lnTo>
                    <a:pt x="46273" y="9253"/>
                  </a:lnTo>
                  <a:lnTo>
                    <a:pt x="41647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2" name="object 348">
              <a:extLst>
                <a:ext uri="{FF2B5EF4-FFF2-40B4-BE49-F238E27FC236}">
                  <a16:creationId xmlns:a16="http://schemas.microsoft.com/office/drawing/2014/main" id="{0A21C236-92A5-4A16-915C-A0FCF8AA7F39}"/>
                </a:ext>
              </a:extLst>
            </p:cNvPr>
            <p:cNvSpPr/>
            <p:nvPr/>
          </p:nvSpPr>
          <p:spPr>
            <a:xfrm>
              <a:off x="2246655" y="5102506"/>
              <a:ext cx="33552" cy="92561"/>
            </a:xfrm>
            <a:custGeom>
              <a:avLst/>
              <a:gdLst/>
              <a:ahLst/>
              <a:cxnLst/>
              <a:rect l="l" t="t" r="r" b="b"/>
              <a:pathLst>
                <a:path w="33552" h="92561">
                  <a:moveTo>
                    <a:pt x="23128" y="18521"/>
                  </a:moveTo>
                  <a:lnTo>
                    <a:pt x="23128" y="0"/>
                  </a:lnTo>
                  <a:lnTo>
                    <a:pt x="10408" y="0"/>
                  </a:lnTo>
                  <a:lnTo>
                    <a:pt x="1040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08" y="27774"/>
                  </a:lnTo>
                  <a:lnTo>
                    <a:pt x="10408" y="78681"/>
                  </a:lnTo>
                  <a:lnTo>
                    <a:pt x="12720" y="83308"/>
                  </a:lnTo>
                  <a:lnTo>
                    <a:pt x="15033" y="86778"/>
                  </a:lnTo>
                  <a:lnTo>
                    <a:pt x="17346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224" y="91404"/>
                  </a:lnTo>
                  <a:lnTo>
                    <a:pt x="33552" y="91404"/>
                  </a:lnTo>
                  <a:lnTo>
                    <a:pt x="33552" y="80994"/>
                  </a:lnTo>
                  <a:lnTo>
                    <a:pt x="32380" y="80994"/>
                  </a:lnTo>
                  <a:lnTo>
                    <a:pt x="28911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552" y="27774"/>
                  </a:lnTo>
                  <a:lnTo>
                    <a:pt x="33552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3" name="object 340">
              <a:extLst>
                <a:ext uri="{FF2B5EF4-FFF2-40B4-BE49-F238E27FC236}">
                  <a16:creationId xmlns:a16="http://schemas.microsoft.com/office/drawing/2014/main" id="{AFFD45C5-BF1E-415C-9F0E-02DE0236AC70}"/>
                </a:ext>
              </a:extLst>
            </p:cNvPr>
            <p:cNvSpPr/>
            <p:nvPr/>
          </p:nvSpPr>
          <p:spPr>
            <a:xfrm>
              <a:off x="2319527" y="5088627"/>
              <a:ext cx="37006" cy="105284"/>
            </a:xfrm>
            <a:custGeom>
              <a:avLst/>
              <a:gdLst/>
              <a:ahLst/>
              <a:cxnLst/>
              <a:rect l="l" t="t" r="r" b="b"/>
              <a:pathLst>
                <a:path w="37006" h="105284">
                  <a:moveTo>
                    <a:pt x="20831" y="15036"/>
                  </a:moveTo>
                  <a:lnTo>
                    <a:pt x="24300" y="10409"/>
                  </a:lnTo>
                  <a:lnTo>
                    <a:pt x="33552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00" y="0"/>
                  </a:lnTo>
                  <a:lnTo>
                    <a:pt x="18503" y="2313"/>
                  </a:lnTo>
                  <a:lnTo>
                    <a:pt x="15033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4"/>
                  </a:lnTo>
                  <a:lnTo>
                    <a:pt x="20831" y="105284"/>
                  </a:lnTo>
                  <a:lnTo>
                    <a:pt x="20831" y="41654"/>
                  </a:lnTo>
                  <a:lnTo>
                    <a:pt x="33552" y="41654"/>
                  </a:lnTo>
                  <a:lnTo>
                    <a:pt x="33552" y="32401"/>
                  </a:lnTo>
                  <a:lnTo>
                    <a:pt x="20831" y="32401"/>
                  </a:lnTo>
                  <a:lnTo>
                    <a:pt x="20831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4" name="object 341">
              <a:extLst>
                <a:ext uri="{FF2B5EF4-FFF2-40B4-BE49-F238E27FC236}">
                  <a16:creationId xmlns:a16="http://schemas.microsoft.com/office/drawing/2014/main" id="{619B1939-C9BF-48EF-8161-28F4F78A2944}"/>
                </a:ext>
              </a:extLst>
            </p:cNvPr>
            <p:cNvSpPr/>
            <p:nvPr/>
          </p:nvSpPr>
          <p:spPr>
            <a:xfrm>
              <a:off x="2363472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2798" y="3469"/>
                  </a:move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9735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19736" y="63630"/>
                  </a:lnTo>
                  <a:lnTo>
                    <a:pt x="16190" y="59003"/>
                  </a:lnTo>
                  <a:lnTo>
                    <a:pt x="1973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5" name="object 342">
              <a:extLst>
                <a:ext uri="{FF2B5EF4-FFF2-40B4-BE49-F238E27FC236}">
                  <a16:creationId xmlns:a16="http://schemas.microsoft.com/office/drawing/2014/main" id="{FCD17CF3-46B7-4622-AB6C-1D40789AB4AE}"/>
                </a:ext>
              </a:extLst>
            </p:cNvPr>
            <p:cNvSpPr/>
            <p:nvPr/>
          </p:nvSpPr>
          <p:spPr>
            <a:xfrm>
              <a:off x="2434092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12643" y="75196"/>
                  </a:moveTo>
                  <a:lnTo>
                    <a:pt x="12643" y="23132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2643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6" name="object 337">
              <a:extLst>
                <a:ext uri="{FF2B5EF4-FFF2-40B4-BE49-F238E27FC236}">
                  <a16:creationId xmlns:a16="http://schemas.microsoft.com/office/drawing/2014/main" id="{791310AF-DD04-4EF9-BE57-D2C734EC7602}"/>
                </a:ext>
              </a:extLst>
            </p:cNvPr>
            <p:cNvSpPr/>
            <p:nvPr/>
          </p:nvSpPr>
          <p:spPr>
            <a:xfrm>
              <a:off x="2505792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9582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7" name="object 338">
              <a:extLst>
                <a:ext uri="{FF2B5EF4-FFF2-40B4-BE49-F238E27FC236}">
                  <a16:creationId xmlns:a16="http://schemas.microsoft.com/office/drawing/2014/main" id="{69464B01-944E-4805-9B34-B9ACCA3E95A7}"/>
                </a:ext>
              </a:extLst>
            </p:cNvPr>
            <p:cNvSpPr/>
            <p:nvPr/>
          </p:nvSpPr>
          <p:spPr>
            <a:xfrm>
              <a:off x="256932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786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412" y="9253"/>
                  </a:lnTo>
                  <a:lnTo>
                    <a:pt x="41786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60" y="76317"/>
                  </a:lnTo>
                  <a:lnTo>
                    <a:pt x="42432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8" name="object 339">
              <a:extLst>
                <a:ext uri="{FF2B5EF4-FFF2-40B4-BE49-F238E27FC236}">
                  <a16:creationId xmlns:a16="http://schemas.microsoft.com/office/drawing/2014/main" id="{C40D568B-78EB-4DBD-BEDE-7D5A48989F17}"/>
                </a:ext>
              </a:extLst>
            </p:cNvPr>
            <p:cNvSpPr/>
            <p:nvPr/>
          </p:nvSpPr>
          <p:spPr>
            <a:xfrm>
              <a:off x="2629609" y="5121028"/>
              <a:ext cx="82030" cy="72883"/>
            </a:xfrm>
            <a:custGeom>
              <a:avLst/>
              <a:gdLst/>
              <a:ahLst/>
              <a:cxnLst/>
              <a:rect l="l" t="t" r="r" b="b"/>
              <a:pathLst>
                <a:path w="82030" h="72883">
                  <a:moveTo>
                    <a:pt x="82030" y="0"/>
                  </a:moveTo>
                  <a:lnTo>
                    <a:pt x="70466" y="0"/>
                  </a:lnTo>
                  <a:lnTo>
                    <a:pt x="60135" y="50907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20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59" name="object 329">
              <a:extLst>
                <a:ext uri="{FF2B5EF4-FFF2-40B4-BE49-F238E27FC236}">
                  <a16:creationId xmlns:a16="http://schemas.microsoft.com/office/drawing/2014/main" id="{476CA881-B6E1-44DC-A95F-D8CD2828D641}"/>
                </a:ext>
              </a:extLst>
            </p:cNvPr>
            <p:cNvSpPr/>
            <p:nvPr/>
          </p:nvSpPr>
          <p:spPr>
            <a:xfrm>
              <a:off x="2754505" y="5118714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11564" y="102970"/>
                  </a:moveTo>
                  <a:lnTo>
                    <a:pt x="11564" y="68256"/>
                  </a:lnTo>
                  <a:lnTo>
                    <a:pt x="16190" y="72883"/>
                  </a:lnTo>
                  <a:lnTo>
                    <a:pt x="18503" y="65943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8503" y="11566"/>
                  </a:lnTo>
                  <a:lnTo>
                    <a:pt x="30067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6690"/>
                  </a:lnTo>
                  <a:lnTo>
                    <a:pt x="37006" y="60160"/>
                  </a:lnTo>
                  <a:lnTo>
                    <a:pt x="35772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911" y="56208"/>
                  </a:lnTo>
                  <a:lnTo>
                    <a:pt x="51963" y="41638"/>
                  </a:lnTo>
                  <a:lnTo>
                    <a:pt x="51963" y="23132"/>
                  </a:lnTo>
                  <a:lnTo>
                    <a:pt x="49650" y="15036"/>
                  </a:lnTo>
                  <a:lnTo>
                    <a:pt x="4625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20816" y="0"/>
                  </a:lnTo>
                  <a:lnTo>
                    <a:pt x="14956" y="3469"/>
                  </a:lnTo>
                  <a:lnTo>
                    <a:pt x="11564" y="10409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1963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6190" y="72883"/>
                  </a:lnTo>
                  <a:lnTo>
                    <a:pt x="20816" y="76353"/>
                  </a:lnTo>
                  <a:lnTo>
                    <a:pt x="35772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0" name="object 330">
              <a:extLst>
                <a:ext uri="{FF2B5EF4-FFF2-40B4-BE49-F238E27FC236}">
                  <a16:creationId xmlns:a16="http://schemas.microsoft.com/office/drawing/2014/main" id="{36753972-2A8E-4687-96B6-946529498E24}"/>
                </a:ext>
              </a:extLst>
            </p:cNvPr>
            <p:cNvSpPr/>
            <p:nvPr/>
          </p:nvSpPr>
          <p:spPr>
            <a:xfrm>
              <a:off x="2821579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1" name="object 331">
              <a:extLst>
                <a:ext uri="{FF2B5EF4-FFF2-40B4-BE49-F238E27FC236}">
                  <a16:creationId xmlns:a16="http://schemas.microsoft.com/office/drawing/2014/main" id="{874731A2-98A6-49E8-8041-00A23D984839}"/>
                </a:ext>
              </a:extLst>
            </p:cNvPr>
            <p:cNvSpPr/>
            <p:nvPr/>
          </p:nvSpPr>
          <p:spPr>
            <a:xfrm>
              <a:off x="2858585" y="5118714"/>
              <a:ext cx="43767" cy="76353"/>
            </a:xfrm>
            <a:custGeom>
              <a:avLst/>
              <a:gdLst/>
              <a:ahLst/>
              <a:cxnLst/>
              <a:rect l="l" t="t" r="r" b="b"/>
              <a:pathLst>
                <a:path w="43767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67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643" y="55533"/>
                  </a:lnTo>
                  <a:lnTo>
                    <a:pt x="11564" y="49735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2" name="object 332">
              <a:extLst>
                <a:ext uri="{FF2B5EF4-FFF2-40B4-BE49-F238E27FC236}">
                  <a16:creationId xmlns:a16="http://schemas.microsoft.com/office/drawing/2014/main" id="{F301BE89-0AAB-4440-9A0D-5315D01FD36F}"/>
                </a:ext>
              </a:extLst>
            </p:cNvPr>
            <p:cNvSpPr/>
            <p:nvPr/>
          </p:nvSpPr>
          <p:spPr>
            <a:xfrm>
              <a:off x="2926893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42"/>
                  </a:lnTo>
                  <a:lnTo>
                    <a:pt x="1503" y="49511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6280"/>
                  </a:lnTo>
                  <a:lnTo>
                    <a:pt x="17269" y="41654"/>
                  </a:lnTo>
                  <a:lnTo>
                    <a:pt x="21895" y="40497"/>
                  </a:lnTo>
                  <a:lnTo>
                    <a:pt x="33459" y="40497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4874"/>
                  </a:lnTo>
                  <a:lnTo>
                    <a:pt x="21895" y="94874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4127"/>
                  </a:lnTo>
                  <a:lnTo>
                    <a:pt x="51963" y="104127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3" name="object 333">
              <a:extLst>
                <a:ext uri="{FF2B5EF4-FFF2-40B4-BE49-F238E27FC236}">
                  <a16:creationId xmlns:a16="http://schemas.microsoft.com/office/drawing/2014/main" id="{5A7A1858-9F3D-49B6-B913-3E7A516B39F1}"/>
                </a:ext>
              </a:extLst>
            </p:cNvPr>
            <p:cNvSpPr/>
            <p:nvPr/>
          </p:nvSpPr>
          <p:spPr>
            <a:xfrm>
              <a:off x="29962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4" name="object 334">
              <a:extLst>
                <a:ext uri="{FF2B5EF4-FFF2-40B4-BE49-F238E27FC236}">
                  <a16:creationId xmlns:a16="http://schemas.microsoft.com/office/drawing/2014/main" id="{5016B57F-4FA9-4309-ADF6-F4B8469F64B7}"/>
                </a:ext>
              </a:extLst>
            </p:cNvPr>
            <p:cNvSpPr/>
            <p:nvPr/>
          </p:nvSpPr>
          <p:spPr>
            <a:xfrm>
              <a:off x="3059807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5" name="object 335">
              <a:extLst>
                <a:ext uri="{FF2B5EF4-FFF2-40B4-BE49-F238E27FC236}">
                  <a16:creationId xmlns:a16="http://schemas.microsoft.com/office/drawing/2014/main" id="{9EB1FAFF-D87E-4DE1-8EA4-546A0BFB0424}"/>
                </a:ext>
              </a:extLst>
            </p:cNvPr>
            <p:cNvSpPr/>
            <p:nvPr/>
          </p:nvSpPr>
          <p:spPr>
            <a:xfrm>
              <a:off x="311762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1404"/>
                  </a:lnTo>
                  <a:lnTo>
                    <a:pt x="33614" y="80994"/>
                  </a:lnTo>
                  <a:lnTo>
                    <a:pt x="32380" y="80994"/>
                  </a:lnTo>
                  <a:lnTo>
                    <a:pt x="28988" y="82151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6" name="object 336">
              <a:extLst>
                <a:ext uri="{FF2B5EF4-FFF2-40B4-BE49-F238E27FC236}">
                  <a16:creationId xmlns:a16="http://schemas.microsoft.com/office/drawing/2014/main" id="{617D40E4-8F3B-453C-BF9A-94D06BEE62AF}"/>
                </a:ext>
              </a:extLst>
            </p:cNvPr>
            <p:cNvSpPr/>
            <p:nvPr/>
          </p:nvSpPr>
          <p:spPr>
            <a:xfrm>
              <a:off x="316280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6939"/>
                  </a:lnTo>
                  <a:lnTo>
                    <a:pt x="3392" y="10409"/>
                  </a:lnTo>
                  <a:lnTo>
                    <a:pt x="1079" y="15036"/>
                  </a:lnTo>
                  <a:lnTo>
                    <a:pt x="1079" y="24289"/>
                  </a:lnTo>
                  <a:lnTo>
                    <a:pt x="2312" y="27759"/>
                  </a:lnTo>
                  <a:lnTo>
                    <a:pt x="3392" y="30072"/>
                  </a:lnTo>
                  <a:lnTo>
                    <a:pt x="6938" y="34698"/>
                  </a:lnTo>
                  <a:lnTo>
                    <a:pt x="11564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6257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0398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5772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7" name="object 326">
              <a:extLst>
                <a:ext uri="{FF2B5EF4-FFF2-40B4-BE49-F238E27FC236}">
                  <a16:creationId xmlns:a16="http://schemas.microsoft.com/office/drawing/2014/main" id="{2F15E6AD-39CA-44C0-80A3-EFBBDCA9EA8F}"/>
                </a:ext>
              </a:extLst>
            </p:cNvPr>
            <p:cNvSpPr/>
            <p:nvPr/>
          </p:nvSpPr>
          <p:spPr>
            <a:xfrm>
              <a:off x="3255324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10485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233" y="18506"/>
                  </a:lnTo>
                  <a:lnTo>
                    <a:pt x="1233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5110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6190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8239" y="70569"/>
                  </a:lnTo>
                  <a:lnTo>
                    <a:pt x="39319" y="75196"/>
                  </a:lnTo>
                  <a:lnTo>
                    <a:pt x="50883" y="75196"/>
                  </a:lnTo>
                  <a:lnTo>
                    <a:pt x="50883" y="74039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2312" y="67099"/>
                  </a:moveTo>
                  <a:lnTo>
                    <a:pt x="5859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2798" y="57846"/>
                  </a:lnTo>
                  <a:lnTo>
                    <a:pt x="12798" y="48578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7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8" name="object 327">
              <a:extLst>
                <a:ext uri="{FF2B5EF4-FFF2-40B4-BE49-F238E27FC236}">
                  <a16:creationId xmlns:a16="http://schemas.microsoft.com/office/drawing/2014/main" id="{E8F7271D-F0B7-436C-85D8-A3D015B138E7}"/>
                </a:ext>
              </a:extLst>
            </p:cNvPr>
            <p:cNvSpPr/>
            <p:nvPr/>
          </p:nvSpPr>
          <p:spPr>
            <a:xfrm>
              <a:off x="3322398" y="5118714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1564" y="75196"/>
                  </a:move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1301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5196"/>
                  </a:lnTo>
                  <a:lnTo>
                    <a:pt x="48570" y="75196"/>
                  </a:lnTo>
                  <a:lnTo>
                    <a:pt x="48570" y="26602"/>
                  </a:lnTo>
                  <a:lnTo>
                    <a:pt x="47474" y="15886"/>
                  </a:lnTo>
                  <a:lnTo>
                    <a:pt x="40971" y="4037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75196"/>
                  </a:lnTo>
                  <a:lnTo>
                    <a:pt x="11564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9" name="object 328">
              <a:extLst>
                <a:ext uri="{FF2B5EF4-FFF2-40B4-BE49-F238E27FC236}">
                  <a16:creationId xmlns:a16="http://schemas.microsoft.com/office/drawing/2014/main" id="{C282ED2D-DF88-404C-A3B9-59D82ACC4C0F}"/>
                </a:ext>
              </a:extLst>
            </p:cNvPr>
            <p:cNvSpPr/>
            <p:nvPr/>
          </p:nvSpPr>
          <p:spPr>
            <a:xfrm>
              <a:off x="3384846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2312" y="90248"/>
                  </a:moveTo>
                  <a:lnTo>
                    <a:pt x="6938" y="96031"/>
                  </a:lnTo>
                  <a:lnTo>
                    <a:pt x="11564" y="101814"/>
                  </a:lnTo>
                  <a:lnTo>
                    <a:pt x="12798" y="78666"/>
                  </a:lnTo>
                  <a:lnTo>
                    <a:pt x="12798" y="55533"/>
                  </a:lnTo>
                  <a:lnTo>
                    <a:pt x="13877" y="49750"/>
                  </a:lnTo>
                  <a:lnTo>
                    <a:pt x="16190" y="46280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4874"/>
                  </a:lnTo>
                  <a:lnTo>
                    <a:pt x="22049" y="94874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2380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4127"/>
                  </a:lnTo>
                  <a:lnTo>
                    <a:pt x="53196" y="104127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9"/>
                  </a:lnTo>
                  <a:lnTo>
                    <a:pt x="1608" y="49655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close/>
                </a:path>
                <a:path w="53196" h="105284">
                  <a:moveTo>
                    <a:pt x="17423" y="105284"/>
                  </a:move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3877" y="84464"/>
                  </a:lnTo>
                  <a:lnTo>
                    <a:pt x="12798" y="78666"/>
                  </a:lnTo>
                  <a:lnTo>
                    <a:pt x="11564" y="101814"/>
                  </a:lnTo>
                  <a:lnTo>
                    <a:pt x="17423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0" name="object 318">
              <a:extLst>
                <a:ext uri="{FF2B5EF4-FFF2-40B4-BE49-F238E27FC236}">
                  <a16:creationId xmlns:a16="http://schemas.microsoft.com/office/drawing/2014/main" id="{8E1FF2FD-D7C4-4352-B2CB-F3F59036F959}"/>
                </a:ext>
              </a:extLst>
            </p:cNvPr>
            <p:cNvSpPr/>
            <p:nvPr/>
          </p:nvSpPr>
          <p:spPr>
            <a:xfrm>
              <a:off x="348322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6938" y="69413"/>
                  </a:moveTo>
                  <a:lnTo>
                    <a:pt x="11564" y="74039"/>
                  </a:lnTo>
                  <a:lnTo>
                    <a:pt x="18503" y="76353"/>
                  </a:lnTo>
                  <a:lnTo>
                    <a:pt x="32380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3630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1" name="object 319">
              <a:extLst>
                <a:ext uri="{FF2B5EF4-FFF2-40B4-BE49-F238E27FC236}">
                  <a16:creationId xmlns:a16="http://schemas.microsoft.com/office/drawing/2014/main" id="{C23DC261-F20F-4A0C-9A70-598E8648CABB}"/>
                </a:ext>
              </a:extLst>
            </p:cNvPr>
            <p:cNvSpPr/>
            <p:nvPr/>
          </p:nvSpPr>
          <p:spPr>
            <a:xfrm>
              <a:off x="3545669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2" name="object 320">
              <a:extLst>
                <a:ext uri="{FF2B5EF4-FFF2-40B4-BE49-F238E27FC236}">
                  <a16:creationId xmlns:a16="http://schemas.microsoft.com/office/drawing/2014/main" id="{FCF3A780-15E8-4A95-8D4D-C8DBC9EEDAFF}"/>
                </a:ext>
              </a:extLst>
            </p:cNvPr>
            <p:cNvSpPr/>
            <p:nvPr/>
          </p:nvSpPr>
          <p:spPr>
            <a:xfrm>
              <a:off x="3611663" y="5118714"/>
              <a:ext cx="30067" cy="75196"/>
            </a:xfrm>
            <a:custGeom>
              <a:avLst/>
              <a:gdLst/>
              <a:ahLst/>
              <a:cxnLst/>
              <a:rect l="l" t="t" r="r" b="b"/>
              <a:pathLst>
                <a:path w="30067" h="75196">
                  <a:moveTo>
                    <a:pt x="0" y="2313"/>
                  </a:moveTo>
                  <a:lnTo>
                    <a:pt x="0" y="75196"/>
                  </a:lnTo>
                  <a:lnTo>
                    <a:pt x="11564" y="75196"/>
                  </a:lnTo>
                  <a:lnTo>
                    <a:pt x="11564" y="23132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834" y="1156"/>
                  </a:lnTo>
                  <a:lnTo>
                    <a:pt x="27754" y="1156"/>
                  </a:lnTo>
                  <a:lnTo>
                    <a:pt x="24208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3" name="object 321">
              <a:extLst>
                <a:ext uri="{FF2B5EF4-FFF2-40B4-BE49-F238E27FC236}">
                  <a16:creationId xmlns:a16="http://schemas.microsoft.com/office/drawing/2014/main" id="{B0325458-CE8F-423B-B143-85D26EE02B18}"/>
                </a:ext>
              </a:extLst>
            </p:cNvPr>
            <p:cNvSpPr/>
            <p:nvPr/>
          </p:nvSpPr>
          <p:spPr>
            <a:xfrm>
              <a:off x="3647436" y="5121028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4" name="object 322">
              <a:extLst>
                <a:ext uri="{FF2B5EF4-FFF2-40B4-BE49-F238E27FC236}">
                  <a16:creationId xmlns:a16="http://schemas.microsoft.com/office/drawing/2014/main" id="{5E2BA545-72E2-4A92-A8FB-EA372DCC5798}"/>
                </a:ext>
              </a:extLst>
            </p:cNvPr>
            <p:cNvSpPr/>
            <p:nvPr/>
          </p:nvSpPr>
          <p:spPr>
            <a:xfrm>
              <a:off x="3711118" y="5094410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13877" y="6939"/>
                  </a:moveTo>
                  <a:lnTo>
                    <a:pt x="12643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3877" y="6939"/>
                  </a:lnTo>
                  <a:close/>
                </a:path>
                <a:path w="13877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5" name="object 323">
              <a:extLst>
                <a:ext uri="{FF2B5EF4-FFF2-40B4-BE49-F238E27FC236}">
                  <a16:creationId xmlns:a16="http://schemas.microsoft.com/office/drawing/2014/main" id="{13BB06CE-B42E-40F2-AEBC-31013E1C75E6}"/>
                </a:ext>
              </a:extLst>
            </p:cNvPr>
            <p:cNvSpPr/>
            <p:nvPr/>
          </p:nvSpPr>
          <p:spPr>
            <a:xfrm>
              <a:off x="3738873" y="5118714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8503" y="0"/>
                  </a:move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1632" y="52063"/>
                  </a:lnTo>
                  <a:lnTo>
                    <a:pt x="41632" y="56690"/>
                  </a:lnTo>
                  <a:lnTo>
                    <a:pt x="39319" y="60160"/>
                  </a:lnTo>
                  <a:lnTo>
                    <a:pt x="37006" y="62473"/>
                  </a:lnTo>
                  <a:lnTo>
                    <a:pt x="32380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891"/>
                  </a:lnTo>
                  <a:lnTo>
                    <a:pt x="12643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1632" y="21975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1632" y="3469"/>
                  </a:lnTo>
                  <a:lnTo>
                    <a:pt x="35772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6" name="object 324">
              <a:extLst>
                <a:ext uri="{FF2B5EF4-FFF2-40B4-BE49-F238E27FC236}">
                  <a16:creationId xmlns:a16="http://schemas.microsoft.com/office/drawing/2014/main" id="{C6D59704-8086-4495-952D-D64BD2B01943}"/>
                </a:ext>
              </a:extLst>
            </p:cNvPr>
            <p:cNvSpPr/>
            <p:nvPr/>
          </p:nvSpPr>
          <p:spPr>
            <a:xfrm>
              <a:off x="380240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8457" y="76349"/>
                  </a:lnTo>
                  <a:lnTo>
                    <a:pt x="41820" y="73504"/>
                  </a:lnTo>
                  <a:lnTo>
                    <a:pt x="5103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891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7092" y="9253"/>
                  </a:lnTo>
                  <a:lnTo>
                    <a:pt x="1491" y="21837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7092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473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5178" y="9253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7" name="object 325">
              <a:extLst>
                <a:ext uri="{FF2B5EF4-FFF2-40B4-BE49-F238E27FC236}">
                  <a16:creationId xmlns:a16="http://schemas.microsoft.com/office/drawing/2014/main" id="{67182062-7BFD-495A-B386-6CAE37664111}"/>
                </a:ext>
              </a:extLst>
            </p:cNvPr>
            <p:cNvSpPr/>
            <p:nvPr/>
          </p:nvSpPr>
          <p:spPr>
            <a:xfrm>
              <a:off x="3866082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7099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8" name="object 314">
              <a:extLst>
                <a:ext uri="{FF2B5EF4-FFF2-40B4-BE49-F238E27FC236}">
                  <a16:creationId xmlns:a16="http://schemas.microsoft.com/office/drawing/2014/main" id="{B953B9E5-6A34-4263-8231-6A526D3C3E98}"/>
                </a:ext>
              </a:extLst>
            </p:cNvPr>
            <p:cNvSpPr/>
            <p:nvPr/>
          </p:nvSpPr>
          <p:spPr>
            <a:xfrm>
              <a:off x="5029775" y="4231301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4362" y="0"/>
                  </a:moveTo>
                  <a:lnTo>
                    <a:pt x="20816" y="10425"/>
                  </a:lnTo>
                  <a:lnTo>
                    <a:pt x="53196" y="10425"/>
                  </a:lnTo>
                  <a:lnTo>
                    <a:pt x="50883" y="0"/>
                  </a:lnTo>
                  <a:lnTo>
                    <a:pt x="24362" y="0"/>
                  </a:lnTo>
                  <a:close/>
                </a:path>
                <a:path w="53196" h="71741">
                  <a:moveTo>
                    <a:pt x="20816" y="10425"/>
                  </a:moveTo>
                  <a:lnTo>
                    <a:pt x="24362" y="0"/>
                  </a:lnTo>
                  <a:lnTo>
                    <a:pt x="37006" y="-43951"/>
                  </a:lnTo>
                  <a:lnTo>
                    <a:pt x="50883" y="0"/>
                  </a:lnTo>
                  <a:lnTo>
                    <a:pt x="53196" y="10425"/>
                  </a:lnTo>
                  <a:lnTo>
                    <a:pt x="61368" y="35870"/>
                  </a:lnTo>
                  <a:lnTo>
                    <a:pt x="74012" y="35870"/>
                  </a:lnTo>
                  <a:lnTo>
                    <a:pt x="42865" y="-61316"/>
                  </a:lnTo>
                  <a:lnTo>
                    <a:pt x="32380" y="-61316"/>
                  </a:lnTo>
                  <a:lnTo>
                    <a:pt x="0" y="35870"/>
                  </a:lnTo>
                  <a:lnTo>
                    <a:pt x="12798" y="35870"/>
                  </a:lnTo>
                  <a:lnTo>
                    <a:pt x="20816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9" name="object 315">
              <a:extLst>
                <a:ext uri="{FF2B5EF4-FFF2-40B4-BE49-F238E27FC236}">
                  <a16:creationId xmlns:a16="http://schemas.microsoft.com/office/drawing/2014/main" id="{B06F765D-2DAC-4150-B098-3D30BA5717C3}"/>
                </a:ext>
              </a:extLst>
            </p:cNvPr>
            <p:cNvSpPr/>
            <p:nvPr/>
          </p:nvSpPr>
          <p:spPr>
            <a:xfrm>
              <a:off x="5113040" y="4168828"/>
              <a:ext cx="63681" cy="100657"/>
            </a:xfrm>
            <a:custGeom>
              <a:avLst/>
              <a:gdLst/>
              <a:ahLst/>
              <a:cxnLst/>
              <a:rect l="l" t="t" r="r" b="b"/>
              <a:pathLst>
                <a:path w="63681" h="100657">
                  <a:moveTo>
                    <a:pt x="12798" y="28931"/>
                  </a:moveTo>
                  <a:lnTo>
                    <a:pt x="15110" y="21991"/>
                  </a:lnTo>
                  <a:lnTo>
                    <a:pt x="18503" y="17364"/>
                  </a:lnTo>
                  <a:lnTo>
                    <a:pt x="20816" y="12722"/>
                  </a:lnTo>
                  <a:lnTo>
                    <a:pt x="26675" y="10409"/>
                  </a:lnTo>
                  <a:lnTo>
                    <a:pt x="39319" y="10409"/>
                  </a:lnTo>
                  <a:lnTo>
                    <a:pt x="43944" y="11566"/>
                  </a:lnTo>
                  <a:lnTo>
                    <a:pt x="46257" y="15036"/>
                  </a:lnTo>
                  <a:lnTo>
                    <a:pt x="49804" y="18521"/>
                  </a:lnTo>
                  <a:lnTo>
                    <a:pt x="50883" y="23148"/>
                  </a:lnTo>
                  <a:lnTo>
                    <a:pt x="52117" y="30087"/>
                  </a:lnTo>
                  <a:lnTo>
                    <a:pt x="63681" y="30087"/>
                  </a:lnTo>
                  <a:lnTo>
                    <a:pt x="63681" y="19678"/>
                  </a:lnTo>
                  <a:lnTo>
                    <a:pt x="60135" y="12722"/>
                  </a:lnTo>
                  <a:lnTo>
                    <a:pt x="55509" y="6939"/>
                  </a:lnTo>
                  <a:lnTo>
                    <a:pt x="49804" y="2313"/>
                  </a:lnTo>
                  <a:lnTo>
                    <a:pt x="42865" y="0"/>
                  </a:lnTo>
                  <a:lnTo>
                    <a:pt x="32199" y="17"/>
                  </a:lnTo>
                  <a:lnTo>
                    <a:pt x="18331" y="2821"/>
                  </a:lnTo>
                  <a:lnTo>
                    <a:pt x="9251" y="10409"/>
                  </a:lnTo>
                  <a:lnTo>
                    <a:pt x="6198" y="14270"/>
                  </a:lnTo>
                  <a:lnTo>
                    <a:pt x="1640" y="25463"/>
                  </a:lnTo>
                  <a:lnTo>
                    <a:pt x="0" y="40497"/>
                  </a:lnTo>
                  <a:lnTo>
                    <a:pt x="0" y="60160"/>
                  </a:lnTo>
                  <a:lnTo>
                    <a:pt x="851" y="67166"/>
                  </a:lnTo>
                  <a:lnTo>
                    <a:pt x="3850" y="79730"/>
                  </a:lnTo>
                  <a:lnTo>
                    <a:pt x="9251" y="90248"/>
                  </a:lnTo>
                  <a:lnTo>
                    <a:pt x="21665" y="98435"/>
                  </a:lnTo>
                  <a:lnTo>
                    <a:pt x="34693" y="100657"/>
                  </a:lnTo>
                  <a:lnTo>
                    <a:pt x="38965" y="100489"/>
                  </a:lnTo>
                  <a:lnTo>
                    <a:pt x="51838" y="97149"/>
                  </a:lnTo>
                  <a:lnTo>
                    <a:pt x="61368" y="89091"/>
                  </a:lnTo>
                  <a:lnTo>
                    <a:pt x="63681" y="86778"/>
                  </a:lnTo>
                  <a:lnTo>
                    <a:pt x="63681" y="49750"/>
                  </a:lnTo>
                  <a:lnTo>
                    <a:pt x="33614" y="49750"/>
                  </a:lnTo>
                  <a:lnTo>
                    <a:pt x="33614" y="60160"/>
                  </a:lnTo>
                  <a:lnTo>
                    <a:pt x="52117" y="60160"/>
                  </a:lnTo>
                  <a:lnTo>
                    <a:pt x="52117" y="83308"/>
                  </a:lnTo>
                  <a:lnTo>
                    <a:pt x="49804" y="84464"/>
                  </a:lnTo>
                  <a:lnTo>
                    <a:pt x="46257" y="87934"/>
                  </a:lnTo>
                  <a:lnTo>
                    <a:pt x="41632" y="90248"/>
                  </a:lnTo>
                  <a:lnTo>
                    <a:pt x="27754" y="90248"/>
                  </a:lnTo>
                  <a:lnTo>
                    <a:pt x="22049" y="86778"/>
                  </a:lnTo>
                  <a:lnTo>
                    <a:pt x="18503" y="82151"/>
                  </a:lnTo>
                  <a:lnTo>
                    <a:pt x="15110" y="76368"/>
                  </a:lnTo>
                  <a:lnTo>
                    <a:pt x="12798" y="69428"/>
                  </a:lnTo>
                  <a:lnTo>
                    <a:pt x="12798" y="289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0" name="object 316">
              <a:extLst>
                <a:ext uri="{FF2B5EF4-FFF2-40B4-BE49-F238E27FC236}">
                  <a16:creationId xmlns:a16="http://schemas.microsoft.com/office/drawing/2014/main" id="{21315B3F-6F6B-451D-9853-2E3B270D2F4A}"/>
                </a:ext>
              </a:extLst>
            </p:cNvPr>
            <p:cNvSpPr/>
            <p:nvPr/>
          </p:nvSpPr>
          <p:spPr>
            <a:xfrm>
              <a:off x="5193991" y="4168828"/>
              <a:ext cx="34693" cy="100657"/>
            </a:xfrm>
            <a:custGeom>
              <a:avLst/>
              <a:gdLst/>
              <a:ahLst/>
              <a:cxnLst/>
              <a:rect l="l" t="t" r="r" b="b"/>
              <a:pathLst>
                <a:path w="34693" h="100657">
                  <a:moveTo>
                    <a:pt x="34693" y="87934"/>
                  </a:moveTo>
                  <a:lnTo>
                    <a:pt x="30067" y="90248"/>
                  </a:lnTo>
                  <a:lnTo>
                    <a:pt x="20816" y="90248"/>
                  </a:lnTo>
                  <a:lnTo>
                    <a:pt x="17423" y="87934"/>
                  </a:lnTo>
                  <a:lnTo>
                    <a:pt x="17423" y="100657"/>
                  </a:lnTo>
                  <a:lnTo>
                    <a:pt x="34693" y="100657"/>
                  </a:lnTo>
                  <a:lnTo>
                    <a:pt x="34693" y="87934"/>
                  </a:lnTo>
                  <a:close/>
                </a:path>
                <a:path w="34693" h="100657">
                  <a:moveTo>
                    <a:pt x="0" y="42810"/>
                  </a:moveTo>
                  <a:lnTo>
                    <a:pt x="0" y="59003"/>
                  </a:lnTo>
                  <a:lnTo>
                    <a:pt x="271" y="66959"/>
                  </a:lnTo>
                  <a:lnTo>
                    <a:pt x="2268" y="80268"/>
                  </a:lnTo>
                  <a:lnTo>
                    <a:pt x="5859" y="90248"/>
                  </a:lnTo>
                  <a:lnTo>
                    <a:pt x="10485" y="97187"/>
                  </a:lnTo>
                  <a:lnTo>
                    <a:pt x="17423" y="100657"/>
                  </a:lnTo>
                  <a:lnTo>
                    <a:pt x="17423" y="87934"/>
                  </a:lnTo>
                  <a:lnTo>
                    <a:pt x="15110" y="82151"/>
                  </a:lnTo>
                  <a:lnTo>
                    <a:pt x="12798" y="77525"/>
                  </a:lnTo>
                  <a:lnTo>
                    <a:pt x="11564" y="69428"/>
                  </a:lnTo>
                  <a:lnTo>
                    <a:pt x="11564" y="28931"/>
                  </a:lnTo>
                  <a:lnTo>
                    <a:pt x="12798" y="21991"/>
                  </a:lnTo>
                  <a:lnTo>
                    <a:pt x="15110" y="17364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7364"/>
                  </a:lnTo>
                  <a:lnTo>
                    <a:pt x="39319" y="21991"/>
                  </a:lnTo>
                  <a:lnTo>
                    <a:pt x="40552" y="30087"/>
                  </a:lnTo>
                  <a:lnTo>
                    <a:pt x="40552" y="70585"/>
                  </a:lnTo>
                  <a:lnTo>
                    <a:pt x="39319" y="77525"/>
                  </a:lnTo>
                  <a:lnTo>
                    <a:pt x="37006" y="83308"/>
                  </a:lnTo>
                  <a:lnTo>
                    <a:pt x="34693" y="87934"/>
                  </a:lnTo>
                  <a:lnTo>
                    <a:pt x="34693" y="100657"/>
                  </a:lnTo>
                  <a:lnTo>
                    <a:pt x="41632" y="97187"/>
                  </a:lnTo>
                  <a:lnTo>
                    <a:pt x="45178" y="89091"/>
                  </a:lnTo>
                  <a:lnTo>
                    <a:pt x="48040" y="83648"/>
                  </a:lnTo>
                  <a:lnTo>
                    <a:pt x="51097" y="72017"/>
                  </a:lnTo>
                  <a:lnTo>
                    <a:pt x="52117" y="56690"/>
                  </a:lnTo>
                  <a:lnTo>
                    <a:pt x="52117" y="40497"/>
                  </a:lnTo>
                  <a:lnTo>
                    <a:pt x="51821" y="32345"/>
                  </a:lnTo>
                  <a:lnTo>
                    <a:pt x="49592" y="19158"/>
                  </a:lnTo>
                  <a:lnTo>
                    <a:pt x="45178" y="9253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6190" y="0"/>
                  </a:lnTo>
                  <a:lnTo>
                    <a:pt x="10485" y="3469"/>
                  </a:lnTo>
                  <a:lnTo>
                    <a:pt x="5859" y="10409"/>
                  </a:lnTo>
                  <a:lnTo>
                    <a:pt x="3193" y="15734"/>
                  </a:lnTo>
                  <a:lnTo>
                    <a:pt x="674" y="27409"/>
                  </a:lnTo>
                  <a:lnTo>
                    <a:pt x="0" y="42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1" name="object 317">
              <a:extLst>
                <a:ext uri="{FF2B5EF4-FFF2-40B4-BE49-F238E27FC236}">
                  <a16:creationId xmlns:a16="http://schemas.microsoft.com/office/drawing/2014/main" id="{58679C2D-A495-4EE5-B716-29A5FAA49E74}"/>
                </a:ext>
              </a:extLst>
            </p:cNvPr>
            <p:cNvSpPr/>
            <p:nvPr/>
          </p:nvSpPr>
          <p:spPr>
            <a:xfrm>
              <a:off x="5262298" y="4169985"/>
              <a:ext cx="25441" cy="99501"/>
            </a:xfrm>
            <a:custGeom>
              <a:avLst/>
              <a:gdLst/>
              <a:ahLst/>
              <a:cxnLst/>
              <a:rect l="l" t="t" r="r" b="b"/>
              <a:pathLst>
                <a:path w="25441" h="99501">
                  <a:moveTo>
                    <a:pt x="18503" y="86778"/>
                  </a:moveTo>
                  <a:lnTo>
                    <a:pt x="16190" y="80994"/>
                  </a:lnTo>
                  <a:lnTo>
                    <a:pt x="18503" y="99501"/>
                  </a:lnTo>
                  <a:lnTo>
                    <a:pt x="25441" y="99501"/>
                  </a:lnTo>
                  <a:lnTo>
                    <a:pt x="21895" y="89091"/>
                  </a:lnTo>
                  <a:lnTo>
                    <a:pt x="18503" y="86778"/>
                  </a:lnTo>
                  <a:close/>
                </a:path>
                <a:path w="25441" h="99501">
                  <a:moveTo>
                    <a:pt x="33459" y="86778"/>
                  </a:moveTo>
                  <a:lnTo>
                    <a:pt x="30067" y="89091"/>
                  </a:lnTo>
                  <a:lnTo>
                    <a:pt x="21895" y="89091"/>
                  </a:lnTo>
                  <a:lnTo>
                    <a:pt x="25441" y="99501"/>
                  </a:lnTo>
                  <a:lnTo>
                    <a:pt x="33459" y="99501"/>
                  </a:lnTo>
                  <a:lnTo>
                    <a:pt x="40552" y="96031"/>
                  </a:lnTo>
                  <a:lnTo>
                    <a:pt x="45178" y="90248"/>
                  </a:lnTo>
                  <a:lnTo>
                    <a:pt x="49804" y="84464"/>
                  </a:lnTo>
                  <a:lnTo>
                    <a:pt x="52117" y="76368"/>
                  </a:lnTo>
                  <a:lnTo>
                    <a:pt x="52117" y="56690"/>
                  </a:lnTo>
                  <a:lnTo>
                    <a:pt x="49804" y="48593"/>
                  </a:lnTo>
                  <a:lnTo>
                    <a:pt x="45178" y="42810"/>
                  </a:lnTo>
                  <a:lnTo>
                    <a:pt x="41632" y="37027"/>
                  </a:lnTo>
                  <a:lnTo>
                    <a:pt x="35772" y="33557"/>
                  </a:lnTo>
                  <a:lnTo>
                    <a:pt x="21895" y="33557"/>
                  </a:lnTo>
                  <a:lnTo>
                    <a:pt x="16190" y="35870"/>
                  </a:lnTo>
                  <a:lnTo>
                    <a:pt x="11564" y="41654"/>
                  </a:lnTo>
                  <a:lnTo>
                    <a:pt x="12643" y="31244"/>
                  </a:lnTo>
                  <a:lnTo>
                    <a:pt x="14956" y="23148"/>
                  </a:lnTo>
                  <a:lnTo>
                    <a:pt x="19582" y="18521"/>
                  </a:lnTo>
                  <a:lnTo>
                    <a:pt x="24208" y="12722"/>
                  </a:lnTo>
                  <a:lnTo>
                    <a:pt x="30067" y="10409"/>
                  </a:lnTo>
                  <a:lnTo>
                    <a:pt x="40552" y="10409"/>
                  </a:lnTo>
                  <a:lnTo>
                    <a:pt x="40552" y="0"/>
                  </a:lnTo>
                  <a:lnTo>
                    <a:pt x="30067" y="0"/>
                  </a:lnTo>
                  <a:lnTo>
                    <a:pt x="21895" y="2313"/>
                  </a:lnTo>
                  <a:lnTo>
                    <a:pt x="17269" y="5783"/>
                  </a:lnTo>
                  <a:lnTo>
                    <a:pt x="11564" y="9253"/>
                  </a:lnTo>
                  <a:lnTo>
                    <a:pt x="6938" y="16208"/>
                  </a:lnTo>
                  <a:lnTo>
                    <a:pt x="3392" y="23148"/>
                  </a:lnTo>
                  <a:lnTo>
                    <a:pt x="2043" y="28969"/>
                  </a:lnTo>
                  <a:lnTo>
                    <a:pt x="501" y="41312"/>
                  </a:lnTo>
                  <a:lnTo>
                    <a:pt x="0" y="55533"/>
                  </a:lnTo>
                  <a:lnTo>
                    <a:pt x="0" y="60160"/>
                  </a:lnTo>
                  <a:lnTo>
                    <a:pt x="148" y="65096"/>
                  </a:lnTo>
                  <a:lnTo>
                    <a:pt x="2279" y="77999"/>
                  </a:lnTo>
                  <a:lnTo>
                    <a:pt x="6938" y="89091"/>
                  </a:lnTo>
                  <a:lnTo>
                    <a:pt x="11564" y="96031"/>
                  </a:lnTo>
                  <a:lnTo>
                    <a:pt x="18503" y="99501"/>
                  </a:lnTo>
                  <a:lnTo>
                    <a:pt x="16190" y="80994"/>
                  </a:lnTo>
                  <a:lnTo>
                    <a:pt x="12643" y="76368"/>
                  </a:lnTo>
                  <a:lnTo>
                    <a:pt x="11564" y="69428"/>
                  </a:lnTo>
                  <a:lnTo>
                    <a:pt x="11564" y="56690"/>
                  </a:lnTo>
                  <a:lnTo>
                    <a:pt x="12643" y="53220"/>
                  </a:lnTo>
                  <a:lnTo>
                    <a:pt x="14956" y="49750"/>
                  </a:lnTo>
                  <a:lnTo>
                    <a:pt x="19582" y="45124"/>
                  </a:lnTo>
                  <a:lnTo>
                    <a:pt x="23128" y="43967"/>
                  </a:lnTo>
                  <a:lnTo>
                    <a:pt x="30067" y="43967"/>
                  </a:lnTo>
                  <a:lnTo>
                    <a:pt x="33459" y="46280"/>
                  </a:lnTo>
                  <a:lnTo>
                    <a:pt x="35772" y="49750"/>
                  </a:lnTo>
                  <a:lnTo>
                    <a:pt x="39319" y="54377"/>
                  </a:lnTo>
                  <a:lnTo>
                    <a:pt x="40552" y="60160"/>
                  </a:lnTo>
                  <a:lnTo>
                    <a:pt x="40552" y="72898"/>
                  </a:lnTo>
                  <a:lnTo>
                    <a:pt x="39319" y="78681"/>
                  </a:lnTo>
                  <a:lnTo>
                    <a:pt x="35772" y="82151"/>
                  </a:lnTo>
                  <a:lnTo>
                    <a:pt x="33459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2" name="object 312">
              <a:extLst>
                <a:ext uri="{FF2B5EF4-FFF2-40B4-BE49-F238E27FC236}">
                  <a16:creationId xmlns:a16="http://schemas.microsoft.com/office/drawing/2014/main" id="{C7F9A77B-FBC5-45CC-BED5-B3936349F6E5}"/>
                </a:ext>
              </a:extLst>
            </p:cNvPr>
            <p:cNvSpPr/>
            <p:nvPr/>
          </p:nvSpPr>
          <p:spPr>
            <a:xfrm>
              <a:off x="549821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33" y="67099"/>
                  </a:moveTo>
                  <a:lnTo>
                    <a:pt x="4625" y="70569"/>
                  </a:lnTo>
                  <a:lnTo>
                    <a:pt x="8172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798" y="45124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1316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5783"/>
                  </a:lnTo>
                  <a:lnTo>
                    <a:pt x="5859" y="8096"/>
                  </a:lnTo>
                  <a:lnTo>
                    <a:pt x="3546" y="11566"/>
                  </a:lnTo>
                  <a:lnTo>
                    <a:pt x="1233" y="15036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7099"/>
                  </a:lnTo>
                  <a:close/>
                </a:path>
                <a:path w="50883" h="76353">
                  <a:moveTo>
                    <a:pt x="20816" y="76353"/>
                  </a:moveTo>
                  <a:lnTo>
                    <a:pt x="26675" y="76353"/>
                  </a:lnTo>
                  <a:lnTo>
                    <a:pt x="22049" y="64786"/>
                  </a:lnTo>
                  <a:lnTo>
                    <a:pt x="15110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0816" y="763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3" name="object 313">
              <a:extLst>
                <a:ext uri="{FF2B5EF4-FFF2-40B4-BE49-F238E27FC236}">
                  <a16:creationId xmlns:a16="http://schemas.microsoft.com/office/drawing/2014/main" id="{9FC717D7-DD83-4698-956C-F53C67BC3104}"/>
                </a:ext>
              </a:extLst>
            </p:cNvPr>
            <p:cNvSpPr/>
            <p:nvPr/>
          </p:nvSpPr>
          <p:spPr>
            <a:xfrm>
              <a:off x="5565287" y="4253293"/>
              <a:ext cx="15110" cy="15036"/>
            </a:xfrm>
            <a:custGeom>
              <a:avLst/>
              <a:gdLst/>
              <a:ahLst/>
              <a:cxnLst/>
              <a:rect l="l" t="t" r="r" b="b"/>
              <a:pathLst>
                <a:path w="15110" h="15036">
                  <a:moveTo>
                    <a:pt x="0" y="8096"/>
                  </a:moveTo>
                  <a:lnTo>
                    <a:pt x="0" y="11566"/>
                  </a:lnTo>
                  <a:lnTo>
                    <a:pt x="2312" y="15036"/>
                  </a:lnTo>
                  <a:lnTo>
                    <a:pt x="11564" y="15036"/>
                  </a:lnTo>
                  <a:lnTo>
                    <a:pt x="15110" y="10409"/>
                  </a:lnTo>
                  <a:lnTo>
                    <a:pt x="15110" y="5783"/>
                  </a:lnTo>
                  <a:lnTo>
                    <a:pt x="12798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4" name="object 307">
              <a:extLst>
                <a:ext uri="{FF2B5EF4-FFF2-40B4-BE49-F238E27FC236}">
                  <a16:creationId xmlns:a16="http://schemas.microsoft.com/office/drawing/2014/main" id="{9FB1F45E-E25F-4854-9C3C-43800C1CEB87}"/>
                </a:ext>
              </a:extLst>
            </p:cNvPr>
            <p:cNvSpPr/>
            <p:nvPr/>
          </p:nvSpPr>
          <p:spPr>
            <a:xfrm>
              <a:off x="5631282" y="4169985"/>
              <a:ext cx="50883" cy="97187"/>
            </a:xfrm>
            <a:custGeom>
              <a:avLst/>
              <a:gdLst/>
              <a:ahLst/>
              <a:cxnLst/>
              <a:rect l="l" t="t" r="r" b="b"/>
              <a:pathLst>
                <a:path w="50883" h="97187">
                  <a:moveTo>
                    <a:pt x="12798" y="86778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50883" y="97187"/>
                  </a:lnTo>
                  <a:lnTo>
                    <a:pt x="50883" y="86778"/>
                  </a:lnTo>
                  <a:lnTo>
                    <a:pt x="12798" y="867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5" name="object 308">
              <a:extLst>
                <a:ext uri="{FF2B5EF4-FFF2-40B4-BE49-F238E27FC236}">
                  <a16:creationId xmlns:a16="http://schemas.microsoft.com/office/drawing/2014/main" id="{5E6BB07D-D6B4-4F5F-AD38-D69ADFC266E8}"/>
                </a:ext>
              </a:extLst>
            </p:cNvPr>
            <p:cNvSpPr/>
            <p:nvPr/>
          </p:nvSpPr>
          <p:spPr>
            <a:xfrm>
              <a:off x="5691417" y="4193133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5855"/>
                  </a:moveTo>
                  <a:lnTo>
                    <a:pt x="0" y="44243"/>
                  </a:lnTo>
                  <a:lnTo>
                    <a:pt x="2390" y="57954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9"/>
                  </a:lnTo>
                  <a:lnTo>
                    <a:pt x="42900" y="73504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6" name="object 309">
              <a:extLst>
                <a:ext uri="{FF2B5EF4-FFF2-40B4-BE49-F238E27FC236}">
                  <a16:creationId xmlns:a16="http://schemas.microsoft.com/office/drawing/2014/main" id="{7568885E-0DE6-4A54-8AF9-B5BE2FF19687}"/>
                </a:ext>
              </a:extLst>
            </p:cNvPr>
            <p:cNvSpPr/>
            <p:nvPr/>
          </p:nvSpPr>
          <p:spPr>
            <a:xfrm>
              <a:off x="5751552" y="4195446"/>
              <a:ext cx="52117" cy="71726"/>
            </a:xfrm>
            <a:custGeom>
              <a:avLst/>
              <a:gdLst/>
              <a:ahLst/>
              <a:cxnLst/>
              <a:rect l="l" t="t" r="r" b="b"/>
              <a:pathLst>
                <a:path w="52117" h="71726">
                  <a:moveTo>
                    <a:pt x="2544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0816" y="71726"/>
                  </a:lnTo>
                  <a:lnTo>
                    <a:pt x="30067" y="71726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544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7" name="object 310">
              <a:extLst>
                <a:ext uri="{FF2B5EF4-FFF2-40B4-BE49-F238E27FC236}">
                  <a16:creationId xmlns:a16="http://schemas.microsoft.com/office/drawing/2014/main" id="{8398F532-DB90-4675-936C-487BB40E9BA1}"/>
                </a:ext>
              </a:extLst>
            </p:cNvPr>
            <p:cNvSpPr/>
            <p:nvPr/>
          </p:nvSpPr>
          <p:spPr>
            <a:xfrm>
              <a:off x="5811688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17"/>
                  </a:lnTo>
                  <a:lnTo>
                    <a:pt x="42371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8" name="object 311">
              <a:extLst>
                <a:ext uri="{FF2B5EF4-FFF2-40B4-BE49-F238E27FC236}">
                  <a16:creationId xmlns:a16="http://schemas.microsoft.com/office/drawing/2014/main" id="{4C485237-AFEF-4D7A-94B9-124706AFA8D7}"/>
                </a:ext>
              </a:extLst>
            </p:cNvPr>
            <p:cNvSpPr/>
            <p:nvPr/>
          </p:nvSpPr>
          <p:spPr>
            <a:xfrm>
              <a:off x="5884544" y="4164201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9" name="object 293">
              <a:extLst>
                <a:ext uri="{FF2B5EF4-FFF2-40B4-BE49-F238E27FC236}">
                  <a16:creationId xmlns:a16="http://schemas.microsoft.com/office/drawing/2014/main" id="{C0941290-037C-4EA2-8019-EC66A814CAF0}"/>
                </a:ext>
              </a:extLst>
            </p:cNvPr>
            <p:cNvSpPr/>
            <p:nvPr/>
          </p:nvSpPr>
          <p:spPr>
            <a:xfrm>
              <a:off x="5935505" y="4193133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96"/>
                  </a:lnTo>
                  <a:lnTo>
                    <a:pt x="54352" y="1998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0" name="object 294">
              <a:extLst>
                <a:ext uri="{FF2B5EF4-FFF2-40B4-BE49-F238E27FC236}">
                  <a16:creationId xmlns:a16="http://schemas.microsoft.com/office/drawing/2014/main" id="{9974EF62-2D54-440A-9DF3-83B48D1B7A8E}"/>
                </a:ext>
              </a:extLst>
            </p:cNvPr>
            <p:cNvSpPr/>
            <p:nvPr/>
          </p:nvSpPr>
          <p:spPr>
            <a:xfrm>
              <a:off x="6002578" y="4163045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32401"/>
                  </a:moveTo>
                  <a:lnTo>
                    <a:pt x="20816" y="15036"/>
                  </a:ln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1" name="object 295">
              <a:extLst>
                <a:ext uri="{FF2B5EF4-FFF2-40B4-BE49-F238E27FC236}">
                  <a16:creationId xmlns:a16="http://schemas.microsoft.com/office/drawing/2014/main" id="{9AA9982A-D028-4C0F-B6C0-3364078248B9}"/>
                </a:ext>
              </a:extLst>
            </p:cNvPr>
            <p:cNvSpPr/>
            <p:nvPr/>
          </p:nvSpPr>
          <p:spPr>
            <a:xfrm>
              <a:off x="607659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2" name="object 296">
              <a:extLst>
                <a:ext uri="{FF2B5EF4-FFF2-40B4-BE49-F238E27FC236}">
                  <a16:creationId xmlns:a16="http://schemas.microsoft.com/office/drawing/2014/main" id="{A35BF816-0D66-4B27-9D9A-7C71ED14A7AA}"/>
                </a:ext>
              </a:extLst>
            </p:cNvPr>
            <p:cNvSpPr/>
            <p:nvPr/>
          </p:nvSpPr>
          <p:spPr>
            <a:xfrm>
              <a:off x="6140273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3" name="object 297">
              <a:extLst>
                <a:ext uri="{FF2B5EF4-FFF2-40B4-BE49-F238E27FC236}">
                  <a16:creationId xmlns:a16="http://schemas.microsoft.com/office/drawing/2014/main" id="{B1635870-4821-46A5-A2CE-05E398615A20}"/>
                </a:ext>
              </a:extLst>
            </p:cNvPr>
            <p:cNvSpPr/>
            <p:nvPr/>
          </p:nvSpPr>
          <p:spPr>
            <a:xfrm>
              <a:off x="619917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71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4" name="object 298">
              <a:extLst>
                <a:ext uri="{FF2B5EF4-FFF2-40B4-BE49-F238E27FC236}">
                  <a16:creationId xmlns:a16="http://schemas.microsoft.com/office/drawing/2014/main" id="{7A555FB7-D6B0-4E66-B234-946C46552BC5}"/>
                </a:ext>
              </a:extLst>
            </p:cNvPr>
            <p:cNvSpPr/>
            <p:nvPr/>
          </p:nvSpPr>
          <p:spPr>
            <a:xfrm>
              <a:off x="6246666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5" name="object 299">
              <a:extLst>
                <a:ext uri="{FF2B5EF4-FFF2-40B4-BE49-F238E27FC236}">
                  <a16:creationId xmlns:a16="http://schemas.microsoft.com/office/drawing/2014/main" id="{CF7BA43E-63F0-4CFD-8367-3BD53FB19C77}"/>
                </a:ext>
              </a:extLst>
            </p:cNvPr>
            <p:cNvSpPr/>
            <p:nvPr/>
          </p:nvSpPr>
          <p:spPr>
            <a:xfrm>
              <a:off x="6274421" y="4193133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1233" y="15036"/>
                  </a:lnTo>
                  <a:lnTo>
                    <a:pt x="1233" y="24289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6190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8570" y="61316"/>
                  </a:lnTo>
                  <a:lnTo>
                    <a:pt x="48570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6" name="object 300">
              <a:extLst>
                <a:ext uri="{FF2B5EF4-FFF2-40B4-BE49-F238E27FC236}">
                  <a16:creationId xmlns:a16="http://schemas.microsoft.com/office/drawing/2014/main" id="{58275EF1-EBDF-4639-AADC-34F44963A8F0}"/>
                </a:ext>
              </a:extLst>
            </p:cNvPr>
            <p:cNvSpPr/>
            <p:nvPr/>
          </p:nvSpPr>
          <p:spPr>
            <a:xfrm>
              <a:off x="6333476" y="4163045"/>
              <a:ext cx="38085" cy="104127"/>
            </a:xfrm>
            <a:custGeom>
              <a:avLst/>
              <a:gdLst/>
              <a:ahLst/>
              <a:cxnLst/>
              <a:rect l="l" t="t" r="r" b="b"/>
              <a:pathLst>
                <a:path w="38085" h="104127">
                  <a:moveTo>
                    <a:pt x="21895" y="32401"/>
                  </a:moveTo>
                  <a:lnTo>
                    <a:pt x="21895" y="15036"/>
                  </a:lnTo>
                  <a:lnTo>
                    <a:pt x="25441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8085" y="1156"/>
                  </a:lnTo>
                  <a:lnTo>
                    <a:pt x="35772" y="0"/>
                  </a:lnTo>
                  <a:lnTo>
                    <a:pt x="24208" y="0"/>
                  </a:lnTo>
                  <a:lnTo>
                    <a:pt x="19582" y="2313"/>
                  </a:lnTo>
                  <a:lnTo>
                    <a:pt x="14956" y="5783"/>
                  </a:lnTo>
                  <a:lnTo>
                    <a:pt x="11564" y="10409"/>
                  </a:lnTo>
                  <a:lnTo>
                    <a:pt x="10330" y="16192"/>
                  </a:lnTo>
                  <a:lnTo>
                    <a:pt x="10330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330" y="41654"/>
                  </a:lnTo>
                  <a:lnTo>
                    <a:pt x="10330" y="104127"/>
                  </a:lnTo>
                  <a:lnTo>
                    <a:pt x="21895" y="104127"/>
                  </a:lnTo>
                  <a:lnTo>
                    <a:pt x="21895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189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7" name="object 301">
              <a:extLst>
                <a:ext uri="{FF2B5EF4-FFF2-40B4-BE49-F238E27FC236}">
                  <a16:creationId xmlns:a16="http://schemas.microsoft.com/office/drawing/2014/main" id="{C052D2A0-915A-457F-8288-C03897E6B4D7}"/>
                </a:ext>
              </a:extLst>
            </p:cNvPr>
            <p:cNvSpPr/>
            <p:nvPr/>
          </p:nvSpPr>
          <p:spPr>
            <a:xfrm>
              <a:off x="6379734" y="419313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2643" y="21975"/>
                  </a:moveTo>
                  <a:lnTo>
                    <a:pt x="12643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5772" y="59003"/>
                  </a:lnTo>
                  <a:lnTo>
                    <a:pt x="31146" y="62473"/>
                  </a:lnTo>
                  <a:lnTo>
                    <a:pt x="27754" y="64786"/>
                  </a:lnTo>
                  <a:lnTo>
                    <a:pt x="21895" y="64786"/>
                  </a:lnTo>
                  <a:lnTo>
                    <a:pt x="20816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1079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20816" y="76353"/>
                  </a:lnTo>
                  <a:lnTo>
                    <a:pt x="21895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2643" y="45124"/>
                  </a:lnTo>
                  <a:lnTo>
                    <a:pt x="16190" y="42795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8" name="object 302">
              <a:extLst>
                <a:ext uri="{FF2B5EF4-FFF2-40B4-BE49-F238E27FC236}">
                  <a16:creationId xmlns:a16="http://schemas.microsoft.com/office/drawing/2014/main" id="{0ED462F6-3057-41B3-BF6A-8172428DF6C1}"/>
                </a:ext>
              </a:extLst>
            </p:cNvPr>
            <p:cNvSpPr/>
            <p:nvPr/>
          </p:nvSpPr>
          <p:spPr>
            <a:xfrm>
              <a:off x="6443262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9" name="object 303">
              <a:extLst>
                <a:ext uri="{FF2B5EF4-FFF2-40B4-BE49-F238E27FC236}">
                  <a16:creationId xmlns:a16="http://schemas.microsoft.com/office/drawing/2014/main" id="{EBF01952-7ED3-4416-A697-1EC30448F0EF}"/>
                </a:ext>
              </a:extLst>
            </p:cNvPr>
            <p:cNvSpPr/>
            <p:nvPr/>
          </p:nvSpPr>
          <p:spPr>
            <a:xfrm>
              <a:off x="6501084" y="4176924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0" name="object 304">
              <a:extLst>
                <a:ext uri="{FF2B5EF4-FFF2-40B4-BE49-F238E27FC236}">
                  <a16:creationId xmlns:a16="http://schemas.microsoft.com/office/drawing/2014/main" id="{527C5E11-B8C2-49B3-9406-F2386B042C87}"/>
                </a:ext>
              </a:extLst>
            </p:cNvPr>
            <p:cNvSpPr/>
            <p:nvPr/>
          </p:nvSpPr>
          <p:spPr>
            <a:xfrm>
              <a:off x="6548575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1" name="object 305">
              <a:extLst>
                <a:ext uri="{FF2B5EF4-FFF2-40B4-BE49-F238E27FC236}">
                  <a16:creationId xmlns:a16="http://schemas.microsoft.com/office/drawing/2014/main" id="{698CFDF9-7D94-4623-8FE5-54B13464505B}"/>
                </a:ext>
              </a:extLst>
            </p:cNvPr>
            <p:cNvSpPr/>
            <p:nvPr/>
          </p:nvSpPr>
          <p:spPr>
            <a:xfrm>
              <a:off x="6576330" y="419313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798" y="72883"/>
                  </a:moveTo>
                  <a:lnTo>
                    <a:pt x="19736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33348"/>
                  </a:lnTo>
                  <a:lnTo>
                    <a:pt x="53612" y="20008"/>
                  </a:lnTo>
                  <a:lnTo>
                    <a:pt x="47491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592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2" name="object 306">
              <a:extLst>
                <a:ext uri="{FF2B5EF4-FFF2-40B4-BE49-F238E27FC236}">
                  <a16:creationId xmlns:a16="http://schemas.microsoft.com/office/drawing/2014/main" id="{79907B47-263C-47AD-B179-EADB7033D64E}"/>
                </a:ext>
              </a:extLst>
            </p:cNvPr>
            <p:cNvSpPr/>
            <p:nvPr/>
          </p:nvSpPr>
          <p:spPr>
            <a:xfrm>
              <a:off x="6646951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0909" y="4015"/>
                  </a:move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2380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3" name="object 291">
              <a:extLst>
                <a:ext uri="{FF2B5EF4-FFF2-40B4-BE49-F238E27FC236}">
                  <a16:creationId xmlns:a16="http://schemas.microsoft.com/office/drawing/2014/main" id="{45A30E1F-4895-4378-8136-DAF91A1430A4}"/>
                </a:ext>
              </a:extLst>
            </p:cNvPr>
            <p:cNvSpPr/>
            <p:nvPr/>
          </p:nvSpPr>
          <p:spPr>
            <a:xfrm>
              <a:off x="6740546" y="4193133"/>
              <a:ext cx="43771" cy="76353"/>
            </a:xfrm>
            <a:custGeom>
              <a:avLst/>
              <a:gdLst/>
              <a:ahLst/>
              <a:cxnLst/>
              <a:rect l="l" t="t" r="r" b="b"/>
              <a:pathLst>
                <a:path w="43771" h="76353">
                  <a:moveTo>
                    <a:pt x="18503" y="63630"/>
                  </a:moveTo>
                  <a:lnTo>
                    <a:pt x="19736" y="76353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3771" y="47134"/>
                  </a:lnTo>
                  <a:lnTo>
                    <a:pt x="38914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  <a:path w="43771" h="76353">
                  <a:moveTo>
                    <a:pt x="18503" y="63630"/>
                  </a:moveTo>
                  <a:lnTo>
                    <a:pt x="1619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798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865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71" y="47134"/>
                  </a:lnTo>
                  <a:lnTo>
                    <a:pt x="42865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9" y="24289"/>
                  </a:lnTo>
                  <a:lnTo>
                    <a:pt x="53196" y="15036"/>
                  </a:lnTo>
                  <a:lnTo>
                    <a:pt x="48570" y="9253"/>
                  </a:lnTo>
                  <a:lnTo>
                    <a:pt x="42865" y="3469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4" name="object 292">
              <a:extLst>
                <a:ext uri="{FF2B5EF4-FFF2-40B4-BE49-F238E27FC236}">
                  <a16:creationId xmlns:a16="http://schemas.microsoft.com/office/drawing/2014/main" id="{71C45F9D-38C6-4135-A63A-57E81A8F243D}"/>
                </a:ext>
              </a:extLst>
            </p:cNvPr>
            <p:cNvSpPr/>
            <p:nvPr/>
          </p:nvSpPr>
          <p:spPr>
            <a:xfrm>
              <a:off x="6806540" y="4163045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2401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2401"/>
                  </a:lnTo>
                  <a:lnTo>
                    <a:pt x="22049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5" name="object 283">
              <a:extLst>
                <a:ext uri="{FF2B5EF4-FFF2-40B4-BE49-F238E27FC236}">
                  <a16:creationId xmlns:a16="http://schemas.microsoft.com/office/drawing/2014/main" id="{25EF6102-A214-4F6F-905A-DD85E72816A4}"/>
                </a:ext>
              </a:extLst>
            </p:cNvPr>
            <p:cNvSpPr/>
            <p:nvPr/>
          </p:nvSpPr>
          <p:spPr>
            <a:xfrm>
              <a:off x="6884099" y="4164201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398" y="55533"/>
                  </a:moveTo>
                  <a:lnTo>
                    <a:pt x="40398" y="78681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711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711" y="32401"/>
                  </a:lnTo>
                  <a:lnTo>
                    <a:pt x="37006" y="28931"/>
                  </a:lnTo>
                  <a:lnTo>
                    <a:pt x="21895" y="28931"/>
                  </a:lnTo>
                  <a:lnTo>
                    <a:pt x="16190" y="32401"/>
                  </a:lnTo>
                  <a:lnTo>
                    <a:pt x="11564" y="3934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330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582" y="40497"/>
                  </a:lnTo>
                  <a:lnTo>
                    <a:pt x="31146" y="40497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398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146" y="94874"/>
                  </a:lnTo>
                  <a:lnTo>
                    <a:pt x="19582" y="94874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6" name="object 284">
              <a:extLst>
                <a:ext uri="{FF2B5EF4-FFF2-40B4-BE49-F238E27FC236}">
                  <a16:creationId xmlns:a16="http://schemas.microsoft.com/office/drawing/2014/main" id="{4870AD50-CD72-4023-A6AD-2A1FA01309CE}"/>
                </a:ext>
              </a:extLst>
            </p:cNvPr>
            <p:cNvSpPr/>
            <p:nvPr/>
          </p:nvSpPr>
          <p:spPr>
            <a:xfrm>
              <a:off x="6951173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7" name="object 285">
              <a:extLst>
                <a:ext uri="{FF2B5EF4-FFF2-40B4-BE49-F238E27FC236}">
                  <a16:creationId xmlns:a16="http://schemas.microsoft.com/office/drawing/2014/main" id="{9D4EA480-D3E0-4DCB-B474-28F7A12F9949}"/>
                </a:ext>
              </a:extLst>
            </p:cNvPr>
            <p:cNvSpPr/>
            <p:nvPr/>
          </p:nvSpPr>
          <p:spPr>
            <a:xfrm>
              <a:off x="7014701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859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8" name="object 286">
              <a:extLst>
                <a:ext uri="{FF2B5EF4-FFF2-40B4-BE49-F238E27FC236}">
                  <a16:creationId xmlns:a16="http://schemas.microsoft.com/office/drawing/2014/main" id="{FB1E45D4-A2B8-4E4A-A2D8-812ACE89443C}"/>
                </a:ext>
              </a:extLst>
            </p:cNvPr>
            <p:cNvSpPr/>
            <p:nvPr/>
          </p:nvSpPr>
          <p:spPr>
            <a:xfrm>
              <a:off x="7079462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9" name="object 287">
              <a:extLst>
                <a:ext uri="{FF2B5EF4-FFF2-40B4-BE49-F238E27FC236}">
                  <a16:creationId xmlns:a16="http://schemas.microsoft.com/office/drawing/2014/main" id="{97F087F9-1258-45E7-8E27-8C9A7B28DEA2}"/>
                </a:ext>
              </a:extLst>
            </p:cNvPr>
            <p:cNvSpPr/>
            <p:nvPr/>
          </p:nvSpPr>
          <p:spPr>
            <a:xfrm>
              <a:off x="7109683" y="4193133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1975"/>
                  </a:lnTo>
                  <a:lnTo>
                    <a:pt x="12643" y="18506"/>
                  </a:lnTo>
                  <a:lnTo>
                    <a:pt x="17269" y="13879"/>
                  </a:lnTo>
                  <a:lnTo>
                    <a:pt x="21895" y="11566"/>
                  </a:lnTo>
                  <a:lnTo>
                    <a:pt x="28834" y="11566"/>
                  </a:lnTo>
                  <a:lnTo>
                    <a:pt x="31146" y="12722"/>
                  </a:lnTo>
                  <a:lnTo>
                    <a:pt x="35772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6602"/>
                  </a:lnTo>
                  <a:lnTo>
                    <a:pt x="47452" y="15800"/>
                  </a:lnTo>
                  <a:lnTo>
                    <a:pt x="40909" y="4015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330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0" name="object 288">
              <a:extLst>
                <a:ext uri="{FF2B5EF4-FFF2-40B4-BE49-F238E27FC236}">
                  <a16:creationId xmlns:a16="http://schemas.microsoft.com/office/drawing/2014/main" id="{788242BD-13E2-48D5-BC54-E40A06AC6A3D}"/>
                </a:ext>
              </a:extLst>
            </p:cNvPr>
            <p:cNvSpPr/>
            <p:nvPr/>
          </p:nvSpPr>
          <p:spPr>
            <a:xfrm>
              <a:off x="7173211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8311" y="76349"/>
                  </a:lnTo>
                  <a:lnTo>
                    <a:pt x="41723" y="73504"/>
                  </a:lnTo>
                  <a:lnTo>
                    <a:pt x="50883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0816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0816" y="10409"/>
                  </a:lnTo>
                  <a:lnTo>
                    <a:pt x="31301" y="10409"/>
                  </a:lnTo>
                  <a:lnTo>
                    <a:pt x="35926" y="15036"/>
                  </a:lnTo>
                  <a:lnTo>
                    <a:pt x="38239" y="18506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1" name="object 289">
              <a:extLst>
                <a:ext uri="{FF2B5EF4-FFF2-40B4-BE49-F238E27FC236}">
                  <a16:creationId xmlns:a16="http://schemas.microsoft.com/office/drawing/2014/main" id="{3FB77D60-F6EF-4555-9306-679F59B19B52}"/>
                </a:ext>
              </a:extLst>
            </p:cNvPr>
            <p:cNvSpPr/>
            <p:nvPr/>
          </p:nvSpPr>
          <p:spPr>
            <a:xfrm>
              <a:off x="7235659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3877" y="2313"/>
                  </a:lnTo>
                  <a:lnTo>
                    <a:pt x="9251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30067" y="45124"/>
                  </a:lnTo>
                  <a:lnTo>
                    <a:pt x="33614" y="47437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7006" y="61316"/>
                  </a:lnTo>
                  <a:lnTo>
                    <a:pt x="33614" y="64786"/>
                  </a:lnTo>
                  <a:lnTo>
                    <a:pt x="30067" y="65943"/>
                  </a:ln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3546" y="64786"/>
                  </a:lnTo>
                  <a:lnTo>
                    <a:pt x="8172" y="69413"/>
                  </a:lnTo>
                  <a:lnTo>
                    <a:pt x="12798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8570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7754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5445"/>
                  </a:lnTo>
                  <a:lnTo>
                    <a:pt x="15110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9804" y="23132"/>
                  </a:lnTo>
                  <a:lnTo>
                    <a:pt x="49804" y="16192"/>
                  </a:lnTo>
                  <a:lnTo>
                    <a:pt x="47491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2" name="object 290">
              <a:extLst>
                <a:ext uri="{FF2B5EF4-FFF2-40B4-BE49-F238E27FC236}">
                  <a16:creationId xmlns:a16="http://schemas.microsoft.com/office/drawing/2014/main" id="{304CE354-F902-4DA9-84D4-71DC21CBAE00}"/>
                </a:ext>
              </a:extLst>
            </p:cNvPr>
            <p:cNvSpPr/>
            <p:nvPr/>
          </p:nvSpPr>
          <p:spPr>
            <a:xfrm>
              <a:off x="7298107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32380" y="64786"/>
                  </a:moveTo>
                  <a:lnTo>
                    <a:pt x="28988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0072"/>
                  </a:lnTo>
                  <a:lnTo>
                    <a:pt x="6938" y="34698"/>
                  </a:lnTo>
                  <a:lnTo>
                    <a:pt x="10485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7006" y="61316"/>
                  </a:lnTo>
                  <a:lnTo>
                    <a:pt x="32380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3" name="object 273">
              <a:extLst>
                <a:ext uri="{FF2B5EF4-FFF2-40B4-BE49-F238E27FC236}">
                  <a16:creationId xmlns:a16="http://schemas.microsoft.com/office/drawing/2014/main" id="{CF71FEB6-5218-4BE7-AC76-FBECFFD7839D}"/>
                </a:ext>
              </a:extLst>
            </p:cNvPr>
            <p:cNvSpPr/>
            <p:nvPr/>
          </p:nvSpPr>
          <p:spPr>
            <a:xfrm>
              <a:off x="7390623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718" y="72883"/>
                  </a:moveTo>
                  <a:lnTo>
                    <a:pt x="18657" y="76353"/>
                  </a:lnTo>
                  <a:lnTo>
                    <a:pt x="29541" y="76323"/>
                  </a:lnTo>
                  <a:lnTo>
                    <a:pt x="42389" y="73296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847" y="64786"/>
                  </a:lnTo>
                  <a:lnTo>
                    <a:pt x="32534" y="65943"/>
                  </a:lnTo>
                  <a:lnTo>
                    <a:pt x="23283" y="65943"/>
                  </a:lnTo>
                  <a:lnTo>
                    <a:pt x="18657" y="63630"/>
                  </a:lnTo>
                  <a:lnTo>
                    <a:pt x="16344" y="60160"/>
                  </a:lnTo>
                  <a:lnTo>
                    <a:pt x="12798" y="56690"/>
                  </a:lnTo>
                  <a:lnTo>
                    <a:pt x="11718" y="50907"/>
                  </a:lnTo>
                  <a:lnTo>
                    <a:pt x="11718" y="24289"/>
                  </a:lnTo>
                  <a:lnTo>
                    <a:pt x="12798" y="19662"/>
                  </a:lnTo>
                  <a:lnTo>
                    <a:pt x="16344" y="16192"/>
                  </a:lnTo>
                  <a:lnTo>
                    <a:pt x="18657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657" y="0"/>
                  </a:lnTo>
                  <a:lnTo>
                    <a:pt x="11718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718" y="72883"/>
                  </a:lnTo>
                  <a:close/>
                </a:path>
                <a:path w="52117" h="76353">
                  <a:moveTo>
                    <a:pt x="41786" y="3469"/>
                  </a:moveTo>
                  <a:lnTo>
                    <a:pt x="34847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2722"/>
                  </a:lnTo>
                  <a:lnTo>
                    <a:pt x="37160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718" y="31229"/>
                  </a:lnTo>
                  <a:lnTo>
                    <a:pt x="11718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4" name="object 274">
              <a:extLst>
                <a:ext uri="{FF2B5EF4-FFF2-40B4-BE49-F238E27FC236}">
                  <a16:creationId xmlns:a16="http://schemas.microsoft.com/office/drawing/2014/main" id="{AA563101-26F5-4B6E-839E-B058EC1A8F7A}"/>
                </a:ext>
              </a:extLst>
            </p:cNvPr>
            <p:cNvSpPr/>
            <p:nvPr/>
          </p:nvSpPr>
          <p:spPr>
            <a:xfrm>
              <a:off x="745091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521" y="26602"/>
                  </a:moveTo>
                  <a:lnTo>
                    <a:pt x="13877" y="0"/>
                  </a:lnTo>
                  <a:lnTo>
                    <a:pt x="0" y="0"/>
                  </a:lnTo>
                  <a:lnTo>
                    <a:pt x="20816" y="35855"/>
                  </a:lnTo>
                  <a:lnTo>
                    <a:pt x="0" y="71726"/>
                  </a:lnTo>
                  <a:lnTo>
                    <a:pt x="13877" y="71726"/>
                  </a:lnTo>
                  <a:lnTo>
                    <a:pt x="26521" y="45124"/>
                  </a:lnTo>
                  <a:lnTo>
                    <a:pt x="39319" y="71726"/>
                  </a:lnTo>
                  <a:lnTo>
                    <a:pt x="53196" y="71726"/>
                  </a:lnTo>
                  <a:lnTo>
                    <a:pt x="32380" y="35855"/>
                  </a:lnTo>
                  <a:lnTo>
                    <a:pt x="53196" y="0"/>
                  </a:lnTo>
                  <a:lnTo>
                    <a:pt x="39319" y="0"/>
                  </a:lnTo>
                  <a:lnTo>
                    <a:pt x="26521" y="266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5" name="object 275">
              <a:extLst>
                <a:ext uri="{FF2B5EF4-FFF2-40B4-BE49-F238E27FC236}">
                  <a16:creationId xmlns:a16="http://schemas.microsoft.com/office/drawing/2014/main" id="{E36C5DE6-A0A3-4D93-A629-55481FF36DA5}"/>
                </a:ext>
              </a:extLst>
            </p:cNvPr>
            <p:cNvSpPr/>
            <p:nvPr/>
          </p:nvSpPr>
          <p:spPr>
            <a:xfrm>
              <a:off x="7512127" y="419313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2117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726" y="76317"/>
                  </a:lnTo>
                  <a:lnTo>
                    <a:pt x="42750" y="73267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5922" y="10858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6" name="object 276">
              <a:extLst>
                <a:ext uri="{FF2B5EF4-FFF2-40B4-BE49-F238E27FC236}">
                  <a16:creationId xmlns:a16="http://schemas.microsoft.com/office/drawing/2014/main" id="{8CEA8BE3-161B-4DD7-A2D4-141825A3281B}"/>
                </a:ext>
              </a:extLst>
            </p:cNvPr>
            <p:cNvSpPr/>
            <p:nvPr/>
          </p:nvSpPr>
          <p:spPr>
            <a:xfrm>
              <a:off x="7575809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34693" y="76353"/>
                  </a:lnTo>
                  <a:lnTo>
                    <a:pt x="40398" y="74039"/>
                  </a:lnTo>
                  <a:lnTo>
                    <a:pt x="45024" y="69413"/>
                  </a:lnTo>
                  <a:lnTo>
                    <a:pt x="49650" y="64786"/>
                  </a:lnTo>
                  <a:lnTo>
                    <a:pt x="51963" y="59003"/>
                  </a:lnTo>
                  <a:lnTo>
                    <a:pt x="51963" y="52063"/>
                  </a:lnTo>
                  <a:lnTo>
                    <a:pt x="40398" y="52063"/>
                  </a:lnTo>
                  <a:lnTo>
                    <a:pt x="40398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2722"/>
                  </a:lnTo>
                  <a:lnTo>
                    <a:pt x="45024" y="8096"/>
                  </a:lnTo>
                  <a:lnTo>
                    <a:pt x="40398" y="3469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7" name="object 277">
              <a:extLst>
                <a:ext uri="{FF2B5EF4-FFF2-40B4-BE49-F238E27FC236}">
                  <a16:creationId xmlns:a16="http://schemas.microsoft.com/office/drawing/2014/main" id="{BBBACE82-12DB-482E-92F4-91A74BAC6F2F}"/>
                </a:ext>
              </a:extLst>
            </p:cNvPr>
            <p:cNvSpPr/>
            <p:nvPr/>
          </p:nvSpPr>
          <p:spPr>
            <a:xfrm>
              <a:off x="7640570" y="419544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8" name="object 278">
              <a:extLst>
                <a:ext uri="{FF2B5EF4-FFF2-40B4-BE49-F238E27FC236}">
                  <a16:creationId xmlns:a16="http://schemas.microsoft.com/office/drawing/2014/main" id="{0542801C-7C2B-4E45-89F8-F5B12D27EF52}"/>
                </a:ext>
              </a:extLst>
            </p:cNvPr>
            <p:cNvSpPr/>
            <p:nvPr/>
          </p:nvSpPr>
          <p:spPr>
            <a:xfrm>
              <a:off x="7699625" y="4176924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21895" y="18521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330" y="27774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459" y="90248"/>
                  </a:lnTo>
                  <a:lnTo>
                    <a:pt x="33459" y="80994"/>
                  </a:lnTo>
                  <a:lnTo>
                    <a:pt x="24208" y="80994"/>
                  </a:lnTo>
                  <a:lnTo>
                    <a:pt x="23128" y="77525"/>
                  </a:lnTo>
                  <a:lnTo>
                    <a:pt x="21895" y="72898"/>
                  </a:lnTo>
                  <a:lnTo>
                    <a:pt x="21895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1895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9" name="object 279">
              <a:extLst>
                <a:ext uri="{FF2B5EF4-FFF2-40B4-BE49-F238E27FC236}">
                  <a16:creationId xmlns:a16="http://schemas.microsoft.com/office/drawing/2014/main" id="{66DD1CCE-DFDE-40DD-AEBD-D3CA6976D467}"/>
                </a:ext>
              </a:extLst>
            </p:cNvPr>
            <p:cNvSpPr/>
            <p:nvPr/>
          </p:nvSpPr>
          <p:spPr>
            <a:xfrm>
              <a:off x="7745883" y="4168828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0" name="object 280">
              <a:extLst>
                <a:ext uri="{FF2B5EF4-FFF2-40B4-BE49-F238E27FC236}">
                  <a16:creationId xmlns:a16="http://schemas.microsoft.com/office/drawing/2014/main" id="{E494DE34-17DC-4B0A-895A-99C7DFBA1DE2}"/>
                </a:ext>
              </a:extLst>
            </p:cNvPr>
            <p:cNvSpPr/>
            <p:nvPr/>
          </p:nvSpPr>
          <p:spPr>
            <a:xfrm>
              <a:off x="7770092" y="4195446"/>
              <a:ext cx="53196" cy="71726"/>
            </a:xfrm>
            <a:custGeom>
              <a:avLst/>
              <a:gdLst/>
              <a:ahLst/>
              <a:cxnLst/>
              <a:rect l="l" t="t" r="r" b="b"/>
              <a:pathLst>
                <a:path w="53196" h="71726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31301" y="717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1" name="object 281">
              <a:extLst>
                <a:ext uri="{FF2B5EF4-FFF2-40B4-BE49-F238E27FC236}">
                  <a16:creationId xmlns:a16="http://schemas.microsoft.com/office/drawing/2014/main" id="{2E5B19F1-9036-48F9-8F50-ACA4D6DAC981}"/>
                </a:ext>
              </a:extLst>
            </p:cNvPr>
            <p:cNvSpPr/>
            <p:nvPr/>
          </p:nvSpPr>
          <p:spPr>
            <a:xfrm>
              <a:off x="7831460" y="4193133"/>
              <a:ext cx="51963" cy="76353"/>
            </a:xfrm>
            <a:custGeom>
              <a:avLst/>
              <a:gdLst/>
              <a:ahLst/>
              <a:cxnLst/>
              <a:rect l="l" t="t" r="r" b="b"/>
              <a:pathLst>
                <a:path w="51963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387" y="76323"/>
                  </a:lnTo>
                  <a:lnTo>
                    <a:pt x="42235" y="73296"/>
                  </a:lnTo>
                  <a:lnTo>
                    <a:pt x="51963" y="64786"/>
                  </a:lnTo>
                  <a:lnTo>
                    <a:pt x="45024" y="57846"/>
                  </a:lnTo>
                  <a:lnTo>
                    <a:pt x="42711" y="60160"/>
                  </a:lnTo>
                  <a:lnTo>
                    <a:pt x="38085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480" y="21819"/>
                  </a:lnTo>
                  <a:lnTo>
                    <a:pt x="0" y="35855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1963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5036"/>
                  </a:lnTo>
                  <a:lnTo>
                    <a:pt x="38085" y="18506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2" name="object 282">
              <a:extLst>
                <a:ext uri="{FF2B5EF4-FFF2-40B4-BE49-F238E27FC236}">
                  <a16:creationId xmlns:a16="http://schemas.microsoft.com/office/drawing/2014/main" id="{46C489C9-F306-4385-8B43-FFD398C17CEB}"/>
                </a:ext>
              </a:extLst>
            </p:cNvPr>
            <p:cNvSpPr/>
            <p:nvPr/>
          </p:nvSpPr>
          <p:spPr>
            <a:xfrm>
              <a:off x="7894988" y="419313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798" y="2313"/>
                  </a:lnTo>
                  <a:lnTo>
                    <a:pt x="8172" y="6939"/>
                  </a:lnTo>
                  <a:lnTo>
                    <a:pt x="3546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24"/>
                  </a:lnTo>
                  <a:lnTo>
                    <a:pt x="32380" y="47437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60160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80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3132"/>
                  </a:lnTo>
                  <a:lnTo>
                    <a:pt x="48570" y="23132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3" name="object 269">
              <a:extLst>
                <a:ext uri="{FF2B5EF4-FFF2-40B4-BE49-F238E27FC236}">
                  <a16:creationId xmlns:a16="http://schemas.microsoft.com/office/drawing/2014/main" id="{23CAC3BA-AE65-4B85-922C-602172E4784A}"/>
                </a:ext>
              </a:extLst>
            </p:cNvPr>
            <p:cNvSpPr/>
            <p:nvPr/>
          </p:nvSpPr>
          <p:spPr>
            <a:xfrm>
              <a:off x="7984111" y="4195446"/>
              <a:ext cx="82184" cy="71726"/>
            </a:xfrm>
            <a:custGeom>
              <a:avLst/>
              <a:gdLst/>
              <a:ahLst/>
              <a:cxnLst/>
              <a:rect l="l" t="t" r="r" b="b"/>
              <a:pathLst>
                <a:path w="82184" h="71726">
                  <a:moveTo>
                    <a:pt x="82184" y="0"/>
                  </a:moveTo>
                  <a:lnTo>
                    <a:pt x="70620" y="0"/>
                  </a:lnTo>
                  <a:lnTo>
                    <a:pt x="59055" y="50907"/>
                  </a:lnTo>
                  <a:lnTo>
                    <a:pt x="45178" y="0"/>
                  </a:lnTo>
                  <a:lnTo>
                    <a:pt x="35926" y="0"/>
                  </a:lnTo>
                  <a:lnTo>
                    <a:pt x="23128" y="49750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423" y="71726"/>
                  </a:lnTo>
                  <a:lnTo>
                    <a:pt x="26675" y="71726"/>
                  </a:lnTo>
                  <a:lnTo>
                    <a:pt x="40552" y="20819"/>
                  </a:lnTo>
                  <a:lnTo>
                    <a:pt x="54430" y="71726"/>
                  </a:lnTo>
                  <a:lnTo>
                    <a:pt x="64761" y="71726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4" name="object 270">
              <a:extLst>
                <a:ext uri="{FF2B5EF4-FFF2-40B4-BE49-F238E27FC236}">
                  <a16:creationId xmlns:a16="http://schemas.microsoft.com/office/drawing/2014/main" id="{86B2E302-55FF-43FE-A946-38788E25EB76}"/>
                </a:ext>
              </a:extLst>
            </p:cNvPr>
            <p:cNvSpPr/>
            <p:nvPr/>
          </p:nvSpPr>
          <p:spPr>
            <a:xfrm>
              <a:off x="8078940" y="4168828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12798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3546" y="13879"/>
                  </a:lnTo>
                  <a:lnTo>
                    <a:pt x="8172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1564" y="98344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5" name="object 271">
              <a:extLst>
                <a:ext uri="{FF2B5EF4-FFF2-40B4-BE49-F238E27FC236}">
                  <a16:creationId xmlns:a16="http://schemas.microsoft.com/office/drawing/2014/main" id="{46B7FD79-2494-4169-9E39-7D1F39DC4DFE}"/>
                </a:ext>
              </a:extLst>
            </p:cNvPr>
            <p:cNvSpPr/>
            <p:nvPr/>
          </p:nvSpPr>
          <p:spPr>
            <a:xfrm>
              <a:off x="8100990" y="4176924"/>
              <a:ext cx="34693" cy="92561"/>
            </a:xfrm>
            <a:custGeom>
              <a:avLst/>
              <a:gdLst/>
              <a:ahLst/>
              <a:cxnLst/>
              <a:rect l="l" t="t" r="r" b="b"/>
              <a:pathLst>
                <a:path w="34693" h="92561">
                  <a:moveTo>
                    <a:pt x="34693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4693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6" name="object 272">
              <a:extLst>
                <a:ext uri="{FF2B5EF4-FFF2-40B4-BE49-F238E27FC236}">
                  <a16:creationId xmlns:a16="http://schemas.microsoft.com/office/drawing/2014/main" id="{828EB303-9D85-40D0-AB6E-D8D6C66CFF9E}"/>
                </a:ext>
              </a:extLst>
            </p:cNvPr>
            <p:cNvSpPr/>
            <p:nvPr/>
          </p:nvSpPr>
          <p:spPr>
            <a:xfrm>
              <a:off x="8148327" y="4164201"/>
              <a:ext cx="48570" cy="102970"/>
            </a:xfrm>
            <a:custGeom>
              <a:avLst/>
              <a:gdLst/>
              <a:ahLst/>
              <a:cxnLst/>
              <a:rect l="l" t="t" r="r" b="b"/>
              <a:pathLst>
                <a:path w="48570" h="102970">
                  <a:moveTo>
                    <a:pt x="40971" y="32968"/>
                  </a:moveTo>
                  <a:lnTo>
                    <a:pt x="28988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50907"/>
                  </a:lnTo>
                  <a:lnTo>
                    <a:pt x="12798" y="47437"/>
                  </a:lnTo>
                  <a:lnTo>
                    <a:pt x="17423" y="42810"/>
                  </a:lnTo>
                  <a:lnTo>
                    <a:pt x="22049" y="40497"/>
                  </a:lnTo>
                  <a:lnTo>
                    <a:pt x="28988" y="40497"/>
                  </a:lnTo>
                  <a:lnTo>
                    <a:pt x="32380" y="41654"/>
                  </a:lnTo>
                  <a:lnTo>
                    <a:pt x="35926" y="46280"/>
                  </a:lnTo>
                  <a:lnTo>
                    <a:pt x="37006" y="49750"/>
                  </a:lnTo>
                  <a:lnTo>
                    <a:pt x="37006" y="102970"/>
                  </a:lnTo>
                  <a:lnTo>
                    <a:pt x="48570" y="102970"/>
                  </a:lnTo>
                  <a:lnTo>
                    <a:pt x="48570" y="55533"/>
                  </a:lnTo>
                  <a:lnTo>
                    <a:pt x="47474" y="44818"/>
                  </a:lnTo>
                  <a:lnTo>
                    <a:pt x="40971" y="329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7" name="object 266">
              <a:extLst>
                <a:ext uri="{FF2B5EF4-FFF2-40B4-BE49-F238E27FC236}">
                  <a16:creationId xmlns:a16="http://schemas.microsoft.com/office/drawing/2014/main" id="{5C2F5CA6-0811-49E2-A3B7-D711936E9B04}"/>
                </a:ext>
              </a:extLst>
            </p:cNvPr>
            <p:cNvSpPr/>
            <p:nvPr/>
          </p:nvSpPr>
          <p:spPr>
            <a:xfrm>
              <a:off x="8252484" y="4169985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8" name="object 267">
              <a:extLst>
                <a:ext uri="{FF2B5EF4-FFF2-40B4-BE49-F238E27FC236}">
                  <a16:creationId xmlns:a16="http://schemas.microsoft.com/office/drawing/2014/main" id="{AA1C81AE-0ED1-49AB-AE53-209374A40D5A}"/>
                </a:ext>
              </a:extLst>
            </p:cNvPr>
            <p:cNvSpPr/>
            <p:nvPr/>
          </p:nvSpPr>
          <p:spPr>
            <a:xfrm>
              <a:off x="8275536" y="4168828"/>
              <a:ext cx="47491" cy="100657"/>
            </a:xfrm>
            <a:custGeom>
              <a:avLst/>
              <a:gdLst/>
              <a:ahLst/>
              <a:cxnLst/>
              <a:rect l="l" t="t" r="r" b="b"/>
              <a:pathLst>
                <a:path w="47491" h="100657">
                  <a:moveTo>
                    <a:pt x="44099" y="34714"/>
                  </a:moveTo>
                  <a:lnTo>
                    <a:pt x="45178" y="31244"/>
                  </a:lnTo>
                  <a:lnTo>
                    <a:pt x="47491" y="27774"/>
                  </a:lnTo>
                  <a:lnTo>
                    <a:pt x="47491" y="15036"/>
                  </a:lnTo>
                  <a:lnTo>
                    <a:pt x="46412" y="9253"/>
                  </a:lnTo>
                  <a:lnTo>
                    <a:pt x="41786" y="5783"/>
                  </a:lnTo>
                  <a:lnTo>
                    <a:pt x="38239" y="1156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4362" y="10409"/>
                  </a:lnTo>
                  <a:lnTo>
                    <a:pt x="30221" y="10409"/>
                  </a:lnTo>
                  <a:lnTo>
                    <a:pt x="34847" y="12722"/>
                  </a:lnTo>
                  <a:lnTo>
                    <a:pt x="37160" y="17364"/>
                  </a:lnTo>
                  <a:lnTo>
                    <a:pt x="37160" y="20834"/>
                  </a:lnTo>
                  <a:lnTo>
                    <a:pt x="35926" y="25461"/>
                  </a:lnTo>
                  <a:lnTo>
                    <a:pt x="34847" y="30087"/>
                  </a:lnTo>
                  <a:lnTo>
                    <a:pt x="37160" y="40497"/>
                  </a:lnTo>
                  <a:lnTo>
                    <a:pt x="41786" y="38184"/>
                  </a:lnTo>
                  <a:lnTo>
                    <a:pt x="44099" y="34714"/>
                  </a:lnTo>
                  <a:close/>
                </a:path>
                <a:path w="47491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7934"/>
                  </a:lnTo>
                  <a:lnTo>
                    <a:pt x="16190" y="85621"/>
                  </a:lnTo>
                  <a:lnTo>
                    <a:pt x="12798" y="82151"/>
                  </a:lnTo>
                  <a:lnTo>
                    <a:pt x="11564" y="77525"/>
                  </a:lnTo>
                  <a:lnTo>
                    <a:pt x="11564" y="97187"/>
                  </a:lnTo>
                  <a:lnTo>
                    <a:pt x="18503" y="100657"/>
                  </a:lnTo>
                  <a:close/>
                </a:path>
                <a:path w="47491" h="100657">
                  <a:moveTo>
                    <a:pt x="18503" y="16192"/>
                  </a:moveTo>
                  <a:lnTo>
                    <a:pt x="20816" y="13879"/>
                  </a:lnTo>
                  <a:lnTo>
                    <a:pt x="24362" y="1040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2798" y="40497"/>
                  </a:lnTo>
                  <a:lnTo>
                    <a:pt x="16190" y="46280"/>
                  </a:lnTo>
                  <a:lnTo>
                    <a:pt x="9251" y="50907"/>
                  </a:lnTo>
                  <a:lnTo>
                    <a:pt x="5859" y="55533"/>
                  </a:lnTo>
                  <a:lnTo>
                    <a:pt x="3546" y="60160"/>
                  </a:lnTo>
                  <a:lnTo>
                    <a:pt x="1233" y="63630"/>
                  </a:lnTo>
                  <a:lnTo>
                    <a:pt x="0" y="68272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7187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5533"/>
                  </a:lnTo>
                  <a:lnTo>
                    <a:pt x="22049" y="54377"/>
                  </a:lnTo>
                  <a:lnTo>
                    <a:pt x="41786" y="82151"/>
                  </a:lnTo>
                  <a:lnTo>
                    <a:pt x="37160" y="87934"/>
                  </a:lnTo>
                  <a:lnTo>
                    <a:pt x="32534" y="90248"/>
                  </a:lnTo>
                  <a:lnTo>
                    <a:pt x="22049" y="90248"/>
                  </a:lnTo>
                  <a:lnTo>
                    <a:pt x="18503" y="87934"/>
                  </a:lnTo>
                  <a:lnTo>
                    <a:pt x="26675" y="100657"/>
                  </a:lnTo>
                  <a:lnTo>
                    <a:pt x="31301" y="100657"/>
                  </a:lnTo>
                  <a:lnTo>
                    <a:pt x="34847" y="99501"/>
                  </a:lnTo>
                  <a:lnTo>
                    <a:pt x="38239" y="98344"/>
                  </a:lnTo>
                  <a:lnTo>
                    <a:pt x="41786" y="96031"/>
                  </a:lnTo>
                  <a:lnTo>
                    <a:pt x="45178" y="94874"/>
                  </a:lnTo>
                  <a:lnTo>
                    <a:pt x="47491" y="91404"/>
                  </a:lnTo>
                  <a:lnTo>
                    <a:pt x="52117" y="98344"/>
                  </a:lnTo>
                  <a:lnTo>
                    <a:pt x="67228" y="98344"/>
                  </a:lnTo>
                  <a:lnTo>
                    <a:pt x="54430" y="82151"/>
                  </a:lnTo>
                  <a:lnTo>
                    <a:pt x="56311" y="78520"/>
                  </a:lnTo>
                  <a:lnTo>
                    <a:pt x="60104" y="66863"/>
                  </a:lnTo>
                  <a:lnTo>
                    <a:pt x="61368" y="53220"/>
                  </a:lnTo>
                  <a:lnTo>
                    <a:pt x="51037" y="53220"/>
                  </a:lnTo>
                  <a:lnTo>
                    <a:pt x="51037" y="60160"/>
                  </a:lnTo>
                  <a:lnTo>
                    <a:pt x="49804" y="65943"/>
                  </a:lnTo>
                  <a:lnTo>
                    <a:pt x="47491" y="71741"/>
                  </a:lnTo>
                  <a:lnTo>
                    <a:pt x="30221" y="47437"/>
                  </a:lnTo>
                  <a:lnTo>
                    <a:pt x="37160" y="40497"/>
                  </a:lnTo>
                  <a:lnTo>
                    <a:pt x="34847" y="30087"/>
                  </a:lnTo>
                  <a:lnTo>
                    <a:pt x="30221" y="34714"/>
                  </a:lnTo>
                  <a:lnTo>
                    <a:pt x="24362" y="38184"/>
                  </a:lnTo>
                  <a:lnTo>
                    <a:pt x="20816" y="33557"/>
                  </a:lnTo>
                  <a:lnTo>
                    <a:pt x="19736" y="30087"/>
                  </a:lnTo>
                  <a:lnTo>
                    <a:pt x="18503" y="27774"/>
                  </a:lnTo>
                  <a:lnTo>
                    <a:pt x="18503" y="16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9" name="object 268">
              <a:extLst>
                <a:ext uri="{FF2B5EF4-FFF2-40B4-BE49-F238E27FC236}">
                  <a16:creationId xmlns:a16="http://schemas.microsoft.com/office/drawing/2014/main" id="{9B861363-2ECF-435B-819B-7F23535CAA84}"/>
                </a:ext>
              </a:extLst>
            </p:cNvPr>
            <p:cNvSpPr/>
            <p:nvPr/>
          </p:nvSpPr>
          <p:spPr>
            <a:xfrm>
              <a:off x="8346156" y="4169985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26675" y="97187"/>
                  </a:moveTo>
                  <a:lnTo>
                    <a:pt x="38239" y="97187"/>
                  </a:lnTo>
                  <a:lnTo>
                    <a:pt x="38239" y="10409"/>
                  </a:lnTo>
                  <a:lnTo>
                    <a:pt x="63681" y="10409"/>
                  </a:lnTo>
                  <a:lnTo>
                    <a:pt x="63681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6675" y="10409"/>
                  </a:lnTo>
                  <a:lnTo>
                    <a:pt x="26675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0" name="object 250">
              <a:extLst>
                <a:ext uri="{FF2B5EF4-FFF2-40B4-BE49-F238E27FC236}">
                  <a16:creationId xmlns:a16="http://schemas.microsoft.com/office/drawing/2014/main" id="{AEE41DC2-6FEA-4532-82DE-0166E7D75052}"/>
                </a:ext>
              </a:extLst>
            </p:cNvPr>
            <p:cNvSpPr/>
            <p:nvPr/>
          </p:nvSpPr>
          <p:spPr>
            <a:xfrm>
              <a:off x="5628969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2798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1" name="object 251">
              <a:extLst>
                <a:ext uri="{FF2B5EF4-FFF2-40B4-BE49-F238E27FC236}">
                  <a16:creationId xmlns:a16="http://schemas.microsoft.com/office/drawing/2014/main" id="{BC97EF52-C5EE-4093-A60D-0BBB1D7A9BAC}"/>
                </a:ext>
              </a:extLst>
            </p:cNvPr>
            <p:cNvSpPr/>
            <p:nvPr/>
          </p:nvSpPr>
          <p:spPr>
            <a:xfrm>
              <a:off x="5667209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085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2" name="object 252">
              <a:extLst>
                <a:ext uri="{FF2B5EF4-FFF2-40B4-BE49-F238E27FC236}">
                  <a16:creationId xmlns:a16="http://schemas.microsoft.com/office/drawing/2014/main" id="{42A3BC18-2368-476B-B7DB-8E38E41D78BE}"/>
                </a:ext>
              </a:extLst>
            </p:cNvPr>
            <p:cNvSpPr/>
            <p:nvPr/>
          </p:nvSpPr>
          <p:spPr>
            <a:xfrm>
              <a:off x="573073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423" y="63630"/>
                  </a:lnTo>
                  <a:lnTo>
                    <a:pt x="1511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798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3" name="object 253">
              <a:extLst>
                <a:ext uri="{FF2B5EF4-FFF2-40B4-BE49-F238E27FC236}">
                  <a16:creationId xmlns:a16="http://schemas.microsoft.com/office/drawing/2014/main" id="{9338DFFF-E8B8-4D7F-A2DA-ADDE5E4F73DF}"/>
                </a:ext>
              </a:extLst>
            </p:cNvPr>
            <p:cNvSpPr/>
            <p:nvPr/>
          </p:nvSpPr>
          <p:spPr>
            <a:xfrm>
              <a:off x="5794418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1564" y="101814"/>
                  </a:moveTo>
                  <a:lnTo>
                    <a:pt x="11564" y="67099"/>
                  </a:lnTo>
                  <a:lnTo>
                    <a:pt x="16190" y="72883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1564" y="18506"/>
                  </a:lnTo>
                  <a:lnTo>
                    <a:pt x="14956" y="12722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19662"/>
                  </a:lnTo>
                  <a:lnTo>
                    <a:pt x="40398" y="25445"/>
                  </a:lnTo>
                  <a:lnTo>
                    <a:pt x="40398" y="49750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7280" y="65710"/>
                  </a:lnTo>
                  <a:lnTo>
                    <a:pt x="51717" y="5492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9253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4" name="object 254">
              <a:extLst>
                <a:ext uri="{FF2B5EF4-FFF2-40B4-BE49-F238E27FC236}">
                  <a16:creationId xmlns:a16="http://schemas.microsoft.com/office/drawing/2014/main" id="{B995A7DB-4CA3-4F7B-8F93-C5DDFC97E405}"/>
                </a:ext>
              </a:extLst>
            </p:cNvPr>
            <p:cNvSpPr/>
            <p:nvPr/>
          </p:nvSpPr>
          <p:spPr>
            <a:xfrm>
              <a:off x="5859179" y="4348167"/>
              <a:ext cx="43944" cy="75196"/>
            </a:xfrm>
            <a:custGeom>
              <a:avLst/>
              <a:gdLst/>
              <a:ahLst/>
              <a:cxnLst/>
              <a:rect l="l" t="t" r="r" b="b"/>
              <a:pathLst>
                <a:path w="43944" h="75196">
                  <a:moveTo>
                    <a:pt x="43944" y="71726"/>
                  </a:move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  <a:path w="43944" h="75196">
                  <a:moveTo>
                    <a:pt x="0" y="41874"/>
                  </a:moveTo>
                  <a:lnTo>
                    <a:pt x="1898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2473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859" y="45832"/>
                  </a:lnTo>
                  <a:lnTo>
                    <a:pt x="39127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711" y="2313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5" name="object 255">
              <a:extLst>
                <a:ext uri="{FF2B5EF4-FFF2-40B4-BE49-F238E27FC236}">
                  <a16:creationId xmlns:a16="http://schemas.microsoft.com/office/drawing/2014/main" id="{18A8402D-4543-4B6F-8D95-491AE4F4D4CE}"/>
                </a:ext>
              </a:extLst>
            </p:cNvPr>
            <p:cNvSpPr/>
            <p:nvPr/>
          </p:nvSpPr>
          <p:spPr>
            <a:xfrm>
              <a:off x="5929799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6" name="object 256">
              <a:extLst>
                <a:ext uri="{FF2B5EF4-FFF2-40B4-BE49-F238E27FC236}">
                  <a16:creationId xmlns:a16="http://schemas.microsoft.com/office/drawing/2014/main" id="{2A92DAFC-F388-484B-B81A-66DCAA8C75DF}"/>
                </a:ext>
              </a:extLst>
            </p:cNvPr>
            <p:cNvSpPr/>
            <p:nvPr/>
          </p:nvSpPr>
          <p:spPr>
            <a:xfrm>
              <a:off x="5993327" y="4348167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22049" y="10409"/>
                  </a:move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485" y="35855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3128" y="41638"/>
                  </a:lnTo>
                  <a:lnTo>
                    <a:pt x="28988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0160"/>
                  </a:lnTo>
                  <a:lnTo>
                    <a:pt x="49804" y="49750"/>
                  </a:lnTo>
                  <a:lnTo>
                    <a:pt x="47491" y="45124"/>
                  </a:lnTo>
                  <a:lnTo>
                    <a:pt x="45178" y="41638"/>
                  </a:lnTo>
                  <a:lnTo>
                    <a:pt x="41632" y="38168"/>
                  </a:lnTo>
                  <a:lnTo>
                    <a:pt x="35926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5110" y="24289"/>
                  </a:lnTo>
                  <a:lnTo>
                    <a:pt x="13877" y="19662"/>
                  </a:lnTo>
                  <a:lnTo>
                    <a:pt x="15110" y="15036"/>
                  </a:lnTo>
                  <a:lnTo>
                    <a:pt x="18503" y="10409"/>
                  </a:lnTo>
                  <a:lnTo>
                    <a:pt x="2204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7" name="object 257">
              <a:extLst>
                <a:ext uri="{FF2B5EF4-FFF2-40B4-BE49-F238E27FC236}">
                  <a16:creationId xmlns:a16="http://schemas.microsoft.com/office/drawing/2014/main" id="{27409709-1B7F-42CD-9863-06E07206D677}"/>
                </a:ext>
              </a:extLst>
            </p:cNvPr>
            <p:cNvSpPr/>
            <p:nvPr/>
          </p:nvSpPr>
          <p:spPr>
            <a:xfrm>
              <a:off x="6058088" y="4322706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798" y="6939"/>
                  </a:move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8" name="object 258">
              <a:extLst>
                <a:ext uri="{FF2B5EF4-FFF2-40B4-BE49-F238E27FC236}">
                  <a16:creationId xmlns:a16="http://schemas.microsoft.com/office/drawing/2014/main" id="{2B9BC9C1-FC2E-414F-A464-9F11F3131F06}"/>
                </a:ext>
              </a:extLst>
            </p:cNvPr>
            <p:cNvSpPr/>
            <p:nvPr/>
          </p:nvSpPr>
          <p:spPr>
            <a:xfrm>
              <a:off x="6082450" y="4349324"/>
              <a:ext cx="51963" cy="72883"/>
            </a:xfrm>
            <a:custGeom>
              <a:avLst/>
              <a:gdLst/>
              <a:ahLst/>
              <a:cxnLst/>
              <a:rect l="l" t="t" r="r" b="b"/>
              <a:pathLst>
                <a:path w="51963" h="72883">
                  <a:moveTo>
                    <a:pt x="26521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1895" y="72883"/>
                  </a:lnTo>
                  <a:lnTo>
                    <a:pt x="30067" y="72883"/>
                  </a:lnTo>
                  <a:lnTo>
                    <a:pt x="51963" y="0"/>
                  </a:lnTo>
                  <a:lnTo>
                    <a:pt x="39319" y="0"/>
                  </a:lnTo>
                  <a:lnTo>
                    <a:pt x="26521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9" name="object 259">
              <a:extLst>
                <a:ext uri="{FF2B5EF4-FFF2-40B4-BE49-F238E27FC236}">
                  <a16:creationId xmlns:a16="http://schemas.microsoft.com/office/drawing/2014/main" id="{5118A5D6-E393-4BA9-A606-85B861BE97F4}"/>
                </a:ext>
              </a:extLst>
            </p:cNvPr>
            <p:cNvSpPr/>
            <p:nvPr/>
          </p:nvSpPr>
          <p:spPr>
            <a:xfrm>
              <a:off x="6142586" y="4348167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18503" y="0"/>
                  </a:move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3030"/>
                  </a:lnTo>
                  <a:lnTo>
                    <a:pt x="1898" y="56779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1316"/>
                  </a:lnTo>
                  <a:lnTo>
                    <a:pt x="38085" y="62473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40482"/>
                  </a:lnTo>
                  <a:lnTo>
                    <a:pt x="12643" y="31229"/>
                  </a:lnTo>
                  <a:lnTo>
                    <a:pt x="12643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1564" y="40482"/>
                  </a:lnTo>
                  <a:lnTo>
                    <a:pt x="53196" y="40482"/>
                  </a:lnTo>
                  <a:lnTo>
                    <a:pt x="53196" y="33542"/>
                  </a:lnTo>
                  <a:lnTo>
                    <a:pt x="53060" y="32269"/>
                  </a:lnTo>
                  <a:lnTo>
                    <a:pt x="50886" y="1773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0" name="object 260">
              <a:extLst>
                <a:ext uri="{FF2B5EF4-FFF2-40B4-BE49-F238E27FC236}">
                  <a16:creationId xmlns:a16="http://schemas.microsoft.com/office/drawing/2014/main" id="{6DF96ABB-A2BF-4469-A856-BF620E7F0249}"/>
                </a:ext>
              </a:extLst>
            </p:cNvPr>
            <p:cNvSpPr/>
            <p:nvPr/>
          </p:nvSpPr>
          <p:spPr>
            <a:xfrm>
              <a:off x="6208580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765" y="15678"/>
                  </a:lnTo>
                  <a:lnTo>
                    <a:pt x="41643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1" name="object 261">
              <a:extLst>
                <a:ext uri="{FF2B5EF4-FFF2-40B4-BE49-F238E27FC236}">
                  <a16:creationId xmlns:a16="http://schemas.microsoft.com/office/drawing/2014/main" id="{5383BE82-F796-40BA-BAF3-11B73C79D146}"/>
                </a:ext>
              </a:extLst>
            </p:cNvPr>
            <p:cNvSpPr/>
            <p:nvPr/>
          </p:nvSpPr>
          <p:spPr>
            <a:xfrm>
              <a:off x="6272108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42795"/>
                  </a:move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29162" y="75178"/>
                  </a:lnTo>
                  <a:lnTo>
                    <a:pt x="42556" y="72374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2865" y="6016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42795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2" name="object 262">
              <a:extLst>
                <a:ext uri="{FF2B5EF4-FFF2-40B4-BE49-F238E27FC236}">
                  <a16:creationId xmlns:a16="http://schemas.microsoft.com/office/drawing/2014/main" id="{C8AEB20A-F4FD-429E-A169-1A161EFE89AB}"/>
                </a:ext>
              </a:extLst>
            </p:cNvPr>
            <p:cNvSpPr/>
            <p:nvPr/>
          </p:nvSpPr>
          <p:spPr>
            <a:xfrm>
              <a:off x="6335789" y="4348167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20816" y="64786"/>
                  </a:moveTo>
                  <a:lnTo>
                    <a:pt x="16190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7337" y="45124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19662"/>
                  </a:lnTo>
                  <a:lnTo>
                    <a:pt x="14956" y="15036"/>
                  </a:lnTo>
                  <a:lnTo>
                    <a:pt x="18503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4625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7006" y="50907"/>
                  </a:lnTo>
                  <a:lnTo>
                    <a:pt x="37006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0816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3" name="object 263">
              <a:extLst>
                <a:ext uri="{FF2B5EF4-FFF2-40B4-BE49-F238E27FC236}">
                  <a16:creationId xmlns:a16="http://schemas.microsoft.com/office/drawing/2014/main" id="{967C3807-73A2-49D5-B5B6-7806198F8D16}"/>
                </a:ext>
              </a:extLst>
            </p:cNvPr>
            <p:cNvSpPr/>
            <p:nvPr/>
          </p:nvSpPr>
          <p:spPr>
            <a:xfrm>
              <a:off x="6398237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0398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6"/>
                  </a:lnTo>
                  <a:lnTo>
                    <a:pt x="35772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17269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5036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4" name="object 264">
              <a:extLst>
                <a:ext uri="{FF2B5EF4-FFF2-40B4-BE49-F238E27FC236}">
                  <a16:creationId xmlns:a16="http://schemas.microsoft.com/office/drawing/2014/main" id="{44A0400D-E1C0-4787-B9EC-24E95B60F6B6}"/>
                </a:ext>
              </a:extLst>
            </p:cNvPr>
            <p:cNvSpPr/>
            <p:nvPr/>
          </p:nvSpPr>
          <p:spPr>
            <a:xfrm>
              <a:off x="6484894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283" y="17364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534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283" y="75211"/>
                  </a:lnTo>
                  <a:lnTo>
                    <a:pt x="23283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5" name="object 265">
              <a:extLst>
                <a:ext uri="{FF2B5EF4-FFF2-40B4-BE49-F238E27FC236}">
                  <a16:creationId xmlns:a16="http://schemas.microsoft.com/office/drawing/2014/main" id="{4977486D-2B13-4C4A-A872-5808A39C075D}"/>
                </a:ext>
              </a:extLst>
            </p:cNvPr>
            <p:cNvSpPr/>
            <p:nvPr/>
          </p:nvSpPr>
          <p:spPr>
            <a:xfrm>
              <a:off x="6527759" y="4348167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40552" y="16192"/>
                  </a:lnTo>
                  <a:lnTo>
                    <a:pt x="42865" y="20819"/>
                  </a:lnTo>
                  <a:lnTo>
                    <a:pt x="45178" y="26602"/>
                  </a:lnTo>
                  <a:lnTo>
                    <a:pt x="45178" y="42795"/>
                  </a:lnTo>
                  <a:lnTo>
                    <a:pt x="44869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425" y="65047"/>
                  </a:lnTo>
                  <a:lnTo>
                    <a:pt x="55045" y="54296"/>
                  </a:lnTo>
                  <a:lnTo>
                    <a:pt x="56742" y="40482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2393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8988" y="75196"/>
                  </a:lnTo>
                  <a:lnTo>
                    <a:pt x="23128" y="6478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23128" y="64786"/>
                  </a:moveTo>
                  <a:lnTo>
                    <a:pt x="28988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869" y="45832"/>
                  </a:lnTo>
                  <a:lnTo>
                    <a:pt x="39932" y="60166"/>
                  </a:lnTo>
                  <a:lnTo>
                    <a:pt x="28988" y="64786"/>
                  </a:lnTo>
                  <a:lnTo>
                    <a:pt x="23128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6" name="object 247">
              <a:extLst>
                <a:ext uri="{FF2B5EF4-FFF2-40B4-BE49-F238E27FC236}">
                  <a16:creationId xmlns:a16="http://schemas.microsoft.com/office/drawing/2014/main" id="{0348A1BF-24D0-4D93-B65F-048A7D765476}"/>
                </a:ext>
              </a:extLst>
            </p:cNvPr>
            <p:cNvSpPr/>
            <p:nvPr/>
          </p:nvSpPr>
          <p:spPr>
            <a:xfrm>
              <a:off x="6629527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7" name="object 248">
              <a:extLst>
                <a:ext uri="{FF2B5EF4-FFF2-40B4-BE49-F238E27FC236}">
                  <a16:creationId xmlns:a16="http://schemas.microsoft.com/office/drawing/2014/main" id="{44EB6F9F-4B40-4C25-B621-263D003771BF}"/>
                </a:ext>
              </a:extLst>
            </p:cNvPr>
            <p:cNvSpPr/>
            <p:nvPr/>
          </p:nvSpPr>
          <p:spPr>
            <a:xfrm>
              <a:off x="6693208" y="4348167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8" name="object 249">
              <a:extLst>
                <a:ext uri="{FF2B5EF4-FFF2-40B4-BE49-F238E27FC236}">
                  <a16:creationId xmlns:a16="http://schemas.microsoft.com/office/drawing/2014/main" id="{F63E55C7-A6F0-4204-9E09-0B65635E15BB}"/>
                </a:ext>
              </a:extLst>
            </p:cNvPr>
            <p:cNvSpPr/>
            <p:nvPr/>
          </p:nvSpPr>
          <p:spPr>
            <a:xfrm>
              <a:off x="6753344" y="4349324"/>
              <a:ext cx="82184" cy="72883"/>
            </a:xfrm>
            <a:custGeom>
              <a:avLst/>
              <a:gdLst/>
              <a:ahLst/>
              <a:cxnLst/>
              <a:rect l="l" t="t" r="r" b="b"/>
              <a:pathLst>
                <a:path w="82184" h="72883">
                  <a:moveTo>
                    <a:pt x="82184" y="0"/>
                  </a:moveTo>
                  <a:lnTo>
                    <a:pt x="70620" y="0"/>
                  </a:lnTo>
                  <a:lnTo>
                    <a:pt x="59055" y="52063"/>
                  </a:lnTo>
                  <a:lnTo>
                    <a:pt x="45024" y="0"/>
                  </a:lnTo>
                  <a:lnTo>
                    <a:pt x="35772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7269" y="72883"/>
                  </a:lnTo>
                  <a:lnTo>
                    <a:pt x="26521" y="72883"/>
                  </a:lnTo>
                  <a:lnTo>
                    <a:pt x="40398" y="20819"/>
                  </a:lnTo>
                  <a:lnTo>
                    <a:pt x="54430" y="72883"/>
                  </a:lnTo>
                  <a:lnTo>
                    <a:pt x="64761" y="72883"/>
                  </a:lnTo>
                  <a:lnTo>
                    <a:pt x="82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9" name="object 235">
              <a:extLst>
                <a:ext uri="{FF2B5EF4-FFF2-40B4-BE49-F238E27FC236}">
                  <a16:creationId xmlns:a16="http://schemas.microsoft.com/office/drawing/2014/main" id="{978A8F23-22BA-40F7-A925-35E4BB1EA691}"/>
                </a:ext>
              </a:extLst>
            </p:cNvPr>
            <p:cNvSpPr/>
            <p:nvPr/>
          </p:nvSpPr>
          <p:spPr>
            <a:xfrm>
              <a:off x="6877161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0" name="object 236">
              <a:extLst>
                <a:ext uri="{FF2B5EF4-FFF2-40B4-BE49-F238E27FC236}">
                  <a16:creationId xmlns:a16="http://schemas.microsoft.com/office/drawing/2014/main" id="{A16FF0EF-0F6A-4F71-A990-51F72A1A6AA5}"/>
                </a:ext>
              </a:extLst>
            </p:cNvPr>
            <p:cNvSpPr/>
            <p:nvPr/>
          </p:nvSpPr>
          <p:spPr>
            <a:xfrm>
              <a:off x="6915246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1" name="object 237">
              <a:extLst>
                <a:ext uri="{FF2B5EF4-FFF2-40B4-BE49-F238E27FC236}">
                  <a16:creationId xmlns:a16="http://schemas.microsoft.com/office/drawing/2014/main" id="{DE002A70-6B5A-4775-821D-6F972A8EC3E0}"/>
                </a:ext>
              </a:extLst>
            </p:cNvPr>
            <p:cNvSpPr/>
            <p:nvPr/>
          </p:nvSpPr>
          <p:spPr>
            <a:xfrm>
              <a:off x="6977694" y="4348167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2798" y="40482"/>
                  </a:moveTo>
                  <a:lnTo>
                    <a:pt x="12798" y="25445"/>
                  </a:lnTo>
                  <a:lnTo>
                    <a:pt x="10485" y="2313"/>
                  </a:lnTo>
                  <a:lnTo>
                    <a:pt x="6938" y="8096"/>
                  </a:lnTo>
                  <a:lnTo>
                    <a:pt x="5922" y="9476"/>
                  </a:lnTo>
                  <a:lnTo>
                    <a:pt x="1480" y="20264"/>
                  </a:lnTo>
                  <a:lnTo>
                    <a:pt x="0" y="34698"/>
                  </a:lnTo>
                  <a:lnTo>
                    <a:pt x="0" y="41638"/>
                  </a:lnTo>
                  <a:lnTo>
                    <a:pt x="2311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7006" y="72883"/>
                  </a:lnTo>
                  <a:lnTo>
                    <a:pt x="41632" y="67099"/>
                  </a:lnTo>
                  <a:lnTo>
                    <a:pt x="41632" y="101814"/>
                  </a:lnTo>
                  <a:lnTo>
                    <a:pt x="53196" y="101814"/>
                  </a:lnTo>
                  <a:lnTo>
                    <a:pt x="53196" y="1156"/>
                  </a:lnTo>
                  <a:lnTo>
                    <a:pt x="41632" y="1156"/>
                  </a:lnTo>
                  <a:lnTo>
                    <a:pt x="41632" y="8096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5441" y="0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8239" y="12722"/>
                  </a:lnTo>
                  <a:lnTo>
                    <a:pt x="41632" y="18506"/>
                  </a:lnTo>
                  <a:lnTo>
                    <a:pt x="41632" y="56690"/>
                  </a:lnTo>
                  <a:lnTo>
                    <a:pt x="38239" y="62473"/>
                  </a:lnTo>
                  <a:lnTo>
                    <a:pt x="33614" y="64786"/>
                  </a:lnTo>
                  <a:lnTo>
                    <a:pt x="23128" y="6478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3877" y="55533"/>
                  </a:lnTo>
                  <a:lnTo>
                    <a:pt x="12798" y="48593"/>
                  </a:lnTo>
                  <a:lnTo>
                    <a:pt x="12798" y="40482"/>
                  </a:lnTo>
                  <a:close/>
                </a:path>
                <a:path w="53196" h="101814">
                  <a:moveTo>
                    <a:pt x="17423" y="0"/>
                  </a:moveTo>
                  <a:lnTo>
                    <a:pt x="10485" y="2313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5441" y="0"/>
                  </a:lnTo>
                  <a:lnTo>
                    <a:pt x="174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2" name="object 238">
              <a:extLst>
                <a:ext uri="{FF2B5EF4-FFF2-40B4-BE49-F238E27FC236}">
                  <a16:creationId xmlns:a16="http://schemas.microsoft.com/office/drawing/2014/main" id="{C18BA9DA-DF7D-48A7-AE10-B062C0CE244F}"/>
                </a:ext>
              </a:extLst>
            </p:cNvPr>
            <p:cNvSpPr/>
            <p:nvPr/>
          </p:nvSpPr>
          <p:spPr>
            <a:xfrm>
              <a:off x="7048315" y="4349324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9251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1726"/>
                  </a:lnTo>
                  <a:lnTo>
                    <a:pt x="37006" y="65943"/>
                  </a:lnTo>
                  <a:lnTo>
                    <a:pt x="38085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30067" y="63630"/>
                  </a:lnTo>
                  <a:lnTo>
                    <a:pt x="14956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3" name="object 239">
              <a:extLst>
                <a:ext uri="{FF2B5EF4-FFF2-40B4-BE49-F238E27FC236}">
                  <a16:creationId xmlns:a16="http://schemas.microsoft.com/office/drawing/2014/main" id="{D71DE318-CF76-44B7-A09F-FFB73D78C563}"/>
                </a:ext>
              </a:extLst>
            </p:cNvPr>
            <p:cNvSpPr/>
            <p:nvPr/>
          </p:nvSpPr>
          <p:spPr>
            <a:xfrm>
              <a:off x="7114309" y="4322706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4" name="object 240">
              <a:extLst>
                <a:ext uri="{FF2B5EF4-FFF2-40B4-BE49-F238E27FC236}">
                  <a16:creationId xmlns:a16="http://schemas.microsoft.com/office/drawing/2014/main" id="{B1F9B0EB-027E-4895-BABD-D59DA484213C}"/>
                </a:ext>
              </a:extLst>
            </p:cNvPr>
            <p:cNvSpPr/>
            <p:nvPr/>
          </p:nvSpPr>
          <p:spPr>
            <a:xfrm>
              <a:off x="7144377" y="4348167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2643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5" name="object 241">
              <a:extLst>
                <a:ext uri="{FF2B5EF4-FFF2-40B4-BE49-F238E27FC236}">
                  <a16:creationId xmlns:a16="http://schemas.microsoft.com/office/drawing/2014/main" id="{7ACAE2CC-95C4-406B-917D-A51EFB644EDD}"/>
                </a:ext>
              </a:extLst>
            </p:cNvPr>
            <p:cNvSpPr/>
            <p:nvPr/>
          </p:nvSpPr>
          <p:spPr>
            <a:xfrm>
              <a:off x="7182462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6" name="object 242">
              <a:extLst>
                <a:ext uri="{FF2B5EF4-FFF2-40B4-BE49-F238E27FC236}">
                  <a16:creationId xmlns:a16="http://schemas.microsoft.com/office/drawing/2014/main" id="{3AECC2DF-3AC4-4265-A24A-1B4BBC1C43ED}"/>
                </a:ext>
              </a:extLst>
            </p:cNvPr>
            <p:cNvSpPr/>
            <p:nvPr/>
          </p:nvSpPr>
          <p:spPr>
            <a:xfrm>
              <a:off x="7248457" y="4348167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650" y="3469"/>
                  </a:moveTo>
                  <a:lnTo>
                    <a:pt x="45024" y="10409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0330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772" y="15036"/>
                  </a:lnTo>
                  <a:lnTo>
                    <a:pt x="35772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650" y="17349"/>
                  </a:lnTo>
                  <a:lnTo>
                    <a:pt x="51963" y="15036"/>
                  </a:lnTo>
                  <a:lnTo>
                    <a:pt x="54275" y="11566"/>
                  </a:lnTo>
                  <a:lnTo>
                    <a:pt x="57822" y="10409"/>
                  </a:lnTo>
                  <a:lnTo>
                    <a:pt x="65840" y="10409"/>
                  </a:lnTo>
                  <a:lnTo>
                    <a:pt x="68153" y="11566"/>
                  </a:lnTo>
                  <a:lnTo>
                    <a:pt x="72779" y="16192"/>
                  </a:lnTo>
                  <a:lnTo>
                    <a:pt x="72779" y="74039"/>
                  </a:lnTo>
                  <a:lnTo>
                    <a:pt x="85577" y="74039"/>
                  </a:lnTo>
                  <a:lnTo>
                    <a:pt x="85577" y="24289"/>
                  </a:lnTo>
                  <a:lnTo>
                    <a:pt x="84088" y="15314"/>
                  </a:lnTo>
                  <a:lnTo>
                    <a:pt x="77122" y="3828"/>
                  </a:lnTo>
                  <a:lnTo>
                    <a:pt x="64761" y="0"/>
                  </a:lnTo>
                  <a:lnTo>
                    <a:pt x="56588" y="0"/>
                  </a:lnTo>
                  <a:lnTo>
                    <a:pt x="49650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7" name="object 243">
              <a:extLst>
                <a:ext uri="{FF2B5EF4-FFF2-40B4-BE49-F238E27FC236}">
                  <a16:creationId xmlns:a16="http://schemas.microsoft.com/office/drawing/2014/main" id="{7F2159F4-6C88-434B-B4CB-912A15B3263A}"/>
                </a:ext>
              </a:extLst>
            </p:cNvPr>
            <p:cNvSpPr/>
            <p:nvPr/>
          </p:nvSpPr>
          <p:spPr>
            <a:xfrm>
              <a:off x="7348991" y="4348167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7754" y="75196"/>
                  </a:lnTo>
                  <a:lnTo>
                    <a:pt x="41583" y="72572"/>
                  </a:lnTo>
                  <a:lnTo>
                    <a:pt x="5103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8" name="object 244">
              <a:extLst>
                <a:ext uri="{FF2B5EF4-FFF2-40B4-BE49-F238E27FC236}">
                  <a16:creationId xmlns:a16="http://schemas.microsoft.com/office/drawing/2014/main" id="{A3217270-67C1-4E65-99FD-B8038BDA40BC}"/>
                </a:ext>
              </a:extLst>
            </p:cNvPr>
            <p:cNvSpPr/>
            <p:nvPr/>
          </p:nvSpPr>
          <p:spPr>
            <a:xfrm>
              <a:off x="7414985" y="4348167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74039"/>
                  </a:moveTo>
                  <a:lnTo>
                    <a:pt x="11564" y="20819"/>
                  </a:lnTo>
                  <a:lnTo>
                    <a:pt x="12798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9" name="object 245">
              <a:extLst>
                <a:ext uri="{FF2B5EF4-FFF2-40B4-BE49-F238E27FC236}">
                  <a16:creationId xmlns:a16="http://schemas.microsoft.com/office/drawing/2014/main" id="{10B63B0E-AC61-406A-939E-838741B8FB23}"/>
                </a:ext>
              </a:extLst>
            </p:cNvPr>
            <p:cNvSpPr/>
            <p:nvPr/>
          </p:nvSpPr>
          <p:spPr>
            <a:xfrm>
              <a:off x="7472808" y="4331959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0" name="object 246">
              <a:extLst>
                <a:ext uri="{FF2B5EF4-FFF2-40B4-BE49-F238E27FC236}">
                  <a16:creationId xmlns:a16="http://schemas.microsoft.com/office/drawing/2014/main" id="{50D0B39D-0FF3-4865-ABED-10143B36183B}"/>
                </a:ext>
              </a:extLst>
            </p:cNvPr>
            <p:cNvSpPr/>
            <p:nvPr/>
          </p:nvSpPr>
          <p:spPr>
            <a:xfrm>
              <a:off x="7517986" y="4348167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25441" y="64786"/>
                  </a:moveTo>
                  <a:lnTo>
                    <a:pt x="20816" y="64786"/>
                  </a:lnTo>
                  <a:lnTo>
                    <a:pt x="17269" y="63630"/>
                  </a:lnTo>
                  <a:lnTo>
                    <a:pt x="14956" y="61316"/>
                  </a:lnTo>
                  <a:lnTo>
                    <a:pt x="11564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269" y="75196"/>
                  </a:lnTo>
                  <a:lnTo>
                    <a:pt x="32380" y="75196"/>
                  </a:lnTo>
                  <a:lnTo>
                    <a:pt x="38085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337" y="45124"/>
                  </a:lnTo>
                  <a:lnTo>
                    <a:pt x="43944" y="41638"/>
                  </a:lnTo>
                  <a:lnTo>
                    <a:pt x="41632" y="38168"/>
                  </a:lnTo>
                  <a:lnTo>
                    <a:pt x="34693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2312" y="15036"/>
                  </a:lnTo>
                  <a:lnTo>
                    <a:pt x="2312" y="26602"/>
                  </a:lnTo>
                  <a:lnTo>
                    <a:pt x="4625" y="31229"/>
                  </a:lnTo>
                  <a:lnTo>
                    <a:pt x="9251" y="35855"/>
                  </a:lnTo>
                  <a:lnTo>
                    <a:pt x="12643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834" y="45124"/>
                  </a:lnTo>
                  <a:lnTo>
                    <a:pt x="32380" y="46280"/>
                  </a:lnTo>
                  <a:lnTo>
                    <a:pt x="35772" y="50907"/>
                  </a:lnTo>
                  <a:lnTo>
                    <a:pt x="37006" y="55533"/>
                  </a:lnTo>
                  <a:lnTo>
                    <a:pt x="35772" y="60160"/>
                  </a:lnTo>
                  <a:lnTo>
                    <a:pt x="32380" y="63630"/>
                  </a:lnTo>
                  <a:lnTo>
                    <a:pt x="28834" y="64786"/>
                  </a:lnTo>
                  <a:lnTo>
                    <a:pt x="25441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1" name="object 233">
              <a:extLst>
                <a:ext uri="{FF2B5EF4-FFF2-40B4-BE49-F238E27FC236}">
                  <a16:creationId xmlns:a16="http://schemas.microsoft.com/office/drawing/2014/main" id="{52A4DA1B-223E-4D08-A03D-AE7DE04162EF}"/>
                </a:ext>
              </a:extLst>
            </p:cNvPr>
            <p:cNvSpPr/>
            <p:nvPr/>
          </p:nvSpPr>
          <p:spPr>
            <a:xfrm>
              <a:off x="5498214" y="4473114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1814"/>
                  </a:lnTo>
                  <a:lnTo>
                    <a:pt x="47491" y="96031"/>
                  </a:lnTo>
                  <a:lnTo>
                    <a:pt x="51694" y="85139"/>
                  </a:lnTo>
                  <a:lnTo>
                    <a:pt x="53196" y="70569"/>
                  </a:lnTo>
                  <a:lnTo>
                    <a:pt x="53191" y="61664"/>
                  </a:lnTo>
                  <a:lnTo>
                    <a:pt x="51537" y="47678"/>
                  </a:lnTo>
                  <a:lnTo>
                    <a:pt x="47491" y="37027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6190" y="100657"/>
                  </a:lnTo>
                  <a:lnTo>
                    <a:pt x="12798" y="84464"/>
                  </a:lnTo>
                  <a:lnTo>
                    <a:pt x="12798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1654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4464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2" name="object 234">
              <a:extLst>
                <a:ext uri="{FF2B5EF4-FFF2-40B4-BE49-F238E27FC236}">
                  <a16:creationId xmlns:a16="http://schemas.microsoft.com/office/drawing/2014/main" id="{45573A66-047E-4A16-AD64-443E438C1B8A}"/>
                </a:ext>
              </a:extLst>
            </p:cNvPr>
            <p:cNvSpPr/>
            <p:nvPr/>
          </p:nvSpPr>
          <p:spPr>
            <a:xfrm>
              <a:off x="5566521" y="4562206"/>
              <a:ext cx="14956" cy="15036"/>
            </a:xfrm>
            <a:custGeom>
              <a:avLst/>
              <a:gdLst/>
              <a:ahLst/>
              <a:cxnLst/>
              <a:rect l="l" t="t" r="r" b="b"/>
              <a:pathLst>
                <a:path w="14956" h="15036">
                  <a:moveTo>
                    <a:pt x="0" y="6939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10330" y="15036"/>
                  </a:lnTo>
                  <a:lnTo>
                    <a:pt x="13877" y="12722"/>
                  </a:lnTo>
                  <a:lnTo>
                    <a:pt x="14956" y="9253"/>
                  </a:lnTo>
                  <a:lnTo>
                    <a:pt x="14956" y="5783"/>
                  </a:lnTo>
                  <a:lnTo>
                    <a:pt x="12643" y="1156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3" name="object 220">
              <a:extLst>
                <a:ext uri="{FF2B5EF4-FFF2-40B4-BE49-F238E27FC236}">
                  <a16:creationId xmlns:a16="http://schemas.microsoft.com/office/drawing/2014/main" id="{F1437066-C269-4796-ABE7-3A0E27C1BE8A}"/>
                </a:ext>
              </a:extLst>
            </p:cNvPr>
            <p:cNvSpPr/>
            <p:nvPr/>
          </p:nvSpPr>
          <p:spPr>
            <a:xfrm>
              <a:off x="5625577" y="4540214"/>
              <a:ext cx="53196" cy="71741"/>
            </a:xfrm>
            <a:custGeom>
              <a:avLst/>
              <a:gdLst/>
              <a:ahLst/>
              <a:cxnLst/>
              <a:rect l="l" t="t" r="r" b="b"/>
              <a:pathLst>
                <a:path w="53196" h="71741">
                  <a:moveTo>
                    <a:pt x="23128" y="0"/>
                  </a:moveTo>
                  <a:lnTo>
                    <a:pt x="19582" y="10425"/>
                  </a:lnTo>
                  <a:lnTo>
                    <a:pt x="53196" y="10425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1741">
                  <a:moveTo>
                    <a:pt x="19582" y="10425"/>
                  </a:moveTo>
                  <a:lnTo>
                    <a:pt x="23128" y="0"/>
                  </a:lnTo>
                  <a:lnTo>
                    <a:pt x="37006" y="-45124"/>
                  </a:lnTo>
                  <a:lnTo>
                    <a:pt x="49650" y="0"/>
                  </a:lnTo>
                  <a:lnTo>
                    <a:pt x="53196" y="10425"/>
                  </a:lnTo>
                  <a:lnTo>
                    <a:pt x="61214" y="35870"/>
                  </a:lnTo>
                  <a:lnTo>
                    <a:pt x="74012" y="35870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5870"/>
                  </a:lnTo>
                  <a:lnTo>
                    <a:pt x="12643" y="35870"/>
                  </a:lnTo>
                  <a:lnTo>
                    <a:pt x="19582" y="10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4" name="object 221">
              <a:extLst>
                <a:ext uri="{FF2B5EF4-FFF2-40B4-BE49-F238E27FC236}">
                  <a16:creationId xmlns:a16="http://schemas.microsoft.com/office/drawing/2014/main" id="{CA8B054A-ACD0-47CF-BEBE-4BDB929D4C34}"/>
                </a:ext>
              </a:extLst>
            </p:cNvPr>
            <p:cNvSpPr/>
            <p:nvPr/>
          </p:nvSpPr>
          <p:spPr>
            <a:xfrm>
              <a:off x="5700669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5" name="object 222">
              <a:extLst>
                <a:ext uri="{FF2B5EF4-FFF2-40B4-BE49-F238E27FC236}">
                  <a16:creationId xmlns:a16="http://schemas.microsoft.com/office/drawing/2014/main" id="{86EC06F7-F706-4447-910B-F8C62BDAE28F}"/>
                </a:ext>
              </a:extLst>
            </p:cNvPr>
            <p:cNvSpPr/>
            <p:nvPr/>
          </p:nvSpPr>
          <p:spPr>
            <a:xfrm>
              <a:off x="576203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60160"/>
                  </a:lnTo>
                  <a:lnTo>
                    <a:pt x="40398" y="62473"/>
                  </a:lnTo>
                  <a:lnTo>
                    <a:pt x="37006" y="63630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7269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3459" y="11566"/>
                  </a:lnTo>
                  <a:lnTo>
                    <a:pt x="35772" y="15036"/>
                  </a:lnTo>
                  <a:lnTo>
                    <a:pt x="38085" y="17349"/>
                  </a:lnTo>
                  <a:lnTo>
                    <a:pt x="39319" y="23132"/>
                  </a:lnTo>
                  <a:lnTo>
                    <a:pt x="40398" y="3007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3" y="32273"/>
                  </a:lnTo>
                  <a:lnTo>
                    <a:pt x="50097" y="18188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6" name="object 223">
              <a:extLst>
                <a:ext uri="{FF2B5EF4-FFF2-40B4-BE49-F238E27FC236}">
                  <a16:creationId xmlns:a16="http://schemas.microsoft.com/office/drawing/2014/main" id="{3519A2DD-D4C7-487A-8BE1-3F997DE96FA7}"/>
                </a:ext>
              </a:extLst>
            </p:cNvPr>
            <p:cNvSpPr/>
            <p:nvPr/>
          </p:nvSpPr>
          <p:spPr>
            <a:xfrm>
              <a:off x="582679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7" name="object 224">
              <a:extLst>
                <a:ext uri="{FF2B5EF4-FFF2-40B4-BE49-F238E27FC236}">
                  <a16:creationId xmlns:a16="http://schemas.microsoft.com/office/drawing/2014/main" id="{1B2FA88E-A1C9-4422-92CF-65B393247C08}"/>
                </a:ext>
              </a:extLst>
            </p:cNvPr>
            <p:cNvSpPr/>
            <p:nvPr/>
          </p:nvSpPr>
          <p:spPr>
            <a:xfrm>
              <a:off x="5863805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5036"/>
                  </a:moveTo>
                  <a:lnTo>
                    <a:pt x="47491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8506"/>
                  </a:lnTo>
                  <a:lnTo>
                    <a:pt x="14956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8" name="object 225">
              <a:extLst>
                <a:ext uri="{FF2B5EF4-FFF2-40B4-BE49-F238E27FC236}">
                  <a16:creationId xmlns:a16="http://schemas.microsoft.com/office/drawing/2014/main" id="{0E971A22-D7E3-4100-B303-3D6E50995AA7}"/>
                </a:ext>
              </a:extLst>
            </p:cNvPr>
            <p:cNvSpPr/>
            <p:nvPr/>
          </p:nvSpPr>
          <p:spPr>
            <a:xfrm>
              <a:off x="5928566" y="4502045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8172" y="85606"/>
                  </a:moveTo>
                  <a:lnTo>
                    <a:pt x="3546" y="93702"/>
                  </a:lnTo>
                  <a:lnTo>
                    <a:pt x="5859" y="96015"/>
                  </a:lnTo>
                  <a:lnTo>
                    <a:pt x="9251" y="98328"/>
                  </a:lnTo>
                  <a:lnTo>
                    <a:pt x="13877" y="100657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3614" y="102970"/>
                  </a:lnTo>
                  <a:lnTo>
                    <a:pt x="40552" y="100657"/>
                  </a:lnTo>
                  <a:lnTo>
                    <a:pt x="45178" y="96015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3469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3879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2473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423" y="63630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6602"/>
                  </a:lnTo>
                  <a:lnTo>
                    <a:pt x="16190" y="0"/>
                  </a:lnTo>
                  <a:lnTo>
                    <a:pt x="9251" y="3469"/>
                  </a:lnTo>
                  <a:lnTo>
                    <a:pt x="5859" y="9253"/>
                  </a:lnTo>
                  <a:lnTo>
                    <a:pt x="5488" y="9731"/>
                  </a:lnTo>
                  <a:lnTo>
                    <a:pt x="1123" y="2015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5859" y="67099"/>
                  </a:lnTo>
                  <a:lnTo>
                    <a:pt x="10485" y="72883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2883"/>
                  </a:lnTo>
                  <a:lnTo>
                    <a:pt x="40552" y="67099"/>
                  </a:lnTo>
                  <a:lnTo>
                    <a:pt x="40552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172" y="85606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1564" y="26602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9" name="object 226">
              <a:extLst>
                <a:ext uri="{FF2B5EF4-FFF2-40B4-BE49-F238E27FC236}">
                  <a16:creationId xmlns:a16="http://schemas.microsoft.com/office/drawing/2014/main" id="{C6427D36-EBFC-4CCF-AE2F-0BC064B689B6}"/>
                </a:ext>
              </a:extLst>
            </p:cNvPr>
            <p:cNvSpPr/>
            <p:nvPr/>
          </p:nvSpPr>
          <p:spPr>
            <a:xfrm>
              <a:off x="5995640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0" name="object 227">
              <a:extLst>
                <a:ext uri="{FF2B5EF4-FFF2-40B4-BE49-F238E27FC236}">
                  <a16:creationId xmlns:a16="http://schemas.microsoft.com/office/drawing/2014/main" id="{173CD30C-81FA-4D10-A627-C72002E229E8}"/>
                </a:ext>
              </a:extLst>
            </p:cNvPr>
            <p:cNvSpPr/>
            <p:nvPr/>
          </p:nvSpPr>
          <p:spPr>
            <a:xfrm>
              <a:off x="6083530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1" name="object 228">
              <a:extLst>
                <a:ext uri="{FF2B5EF4-FFF2-40B4-BE49-F238E27FC236}">
                  <a16:creationId xmlns:a16="http://schemas.microsoft.com/office/drawing/2014/main" id="{4CB72DB0-8201-4761-9CCD-C2E60BD54E3C}"/>
                </a:ext>
              </a:extLst>
            </p:cNvPr>
            <p:cNvSpPr/>
            <p:nvPr/>
          </p:nvSpPr>
          <p:spPr>
            <a:xfrm>
              <a:off x="6131021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2" name="object 229">
              <a:extLst>
                <a:ext uri="{FF2B5EF4-FFF2-40B4-BE49-F238E27FC236}">
                  <a16:creationId xmlns:a16="http://schemas.microsoft.com/office/drawing/2014/main" id="{499057CE-44FD-4E07-AFA7-E3F0CAF24FA2}"/>
                </a:ext>
              </a:extLst>
            </p:cNvPr>
            <p:cNvSpPr/>
            <p:nvPr/>
          </p:nvSpPr>
          <p:spPr>
            <a:xfrm>
              <a:off x="616108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50883" y="3469"/>
                  </a:move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0819"/>
                  </a:lnTo>
                  <a:lnTo>
                    <a:pt x="50883" y="17349"/>
                  </a:lnTo>
                  <a:lnTo>
                    <a:pt x="53196" y="15036"/>
                  </a:lnTo>
                  <a:lnTo>
                    <a:pt x="55509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032"/>
                  </a:lnTo>
                  <a:lnTo>
                    <a:pt x="77737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3" name="object 230">
              <a:extLst>
                <a:ext uri="{FF2B5EF4-FFF2-40B4-BE49-F238E27FC236}">
                  <a16:creationId xmlns:a16="http://schemas.microsoft.com/office/drawing/2014/main" id="{FE786671-C279-4248-8050-E38637DE2096}"/>
                </a:ext>
              </a:extLst>
            </p:cNvPr>
            <p:cNvSpPr/>
            <p:nvPr/>
          </p:nvSpPr>
          <p:spPr>
            <a:xfrm>
              <a:off x="6261777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60" y="32647"/>
                  </a:lnTo>
                  <a:lnTo>
                    <a:pt x="50777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4" name="object 231">
              <a:extLst>
                <a:ext uri="{FF2B5EF4-FFF2-40B4-BE49-F238E27FC236}">
                  <a16:creationId xmlns:a16="http://schemas.microsoft.com/office/drawing/2014/main" id="{8828DA21-E59F-4F21-9288-0499F316DAE4}"/>
                </a:ext>
              </a:extLst>
            </p:cNvPr>
            <p:cNvSpPr/>
            <p:nvPr/>
          </p:nvSpPr>
          <p:spPr>
            <a:xfrm>
              <a:off x="6350746" y="4485837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33614" y="90248"/>
                  </a:moveTo>
                  <a:lnTo>
                    <a:pt x="33614" y="79838"/>
                  </a:lnTo>
                  <a:lnTo>
                    <a:pt x="30067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5" name="object 232">
              <a:extLst>
                <a:ext uri="{FF2B5EF4-FFF2-40B4-BE49-F238E27FC236}">
                  <a16:creationId xmlns:a16="http://schemas.microsoft.com/office/drawing/2014/main" id="{4ACE44FA-DBE1-44D0-93DC-1FD6233E5DD8}"/>
                </a:ext>
              </a:extLst>
            </p:cNvPr>
            <p:cNvSpPr/>
            <p:nvPr/>
          </p:nvSpPr>
          <p:spPr>
            <a:xfrm>
              <a:off x="6393612" y="4502045"/>
              <a:ext cx="28834" cy="75196"/>
            </a:xfrm>
            <a:custGeom>
              <a:avLst/>
              <a:gdLst/>
              <a:ahLst/>
              <a:cxnLst/>
              <a:rect l="l" t="t" r="r" b="b"/>
              <a:pathLst>
                <a:path w="28834" h="75196">
                  <a:moveTo>
                    <a:pt x="19582" y="63630"/>
                  </a:moveTo>
                  <a:lnTo>
                    <a:pt x="19582" y="75196"/>
                  </a:lnTo>
                  <a:lnTo>
                    <a:pt x="28834" y="75196"/>
                  </a:lnTo>
                  <a:lnTo>
                    <a:pt x="23128" y="65943"/>
                  </a:lnTo>
                  <a:lnTo>
                    <a:pt x="19582" y="63630"/>
                  </a:lnTo>
                  <a:close/>
                </a:path>
                <a:path w="28834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2883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54748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2306" y="55912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6" name="object 211">
              <a:extLst>
                <a:ext uri="{FF2B5EF4-FFF2-40B4-BE49-F238E27FC236}">
                  <a16:creationId xmlns:a16="http://schemas.microsoft.com/office/drawing/2014/main" id="{BEF58308-1651-4E11-8694-53EC4174D84D}"/>
                </a:ext>
              </a:extLst>
            </p:cNvPr>
            <p:cNvSpPr/>
            <p:nvPr/>
          </p:nvSpPr>
          <p:spPr>
            <a:xfrm>
              <a:off x="6495379" y="4502045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49804" y="3469"/>
                  </a:moveTo>
                  <a:lnTo>
                    <a:pt x="45178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6192"/>
                  </a:lnTo>
                  <a:lnTo>
                    <a:pt x="35926" y="74039"/>
                  </a:lnTo>
                  <a:lnTo>
                    <a:pt x="48570" y="74039"/>
                  </a:lnTo>
                  <a:lnTo>
                    <a:pt x="48570" y="20819"/>
                  </a:lnTo>
                  <a:lnTo>
                    <a:pt x="49804" y="17349"/>
                  </a:lnTo>
                  <a:lnTo>
                    <a:pt x="52117" y="15036"/>
                  </a:lnTo>
                  <a:lnTo>
                    <a:pt x="54430" y="1156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8307" y="11566"/>
                  </a:lnTo>
                  <a:lnTo>
                    <a:pt x="70620" y="15036"/>
                  </a:lnTo>
                  <a:lnTo>
                    <a:pt x="72933" y="17349"/>
                  </a:lnTo>
                  <a:lnTo>
                    <a:pt x="72933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3931" y="15032"/>
                  </a:lnTo>
                  <a:lnTo>
                    <a:pt x="76969" y="3691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49804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7" name="object 212">
              <a:extLst>
                <a:ext uri="{FF2B5EF4-FFF2-40B4-BE49-F238E27FC236}">
                  <a16:creationId xmlns:a16="http://schemas.microsoft.com/office/drawing/2014/main" id="{9484DFE2-1825-4F52-B1F4-84A9D5521F4A}"/>
                </a:ext>
              </a:extLst>
            </p:cNvPr>
            <p:cNvSpPr/>
            <p:nvPr/>
          </p:nvSpPr>
          <p:spPr>
            <a:xfrm>
              <a:off x="6597146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798" y="21975"/>
                  </a:moveTo>
                  <a:lnTo>
                    <a:pt x="12798" y="18506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5036"/>
                  </a:lnTo>
                  <a:lnTo>
                    <a:pt x="35926" y="30072"/>
                  </a:lnTo>
                  <a:lnTo>
                    <a:pt x="18503" y="30072"/>
                  </a:lnTo>
                  <a:lnTo>
                    <a:pt x="11564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61316"/>
                  </a:lnTo>
                  <a:lnTo>
                    <a:pt x="1233" y="65943"/>
                  </a:lnTo>
                  <a:lnTo>
                    <a:pt x="462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511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2798" y="45108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5926" y="39325"/>
                  </a:lnTo>
                  <a:lnTo>
                    <a:pt x="35926" y="56690"/>
                  </a:lnTo>
                  <a:lnTo>
                    <a:pt x="33614" y="60160"/>
                  </a:lnTo>
                  <a:lnTo>
                    <a:pt x="30067" y="62473"/>
                  </a:lnTo>
                  <a:lnTo>
                    <a:pt x="25441" y="64786"/>
                  </a:lnTo>
                  <a:lnTo>
                    <a:pt x="22049" y="64786"/>
                  </a:lnTo>
                  <a:lnTo>
                    <a:pt x="26675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8570" y="69413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3469"/>
                  </a:lnTo>
                  <a:lnTo>
                    <a:pt x="9251" y="4626"/>
                  </a:lnTo>
                  <a:lnTo>
                    <a:pt x="5859" y="8096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close/>
                </a:path>
                <a:path w="50883" h="75196">
                  <a:moveTo>
                    <a:pt x="20816" y="75196"/>
                  </a:moveTo>
                  <a:lnTo>
                    <a:pt x="26675" y="75196"/>
                  </a:lnTo>
                  <a:lnTo>
                    <a:pt x="22049" y="64786"/>
                  </a:lnTo>
                  <a:lnTo>
                    <a:pt x="18503" y="64786"/>
                  </a:lnTo>
                  <a:lnTo>
                    <a:pt x="15110" y="63630"/>
                  </a:lnTo>
                  <a:lnTo>
                    <a:pt x="13877" y="75196"/>
                  </a:lnTo>
                  <a:lnTo>
                    <a:pt x="20816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8" name="object 213">
              <a:extLst>
                <a:ext uri="{FF2B5EF4-FFF2-40B4-BE49-F238E27FC236}">
                  <a16:creationId xmlns:a16="http://schemas.microsoft.com/office/drawing/2014/main" id="{21E985DA-D3B1-4EDE-A318-68C924F72B7E}"/>
                </a:ext>
              </a:extLst>
            </p:cNvPr>
            <p:cNvSpPr/>
            <p:nvPr/>
          </p:nvSpPr>
          <p:spPr>
            <a:xfrm>
              <a:off x="6663141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9" name="object 214">
              <a:extLst>
                <a:ext uri="{FF2B5EF4-FFF2-40B4-BE49-F238E27FC236}">
                  <a16:creationId xmlns:a16="http://schemas.microsoft.com/office/drawing/2014/main" id="{734C5F35-B791-4825-AFBC-4BC3C577ADE5}"/>
                </a:ext>
              </a:extLst>
            </p:cNvPr>
            <p:cNvSpPr/>
            <p:nvPr/>
          </p:nvSpPr>
          <p:spPr>
            <a:xfrm>
              <a:off x="6703539" y="44731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0" y="0"/>
                  </a:moveTo>
                  <a:lnTo>
                    <a:pt x="0" y="102970"/>
                  </a:lnTo>
                  <a:lnTo>
                    <a:pt x="11564" y="102970"/>
                  </a:lnTo>
                  <a:lnTo>
                    <a:pt x="11564" y="77525"/>
                  </a:lnTo>
                  <a:lnTo>
                    <a:pt x="18503" y="69413"/>
                  </a:lnTo>
                  <a:lnTo>
                    <a:pt x="38239" y="102970"/>
                  </a:lnTo>
                  <a:lnTo>
                    <a:pt x="52117" y="102970"/>
                  </a:lnTo>
                  <a:lnTo>
                    <a:pt x="25441" y="61316"/>
                  </a:lnTo>
                  <a:lnTo>
                    <a:pt x="48570" y="30087"/>
                  </a:lnTo>
                  <a:lnTo>
                    <a:pt x="34693" y="30087"/>
                  </a:lnTo>
                  <a:lnTo>
                    <a:pt x="11564" y="61316"/>
                  </a:lnTo>
                  <a:lnTo>
                    <a:pt x="115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0" name="object 215">
              <a:extLst>
                <a:ext uri="{FF2B5EF4-FFF2-40B4-BE49-F238E27FC236}">
                  <a16:creationId xmlns:a16="http://schemas.microsoft.com/office/drawing/2014/main" id="{2B2D9923-EEE9-4A48-B1F2-1F3082F486F7}"/>
                </a:ext>
              </a:extLst>
            </p:cNvPr>
            <p:cNvSpPr/>
            <p:nvPr/>
          </p:nvSpPr>
          <p:spPr>
            <a:xfrm>
              <a:off x="6761362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22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786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47"/>
                  </a:lnTo>
                  <a:lnTo>
                    <a:pt x="50457" y="18325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1" name="object 216">
              <a:extLst>
                <a:ext uri="{FF2B5EF4-FFF2-40B4-BE49-F238E27FC236}">
                  <a16:creationId xmlns:a16="http://schemas.microsoft.com/office/drawing/2014/main" id="{67966B0F-4BEA-4EEA-8C86-572018F02AA3}"/>
                </a:ext>
              </a:extLst>
            </p:cNvPr>
            <p:cNvSpPr/>
            <p:nvPr/>
          </p:nvSpPr>
          <p:spPr>
            <a:xfrm>
              <a:off x="6819338" y="4485837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146" y="80994"/>
                  </a:lnTo>
                  <a:lnTo>
                    <a:pt x="27754" y="80994"/>
                  </a:lnTo>
                  <a:lnTo>
                    <a:pt x="24208" y="77525"/>
                  </a:lnTo>
                  <a:lnTo>
                    <a:pt x="23128" y="72898"/>
                  </a:lnTo>
                  <a:lnTo>
                    <a:pt x="23128" y="27774"/>
                  </a:lnTo>
                  <a:lnTo>
                    <a:pt x="34693" y="27774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2" name="object 217">
              <a:extLst>
                <a:ext uri="{FF2B5EF4-FFF2-40B4-BE49-F238E27FC236}">
                  <a16:creationId xmlns:a16="http://schemas.microsoft.com/office/drawing/2014/main" id="{7DEF5C2E-0D27-4257-BCDF-1E3CC76144A9}"/>
                </a:ext>
              </a:extLst>
            </p:cNvPr>
            <p:cNvSpPr/>
            <p:nvPr/>
          </p:nvSpPr>
          <p:spPr>
            <a:xfrm>
              <a:off x="6892117" y="4471958"/>
              <a:ext cx="38239" cy="104127"/>
            </a:xfrm>
            <a:custGeom>
              <a:avLst/>
              <a:gdLst/>
              <a:ahLst/>
              <a:cxnLst/>
              <a:rect l="l" t="t" r="r" b="b"/>
              <a:pathLst>
                <a:path w="38239" h="104127">
                  <a:moveTo>
                    <a:pt x="22049" y="31244"/>
                  </a:moveTo>
                  <a:lnTo>
                    <a:pt x="22049" y="15036"/>
                  </a:lnTo>
                  <a:lnTo>
                    <a:pt x="25441" y="10409"/>
                  </a:lnTo>
                  <a:lnTo>
                    <a:pt x="37006" y="10409"/>
                  </a:lnTo>
                  <a:lnTo>
                    <a:pt x="38239" y="1156"/>
                  </a:lnTo>
                  <a:lnTo>
                    <a:pt x="35926" y="0"/>
                  </a:lnTo>
                  <a:lnTo>
                    <a:pt x="24362" y="0"/>
                  </a:lnTo>
                  <a:lnTo>
                    <a:pt x="19736" y="1156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10485" y="16192"/>
                  </a:lnTo>
                  <a:lnTo>
                    <a:pt x="10485" y="31244"/>
                  </a:lnTo>
                  <a:lnTo>
                    <a:pt x="0" y="31244"/>
                  </a:lnTo>
                  <a:lnTo>
                    <a:pt x="0" y="41654"/>
                  </a:lnTo>
                  <a:lnTo>
                    <a:pt x="10485" y="41654"/>
                  </a:lnTo>
                  <a:lnTo>
                    <a:pt x="10485" y="104127"/>
                  </a:lnTo>
                  <a:lnTo>
                    <a:pt x="22049" y="104127"/>
                  </a:lnTo>
                  <a:lnTo>
                    <a:pt x="22049" y="41654"/>
                  </a:lnTo>
                  <a:lnTo>
                    <a:pt x="34693" y="41654"/>
                  </a:lnTo>
                  <a:lnTo>
                    <a:pt x="34693" y="31244"/>
                  </a:lnTo>
                  <a:lnTo>
                    <a:pt x="22049" y="312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3" name="object 218">
              <a:extLst>
                <a:ext uri="{FF2B5EF4-FFF2-40B4-BE49-F238E27FC236}">
                  <a16:creationId xmlns:a16="http://schemas.microsoft.com/office/drawing/2014/main" id="{CBE7BEED-09FE-4B24-90D9-E36593D0B423}"/>
                </a:ext>
              </a:extLst>
            </p:cNvPr>
            <p:cNvSpPr/>
            <p:nvPr/>
          </p:nvSpPr>
          <p:spPr>
            <a:xfrm>
              <a:off x="6937296" y="4502045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643" y="72883"/>
                  </a:moveTo>
                  <a:lnTo>
                    <a:pt x="19582" y="75196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643" y="20819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5943"/>
                  </a:lnTo>
                  <a:lnTo>
                    <a:pt x="53196" y="60160"/>
                  </a:lnTo>
                  <a:lnTo>
                    <a:pt x="55509" y="52063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5196">
                  <a:moveTo>
                    <a:pt x="18503" y="63630"/>
                  </a:moveTo>
                  <a:lnTo>
                    <a:pt x="19582" y="75196"/>
                  </a:lnTo>
                  <a:lnTo>
                    <a:pt x="35772" y="75196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4" name="object 219">
              <a:extLst>
                <a:ext uri="{FF2B5EF4-FFF2-40B4-BE49-F238E27FC236}">
                  <a16:creationId xmlns:a16="http://schemas.microsoft.com/office/drawing/2014/main" id="{19452631-A033-4DFB-93A1-BED00B333C2D}"/>
                </a:ext>
              </a:extLst>
            </p:cNvPr>
            <p:cNvSpPr/>
            <p:nvPr/>
          </p:nvSpPr>
          <p:spPr>
            <a:xfrm>
              <a:off x="700776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5" name="object 208">
              <a:extLst>
                <a:ext uri="{FF2B5EF4-FFF2-40B4-BE49-F238E27FC236}">
                  <a16:creationId xmlns:a16="http://schemas.microsoft.com/office/drawing/2014/main" id="{33C412CD-F007-4996-9E30-4E0BD5E0DE01}"/>
                </a:ext>
              </a:extLst>
            </p:cNvPr>
            <p:cNvSpPr/>
            <p:nvPr/>
          </p:nvSpPr>
          <p:spPr>
            <a:xfrm>
              <a:off x="707838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25" y="16875"/>
                  </a:lnTo>
                  <a:lnTo>
                    <a:pt x="42189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6" name="object 209">
              <a:extLst>
                <a:ext uri="{FF2B5EF4-FFF2-40B4-BE49-F238E27FC236}">
                  <a16:creationId xmlns:a16="http://schemas.microsoft.com/office/drawing/2014/main" id="{F50F2DAE-ADC4-4D46-9AED-3754A80A4A9C}"/>
                </a:ext>
              </a:extLst>
            </p:cNvPr>
            <p:cNvSpPr/>
            <p:nvPr/>
          </p:nvSpPr>
          <p:spPr>
            <a:xfrm>
              <a:off x="7142064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  <a:path w="53196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196" y="33542"/>
                  </a:lnTo>
                  <a:lnTo>
                    <a:pt x="53060" y="32273"/>
                  </a:lnTo>
                  <a:lnTo>
                    <a:pt x="50886" y="1818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7" name="object 210">
              <a:extLst>
                <a:ext uri="{FF2B5EF4-FFF2-40B4-BE49-F238E27FC236}">
                  <a16:creationId xmlns:a16="http://schemas.microsoft.com/office/drawing/2014/main" id="{DF1DB436-E138-47DD-A369-D1377DF8D972}"/>
                </a:ext>
              </a:extLst>
            </p:cNvPr>
            <p:cNvSpPr/>
            <p:nvPr/>
          </p:nvSpPr>
          <p:spPr>
            <a:xfrm>
              <a:off x="7202199" y="4503202"/>
              <a:ext cx="83264" cy="72883"/>
            </a:xfrm>
            <a:custGeom>
              <a:avLst/>
              <a:gdLst/>
              <a:ahLst/>
              <a:cxnLst/>
              <a:rect l="l" t="t" r="r" b="b"/>
              <a:pathLst>
                <a:path w="83264" h="72883">
                  <a:moveTo>
                    <a:pt x="83264" y="0"/>
                  </a:moveTo>
                  <a:lnTo>
                    <a:pt x="70466" y="0"/>
                  </a:lnTo>
                  <a:lnTo>
                    <a:pt x="60135" y="52063"/>
                  </a:lnTo>
                  <a:lnTo>
                    <a:pt x="46257" y="0"/>
                  </a:lnTo>
                  <a:lnTo>
                    <a:pt x="37006" y="0"/>
                  </a:lnTo>
                  <a:lnTo>
                    <a:pt x="23128" y="50907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18503" y="72883"/>
                  </a:lnTo>
                  <a:lnTo>
                    <a:pt x="27754" y="72883"/>
                  </a:lnTo>
                  <a:lnTo>
                    <a:pt x="41632" y="20819"/>
                  </a:lnTo>
                  <a:lnTo>
                    <a:pt x="55509" y="72883"/>
                  </a:lnTo>
                  <a:lnTo>
                    <a:pt x="64761" y="72883"/>
                  </a:lnTo>
                  <a:lnTo>
                    <a:pt x="832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8" name="object 197">
              <a:extLst>
                <a:ext uri="{FF2B5EF4-FFF2-40B4-BE49-F238E27FC236}">
                  <a16:creationId xmlns:a16="http://schemas.microsoft.com/office/drawing/2014/main" id="{85CCB309-FCF5-463F-B1E1-F21F31A7CF29}"/>
                </a:ext>
              </a:extLst>
            </p:cNvPr>
            <p:cNvSpPr/>
            <p:nvPr/>
          </p:nvSpPr>
          <p:spPr>
            <a:xfrm>
              <a:off x="7335730" y="4478897"/>
              <a:ext cx="0" cy="97187"/>
            </a:xfrm>
            <a:custGeom>
              <a:avLst/>
              <a:gdLst/>
              <a:ahLst/>
              <a:cxnLst/>
              <a:rect l="l" t="t" r="r" b="b"/>
              <a:pathLst>
                <a:path h="97187">
                  <a:moveTo>
                    <a:pt x="0" y="0"/>
                  </a:moveTo>
                  <a:lnTo>
                    <a:pt x="0" y="97187"/>
                  </a:lnTo>
                </a:path>
              </a:pathLst>
            </a:custGeom>
            <a:ln w="1391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9" name="object 198">
              <a:extLst>
                <a:ext uri="{FF2B5EF4-FFF2-40B4-BE49-F238E27FC236}">
                  <a16:creationId xmlns:a16="http://schemas.microsoft.com/office/drawing/2014/main" id="{EA588D22-2D10-4F65-9FAE-4D8A1EAFBEF3}"/>
                </a:ext>
              </a:extLst>
            </p:cNvPr>
            <p:cNvSpPr/>
            <p:nvPr/>
          </p:nvSpPr>
          <p:spPr>
            <a:xfrm>
              <a:off x="7358242" y="4476584"/>
              <a:ext cx="48724" cy="100657"/>
            </a:xfrm>
            <a:custGeom>
              <a:avLst/>
              <a:gdLst/>
              <a:ahLst/>
              <a:cxnLst/>
              <a:rect l="l" t="t" r="r" b="b"/>
              <a:pathLst>
                <a:path w="48724" h="100657">
                  <a:moveTo>
                    <a:pt x="24362" y="10409"/>
                  </a:moveTo>
                  <a:lnTo>
                    <a:pt x="27754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34"/>
                  </a:lnTo>
                  <a:lnTo>
                    <a:pt x="38239" y="41654"/>
                  </a:lnTo>
                  <a:lnTo>
                    <a:pt x="41786" y="38184"/>
                  </a:lnTo>
                  <a:lnTo>
                    <a:pt x="44099" y="34714"/>
                  </a:lnTo>
                  <a:lnTo>
                    <a:pt x="46412" y="31244"/>
                  </a:lnTo>
                  <a:lnTo>
                    <a:pt x="47491" y="28931"/>
                  </a:lnTo>
                  <a:lnTo>
                    <a:pt x="48724" y="25461"/>
                  </a:lnTo>
                  <a:lnTo>
                    <a:pt x="48724" y="15036"/>
                  </a:lnTo>
                  <a:lnTo>
                    <a:pt x="46412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9736" y="17349"/>
                  </a:lnTo>
                  <a:lnTo>
                    <a:pt x="20816" y="13879"/>
                  </a:lnTo>
                  <a:lnTo>
                    <a:pt x="24362" y="10409"/>
                  </a:lnTo>
                  <a:close/>
                </a:path>
                <a:path w="48724" h="100657">
                  <a:moveTo>
                    <a:pt x="18503" y="19678"/>
                  </a:moveTo>
                  <a:lnTo>
                    <a:pt x="19736" y="17349"/>
                  </a:lnTo>
                  <a:lnTo>
                    <a:pt x="20816" y="0"/>
                  </a:lnTo>
                  <a:lnTo>
                    <a:pt x="16190" y="2313"/>
                  </a:lnTo>
                  <a:lnTo>
                    <a:pt x="12798" y="6939"/>
                  </a:lnTo>
                  <a:lnTo>
                    <a:pt x="8172" y="10409"/>
                  </a:lnTo>
                  <a:lnTo>
                    <a:pt x="6938" y="16192"/>
                  </a:lnTo>
                  <a:lnTo>
                    <a:pt x="6938" y="31244"/>
                  </a:lnTo>
                  <a:lnTo>
                    <a:pt x="8172" y="33557"/>
                  </a:lnTo>
                  <a:lnTo>
                    <a:pt x="10485" y="37027"/>
                  </a:lnTo>
                  <a:lnTo>
                    <a:pt x="12798" y="41654"/>
                  </a:lnTo>
                  <a:lnTo>
                    <a:pt x="16190" y="47437"/>
                  </a:lnTo>
                  <a:lnTo>
                    <a:pt x="10485" y="52063"/>
                  </a:lnTo>
                  <a:lnTo>
                    <a:pt x="5859" y="56690"/>
                  </a:lnTo>
                  <a:lnTo>
                    <a:pt x="3546" y="60160"/>
                  </a:lnTo>
                  <a:lnTo>
                    <a:pt x="1233" y="64786"/>
                  </a:lnTo>
                  <a:lnTo>
                    <a:pt x="0" y="68256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3717"/>
                  </a:lnTo>
                  <a:lnTo>
                    <a:pt x="12798" y="98344"/>
                  </a:lnTo>
                  <a:lnTo>
                    <a:pt x="13877" y="83308"/>
                  </a:lnTo>
                  <a:lnTo>
                    <a:pt x="11564" y="78681"/>
                  </a:lnTo>
                  <a:lnTo>
                    <a:pt x="11564" y="67099"/>
                  </a:lnTo>
                  <a:lnTo>
                    <a:pt x="15110" y="62473"/>
                  </a:lnTo>
                  <a:lnTo>
                    <a:pt x="19736" y="56690"/>
                  </a:lnTo>
                  <a:lnTo>
                    <a:pt x="22049" y="55533"/>
                  </a:lnTo>
                  <a:lnTo>
                    <a:pt x="41786" y="83308"/>
                  </a:lnTo>
                  <a:lnTo>
                    <a:pt x="37006" y="87934"/>
                  </a:lnTo>
                  <a:lnTo>
                    <a:pt x="32380" y="91404"/>
                  </a:lnTo>
                  <a:lnTo>
                    <a:pt x="22049" y="91404"/>
                  </a:lnTo>
                  <a:lnTo>
                    <a:pt x="18503" y="89091"/>
                  </a:lnTo>
                  <a:lnTo>
                    <a:pt x="26675" y="100657"/>
                  </a:lnTo>
                  <a:lnTo>
                    <a:pt x="34693" y="100657"/>
                  </a:lnTo>
                  <a:lnTo>
                    <a:pt x="38239" y="98344"/>
                  </a:lnTo>
                  <a:lnTo>
                    <a:pt x="41786" y="97187"/>
                  </a:lnTo>
                  <a:lnTo>
                    <a:pt x="45178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7228" y="99501"/>
                  </a:lnTo>
                  <a:lnTo>
                    <a:pt x="54430" y="82151"/>
                  </a:lnTo>
                  <a:lnTo>
                    <a:pt x="55906" y="79715"/>
                  </a:lnTo>
                  <a:lnTo>
                    <a:pt x="60003" y="68410"/>
                  </a:lnTo>
                  <a:lnTo>
                    <a:pt x="61368" y="54377"/>
                  </a:lnTo>
                  <a:lnTo>
                    <a:pt x="51037" y="54377"/>
                  </a:lnTo>
                  <a:lnTo>
                    <a:pt x="51037" y="61316"/>
                  </a:lnTo>
                  <a:lnTo>
                    <a:pt x="49804" y="67099"/>
                  </a:lnTo>
                  <a:lnTo>
                    <a:pt x="47491" y="72898"/>
                  </a:lnTo>
                  <a:lnTo>
                    <a:pt x="31301" y="47437"/>
                  </a:lnTo>
                  <a:lnTo>
                    <a:pt x="38239" y="41654"/>
                  </a:lnTo>
                  <a:lnTo>
                    <a:pt x="37006" y="20834"/>
                  </a:lnTo>
                  <a:lnTo>
                    <a:pt x="37006" y="26617"/>
                  </a:lnTo>
                  <a:lnTo>
                    <a:pt x="34693" y="30087"/>
                  </a:lnTo>
                  <a:lnTo>
                    <a:pt x="30067" y="34714"/>
                  </a:lnTo>
                  <a:lnTo>
                    <a:pt x="25441" y="39340"/>
                  </a:lnTo>
                  <a:lnTo>
                    <a:pt x="23128" y="37027"/>
                  </a:lnTo>
                  <a:lnTo>
                    <a:pt x="22049" y="33557"/>
                  </a:lnTo>
                  <a:lnTo>
                    <a:pt x="18503" y="28931"/>
                  </a:lnTo>
                  <a:lnTo>
                    <a:pt x="18503" y="19678"/>
                  </a:lnTo>
                  <a:close/>
                </a:path>
                <a:path w="48724" h="100657">
                  <a:moveTo>
                    <a:pt x="18503" y="100657"/>
                  </a:moveTo>
                  <a:lnTo>
                    <a:pt x="26675" y="100657"/>
                  </a:lnTo>
                  <a:lnTo>
                    <a:pt x="18503" y="89091"/>
                  </a:lnTo>
                  <a:lnTo>
                    <a:pt x="16190" y="85621"/>
                  </a:lnTo>
                  <a:lnTo>
                    <a:pt x="13877" y="83308"/>
                  </a:lnTo>
                  <a:lnTo>
                    <a:pt x="12798" y="98344"/>
                  </a:lnTo>
                  <a:lnTo>
                    <a:pt x="18503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0" name="object 199">
              <a:extLst>
                <a:ext uri="{FF2B5EF4-FFF2-40B4-BE49-F238E27FC236}">
                  <a16:creationId xmlns:a16="http://schemas.microsoft.com/office/drawing/2014/main" id="{FF0161FF-2196-4A41-9FEF-7A8B21475282}"/>
                </a:ext>
              </a:extLst>
            </p:cNvPr>
            <p:cNvSpPr/>
            <p:nvPr/>
          </p:nvSpPr>
          <p:spPr>
            <a:xfrm>
              <a:off x="7430096" y="4478897"/>
              <a:ext cx="63527" cy="97187"/>
            </a:xfrm>
            <a:custGeom>
              <a:avLst/>
              <a:gdLst/>
              <a:ahLst/>
              <a:cxnLst/>
              <a:rect l="l" t="t" r="r" b="b"/>
              <a:pathLst>
                <a:path w="63527" h="97187">
                  <a:moveTo>
                    <a:pt x="25441" y="97187"/>
                  </a:moveTo>
                  <a:lnTo>
                    <a:pt x="37006" y="97187"/>
                  </a:lnTo>
                  <a:lnTo>
                    <a:pt x="37006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1" name="object 200">
              <a:extLst>
                <a:ext uri="{FF2B5EF4-FFF2-40B4-BE49-F238E27FC236}">
                  <a16:creationId xmlns:a16="http://schemas.microsoft.com/office/drawing/2014/main" id="{44750E3E-8BB0-4A19-835E-ABBA14887A3C}"/>
                </a:ext>
              </a:extLst>
            </p:cNvPr>
            <p:cNvSpPr/>
            <p:nvPr/>
          </p:nvSpPr>
          <p:spPr>
            <a:xfrm>
              <a:off x="7483293" y="4535009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2" name="object 201">
              <a:extLst>
                <a:ext uri="{FF2B5EF4-FFF2-40B4-BE49-F238E27FC236}">
                  <a16:creationId xmlns:a16="http://schemas.microsoft.com/office/drawing/2014/main" id="{E27907F2-E9A3-4A75-8A7C-290AD3E0F3EF}"/>
                </a:ext>
              </a:extLst>
            </p:cNvPr>
            <p:cNvSpPr/>
            <p:nvPr/>
          </p:nvSpPr>
          <p:spPr>
            <a:xfrm>
              <a:off x="7522612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3" name="object 202">
              <a:extLst>
                <a:ext uri="{FF2B5EF4-FFF2-40B4-BE49-F238E27FC236}">
                  <a16:creationId xmlns:a16="http://schemas.microsoft.com/office/drawing/2014/main" id="{31AC56F7-4569-43E7-B0C5-C73F6CC48C05}"/>
                </a:ext>
              </a:extLst>
            </p:cNvPr>
            <p:cNvSpPr/>
            <p:nvPr/>
          </p:nvSpPr>
          <p:spPr>
            <a:xfrm>
              <a:off x="7559618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1963" y="41638"/>
                  </a:lnTo>
                  <a:lnTo>
                    <a:pt x="51958" y="32647"/>
                  </a:lnTo>
                  <a:lnTo>
                    <a:pt x="50303" y="18325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  <a:path w="51963" h="75196">
                  <a:moveTo>
                    <a:pt x="6435" y="9908"/>
                  </a:move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0398" y="62473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4" name="object 203">
              <a:extLst>
                <a:ext uri="{FF2B5EF4-FFF2-40B4-BE49-F238E27FC236}">
                  <a16:creationId xmlns:a16="http://schemas.microsoft.com/office/drawing/2014/main" id="{4614D1A5-1467-44A2-A2BC-A69FEA756C2C}"/>
                </a:ext>
              </a:extLst>
            </p:cNvPr>
            <p:cNvSpPr/>
            <p:nvPr/>
          </p:nvSpPr>
          <p:spPr>
            <a:xfrm>
              <a:off x="7632474" y="4473114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5" name="object 204">
              <a:extLst>
                <a:ext uri="{FF2B5EF4-FFF2-40B4-BE49-F238E27FC236}">
                  <a16:creationId xmlns:a16="http://schemas.microsoft.com/office/drawing/2014/main" id="{FA33A494-5D2A-4960-8B33-2B5A030D2007}"/>
                </a:ext>
              </a:extLst>
            </p:cNvPr>
            <p:cNvSpPr/>
            <p:nvPr/>
          </p:nvSpPr>
          <p:spPr>
            <a:xfrm>
              <a:off x="765444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6" name="object 205">
              <a:extLst>
                <a:ext uri="{FF2B5EF4-FFF2-40B4-BE49-F238E27FC236}">
                  <a16:creationId xmlns:a16="http://schemas.microsoft.com/office/drawing/2014/main" id="{3666ADF6-D854-442E-8DB8-B89A4992BBA4}"/>
                </a:ext>
              </a:extLst>
            </p:cNvPr>
            <p:cNvSpPr/>
            <p:nvPr/>
          </p:nvSpPr>
          <p:spPr>
            <a:xfrm>
              <a:off x="7713503" y="4485837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1146" y="80994"/>
                  </a:lnTo>
                  <a:lnTo>
                    <a:pt x="2652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7" name="object 206">
              <a:extLst>
                <a:ext uri="{FF2B5EF4-FFF2-40B4-BE49-F238E27FC236}">
                  <a16:creationId xmlns:a16="http://schemas.microsoft.com/office/drawing/2014/main" id="{DEA22AA7-E9B1-4B7A-87A9-501C38055A18}"/>
                </a:ext>
              </a:extLst>
            </p:cNvPr>
            <p:cNvSpPr/>
            <p:nvPr/>
          </p:nvSpPr>
          <p:spPr>
            <a:xfrm>
              <a:off x="7758527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8" name="object 207">
              <a:extLst>
                <a:ext uri="{FF2B5EF4-FFF2-40B4-BE49-F238E27FC236}">
                  <a16:creationId xmlns:a16="http://schemas.microsoft.com/office/drawing/2014/main" id="{B00C50A2-4FC5-495C-8D2C-E91B39C1D803}"/>
                </a:ext>
              </a:extLst>
            </p:cNvPr>
            <p:cNvSpPr/>
            <p:nvPr/>
          </p:nvSpPr>
          <p:spPr>
            <a:xfrm>
              <a:off x="7820975" y="4473114"/>
              <a:ext cx="24362" cy="104127"/>
            </a:xfrm>
            <a:custGeom>
              <a:avLst/>
              <a:gdLst/>
              <a:ahLst/>
              <a:cxnLst/>
              <a:rect l="l" t="t" r="r" b="b"/>
              <a:pathLst>
                <a:path w="24362" h="104127">
                  <a:moveTo>
                    <a:pt x="17423" y="104127"/>
                  </a:moveTo>
                  <a:lnTo>
                    <a:pt x="24362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2798" y="78681"/>
                  </a:lnTo>
                  <a:lnTo>
                    <a:pt x="11564" y="101814"/>
                  </a:lnTo>
                  <a:lnTo>
                    <a:pt x="17423" y="104127"/>
                  </a:lnTo>
                  <a:close/>
                </a:path>
                <a:path w="24362" h="104127">
                  <a:moveTo>
                    <a:pt x="9" y="71858"/>
                  </a:moveTo>
                  <a:lnTo>
                    <a:pt x="1867" y="85943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2798" y="78681"/>
                  </a:lnTo>
                  <a:lnTo>
                    <a:pt x="12798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4127"/>
                  </a:lnTo>
                  <a:lnTo>
                    <a:pt x="32380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7423" y="28931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9" name="object 189">
              <a:extLst>
                <a:ext uri="{FF2B5EF4-FFF2-40B4-BE49-F238E27FC236}">
                  <a16:creationId xmlns:a16="http://schemas.microsoft.com/office/drawing/2014/main" id="{BBE58626-8C86-4B1C-AF12-C4BD0420068D}"/>
                </a:ext>
              </a:extLst>
            </p:cNvPr>
            <p:cNvSpPr/>
            <p:nvPr/>
          </p:nvSpPr>
          <p:spPr>
            <a:xfrm>
              <a:off x="7919350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0816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8085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4289"/>
                  </a:lnTo>
                  <a:lnTo>
                    <a:pt x="13877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0" name="object 190">
              <a:extLst>
                <a:ext uri="{FF2B5EF4-FFF2-40B4-BE49-F238E27FC236}">
                  <a16:creationId xmlns:a16="http://schemas.microsoft.com/office/drawing/2014/main" id="{A2822849-BCCE-4730-B656-309BF25FEAD3}"/>
                </a:ext>
              </a:extLst>
            </p:cNvPr>
            <p:cNvSpPr/>
            <p:nvPr/>
          </p:nvSpPr>
          <p:spPr>
            <a:xfrm>
              <a:off x="7981798" y="4502045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9908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5036"/>
                  </a:lnTo>
                  <a:lnTo>
                    <a:pt x="38239" y="17349"/>
                  </a:lnTo>
                  <a:lnTo>
                    <a:pt x="39319" y="23132"/>
                  </a:lnTo>
                  <a:lnTo>
                    <a:pt x="40552" y="3007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1" name="object 191">
              <a:extLst>
                <a:ext uri="{FF2B5EF4-FFF2-40B4-BE49-F238E27FC236}">
                  <a16:creationId xmlns:a16="http://schemas.microsoft.com/office/drawing/2014/main" id="{C19B02B1-476C-4B82-9483-D0B38250A16F}"/>
                </a:ext>
              </a:extLst>
            </p:cNvPr>
            <p:cNvSpPr/>
            <p:nvPr/>
          </p:nvSpPr>
          <p:spPr>
            <a:xfrm>
              <a:off x="8046559" y="4502045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2798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2" name="object 192">
              <a:extLst>
                <a:ext uri="{FF2B5EF4-FFF2-40B4-BE49-F238E27FC236}">
                  <a16:creationId xmlns:a16="http://schemas.microsoft.com/office/drawing/2014/main" id="{4B62235E-D2ED-47B3-A7C2-859575F606E5}"/>
                </a:ext>
              </a:extLst>
            </p:cNvPr>
            <p:cNvSpPr/>
            <p:nvPr/>
          </p:nvSpPr>
          <p:spPr>
            <a:xfrm>
              <a:off x="8083566" y="4503202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3" name="object 193">
              <a:extLst>
                <a:ext uri="{FF2B5EF4-FFF2-40B4-BE49-F238E27FC236}">
                  <a16:creationId xmlns:a16="http://schemas.microsoft.com/office/drawing/2014/main" id="{BF8F10C2-1022-43B4-96E1-577EC731CBF8}"/>
                </a:ext>
              </a:extLst>
            </p:cNvPr>
            <p:cNvSpPr/>
            <p:nvPr/>
          </p:nvSpPr>
          <p:spPr>
            <a:xfrm>
              <a:off x="8147247" y="4476584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8096"/>
                  </a:moveTo>
                  <a:lnTo>
                    <a:pt x="1079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4" name="object 194">
              <a:extLst>
                <a:ext uri="{FF2B5EF4-FFF2-40B4-BE49-F238E27FC236}">
                  <a16:creationId xmlns:a16="http://schemas.microsoft.com/office/drawing/2014/main" id="{D33C1625-5218-40DD-83B2-155449ACB4BE}"/>
                </a:ext>
              </a:extLst>
            </p:cNvPr>
            <p:cNvSpPr/>
            <p:nvPr/>
          </p:nvSpPr>
          <p:spPr>
            <a:xfrm>
              <a:off x="8175002" y="4502045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0819"/>
                  </a:lnTo>
                  <a:lnTo>
                    <a:pt x="41632" y="26602"/>
                  </a:lnTo>
                  <a:lnTo>
                    <a:pt x="51963" y="26602"/>
                  </a:lnTo>
                  <a:lnTo>
                    <a:pt x="51963" y="1850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8096"/>
                  </a:lnTo>
                  <a:lnTo>
                    <a:pt x="1608" y="19567"/>
                  </a:lnTo>
                  <a:lnTo>
                    <a:pt x="0" y="33542"/>
                  </a:lnTo>
                  <a:lnTo>
                    <a:pt x="9" y="42927"/>
                  </a:ln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398" y="72883"/>
                  </a:lnTo>
                  <a:lnTo>
                    <a:pt x="45024" y="68256"/>
                  </a:lnTo>
                  <a:lnTo>
                    <a:pt x="49650" y="63630"/>
                  </a:lnTo>
                  <a:lnTo>
                    <a:pt x="51963" y="57846"/>
                  </a:lnTo>
                  <a:lnTo>
                    <a:pt x="51963" y="50907"/>
                  </a:lnTo>
                  <a:lnTo>
                    <a:pt x="41632" y="50907"/>
                  </a:lnTo>
                  <a:lnTo>
                    <a:pt x="40398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5943"/>
                  </a:lnTo>
                  <a:lnTo>
                    <a:pt x="21895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5" name="object 195">
              <a:extLst>
                <a:ext uri="{FF2B5EF4-FFF2-40B4-BE49-F238E27FC236}">
                  <a16:creationId xmlns:a16="http://schemas.microsoft.com/office/drawing/2014/main" id="{63742282-2AF6-4FB4-9793-7538EB9C981C}"/>
                </a:ext>
              </a:extLst>
            </p:cNvPr>
            <p:cNvSpPr/>
            <p:nvPr/>
          </p:nvSpPr>
          <p:spPr>
            <a:xfrm>
              <a:off x="8237450" y="4502045"/>
              <a:ext cx="53196" cy="75196"/>
            </a:xfrm>
            <a:custGeom>
              <a:avLst/>
              <a:gdLst/>
              <a:ahLst/>
              <a:cxnLst/>
              <a:rect l="l" t="t" r="r" b="b"/>
              <a:pathLst>
                <a:path w="53196" h="75196">
                  <a:moveTo>
                    <a:pt x="42711" y="2313"/>
                  </a:moveTo>
                  <a:lnTo>
                    <a:pt x="35772" y="0"/>
                  </a:lnTo>
                  <a:lnTo>
                    <a:pt x="27754" y="0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398" y="23132"/>
                  </a:lnTo>
                  <a:lnTo>
                    <a:pt x="40398" y="31229"/>
                  </a:lnTo>
                  <a:lnTo>
                    <a:pt x="12643" y="31229"/>
                  </a:lnTo>
                  <a:lnTo>
                    <a:pt x="12643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close/>
                </a:path>
                <a:path w="53196" h="75196">
                  <a:moveTo>
                    <a:pt x="12643" y="72883"/>
                  </a:moveTo>
                  <a:lnTo>
                    <a:pt x="19582" y="75196"/>
                  </a:lnTo>
                  <a:lnTo>
                    <a:pt x="39319" y="75196"/>
                  </a:lnTo>
                  <a:lnTo>
                    <a:pt x="47337" y="71726"/>
                  </a:lnTo>
                  <a:lnTo>
                    <a:pt x="51963" y="64786"/>
                  </a:lnTo>
                  <a:lnTo>
                    <a:pt x="46257" y="56690"/>
                  </a:lnTo>
                  <a:lnTo>
                    <a:pt x="43944" y="60160"/>
                  </a:lnTo>
                  <a:lnTo>
                    <a:pt x="41632" y="62473"/>
                  </a:lnTo>
                  <a:lnTo>
                    <a:pt x="38085" y="63630"/>
                  </a:lnTo>
                  <a:lnTo>
                    <a:pt x="35772" y="64786"/>
                  </a:lnTo>
                  <a:lnTo>
                    <a:pt x="32380" y="65943"/>
                  </a:lnTo>
                  <a:lnTo>
                    <a:pt x="24208" y="65943"/>
                  </a:lnTo>
                  <a:lnTo>
                    <a:pt x="19582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643" y="50907"/>
                  </a:lnTo>
                  <a:lnTo>
                    <a:pt x="12643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951"/>
                  </a:lnTo>
                  <a:lnTo>
                    <a:pt x="1079" y="54377"/>
                  </a:lnTo>
                  <a:lnTo>
                    <a:pt x="3392" y="62473"/>
                  </a:lnTo>
                  <a:lnTo>
                    <a:pt x="8018" y="67099"/>
                  </a:lnTo>
                  <a:lnTo>
                    <a:pt x="12643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6" name="object 196">
              <a:extLst>
                <a:ext uri="{FF2B5EF4-FFF2-40B4-BE49-F238E27FC236}">
                  <a16:creationId xmlns:a16="http://schemas.microsoft.com/office/drawing/2014/main" id="{F86594CB-B328-401F-821F-E45D7B08252A}"/>
                </a:ext>
              </a:extLst>
            </p:cNvPr>
            <p:cNvSpPr/>
            <p:nvPr/>
          </p:nvSpPr>
          <p:spPr>
            <a:xfrm>
              <a:off x="8301132" y="4502045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018" y="33542"/>
                  </a:lnTo>
                  <a:lnTo>
                    <a:pt x="12643" y="38168"/>
                  </a:lnTo>
                  <a:lnTo>
                    <a:pt x="17269" y="39325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37"/>
                  </a:lnTo>
                  <a:lnTo>
                    <a:pt x="37006" y="50907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2883"/>
                  </a:lnTo>
                  <a:lnTo>
                    <a:pt x="18503" y="75196"/>
                  </a:lnTo>
                  <a:lnTo>
                    <a:pt x="33459" y="75196"/>
                  </a:lnTo>
                  <a:lnTo>
                    <a:pt x="39319" y="74039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7" name="object 186">
              <a:extLst>
                <a:ext uri="{FF2B5EF4-FFF2-40B4-BE49-F238E27FC236}">
                  <a16:creationId xmlns:a16="http://schemas.microsoft.com/office/drawing/2014/main" id="{5016E1D5-B87B-4BD6-8586-B61F7E488776}"/>
                </a:ext>
              </a:extLst>
            </p:cNvPr>
            <p:cNvSpPr/>
            <p:nvPr/>
          </p:nvSpPr>
          <p:spPr>
            <a:xfrm>
              <a:off x="8394727" y="4502045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37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6190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239" y="72883"/>
                  </a:lnTo>
                  <a:lnTo>
                    <a:pt x="3823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8" name="object 187">
              <a:extLst>
                <a:ext uri="{FF2B5EF4-FFF2-40B4-BE49-F238E27FC236}">
                  <a16:creationId xmlns:a16="http://schemas.microsoft.com/office/drawing/2014/main" id="{B2416C09-FC18-4814-9E35-60227B9D9C3F}"/>
                </a:ext>
              </a:extLst>
            </p:cNvPr>
            <p:cNvSpPr/>
            <p:nvPr/>
          </p:nvSpPr>
          <p:spPr>
            <a:xfrm>
              <a:off x="8460722" y="450204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1156"/>
                  </a:moveTo>
                  <a:lnTo>
                    <a:pt x="0" y="1156"/>
                  </a:lnTo>
                  <a:lnTo>
                    <a:pt x="0" y="74039"/>
                  </a:lnTo>
                  <a:lnTo>
                    <a:pt x="12643" y="74039"/>
                  </a:lnTo>
                  <a:lnTo>
                    <a:pt x="12643" y="20819"/>
                  </a:lnTo>
                  <a:lnTo>
                    <a:pt x="13877" y="1850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911" y="16875"/>
                  </a:lnTo>
                  <a:lnTo>
                    <a:pt x="42123" y="4370"/>
                  </a:lnTo>
                  <a:lnTo>
                    <a:pt x="30067" y="0"/>
                  </a:lnTo>
                  <a:lnTo>
                    <a:pt x="21895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9" name="object 188">
              <a:extLst>
                <a:ext uri="{FF2B5EF4-FFF2-40B4-BE49-F238E27FC236}">
                  <a16:creationId xmlns:a16="http://schemas.microsoft.com/office/drawing/2014/main" id="{5F3AC416-E86F-4EB1-ACCB-08BDB77499DB}"/>
                </a:ext>
              </a:extLst>
            </p:cNvPr>
            <p:cNvSpPr/>
            <p:nvPr/>
          </p:nvSpPr>
          <p:spPr>
            <a:xfrm>
              <a:off x="8524249" y="4473114"/>
              <a:ext cx="16190" cy="104127"/>
            </a:xfrm>
            <a:custGeom>
              <a:avLst/>
              <a:gdLst/>
              <a:ahLst/>
              <a:cxnLst/>
              <a:rect l="l" t="t" r="r" b="b"/>
              <a:pathLst>
                <a:path w="16190" h="104127">
                  <a:moveTo>
                    <a:pt x="16190" y="104127"/>
                  </a:moveTo>
                  <a:lnTo>
                    <a:pt x="15110" y="87934"/>
                  </a:lnTo>
                  <a:lnTo>
                    <a:pt x="12798" y="84464"/>
                  </a:lnTo>
                  <a:lnTo>
                    <a:pt x="11564" y="78681"/>
                  </a:lnTo>
                  <a:lnTo>
                    <a:pt x="10485" y="101814"/>
                  </a:lnTo>
                  <a:lnTo>
                    <a:pt x="16190" y="104127"/>
                  </a:lnTo>
                  <a:close/>
                </a:path>
                <a:path w="16190" h="104127">
                  <a:moveTo>
                    <a:pt x="10485" y="32401"/>
                  </a:moveTo>
                  <a:lnTo>
                    <a:pt x="5859" y="38184"/>
                  </a:lnTo>
                  <a:lnTo>
                    <a:pt x="5572" y="38662"/>
                  </a:lnTo>
                  <a:lnTo>
                    <a:pt x="1517" y="49082"/>
                  </a:lnTo>
                  <a:lnTo>
                    <a:pt x="0" y="63630"/>
                  </a:lnTo>
                  <a:lnTo>
                    <a:pt x="9" y="71858"/>
                  </a:lnTo>
                  <a:lnTo>
                    <a:pt x="1867" y="85943"/>
                  </a:lnTo>
                  <a:lnTo>
                    <a:pt x="6938" y="96031"/>
                  </a:lnTo>
                  <a:lnTo>
                    <a:pt x="10485" y="101814"/>
                  </a:lnTo>
                  <a:lnTo>
                    <a:pt x="11564" y="78681"/>
                  </a:lnTo>
                  <a:lnTo>
                    <a:pt x="11564" y="55533"/>
                  </a:lnTo>
                  <a:lnTo>
                    <a:pt x="12798" y="48593"/>
                  </a:lnTo>
                  <a:lnTo>
                    <a:pt x="15110" y="45124"/>
                  </a:lnTo>
                  <a:lnTo>
                    <a:pt x="18503" y="41654"/>
                  </a:lnTo>
                  <a:lnTo>
                    <a:pt x="22049" y="39340"/>
                  </a:lnTo>
                  <a:lnTo>
                    <a:pt x="33614" y="39340"/>
                  </a:lnTo>
                  <a:lnTo>
                    <a:pt x="37006" y="42810"/>
                  </a:lnTo>
                  <a:lnTo>
                    <a:pt x="40552" y="48593"/>
                  </a:lnTo>
                  <a:lnTo>
                    <a:pt x="40552" y="84464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7423" y="92561"/>
                  </a:lnTo>
                  <a:lnTo>
                    <a:pt x="15110" y="87934"/>
                  </a:lnTo>
                  <a:lnTo>
                    <a:pt x="16190" y="104127"/>
                  </a:lnTo>
                  <a:lnTo>
                    <a:pt x="31301" y="104127"/>
                  </a:lnTo>
                  <a:lnTo>
                    <a:pt x="37006" y="101814"/>
                  </a:lnTo>
                  <a:lnTo>
                    <a:pt x="40552" y="94874"/>
                  </a:lnTo>
                  <a:lnTo>
                    <a:pt x="41632" y="102970"/>
                  </a:lnTo>
                  <a:lnTo>
                    <a:pt x="52117" y="102970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7027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0" name="object 174">
              <a:extLst>
                <a:ext uri="{FF2B5EF4-FFF2-40B4-BE49-F238E27FC236}">
                  <a16:creationId xmlns:a16="http://schemas.microsoft.com/office/drawing/2014/main" id="{D0A7EFFD-1874-48B5-AEDB-5D6CFF86BABA}"/>
                </a:ext>
              </a:extLst>
            </p:cNvPr>
            <p:cNvSpPr/>
            <p:nvPr/>
          </p:nvSpPr>
          <p:spPr>
            <a:xfrm>
              <a:off x="5630203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1" name="object 175">
              <a:extLst>
                <a:ext uri="{FF2B5EF4-FFF2-40B4-BE49-F238E27FC236}">
                  <a16:creationId xmlns:a16="http://schemas.microsoft.com/office/drawing/2014/main" id="{75AE677E-E104-4C9E-A47D-DD94C5FFB53B}"/>
                </a:ext>
              </a:extLst>
            </p:cNvPr>
            <p:cNvSpPr/>
            <p:nvPr/>
          </p:nvSpPr>
          <p:spPr>
            <a:xfrm>
              <a:off x="5696043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1632" y="26602"/>
                  </a:lnTo>
                  <a:lnTo>
                    <a:pt x="41632" y="41638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2" name="object 176">
              <a:extLst>
                <a:ext uri="{FF2B5EF4-FFF2-40B4-BE49-F238E27FC236}">
                  <a16:creationId xmlns:a16="http://schemas.microsoft.com/office/drawing/2014/main" id="{7052DCCB-AA01-47C9-8E1B-D5C95C3FEA04}"/>
                </a:ext>
              </a:extLst>
            </p:cNvPr>
            <p:cNvSpPr/>
            <p:nvPr/>
          </p:nvSpPr>
          <p:spPr>
            <a:xfrm>
              <a:off x="5763117" y="4655923"/>
              <a:ext cx="53196" cy="102970"/>
            </a:xfrm>
            <a:custGeom>
              <a:avLst/>
              <a:gdLst/>
              <a:ahLst/>
              <a:cxnLst/>
              <a:rect l="l" t="t" r="r" b="b"/>
              <a:pathLst>
                <a:path w="53196" h="102970">
                  <a:moveTo>
                    <a:pt x="19736" y="65943"/>
                  </a:moveTo>
                  <a:lnTo>
                    <a:pt x="15110" y="62473"/>
                  </a:lnTo>
                  <a:lnTo>
                    <a:pt x="12798" y="57846"/>
                  </a:lnTo>
                  <a:lnTo>
                    <a:pt x="12798" y="19662"/>
                  </a:lnTo>
                  <a:lnTo>
                    <a:pt x="15110" y="13879"/>
                  </a:lnTo>
                  <a:lnTo>
                    <a:pt x="19736" y="11566"/>
                  </a:lnTo>
                  <a:lnTo>
                    <a:pt x="31301" y="11566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50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7006" y="76353"/>
                  </a:lnTo>
                  <a:lnTo>
                    <a:pt x="42865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96" y="23132"/>
                  </a:lnTo>
                  <a:lnTo>
                    <a:pt x="50883" y="13879"/>
                  </a:lnTo>
                  <a:lnTo>
                    <a:pt x="46257" y="9253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10409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2798" y="102970"/>
                  </a:lnTo>
                  <a:lnTo>
                    <a:pt x="12798" y="67099"/>
                  </a:lnTo>
                  <a:lnTo>
                    <a:pt x="16190" y="72883"/>
                  </a:lnTo>
                  <a:lnTo>
                    <a:pt x="19736" y="65943"/>
                  </a:lnTo>
                  <a:close/>
                </a:path>
                <a:path w="53196" h="102970">
                  <a:moveTo>
                    <a:pt x="37006" y="60160"/>
                  </a:moveTo>
                  <a:lnTo>
                    <a:pt x="34693" y="63630"/>
                  </a:lnTo>
                  <a:lnTo>
                    <a:pt x="31301" y="65943"/>
                  </a:lnTo>
                  <a:lnTo>
                    <a:pt x="19736" y="65943"/>
                  </a:lnTo>
                  <a:lnTo>
                    <a:pt x="16190" y="72883"/>
                  </a:lnTo>
                  <a:lnTo>
                    <a:pt x="22049" y="76353"/>
                  </a:lnTo>
                  <a:lnTo>
                    <a:pt x="3700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3" name="object 177">
              <a:extLst>
                <a:ext uri="{FF2B5EF4-FFF2-40B4-BE49-F238E27FC236}">
                  <a16:creationId xmlns:a16="http://schemas.microsoft.com/office/drawing/2014/main" id="{7D006914-ACD7-4923-B5AC-CD6DFC007EB0}"/>
                </a:ext>
              </a:extLst>
            </p:cNvPr>
            <p:cNvSpPr/>
            <p:nvPr/>
          </p:nvSpPr>
          <p:spPr>
            <a:xfrm>
              <a:off x="5837207" y="4626992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283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4" name="object 178">
              <a:extLst>
                <a:ext uri="{FF2B5EF4-FFF2-40B4-BE49-F238E27FC236}">
                  <a16:creationId xmlns:a16="http://schemas.microsoft.com/office/drawing/2014/main" id="{2E65C2A4-0C97-4482-88FA-82036D6BF4C6}"/>
                </a:ext>
              </a:extLst>
            </p:cNvPr>
            <p:cNvSpPr/>
            <p:nvPr/>
          </p:nvSpPr>
          <p:spPr>
            <a:xfrm>
              <a:off x="5861492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5" name="object 179">
              <a:extLst>
                <a:ext uri="{FF2B5EF4-FFF2-40B4-BE49-F238E27FC236}">
                  <a16:creationId xmlns:a16="http://schemas.microsoft.com/office/drawing/2014/main" id="{A530D236-04A7-4F0C-9E60-06EA01B28C93}"/>
                </a:ext>
              </a:extLst>
            </p:cNvPr>
            <p:cNvSpPr/>
            <p:nvPr/>
          </p:nvSpPr>
          <p:spPr>
            <a:xfrm>
              <a:off x="5889247" y="4655923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6690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643" y="56690"/>
                  </a:lnTo>
                  <a:lnTo>
                    <a:pt x="11564" y="50907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511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8096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6" name="object 180">
              <a:extLst>
                <a:ext uri="{FF2B5EF4-FFF2-40B4-BE49-F238E27FC236}">
                  <a16:creationId xmlns:a16="http://schemas.microsoft.com/office/drawing/2014/main" id="{D37DDA42-2ED9-4729-8915-95A1AB1A97FA}"/>
                </a:ext>
              </a:extLst>
            </p:cNvPr>
            <p:cNvSpPr/>
            <p:nvPr/>
          </p:nvSpPr>
          <p:spPr>
            <a:xfrm>
              <a:off x="5952928" y="4655923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13877" y="16192"/>
                  </a:move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1316"/>
                  </a:lnTo>
                  <a:lnTo>
                    <a:pt x="28834" y="64786"/>
                  </a:lnTo>
                  <a:lnTo>
                    <a:pt x="18503" y="64786"/>
                  </a:lnTo>
                  <a:lnTo>
                    <a:pt x="13877" y="62473"/>
                  </a:lnTo>
                  <a:lnTo>
                    <a:pt x="13877" y="76353"/>
                  </a:lnTo>
                  <a:lnTo>
                    <a:pt x="27754" y="76353"/>
                  </a:lnTo>
                  <a:lnTo>
                    <a:pt x="32380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49650" y="69413"/>
                  </a:lnTo>
                  <a:lnTo>
                    <a:pt x="48570" y="64786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6192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3877" y="76353"/>
                  </a:lnTo>
                  <a:lnTo>
                    <a:pt x="13877" y="62473"/>
                  </a:lnTo>
                  <a:lnTo>
                    <a:pt x="11564" y="57846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7" name="object 181">
              <a:extLst>
                <a:ext uri="{FF2B5EF4-FFF2-40B4-BE49-F238E27FC236}">
                  <a16:creationId xmlns:a16="http://schemas.microsoft.com/office/drawing/2014/main" id="{620CF13D-95E3-4666-9FF2-2B0883C85542}"/>
                </a:ext>
              </a:extLst>
            </p:cNvPr>
            <p:cNvSpPr/>
            <p:nvPr/>
          </p:nvSpPr>
          <p:spPr>
            <a:xfrm>
              <a:off x="6011830" y="4639715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128" y="18521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2561"/>
                  </a:lnTo>
                  <a:lnTo>
                    <a:pt x="27754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128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8" name="object 182">
              <a:extLst>
                <a:ext uri="{FF2B5EF4-FFF2-40B4-BE49-F238E27FC236}">
                  <a16:creationId xmlns:a16="http://schemas.microsoft.com/office/drawing/2014/main" id="{BA3E3091-3E35-4F50-A9EB-44ACB5AC033C}"/>
                </a:ext>
              </a:extLst>
            </p:cNvPr>
            <p:cNvSpPr/>
            <p:nvPr/>
          </p:nvSpPr>
          <p:spPr>
            <a:xfrm>
              <a:off x="6059321" y="4631619"/>
              <a:ext cx="12643" cy="98344"/>
            </a:xfrm>
            <a:custGeom>
              <a:avLst/>
              <a:gdLst/>
              <a:ahLst/>
              <a:cxnLst/>
              <a:rect l="l" t="t" r="r" b="b"/>
              <a:pathLst>
                <a:path w="12643" h="98344">
                  <a:moveTo>
                    <a:pt x="0" y="26617"/>
                  </a:moveTo>
                  <a:lnTo>
                    <a:pt x="0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  <a:path w="12643" h="98344">
                  <a:moveTo>
                    <a:pt x="12643" y="6939"/>
                  </a:moveTo>
                  <a:lnTo>
                    <a:pt x="12643" y="3469"/>
                  </a:lnTo>
                  <a:lnTo>
                    <a:pt x="10330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079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9" name="object 183">
              <a:extLst>
                <a:ext uri="{FF2B5EF4-FFF2-40B4-BE49-F238E27FC236}">
                  <a16:creationId xmlns:a16="http://schemas.microsoft.com/office/drawing/2014/main" id="{D12252AE-BFD4-44BF-B3E6-F5CD28D10630}"/>
                </a:ext>
              </a:extLst>
            </p:cNvPr>
            <p:cNvSpPr/>
            <p:nvPr/>
          </p:nvSpPr>
          <p:spPr>
            <a:xfrm>
              <a:off x="6087076" y="4655923"/>
              <a:ext cx="55509" cy="76353"/>
            </a:xfrm>
            <a:custGeom>
              <a:avLst/>
              <a:gdLst/>
              <a:ahLst/>
              <a:cxnLst/>
              <a:rect l="l" t="t" r="r" b="b"/>
              <a:pathLst>
                <a:path w="55509" h="76353">
                  <a:moveTo>
                    <a:pt x="12643" y="72883"/>
                  </a:moveTo>
                  <a:lnTo>
                    <a:pt x="19582" y="76353"/>
                  </a:lnTo>
                  <a:lnTo>
                    <a:pt x="18503" y="63630"/>
                  </a:lnTo>
                  <a:lnTo>
                    <a:pt x="16190" y="59003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7759"/>
                  </a:lnTo>
                  <a:lnTo>
                    <a:pt x="12643" y="21975"/>
                  </a:lnTo>
                  <a:lnTo>
                    <a:pt x="16190" y="17349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39319" y="17349"/>
                  </a:lnTo>
                  <a:lnTo>
                    <a:pt x="42711" y="21975"/>
                  </a:lnTo>
                  <a:lnTo>
                    <a:pt x="43944" y="27759"/>
                  </a:lnTo>
                  <a:lnTo>
                    <a:pt x="43944" y="42795"/>
                  </a:lnTo>
                  <a:lnTo>
                    <a:pt x="43767" y="47134"/>
                  </a:lnTo>
                  <a:lnTo>
                    <a:pt x="42711" y="72883"/>
                  </a:lnTo>
                  <a:lnTo>
                    <a:pt x="48570" y="67099"/>
                  </a:lnTo>
                  <a:lnTo>
                    <a:pt x="49081" y="66314"/>
                  </a:lnTo>
                  <a:lnTo>
                    <a:pt x="53902" y="55202"/>
                  </a:lnTo>
                  <a:lnTo>
                    <a:pt x="55509" y="41638"/>
                  </a:lnTo>
                  <a:lnTo>
                    <a:pt x="55508" y="33265"/>
                  </a:lnTo>
                  <a:lnTo>
                    <a:pt x="53585" y="19555"/>
                  </a:lnTo>
                  <a:lnTo>
                    <a:pt x="47337" y="9253"/>
                  </a:lnTo>
                  <a:lnTo>
                    <a:pt x="42711" y="3469"/>
                  </a:lnTo>
                  <a:lnTo>
                    <a:pt x="35772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2643" y="72883"/>
                  </a:lnTo>
                  <a:close/>
                </a:path>
                <a:path w="55509" h="76353">
                  <a:moveTo>
                    <a:pt x="18503" y="63630"/>
                  </a:moveTo>
                  <a:lnTo>
                    <a:pt x="19582" y="76353"/>
                  </a:lnTo>
                  <a:lnTo>
                    <a:pt x="35772" y="76353"/>
                  </a:lnTo>
                  <a:lnTo>
                    <a:pt x="42711" y="72883"/>
                  </a:lnTo>
                  <a:lnTo>
                    <a:pt x="43767" y="47134"/>
                  </a:lnTo>
                  <a:lnTo>
                    <a:pt x="38851" y="61137"/>
                  </a:lnTo>
                  <a:lnTo>
                    <a:pt x="27754" y="65943"/>
                  </a:lnTo>
                  <a:lnTo>
                    <a:pt x="23128" y="65943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0" name="object 184">
              <a:extLst>
                <a:ext uri="{FF2B5EF4-FFF2-40B4-BE49-F238E27FC236}">
                  <a16:creationId xmlns:a16="http://schemas.microsoft.com/office/drawing/2014/main" id="{C566EC7B-35B4-4B4D-96C0-A4D3E5FB3042}"/>
                </a:ext>
              </a:extLst>
            </p:cNvPr>
            <p:cNvSpPr/>
            <p:nvPr/>
          </p:nvSpPr>
          <p:spPr>
            <a:xfrm>
              <a:off x="6157542" y="4655923"/>
              <a:ext cx="48724" cy="74039"/>
            </a:xfrm>
            <a:custGeom>
              <a:avLst/>
              <a:gdLst/>
              <a:ahLst/>
              <a:cxnLst/>
              <a:rect l="l" t="t" r="r" b="b"/>
              <a:pathLst>
                <a:path w="48724" h="74039">
                  <a:moveTo>
                    <a:pt x="40996" y="4015"/>
                  </a:move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2798" y="18506"/>
                  </a:lnTo>
                  <a:lnTo>
                    <a:pt x="17423" y="13879"/>
                  </a:lnTo>
                  <a:lnTo>
                    <a:pt x="22049" y="11566"/>
                  </a:lnTo>
                  <a:lnTo>
                    <a:pt x="28988" y="11566"/>
                  </a:lnTo>
                  <a:lnTo>
                    <a:pt x="32380" y="12722"/>
                  </a:lnTo>
                  <a:lnTo>
                    <a:pt x="35926" y="17349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724" y="74039"/>
                  </a:lnTo>
                  <a:lnTo>
                    <a:pt x="48724" y="26602"/>
                  </a:lnTo>
                  <a:lnTo>
                    <a:pt x="47587" y="15800"/>
                  </a:lnTo>
                  <a:lnTo>
                    <a:pt x="40996" y="4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1" name="object 185">
              <a:extLst>
                <a:ext uri="{FF2B5EF4-FFF2-40B4-BE49-F238E27FC236}">
                  <a16:creationId xmlns:a16="http://schemas.microsoft.com/office/drawing/2014/main" id="{1266A3E6-3465-48D6-AF9A-575C9E9AE93D}"/>
                </a:ext>
              </a:extLst>
            </p:cNvPr>
            <p:cNvSpPr/>
            <p:nvPr/>
          </p:nvSpPr>
          <p:spPr>
            <a:xfrm>
              <a:off x="6221224" y="4655923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7423" y="64786"/>
                  </a:moveTo>
                  <a:lnTo>
                    <a:pt x="12798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423" y="76353"/>
                  </a:lnTo>
                  <a:lnTo>
                    <a:pt x="32380" y="76353"/>
                  </a:lnTo>
                  <a:lnTo>
                    <a:pt x="3823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50"/>
                  </a:lnTo>
                  <a:lnTo>
                    <a:pt x="47491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8172" y="6939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3128" y="42795"/>
                  </a:lnTo>
                  <a:lnTo>
                    <a:pt x="28988" y="45108"/>
                  </a:lnTo>
                  <a:lnTo>
                    <a:pt x="32380" y="47421"/>
                  </a:lnTo>
                  <a:lnTo>
                    <a:pt x="35926" y="50907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926" y="61316"/>
                  </a:lnTo>
                  <a:lnTo>
                    <a:pt x="32380" y="64786"/>
                  </a:lnTo>
                  <a:lnTo>
                    <a:pt x="28988" y="65943"/>
                  </a:lnTo>
                  <a:lnTo>
                    <a:pt x="20816" y="65943"/>
                  </a:lnTo>
                  <a:lnTo>
                    <a:pt x="17423" y="647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2" name="object 172">
              <a:extLst>
                <a:ext uri="{FF2B5EF4-FFF2-40B4-BE49-F238E27FC236}">
                  <a16:creationId xmlns:a16="http://schemas.microsoft.com/office/drawing/2014/main" id="{78FA4F7D-BF3E-4007-A94F-1DE5687E66CA}"/>
                </a:ext>
              </a:extLst>
            </p:cNvPr>
            <p:cNvSpPr/>
            <p:nvPr/>
          </p:nvSpPr>
          <p:spPr>
            <a:xfrm>
              <a:off x="549590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8503" y="63630"/>
                  </a:moveTo>
                  <a:lnTo>
                    <a:pt x="16190" y="60160"/>
                  </a:lnTo>
                  <a:lnTo>
                    <a:pt x="13877" y="55533"/>
                  </a:lnTo>
                  <a:lnTo>
                    <a:pt x="11564" y="49750"/>
                  </a:lnTo>
                  <a:lnTo>
                    <a:pt x="11564" y="32385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163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1632" y="50907"/>
                  </a:lnTo>
                  <a:lnTo>
                    <a:pt x="41632" y="55533"/>
                  </a:lnTo>
                  <a:lnTo>
                    <a:pt x="39319" y="5900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850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3" name="object 173">
              <a:extLst>
                <a:ext uri="{FF2B5EF4-FFF2-40B4-BE49-F238E27FC236}">
                  <a16:creationId xmlns:a16="http://schemas.microsoft.com/office/drawing/2014/main" id="{006E6EC4-405F-443A-853D-F9DEB7621605}"/>
                </a:ext>
              </a:extLst>
            </p:cNvPr>
            <p:cNvSpPr/>
            <p:nvPr/>
          </p:nvSpPr>
          <p:spPr>
            <a:xfrm>
              <a:off x="5561895" y="4871118"/>
              <a:ext cx="16190" cy="13879"/>
            </a:xfrm>
            <a:custGeom>
              <a:avLst/>
              <a:gdLst/>
              <a:ahLst/>
              <a:cxnLst/>
              <a:rect l="l" t="t" r="r" b="b"/>
              <a:pathLst>
                <a:path w="16190" h="13879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2643" y="13879"/>
                  </a:lnTo>
                  <a:lnTo>
                    <a:pt x="14956" y="10409"/>
                  </a:lnTo>
                  <a:lnTo>
                    <a:pt x="16190" y="6939"/>
                  </a:lnTo>
                  <a:lnTo>
                    <a:pt x="14956" y="3469"/>
                  </a:lnTo>
                  <a:lnTo>
                    <a:pt x="12643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4" name="object 159">
              <a:extLst>
                <a:ext uri="{FF2B5EF4-FFF2-40B4-BE49-F238E27FC236}">
                  <a16:creationId xmlns:a16="http://schemas.microsoft.com/office/drawing/2014/main" id="{7E6F8009-EB0D-4269-A54E-1780DFADC38F}"/>
                </a:ext>
              </a:extLst>
            </p:cNvPr>
            <p:cNvSpPr/>
            <p:nvPr/>
          </p:nvSpPr>
          <p:spPr>
            <a:xfrm>
              <a:off x="5620951" y="4847970"/>
              <a:ext cx="53196" cy="72898"/>
            </a:xfrm>
            <a:custGeom>
              <a:avLst/>
              <a:gdLst/>
              <a:ahLst/>
              <a:cxnLst/>
              <a:rect l="l" t="t" r="r" b="b"/>
              <a:pathLst>
                <a:path w="53196" h="72898">
                  <a:moveTo>
                    <a:pt x="23128" y="0"/>
                  </a:moveTo>
                  <a:lnTo>
                    <a:pt x="20816" y="11581"/>
                  </a:lnTo>
                  <a:lnTo>
                    <a:pt x="53196" y="11581"/>
                  </a:lnTo>
                  <a:lnTo>
                    <a:pt x="49650" y="0"/>
                  </a:lnTo>
                  <a:lnTo>
                    <a:pt x="23128" y="0"/>
                  </a:lnTo>
                  <a:close/>
                </a:path>
                <a:path w="53196" h="72898">
                  <a:moveTo>
                    <a:pt x="20816" y="11581"/>
                  </a:moveTo>
                  <a:lnTo>
                    <a:pt x="23128" y="0"/>
                  </a:lnTo>
                  <a:lnTo>
                    <a:pt x="37006" y="-43967"/>
                  </a:lnTo>
                  <a:lnTo>
                    <a:pt x="49650" y="0"/>
                  </a:lnTo>
                  <a:lnTo>
                    <a:pt x="53196" y="11581"/>
                  </a:lnTo>
                  <a:lnTo>
                    <a:pt x="61214" y="37027"/>
                  </a:lnTo>
                  <a:lnTo>
                    <a:pt x="74012" y="37027"/>
                  </a:lnTo>
                  <a:lnTo>
                    <a:pt x="41632" y="-61316"/>
                  </a:lnTo>
                  <a:lnTo>
                    <a:pt x="31146" y="-61316"/>
                  </a:lnTo>
                  <a:lnTo>
                    <a:pt x="0" y="37027"/>
                  </a:lnTo>
                  <a:lnTo>
                    <a:pt x="12643" y="37027"/>
                  </a:lnTo>
                  <a:lnTo>
                    <a:pt x="20816" y="1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5" name="object 160">
              <a:extLst>
                <a:ext uri="{FF2B5EF4-FFF2-40B4-BE49-F238E27FC236}">
                  <a16:creationId xmlns:a16="http://schemas.microsoft.com/office/drawing/2014/main" id="{331AAFFE-A42B-41F2-BE1F-0A317367F8E1}"/>
                </a:ext>
              </a:extLst>
            </p:cNvPr>
            <p:cNvSpPr/>
            <p:nvPr/>
          </p:nvSpPr>
          <p:spPr>
            <a:xfrm>
              <a:off x="5696043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6" name="object 161">
              <a:extLst>
                <a:ext uri="{FF2B5EF4-FFF2-40B4-BE49-F238E27FC236}">
                  <a16:creationId xmlns:a16="http://schemas.microsoft.com/office/drawing/2014/main" id="{BE6C97F1-BF6B-44FD-B49C-4AE5D0EDD835}"/>
                </a:ext>
              </a:extLst>
            </p:cNvPr>
            <p:cNvSpPr/>
            <p:nvPr/>
          </p:nvSpPr>
          <p:spPr>
            <a:xfrm>
              <a:off x="5757412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085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024" y="56690"/>
                  </a:lnTo>
                  <a:lnTo>
                    <a:pt x="42711" y="59003"/>
                  </a:lnTo>
                  <a:lnTo>
                    <a:pt x="38085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643" y="18506"/>
                  </a:lnTo>
                  <a:lnTo>
                    <a:pt x="14956" y="15036"/>
                  </a:lnTo>
                  <a:lnTo>
                    <a:pt x="17269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5772" y="13879"/>
                  </a:lnTo>
                  <a:lnTo>
                    <a:pt x="38085" y="17349"/>
                  </a:lnTo>
                  <a:lnTo>
                    <a:pt x="39319" y="21975"/>
                  </a:lnTo>
                  <a:lnTo>
                    <a:pt x="40398" y="2891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3" y="32269"/>
                  </a:lnTo>
                  <a:lnTo>
                    <a:pt x="50097" y="17739"/>
                  </a:lnTo>
                  <a:lnTo>
                    <a:pt x="45024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7" name="object 162">
              <a:extLst>
                <a:ext uri="{FF2B5EF4-FFF2-40B4-BE49-F238E27FC236}">
                  <a16:creationId xmlns:a16="http://schemas.microsoft.com/office/drawing/2014/main" id="{CE2D4CA2-4F24-4B8E-8199-DC6965C3CDFC}"/>
                </a:ext>
              </a:extLst>
            </p:cNvPr>
            <p:cNvSpPr/>
            <p:nvPr/>
          </p:nvSpPr>
          <p:spPr>
            <a:xfrm>
              <a:off x="5823252" y="4810958"/>
              <a:ext cx="28988" cy="74039"/>
            </a:xfrm>
            <a:custGeom>
              <a:avLst/>
              <a:gdLst/>
              <a:ahLst/>
              <a:cxnLst/>
              <a:rect l="l" t="t" r="r" b="b"/>
              <a:pathLst>
                <a:path w="28988" h="74039">
                  <a:moveTo>
                    <a:pt x="28988" y="1156"/>
                  </a:moveTo>
                  <a:lnTo>
                    <a:pt x="27754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4362" y="11566"/>
                  </a:lnTo>
                  <a:lnTo>
                    <a:pt x="28988" y="12722"/>
                  </a:lnTo>
                  <a:lnTo>
                    <a:pt x="28988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8" name="object 163">
              <a:extLst>
                <a:ext uri="{FF2B5EF4-FFF2-40B4-BE49-F238E27FC236}">
                  <a16:creationId xmlns:a16="http://schemas.microsoft.com/office/drawing/2014/main" id="{71E85F12-897B-4848-B2E3-F4FC57F5447E}"/>
                </a:ext>
              </a:extLst>
            </p:cNvPr>
            <p:cNvSpPr/>
            <p:nvPr/>
          </p:nvSpPr>
          <p:spPr>
            <a:xfrm>
              <a:off x="585917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2312" y="65943"/>
                  </a:moveTo>
                  <a:lnTo>
                    <a:pt x="5705" y="69413"/>
                  </a:lnTo>
                  <a:lnTo>
                    <a:pt x="9251" y="72883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2643" y="48593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39325"/>
                  </a:ln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146" y="61316"/>
                  </a:lnTo>
                  <a:lnTo>
                    <a:pt x="26521" y="64786"/>
                  </a:lnTo>
                  <a:lnTo>
                    <a:pt x="23128" y="64786"/>
                  </a:lnTo>
                  <a:lnTo>
                    <a:pt x="27754" y="75196"/>
                  </a:lnTo>
                  <a:lnTo>
                    <a:pt x="33459" y="71726"/>
                  </a:lnTo>
                  <a:lnTo>
                    <a:pt x="38085" y="65943"/>
                  </a:lnTo>
                  <a:lnTo>
                    <a:pt x="38085" y="69413"/>
                  </a:lnTo>
                  <a:lnTo>
                    <a:pt x="39319" y="74039"/>
                  </a:lnTo>
                  <a:lnTo>
                    <a:pt x="52117" y="74039"/>
                  </a:lnTo>
                  <a:lnTo>
                    <a:pt x="52117" y="72883"/>
                  </a:lnTo>
                  <a:lnTo>
                    <a:pt x="49804" y="68256"/>
                  </a:lnTo>
                  <a:lnTo>
                    <a:pt x="49804" y="20819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711" y="5783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10330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5855"/>
                  </a:lnTo>
                  <a:lnTo>
                    <a:pt x="339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  <a:path w="52117" h="75196">
                  <a:moveTo>
                    <a:pt x="21895" y="75196"/>
                  </a:moveTo>
                  <a:lnTo>
                    <a:pt x="27754" y="75196"/>
                  </a:lnTo>
                  <a:lnTo>
                    <a:pt x="23128" y="64786"/>
                  </a:lnTo>
                  <a:lnTo>
                    <a:pt x="19582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1895" y="75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9" name="object 164">
              <a:extLst>
                <a:ext uri="{FF2B5EF4-FFF2-40B4-BE49-F238E27FC236}">
                  <a16:creationId xmlns:a16="http://schemas.microsoft.com/office/drawing/2014/main" id="{44408D6D-535B-4993-8434-3211C2E33A71}"/>
                </a:ext>
              </a:extLst>
            </p:cNvPr>
            <p:cNvSpPr/>
            <p:nvPr/>
          </p:nvSpPr>
          <p:spPr>
            <a:xfrm>
              <a:off x="5923940" y="4810958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5859" y="96015"/>
                  </a:move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2049" y="102970"/>
                  </a:lnTo>
                  <a:lnTo>
                    <a:pt x="34693" y="102970"/>
                  </a:lnTo>
                  <a:lnTo>
                    <a:pt x="40552" y="99485"/>
                  </a:lnTo>
                  <a:lnTo>
                    <a:pt x="45178" y="94859"/>
                  </a:lnTo>
                  <a:lnTo>
                    <a:pt x="49804" y="90232"/>
                  </a:lnTo>
                  <a:lnTo>
                    <a:pt x="52117" y="83292"/>
                  </a:lnTo>
                  <a:lnTo>
                    <a:pt x="52117" y="1156"/>
                  </a:lnTo>
                  <a:lnTo>
                    <a:pt x="41632" y="1156"/>
                  </a:lnTo>
                  <a:lnTo>
                    <a:pt x="40552" y="9253"/>
                  </a:lnTo>
                  <a:lnTo>
                    <a:pt x="37006" y="2313"/>
                  </a:lnTo>
                  <a:lnTo>
                    <a:pt x="31301" y="0"/>
                  </a:lnTo>
                  <a:lnTo>
                    <a:pt x="24362" y="0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552" y="19662"/>
                  </a:lnTo>
                  <a:lnTo>
                    <a:pt x="40552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2049" y="64786"/>
                  </a:lnTo>
                  <a:lnTo>
                    <a:pt x="17423" y="62473"/>
                  </a:lnTo>
                  <a:lnTo>
                    <a:pt x="15110" y="59003"/>
                  </a:lnTo>
                  <a:lnTo>
                    <a:pt x="12798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0485" y="2313"/>
                  </a:lnTo>
                  <a:lnTo>
                    <a:pt x="5859" y="8096"/>
                  </a:lnTo>
                  <a:lnTo>
                    <a:pt x="5572" y="8577"/>
                  </a:lnTo>
                  <a:lnTo>
                    <a:pt x="1517" y="19440"/>
                  </a:lnTo>
                  <a:lnTo>
                    <a:pt x="0" y="33542"/>
                  </a:lnTo>
                  <a:lnTo>
                    <a:pt x="5" y="42597"/>
                  </a:lnTo>
                  <a:lnTo>
                    <a:pt x="1686" y="56892"/>
                  </a:lnTo>
                  <a:lnTo>
                    <a:pt x="5859" y="67099"/>
                  </a:lnTo>
                  <a:lnTo>
                    <a:pt x="10485" y="71726"/>
                  </a:lnTo>
                  <a:lnTo>
                    <a:pt x="16190" y="75196"/>
                  </a:lnTo>
                  <a:lnTo>
                    <a:pt x="31301" y="75196"/>
                  </a:lnTo>
                  <a:lnTo>
                    <a:pt x="35926" y="71726"/>
                  </a:lnTo>
                  <a:lnTo>
                    <a:pt x="40552" y="67099"/>
                  </a:lnTo>
                  <a:lnTo>
                    <a:pt x="40552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9251" y="84449"/>
                  </a:lnTo>
                  <a:lnTo>
                    <a:pt x="3546" y="93702"/>
                  </a:lnTo>
                  <a:lnTo>
                    <a:pt x="5859" y="96015"/>
                  </a:lnTo>
                  <a:close/>
                </a:path>
                <a:path w="52117" h="102970">
                  <a:moveTo>
                    <a:pt x="16190" y="0"/>
                  </a:moveTo>
                  <a:lnTo>
                    <a:pt x="10485" y="2313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4362" y="0"/>
                  </a:lnTo>
                  <a:lnTo>
                    <a:pt x="16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0" name="object 165">
              <a:extLst>
                <a:ext uri="{FF2B5EF4-FFF2-40B4-BE49-F238E27FC236}">
                  <a16:creationId xmlns:a16="http://schemas.microsoft.com/office/drawing/2014/main" id="{4C412200-DDB7-4CDA-926E-33F688762AA8}"/>
                </a:ext>
              </a:extLst>
            </p:cNvPr>
            <p:cNvSpPr/>
            <p:nvPr/>
          </p:nvSpPr>
          <p:spPr>
            <a:xfrm>
              <a:off x="5991014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1" name="object 166">
              <a:extLst>
                <a:ext uri="{FF2B5EF4-FFF2-40B4-BE49-F238E27FC236}">
                  <a16:creationId xmlns:a16="http://schemas.microsoft.com/office/drawing/2014/main" id="{4F87526C-C44A-434C-98FE-1D1A1BC97A76}"/>
                </a:ext>
              </a:extLst>
            </p:cNvPr>
            <p:cNvSpPr/>
            <p:nvPr/>
          </p:nvSpPr>
          <p:spPr>
            <a:xfrm>
              <a:off x="608013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2" name="object 167">
              <a:extLst>
                <a:ext uri="{FF2B5EF4-FFF2-40B4-BE49-F238E27FC236}">
                  <a16:creationId xmlns:a16="http://schemas.microsoft.com/office/drawing/2014/main" id="{6557FAC1-BEF7-4BCE-BD0F-1875B2E678CB}"/>
                </a:ext>
              </a:extLst>
            </p:cNvPr>
            <p:cNvSpPr/>
            <p:nvPr/>
          </p:nvSpPr>
          <p:spPr>
            <a:xfrm>
              <a:off x="6126395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0" y="6939"/>
                  </a:moveTo>
                  <a:lnTo>
                    <a:pt x="1079" y="10409"/>
                  </a:lnTo>
                  <a:lnTo>
                    <a:pt x="3392" y="13879"/>
                  </a:lnTo>
                  <a:lnTo>
                    <a:pt x="11564" y="13879"/>
                  </a:lnTo>
                  <a:lnTo>
                    <a:pt x="13877" y="10409"/>
                  </a:lnTo>
                  <a:lnTo>
                    <a:pt x="13877" y="5783"/>
                  </a:lnTo>
                  <a:lnTo>
                    <a:pt x="12643" y="2313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3" name="object 168">
              <a:extLst>
                <a:ext uri="{FF2B5EF4-FFF2-40B4-BE49-F238E27FC236}">
                  <a16:creationId xmlns:a16="http://schemas.microsoft.com/office/drawing/2014/main" id="{D4D4B549-41F0-4B2D-B0D5-6FFE7E3DCE6C}"/>
                </a:ext>
              </a:extLst>
            </p:cNvPr>
            <p:cNvSpPr/>
            <p:nvPr/>
          </p:nvSpPr>
          <p:spPr>
            <a:xfrm>
              <a:off x="6157542" y="4810958"/>
              <a:ext cx="85731" cy="74039"/>
            </a:xfrm>
            <a:custGeom>
              <a:avLst/>
              <a:gdLst/>
              <a:ahLst/>
              <a:cxnLst/>
              <a:rect l="l" t="t" r="r" b="b"/>
              <a:pathLst>
                <a:path w="85731" h="74039">
                  <a:moveTo>
                    <a:pt x="48724" y="20819"/>
                  </a:moveTo>
                  <a:lnTo>
                    <a:pt x="49804" y="17349"/>
                  </a:lnTo>
                  <a:lnTo>
                    <a:pt x="52117" y="13879"/>
                  </a:lnTo>
                  <a:lnTo>
                    <a:pt x="54430" y="11566"/>
                  </a:lnTo>
                  <a:lnTo>
                    <a:pt x="57976" y="10409"/>
                  </a:lnTo>
                  <a:lnTo>
                    <a:pt x="64915" y="10409"/>
                  </a:lnTo>
                  <a:lnTo>
                    <a:pt x="68307" y="11566"/>
                  </a:lnTo>
                  <a:lnTo>
                    <a:pt x="71853" y="16192"/>
                  </a:lnTo>
                  <a:lnTo>
                    <a:pt x="72933" y="20819"/>
                  </a:lnTo>
                  <a:lnTo>
                    <a:pt x="72933" y="74039"/>
                  </a:lnTo>
                  <a:lnTo>
                    <a:pt x="85731" y="74039"/>
                  </a:lnTo>
                  <a:lnTo>
                    <a:pt x="85731" y="24289"/>
                  </a:lnTo>
                  <a:lnTo>
                    <a:pt x="84242" y="15314"/>
                  </a:lnTo>
                  <a:lnTo>
                    <a:pt x="77276" y="3828"/>
                  </a:lnTo>
                  <a:lnTo>
                    <a:pt x="64915" y="0"/>
                  </a:lnTo>
                  <a:lnTo>
                    <a:pt x="56742" y="0"/>
                  </a:lnTo>
                  <a:lnTo>
                    <a:pt x="49804" y="3469"/>
                  </a:lnTo>
                  <a:lnTo>
                    <a:pt x="45178" y="10409"/>
                  </a:lnTo>
                  <a:lnTo>
                    <a:pt x="41632" y="3469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5110" y="2313"/>
                  </a:lnTo>
                  <a:lnTo>
                    <a:pt x="10485" y="8096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3877" y="12722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5926" y="15036"/>
                  </a:lnTo>
                  <a:lnTo>
                    <a:pt x="35926" y="74039"/>
                  </a:lnTo>
                  <a:lnTo>
                    <a:pt x="48724" y="74039"/>
                  </a:lnTo>
                  <a:lnTo>
                    <a:pt x="48724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4" name="object 169">
              <a:extLst>
                <a:ext uri="{FF2B5EF4-FFF2-40B4-BE49-F238E27FC236}">
                  <a16:creationId xmlns:a16="http://schemas.microsoft.com/office/drawing/2014/main" id="{AE919151-A5D0-4DD1-B00B-0EE04A083B83}"/>
                </a:ext>
              </a:extLst>
            </p:cNvPr>
            <p:cNvSpPr/>
            <p:nvPr/>
          </p:nvSpPr>
          <p:spPr>
            <a:xfrm>
              <a:off x="6258230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38239" y="75196"/>
                  </a:lnTo>
                  <a:lnTo>
                    <a:pt x="46257" y="71726"/>
                  </a:lnTo>
                  <a:lnTo>
                    <a:pt x="50883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742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9"/>
                  </a:lnTo>
                  <a:lnTo>
                    <a:pt x="39319" y="21975"/>
                  </a:lnTo>
                  <a:lnTo>
                    <a:pt x="40552" y="2891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5" name="object 170">
              <a:extLst>
                <a:ext uri="{FF2B5EF4-FFF2-40B4-BE49-F238E27FC236}">
                  <a16:creationId xmlns:a16="http://schemas.microsoft.com/office/drawing/2014/main" id="{F0BAFB29-ADF2-4142-8C92-15EFC2A4B853}"/>
                </a:ext>
              </a:extLst>
            </p:cNvPr>
            <p:cNvSpPr/>
            <p:nvPr/>
          </p:nvSpPr>
          <p:spPr>
            <a:xfrm>
              <a:off x="6346120" y="4794750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4693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7754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4693" y="26617"/>
                  </a:lnTo>
                  <a:lnTo>
                    <a:pt x="34693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6" name="object 171">
              <a:extLst>
                <a:ext uri="{FF2B5EF4-FFF2-40B4-BE49-F238E27FC236}">
                  <a16:creationId xmlns:a16="http://schemas.microsoft.com/office/drawing/2014/main" id="{3B742616-5899-49E0-B9D1-78782FCF063D}"/>
                </a:ext>
              </a:extLst>
            </p:cNvPr>
            <p:cNvSpPr/>
            <p:nvPr/>
          </p:nvSpPr>
          <p:spPr>
            <a:xfrm>
              <a:off x="6390065" y="4810958"/>
              <a:ext cx="55509" cy="75196"/>
            </a:xfrm>
            <a:custGeom>
              <a:avLst/>
              <a:gdLst/>
              <a:ahLst/>
              <a:cxnLst/>
              <a:rect l="l" t="t" r="r" b="b"/>
              <a:pathLst>
                <a:path w="55509" h="75196">
                  <a:moveTo>
                    <a:pt x="12798" y="71726"/>
                  </a:moveTo>
                  <a:lnTo>
                    <a:pt x="19736" y="75196"/>
                  </a:lnTo>
                  <a:lnTo>
                    <a:pt x="18503" y="62473"/>
                  </a:ln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8503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42865" y="71726"/>
                  </a:lnTo>
                  <a:lnTo>
                    <a:pt x="48570" y="65943"/>
                  </a:lnTo>
                  <a:lnTo>
                    <a:pt x="49081" y="65278"/>
                  </a:lnTo>
                  <a:lnTo>
                    <a:pt x="53902" y="54462"/>
                  </a:lnTo>
                  <a:lnTo>
                    <a:pt x="55509" y="40482"/>
                  </a:lnTo>
                  <a:lnTo>
                    <a:pt x="55509" y="33324"/>
                  </a:lnTo>
                  <a:lnTo>
                    <a:pt x="53612" y="19578"/>
                  </a:lnTo>
                  <a:lnTo>
                    <a:pt x="47491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0" y="52063"/>
                  </a:lnTo>
                  <a:lnTo>
                    <a:pt x="2312" y="60160"/>
                  </a:lnTo>
                  <a:lnTo>
                    <a:pt x="6938" y="65943"/>
                  </a:lnTo>
                  <a:lnTo>
                    <a:pt x="12798" y="71726"/>
                  </a:lnTo>
                  <a:close/>
                </a:path>
                <a:path w="55509" h="75196">
                  <a:moveTo>
                    <a:pt x="18503" y="62473"/>
                  </a:moveTo>
                  <a:lnTo>
                    <a:pt x="19736" y="75196"/>
                  </a:lnTo>
                  <a:lnTo>
                    <a:pt x="35926" y="75196"/>
                  </a:lnTo>
                  <a:lnTo>
                    <a:pt x="42865" y="71726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8503" y="62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7" name="object 155">
              <a:extLst>
                <a:ext uri="{FF2B5EF4-FFF2-40B4-BE49-F238E27FC236}">
                  <a16:creationId xmlns:a16="http://schemas.microsoft.com/office/drawing/2014/main" id="{51A7A9D0-7818-4372-8193-1BAE3431DD29}"/>
                </a:ext>
              </a:extLst>
            </p:cNvPr>
            <p:cNvSpPr/>
            <p:nvPr/>
          </p:nvSpPr>
          <p:spPr>
            <a:xfrm>
              <a:off x="6483814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8" name="object 156">
              <a:extLst>
                <a:ext uri="{FF2B5EF4-FFF2-40B4-BE49-F238E27FC236}">
                  <a16:creationId xmlns:a16="http://schemas.microsoft.com/office/drawing/2014/main" id="{EB94B733-E353-424E-B325-56CA91AB1C89}"/>
                </a:ext>
              </a:extLst>
            </p:cNvPr>
            <p:cNvSpPr/>
            <p:nvPr/>
          </p:nvSpPr>
          <p:spPr>
            <a:xfrm>
              <a:off x="6530072" y="4812115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859" y="67099"/>
                  </a:lnTo>
                  <a:lnTo>
                    <a:pt x="8172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72883"/>
                  </a:lnTo>
                  <a:lnTo>
                    <a:pt x="48570" y="72883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988" y="63630"/>
                  </a:lnTo>
                  <a:lnTo>
                    <a:pt x="15110" y="63630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9" name="object 157">
              <a:extLst>
                <a:ext uri="{FF2B5EF4-FFF2-40B4-BE49-F238E27FC236}">
                  <a16:creationId xmlns:a16="http://schemas.microsoft.com/office/drawing/2014/main" id="{4E2377A6-D6FB-42E0-B1DA-12888F9825A1}"/>
                </a:ext>
              </a:extLst>
            </p:cNvPr>
            <p:cNvSpPr/>
            <p:nvPr/>
          </p:nvSpPr>
          <p:spPr>
            <a:xfrm>
              <a:off x="659606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0" name="object 158">
              <a:extLst>
                <a:ext uri="{FF2B5EF4-FFF2-40B4-BE49-F238E27FC236}">
                  <a16:creationId xmlns:a16="http://schemas.microsoft.com/office/drawing/2014/main" id="{F16E1794-CCF8-4A49-844D-AD4031A3534D}"/>
                </a:ext>
              </a:extLst>
            </p:cNvPr>
            <p:cNvSpPr/>
            <p:nvPr/>
          </p:nvSpPr>
          <p:spPr>
            <a:xfrm>
              <a:off x="6636465" y="4810958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3877" y="17349"/>
                  </a:moveTo>
                  <a:lnTo>
                    <a:pt x="16190" y="15036"/>
                  </a:lnTo>
                  <a:lnTo>
                    <a:pt x="20816" y="11566"/>
                  </a:lnTo>
                  <a:lnTo>
                    <a:pt x="25441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399" y="15678"/>
                  </a:lnTo>
                  <a:lnTo>
                    <a:pt x="42060" y="3848"/>
                  </a:lnTo>
                  <a:lnTo>
                    <a:pt x="30067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lnTo>
                    <a:pt x="12798" y="20819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1" name="object 146">
              <a:extLst>
                <a:ext uri="{FF2B5EF4-FFF2-40B4-BE49-F238E27FC236}">
                  <a16:creationId xmlns:a16="http://schemas.microsoft.com/office/drawing/2014/main" id="{55D8110E-B638-4B36-95B9-23B02E5CB386}"/>
                </a:ext>
              </a:extLst>
            </p:cNvPr>
            <p:cNvSpPr/>
            <p:nvPr/>
          </p:nvSpPr>
          <p:spPr>
            <a:xfrm>
              <a:off x="6731294" y="4810958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17423" y="63630"/>
                  </a:moveTo>
                  <a:lnTo>
                    <a:pt x="12798" y="59003"/>
                  </a:lnTo>
                  <a:lnTo>
                    <a:pt x="11564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7423" y="75196"/>
                  </a:lnTo>
                  <a:lnTo>
                    <a:pt x="32380" y="75196"/>
                  </a:lnTo>
                  <a:lnTo>
                    <a:pt x="38239" y="72883"/>
                  </a:lnTo>
                  <a:lnTo>
                    <a:pt x="42865" y="69413"/>
                  </a:lnTo>
                  <a:lnTo>
                    <a:pt x="46257" y="65943"/>
                  </a:lnTo>
                  <a:lnTo>
                    <a:pt x="48570" y="60160"/>
                  </a:lnTo>
                  <a:lnTo>
                    <a:pt x="48570" y="49750"/>
                  </a:lnTo>
                  <a:lnTo>
                    <a:pt x="47491" y="45108"/>
                  </a:lnTo>
                  <a:lnTo>
                    <a:pt x="43944" y="41638"/>
                  </a:lnTo>
                  <a:lnTo>
                    <a:pt x="40552" y="38168"/>
                  </a:lnTo>
                  <a:lnTo>
                    <a:pt x="34693" y="34698"/>
                  </a:lnTo>
                  <a:lnTo>
                    <a:pt x="26675" y="31229"/>
                  </a:lnTo>
                  <a:lnTo>
                    <a:pt x="20816" y="28915"/>
                  </a:lnTo>
                  <a:lnTo>
                    <a:pt x="17423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lnTo>
                    <a:pt x="15110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301" y="11566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1156"/>
                  </a:lnTo>
                  <a:lnTo>
                    <a:pt x="8172" y="5783"/>
                  </a:lnTo>
                  <a:lnTo>
                    <a:pt x="3546" y="9253"/>
                  </a:lnTo>
                  <a:lnTo>
                    <a:pt x="1233" y="13879"/>
                  </a:lnTo>
                  <a:lnTo>
                    <a:pt x="1233" y="23132"/>
                  </a:lnTo>
                  <a:lnTo>
                    <a:pt x="2312" y="26602"/>
                  </a:lnTo>
                  <a:lnTo>
                    <a:pt x="3546" y="28915"/>
                  </a:lnTo>
                  <a:lnTo>
                    <a:pt x="6938" y="33542"/>
                  </a:lnTo>
                  <a:lnTo>
                    <a:pt x="11564" y="37012"/>
                  </a:lnTo>
                  <a:lnTo>
                    <a:pt x="16190" y="39325"/>
                  </a:lnTo>
                  <a:lnTo>
                    <a:pt x="23128" y="41638"/>
                  </a:lnTo>
                  <a:lnTo>
                    <a:pt x="28988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7006" y="52063"/>
                  </a:lnTo>
                  <a:lnTo>
                    <a:pt x="37006" y="55533"/>
                  </a:lnTo>
                  <a:lnTo>
                    <a:pt x="35926" y="60160"/>
                  </a:lnTo>
                  <a:lnTo>
                    <a:pt x="32380" y="63630"/>
                  </a:lnTo>
                  <a:lnTo>
                    <a:pt x="28988" y="64786"/>
                  </a:lnTo>
                  <a:lnTo>
                    <a:pt x="20816" y="64786"/>
                  </a:lnTo>
                  <a:lnTo>
                    <a:pt x="17423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2" name="object 147">
              <a:extLst>
                <a:ext uri="{FF2B5EF4-FFF2-40B4-BE49-F238E27FC236}">
                  <a16:creationId xmlns:a16="http://schemas.microsoft.com/office/drawing/2014/main" id="{C7F5B9E8-1E85-46D4-8AC6-96DE16A29907}"/>
                </a:ext>
              </a:extLst>
            </p:cNvPr>
            <p:cNvSpPr/>
            <p:nvPr/>
          </p:nvSpPr>
          <p:spPr>
            <a:xfrm>
              <a:off x="6788037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3" name="object 148">
              <a:extLst>
                <a:ext uri="{FF2B5EF4-FFF2-40B4-BE49-F238E27FC236}">
                  <a16:creationId xmlns:a16="http://schemas.microsoft.com/office/drawing/2014/main" id="{2AC9959A-1BDC-495A-A9F9-ACB1F9F72DD5}"/>
                </a:ext>
              </a:extLst>
            </p:cNvPr>
            <p:cNvSpPr/>
            <p:nvPr/>
          </p:nvSpPr>
          <p:spPr>
            <a:xfrm>
              <a:off x="6834295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798" y="74039"/>
                  </a:moveTo>
                  <a:lnTo>
                    <a:pt x="12798" y="21975"/>
                  </a:lnTo>
                  <a:lnTo>
                    <a:pt x="15110" y="15036"/>
                  </a:lnTo>
                  <a:lnTo>
                    <a:pt x="18503" y="11566"/>
                  </a:lnTo>
                  <a:lnTo>
                    <a:pt x="26675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0"/>
                  </a:lnTo>
                  <a:lnTo>
                    <a:pt x="19736" y="0"/>
                  </a:lnTo>
                  <a:lnTo>
                    <a:pt x="15110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4" name="object 149">
              <a:extLst>
                <a:ext uri="{FF2B5EF4-FFF2-40B4-BE49-F238E27FC236}">
                  <a16:creationId xmlns:a16="http://schemas.microsoft.com/office/drawing/2014/main" id="{0F96AB92-69BE-4A98-BF25-F35ED2338CBB}"/>
                </a:ext>
              </a:extLst>
            </p:cNvPr>
            <p:cNvSpPr/>
            <p:nvPr/>
          </p:nvSpPr>
          <p:spPr>
            <a:xfrm>
              <a:off x="6871301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48570" y="13879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2798" y="20819"/>
                  </a:lnTo>
                  <a:lnTo>
                    <a:pt x="12798" y="17349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lnTo>
                    <a:pt x="24362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3614" y="60160"/>
                  </a:lnTo>
                  <a:lnTo>
                    <a:pt x="28988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8570" y="63630"/>
                  </a:lnTo>
                  <a:lnTo>
                    <a:pt x="48570" y="13879"/>
                  </a:lnTo>
                  <a:close/>
                </a:path>
                <a:path w="50883" h="75196">
                  <a:moveTo>
                    <a:pt x="12798" y="60160"/>
                  </a:moveTo>
                  <a:lnTo>
                    <a:pt x="11564" y="56690"/>
                  </a:lnTo>
                  <a:lnTo>
                    <a:pt x="11564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2312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5" name="object 150">
              <a:extLst>
                <a:ext uri="{FF2B5EF4-FFF2-40B4-BE49-F238E27FC236}">
                  <a16:creationId xmlns:a16="http://schemas.microsoft.com/office/drawing/2014/main" id="{36317BEF-814C-471A-A8D0-B7EE2062711E}"/>
                </a:ext>
              </a:extLst>
            </p:cNvPr>
            <p:cNvSpPr/>
            <p:nvPr/>
          </p:nvSpPr>
          <p:spPr>
            <a:xfrm>
              <a:off x="6930357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28834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6" name="object 151">
              <a:extLst>
                <a:ext uri="{FF2B5EF4-FFF2-40B4-BE49-F238E27FC236}">
                  <a16:creationId xmlns:a16="http://schemas.microsoft.com/office/drawing/2014/main" id="{4F1BF336-65EC-4379-84A1-A805561C78A4}"/>
                </a:ext>
              </a:extLst>
            </p:cNvPr>
            <p:cNvSpPr/>
            <p:nvPr/>
          </p:nvSpPr>
          <p:spPr>
            <a:xfrm>
              <a:off x="697538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59003"/>
                  </a:lnTo>
                  <a:lnTo>
                    <a:pt x="38239" y="62473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823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07" y="32269"/>
                  </a:lnTo>
                  <a:lnTo>
                    <a:pt x="50251" y="17739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7" name="object 152">
              <a:extLst>
                <a:ext uri="{FF2B5EF4-FFF2-40B4-BE49-F238E27FC236}">
                  <a16:creationId xmlns:a16="http://schemas.microsoft.com/office/drawing/2014/main" id="{EAF77E4B-EB3E-4737-8FCC-DE8975E4020C}"/>
                </a:ext>
              </a:extLst>
            </p:cNvPr>
            <p:cNvSpPr/>
            <p:nvPr/>
          </p:nvSpPr>
          <p:spPr>
            <a:xfrm>
              <a:off x="7039063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8018" y="84449"/>
                  </a:move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0816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76353"/>
                  </a:lnTo>
                  <a:lnTo>
                    <a:pt x="39319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8" name="object 153">
              <a:extLst>
                <a:ext uri="{FF2B5EF4-FFF2-40B4-BE49-F238E27FC236}">
                  <a16:creationId xmlns:a16="http://schemas.microsoft.com/office/drawing/2014/main" id="{AB5352C9-80CC-4CC1-A6F6-5FCEA1D14463}"/>
                </a:ext>
              </a:extLst>
            </p:cNvPr>
            <p:cNvSpPr/>
            <p:nvPr/>
          </p:nvSpPr>
          <p:spPr>
            <a:xfrm>
              <a:off x="7108450" y="4785497"/>
              <a:ext cx="13877" cy="99501"/>
            </a:xfrm>
            <a:custGeom>
              <a:avLst/>
              <a:gdLst/>
              <a:ahLst/>
              <a:cxnLst/>
              <a:rect l="l" t="t" r="r" b="b"/>
              <a:pathLst>
                <a:path w="13877" h="99501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0" y="3469"/>
                  </a:lnTo>
                  <a:close/>
                </a:path>
                <a:path w="13877" h="99501">
                  <a:moveTo>
                    <a:pt x="0" y="26617"/>
                  </a:moveTo>
                  <a:lnTo>
                    <a:pt x="0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9" name="object 154">
              <a:extLst>
                <a:ext uri="{FF2B5EF4-FFF2-40B4-BE49-F238E27FC236}">
                  <a16:creationId xmlns:a16="http://schemas.microsoft.com/office/drawing/2014/main" id="{6B5800DD-625C-4373-B4C8-52F0FD79FF68}"/>
                </a:ext>
              </a:extLst>
            </p:cNvPr>
            <p:cNvSpPr/>
            <p:nvPr/>
          </p:nvSpPr>
          <p:spPr>
            <a:xfrm>
              <a:off x="7136205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301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798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0" name="object 133">
              <a:extLst>
                <a:ext uri="{FF2B5EF4-FFF2-40B4-BE49-F238E27FC236}">
                  <a16:creationId xmlns:a16="http://schemas.microsoft.com/office/drawing/2014/main" id="{1FFA2386-526B-4FC2-A41C-22488FE91AB7}"/>
                </a:ext>
              </a:extLst>
            </p:cNvPr>
            <p:cNvSpPr/>
            <p:nvPr/>
          </p:nvSpPr>
          <p:spPr>
            <a:xfrm>
              <a:off x="7239745" y="4786654"/>
              <a:ext cx="0" cy="98344"/>
            </a:xfrm>
            <a:custGeom>
              <a:avLst/>
              <a:gdLst/>
              <a:ahLst/>
              <a:cxnLst/>
              <a:rect l="l" t="t" r="r" b="b"/>
              <a:pathLst>
                <a:path h="98344">
                  <a:moveTo>
                    <a:pt x="0" y="0"/>
                  </a:moveTo>
                  <a:lnTo>
                    <a:pt x="0" y="98344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1" name="object 134">
              <a:extLst>
                <a:ext uri="{FF2B5EF4-FFF2-40B4-BE49-F238E27FC236}">
                  <a16:creationId xmlns:a16="http://schemas.microsoft.com/office/drawing/2014/main" id="{11CC5148-C448-442C-8999-EB6ADFC307D0}"/>
                </a:ext>
              </a:extLst>
            </p:cNvPr>
            <p:cNvSpPr/>
            <p:nvPr/>
          </p:nvSpPr>
          <p:spPr>
            <a:xfrm>
              <a:off x="7263414" y="4785497"/>
              <a:ext cx="65994" cy="100657"/>
            </a:xfrm>
            <a:custGeom>
              <a:avLst/>
              <a:gdLst/>
              <a:ahLst/>
              <a:cxnLst/>
              <a:rect l="l" t="t" r="r" b="b"/>
              <a:pathLst>
                <a:path w="65994" h="100657">
                  <a:moveTo>
                    <a:pt x="20816" y="0"/>
                  </a:moveTo>
                  <a:lnTo>
                    <a:pt x="15110" y="2313"/>
                  </a:lnTo>
                  <a:lnTo>
                    <a:pt x="11564" y="5783"/>
                  </a:lnTo>
                  <a:lnTo>
                    <a:pt x="8172" y="10409"/>
                  </a:lnTo>
                  <a:lnTo>
                    <a:pt x="5859" y="16192"/>
                  </a:lnTo>
                  <a:lnTo>
                    <a:pt x="5859" y="26617"/>
                  </a:lnTo>
                  <a:lnTo>
                    <a:pt x="6938" y="30087"/>
                  </a:lnTo>
                  <a:lnTo>
                    <a:pt x="8172" y="33557"/>
                  </a:lnTo>
                  <a:lnTo>
                    <a:pt x="9251" y="37027"/>
                  </a:lnTo>
                  <a:lnTo>
                    <a:pt x="11564" y="41654"/>
                  </a:lnTo>
                  <a:lnTo>
                    <a:pt x="15110" y="46280"/>
                  </a:lnTo>
                  <a:lnTo>
                    <a:pt x="9251" y="52063"/>
                  </a:lnTo>
                  <a:lnTo>
                    <a:pt x="4625" y="56690"/>
                  </a:lnTo>
                  <a:lnTo>
                    <a:pt x="2312" y="60160"/>
                  </a:lnTo>
                  <a:lnTo>
                    <a:pt x="0" y="63630"/>
                  </a:lnTo>
                  <a:lnTo>
                    <a:pt x="0" y="80994"/>
                  </a:lnTo>
                  <a:lnTo>
                    <a:pt x="2312" y="87934"/>
                  </a:lnTo>
                  <a:lnTo>
                    <a:pt x="6938" y="92561"/>
                  </a:lnTo>
                  <a:lnTo>
                    <a:pt x="11564" y="98344"/>
                  </a:lnTo>
                  <a:lnTo>
                    <a:pt x="11564" y="67099"/>
                  </a:lnTo>
                  <a:lnTo>
                    <a:pt x="13877" y="61316"/>
                  </a:lnTo>
                  <a:lnTo>
                    <a:pt x="19736" y="56690"/>
                  </a:lnTo>
                  <a:lnTo>
                    <a:pt x="22049" y="54377"/>
                  </a:lnTo>
                  <a:lnTo>
                    <a:pt x="40552" y="83308"/>
                  </a:lnTo>
                  <a:lnTo>
                    <a:pt x="24362" y="39340"/>
                  </a:lnTo>
                  <a:lnTo>
                    <a:pt x="22049" y="35870"/>
                  </a:lnTo>
                  <a:lnTo>
                    <a:pt x="19736" y="31244"/>
                  </a:lnTo>
                  <a:lnTo>
                    <a:pt x="18503" y="27774"/>
                  </a:lnTo>
                  <a:lnTo>
                    <a:pt x="17423" y="23148"/>
                  </a:lnTo>
                  <a:lnTo>
                    <a:pt x="17423" y="19662"/>
                  </a:lnTo>
                  <a:lnTo>
                    <a:pt x="18503" y="16192"/>
                  </a:lnTo>
                  <a:lnTo>
                    <a:pt x="22049" y="11566"/>
                  </a:lnTo>
                  <a:lnTo>
                    <a:pt x="20816" y="0"/>
                  </a:lnTo>
                  <a:close/>
                </a:path>
                <a:path w="65994" h="100657">
                  <a:moveTo>
                    <a:pt x="32380" y="32401"/>
                  </a:moveTo>
                  <a:lnTo>
                    <a:pt x="28988" y="34714"/>
                  </a:lnTo>
                  <a:lnTo>
                    <a:pt x="24362" y="39340"/>
                  </a:lnTo>
                  <a:lnTo>
                    <a:pt x="40552" y="83308"/>
                  </a:lnTo>
                  <a:lnTo>
                    <a:pt x="37006" y="87934"/>
                  </a:lnTo>
                  <a:lnTo>
                    <a:pt x="31301" y="90248"/>
                  </a:lnTo>
                  <a:lnTo>
                    <a:pt x="22049" y="90248"/>
                  </a:lnTo>
                  <a:lnTo>
                    <a:pt x="18503" y="89091"/>
                  </a:lnTo>
                  <a:lnTo>
                    <a:pt x="15110" y="85621"/>
                  </a:lnTo>
                  <a:lnTo>
                    <a:pt x="12798" y="82151"/>
                  </a:lnTo>
                  <a:lnTo>
                    <a:pt x="11564" y="78681"/>
                  </a:lnTo>
                  <a:lnTo>
                    <a:pt x="11564" y="98344"/>
                  </a:lnTo>
                  <a:lnTo>
                    <a:pt x="18503" y="100657"/>
                  </a:lnTo>
                  <a:lnTo>
                    <a:pt x="30067" y="100657"/>
                  </a:lnTo>
                  <a:lnTo>
                    <a:pt x="33614" y="99501"/>
                  </a:lnTo>
                  <a:lnTo>
                    <a:pt x="38239" y="98344"/>
                  </a:lnTo>
                  <a:lnTo>
                    <a:pt x="41632" y="97187"/>
                  </a:lnTo>
                  <a:lnTo>
                    <a:pt x="43944" y="94874"/>
                  </a:lnTo>
                  <a:lnTo>
                    <a:pt x="47491" y="92561"/>
                  </a:lnTo>
                  <a:lnTo>
                    <a:pt x="52117" y="99501"/>
                  </a:lnTo>
                  <a:lnTo>
                    <a:pt x="65994" y="99501"/>
                  </a:lnTo>
                  <a:lnTo>
                    <a:pt x="54430" y="82151"/>
                  </a:lnTo>
                  <a:lnTo>
                    <a:pt x="55906" y="79676"/>
                  </a:lnTo>
                  <a:lnTo>
                    <a:pt x="60003" y="67934"/>
                  </a:lnTo>
                  <a:lnTo>
                    <a:pt x="61368" y="54377"/>
                  </a:lnTo>
                  <a:lnTo>
                    <a:pt x="50883" y="54377"/>
                  </a:lnTo>
                  <a:lnTo>
                    <a:pt x="50883" y="60160"/>
                  </a:lnTo>
                  <a:lnTo>
                    <a:pt x="49804" y="67099"/>
                  </a:lnTo>
                  <a:lnTo>
                    <a:pt x="47491" y="71726"/>
                  </a:lnTo>
                  <a:lnTo>
                    <a:pt x="30067" y="47437"/>
                  </a:lnTo>
                  <a:lnTo>
                    <a:pt x="37006" y="41654"/>
                  </a:lnTo>
                  <a:lnTo>
                    <a:pt x="40552" y="38184"/>
                  </a:lnTo>
                  <a:lnTo>
                    <a:pt x="43944" y="34714"/>
                  </a:lnTo>
                  <a:lnTo>
                    <a:pt x="45178" y="31244"/>
                  </a:lnTo>
                  <a:lnTo>
                    <a:pt x="46257" y="27774"/>
                  </a:lnTo>
                  <a:lnTo>
                    <a:pt x="47491" y="24304"/>
                  </a:lnTo>
                  <a:lnTo>
                    <a:pt x="47491" y="15036"/>
                  </a:lnTo>
                  <a:lnTo>
                    <a:pt x="45178" y="10409"/>
                  </a:lnTo>
                  <a:lnTo>
                    <a:pt x="41632" y="5783"/>
                  </a:lnTo>
                  <a:lnTo>
                    <a:pt x="38239" y="2313"/>
                  </a:lnTo>
                  <a:lnTo>
                    <a:pt x="33614" y="0"/>
                  </a:lnTo>
                  <a:lnTo>
                    <a:pt x="20816" y="0"/>
                  </a:lnTo>
                  <a:lnTo>
                    <a:pt x="22049" y="11566"/>
                  </a:lnTo>
                  <a:lnTo>
                    <a:pt x="26675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7006" y="23148"/>
                  </a:lnTo>
                  <a:lnTo>
                    <a:pt x="35926" y="26617"/>
                  </a:lnTo>
                  <a:lnTo>
                    <a:pt x="34693" y="27774"/>
                  </a:lnTo>
                  <a:lnTo>
                    <a:pt x="32380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2" name="object 135">
              <a:extLst>
                <a:ext uri="{FF2B5EF4-FFF2-40B4-BE49-F238E27FC236}">
                  <a16:creationId xmlns:a16="http://schemas.microsoft.com/office/drawing/2014/main" id="{175E96A5-4F23-4B83-9534-30DE190F2ECB}"/>
                </a:ext>
              </a:extLst>
            </p:cNvPr>
            <p:cNvSpPr/>
            <p:nvPr/>
          </p:nvSpPr>
          <p:spPr>
            <a:xfrm>
              <a:off x="7334034" y="4786654"/>
              <a:ext cx="63527" cy="98344"/>
            </a:xfrm>
            <a:custGeom>
              <a:avLst/>
              <a:gdLst/>
              <a:ahLst/>
              <a:cxnLst/>
              <a:rect l="l" t="t" r="r" b="b"/>
              <a:pathLst>
                <a:path w="63527" h="98344">
                  <a:moveTo>
                    <a:pt x="25441" y="98344"/>
                  </a:moveTo>
                  <a:lnTo>
                    <a:pt x="38085" y="98344"/>
                  </a:lnTo>
                  <a:lnTo>
                    <a:pt x="38085" y="10409"/>
                  </a:lnTo>
                  <a:lnTo>
                    <a:pt x="63527" y="10409"/>
                  </a:lnTo>
                  <a:lnTo>
                    <a:pt x="63527" y="0"/>
                  </a:lnTo>
                  <a:lnTo>
                    <a:pt x="0" y="0"/>
                  </a:lnTo>
                  <a:lnTo>
                    <a:pt x="0" y="10409"/>
                  </a:lnTo>
                  <a:lnTo>
                    <a:pt x="25441" y="10409"/>
                  </a:lnTo>
                  <a:lnTo>
                    <a:pt x="25441" y="983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3" name="object 136">
              <a:extLst>
                <a:ext uri="{FF2B5EF4-FFF2-40B4-BE49-F238E27FC236}">
                  <a16:creationId xmlns:a16="http://schemas.microsoft.com/office/drawing/2014/main" id="{0CD463C9-0243-4166-8ACB-30685E3F13BC}"/>
                </a:ext>
              </a:extLst>
            </p:cNvPr>
            <p:cNvSpPr/>
            <p:nvPr/>
          </p:nvSpPr>
          <p:spPr>
            <a:xfrm>
              <a:off x="7434722" y="4810958"/>
              <a:ext cx="44745" cy="75196"/>
            </a:xfrm>
            <a:custGeom>
              <a:avLst/>
              <a:gdLst/>
              <a:ahLst/>
              <a:cxnLst/>
              <a:rect l="l" t="t" r="r" b="b"/>
              <a:pathLst>
                <a:path w="44745" h="75196">
                  <a:moveTo>
                    <a:pt x="23128" y="64786"/>
                  </a:moveTo>
                  <a:lnTo>
                    <a:pt x="19582" y="62473"/>
                  </a:lnTo>
                  <a:lnTo>
                    <a:pt x="16190" y="59003"/>
                  </a:lnTo>
                  <a:lnTo>
                    <a:pt x="19582" y="75196"/>
                  </a:lnTo>
                  <a:lnTo>
                    <a:pt x="37006" y="75196"/>
                  </a:lnTo>
                  <a:lnTo>
                    <a:pt x="43944" y="71726"/>
                  </a:lnTo>
                  <a:lnTo>
                    <a:pt x="44745" y="45832"/>
                  </a:lnTo>
                  <a:lnTo>
                    <a:pt x="39893" y="60166"/>
                  </a:lnTo>
                  <a:lnTo>
                    <a:pt x="28834" y="64786"/>
                  </a:lnTo>
                  <a:lnTo>
                    <a:pt x="23128" y="64786"/>
                  </a:lnTo>
                  <a:close/>
                </a:path>
                <a:path w="44745" h="75196">
                  <a:moveTo>
                    <a:pt x="0" y="41874"/>
                  </a:moveTo>
                  <a:lnTo>
                    <a:pt x="2306" y="55623"/>
                  </a:lnTo>
                  <a:lnTo>
                    <a:pt x="8018" y="65943"/>
                  </a:lnTo>
                  <a:lnTo>
                    <a:pt x="12643" y="71726"/>
                  </a:lnTo>
                  <a:lnTo>
                    <a:pt x="19582" y="75196"/>
                  </a:lnTo>
                  <a:lnTo>
                    <a:pt x="16190" y="59003"/>
                  </a:lnTo>
                  <a:lnTo>
                    <a:pt x="13877" y="54377"/>
                  </a:lnTo>
                  <a:lnTo>
                    <a:pt x="12643" y="48593"/>
                  </a:lnTo>
                  <a:lnTo>
                    <a:pt x="12643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5024" y="26602"/>
                  </a:lnTo>
                  <a:lnTo>
                    <a:pt x="45024" y="42795"/>
                  </a:lnTo>
                  <a:lnTo>
                    <a:pt x="44745" y="45832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376" y="65078"/>
                  </a:lnTo>
                  <a:lnTo>
                    <a:pt x="54901" y="54318"/>
                  </a:lnTo>
                  <a:lnTo>
                    <a:pt x="56588" y="40482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3944" y="2313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2313"/>
                  </a:lnTo>
                  <a:lnTo>
                    <a:pt x="8018" y="9253"/>
                  </a:lnTo>
                  <a:lnTo>
                    <a:pt x="1842" y="19747"/>
                  </a:lnTo>
                  <a:lnTo>
                    <a:pt x="0" y="33542"/>
                  </a:lnTo>
                  <a:lnTo>
                    <a:pt x="0" y="41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4" name="object 137">
              <a:extLst>
                <a:ext uri="{FF2B5EF4-FFF2-40B4-BE49-F238E27FC236}">
                  <a16:creationId xmlns:a16="http://schemas.microsoft.com/office/drawing/2014/main" id="{75D60A72-E618-4993-B1CD-3523503487A9}"/>
                </a:ext>
              </a:extLst>
            </p:cNvPr>
            <p:cNvSpPr/>
            <p:nvPr/>
          </p:nvSpPr>
          <p:spPr>
            <a:xfrm>
              <a:off x="7505188" y="4782027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41632" y="54377"/>
                  </a:moveTo>
                  <a:lnTo>
                    <a:pt x="41632" y="78681"/>
                  </a:lnTo>
                  <a:lnTo>
                    <a:pt x="40552" y="84464"/>
                  </a:lnTo>
                  <a:lnTo>
                    <a:pt x="38239" y="87934"/>
                  </a:lnTo>
                  <a:lnTo>
                    <a:pt x="37006" y="104127"/>
                  </a:lnTo>
                  <a:lnTo>
                    <a:pt x="42865" y="100657"/>
                  </a:lnTo>
                  <a:lnTo>
                    <a:pt x="47491" y="94874"/>
                  </a:lnTo>
                  <a:lnTo>
                    <a:pt x="51694" y="84404"/>
                  </a:lnTo>
                  <a:lnTo>
                    <a:pt x="53196" y="69413"/>
                  </a:lnTo>
                  <a:lnTo>
                    <a:pt x="53191" y="61578"/>
                  </a:lnTo>
                  <a:lnTo>
                    <a:pt x="51537" y="47256"/>
                  </a:lnTo>
                  <a:lnTo>
                    <a:pt x="47491" y="37027"/>
                  </a:lnTo>
                  <a:lnTo>
                    <a:pt x="42865" y="31244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1244"/>
                  </a:lnTo>
                  <a:lnTo>
                    <a:pt x="12798" y="38184"/>
                  </a:lnTo>
                  <a:lnTo>
                    <a:pt x="12798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3717"/>
                  </a:lnTo>
                  <a:lnTo>
                    <a:pt x="16190" y="100657"/>
                  </a:lnTo>
                  <a:lnTo>
                    <a:pt x="12798" y="83308"/>
                  </a:lnTo>
                  <a:lnTo>
                    <a:pt x="12798" y="48593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5926" y="40497"/>
                  </a:lnTo>
                  <a:lnTo>
                    <a:pt x="38239" y="45124"/>
                  </a:lnTo>
                  <a:lnTo>
                    <a:pt x="40552" y="48593"/>
                  </a:lnTo>
                  <a:lnTo>
                    <a:pt x="41632" y="54377"/>
                  </a:lnTo>
                  <a:close/>
                </a:path>
                <a:path w="53196" h="104127">
                  <a:moveTo>
                    <a:pt x="38239" y="87934"/>
                  </a:moveTo>
                  <a:lnTo>
                    <a:pt x="35926" y="91404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0248"/>
                  </a:lnTo>
                  <a:lnTo>
                    <a:pt x="12798" y="83308"/>
                  </a:lnTo>
                  <a:lnTo>
                    <a:pt x="16190" y="100657"/>
                  </a:lnTo>
                  <a:lnTo>
                    <a:pt x="22049" y="104127"/>
                  </a:lnTo>
                  <a:lnTo>
                    <a:pt x="37006" y="104127"/>
                  </a:lnTo>
                  <a:lnTo>
                    <a:pt x="38239" y="879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5" name="object 138">
              <a:extLst>
                <a:ext uri="{FF2B5EF4-FFF2-40B4-BE49-F238E27FC236}">
                  <a16:creationId xmlns:a16="http://schemas.microsoft.com/office/drawing/2014/main" id="{2F31A8DA-8F30-430F-A562-FF069A525578}"/>
                </a:ext>
              </a:extLst>
            </p:cNvPr>
            <p:cNvSpPr/>
            <p:nvPr/>
          </p:nvSpPr>
          <p:spPr>
            <a:xfrm>
              <a:off x="7561931" y="4785497"/>
              <a:ext cx="23128" cy="128432"/>
            </a:xfrm>
            <a:custGeom>
              <a:avLst/>
              <a:gdLst/>
              <a:ahLst/>
              <a:cxnLst/>
              <a:rect l="l" t="t" r="r" b="b"/>
              <a:pathLst>
                <a:path w="23128" h="128432">
                  <a:moveTo>
                    <a:pt x="23128" y="6939"/>
                  </a:moveTo>
                  <a:lnTo>
                    <a:pt x="23128" y="5783"/>
                  </a:lnTo>
                  <a:lnTo>
                    <a:pt x="21895" y="2313"/>
                  </a:lnTo>
                  <a:lnTo>
                    <a:pt x="18503" y="0"/>
                  </a:lnTo>
                  <a:lnTo>
                    <a:pt x="14956" y="0"/>
                  </a:lnTo>
                  <a:lnTo>
                    <a:pt x="10330" y="3469"/>
                  </a:lnTo>
                  <a:lnTo>
                    <a:pt x="10330" y="10409"/>
                  </a:lnTo>
                  <a:lnTo>
                    <a:pt x="12643" y="13879"/>
                  </a:lnTo>
                  <a:lnTo>
                    <a:pt x="20816" y="13879"/>
                  </a:lnTo>
                  <a:lnTo>
                    <a:pt x="23128" y="10409"/>
                  </a:lnTo>
                  <a:lnTo>
                    <a:pt x="23128" y="6939"/>
                  </a:lnTo>
                  <a:close/>
                </a:path>
                <a:path w="23128" h="128432">
                  <a:moveTo>
                    <a:pt x="2312" y="128432"/>
                  </a:moveTo>
                  <a:lnTo>
                    <a:pt x="6938" y="128432"/>
                  </a:lnTo>
                  <a:lnTo>
                    <a:pt x="18934" y="123331"/>
                  </a:lnTo>
                  <a:lnTo>
                    <a:pt x="23128" y="108754"/>
                  </a:lnTo>
                  <a:lnTo>
                    <a:pt x="23128" y="26617"/>
                  </a:lnTo>
                  <a:lnTo>
                    <a:pt x="11564" y="26617"/>
                  </a:lnTo>
                  <a:lnTo>
                    <a:pt x="11564" y="111067"/>
                  </a:lnTo>
                  <a:lnTo>
                    <a:pt x="10330" y="114537"/>
                  </a:lnTo>
                  <a:lnTo>
                    <a:pt x="6938" y="118007"/>
                  </a:lnTo>
                  <a:lnTo>
                    <a:pt x="0" y="118007"/>
                  </a:lnTo>
                  <a:lnTo>
                    <a:pt x="0" y="127275"/>
                  </a:lnTo>
                  <a:lnTo>
                    <a:pt x="2312" y="1284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6" name="object 139">
              <a:extLst>
                <a:ext uri="{FF2B5EF4-FFF2-40B4-BE49-F238E27FC236}">
                  <a16:creationId xmlns:a16="http://schemas.microsoft.com/office/drawing/2014/main" id="{4FF46EE6-349F-4C9E-BB32-5132AEC4EE48}"/>
                </a:ext>
              </a:extLst>
            </p:cNvPr>
            <p:cNvSpPr/>
            <p:nvPr/>
          </p:nvSpPr>
          <p:spPr>
            <a:xfrm>
              <a:off x="7600017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6257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7" name="object 140">
              <a:extLst>
                <a:ext uri="{FF2B5EF4-FFF2-40B4-BE49-F238E27FC236}">
                  <a16:creationId xmlns:a16="http://schemas.microsoft.com/office/drawing/2014/main" id="{78B8AD63-EEA4-4C83-A1BE-EEEF9B9A1FB5}"/>
                </a:ext>
              </a:extLst>
            </p:cNvPr>
            <p:cNvSpPr/>
            <p:nvPr/>
          </p:nvSpPr>
          <p:spPr>
            <a:xfrm>
              <a:off x="7663699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1726"/>
                  </a:moveTo>
                  <a:lnTo>
                    <a:pt x="18503" y="75196"/>
                  </a:lnTo>
                  <a:lnTo>
                    <a:pt x="34693" y="75196"/>
                  </a:lnTo>
                  <a:lnTo>
                    <a:pt x="40552" y="72883"/>
                  </a:lnTo>
                  <a:lnTo>
                    <a:pt x="45178" y="68256"/>
                  </a:lnTo>
                  <a:lnTo>
                    <a:pt x="49804" y="63630"/>
                  </a:lnTo>
                  <a:lnTo>
                    <a:pt x="52117" y="57846"/>
                  </a:lnTo>
                  <a:lnTo>
                    <a:pt x="52117" y="50907"/>
                  </a:lnTo>
                  <a:lnTo>
                    <a:pt x="40552" y="50907"/>
                  </a:lnTo>
                  <a:lnTo>
                    <a:pt x="40552" y="55533"/>
                  </a:lnTo>
                  <a:lnTo>
                    <a:pt x="39319" y="59003"/>
                  </a:lnTo>
                  <a:lnTo>
                    <a:pt x="34693" y="63630"/>
                  </a:lnTo>
                  <a:lnTo>
                    <a:pt x="31146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4956" y="60160"/>
                  </a:lnTo>
                  <a:lnTo>
                    <a:pt x="12643" y="55533"/>
                  </a:lnTo>
                  <a:lnTo>
                    <a:pt x="11564" y="49750"/>
                  </a:lnTo>
                  <a:lnTo>
                    <a:pt x="11564" y="24289"/>
                  </a:lnTo>
                  <a:lnTo>
                    <a:pt x="12643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92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7349"/>
                  </a:lnTo>
                  <a:lnTo>
                    <a:pt x="49804" y="11566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8"/>
                  </a:lnTo>
                  <a:lnTo>
                    <a:pt x="0" y="33542"/>
                  </a:lnTo>
                  <a:lnTo>
                    <a:pt x="9" y="42806"/>
                  </a:lnTo>
                  <a:lnTo>
                    <a:pt x="1867" y="56595"/>
                  </a:lnTo>
                  <a:lnTo>
                    <a:pt x="6938" y="67099"/>
                  </a:lnTo>
                  <a:lnTo>
                    <a:pt x="1156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8" name="object 141">
              <a:extLst>
                <a:ext uri="{FF2B5EF4-FFF2-40B4-BE49-F238E27FC236}">
                  <a16:creationId xmlns:a16="http://schemas.microsoft.com/office/drawing/2014/main" id="{0A674CFA-4C0D-4F4C-BFAB-2C00B049671C}"/>
                </a:ext>
              </a:extLst>
            </p:cNvPr>
            <p:cNvSpPr/>
            <p:nvPr/>
          </p:nvSpPr>
          <p:spPr>
            <a:xfrm>
              <a:off x="7721521" y="4794750"/>
              <a:ext cx="33614" cy="91404"/>
            </a:xfrm>
            <a:custGeom>
              <a:avLst/>
              <a:gdLst/>
              <a:ahLst/>
              <a:cxnLst/>
              <a:rect l="l" t="t" r="r" b="b"/>
              <a:pathLst>
                <a:path w="33614" h="91404">
                  <a:moveTo>
                    <a:pt x="23128" y="17364"/>
                  </a:moveTo>
                  <a:lnTo>
                    <a:pt x="23128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89091"/>
                  </a:lnTo>
                  <a:lnTo>
                    <a:pt x="20816" y="91404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79838"/>
                  </a:lnTo>
                  <a:lnTo>
                    <a:pt x="32380" y="80994"/>
                  </a:lnTo>
                  <a:lnTo>
                    <a:pt x="28988" y="80994"/>
                  </a:lnTo>
                  <a:lnTo>
                    <a:pt x="24362" y="78681"/>
                  </a:lnTo>
                  <a:lnTo>
                    <a:pt x="23128" y="75211"/>
                  </a:lnTo>
                  <a:lnTo>
                    <a:pt x="23128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9" name="object 142">
              <a:extLst>
                <a:ext uri="{FF2B5EF4-FFF2-40B4-BE49-F238E27FC236}">
                  <a16:creationId xmlns:a16="http://schemas.microsoft.com/office/drawing/2014/main" id="{C0677572-4A64-468D-AFAB-D0B92C3D08E6}"/>
                </a:ext>
              </a:extLst>
            </p:cNvPr>
            <p:cNvSpPr/>
            <p:nvPr/>
          </p:nvSpPr>
          <p:spPr>
            <a:xfrm>
              <a:off x="7769012" y="4785497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2643" y="6939"/>
                  </a:move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0" y="3469"/>
                  </a:lnTo>
                  <a:lnTo>
                    <a:pt x="0" y="10409"/>
                  </a:lnTo>
                  <a:lnTo>
                    <a:pt x="2312" y="13879"/>
                  </a:lnTo>
                  <a:lnTo>
                    <a:pt x="10330" y="13879"/>
                  </a:lnTo>
                  <a:lnTo>
                    <a:pt x="12643" y="10409"/>
                  </a:lnTo>
                  <a:lnTo>
                    <a:pt x="12643" y="6939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0" name="object 143">
              <a:extLst>
                <a:ext uri="{FF2B5EF4-FFF2-40B4-BE49-F238E27FC236}">
                  <a16:creationId xmlns:a16="http://schemas.microsoft.com/office/drawing/2014/main" id="{20AF06F5-4F33-49FF-BAF5-396680A39E69}"/>
                </a:ext>
              </a:extLst>
            </p:cNvPr>
            <p:cNvSpPr/>
            <p:nvPr/>
          </p:nvSpPr>
          <p:spPr>
            <a:xfrm>
              <a:off x="7793221" y="4812115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0067" y="72883"/>
                  </a:lnTo>
                  <a:lnTo>
                    <a:pt x="52117" y="0"/>
                  </a:lnTo>
                  <a:lnTo>
                    <a:pt x="39319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1" name="object 144">
              <a:extLst>
                <a:ext uri="{FF2B5EF4-FFF2-40B4-BE49-F238E27FC236}">
                  <a16:creationId xmlns:a16="http://schemas.microsoft.com/office/drawing/2014/main" id="{FB7C354B-E3FE-4894-A245-22B30E4BE7DC}"/>
                </a:ext>
              </a:extLst>
            </p:cNvPr>
            <p:cNvSpPr/>
            <p:nvPr/>
          </p:nvSpPr>
          <p:spPr>
            <a:xfrm>
              <a:off x="7853356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0" y="34698"/>
                  </a:moveTo>
                  <a:lnTo>
                    <a:pt x="0" y="43089"/>
                  </a:lnTo>
                  <a:lnTo>
                    <a:pt x="1926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5196"/>
                  </a:lnTo>
                  <a:lnTo>
                    <a:pt x="39319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257" y="56690"/>
                  </a:lnTo>
                  <a:lnTo>
                    <a:pt x="43944" y="59003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5533"/>
                  </a:lnTo>
                  <a:lnTo>
                    <a:pt x="11564" y="50907"/>
                  </a:lnTo>
                  <a:lnTo>
                    <a:pt x="11564" y="31229"/>
                  </a:lnTo>
                  <a:lnTo>
                    <a:pt x="12798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4" y="32601"/>
                  </a:lnTo>
                  <a:lnTo>
                    <a:pt x="50848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2" name="object 145">
              <a:extLst>
                <a:ext uri="{FF2B5EF4-FFF2-40B4-BE49-F238E27FC236}">
                  <a16:creationId xmlns:a16="http://schemas.microsoft.com/office/drawing/2014/main" id="{65EBB84C-36A5-4480-9E2F-2016983E47F4}"/>
                </a:ext>
              </a:extLst>
            </p:cNvPr>
            <p:cNvSpPr/>
            <p:nvPr/>
          </p:nvSpPr>
          <p:spPr>
            <a:xfrm>
              <a:off x="7917037" y="4810958"/>
              <a:ext cx="49650" cy="75196"/>
            </a:xfrm>
            <a:custGeom>
              <a:avLst/>
              <a:gdLst/>
              <a:ahLst/>
              <a:cxnLst/>
              <a:rect l="l" t="t" r="r" b="b"/>
              <a:pathLst>
                <a:path w="49650" h="75196">
                  <a:moveTo>
                    <a:pt x="13877" y="17349"/>
                  </a:moveTo>
                  <a:lnTo>
                    <a:pt x="14956" y="13879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3459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2711" y="5783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9251" y="5783"/>
                  </a:lnTo>
                  <a:lnTo>
                    <a:pt x="4625" y="9253"/>
                  </a:lnTo>
                  <a:lnTo>
                    <a:pt x="2312" y="13879"/>
                  </a:lnTo>
                  <a:lnTo>
                    <a:pt x="2312" y="23132"/>
                  </a:lnTo>
                  <a:lnTo>
                    <a:pt x="3392" y="26602"/>
                  </a:lnTo>
                  <a:lnTo>
                    <a:pt x="4625" y="28915"/>
                  </a:lnTo>
                  <a:lnTo>
                    <a:pt x="6938" y="33542"/>
                  </a:lnTo>
                  <a:lnTo>
                    <a:pt x="10330" y="35855"/>
                  </a:lnTo>
                  <a:lnTo>
                    <a:pt x="12643" y="37012"/>
                  </a:lnTo>
                  <a:lnTo>
                    <a:pt x="17269" y="39325"/>
                  </a:lnTo>
                  <a:lnTo>
                    <a:pt x="23128" y="41638"/>
                  </a:lnTo>
                  <a:lnTo>
                    <a:pt x="28834" y="45108"/>
                  </a:lnTo>
                  <a:lnTo>
                    <a:pt x="32380" y="46265"/>
                  </a:lnTo>
                  <a:lnTo>
                    <a:pt x="34693" y="48593"/>
                  </a:lnTo>
                  <a:lnTo>
                    <a:pt x="38085" y="52063"/>
                  </a:lnTo>
                  <a:lnTo>
                    <a:pt x="38085" y="57846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1895" y="64786"/>
                  </a:lnTo>
                  <a:lnTo>
                    <a:pt x="18503" y="63630"/>
                  </a:lnTo>
                  <a:lnTo>
                    <a:pt x="13877" y="59003"/>
                  </a:lnTo>
                  <a:lnTo>
                    <a:pt x="12643" y="55533"/>
                  </a:lnTo>
                  <a:lnTo>
                    <a:pt x="11564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8256"/>
                  </a:lnTo>
                  <a:lnTo>
                    <a:pt x="11564" y="72883"/>
                  </a:lnTo>
                  <a:lnTo>
                    <a:pt x="18503" y="75196"/>
                  </a:lnTo>
                  <a:lnTo>
                    <a:pt x="32380" y="75196"/>
                  </a:lnTo>
                  <a:lnTo>
                    <a:pt x="39319" y="72883"/>
                  </a:lnTo>
                  <a:lnTo>
                    <a:pt x="42711" y="69413"/>
                  </a:lnTo>
                  <a:lnTo>
                    <a:pt x="47337" y="65943"/>
                  </a:lnTo>
                  <a:lnTo>
                    <a:pt x="49650" y="60160"/>
                  </a:lnTo>
                  <a:lnTo>
                    <a:pt x="49650" y="49750"/>
                  </a:lnTo>
                  <a:lnTo>
                    <a:pt x="48570" y="45108"/>
                  </a:lnTo>
                  <a:lnTo>
                    <a:pt x="45024" y="41638"/>
                  </a:lnTo>
                  <a:lnTo>
                    <a:pt x="41632" y="38168"/>
                  </a:lnTo>
                  <a:lnTo>
                    <a:pt x="35772" y="34698"/>
                  </a:lnTo>
                  <a:lnTo>
                    <a:pt x="26521" y="31229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5"/>
                  </a:lnTo>
                  <a:lnTo>
                    <a:pt x="13877" y="17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3" name="object 129">
              <a:extLst>
                <a:ext uri="{FF2B5EF4-FFF2-40B4-BE49-F238E27FC236}">
                  <a16:creationId xmlns:a16="http://schemas.microsoft.com/office/drawing/2014/main" id="{A34FC594-4E2E-4C83-8B95-477822D1D48D}"/>
                </a:ext>
              </a:extLst>
            </p:cNvPr>
            <p:cNvSpPr/>
            <p:nvPr/>
          </p:nvSpPr>
          <p:spPr>
            <a:xfrm>
              <a:off x="8011866" y="4785497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6939"/>
                  </a:moveTo>
                  <a:lnTo>
                    <a:pt x="1233" y="10409"/>
                  </a:lnTo>
                  <a:lnTo>
                    <a:pt x="3546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3877" y="6939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4" name="object 130">
              <a:extLst>
                <a:ext uri="{FF2B5EF4-FFF2-40B4-BE49-F238E27FC236}">
                  <a16:creationId xmlns:a16="http://schemas.microsoft.com/office/drawing/2014/main" id="{78075FF1-4C87-4625-842A-BD5EBBD9537B}"/>
                </a:ext>
              </a:extLst>
            </p:cNvPr>
            <p:cNvSpPr/>
            <p:nvPr/>
          </p:nvSpPr>
          <p:spPr>
            <a:xfrm>
              <a:off x="8041934" y="481095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3877" y="17349"/>
                  </a:lnTo>
                  <a:lnTo>
                    <a:pt x="15110" y="15036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801" y="15772"/>
                  </a:lnTo>
                  <a:lnTo>
                    <a:pt x="41772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5" name="object 131">
              <a:extLst>
                <a:ext uri="{FF2B5EF4-FFF2-40B4-BE49-F238E27FC236}">
                  <a16:creationId xmlns:a16="http://schemas.microsoft.com/office/drawing/2014/main" id="{EEBC7ED6-790B-45FF-BCFD-D1054E56DCF6}"/>
                </a:ext>
              </a:extLst>
            </p:cNvPr>
            <p:cNvSpPr/>
            <p:nvPr/>
          </p:nvSpPr>
          <p:spPr>
            <a:xfrm>
              <a:off x="8100990" y="4794750"/>
              <a:ext cx="33459" cy="91404"/>
            </a:xfrm>
            <a:custGeom>
              <a:avLst/>
              <a:gdLst/>
              <a:ahLst/>
              <a:cxnLst/>
              <a:rect l="l" t="t" r="r" b="b"/>
              <a:pathLst>
                <a:path w="33459" h="91404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7269" y="89091"/>
                  </a:lnTo>
                  <a:lnTo>
                    <a:pt x="20816" y="91404"/>
                  </a:lnTo>
                  <a:lnTo>
                    <a:pt x="31146" y="91404"/>
                  </a:lnTo>
                  <a:lnTo>
                    <a:pt x="33459" y="90248"/>
                  </a:lnTo>
                  <a:lnTo>
                    <a:pt x="33459" y="79838"/>
                  </a:lnTo>
                  <a:lnTo>
                    <a:pt x="32380" y="80994"/>
                  </a:lnTo>
                  <a:lnTo>
                    <a:pt x="28834" y="80994"/>
                  </a:lnTo>
                  <a:lnTo>
                    <a:pt x="24208" y="78681"/>
                  </a:lnTo>
                  <a:lnTo>
                    <a:pt x="21895" y="75211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6" name="object 132">
              <a:extLst>
                <a:ext uri="{FF2B5EF4-FFF2-40B4-BE49-F238E27FC236}">
                  <a16:creationId xmlns:a16="http://schemas.microsoft.com/office/drawing/2014/main" id="{2A576CDF-75D3-4F77-9226-DC12EC433D02}"/>
                </a:ext>
              </a:extLst>
            </p:cNvPr>
            <p:cNvSpPr/>
            <p:nvPr/>
          </p:nvSpPr>
          <p:spPr>
            <a:xfrm>
              <a:off x="8143701" y="4810958"/>
              <a:ext cx="56742" cy="75196"/>
            </a:xfrm>
            <a:custGeom>
              <a:avLst/>
              <a:gdLst/>
              <a:ahLst/>
              <a:cxnLst/>
              <a:rect l="l" t="t" r="r" b="b"/>
              <a:pathLst>
                <a:path w="56742" h="75196">
                  <a:moveTo>
                    <a:pt x="19736" y="62473"/>
                  </a:moveTo>
                  <a:lnTo>
                    <a:pt x="16190" y="59003"/>
                  </a:lnTo>
                  <a:lnTo>
                    <a:pt x="12798" y="54377"/>
                  </a:lnTo>
                  <a:lnTo>
                    <a:pt x="11564" y="48593"/>
                  </a:lnTo>
                  <a:lnTo>
                    <a:pt x="11564" y="26602"/>
                  </a:lnTo>
                  <a:lnTo>
                    <a:pt x="12798" y="20819"/>
                  </a:lnTo>
                  <a:lnTo>
                    <a:pt x="16190" y="16192"/>
                  </a:lnTo>
                  <a:lnTo>
                    <a:pt x="19736" y="11566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7006" y="11566"/>
                  </a:lnTo>
                  <a:lnTo>
                    <a:pt x="39319" y="16192"/>
                  </a:lnTo>
                  <a:lnTo>
                    <a:pt x="42865" y="20819"/>
                  </a:lnTo>
                  <a:lnTo>
                    <a:pt x="43944" y="26602"/>
                  </a:lnTo>
                  <a:lnTo>
                    <a:pt x="43861" y="45832"/>
                  </a:lnTo>
                  <a:lnTo>
                    <a:pt x="39188" y="60166"/>
                  </a:lnTo>
                  <a:lnTo>
                    <a:pt x="43944" y="71726"/>
                  </a:lnTo>
                  <a:lnTo>
                    <a:pt x="48570" y="65943"/>
                  </a:lnTo>
                  <a:lnTo>
                    <a:pt x="49258" y="65047"/>
                  </a:lnTo>
                  <a:lnTo>
                    <a:pt x="54607" y="54296"/>
                  </a:lnTo>
                  <a:lnTo>
                    <a:pt x="56742" y="40482"/>
                  </a:lnTo>
                  <a:lnTo>
                    <a:pt x="56709" y="33265"/>
                  </a:lnTo>
                  <a:lnTo>
                    <a:pt x="53894" y="19555"/>
                  </a:lnTo>
                  <a:lnTo>
                    <a:pt x="48570" y="9253"/>
                  </a:lnTo>
                  <a:lnTo>
                    <a:pt x="42865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2313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0" y="41932"/>
                  </a:lnTo>
                  <a:lnTo>
                    <a:pt x="1926" y="55646"/>
                  </a:lnTo>
                  <a:lnTo>
                    <a:pt x="8172" y="65943"/>
                  </a:lnTo>
                  <a:lnTo>
                    <a:pt x="12798" y="71726"/>
                  </a:lnTo>
                  <a:lnTo>
                    <a:pt x="19736" y="75196"/>
                  </a:lnTo>
                  <a:lnTo>
                    <a:pt x="27754" y="75196"/>
                  </a:lnTo>
                  <a:lnTo>
                    <a:pt x="19736" y="62473"/>
                  </a:lnTo>
                  <a:close/>
                </a:path>
                <a:path w="56742" h="75196">
                  <a:moveTo>
                    <a:pt x="43944" y="71726"/>
                  </a:moveTo>
                  <a:lnTo>
                    <a:pt x="39188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736" y="62473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7" name="object 123">
              <a:extLst>
                <a:ext uri="{FF2B5EF4-FFF2-40B4-BE49-F238E27FC236}">
                  <a16:creationId xmlns:a16="http://schemas.microsoft.com/office/drawing/2014/main" id="{8421577D-F86D-47DC-B615-59FC93FC2174}"/>
                </a:ext>
              </a:extLst>
            </p:cNvPr>
            <p:cNvSpPr/>
            <p:nvPr/>
          </p:nvSpPr>
          <p:spPr>
            <a:xfrm>
              <a:off x="8243155" y="4810958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20816" y="39325"/>
                  </a:moveTo>
                  <a:lnTo>
                    <a:pt x="25441" y="38168"/>
                  </a:lnTo>
                  <a:lnTo>
                    <a:pt x="37006" y="38168"/>
                  </a:lnTo>
                  <a:lnTo>
                    <a:pt x="37006" y="55533"/>
                  </a:lnTo>
                  <a:lnTo>
                    <a:pt x="34693" y="60160"/>
                  </a:lnTo>
                  <a:lnTo>
                    <a:pt x="31301" y="61316"/>
                  </a:lnTo>
                  <a:lnTo>
                    <a:pt x="26675" y="64786"/>
                  </a:lnTo>
                  <a:lnTo>
                    <a:pt x="19736" y="64786"/>
                  </a:lnTo>
                  <a:lnTo>
                    <a:pt x="16190" y="63630"/>
                  </a:lnTo>
                  <a:lnTo>
                    <a:pt x="15110" y="75196"/>
                  </a:lnTo>
                  <a:lnTo>
                    <a:pt x="27754" y="75196"/>
                  </a:lnTo>
                  <a:lnTo>
                    <a:pt x="33614" y="71726"/>
                  </a:lnTo>
                  <a:lnTo>
                    <a:pt x="37006" y="65943"/>
                  </a:lnTo>
                  <a:lnTo>
                    <a:pt x="38239" y="6941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8256"/>
                  </a:lnTo>
                  <a:lnTo>
                    <a:pt x="49804" y="63630"/>
                  </a:lnTo>
                  <a:lnTo>
                    <a:pt x="48570" y="57846"/>
                  </a:lnTo>
                  <a:lnTo>
                    <a:pt x="48570" y="13879"/>
                  </a:lnTo>
                  <a:lnTo>
                    <a:pt x="47491" y="9253"/>
                  </a:lnTo>
                  <a:lnTo>
                    <a:pt x="42865" y="5783"/>
                  </a:lnTo>
                  <a:lnTo>
                    <a:pt x="39319" y="1156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2313"/>
                  </a:lnTo>
                  <a:lnTo>
                    <a:pt x="10485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9"/>
                  </a:lnTo>
                  <a:lnTo>
                    <a:pt x="1233" y="20819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7349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20816" y="39325"/>
                  </a:lnTo>
                  <a:close/>
                </a:path>
                <a:path w="50883" h="75196">
                  <a:moveTo>
                    <a:pt x="2312" y="65943"/>
                  </a:moveTo>
                  <a:lnTo>
                    <a:pt x="5859" y="69413"/>
                  </a:lnTo>
                  <a:lnTo>
                    <a:pt x="9251" y="72883"/>
                  </a:lnTo>
                  <a:lnTo>
                    <a:pt x="15110" y="75196"/>
                  </a:lnTo>
                  <a:lnTo>
                    <a:pt x="16190" y="63630"/>
                  </a:lnTo>
                  <a:lnTo>
                    <a:pt x="12798" y="60160"/>
                  </a:lnTo>
                  <a:lnTo>
                    <a:pt x="12798" y="48593"/>
                  </a:lnTo>
                  <a:lnTo>
                    <a:pt x="13877" y="45108"/>
                  </a:lnTo>
                  <a:lnTo>
                    <a:pt x="12798" y="32385"/>
                  </a:lnTo>
                  <a:lnTo>
                    <a:pt x="8172" y="35855"/>
                  </a:lnTo>
                  <a:lnTo>
                    <a:pt x="3546" y="40482"/>
                  </a:lnTo>
                  <a:lnTo>
                    <a:pt x="0" y="46265"/>
                  </a:lnTo>
                  <a:lnTo>
                    <a:pt x="0" y="60160"/>
                  </a:lnTo>
                  <a:lnTo>
                    <a:pt x="2312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8" name="object 124">
              <a:extLst>
                <a:ext uri="{FF2B5EF4-FFF2-40B4-BE49-F238E27FC236}">
                  <a16:creationId xmlns:a16="http://schemas.microsoft.com/office/drawing/2014/main" id="{4C838E60-F942-4B55-B386-93379C0003BB}"/>
                </a:ext>
              </a:extLst>
            </p:cNvPr>
            <p:cNvSpPr/>
            <p:nvPr/>
          </p:nvSpPr>
          <p:spPr>
            <a:xfrm>
              <a:off x="8308071" y="4810958"/>
              <a:ext cx="51963" cy="102970"/>
            </a:xfrm>
            <a:custGeom>
              <a:avLst/>
              <a:gdLst/>
              <a:ahLst/>
              <a:cxnLst/>
              <a:rect l="l" t="t" r="r" b="b"/>
              <a:pathLst>
                <a:path w="51963" h="102970">
                  <a:moveTo>
                    <a:pt x="9251" y="98328"/>
                  </a:moveTo>
                  <a:lnTo>
                    <a:pt x="13877" y="99485"/>
                  </a:lnTo>
                  <a:lnTo>
                    <a:pt x="18503" y="101814"/>
                  </a:lnTo>
                  <a:lnTo>
                    <a:pt x="21895" y="102970"/>
                  </a:lnTo>
                  <a:lnTo>
                    <a:pt x="33459" y="102970"/>
                  </a:lnTo>
                  <a:lnTo>
                    <a:pt x="40398" y="99485"/>
                  </a:lnTo>
                  <a:lnTo>
                    <a:pt x="45024" y="94859"/>
                  </a:lnTo>
                  <a:lnTo>
                    <a:pt x="49650" y="90232"/>
                  </a:lnTo>
                  <a:lnTo>
                    <a:pt x="51963" y="83292"/>
                  </a:lnTo>
                  <a:lnTo>
                    <a:pt x="51963" y="1156"/>
                  </a:lnTo>
                  <a:lnTo>
                    <a:pt x="41632" y="1156"/>
                  </a:lnTo>
                  <a:lnTo>
                    <a:pt x="40398" y="9253"/>
                  </a:lnTo>
                  <a:lnTo>
                    <a:pt x="37006" y="2313"/>
                  </a:lnTo>
                  <a:lnTo>
                    <a:pt x="31146" y="0"/>
                  </a:lnTo>
                  <a:lnTo>
                    <a:pt x="24208" y="0"/>
                  </a:lnTo>
                  <a:lnTo>
                    <a:pt x="17269" y="12722"/>
                  </a:lnTo>
                  <a:lnTo>
                    <a:pt x="21895" y="10409"/>
                  </a:lnTo>
                  <a:lnTo>
                    <a:pt x="32380" y="10409"/>
                  </a:lnTo>
                  <a:lnTo>
                    <a:pt x="37006" y="12722"/>
                  </a:lnTo>
                  <a:lnTo>
                    <a:pt x="40398" y="19662"/>
                  </a:lnTo>
                  <a:lnTo>
                    <a:pt x="40398" y="55533"/>
                  </a:lnTo>
                  <a:lnTo>
                    <a:pt x="37006" y="61316"/>
                  </a:lnTo>
                  <a:lnTo>
                    <a:pt x="32380" y="64786"/>
                  </a:lnTo>
                  <a:lnTo>
                    <a:pt x="21895" y="64786"/>
                  </a:lnTo>
                  <a:lnTo>
                    <a:pt x="17269" y="62473"/>
                  </a:lnTo>
                  <a:lnTo>
                    <a:pt x="14956" y="59003"/>
                  </a:lnTo>
                  <a:lnTo>
                    <a:pt x="16190" y="75196"/>
                  </a:lnTo>
                  <a:lnTo>
                    <a:pt x="31146" y="75196"/>
                  </a:lnTo>
                  <a:lnTo>
                    <a:pt x="35772" y="71726"/>
                  </a:lnTo>
                  <a:lnTo>
                    <a:pt x="40398" y="67099"/>
                  </a:lnTo>
                  <a:lnTo>
                    <a:pt x="40398" y="86762"/>
                  </a:lnTo>
                  <a:lnTo>
                    <a:pt x="34693" y="92545"/>
                  </a:lnTo>
                  <a:lnTo>
                    <a:pt x="18503" y="92545"/>
                  </a:lnTo>
                  <a:lnTo>
                    <a:pt x="13877" y="90232"/>
                  </a:lnTo>
                  <a:lnTo>
                    <a:pt x="8018" y="84449"/>
                  </a:lnTo>
                  <a:lnTo>
                    <a:pt x="3392" y="93702"/>
                  </a:lnTo>
                  <a:lnTo>
                    <a:pt x="5705" y="96015"/>
                  </a:lnTo>
                  <a:lnTo>
                    <a:pt x="9251" y="98328"/>
                  </a:lnTo>
                  <a:close/>
                </a:path>
                <a:path w="51963" h="102970">
                  <a:moveTo>
                    <a:pt x="4" y="42553"/>
                  </a:moveTo>
                  <a:lnTo>
                    <a:pt x="1661" y="56876"/>
                  </a:lnTo>
                  <a:lnTo>
                    <a:pt x="5705" y="67099"/>
                  </a:lnTo>
                  <a:lnTo>
                    <a:pt x="10330" y="71726"/>
                  </a:lnTo>
                  <a:lnTo>
                    <a:pt x="16190" y="75196"/>
                  </a:lnTo>
                  <a:lnTo>
                    <a:pt x="14956" y="59003"/>
                  </a:lnTo>
                  <a:lnTo>
                    <a:pt x="12643" y="55533"/>
                  </a:lnTo>
                  <a:lnTo>
                    <a:pt x="11564" y="48593"/>
                  </a:lnTo>
                  <a:lnTo>
                    <a:pt x="11564" y="25445"/>
                  </a:lnTo>
                  <a:lnTo>
                    <a:pt x="12643" y="19662"/>
                  </a:lnTo>
                  <a:lnTo>
                    <a:pt x="14956" y="16192"/>
                  </a:lnTo>
                  <a:lnTo>
                    <a:pt x="17269" y="12722"/>
                  </a:lnTo>
                  <a:lnTo>
                    <a:pt x="24208" y="0"/>
                  </a:lnTo>
                  <a:lnTo>
                    <a:pt x="16190" y="0"/>
                  </a:lnTo>
                  <a:lnTo>
                    <a:pt x="10330" y="2313"/>
                  </a:lnTo>
                  <a:lnTo>
                    <a:pt x="5705" y="8096"/>
                  </a:lnTo>
                  <a:lnTo>
                    <a:pt x="1052" y="19423"/>
                  </a:lnTo>
                  <a:lnTo>
                    <a:pt x="0" y="33542"/>
                  </a:lnTo>
                  <a:lnTo>
                    <a:pt x="4" y="42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9" name="object 125">
              <a:extLst>
                <a:ext uri="{FF2B5EF4-FFF2-40B4-BE49-F238E27FC236}">
                  <a16:creationId xmlns:a16="http://schemas.microsoft.com/office/drawing/2014/main" id="{AB8A1AF5-728B-4259-9F51-4B50F9EAE189}"/>
                </a:ext>
              </a:extLst>
            </p:cNvPr>
            <p:cNvSpPr/>
            <p:nvPr/>
          </p:nvSpPr>
          <p:spPr>
            <a:xfrm>
              <a:off x="8377457" y="4810958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0" name="object 126">
              <a:extLst>
                <a:ext uri="{FF2B5EF4-FFF2-40B4-BE49-F238E27FC236}">
                  <a16:creationId xmlns:a16="http://schemas.microsoft.com/office/drawing/2014/main" id="{EFC80D01-98F0-4DCF-A604-66D3B4DBD0B3}"/>
                </a:ext>
              </a:extLst>
            </p:cNvPr>
            <p:cNvSpPr/>
            <p:nvPr/>
          </p:nvSpPr>
          <p:spPr>
            <a:xfrm>
              <a:off x="8414464" y="4810958"/>
              <a:ext cx="51963" cy="75196"/>
            </a:xfrm>
            <a:custGeom>
              <a:avLst/>
              <a:gdLst/>
              <a:ahLst/>
              <a:cxnLst/>
              <a:rect l="l" t="t" r="r" b="b"/>
              <a:pathLst>
                <a:path w="51963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8865" y="75182"/>
                  </a:lnTo>
                  <a:lnTo>
                    <a:pt x="42029" y="72402"/>
                  </a:lnTo>
                  <a:lnTo>
                    <a:pt x="51963" y="64786"/>
                  </a:lnTo>
                  <a:lnTo>
                    <a:pt x="45024" y="56690"/>
                  </a:lnTo>
                  <a:lnTo>
                    <a:pt x="40398" y="61316"/>
                  </a:lnTo>
                  <a:lnTo>
                    <a:pt x="35772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1963" h="75196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398" y="21975"/>
                  </a:lnTo>
                  <a:lnTo>
                    <a:pt x="40398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1963" y="40482"/>
                  </a:lnTo>
                  <a:lnTo>
                    <a:pt x="51958" y="32645"/>
                  </a:lnTo>
                  <a:lnTo>
                    <a:pt x="50303" y="17880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1" name="object 127">
              <a:extLst>
                <a:ext uri="{FF2B5EF4-FFF2-40B4-BE49-F238E27FC236}">
                  <a16:creationId xmlns:a16="http://schemas.microsoft.com/office/drawing/2014/main" id="{0A71B49A-A5DD-4277-9BBC-42A9F4A8C12E}"/>
                </a:ext>
              </a:extLst>
            </p:cNvPr>
            <p:cNvSpPr/>
            <p:nvPr/>
          </p:nvSpPr>
          <p:spPr>
            <a:xfrm>
              <a:off x="8477991" y="4810958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0552" y="61316"/>
                  </a:lnTo>
                  <a:lnTo>
                    <a:pt x="35926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5533"/>
                  </a:lnTo>
                  <a:lnTo>
                    <a:pt x="11564" y="50907"/>
                  </a:lnTo>
                  <a:lnTo>
                    <a:pt x="11564" y="23132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5" y="9903"/>
                  </a:lnTo>
                  <a:lnTo>
                    <a:pt x="1608" y="20275"/>
                  </a:lnTo>
                  <a:lnTo>
                    <a:pt x="0" y="34698"/>
                  </a:lnTo>
                  <a:lnTo>
                    <a:pt x="0" y="53220"/>
                  </a:lnTo>
                  <a:lnTo>
                    <a:pt x="2312" y="61316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9"/>
                  </a:lnTo>
                  <a:lnTo>
                    <a:pt x="40552" y="21975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0482"/>
                  </a:lnTo>
                  <a:lnTo>
                    <a:pt x="52117" y="40482"/>
                  </a:lnTo>
                  <a:lnTo>
                    <a:pt x="52112" y="32601"/>
                  </a:lnTo>
                  <a:lnTo>
                    <a:pt x="50432" y="17864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2" name="object 128">
              <a:extLst>
                <a:ext uri="{FF2B5EF4-FFF2-40B4-BE49-F238E27FC236}">
                  <a16:creationId xmlns:a16="http://schemas.microsoft.com/office/drawing/2014/main" id="{3DF7CD66-89CF-4740-BB48-91FFDC95BD97}"/>
                </a:ext>
              </a:extLst>
            </p:cNvPr>
            <p:cNvSpPr/>
            <p:nvPr/>
          </p:nvSpPr>
          <p:spPr>
            <a:xfrm>
              <a:off x="8541673" y="4813271"/>
              <a:ext cx="51963" cy="100657"/>
            </a:xfrm>
            <a:custGeom>
              <a:avLst/>
              <a:gdLst/>
              <a:ahLst/>
              <a:cxnLst/>
              <a:rect l="l" t="t" r="r" b="b"/>
              <a:pathLst>
                <a:path w="51963" h="100657">
                  <a:moveTo>
                    <a:pt x="1052" y="17110"/>
                  </a:moveTo>
                  <a:lnTo>
                    <a:pt x="0" y="31229"/>
                  </a:lnTo>
                  <a:lnTo>
                    <a:pt x="0" y="49750"/>
                  </a:lnTo>
                  <a:lnTo>
                    <a:pt x="2312" y="57846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2643" y="53220"/>
                  </a:lnTo>
                  <a:lnTo>
                    <a:pt x="11564" y="46280"/>
                  </a:lnTo>
                  <a:lnTo>
                    <a:pt x="11564" y="2313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40"/>
                  </a:lnTo>
                  <a:lnTo>
                    <a:pt x="1052" y="17110"/>
                  </a:lnTo>
                  <a:close/>
                </a:path>
                <a:path w="51963" h="100657">
                  <a:moveTo>
                    <a:pt x="17269" y="10409"/>
                  </a:moveTo>
                  <a:lnTo>
                    <a:pt x="21895" y="8096"/>
                  </a:lnTo>
                  <a:lnTo>
                    <a:pt x="32380" y="8096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3220"/>
                  </a:lnTo>
                  <a:lnTo>
                    <a:pt x="37006" y="59003"/>
                  </a:lnTo>
                  <a:lnTo>
                    <a:pt x="32380" y="62473"/>
                  </a:lnTo>
                  <a:lnTo>
                    <a:pt x="21895" y="62473"/>
                  </a:lnTo>
                  <a:lnTo>
                    <a:pt x="17269" y="60160"/>
                  </a:lnTo>
                  <a:lnTo>
                    <a:pt x="14956" y="56690"/>
                  </a:lnTo>
                  <a:lnTo>
                    <a:pt x="12643" y="53220"/>
                  </a:lnTo>
                  <a:lnTo>
                    <a:pt x="10330" y="69413"/>
                  </a:lnTo>
                  <a:lnTo>
                    <a:pt x="16190" y="72883"/>
                  </a:lnTo>
                  <a:lnTo>
                    <a:pt x="31146" y="72883"/>
                  </a:lnTo>
                  <a:lnTo>
                    <a:pt x="37006" y="69413"/>
                  </a:lnTo>
                  <a:lnTo>
                    <a:pt x="40398" y="63630"/>
                  </a:lnTo>
                  <a:lnTo>
                    <a:pt x="41632" y="71726"/>
                  </a:lnTo>
                  <a:lnTo>
                    <a:pt x="51963" y="71726"/>
                  </a:lnTo>
                  <a:lnTo>
                    <a:pt x="51963" y="-31244"/>
                  </a:lnTo>
                  <a:lnTo>
                    <a:pt x="40398" y="-31244"/>
                  </a:lnTo>
                  <a:lnTo>
                    <a:pt x="40398" y="5783"/>
                  </a:lnTo>
                  <a:lnTo>
                    <a:pt x="35772" y="0"/>
                  </a:lnTo>
                  <a:lnTo>
                    <a:pt x="31146" y="-2313"/>
                  </a:lnTo>
                  <a:lnTo>
                    <a:pt x="16190" y="-2313"/>
                  </a:lnTo>
                  <a:lnTo>
                    <a:pt x="10330" y="0"/>
                  </a:lnTo>
                  <a:lnTo>
                    <a:pt x="11564" y="23132"/>
                  </a:lnTo>
                  <a:lnTo>
                    <a:pt x="12643" y="17349"/>
                  </a:lnTo>
                  <a:lnTo>
                    <a:pt x="14956" y="13879"/>
                  </a:lnTo>
                  <a:lnTo>
                    <a:pt x="17269" y="10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3" name="object 120">
              <a:extLst>
                <a:ext uri="{FF2B5EF4-FFF2-40B4-BE49-F238E27FC236}">
                  <a16:creationId xmlns:a16="http://schemas.microsoft.com/office/drawing/2014/main" id="{F7D80D71-0157-4EBA-8186-6441363CED6F}"/>
                </a:ext>
              </a:extLst>
            </p:cNvPr>
            <p:cNvSpPr/>
            <p:nvPr/>
          </p:nvSpPr>
          <p:spPr>
            <a:xfrm>
              <a:off x="5625577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17269" y="42795"/>
                  </a:move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7269" y="427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4" name="object 121">
              <a:extLst>
                <a:ext uri="{FF2B5EF4-FFF2-40B4-BE49-F238E27FC236}">
                  <a16:creationId xmlns:a16="http://schemas.microsoft.com/office/drawing/2014/main" id="{4AA8D674-1FB8-4D0B-9BD9-0DA7EA92C341}"/>
                </a:ext>
              </a:extLst>
            </p:cNvPr>
            <p:cNvSpPr/>
            <p:nvPr/>
          </p:nvSpPr>
          <p:spPr>
            <a:xfrm>
              <a:off x="5691417" y="4964836"/>
              <a:ext cx="49804" cy="74039"/>
            </a:xfrm>
            <a:custGeom>
              <a:avLst/>
              <a:gdLst/>
              <a:ahLst/>
              <a:cxnLst/>
              <a:rect l="l" t="t" r="r" b="b"/>
              <a:pathLst>
                <a:path w="49804" h="74039">
                  <a:moveTo>
                    <a:pt x="12798" y="74039"/>
                  </a:moveTo>
                  <a:lnTo>
                    <a:pt x="12798" y="2081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1566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9804" y="74039"/>
                  </a:lnTo>
                  <a:lnTo>
                    <a:pt x="49804" y="25445"/>
                  </a:lnTo>
                  <a:lnTo>
                    <a:pt x="48885" y="15678"/>
                  </a:lnTo>
                  <a:lnTo>
                    <a:pt x="42409" y="3848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9"/>
                  </a:lnTo>
                  <a:lnTo>
                    <a:pt x="12798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5" name="object 122">
              <a:extLst>
                <a:ext uri="{FF2B5EF4-FFF2-40B4-BE49-F238E27FC236}">
                  <a16:creationId xmlns:a16="http://schemas.microsoft.com/office/drawing/2014/main" id="{11E09696-D4D6-4F38-9D09-911462000F3D}"/>
                </a:ext>
              </a:extLst>
            </p:cNvPr>
            <p:cNvSpPr/>
            <p:nvPr/>
          </p:nvSpPr>
          <p:spPr>
            <a:xfrm>
              <a:off x="5755099" y="4935905"/>
              <a:ext cx="53196" cy="104127"/>
            </a:xfrm>
            <a:custGeom>
              <a:avLst/>
              <a:gdLst/>
              <a:ahLst/>
              <a:cxnLst/>
              <a:rect l="l" t="t" r="r" b="b"/>
              <a:pathLst>
                <a:path w="53196" h="104127">
                  <a:moveTo>
                    <a:pt x="11564" y="78666"/>
                  </a:moveTo>
                  <a:lnTo>
                    <a:pt x="11564" y="62473"/>
                  </a:lnTo>
                  <a:lnTo>
                    <a:pt x="10330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9" y="71737"/>
                  </a:lnTo>
                  <a:lnTo>
                    <a:pt x="1867" y="85527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269" y="104127"/>
                  </a:lnTo>
                  <a:lnTo>
                    <a:pt x="24208" y="104127"/>
                  </a:lnTo>
                  <a:lnTo>
                    <a:pt x="18503" y="92561"/>
                  </a:lnTo>
                  <a:lnTo>
                    <a:pt x="16190" y="87934"/>
                  </a:lnTo>
                  <a:lnTo>
                    <a:pt x="13877" y="84464"/>
                  </a:lnTo>
                  <a:lnTo>
                    <a:pt x="11564" y="78666"/>
                  </a:lnTo>
                  <a:close/>
                </a:path>
                <a:path w="53196" h="104127">
                  <a:moveTo>
                    <a:pt x="18503" y="41654"/>
                  </a:moveTo>
                  <a:lnTo>
                    <a:pt x="21895" y="39340"/>
                  </a:lnTo>
                  <a:lnTo>
                    <a:pt x="33459" y="39340"/>
                  </a:lnTo>
                  <a:lnTo>
                    <a:pt x="38085" y="42810"/>
                  </a:lnTo>
                  <a:lnTo>
                    <a:pt x="40398" y="48593"/>
                  </a:lnTo>
                  <a:lnTo>
                    <a:pt x="40398" y="84464"/>
                  </a:lnTo>
                  <a:lnTo>
                    <a:pt x="38085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8503" y="92561"/>
                  </a:lnTo>
                  <a:lnTo>
                    <a:pt x="24208" y="104127"/>
                  </a:lnTo>
                  <a:lnTo>
                    <a:pt x="31146" y="104127"/>
                  </a:lnTo>
                  <a:lnTo>
                    <a:pt x="37006" y="101814"/>
                  </a:lnTo>
                  <a:lnTo>
                    <a:pt x="41632" y="94874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398" y="0"/>
                  </a:lnTo>
                  <a:lnTo>
                    <a:pt x="40398" y="37027"/>
                  </a:lnTo>
                  <a:lnTo>
                    <a:pt x="37006" y="31244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lnTo>
                    <a:pt x="11564" y="62473"/>
                  </a:lnTo>
                  <a:lnTo>
                    <a:pt x="12643" y="55533"/>
                  </a:lnTo>
                  <a:lnTo>
                    <a:pt x="13877" y="48593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6" name="object 104">
              <a:extLst>
                <a:ext uri="{FF2B5EF4-FFF2-40B4-BE49-F238E27FC236}">
                  <a16:creationId xmlns:a16="http://schemas.microsoft.com/office/drawing/2014/main" id="{109D85D3-8E6D-40B5-90F9-9AF825BEA67B}"/>
                </a:ext>
              </a:extLst>
            </p:cNvPr>
            <p:cNvSpPr/>
            <p:nvPr/>
          </p:nvSpPr>
          <p:spPr>
            <a:xfrm>
              <a:off x="5854553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0" y="54377"/>
                  </a:moveTo>
                  <a:lnTo>
                    <a:pt x="0" y="61316"/>
                  </a:lnTo>
                  <a:lnTo>
                    <a:pt x="1079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3877" y="75196"/>
                  </a:lnTo>
                  <a:lnTo>
                    <a:pt x="16190" y="63630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6190" y="42795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693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  <a:path w="50883" h="75196">
                  <a:moveTo>
                    <a:pt x="49804" y="69413"/>
                  </a:moveTo>
                  <a:lnTo>
                    <a:pt x="48570" y="63630"/>
                  </a:lnTo>
                  <a:lnTo>
                    <a:pt x="48570" y="15036"/>
                  </a:lnTo>
                  <a:lnTo>
                    <a:pt x="4625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0816" y="0"/>
                  </a:lnTo>
                  <a:lnTo>
                    <a:pt x="17269" y="1156"/>
                  </a:lnTo>
                  <a:lnTo>
                    <a:pt x="12643" y="3469"/>
                  </a:lnTo>
                  <a:lnTo>
                    <a:pt x="9251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2643" y="21975"/>
                  </a:lnTo>
                  <a:lnTo>
                    <a:pt x="12643" y="18506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6190" y="42795"/>
                  </a:lnTo>
                  <a:lnTo>
                    <a:pt x="19582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3877" y="75196"/>
                  </a:lnTo>
                  <a:lnTo>
                    <a:pt x="27754" y="75196"/>
                  </a:lnTo>
                  <a:lnTo>
                    <a:pt x="32380" y="72883"/>
                  </a:lnTo>
                  <a:lnTo>
                    <a:pt x="37006" y="65943"/>
                  </a:lnTo>
                  <a:lnTo>
                    <a:pt x="37006" y="69413"/>
                  </a:lnTo>
                  <a:lnTo>
                    <a:pt x="38085" y="72883"/>
                  </a:lnTo>
                  <a:lnTo>
                    <a:pt x="38085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7" name="object 105">
              <a:extLst>
                <a:ext uri="{FF2B5EF4-FFF2-40B4-BE49-F238E27FC236}">
                  <a16:creationId xmlns:a16="http://schemas.microsoft.com/office/drawing/2014/main" id="{FFA4069E-A56A-400C-BB4C-200193FD3602}"/>
                </a:ext>
              </a:extLst>
            </p:cNvPr>
            <p:cNvSpPr/>
            <p:nvPr/>
          </p:nvSpPr>
          <p:spPr>
            <a:xfrm>
              <a:off x="5920548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19582" y="64786"/>
                  </a:moveTo>
                  <a:lnTo>
                    <a:pt x="14956" y="62473"/>
                  </a:lnTo>
                  <a:lnTo>
                    <a:pt x="12643" y="56690"/>
                  </a:lnTo>
                  <a:lnTo>
                    <a:pt x="12643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1146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2643" y="101814"/>
                  </a:lnTo>
                  <a:lnTo>
                    <a:pt x="12643" y="67099"/>
                  </a:lnTo>
                  <a:lnTo>
                    <a:pt x="16190" y="72883"/>
                  </a:lnTo>
                  <a:lnTo>
                    <a:pt x="19582" y="64786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8" name="object 106">
              <a:extLst>
                <a:ext uri="{FF2B5EF4-FFF2-40B4-BE49-F238E27FC236}">
                  <a16:creationId xmlns:a16="http://schemas.microsoft.com/office/drawing/2014/main" id="{F80FB7EF-031A-4952-81FC-4F4C779363AA}"/>
                </a:ext>
              </a:extLst>
            </p:cNvPr>
            <p:cNvSpPr/>
            <p:nvPr/>
          </p:nvSpPr>
          <p:spPr>
            <a:xfrm>
              <a:off x="5987622" y="4964836"/>
              <a:ext cx="53196" cy="101814"/>
            </a:xfrm>
            <a:custGeom>
              <a:avLst/>
              <a:gdLst/>
              <a:ahLst/>
              <a:cxnLst/>
              <a:rect l="l" t="t" r="r" b="b"/>
              <a:pathLst>
                <a:path w="53196" h="101814">
                  <a:moveTo>
                    <a:pt x="40398" y="26602"/>
                  </a:moveTo>
                  <a:lnTo>
                    <a:pt x="40398" y="49735"/>
                  </a:lnTo>
                  <a:lnTo>
                    <a:pt x="39319" y="55533"/>
                  </a:lnTo>
                  <a:lnTo>
                    <a:pt x="37006" y="59003"/>
                  </a:lnTo>
                  <a:lnTo>
                    <a:pt x="37006" y="75196"/>
                  </a:lnTo>
                  <a:lnTo>
                    <a:pt x="42711" y="72883"/>
                  </a:lnTo>
                  <a:lnTo>
                    <a:pt x="46257" y="67099"/>
                  </a:lnTo>
                  <a:lnTo>
                    <a:pt x="46768" y="66439"/>
                  </a:lnTo>
                  <a:lnTo>
                    <a:pt x="51589" y="5606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2711" y="2313"/>
                  </a:lnTo>
                  <a:lnTo>
                    <a:pt x="37006" y="0"/>
                  </a:lnTo>
                  <a:lnTo>
                    <a:pt x="20816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101814"/>
                  </a:lnTo>
                  <a:lnTo>
                    <a:pt x="11564" y="101814"/>
                  </a:lnTo>
                  <a:lnTo>
                    <a:pt x="11564" y="67099"/>
                  </a:lnTo>
                  <a:lnTo>
                    <a:pt x="16190" y="72883"/>
                  </a:lnTo>
                  <a:lnTo>
                    <a:pt x="11564" y="56690"/>
                  </a:lnTo>
                  <a:lnTo>
                    <a:pt x="11564" y="19662"/>
                  </a:lnTo>
                  <a:lnTo>
                    <a:pt x="14956" y="13879"/>
                  </a:lnTo>
                  <a:lnTo>
                    <a:pt x="19582" y="10409"/>
                  </a:lnTo>
                  <a:lnTo>
                    <a:pt x="30067" y="10409"/>
                  </a:lnTo>
                  <a:lnTo>
                    <a:pt x="34693" y="12722"/>
                  </a:lnTo>
                  <a:lnTo>
                    <a:pt x="37006" y="16192"/>
                  </a:lnTo>
                  <a:lnTo>
                    <a:pt x="39319" y="20819"/>
                  </a:lnTo>
                  <a:lnTo>
                    <a:pt x="40398" y="26602"/>
                  </a:lnTo>
                  <a:close/>
                </a:path>
                <a:path w="53196" h="101814">
                  <a:moveTo>
                    <a:pt x="37006" y="59003"/>
                  </a:moveTo>
                  <a:lnTo>
                    <a:pt x="34693" y="63630"/>
                  </a:lnTo>
                  <a:lnTo>
                    <a:pt x="30067" y="64786"/>
                  </a:lnTo>
                  <a:lnTo>
                    <a:pt x="19582" y="64786"/>
                  </a:lnTo>
                  <a:lnTo>
                    <a:pt x="14956" y="62473"/>
                  </a:lnTo>
                  <a:lnTo>
                    <a:pt x="11564" y="56690"/>
                  </a:lnTo>
                  <a:lnTo>
                    <a:pt x="16190" y="72883"/>
                  </a:lnTo>
                  <a:lnTo>
                    <a:pt x="21895" y="75196"/>
                  </a:lnTo>
                  <a:lnTo>
                    <a:pt x="37006" y="75196"/>
                  </a:lnTo>
                  <a:lnTo>
                    <a:pt x="37006" y="59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9" name="object 107">
              <a:extLst>
                <a:ext uri="{FF2B5EF4-FFF2-40B4-BE49-F238E27FC236}">
                  <a16:creationId xmlns:a16="http://schemas.microsoft.com/office/drawing/2014/main" id="{69F685C7-F8A6-4732-B2A2-558B9E1C289A}"/>
                </a:ext>
              </a:extLst>
            </p:cNvPr>
            <p:cNvSpPr/>
            <p:nvPr/>
          </p:nvSpPr>
          <p:spPr>
            <a:xfrm>
              <a:off x="6054696" y="4964836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0" name="object 108">
              <a:extLst>
                <a:ext uri="{FF2B5EF4-FFF2-40B4-BE49-F238E27FC236}">
                  <a16:creationId xmlns:a16="http://schemas.microsoft.com/office/drawing/2014/main" id="{D372FD18-8455-435E-A8E8-6062F3D823A0}"/>
                </a:ext>
              </a:extLst>
            </p:cNvPr>
            <p:cNvSpPr/>
            <p:nvPr/>
          </p:nvSpPr>
          <p:spPr>
            <a:xfrm>
              <a:off x="6091702" y="4964836"/>
              <a:ext cx="48570" cy="75196"/>
            </a:xfrm>
            <a:custGeom>
              <a:avLst/>
              <a:gdLst/>
              <a:ahLst/>
              <a:cxnLst/>
              <a:rect l="l" t="t" r="r" b="b"/>
              <a:pathLst>
                <a:path w="48570" h="75196">
                  <a:moveTo>
                    <a:pt x="43944" y="26602"/>
                  </a:moveTo>
                  <a:lnTo>
                    <a:pt x="43859" y="45832"/>
                  </a:lnTo>
                  <a:lnTo>
                    <a:pt x="39127" y="60166"/>
                  </a:lnTo>
                  <a:lnTo>
                    <a:pt x="27754" y="64786"/>
                  </a:lnTo>
                  <a:lnTo>
                    <a:pt x="23128" y="64786"/>
                  </a:lnTo>
                  <a:lnTo>
                    <a:pt x="19582" y="63630"/>
                  </a:lnTo>
                  <a:lnTo>
                    <a:pt x="27754" y="75196"/>
                  </a:lnTo>
                  <a:lnTo>
                    <a:pt x="37006" y="75196"/>
                  </a:lnTo>
                  <a:lnTo>
                    <a:pt x="43944" y="72883"/>
                  </a:lnTo>
                  <a:lnTo>
                    <a:pt x="48570" y="65943"/>
                  </a:lnTo>
                  <a:lnTo>
                    <a:pt x="43944" y="26602"/>
                  </a:lnTo>
                  <a:close/>
                </a:path>
                <a:path w="48570" h="75196">
                  <a:moveTo>
                    <a:pt x="19582" y="63630"/>
                  </a:moveTo>
                  <a:lnTo>
                    <a:pt x="16190" y="59003"/>
                  </a:lnTo>
                  <a:lnTo>
                    <a:pt x="13877" y="54377"/>
                  </a:lnTo>
                  <a:lnTo>
                    <a:pt x="11564" y="48578"/>
                  </a:lnTo>
                  <a:lnTo>
                    <a:pt x="11564" y="26602"/>
                  </a:lnTo>
                  <a:lnTo>
                    <a:pt x="13877" y="20819"/>
                  </a:lnTo>
                  <a:lnTo>
                    <a:pt x="16190" y="16192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6192"/>
                  </a:lnTo>
                  <a:lnTo>
                    <a:pt x="42711" y="20819"/>
                  </a:lnTo>
                  <a:lnTo>
                    <a:pt x="43944" y="26602"/>
                  </a:lnTo>
                  <a:lnTo>
                    <a:pt x="48570" y="65943"/>
                  </a:lnTo>
                  <a:lnTo>
                    <a:pt x="54346" y="55439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284" y="19578"/>
                  </a:lnTo>
                  <a:lnTo>
                    <a:pt x="48570" y="9253"/>
                  </a:lnTo>
                  <a:lnTo>
                    <a:pt x="42711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7220" y="10108"/>
                  </a:lnTo>
                  <a:lnTo>
                    <a:pt x="1688" y="20868"/>
                  </a:lnTo>
                  <a:lnTo>
                    <a:pt x="0" y="34698"/>
                  </a:lnTo>
                  <a:lnTo>
                    <a:pt x="0" y="43004"/>
                  </a:lnTo>
                  <a:lnTo>
                    <a:pt x="1898" y="55912"/>
                  </a:lnTo>
                  <a:lnTo>
                    <a:pt x="8018" y="67099"/>
                  </a:lnTo>
                  <a:lnTo>
                    <a:pt x="12643" y="72883"/>
                  </a:lnTo>
                  <a:lnTo>
                    <a:pt x="19582" y="75196"/>
                  </a:lnTo>
                  <a:lnTo>
                    <a:pt x="27754" y="75196"/>
                  </a:lnTo>
                  <a:lnTo>
                    <a:pt x="19582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1" name="object 109">
              <a:extLst>
                <a:ext uri="{FF2B5EF4-FFF2-40B4-BE49-F238E27FC236}">
                  <a16:creationId xmlns:a16="http://schemas.microsoft.com/office/drawing/2014/main" id="{BEC7CB47-08D0-4F58-9358-E91ECB877B6A}"/>
                </a:ext>
              </a:extLst>
            </p:cNvPr>
            <p:cNvSpPr/>
            <p:nvPr/>
          </p:nvSpPr>
          <p:spPr>
            <a:xfrm>
              <a:off x="6155229" y="4965993"/>
              <a:ext cx="53350" cy="72883"/>
            </a:xfrm>
            <a:custGeom>
              <a:avLst/>
              <a:gdLst/>
              <a:ahLst/>
              <a:cxnLst/>
              <a:rect l="l" t="t" r="r" b="b"/>
              <a:pathLst>
                <a:path w="53350" h="72883">
                  <a:moveTo>
                    <a:pt x="26675" y="54377"/>
                  </a:moveTo>
                  <a:lnTo>
                    <a:pt x="12798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3350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2" name="object 110">
              <a:extLst>
                <a:ext uri="{FF2B5EF4-FFF2-40B4-BE49-F238E27FC236}">
                  <a16:creationId xmlns:a16="http://schemas.microsoft.com/office/drawing/2014/main" id="{D7C496C5-E690-44FB-9496-2FBBE6F164F6}"/>
                </a:ext>
              </a:extLst>
            </p:cNvPr>
            <p:cNvSpPr/>
            <p:nvPr/>
          </p:nvSpPr>
          <p:spPr>
            <a:xfrm>
              <a:off x="6216598" y="4964836"/>
              <a:ext cx="52117" cy="75196"/>
            </a:xfrm>
            <a:custGeom>
              <a:avLst/>
              <a:gdLst/>
              <a:ahLst/>
              <a:cxnLst/>
              <a:rect l="l" t="t" r="r" b="b"/>
              <a:pathLst>
                <a:path w="52117" h="75196">
                  <a:moveTo>
                    <a:pt x="11564" y="72883"/>
                  </a:moveTo>
                  <a:lnTo>
                    <a:pt x="18503" y="75196"/>
                  </a:lnTo>
                  <a:lnTo>
                    <a:pt x="29040" y="75178"/>
                  </a:lnTo>
                  <a:lnTo>
                    <a:pt x="42168" y="72374"/>
                  </a:lnTo>
                  <a:lnTo>
                    <a:pt x="52117" y="64786"/>
                  </a:lnTo>
                  <a:lnTo>
                    <a:pt x="45178" y="56690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23128" y="64786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907"/>
                  </a:lnTo>
                  <a:lnTo>
                    <a:pt x="11564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0724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7099"/>
                  </a:lnTo>
                  <a:lnTo>
                    <a:pt x="11564" y="72883"/>
                  </a:lnTo>
                  <a:close/>
                </a:path>
                <a:path w="52117" h="75196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3" name="object 111">
              <a:extLst>
                <a:ext uri="{FF2B5EF4-FFF2-40B4-BE49-F238E27FC236}">
                  <a16:creationId xmlns:a16="http://schemas.microsoft.com/office/drawing/2014/main" id="{6F7E4C14-B0BF-4A01-A40E-B56FF8ACC8BA}"/>
                </a:ext>
              </a:extLst>
            </p:cNvPr>
            <p:cNvSpPr/>
            <p:nvPr/>
          </p:nvSpPr>
          <p:spPr>
            <a:xfrm>
              <a:off x="6280280" y="4968306"/>
              <a:ext cx="51963" cy="101814"/>
            </a:xfrm>
            <a:custGeom>
              <a:avLst/>
              <a:gdLst/>
              <a:ahLst/>
              <a:cxnLst/>
              <a:rect l="l" t="t" r="r" b="b"/>
              <a:pathLst>
                <a:path w="51963" h="101814">
                  <a:moveTo>
                    <a:pt x="0" y="31229"/>
                  </a:moveTo>
                  <a:lnTo>
                    <a:pt x="4" y="38996"/>
                  </a:lnTo>
                  <a:lnTo>
                    <a:pt x="1661" y="52984"/>
                  </a:lnTo>
                  <a:lnTo>
                    <a:pt x="5705" y="63630"/>
                  </a:lnTo>
                  <a:lnTo>
                    <a:pt x="10330" y="69413"/>
                  </a:lnTo>
                  <a:lnTo>
                    <a:pt x="11564" y="46265"/>
                  </a:lnTo>
                  <a:lnTo>
                    <a:pt x="11564" y="23132"/>
                  </a:lnTo>
                  <a:lnTo>
                    <a:pt x="12643" y="16192"/>
                  </a:lnTo>
                  <a:lnTo>
                    <a:pt x="10330" y="0"/>
                  </a:lnTo>
                  <a:lnTo>
                    <a:pt x="5705" y="5783"/>
                  </a:lnTo>
                  <a:lnTo>
                    <a:pt x="5351" y="6238"/>
                  </a:lnTo>
                  <a:lnTo>
                    <a:pt x="1052" y="16665"/>
                  </a:lnTo>
                  <a:lnTo>
                    <a:pt x="0" y="31229"/>
                  </a:lnTo>
                  <a:close/>
                </a:path>
                <a:path w="51963" h="101814">
                  <a:moveTo>
                    <a:pt x="17269" y="9253"/>
                  </a:moveTo>
                  <a:lnTo>
                    <a:pt x="21895" y="6939"/>
                  </a:lnTo>
                  <a:lnTo>
                    <a:pt x="32380" y="6939"/>
                  </a:lnTo>
                  <a:lnTo>
                    <a:pt x="37006" y="10409"/>
                  </a:lnTo>
                  <a:lnTo>
                    <a:pt x="40398" y="16192"/>
                  </a:lnTo>
                  <a:lnTo>
                    <a:pt x="40398" y="52063"/>
                  </a:lnTo>
                  <a:lnTo>
                    <a:pt x="37006" y="59003"/>
                  </a:lnTo>
                  <a:lnTo>
                    <a:pt x="32380" y="61316"/>
                  </a:lnTo>
                  <a:lnTo>
                    <a:pt x="20816" y="61316"/>
                  </a:lnTo>
                  <a:lnTo>
                    <a:pt x="17269" y="60160"/>
                  </a:lnTo>
                  <a:lnTo>
                    <a:pt x="14956" y="55533"/>
                  </a:lnTo>
                  <a:lnTo>
                    <a:pt x="12643" y="52063"/>
                  </a:lnTo>
                  <a:lnTo>
                    <a:pt x="11564" y="46265"/>
                  </a:lnTo>
                  <a:lnTo>
                    <a:pt x="10330" y="69413"/>
                  </a:lnTo>
                  <a:lnTo>
                    <a:pt x="16190" y="71726"/>
                  </a:lnTo>
                  <a:lnTo>
                    <a:pt x="31146" y="71726"/>
                  </a:lnTo>
                  <a:lnTo>
                    <a:pt x="37006" y="69413"/>
                  </a:lnTo>
                  <a:lnTo>
                    <a:pt x="40398" y="62473"/>
                  </a:lnTo>
                  <a:lnTo>
                    <a:pt x="41632" y="70569"/>
                  </a:lnTo>
                  <a:lnTo>
                    <a:pt x="51963" y="70569"/>
                  </a:lnTo>
                  <a:lnTo>
                    <a:pt x="51963" y="-32401"/>
                  </a:lnTo>
                  <a:lnTo>
                    <a:pt x="40398" y="-32401"/>
                  </a:lnTo>
                  <a:lnTo>
                    <a:pt x="40398" y="4626"/>
                  </a:lnTo>
                  <a:lnTo>
                    <a:pt x="35772" y="-1156"/>
                  </a:lnTo>
                  <a:lnTo>
                    <a:pt x="31146" y="-3469"/>
                  </a:lnTo>
                  <a:lnTo>
                    <a:pt x="16190" y="-3469"/>
                  </a:lnTo>
                  <a:lnTo>
                    <a:pt x="10330" y="0"/>
                  </a:lnTo>
                  <a:lnTo>
                    <a:pt x="12643" y="16192"/>
                  </a:lnTo>
                  <a:lnTo>
                    <a:pt x="14956" y="12722"/>
                  </a:lnTo>
                  <a:lnTo>
                    <a:pt x="17269" y="92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4" name="object 112">
              <a:extLst>
                <a:ext uri="{FF2B5EF4-FFF2-40B4-BE49-F238E27FC236}">
                  <a16:creationId xmlns:a16="http://schemas.microsoft.com/office/drawing/2014/main" id="{1F6CC59E-52BD-4A24-9A08-6CB78EA1CF27}"/>
                </a:ext>
              </a:extLst>
            </p:cNvPr>
            <p:cNvSpPr/>
            <p:nvPr/>
          </p:nvSpPr>
          <p:spPr>
            <a:xfrm>
              <a:off x="5633595" y="5095566"/>
              <a:ext cx="63681" cy="97187"/>
            </a:xfrm>
            <a:custGeom>
              <a:avLst/>
              <a:gdLst/>
              <a:ahLst/>
              <a:cxnLst/>
              <a:rect l="l" t="t" r="r" b="b"/>
              <a:pathLst>
                <a:path w="63681" h="97187">
                  <a:moveTo>
                    <a:pt x="11564" y="97187"/>
                  </a:moveTo>
                  <a:lnTo>
                    <a:pt x="11564" y="21975"/>
                  </a:lnTo>
                  <a:lnTo>
                    <a:pt x="50883" y="97187"/>
                  </a:lnTo>
                  <a:lnTo>
                    <a:pt x="63681" y="97187"/>
                  </a:lnTo>
                  <a:lnTo>
                    <a:pt x="63681" y="0"/>
                  </a:lnTo>
                  <a:lnTo>
                    <a:pt x="50883" y="0"/>
                  </a:lnTo>
                  <a:lnTo>
                    <a:pt x="50883" y="75211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97187"/>
                  </a:lnTo>
                  <a:lnTo>
                    <a:pt x="11564" y="971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5" name="object 113">
              <a:extLst>
                <a:ext uri="{FF2B5EF4-FFF2-40B4-BE49-F238E27FC236}">
                  <a16:creationId xmlns:a16="http://schemas.microsoft.com/office/drawing/2014/main" id="{140DBFF3-80D0-40A8-A71F-8DCCB9EB0747}"/>
                </a:ext>
              </a:extLst>
            </p:cNvPr>
            <p:cNvSpPr/>
            <p:nvPr/>
          </p:nvSpPr>
          <p:spPr>
            <a:xfrm>
              <a:off x="5715780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11564" y="0"/>
                  </a:moveTo>
                  <a:lnTo>
                    <a:pt x="0" y="0"/>
                  </a:lnTo>
                  <a:lnTo>
                    <a:pt x="0" y="55533"/>
                  </a:lnTo>
                  <a:lnTo>
                    <a:pt x="2312" y="62473"/>
                  </a:lnTo>
                  <a:lnTo>
                    <a:pt x="5705" y="67099"/>
                  </a:lnTo>
                  <a:lnTo>
                    <a:pt x="8018" y="71726"/>
                  </a:lnTo>
                  <a:lnTo>
                    <a:pt x="13877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8085" y="71726"/>
                  </a:lnTo>
                  <a:lnTo>
                    <a:pt x="48570" y="71726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4693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6" name="object 114">
              <a:extLst>
                <a:ext uri="{FF2B5EF4-FFF2-40B4-BE49-F238E27FC236}">
                  <a16:creationId xmlns:a16="http://schemas.microsoft.com/office/drawing/2014/main" id="{2E97BD92-012E-4629-BE91-C1F954CC6D51}"/>
                </a:ext>
              </a:extLst>
            </p:cNvPr>
            <p:cNvSpPr/>
            <p:nvPr/>
          </p:nvSpPr>
          <p:spPr>
            <a:xfrm>
              <a:off x="5781620" y="5118714"/>
              <a:ext cx="85577" cy="74039"/>
            </a:xfrm>
            <a:custGeom>
              <a:avLst/>
              <a:gdLst/>
              <a:ahLst/>
              <a:cxnLst/>
              <a:rect l="l" t="t" r="r" b="b"/>
              <a:pathLst>
                <a:path w="8557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7006" y="16192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9804" y="21975"/>
                  </a:lnTo>
                  <a:lnTo>
                    <a:pt x="50883" y="18506"/>
                  </a:lnTo>
                  <a:lnTo>
                    <a:pt x="53196" y="15036"/>
                  </a:lnTo>
                  <a:lnTo>
                    <a:pt x="57822" y="10409"/>
                  </a:lnTo>
                  <a:lnTo>
                    <a:pt x="65994" y="10409"/>
                  </a:lnTo>
                  <a:lnTo>
                    <a:pt x="69386" y="12722"/>
                  </a:lnTo>
                  <a:lnTo>
                    <a:pt x="72933" y="17349"/>
                  </a:lnTo>
                  <a:lnTo>
                    <a:pt x="74012" y="20819"/>
                  </a:lnTo>
                  <a:lnTo>
                    <a:pt x="74012" y="74039"/>
                  </a:lnTo>
                  <a:lnTo>
                    <a:pt x="85577" y="74039"/>
                  </a:lnTo>
                  <a:lnTo>
                    <a:pt x="85577" y="25445"/>
                  </a:lnTo>
                  <a:lnTo>
                    <a:pt x="84500" y="15503"/>
                  </a:lnTo>
                  <a:lnTo>
                    <a:pt x="77737" y="4009"/>
                  </a:lnTo>
                  <a:lnTo>
                    <a:pt x="64761" y="0"/>
                  </a:lnTo>
                  <a:lnTo>
                    <a:pt x="56742" y="0"/>
                  </a:lnTo>
                  <a:lnTo>
                    <a:pt x="50883" y="3469"/>
                  </a:lnTo>
                  <a:lnTo>
                    <a:pt x="46257" y="10409"/>
                  </a:lnTo>
                  <a:lnTo>
                    <a:pt x="42865" y="3469"/>
                  </a:lnTo>
                  <a:lnTo>
                    <a:pt x="37006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8096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7" name="object 115">
              <a:extLst>
                <a:ext uri="{FF2B5EF4-FFF2-40B4-BE49-F238E27FC236}">
                  <a16:creationId xmlns:a16="http://schemas.microsoft.com/office/drawing/2014/main" id="{E996CB28-BFE0-4A92-BB29-461F2CA619DB}"/>
                </a:ext>
              </a:extLst>
            </p:cNvPr>
            <p:cNvSpPr/>
            <p:nvPr/>
          </p:nvSpPr>
          <p:spPr>
            <a:xfrm>
              <a:off x="588462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94874"/>
                  </a:lnTo>
                  <a:lnTo>
                    <a:pt x="14956" y="101814"/>
                  </a:lnTo>
                  <a:lnTo>
                    <a:pt x="20816" y="105284"/>
                  </a:lnTo>
                  <a:lnTo>
                    <a:pt x="14956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956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4956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8" name="object 116">
              <a:extLst>
                <a:ext uri="{FF2B5EF4-FFF2-40B4-BE49-F238E27FC236}">
                  <a16:creationId xmlns:a16="http://schemas.microsoft.com/office/drawing/2014/main" id="{47AF7F4D-2242-42A4-AB53-C2FDC5DBF2EB}"/>
                </a:ext>
              </a:extLst>
            </p:cNvPr>
            <p:cNvSpPr/>
            <p:nvPr/>
          </p:nvSpPr>
          <p:spPr>
            <a:xfrm>
              <a:off x="5949382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3196" y="41638"/>
                  </a:lnTo>
                  <a:lnTo>
                    <a:pt x="53076" y="32273"/>
                  </a:lnTo>
                  <a:lnTo>
                    <a:pt x="50942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9" name="object 117">
              <a:extLst>
                <a:ext uri="{FF2B5EF4-FFF2-40B4-BE49-F238E27FC236}">
                  <a16:creationId xmlns:a16="http://schemas.microsoft.com/office/drawing/2014/main" id="{F1B504F8-FA0E-402D-A86C-19DED3E2F77A}"/>
                </a:ext>
              </a:extLst>
            </p:cNvPr>
            <p:cNvSpPr/>
            <p:nvPr/>
          </p:nvSpPr>
          <p:spPr>
            <a:xfrm>
              <a:off x="6015376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0" name="object 118">
              <a:extLst>
                <a:ext uri="{FF2B5EF4-FFF2-40B4-BE49-F238E27FC236}">
                  <a16:creationId xmlns:a16="http://schemas.microsoft.com/office/drawing/2014/main" id="{1AF91224-0113-4596-A402-0CEF7E1AF580}"/>
                </a:ext>
              </a:extLst>
            </p:cNvPr>
            <p:cNvSpPr/>
            <p:nvPr/>
          </p:nvSpPr>
          <p:spPr>
            <a:xfrm>
              <a:off x="6083530" y="5118714"/>
              <a:ext cx="45001" cy="76353"/>
            </a:xfrm>
            <a:custGeom>
              <a:avLst/>
              <a:gdLst/>
              <a:ahLst/>
              <a:cxnLst/>
              <a:rect l="l" t="t" r="r" b="b"/>
              <a:pathLst>
                <a:path w="45001" h="76353">
                  <a:moveTo>
                    <a:pt x="19736" y="63630"/>
                  </a:moveTo>
                  <a:lnTo>
                    <a:pt x="20816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5001" y="47134"/>
                  </a:lnTo>
                  <a:lnTo>
                    <a:pt x="40084" y="61137"/>
                  </a:lnTo>
                  <a:lnTo>
                    <a:pt x="28988" y="65943"/>
                  </a:lnTo>
                  <a:lnTo>
                    <a:pt x="24362" y="65943"/>
                  </a:lnTo>
                  <a:lnTo>
                    <a:pt x="19736" y="63630"/>
                  </a:lnTo>
                  <a:close/>
                </a:path>
                <a:path w="45001" h="76353">
                  <a:moveTo>
                    <a:pt x="19736" y="63630"/>
                  </a:moveTo>
                  <a:lnTo>
                    <a:pt x="17423" y="59003"/>
                  </a:lnTo>
                  <a:lnTo>
                    <a:pt x="13877" y="55533"/>
                  </a:lnTo>
                  <a:lnTo>
                    <a:pt x="12798" y="48578"/>
                  </a:lnTo>
                  <a:lnTo>
                    <a:pt x="12798" y="27759"/>
                  </a:lnTo>
                  <a:lnTo>
                    <a:pt x="13877" y="21975"/>
                  </a:lnTo>
                  <a:lnTo>
                    <a:pt x="17423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3944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5001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3877" y="3469"/>
                  </a:lnTo>
                  <a:lnTo>
                    <a:pt x="8172" y="9253"/>
                  </a:lnTo>
                  <a:lnTo>
                    <a:pt x="2137" y="21302"/>
                  </a:lnTo>
                  <a:lnTo>
                    <a:pt x="0" y="34698"/>
                  </a:lnTo>
                  <a:lnTo>
                    <a:pt x="35" y="43089"/>
                  </a:lnTo>
                  <a:lnTo>
                    <a:pt x="2851" y="56802"/>
                  </a:lnTo>
                  <a:lnTo>
                    <a:pt x="8172" y="67099"/>
                  </a:lnTo>
                  <a:lnTo>
                    <a:pt x="13877" y="72883"/>
                  </a:lnTo>
                  <a:lnTo>
                    <a:pt x="20816" y="76353"/>
                  </a:lnTo>
                  <a:lnTo>
                    <a:pt x="19736" y="636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1" name="object 119">
              <a:extLst>
                <a:ext uri="{FF2B5EF4-FFF2-40B4-BE49-F238E27FC236}">
                  <a16:creationId xmlns:a16="http://schemas.microsoft.com/office/drawing/2014/main" id="{0A558FC6-5AE6-4B20-97CA-96947B606E5B}"/>
                </a:ext>
              </a:extLst>
            </p:cNvPr>
            <p:cNvSpPr/>
            <p:nvPr/>
          </p:nvSpPr>
          <p:spPr>
            <a:xfrm>
              <a:off x="6150604" y="5088627"/>
              <a:ext cx="37006" cy="104127"/>
            </a:xfrm>
            <a:custGeom>
              <a:avLst/>
              <a:gdLst/>
              <a:ahLst/>
              <a:cxnLst/>
              <a:rect l="l" t="t" r="r" b="b"/>
              <a:pathLst>
                <a:path w="37006" h="104127">
                  <a:moveTo>
                    <a:pt x="20816" y="15036"/>
                  </a:moveTo>
                  <a:lnTo>
                    <a:pt x="24362" y="10409"/>
                  </a:lnTo>
                  <a:lnTo>
                    <a:pt x="33614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0"/>
                  </a:lnTo>
                  <a:lnTo>
                    <a:pt x="24362" y="0"/>
                  </a:lnTo>
                  <a:lnTo>
                    <a:pt x="18503" y="2313"/>
                  </a:lnTo>
                  <a:lnTo>
                    <a:pt x="15110" y="5783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4127"/>
                  </a:lnTo>
                  <a:lnTo>
                    <a:pt x="20816" y="104127"/>
                  </a:lnTo>
                  <a:lnTo>
                    <a:pt x="20816" y="41654"/>
                  </a:lnTo>
                  <a:lnTo>
                    <a:pt x="33614" y="41654"/>
                  </a:lnTo>
                  <a:lnTo>
                    <a:pt x="33614" y="32401"/>
                  </a:lnTo>
                  <a:lnTo>
                    <a:pt x="20816" y="32401"/>
                  </a:lnTo>
                  <a:lnTo>
                    <a:pt x="20816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2" name="object 93">
              <a:extLst>
                <a:ext uri="{FF2B5EF4-FFF2-40B4-BE49-F238E27FC236}">
                  <a16:creationId xmlns:a16="http://schemas.microsoft.com/office/drawing/2014/main" id="{076FA933-96FA-405B-9349-DABFC51CDC8D}"/>
                </a:ext>
              </a:extLst>
            </p:cNvPr>
            <p:cNvSpPr/>
            <p:nvPr/>
          </p:nvSpPr>
          <p:spPr>
            <a:xfrm>
              <a:off x="6380814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0" y="8096"/>
                  </a:moveTo>
                  <a:lnTo>
                    <a:pt x="0" y="11566"/>
                  </a:lnTo>
                  <a:lnTo>
                    <a:pt x="3546" y="15036"/>
                  </a:lnTo>
                  <a:lnTo>
                    <a:pt x="8172" y="15036"/>
                  </a:lnTo>
                  <a:lnTo>
                    <a:pt x="12798" y="11566"/>
                  </a:lnTo>
                  <a:lnTo>
                    <a:pt x="12798" y="5783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546" y="0"/>
                  </a:lnTo>
                  <a:lnTo>
                    <a:pt x="0" y="3469"/>
                  </a:lnTo>
                  <a:lnTo>
                    <a:pt x="0" y="8096"/>
                  </a:lnTo>
                  <a:close/>
                </a:path>
                <a:path w="12798" h="99501">
                  <a:moveTo>
                    <a:pt x="0" y="26617"/>
                  </a:moveTo>
                  <a:lnTo>
                    <a:pt x="0" y="99501"/>
                  </a:lnTo>
                  <a:lnTo>
                    <a:pt x="11564" y="99501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3" name="object 94">
              <a:extLst>
                <a:ext uri="{FF2B5EF4-FFF2-40B4-BE49-F238E27FC236}">
                  <a16:creationId xmlns:a16="http://schemas.microsoft.com/office/drawing/2014/main" id="{25FFA679-E816-4CD1-82A8-B85574F40AD2}"/>
                </a:ext>
              </a:extLst>
            </p:cNvPr>
            <p:cNvSpPr/>
            <p:nvPr/>
          </p:nvSpPr>
          <p:spPr>
            <a:xfrm>
              <a:off x="6410881" y="4964836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0" y="1156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0819"/>
                  </a:lnTo>
                  <a:lnTo>
                    <a:pt x="12798" y="18506"/>
                  </a:lnTo>
                  <a:lnTo>
                    <a:pt x="15110" y="15036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20819"/>
                  </a:lnTo>
                  <a:lnTo>
                    <a:pt x="37006" y="74039"/>
                  </a:lnTo>
                  <a:lnTo>
                    <a:pt x="48570" y="74039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4" name="object 95">
              <a:extLst>
                <a:ext uri="{FF2B5EF4-FFF2-40B4-BE49-F238E27FC236}">
                  <a16:creationId xmlns:a16="http://schemas.microsoft.com/office/drawing/2014/main" id="{A6992C3D-D609-4A92-B483-499C96C51FFB}"/>
                </a:ext>
              </a:extLst>
            </p:cNvPr>
            <p:cNvSpPr/>
            <p:nvPr/>
          </p:nvSpPr>
          <p:spPr>
            <a:xfrm>
              <a:off x="6476876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12722"/>
                  </a:moveTo>
                  <a:lnTo>
                    <a:pt x="4625" y="15036"/>
                  </a:lnTo>
                  <a:lnTo>
                    <a:pt x="8018" y="15036"/>
                  </a:lnTo>
                  <a:lnTo>
                    <a:pt x="12643" y="11566"/>
                  </a:lnTo>
                  <a:lnTo>
                    <a:pt x="12643" y="5783"/>
                  </a:lnTo>
                  <a:lnTo>
                    <a:pt x="11564" y="2313"/>
                  </a:lnTo>
                  <a:lnTo>
                    <a:pt x="8018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close/>
                </a:path>
                <a:path w="12643" h="99501">
                  <a:moveTo>
                    <a:pt x="0" y="26617"/>
                  </a:moveTo>
                  <a:lnTo>
                    <a:pt x="0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5" name="object 96">
              <a:extLst>
                <a:ext uri="{FF2B5EF4-FFF2-40B4-BE49-F238E27FC236}">
                  <a16:creationId xmlns:a16="http://schemas.microsoft.com/office/drawing/2014/main" id="{6F7F2698-9283-4914-A352-3C90BAB61093}"/>
                </a:ext>
              </a:extLst>
            </p:cNvPr>
            <p:cNvSpPr/>
            <p:nvPr/>
          </p:nvSpPr>
          <p:spPr>
            <a:xfrm>
              <a:off x="6498771" y="4948628"/>
              <a:ext cx="34847" cy="91404"/>
            </a:xfrm>
            <a:custGeom>
              <a:avLst/>
              <a:gdLst/>
              <a:ahLst/>
              <a:cxnLst/>
              <a:rect l="l" t="t" r="r" b="b"/>
              <a:pathLst>
                <a:path w="34847" h="91404">
                  <a:moveTo>
                    <a:pt x="23283" y="17364"/>
                  </a:moveTo>
                  <a:lnTo>
                    <a:pt x="23283" y="0"/>
                  </a:lnTo>
                  <a:lnTo>
                    <a:pt x="11718" y="0"/>
                  </a:lnTo>
                  <a:lnTo>
                    <a:pt x="11718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718" y="27774"/>
                  </a:lnTo>
                  <a:lnTo>
                    <a:pt x="11718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1404"/>
                  </a:lnTo>
                  <a:lnTo>
                    <a:pt x="31301" y="91404"/>
                  </a:lnTo>
                  <a:lnTo>
                    <a:pt x="34847" y="90248"/>
                  </a:lnTo>
                  <a:lnTo>
                    <a:pt x="34847" y="79838"/>
                  </a:lnTo>
                  <a:lnTo>
                    <a:pt x="31301" y="80994"/>
                  </a:lnTo>
                  <a:lnTo>
                    <a:pt x="27908" y="80994"/>
                  </a:lnTo>
                  <a:lnTo>
                    <a:pt x="24362" y="77525"/>
                  </a:lnTo>
                  <a:lnTo>
                    <a:pt x="23283" y="72898"/>
                  </a:lnTo>
                  <a:lnTo>
                    <a:pt x="23283" y="27774"/>
                  </a:lnTo>
                  <a:lnTo>
                    <a:pt x="34847" y="27774"/>
                  </a:lnTo>
                  <a:lnTo>
                    <a:pt x="34847" y="17364"/>
                  </a:lnTo>
                  <a:lnTo>
                    <a:pt x="23283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6" name="object 97">
              <a:extLst>
                <a:ext uri="{FF2B5EF4-FFF2-40B4-BE49-F238E27FC236}">
                  <a16:creationId xmlns:a16="http://schemas.microsoft.com/office/drawing/2014/main" id="{DEBB0215-1D26-4CB6-A949-34605E620AA8}"/>
                </a:ext>
              </a:extLst>
            </p:cNvPr>
            <p:cNvSpPr/>
            <p:nvPr/>
          </p:nvSpPr>
          <p:spPr>
            <a:xfrm>
              <a:off x="6546263" y="4939375"/>
              <a:ext cx="12798" cy="99501"/>
            </a:xfrm>
            <a:custGeom>
              <a:avLst/>
              <a:gdLst/>
              <a:ahLst/>
              <a:cxnLst/>
              <a:rect l="l" t="t" r="r" b="b"/>
              <a:pathLst>
                <a:path w="12798" h="99501">
                  <a:moveTo>
                    <a:pt x="1233" y="26617"/>
                  </a:moveTo>
                  <a:lnTo>
                    <a:pt x="1233" y="99501"/>
                  </a:lnTo>
                  <a:lnTo>
                    <a:pt x="12798" y="99501"/>
                  </a:lnTo>
                  <a:lnTo>
                    <a:pt x="12798" y="26617"/>
                  </a:lnTo>
                  <a:lnTo>
                    <a:pt x="1233" y="26617"/>
                  </a:lnTo>
                  <a:close/>
                </a:path>
                <a:path w="12798" h="99501">
                  <a:moveTo>
                    <a:pt x="0" y="8096"/>
                  </a:moveTo>
                  <a:lnTo>
                    <a:pt x="1233" y="11566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798" y="11566"/>
                  </a:lnTo>
                  <a:lnTo>
                    <a:pt x="13877" y="8096"/>
                  </a:lnTo>
                  <a:lnTo>
                    <a:pt x="12798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233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7" name="object 98">
              <a:extLst>
                <a:ext uri="{FF2B5EF4-FFF2-40B4-BE49-F238E27FC236}">
                  <a16:creationId xmlns:a16="http://schemas.microsoft.com/office/drawing/2014/main" id="{4C0ECF62-76CF-4B8F-AF8B-74BE4E280487}"/>
                </a:ext>
              </a:extLst>
            </p:cNvPr>
            <p:cNvSpPr/>
            <p:nvPr/>
          </p:nvSpPr>
          <p:spPr>
            <a:xfrm>
              <a:off x="6575251" y="4964836"/>
              <a:ext cx="50883" cy="75196"/>
            </a:xfrm>
            <a:custGeom>
              <a:avLst/>
              <a:gdLst/>
              <a:ahLst/>
              <a:cxnLst/>
              <a:rect l="l" t="t" r="r" b="b"/>
              <a:pathLst>
                <a:path w="50883" h="75196">
                  <a:moveTo>
                    <a:pt x="12643" y="60160"/>
                  </a:moveTo>
                  <a:lnTo>
                    <a:pt x="11564" y="56690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2643" y="32385"/>
                  </a:lnTo>
                  <a:lnTo>
                    <a:pt x="8018" y="37012"/>
                  </a:lnTo>
                  <a:lnTo>
                    <a:pt x="2312" y="40482"/>
                  </a:lnTo>
                  <a:lnTo>
                    <a:pt x="0" y="47421"/>
                  </a:lnTo>
                  <a:lnTo>
                    <a:pt x="0" y="61316"/>
                  </a:lnTo>
                  <a:lnTo>
                    <a:pt x="2312" y="65943"/>
                  </a:lnTo>
                  <a:lnTo>
                    <a:pt x="5705" y="69413"/>
                  </a:lnTo>
                  <a:lnTo>
                    <a:pt x="9251" y="74039"/>
                  </a:lnTo>
                  <a:lnTo>
                    <a:pt x="14956" y="75196"/>
                  </a:lnTo>
                  <a:lnTo>
                    <a:pt x="16190" y="63630"/>
                  </a:lnTo>
                  <a:lnTo>
                    <a:pt x="12643" y="60160"/>
                  </a:lnTo>
                  <a:close/>
                </a:path>
                <a:path w="50883" h="75196">
                  <a:moveTo>
                    <a:pt x="48570" y="15036"/>
                  </a:moveTo>
                  <a:lnTo>
                    <a:pt x="47337" y="9253"/>
                  </a:lnTo>
                  <a:lnTo>
                    <a:pt x="42711" y="5783"/>
                  </a:lnTo>
                  <a:lnTo>
                    <a:pt x="39319" y="2313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3469"/>
                  </a:lnTo>
                  <a:lnTo>
                    <a:pt x="10330" y="4626"/>
                  </a:lnTo>
                  <a:lnTo>
                    <a:pt x="6938" y="8096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9"/>
                  </a:lnTo>
                  <a:lnTo>
                    <a:pt x="1079" y="21975"/>
                  </a:lnTo>
                  <a:lnTo>
                    <a:pt x="13877" y="21975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582" y="30072"/>
                  </a:lnTo>
                  <a:lnTo>
                    <a:pt x="12643" y="32385"/>
                  </a:lnTo>
                  <a:lnTo>
                    <a:pt x="13877" y="45108"/>
                  </a:lnTo>
                  <a:lnTo>
                    <a:pt x="17269" y="42795"/>
                  </a:lnTo>
                  <a:lnTo>
                    <a:pt x="20816" y="40482"/>
                  </a:lnTo>
                  <a:lnTo>
                    <a:pt x="24208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459" y="60160"/>
                  </a:lnTo>
                  <a:lnTo>
                    <a:pt x="28834" y="63630"/>
                  </a:lnTo>
                  <a:lnTo>
                    <a:pt x="25441" y="64786"/>
                  </a:lnTo>
                  <a:lnTo>
                    <a:pt x="18503" y="64786"/>
                  </a:lnTo>
                  <a:lnTo>
                    <a:pt x="16190" y="63630"/>
                  </a:lnTo>
                  <a:lnTo>
                    <a:pt x="14956" y="75196"/>
                  </a:lnTo>
                  <a:lnTo>
                    <a:pt x="27754" y="75196"/>
                  </a:lnTo>
                  <a:lnTo>
                    <a:pt x="33459" y="72883"/>
                  </a:lnTo>
                  <a:lnTo>
                    <a:pt x="37006" y="65943"/>
                  </a:lnTo>
                  <a:lnTo>
                    <a:pt x="38085" y="69413"/>
                  </a:lnTo>
                  <a:lnTo>
                    <a:pt x="38085" y="72883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650" y="69413"/>
                  </a:lnTo>
                  <a:lnTo>
                    <a:pt x="48570" y="63630"/>
                  </a:lnTo>
                  <a:lnTo>
                    <a:pt x="48570" y="150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8" name="object 99">
              <a:extLst>
                <a:ext uri="{FF2B5EF4-FFF2-40B4-BE49-F238E27FC236}">
                  <a16:creationId xmlns:a16="http://schemas.microsoft.com/office/drawing/2014/main" id="{EBB9103F-A2A2-4ED3-B214-CF84CACEFC79}"/>
                </a:ext>
              </a:extLst>
            </p:cNvPr>
            <p:cNvSpPr/>
            <p:nvPr/>
          </p:nvSpPr>
          <p:spPr>
            <a:xfrm>
              <a:off x="6634153" y="4948628"/>
              <a:ext cx="34693" cy="91404"/>
            </a:xfrm>
            <a:custGeom>
              <a:avLst/>
              <a:gdLst/>
              <a:ahLst/>
              <a:cxnLst/>
              <a:rect l="l" t="t" r="r" b="b"/>
              <a:pathLst>
                <a:path w="34693" h="91404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816" y="91404"/>
                  </a:lnTo>
                  <a:lnTo>
                    <a:pt x="28988" y="91404"/>
                  </a:lnTo>
                  <a:lnTo>
                    <a:pt x="33614" y="90248"/>
                  </a:lnTo>
                  <a:lnTo>
                    <a:pt x="34693" y="79838"/>
                  </a:lnTo>
                  <a:lnTo>
                    <a:pt x="31301" y="80994"/>
                  </a:lnTo>
                  <a:lnTo>
                    <a:pt x="26675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614" y="27774"/>
                  </a:lnTo>
                  <a:lnTo>
                    <a:pt x="33614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9" name="object 100">
              <a:extLst>
                <a:ext uri="{FF2B5EF4-FFF2-40B4-BE49-F238E27FC236}">
                  <a16:creationId xmlns:a16="http://schemas.microsoft.com/office/drawing/2014/main" id="{8F8F467E-5806-480A-A75B-548C38C42B61}"/>
                </a:ext>
              </a:extLst>
            </p:cNvPr>
            <p:cNvSpPr/>
            <p:nvPr/>
          </p:nvSpPr>
          <p:spPr>
            <a:xfrm>
              <a:off x="6681644" y="4939375"/>
              <a:ext cx="12643" cy="99501"/>
            </a:xfrm>
            <a:custGeom>
              <a:avLst/>
              <a:gdLst/>
              <a:ahLst/>
              <a:cxnLst/>
              <a:rect l="l" t="t" r="r" b="b"/>
              <a:pathLst>
                <a:path w="12643" h="99501">
                  <a:moveTo>
                    <a:pt x="1079" y="26617"/>
                  </a:moveTo>
                  <a:lnTo>
                    <a:pt x="1079" y="99501"/>
                  </a:lnTo>
                  <a:lnTo>
                    <a:pt x="12643" y="99501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  <a:path w="12643" h="99501">
                  <a:moveTo>
                    <a:pt x="13877" y="8096"/>
                  </a:moveTo>
                  <a:lnTo>
                    <a:pt x="12643" y="3469"/>
                  </a:lnTo>
                  <a:lnTo>
                    <a:pt x="9251" y="0"/>
                  </a:lnTo>
                  <a:lnTo>
                    <a:pt x="4625" y="0"/>
                  </a:lnTo>
                  <a:lnTo>
                    <a:pt x="1079" y="2313"/>
                  </a:lnTo>
                  <a:lnTo>
                    <a:pt x="0" y="5783"/>
                  </a:lnTo>
                  <a:lnTo>
                    <a:pt x="0" y="9253"/>
                  </a:lnTo>
                  <a:lnTo>
                    <a:pt x="1079" y="12722"/>
                  </a:lnTo>
                  <a:lnTo>
                    <a:pt x="4625" y="15036"/>
                  </a:lnTo>
                  <a:lnTo>
                    <a:pt x="9251" y="15036"/>
                  </a:lnTo>
                  <a:lnTo>
                    <a:pt x="12643" y="11566"/>
                  </a:lnTo>
                  <a:lnTo>
                    <a:pt x="13877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0" name="object 101">
              <a:extLst>
                <a:ext uri="{FF2B5EF4-FFF2-40B4-BE49-F238E27FC236}">
                  <a16:creationId xmlns:a16="http://schemas.microsoft.com/office/drawing/2014/main" id="{820E8DC2-6CAC-44CC-8553-850B658544A6}"/>
                </a:ext>
              </a:extLst>
            </p:cNvPr>
            <p:cNvSpPr/>
            <p:nvPr/>
          </p:nvSpPr>
          <p:spPr>
            <a:xfrm>
              <a:off x="6705852" y="4965993"/>
              <a:ext cx="52117" cy="72883"/>
            </a:xfrm>
            <a:custGeom>
              <a:avLst/>
              <a:gdLst/>
              <a:ahLst/>
              <a:cxnLst/>
              <a:rect l="l" t="t" r="r" b="b"/>
              <a:pathLst>
                <a:path w="52117" h="72883">
                  <a:moveTo>
                    <a:pt x="26675" y="54377"/>
                  </a:moveTo>
                  <a:lnTo>
                    <a:pt x="11564" y="0"/>
                  </a:lnTo>
                  <a:lnTo>
                    <a:pt x="0" y="0"/>
                  </a:lnTo>
                  <a:lnTo>
                    <a:pt x="22049" y="72883"/>
                  </a:lnTo>
                  <a:lnTo>
                    <a:pt x="31301" y="72883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26675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1" name="object 102">
              <a:extLst>
                <a:ext uri="{FF2B5EF4-FFF2-40B4-BE49-F238E27FC236}">
                  <a16:creationId xmlns:a16="http://schemas.microsoft.com/office/drawing/2014/main" id="{FA4C8267-CDC3-491F-B25C-3EF28CD065F8}"/>
                </a:ext>
              </a:extLst>
            </p:cNvPr>
            <p:cNvSpPr/>
            <p:nvPr/>
          </p:nvSpPr>
          <p:spPr>
            <a:xfrm>
              <a:off x="6765987" y="4964836"/>
              <a:ext cx="53350" cy="75196"/>
            </a:xfrm>
            <a:custGeom>
              <a:avLst/>
              <a:gdLst/>
              <a:ahLst/>
              <a:cxnLst/>
              <a:rect l="l" t="t" r="r" b="b"/>
              <a:pathLst>
                <a:path w="53350" h="75196">
                  <a:moveTo>
                    <a:pt x="12798" y="72883"/>
                  </a:moveTo>
                  <a:lnTo>
                    <a:pt x="19736" y="75196"/>
                  </a:lnTo>
                  <a:lnTo>
                    <a:pt x="39473" y="75196"/>
                  </a:lnTo>
                  <a:lnTo>
                    <a:pt x="47491" y="71726"/>
                  </a:lnTo>
                  <a:lnTo>
                    <a:pt x="52117" y="64786"/>
                  </a:lnTo>
                  <a:lnTo>
                    <a:pt x="46412" y="56690"/>
                  </a:lnTo>
                  <a:lnTo>
                    <a:pt x="44099" y="60160"/>
                  </a:lnTo>
                  <a:lnTo>
                    <a:pt x="41786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24362" y="64786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907"/>
                  </a:lnTo>
                  <a:lnTo>
                    <a:pt x="12798" y="24289"/>
                  </a:lnTo>
                  <a:lnTo>
                    <a:pt x="13877" y="18506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139"/>
                  </a:lnTo>
                  <a:lnTo>
                    <a:pt x="1699" y="20890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3546" y="62473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  <a:path w="53350" h="75196">
                  <a:moveTo>
                    <a:pt x="41786" y="2313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847" y="11566"/>
                  </a:lnTo>
                  <a:lnTo>
                    <a:pt x="37160" y="15036"/>
                  </a:lnTo>
                  <a:lnTo>
                    <a:pt x="39473" y="17349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350" y="41638"/>
                  </a:lnTo>
                  <a:lnTo>
                    <a:pt x="53341" y="32273"/>
                  </a:lnTo>
                  <a:lnTo>
                    <a:pt x="51485" y="18188"/>
                  </a:lnTo>
                  <a:lnTo>
                    <a:pt x="46412" y="8096"/>
                  </a:lnTo>
                  <a:lnTo>
                    <a:pt x="41786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2" name="object 103">
              <a:extLst>
                <a:ext uri="{FF2B5EF4-FFF2-40B4-BE49-F238E27FC236}">
                  <a16:creationId xmlns:a16="http://schemas.microsoft.com/office/drawing/2014/main" id="{27260ABE-D6E0-4CE8-A2CE-B3098790A97A}"/>
                </a:ext>
              </a:extLst>
            </p:cNvPr>
            <p:cNvSpPr/>
            <p:nvPr/>
          </p:nvSpPr>
          <p:spPr>
            <a:xfrm>
              <a:off x="6829669" y="4964836"/>
              <a:ext cx="49804" cy="75196"/>
            </a:xfrm>
            <a:custGeom>
              <a:avLst/>
              <a:gdLst/>
              <a:ahLst/>
              <a:cxnLst/>
              <a:rect l="l" t="t" r="r" b="b"/>
              <a:pathLst>
                <a:path w="49804" h="75196">
                  <a:moveTo>
                    <a:pt x="13877" y="20819"/>
                  </a:moveTo>
                  <a:lnTo>
                    <a:pt x="13877" y="17349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3614" y="13879"/>
                  </a:lnTo>
                  <a:lnTo>
                    <a:pt x="37006" y="18506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491" y="10409"/>
                  </a:lnTo>
                  <a:lnTo>
                    <a:pt x="42865" y="5783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4625" y="28915"/>
                  </a:lnTo>
                  <a:lnTo>
                    <a:pt x="8172" y="33542"/>
                  </a:lnTo>
                  <a:lnTo>
                    <a:pt x="12798" y="37012"/>
                  </a:lnTo>
                  <a:lnTo>
                    <a:pt x="17423" y="39325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907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4786"/>
                  </a:lnTo>
                  <a:lnTo>
                    <a:pt x="22049" y="64786"/>
                  </a:lnTo>
                  <a:lnTo>
                    <a:pt x="18503" y="63630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2063"/>
                  </a:lnTo>
                  <a:lnTo>
                    <a:pt x="0" y="52063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798" y="72883"/>
                  </a:lnTo>
                  <a:lnTo>
                    <a:pt x="18503" y="75196"/>
                  </a:lnTo>
                  <a:lnTo>
                    <a:pt x="33614" y="75196"/>
                  </a:lnTo>
                  <a:lnTo>
                    <a:pt x="39319" y="74039"/>
                  </a:lnTo>
                  <a:lnTo>
                    <a:pt x="42865" y="69413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5108"/>
                  </a:lnTo>
                  <a:lnTo>
                    <a:pt x="45178" y="41638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2049" y="30072"/>
                  </a:lnTo>
                  <a:lnTo>
                    <a:pt x="18503" y="27759"/>
                  </a:lnTo>
                  <a:lnTo>
                    <a:pt x="15110" y="24289"/>
                  </a:lnTo>
                  <a:lnTo>
                    <a:pt x="13877" y="20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3" name="object 91">
              <a:extLst>
                <a:ext uri="{FF2B5EF4-FFF2-40B4-BE49-F238E27FC236}">
                  <a16:creationId xmlns:a16="http://schemas.microsoft.com/office/drawing/2014/main" id="{008410BB-014A-4157-968D-7719FA2AC1F6}"/>
                </a:ext>
              </a:extLst>
            </p:cNvPr>
            <p:cNvSpPr/>
            <p:nvPr/>
          </p:nvSpPr>
          <p:spPr>
            <a:xfrm>
              <a:off x="5495901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0" y="71726"/>
                  </a:move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1564" y="101814"/>
                  </a:lnTo>
                  <a:lnTo>
                    <a:pt x="17423" y="105284"/>
                  </a:lnTo>
                  <a:lnTo>
                    <a:pt x="24362" y="105284"/>
                  </a:lnTo>
                  <a:lnTo>
                    <a:pt x="18503" y="92561"/>
                  </a:lnTo>
                  <a:lnTo>
                    <a:pt x="16190" y="89091"/>
                  </a:lnTo>
                  <a:lnTo>
                    <a:pt x="12798" y="8446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5" y="38835"/>
                  </a:lnTo>
                  <a:lnTo>
                    <a:pt x="1608" y="49206"/>
                  </a:lnTo>
                  <a:lnTo>
                    <a:pt x="0" y="63630"/>
                  </a:lnTo>
                  <a:lnTo>
                    <a:pt x="0" y="71726"/>
                  </a:lnTo>
                  <a:close/>
                </a:path>
                <a:path w="53196" h="105284">
                  <a:moveTo>
                    <a:pt x="18503" y="41654"/>
                  </a:moveTo>
                  <a:lnTo>
                    <a:pt x="22049" y="39340"/>
                  </a:lnTo>
                  <a:lnTo>
                    <a:pt x="33614" y="39340"/>
                  </a:lnTo>
                  <a:lnTo>
                    <a:pt x="38239" y="42810"/>
                  </a:lnTo>
                  <a:lnTo>
                    <a:pt x="40552" y="48593"/>
                  </a:lnTo>
                  <a:lnTo>
                    <a:pt x="40552" y="85621"/>
                  </a:lnTo>
                  <a:lnTo>
                    <a:pt x="38239" y="91404"/>
                  </a:lnTo>
                  <a:lnTo>
                    <a:pt x="33614" y="93717"/>
                  </a:lnTo>
                  <a:lnTo>
                    <a:pt x="22049" y="93717"/>
                  </a:lnTo>
                  <a:lnTo>
                    <a:pt x="18503" y="92561"/>
                  </a:lnTo>
                  <a:lnTo>
                    <a:pt x="24362" y="105284"/>
                  </a:lnTo>
                  <a:lnTo>
                    <a:pt x="31301" y="105284"/>
                  </a:lnTo>
                  <a:lnTo>
                    <a:pt x="37006" y="101814"/>
                  </a:lnTo>
                  <a:lnTo>
                    <a:pt x="41632" y="96031"/>
                  </a:lnTo>
                  <a:lnTo>
                    <a:pt x="41632" y="102970"/>
                  </a:lnTo>
                  <a:lnTo>
                    <a:pt x="53196" y="102970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28931"/>
                  </a:lnTo>
                  <a:lnTo>
                    <a:pt x="16190" y="28931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3877" y="49750"/>
                  </a:lnTo>
                  <a:lnTo>
                    <a:pt x="16190" y="45124"/>
                  </a:lnTo>
                  <a:lnTo>
                    <a:pt x="18503" y="416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4" name="object 92">
              <a:extLst>
                <a:ext uri="{FF2B5EF4-FFF2-40B4-BE49-F238E27FC236}">
                  <a16:creationId xmlns:a16="http://schemas.microsoft.com/office/drawing/2014/main" id="{29F4D87B-B93D-455F-BE91-C04C3E5A3519}"/>
                </a:ext>
              </a:extLst>
            </p:cNvPr>
            <p:cNvSpPr/>
            <p:nvPr/>
          </p:nvSpPr>
          <p:spPr>
            <a:xfrm>
              <a:off x="5566521" y="5178875"/>
              <a:ext cx="16190" cy="15036"/>
            </a:xfrm>
            <a:custGeom>
              <a:avLst/>
              <a:gdLst/>
              <a:ahLst/>
              <a:cxnLst/>
              <a:rect l="l" t="t" r="r" b="b"/>
              <a:pathLst>
                <a:path w="16190" h="15036">
                  <a:moveTo>
                    <a:pt x="0" y="8096"/>
                  </a:moveTo>
                  <a:lnTo>
                    <a:pt x="0" y="10409"/>
                  </a:lnTo>
                  <a:lnTo>
                    <a:pt x="3392" y="13879"/>
                  </a:lnTo>
                  <a:lnTo>
                    <a:pt x="8018" y="15036"/>
                  </a:lnTo>
                  <a:lnTo>
                    <a:pt x="12643" y="13879"/>
                  </a:lnTo>
                  <a:lnTo>
                    <a:pt x="16190" y="10409"/>
                  </a:lnTo>
                  <a:lnTo>
                    <a:pt x="16190" y="5783"/>
                  </a:lnTo>
                  <a:lnTo>
                    <a:pt x="13877" y="2313"/>
                  </a:lnTo>
                  <a:lnTo>
                    <a:pt x="10330" y="0"/>
                  </a:lnTo>
                  <a:lnTo>
                    <a:pt x="5705" y="0"/>
                  </a:lnTo>
                  <a:lnTo>
                    <a:pt x="1079" y="3469"/>
                  </a:lnTo>
                  <a:lnTo>
                    <a:pt x="0" y="8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5" name="object 83">
              <a:extLst>
                <a:ext uri="{FF2B5EF4-FFF2-40B4-BE49-F238E27FC236}">
                  <a16:creationId xmlns:a16="http://schemas.microsoft.com/office/drawing/2014/main" id="{CF6B8CCC-C3CE-4D66-8BBE-2B984AE94867}"/>
                </a:ext>
              </a:extLst>
            </p:cNvPr>
            <p:cNvSpPr/>
            <p:nvPr/>
          </p:nvSpPr>
          <p:spPr>
            <a:xfrm>
              <a:off x="6225850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3944" y="69413"/>
                  </a:lnTo>
                  <a:lnTo>
                    <a:pt x="48570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742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5110" y="16192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6" name="object 84">
              <a:extLst>
                <a:ext uri="{FF2B5EF4-FFF2-40B4-BE49-F238E27FC236}">
                  <a16:creationId xmlns:a16="http://schemas.microsoft.com/office/drawing/2014/main" id="{E19A4AEA-6A6A-4B8B-A0B0-BED53E1685A9}"/>
                </a:ext>
              </a:extLst>
            </p:cNvPr>
            <p:cNvSpPr/>
            <p:nvPr/>
          </p:nvSpPr>
          <p:spPr>
            <a:xfrm>
              <a:off x="629061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988" y="1156"/>
                  </a:lnTo>
                  <a:lnTo>
                    <a:pt x="25441" y="0"/>
                  </a:lnTo>
                  <a:lnTo>
                    <a:pt x="19736" y="0"/>
                  </a:lnTo>
                  <a:lnTo>
                    <a:pt x="1511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7" name="object 85">
              <a:extLst>
                <a:ext uri="{FF2B5EF4-FFF2-40B4-BE49-F238E27FC236}">
                  <a16:creationId xmlns:a16="http://schemas.microsoft.com/office/drawing/2014/main" id="{F598F1FB-BF68-44B3-86E5-0847766DFF65}"/>
                </a:ext>
              </a:extLst>
            </p:cNvPr>
            <p:cNvSpPr/>
            <p:nvPr/>
          </p:nvSpPr>
          <p:spPr>
            <a:xfrm>
              <a:off x="6331164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8" name="object 86">
              <a:extLst>
                <a:ext uri="{FF2B5EF4-FFF2-40B4-BE49-F238E27FC236}">
                  <a16:creationId xmlns:a16="http://schemas.microsoft.com/office/drawing/2014/main" id="{7271721B-734C-42D7-9AFA-9BB4E7D69CA2}"/>
                </a:ext>
              </a:extLst>
            </p:cNvPr>
            <p:cNvSpPr/>
            <p:nvPr/>
          </p:nvSpPr>
          <p:spPr>
            <a:xfrm>
              <a:off x="6354292" y="5102506"/>
              <a:ext cx="33459" cy="92561"/>
            </a:xfrm>
            <a:custGeom>
              <a:avLst/>
              <a:gdLst/>
              <a:ahLst/>
              <a:cxnLst/>
              <a:rect l="l" t="t" r="r" b="b"/>
              <a:pathLst>
                <a:path w="33459" h="92561">
                  <a:moveTo>
                    <a:pt x="33459" y="80994"/>
                  </a:moveTo>
                  <a:lnTo>
                    <a:pt x="25441" y="80994"/>
                  </a:lnTo>
                  <a:lnTo>
                    <a:pt x="23128" y="77525"/>
                  </a:lnTo>
                  <a:lnTo>
                    <a:pt x="23128" y="27774"/>
                  </a:lnTo>
                  <a:lnTo>
                    <a:pt x="33459" y="27774"/>
                  </a:lnTo>
                  <a:lnTo>
                    <a:pt x="33459" y="18521"/>
                  </a:lnTo>
                  <a:lnTo>
                    <a:pt x="23128" y="18521"/>
                  </a:lnTo>
                  <a:lnTo>
                    <a:pt x="23128" y="0"/>
                  </a:lnTo>
                  <a:lnTo>
                    <a:pt x="11564" y="0"/>
                  </a:lnTo>
                  <a:lnTo>
                    <a:pt x="11564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1564" y="27774"/>
                  </a:lnTo>
                  <a:lnTo>
                    <a:pt x="11564" y="78681"/>
                  </a:lnTo>
                  <a:lnTo>
                    <a:pt x="12643" y="83308"/>
                  </a:lnTo>
                  <a:lnTo>
                    <a:pt x="14956" y="86778"/>
                  </a:lnTo>
                  <a:lnTo>
                    <a:pt x="17269" y="90248"/>
                  </a:lnTo>
                  <a:lnTo>
                    <a:pt x="20816" y="92561"/>
                  </a:lnTo>
                  <a:lnTo>
                    <a:pt x="28834" y="92561"/>
                  </a:lnTo>
                  <a:lnTo>
                    <a:pt x="33459" y="90248"/>
                  </a:lnTo>
                  <a:lnTo>
                    <a:pt x="33459" y="809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9" name="object 87">
              <a:extLst>
                <a:ext uri="{FF2B5EF4-FFF2-40B4-BE49-F238E27FC236}">
                  <a16:creationId xmlns:a16="http://schemas.microsoft.com/office/drawing/2014/main" id="{0468879B-841A-4435-9F9A-FEDFDEF7C939}"/>
                </a:ext>
              </a:extLst>
            </p:cNvPr>
            <p:cNvSpPr/>
            <p:nvPr/>
          </p:nvSpPr>
          <p:spPr>
            <a:xfrm>
              <a:off x="6401630" y="5094410"/>
              <a:ext cx="12798" cy="98344"/>
            </a:xfrm>
            <a:custGeom>
              <a:avLst/>
              <a:gdLst/>
              <a:ahLst/>
              <a:cxnLst/>
              <a:rect l="l" t="t" r="r" b="b"/>
              <a:pathLst>
                <a:path w="12798" h="98344">
                  <a:moveTo>
                    <a:pt x="0" y="26617"/>
                  </a:moveTo>
                  <a:lnTo>
                    <a:pt x="0" y="98344"/>
                  </a:lnTo>
                  <a:lnTo>
                    <a:pt x="12798" y="98344"/>
                  </a:lnTo>
                  <a:lnTo>
                    <a:pt x="12798" y="26617"/>
                  </a:lnTo>
                  <a:lnTo>
                    <a:pt x="0" y="26617"/>
                  </a:lnTo>
                  <a:close/>
                </a:path>
                <a:path w="12798" h="98344">
                  <a:moveTo>
                    <a:pt x="13877" y="6939"/>
                  </a:moveTo>
                  <a:lnTo>
                    <a:pt x="12798" y="3469"/>
                  </a:lnTo>
                  <a:lnTo>
                    <a:pt x="10485" y="0"/>
                  </a:lnTo>
                  <a:lnTo>
                    <a:pt x="2312" y="0"/>
                  </a:lnTo>
                  <a:lnTo>
                    <a:pt x="0" y="3469"/>
                  </a:lnTo>
                  <a:lnTo>
                    <a:pt x="0" y="6939"/>
                  </a:lnTo>
                  <a:lnTo>
                    <a:pt x="1233" y="11566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2798" y="10409"/>
                  </a:lnTo>
                  <a:lnTo>
                    <a:pt x="13877" y="69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0" name="object 88">
              <a:extLst>
                <a:ext uri="{FF2B5EF4-FFF2-40B4-BE49-F238E27FC236}">
                  <a16:creationId xmlns:a16="http://schemas.microsoft.com/office/drawing/2014/main" id="{40034B33-DD89-4189-9F09-72FEF2CEA71A}"/>
                </a:ext>
              </a:extLst>
            </p:cNvPr>
            <p:cNvSpPr/>
            <p:nvPr/>
          </p:nvSpPr>
          <p:spPr>
            <a:xfrm>
              <a:off x="6429384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9" y="42927"/>
                  </a:moveTo>
                  <a:lnTo>
                    <a:pt x="1867" y="57012"/>
                  </a:lnTo>
                  <a:lnTo>
                    <a:pt x="6938" y="67099"/>
                  </a:lnTo>
                  <a:lnTo>
                    <a:pt x="11564" y="72883"/>
                  </a:lnTo>
                  <a:lnTo>
                    <a:pt x="18503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2117" y="52063"/>
                  </a:lnTo>
                  <a:lnTo>
                    <a:pt x="40552" y="52063"/>
                  </a:lnTo>
                  <a:lnTo>
                    <a:pt x="40552" y="55533"/>
                  </a:lnTo>
                  <a:lnTo>
                    <a:pt x="39319" y="60160"/>
                  </a:lnTo>
                  <a:lnTo>
                    <a:pt x="34693" y="64786"/>
                  </a:lnTo>
                  <a:lnTo>
                    <a:pt x="31301" y="65943"/>
                  </a:lnTo>
                  <a:lnTo>
                    <a:pt x="22049" y="65943"/>
                  </a:lnTo>
                  <a:lnTo>
                    <a:pt x="18503" y="63630"/>
                  </a:lnTo>
                  <a:lnTo>
                    <a:pt x="1511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5445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7349"/>
                  </a:lnTo>
                  <a:lnTo>
                    <a:pt x="40552" y="20819"/>
                  </a:lnTo>
                  <a:lnTo>
                    <a:pt x="40552" y="26602"/>
                  </a:lnTo>
                  <a:lnTo>
                    <a:pt x="52117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5178" y="6939"/>
                  </a:lnTo>
                  <a:lnTo>
                    <a:pt x="40552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2312" y="15036"/>
                  </a:lnTo>
                  <a:lnTo>
                    <a:pt x="0" y="23132"/>
                  </a:lnTo>
                  <a:lnTo>
                    <a:pt x="9" y="429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1" name="object 89">
              <a:extLst>
                <a:ext uri="{FF2B5EF4-FFF2-40B4-BE49-F238E27FC236}">
                  <a16:creationId xmlns:a16="http://schemas.microsoft.com/office/drawing/2014/main" id="{687039A0-96E2-4671-BDF7-C3C6709E0600}"/>
                </a:ext>
              </a:extLst>
            </p:cNvPr>
            <p:cNvSpPr/>
            <p:nvPr/>
          </p:nvSpPr>
          <p:spPr>
            <a:xfrm>
              <a:off x="6493066" y="5118714"/>
              <a:ext cx="50883" cy="76353"/>
            </a:xfrm>
            <a:custGeom>
              <a:avLst/>
              <a:gdLst/>
              <a:ahLst/>
              <a:cxnLst/>
              <a:rect l="l" t="t" r="r" b="b"/>
              <a:pathLst>
                <a:path w="50883" h="76353">
                  <a:moveTo>
                    <a:pt x="48570" y="15036"/>
                  </a:moveTo>
                  <a:lnTo>
                    <a:pt x="46257" y="9253"/>
                  </a:lnTo>
                  <a:lnTo>
                    <a:pt x="42865" y="5783"/>
                  </a:lnTo>
                  <a:lnTo>
                    <a:pt x="39319" y="2313"/>
                  </a:lnTo>
                  <a:lnTo>
                    <a:pt x="33614" y="0"/>
                  </a:lnTo>
                  <a:lnTo>
                    <a:pt x="22049" y="0"/>
                  </a:lnTo>
                  <a:lnTo>
                    <a:pt x="17423" y="1156"/>
                  </a:lnTo>
                  <a:lnTo>
                    <a:pt x="13877" y="3469"/>
                  </a:lnTo>
                  <a:lnTo>
                    <a:pt x="9251" y="5783"/>
                  </a:lnTo>
                  <a:lnTo>
                    <a:pt x="6938" y="8096"/>
                  </a:lnTo>
                  <a:lnTo>
                    <a:pt x="4625" y="11566"/>
                  </a:lnTo>
                  <a:lnTo>
                    <a:pt x="2312" y="15036"/>
                  </a:lnTo>
                  <a:lnTo>
                    <a:pt x="1079" y="18506"/>
                  </a:lnTo>
                  <a:lnTo>
                    <a:pt x="1079" y="21975"/>
                  </a:lnTo>
                  <a:lnTo>
                    <a:pt x="12798" y="21975"/>
                  </a:lnTo>
                  <a:lnTo>
                    <a:pt x="12798" y="18506"/>
                  </a:lnTo>
                  <a:lnTo>
                    <a:pt x="13877" y="16192"/>
                  </a:lnTo>
                  <a:lnTo>
                    <a:pt x="18503" y="11566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2380" y="11566"/>
                  </a:lnTo>
                  <a:lnTo>
                    <a:pt x="35926" y="15036"/>
                  </a:lnTo>
                  <a:lnTo>
                    <a:pt x="37006" y="18506"/>
                  </a:lnTo>
                  <a:lnTo>
                    <a:pt x="37006" y="30072"/>
                  </a:lnTo>
                  <a:lnTo>
                    <a:pt x="19736" y="30072"/>
                  </a:lnTo>
                  <a:lnTo>
                    <a:pt x="17423" y="42795"/>
                  </a:lnTo>
                  <a:lnTo>
                    <a:pt x="19736" y="40482"/>
                  </a:lnTo>
                  <a:lnTo>
                    <a:pt x="24362" y="39325"/>
                  </a:lnTo>
                  <a:lnTo>
                    <a:pt x="37006" y="39325"/>
                  </a:lnTo>
                  <a:lnTo>
                    <a:pt x="37006" y="56690"/>
                  </a:lnTo>
                  <a:lnTo>
                    <a:pt x="33614" y="61316"/>
                  </a:lnTo>
                  <a:lnTo>
                    <a:pt x="28988" y="64786"/>
                  </a:lnTo>
                  <a:lnTo>
                    <a:pt x="18503" y="64786"/>
                  </a:lnTo>
                  <a:lnTo>
                    <a:pt x="15110" y="62473"/>
                  </a:lnTo>
                  <a:lnTo>
                    <a:pt x="15110" y="76353"/>
                  </a:lnTo>
                  <a:lnTo>
                    <a:pt x="27754" y="76353"/>
                  </a:lnTo>
                  <a:lnTo>
                    <a:pt x="33614" y="72883"/>
                  </a:lnTo>
                  <a:lnTo>
                    <a:pt x="37006" y="67099"/>
                  </a:lnTo>
                  <a:lnTo>
                    <a:pt x="37006" y="70569"/>
                  </a:lnTo>
                  <a:lnTo>
                    <a:pt x="39319" y="74039"/>
                  </a:lnTo>
                  <a:lnTo>
                    <a:pt x="50883" y="74039"/>
                  </a:lnTo>
                  <a:lnTo>
                    <a:pt x="50883" y="72883"/>
                  </a:lnTo>
                  <a:lnTo>
                    <a:pt x="49804" y="69413"/>
                  </a:lnTo>
                  <a:lnTo>
                    <a:pt x="48570" y="64786"/>
                  </a:lnTo>
                  <a:lnTo>
                    <a:pt x="48570" y="15036"/>
                  </a:lnTo>
                  <a:close/>
                </a:path>
                <a:path w="50883" h="76353">
                  <a:moveTo>
                    <a:pt x="0" y="54377"/>
                  </a:moveTo>
                  <a:lnTo>
                    <a:pt x="0" y="61316"/>
                  </a:lnTo>
                  <a:lnTo>
                    <a:pt x="2312" y="67099"/>
                  </a:lnTo>
                  <a:lnTo>
                    <a:pt x="5705" y="70569"/>
                  </a:lnTo>
                  <a:lnTo>
                    <a:pt x="9251" y="74039"/>
                  </a:lnTo>
                  <a:lnTo>
                    <a:pt x="15110" y="7635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48578"/>
                  </a:lnTo>
                  <a:lnTo>
                    <a:pt x="13877" y="45108"/>
                  </a:lnTo>
                  <a:lnTo>
                    <a:pt x="17423" y="42795"/>
                  </a:lnTo>
                  <a:lnTo>
                    <a:pt x="19736" y="30072"/>
                  </a:lnTo>
                  <a:lnTo>
                    <a:pt x="12798" y="32385"/>
                  </a:lnTo>
                  <a:lnTo>
                    <a:pt x="8018" y="37012"/>
                  </a:lnTo>
                  <a:lnTo>
                    <a:pt x="2312" y="41638"/>
                  </a:lnTo>
                  <a:lnTo>
                    <a:pt x="0" y="47421"/>
                  </a:lnTo>
                  <a:lnTo>
                    <a:pt x="0" y="54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2" name="object 90">
              <a:extLst>
                <a:ext uri="{FF2B5EF4-FFF2-40B4-BE49-F238E27FC236}">
                  <a16:creationId xmlns:a16="http://schemas.microsoft.com/office/drawing/2014/main" id="{58B31C12-F49D-40C8-8350-9CAE39C4C737}"/>
                </a:ext>
              </a:extLst>
            </p:cNvPr>
            <p:cNvSpPr/>
            <p:nvPr/>
          </p:nvSpPr>
          <p:spPr>
            <a:xfrm>
              <a:off x="6566539" y="5089783"/>
              <a:ext cx="0" cy="102970"/>
            </a:xfrm>
            <a:custGeom>
              <a:avLst/>
              <a:gdLst/>
              <a:ahLst/>
              <a:cxnLst/>
              <a:rect l="l" t="t" r="r" b="b"/>
              <a:pathLst>
                <a:path h="102970">
                  <a:moveTo>
                    <a:pt x="0" y="0"/>
                  </a:moveTo>
                  <a:lnTo>
                    <a:pt x="0" y="102970"/>
                  </a:lnTo>
                </a:path>
              </a:pathLst>
            </a:custGeom>
            <a:ln w="1406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3" name="object 75">
              <a:extLst>
                <a:ext uri="{FF2B5EF4-FFF2-40B4-BE49-F238E27FC236}">
                  <a16:creationId xmlns:a16="http://schemas.microsoft.com/office/drawing/2014/main" id="{BF1C5471-D0A0-4430-B9DD-590C154306B1}"/>
                </a:ext>
              </a:extLst>
            </p:cNvPr>
            <p:cNvSpPr/>
            <p:nvPr/>
          </p:nvSpPr>
          <p:spPr>
            <a:xfrm>
              <a:off x="6620275" y="5089783"/>
              <a:ext cx="53196" cy="105284"/>
            </a:xfrm>
            <a:custGeom>
              <a:avLst/>
              <a:gdLst/>
              <a:ahLst/>
              <a:cxnLst/>
              <a:rect l="l" t="t" r="r" b="b"/>
              <a:pathLst>
                <a:path w="53196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319" y="84464"/>
                  </a:lnTo>
                  <a:lnTo>
                    <a:pt x="37006" y="89091"/>
                  </a:lnTo>
                  <a:lnTo>
                    <a:pt x="37006" y="105284"/>
                  </a:lnTo>
                  <a:lnTo>
                    <a:pt x="42865" y="101814"/>
                  </a:lnTo>
                  <a:lnTo>
                    <a:pt x="46257" y="96031"/>
                  </a:lnTo>
                  <a:lnTo>
                    <a:pt x="46768" y="95370"/>
                  </a:lnTo>
                  <a:lnTo>
                    <a:pt x="51589" y="84999"/>
                  </a:lnTo>
                  <a:lnTo>
                    <a:pt x="53196" y="70569"/>
                  </a:lnTo>
                  <a:lnTo>
                    <a:pt x="53187" y="62361"/>
                  </a:lnTo>
                  <a:lnTo>
                    <a:pt x="51331" y="48276"/>
                  </a:lnTo>
                  <a:lnTo>
                    <a:pt x="46257" y="38184"/>
                  </a:lnTo>
                  <a:lnTo>
                    <a:pt x="42865" y="32401"/>
                  </a:lnTo>
                  <a:lnTo>
                    <a:pt x="37006" y="28931"/>
                  </a:lnTo>
                  <a:lnTo>
                    <a:pt x="22049" y="28931"/>
                  </a:lnTo>
                  <a:lnTo>
                    <a:pt x="1619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20816" y="105284"/>
                  </a:lnTo>
                  <a:lnTo>
                    <a:pt x="15110" y="9140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5110" y="42810"/>
                  </a:lnTo>
                  <a:lnTo>
                    <a:pt x="19736" y="39340"/>
                  </a:lnTo>
                  <a:lnTo>
                    <a:pt x="31301" y="39340"/>
                  </a:lnTo>
                  <a:lnTo>
                    <a:pt x="34693" y="41654"/>
                  </a:lnTo>
                  <a:lnTo>
                    <a:pt x="37006" y="45124"/>
                  </a:lnTo>
                  <a:lnTo>
                    <a:pt x="39319" y="48593"/>
                  </a:lnTo>
                  <a:lnTo>
                    <a:pt x="40552" y="55533"/>
                  </a:lnTo>
                  <a:close/>
                </a:path>
                <a:path w="53196" h="105284">
                  <a:moveTo>
                    <a:pt x="37006" y="89091"/>
                  </a:moveTo>
                  <a:lnTo>
                    <a:pt x="34693" y="92561"/>
                  </a:lnTo>
                  <a:lnTo>
                    <a:pt x="31301" y="93717"/>
                  </a:lnTo>
                  <a:lnTo>
                    <a:pt x="19736" y="93717"/>
                  </a:lnTo>
                  <a:lnTo>
                    <a:pt x="15110" y="91404"/>
                  </a:lnTo>
                  <a:lnTo>
                    <a:pt x="20816" y="105284"/>
                  </a:lnTo>
                  <a:lnTo>
                    <a:pt x="37006" y="105284"/>
                  </a:lnTo>
                  <a:lnTo>
                    <a:pt x="37006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4" name="object 76">
              <a:extLst>
                <a:ext uri="{FF2B5EF4-FFF2-40B4-BE49-F238E27FC236}">
                  <a16:creationId xmlns:a16="http://schemas.microsoft.com/office/drawing/2014/main" id="{05248EA6-856F-474C-B435-732049BF34E5}"/>
                </a:ext>
              </a:extLst>
            </p:cNvPr>
            <p:cNvSpPr/>
            <p:nvPr/>
          </p:nvSpPr>
          <p:spPr>
            <a:xfrm>
              <a:off x="6687349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614" y="60160"/>
                  </a:lnTo>
                  <a:lnTo>
                    <a:pt x="28988" y="6247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233" y="62473"/>
                  </a:lnTo>
                  <a:lnTo>
                    <a:pt x="4625" y="67099"/>
                  </a:lnTo>
                  <a:lnTo>
                    <a:pt x="8172" y="71726"/>
                  </a:lnTo>
                  <a:lnTo>
                    <a:pt x="12798" y="74039"/>
                  </a:lnTo>
                  <a:lnTo>
                    <a:pt x="27754" y="74039"/>
                  </a:lnTo>
                  <a:lnTo>
                    <a:pt x="33614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5" name="object 77">
              <a:extLst>
                <a:ext uri="{FF2B5EF4-FFF2-40B4-BE49-F238E27FC236}">
                  <a16:creationId xmlns:a16="http://schemas.microsoft.com/office/drawing/2014/main" id="{17D2ED96-084F-45E9-85DC-8C03091D966F}"/>
                </a:ext>
              </a:extLst>
            </p:cNvPr>
            <p:cNvSpPr/>
            <p:nvPr/>
          </p:nvSpPr>
          <p:spPr>
            <a:xfrm>
              <a:off x="6751031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6" name="object 78">
              <a:extLst>
                <a:ext uri="{FF2B5EF4-FFF2-40B4-BE49-F238E27FC236}">
                  <a16:creationId xmlns:a16="http://schemas.microsoft.com/office/drawing/2014/main" id="{ED40F24B-9AAE-45FD-ADD9-45F4500E51FB}"/>
                </a:ext>
              </a:extLst>
            </p:cNvPr>
            <p:cNvSpPr/>
            <p:nvPr/>
          </p:nvSpPr>
          <p:spPr>
            <a:xfrm>
              <a:off x="6814712" y="5094410"/>
              <a:ext cx="13877" cy="98344"/>
            </a:xfrm>
            <a:custGeom>
              <a:avLst/>
              <a:gdLst/>
              <a:ahLst/>
              <a:cxnLst/>
              <a:rect l="l" t="t" r="r" b="b"/>
              <a:pathLst>
                <a:path w="13877" h="98344">
                  <a:moveTo>
                    <a:pt x="13877" y="6939"/>
                  </a:moveTo>
                  <a:lnTo>
                    <a:pt x="13877" y="3469"/>
                  </a:lnTo>
                  <a:lnTo>
                    <a:pt x="11564" y="0"/>
                  </a:lnTo>
                  <a:lnTo>
                    <a:pt x="3392" y="0"/>
                  </a:lnTo>
                  <a:lnTo>
                    <a:pt x="1079" y="3469"/>
                  </a:lnTo>
                  <a:lnTo>
                    <a:pt x="0" y="6939"/>
                  </a:lnTo>
                  <a:lnTo>
                    <a:pt x="1079" y="10409"/>
                  </a:lnTo>
                  <a:lnTo>
                    <a:pt x="4625" y="13879"/>
                  </a:lnTo>
                  <a:lnTo>
                    <a:pt x="9251" y="13879"/>
                  </a:lnTo>
                  <a:lnTo>
                    <a:pt x="13877" y="10409"/>
                  </a:lnTo>
                  <a:lnTo>
                    <a:pt x="13877" y="6939"/>
                  </a:lnTo>
                  <a:close/>
                </a:path>
                <a:path w="13877" h="98344">
                  <a:moveTo>
                    <a:pt x="1079" y="26617"/>
                  </a:moveTo>
                  <a:lnTo>
                    <a:pt x="1079" y="98344"/>
                  </a:lnTo>
                  <a:lnTo>
                    <a:pt x="12643" y="98344"/>
                  </a:lnTo>
                  <a:lnTo>
                    <a:pt x="12643" y="26617"/>
                  </a:lnTo>
                  <a:lnTo>
                    <a:pt x="1079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7" name="object 79">
              <a:extLst>
                <a:ext uri="{FF2B5EF4-FFF2-40B4-BE49-F238E27FC236}">
                  <a16:creationId xmlns:a16="http://schemas.microsoft.com/office/drawing/2014/main" id="{1C899D46-2912-4BDE-BE8B-931050737DD9}"/>
                </a:ext>
              </a:extLst>
            </p:cNvPr>
            <p:cNvSpPr/>
            <p:nvPr/>
          </p:nvSpPr>
          <p:spPr>
            <a:xfrm>
              <a:off x="6844780" y="5118714"/>
              <a:ext cx="49650" cy="74039"/>
            </a:xfrm>
            <a:custGeom>
              <a:avLst/>
              <a:gdLst/>
              <a:ahLst/>
              <a:cxnLst/>
              <a:rect l="l" t="t" r="r" b="b"/>
              <a:pathLst>
                <a:path w="49650" h="74039">
                  <a:moveTo>
                    <a:pt x="0" y="2313"/>
                  </a:moveTo>
                  <a:lnTo>
                    <a:pt x="0" y="74039"/>
                  </a:lnTo>
                  <a:lnTo>
                    <a:pt x="12643" y="74039"/>
                  </a:lnTo>
                  <a:lnTo>
                    <a:pt x="12643" y="21975"/>
                  </a:lnTo>
                  <a:lnTo>
                    <a:pt x="13877" y="18506"/>
                  </a:lnTo>
                  <a:lnTo>
                    <a:pt x="18503" y="13879"/>
                  </a:lnTo>
                  <a:lnTo>
                    <a:pt x="23128" y="10409"/>
                  </a:lnTo>
                  <a:lnTo>
                    <a:pt x="30067" y="10409"/>
                  </a:lnTo>
                  <a:lnTo>
                    <a:pt x="32380" y="12722"/>
                  </a:lnTo>
                  <a:lnTo>
                    <a:pt x="37006" y="17349"/>
                  </a:lnTo>
                  <a:lnTo>
                    <a:pt x="37006" y="74039"/>
                  </a:lnTo>
                  <a:lnTo>
                    <a:pt x="49650" y="74039"/>
                  </a:lnTo>
                  <a:lnTo>
                    <a:pt x="49650" y="26602"/>
                  </a:lnTo>
                  <a:lnTo>
                    <a:pt x="48111" y="15886"/>
                  </a:lnTo>
                  <a:lnTo>
                    <a:pt x="41756" y="4037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6190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8" name="object 80">
              <a:extLst>
                <a:ext uri="{FF2B5EF4-FFF2-40B4-BE49-F238E27FC236}">
                  <a16:creationId xmlns:a16="http://schemas.microsoft.com/office/drawing/2014/main" id="{02BA30E6-DD3E-468C-8F9B-8941B8DD1526}"/>
                </a:ext>
              </a:extLst>
            </p:cNvPr>
            <p:cNvSpPr/>
            <p:nvPr/>
          </p:nvSpPr>
          <p:spPr>
            <a:xfrm>
              <a:off x="6908308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41632" y="3469"/>
                  </a:moveTo>
                  <a:lnTo>
                    <a:pt x="35926" y="0"/>
                  </a:lnTo>
                  <a:lnTo>
                    <a:pt x="27754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2798" y="31229"/>
                  </a:lnTo>
                  <a:lnTo>
                    <a:pt x="12798" y="41638"/>
                  </a:lnTo>
                  <a:lnTo>
                    <a:pt x="53196" y="41638"/>
                  </a:lnTo>
                  <a:lnTo>
                    <a:pt x="53187" y="32273"/>
                  </a:lnTo>
                  <a:lnTo>
                    <a:pt x="51331" y="18188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29537" y="76348"/>
                  </a:lnTo>
                  <a:lnTo>
                    <a:pt x="42900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1632" y="62473"/>
                  </a:lnTo>
                  <a:lnTo>
                    <a:pt x="38239" y="6363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4362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7754" y="0"/>
                  </a:lnTo>
                  <a:lnTo>
                    <a:pt x="18503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4246"/>
                  </a:lnTo>
                  <a:lnTo>
                    <a:pt x="2393" y="57959"/>
                  </a:lnTo>
                  <a:lnTo>
                    <a:pt x="8172" y="68256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9" name="object 81">
              <a:extLst>
                <a:ext uri="{FF2B5EF4-FFF2-40B4-BE49-F238E27FC236}">
                  <a16:creationId xmlns:a16="http://schemas.microsoft.com/office/drawing/2014/main" id="{7DB3BE67-E3C9-45D1-B7AC-7D06EF2C3BF7}"/>
                </a:ext>
              </a:extLst>
            </p:cNvPr>
            <p:cNvSpPr/>
            <p:nvPr/>
          </p:nvSpPr>
          <p:spPr>
            <a:xfrm>
              <a:off x="6971989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0" name="object 82">
              <a:extLst>
                <a:ext uri="{FF2B5EF4-FFF2-40B4-BE49-F238E27FC236}">
                  <a16:creationId xmlns:a16="http://schemas.microsoft.com/office/drawing/2014/main" id="{645D5DB1-D025-41F7-A646-F2720D147C57}"/>
                </a:ext>
              </a:extLst>
            </p:cNvPr>
            <p:cNvSpPr/>
            <p:nvPr/>
          </p:nvSpPr>
          <p:spPr>
            <a:xfrm>
              <a:off x="7034437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1" name="object 66">
              <a:extLst>
                <a:ext uri="{FF2B5EF4-FFF2-40B4-BE49-F238E27FC236}">
                  <a16:creationId xmlns:a16="http://schemas.microsoft.com/office/drawing/2014/main" id="{F1E04B2C-63F8-437E-B098-4AD7F25A16B4}"/>
                </a:ext>
              </a:extLst>
            </p:cNvPr>
            <p:cNvSpPr/>
            <p:nvPr/>
          </p:nvSpPr>
          <p:spPr>
            <a:xfrm>
              <a:off x="71292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592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2" name="object 67">
              <a:extLst>
                <a:ext uri="{FF2B5EF4-FFF2-40B4-BE49-F238E27FC236}">
                  <a16:creationId xmlns:a16="http://schemas.microsoft.com/office/drawing/2014/main" id="{FEAA988F-9763-4ED2-8F34-5E5D0CFB78FE}"/>
                </a:ext>
              </a:extLst>
            </p:cNvPr>
            <p:cNvSpPr/>
            <p:nvPr/>
          </p:nvSpPr>
          <p:spPr>
            <a:xfrm>
              <a:off x="719526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12643" y="74039"/>
                  </a:moveTo>
                  <a:lnTo>
                    <a:pt x="12643" y="21975"/>
                  </a:lnTo>
                  <a:lnTo>
                    <a:pt x="14956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1156"/>
                  </a:lnTo>
                  <a:lnTo>
                    <a:pt x="25441" y="0"/>
                  </a:lnTo>
                  <a:lnTo>
                    <a:pt x="19582" y="0"/>
                  </a:lnTo>
                  <a:lnTo>
                    <a:pt x="14956" y="3469"/>
                  </a:lnTo>
                  <a:lnTo>
                    <a:pt x="12643" y="9253"/>
                  </a:lnTo>
                  <a:lnTo>
                    <a:pt x="11564" y="2313"/>
                  </a:lnTo>
                  <a:lnTo>
                    <a:pt x="0" y="2313"/>
                  </a:lnTo>
                  <a:lnTo>
                    <a:pt x="0" y="74039"/>
                  </a:lnTo>
                  <a:lnTo>
                    <a:pt x="12643" y="74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3" name="object 68">
              <a:extLst>
                <a:ext uri="{FF2B5EF4-FFF2-40B4-BE49-F238E27FC236}">
                  <a16:creationId xmlns:a16="http://schemas.microsoft.com/office/drawing/2014/main" id="{FE612C1D-ED36-486C-AE4E-34C6BBE91973}"/>
                </a:ext>
              </a:extLst>
            </p:cNvPr>
            <p:cNvSpPr/>
            <p:nvPr/>
          </p:nvSpPr>
          <p:spPr>
            <a:xfrm>
              <a:off x="7232267" y="5118714"/>
              <a:ext cx="56588" cy="76353"/>
            </a:xfrm>
            <a:custGeom>
              <a:avLst/>
              <a:gdLst/>
              <a:ahLst/>
              <a:cxnLst/>
              <a:rect l="l" t="t" r="r" b="b"/>
              <a:pathLst>
                <a:path w="56588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459" y="10409"/>
                  </a:lnTo>
                  <a:lnTo>
                    <a:pt x="37006" y="12722"/>
                  </a:lnTo>
                  <a:lnTo>
                    <a:pt x="40398" y="17349"/>
                  </a:lnTo>
                  <a:lnTo>
                    <a:pt x="42711" y="21975"/>
                  </a:lnTo>
                  <a:lnTo>
                    <a:pt x="45024" y="27759"/>
                  </a:lnTo>
                  <a:lnTo>
                    <a:pt x="45024" y="42795"/>
                  </a:lnTo>
                  <a:lnTo>
                    <a:pt x="44587" y="47134"/>
                  </a:lnTo>
                  <a:lnTo>
                    <a:pt x="39633" y="6113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376" y="66082"/>
                  </a:lnTo>
                  <a:lnTo>
                    <a:pt x="54901" y="55063"/>
                  </a:lnTo>
                  <a:lnTo>
                    <a:pt x="56588" y="41638"/>
                  </a:lnTo>
                  <a:lnTo>
                    <a:pt x="56588" y="33324"/>
                  </a:lnTo>
                  <a:lnTo>
                    <a:pt x="54692" y="19578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588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4" name="object 69">
              <a:extLst>
                <a:ext uri="{FF2B5EF4-FFF2-40B4-BE49-F238E27FC236}">
                  <a16:creationId xmlns:a16="http://schemas.microsoft.com/office/drawing/2014/main" id="{3C7F6946-0711-4FE1-8596-F05EF9E9527C}"/>
                </a:ext>
              </a:extLst>
            </p:cNvPr>
            <p:cNvSpPr/>
            <p:nvPr/>
          </p:nvSpPr>
          <p:spPr>
            <a:xfrm>
              <a:off x="7300420" y="5118714"/>
              <a:ext cx="53196" cy="76353"/>
            </a:xfrm>
            <a:custGeom>
              <a:avLst/>
              <a:gdLst/>
              <a:ahLst/>
              <a:cxnLst/>
              <a:rect l="l" t="t" r="r" b="b"/>
              <a:pathLst>
                <a:path w="53196" h="76353">
                  <a:moveTo>
                    <a:pt x="12798" y="72883"/>
                  </a:moveTo>
                  <a:lnTo>
                    <a:pt x="19736" y="76353"/>
                  </a:lnTo>
                  <a:lnTo>
                    <a:pt x="34693" y="76353"/>
                  </a:lnTo>
                  <a:lnTo>
                    <a:pt x="40552" y="74039"/>
                  </a:lnTo>
                  <a:lnTo>
                    <a:pt x="45178" y="69413"/>
                  </a:lnTo>
                  <a:lnTo>
                    <a:pt x="49804" y="64786"/>
                  </a:lnTo>
                  <a:lnTo>
                    <a:pt x="52117" y="59003"/>
                  </a:lnTo>
                  <a:lnTo>
                    <a:pt x="53196" y="52063"/>
                  </a:lnTo>
                  <a:lnTo>
                    <a:pt x="41632" y="52063"/>
                  </a:lnTo>
                  <a:lnTo>
                    <a:pt x="41632" y="55533"/>
                  </a:lnTo>
                  <a:lnTo>
                    <a:pt x="40552" y="60160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2798" y="50891"/>
                  </a:lnTo>
                  <a:lnTo>
                    <a:pt x="12798" y="25445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3128" y="10409"/>
                  </a:lnTo>
                  <a:lnTo>
                    <a:pt x="32380" y="10409"/>
                  </a:lnTo>
                  <a:lnTo>
                    <a:pt x="35926" y="11566"/>
                  </a:lnTo>
                  <a:lnTo>
                    <a:pt x="38239" y="15036"/>
                  </a:lnTo>
                  <a:lnTo>
                    <a:pt x="40552" y="17349"/>
                  </a:lnTo>
                  <a:lnTo>
                    <a:pt x="41632" y="20819"/>
                  </a:lnTo>
                  <a:lnTo>
                    <a:pt x="41632" y="26602"/>
                  </a:lnTo>
                  <a:lnTo>
                    <a:pt x="53196" y="26602"/>
                  </a:lnTo>
                  <a:lnTo>
                    <a:pt x="52117" y="18506"/>
                  </a:lnTo>
                  <a:lnTo>
                    <a:pt x="49804" y="12722"/>
                  </a:lnTo>
                  <a:lnTo>
                    <a:pt x="46257" y="6939"/>
                  </a:lnTo>
                  <a:lnTo>
                    <a:pt x="41632" y="2313"/>
                  </a:lnTo>
                  <a:lnTo>
                    <a:pt x="3592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8017" y="9407"/>
                  </a:lnTo>
                  <a:lnTo>
                    <a:pt x="1854" y="19770"/>
                  </a:lnTo>
                  <a:lnTo>
                    <a:pt x="0" y="33542"/>
                  </a:lnTo>
                  <a:lnTo>
                    <a:pt x="17" y="43354"/>
                  </a:lnTo>
                  <a:lnTo>
                    <a:pt x="2091" y="57169"/>
                  </a:lnTo>
                  <a:lnTo>
                    <a:pt x="8172" y="67099"/>
                  </a:lnTo>
                  <a:lnTo>
                    <a:pt x="12798" y="728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5" name="object 70">
              <a:extLst>
                <a:ext uri="{FF2B5EF4-FFF2-40B4-BE49-F238E27FC236}">
                  <a16:creationId xmlns:a16="http://schemas.microsoft.com/office/drawing/2014/main" id="{2726E734-5DDB-45D5-B8B2-F7B51CD5017C}"/>
                </a:ext>
              </a:extLst>
            </p:cNvPr>
            <p:cNvSpPr/>
            <p:nvPr/>
          </p:nvSpPr>
          <p:spPr>
            <a:xfrm>
              <a:off x="736410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643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6" name="object 71">
              <a:extLst>
                <a:ext uri="{FF2B5EF4-FFF2-40B4-BE49-F238E27FC236}">
                  <a16:creationId xmlns:a16="http://schemas.microsoft.com/office/drawing/2014/main" id="{79F236EC-B650-43C5-A84F-3D93F2F925B8}"/>
                </a:ext>
              </a:extLst>
            </p:cNvPr>
            <p:cNvSpPr/>
            <p:nvPr/>
          </p:nvSpPr>
          <p:spPr>
            <a:xfrm>
              <a:off x="7427783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570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7" name="object 72">
              <a:extLst>
                <a:ext uri="{FF2B5EF4-FFF2-40B4-BE49-F238E27FC236}">
                  <a16:creationId xmlns:a16="http://schemas.microsoft.com/office/drawing/2014/main" id="{6BA3FE02-8CC7-4E22-AEB3-D23E9944B20D}"/>
                </a:ext>
              </a:extLst>
            </p:cNvPr>
            <p:cNvSpPr/>
            <p:nvPr/>
          </p:nvSpPr>
          <p:spPr>
            <a:xfrm>
              <a:off x="7488998" y="5118714"/>
              <a:ext cx="49804" cy="76353"/>
            </a:xfrm>
            <a:custGeom>
              <a:avLst/>
              <a:gdLst/>
              <a:ahLst/>
              <a:cxnLst/>
              <a:rect l="l" t="t" r="r" b="b"/>
              <a:pathLst>
                <a:path w="49804" h="76353">
                  <a:moveTo>
                    <a:pt x="25441" y="65943"/>
                  </a:moveTo>
                  <a:lnTo>
                    <a:pt x="22049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798" y="56690"/>
                  </a:lnTo>
                  <a:lnTo>
                    <a:pt x="12798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8503" y="76353"/>
                  </a:lnTo>
                  <a:lnTo>
                    <a:pt x="33614" y="76353"/>
                  </a:lnTo>
                  <a:lnTo>
                    <a:pt x="39319" y="74039"/>
                  </a:lnTo>
                  <a:lnTo>
                    <a:pt x="42865" y="70569"/>
                  </a:lnTo>
                  <a:lnTo>
                    <a:pt x="47491" y="65943"/>
                  </a:lnTo>
                  <a:lnTo>
                    <a:pt x="49804" y="61316"/>
                  </a:lnTo>
                  <a:lnTo>
                    <a:pt x="49804" y="49735"/>
                  </a:lnTo>
                  <a:lnTo>
                    <a:pt x="48570" y="46265"/>
                  </a:lnTo>
                  <a:lnTo>
                    <a:pt x="45178" y="42795"/>
                  </a:lnTo>
                  <a:lnTo>
                    <a:pt x="41632" y="39325"/>
                  </a:lnTo>
                  <a:lnTo>
                    <a:pt x="35926" y="35855"/>
                  </a:lnTo>
                  <a:lnTo>
                    <a:pt x="26675" y="32385"/>
                  </a:lnTo>
                  <a:lnTo>
                    <a:pt x="20816" y="30072"/>
                  </a:lnTo>
                  <a:lnTo>
                    <a:pt x="17423" y="27759"/>
                  </a:lnTo>
                  <a:lnTo>
                    <a:pt x="15110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423" y="13879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2865" y="6939"/>
                  </a:lnTo>
                  <a:lnTo>
                    <a:pt x="38239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2798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546" y="27759"/>
                  </a:lnTo>
                  <a:lnTo>
                    <a:pt x="4625" y="30072"/>
                  </a:lnTo>
                  <a:lnTo>
                    <a:pt x="8172" y="34698"/>
                  </a:lnTo>
                  <a:lnTo>
                    <a:pt x="12798" y="38168"/>
                  </a:lnTo>
                  <a:lnTo>
                    <a:pt x="17423" y="40482"/>
                  </a:lnTo>
                  <a:lnTo>
                    <a:pt x="24362" y="42795"/>
                  </a:lnTo>
                  <a:lnTo>
                    <a:pt x="28988" y="45108"/>
                  </a:lnTo>
                  <a:lnTo>
                    <a:pt x="33614" y="47421"/>
                  </a:lnTo>
                  <a:lnTo>
                    <a:pt x="37006" y="50891"/>
                  </a:lnTo>
                  <a:lnTo>
                    <a:pt x="38239" y="55533"/>
                  </a:lnTo>
                  <a:lnTo>
                    <a:pt x="38239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8" name="object 73">
              <a:extLst>
                <a:ext uri="{FF2B5EF4-FFF2-40B4-BE49-F238E27FC236}">
                  <a16:creationId xmlns:a16="http://schemas.microsoft.com/office/drawing/2014/main" id="{0DA83F64-F0FB-4226-8916-CD8377DA97D8}"/>
                </a:ext>
              </a:extLst>
            </p:cNvPr>
            <p:cNvSpPr/>
            <p:nvPr/>
          </p:nvSpPr>
          <p:spPr>
            <a:xfrm>
              <a:off x="7551446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11564" y="72883"/>
                  </a:moveTo>
                  <a:lnTo>
                    <a:pt x="18503" y="76353"/>
                  </a:lnTo>
                  <a:lnTo>
                    <a:pt x="29559" y="76306"/>
                  </a:lnTo>
                  <a:lnTo>
                    <a:pt x="42371" y="72810"/>
                  </a:lnTo>
                  <a:lnTo>
                    <a:pt x="52117" y="64786"/>
                  </a:lnTo>
                  <a:lnTo>
                    <a:pt x="45178" y="57846"/>
                  </a:lnTo>
                  <a:lnTo>
                    <a:pt x="42865" y="60160"/>
                  </a:lnTo>
                  <a:lnTo>
                    <a:pt x="38239" y="63630"/>
                  </a:lnTo>
                  <a:lnTo>
                    <a:pt x="34693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8503" y="63630"/>
                  </a:lnTo>
                  <a:lnTo>
                    <a:pt x="16190" y="60160"/>
                  </a:lnTo>
                  <a:lnTo>
                    <a:pt x="12798" y="56690"/>
                  </a:lnTo>
                  <a:lnTo>
                    <a:pt x="11564" y="50891"/>
                  </a:lnTo>
                  <a:lnTo>
                    <a:pt x="11564" y="24289"/>
                  </a:lnTo>
                  <a:lnTo>
                    <a:pt x="12798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1608" y="21141"/>
                  </a:lnTo>
                  <a:lnTo>
                    <a:pt x="0" y="34698"/>
                  </a:lnTo>
                  <a:lnTo>
                    <a:pt x="0" y="54377"/>
                  </a:lnTo>
                  <a:lnTo>
                    <a:pt x="2312" y="62473"/>
                  </a:lnTo>
                  <a:lnTo>
                    <a:pt x="6938" y="68256"/>
                  </a:lnTo>
                  <a:lnTo>
                    <a:pt x="11564" y="72883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823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07" y="32273"/>
                  </a:lnTo>
                  <a:lnTo>
                    <a:pt x="50251" y="18188"/>
                  </a:lnTo>
                  <a:lnTo>
                    <a:pt x="45178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9" name="object 74">
              <a:extLst>
                <a:ext uri="{FF2B5EF4-FFF2-40B4-BE49-F238E27FC236}">
                  <a16:creationId xmlns:a16="http://schemas.microsoft.com/office/drawing/2014/main" id="{435728EB-E7E5-47E7-A23A-8E8F86C44095}"/>
                </a:ext>
              </a:extLst>
            </p:cNvPr>
            <p:cNvSpPr/>
            <p:nvPr/>
          </p:nvSpPr>
          <p:spPr>
            <a:xfrm>
              <a:off x="7615128" y="5118714"/>
              <a:ext cx="48570" cy="76353"/>
            </a:xfrm>
            <a:custGeom>
              <a:avLst/>
              <a:gdLst/>
              <a:ahLst/>
              <a:cxnLst/>
              <a:rect l="l" t="t" r="r" b="b"/>
              <a:pathLst>
                <a:path w="48570" h="76353">
                  <a:moveTo>
                    <a:pt x="18503" y="0"/>
                  </a:moveTo>
                  <a:lnTo>
                    <a:pt x="12643" y="2313"/>
                  </a:lnTo>
                  <a:lnTo>
                    <a:pt x="8018" y="5783"/>
                  </a:lnTo>
                  <a:lnTo>
                    <a:pt x="3392" y="10409"/>
                  </a:lnTo>
                  <a:lnTo>
                    <a:pt x="2312" y="15036"/>
                  </a:lnTo>
                  <a:lnTo>
                    <a:pt x="2312" y="27759"/>
                  </a:lnTo>
                  <a:lnTo>
                    <a:pt x="4625" y="32385"/>
                  </a:lnTo>
                  <a:lnTo>
                    <a:pt x="9251" y="35855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3128" y="42795"/>
                  </a:lnTo>
                  <a:lnTo>
                    <a:pt x="28834" y="45108"/>
                  </a:lnTo>
                  <a:lnTo>
                    <a:pt x="32380" y="47421"/>
                  </a:lnTo>
                  <a:lnTo>
                    <a:pt x="35772" y="50891"/>
                  </a:lnTo>
                  <a:lnTo>
                    <a:pt x="37006" y="55533"/>
                  </a:lnTo>
                  <a:lnTo>
                    <a:pt x="37006" y="59003"/>
                  </a:lnTo>
                  <a:lnTo>
                    <a:pt x="35772" y="61316"/>
                  </a:lnTo>
                  <a:lnTo>
                    <a:pt x="32380" y="64786"/>
                  </a:lnTo>
                  <a:lnTo>
                    <a:pt x="28834" y="65943"/>
                  </a:lnTo>
                  <a:lnTo>
                    <a:pt x="20816" y="65943"/>
                  </a:lnTo>
                  <a:lnTo>
                    <a:pt x="17269" y="64786"/>
                  </a:lnTo>
                  <a:lnTo>
                    <a:pt x="12643" y="60160"/>
                  </a:lnTo>
                  <a:lnTo>
                    <a:pt x="11564" y="56690"/>
                  </a:lnTo>
                  <a:lnTo>
                    <a:pt x="11564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1564" y="74039"/>
                  </a:lnTo>
                  <a:lnTo>
                    <a:pt x="17269" y="76353"/>
                  </a:lnTo>
                  <a:lnTo>
                    <a:pt x="32380" y="76353"/>
                  </a:lnTo>
                  <a:lnTo>
                    <a:pt x="38085" y="74039"/>
                  </a:lnTo>
                  <a:lnTo>
                    <a:pt x="42711" y="70569"/>
                  </a:lnTo>
                  <a:lnTo>
                    <a:pt x="47337" y="65943"/>
                  </a:lnTo>
                  <a:lnTo>
                    <a:pt x="48570" y="61316"/>
                  </a:lnTo>
                  <a:lnTo>
                    <a:pt x="48570" y="49735"/>
                  </a:lnTo>
                  <a:lnTo>
                    <a:pt x="47337" y="46265"/>
                  </a:lnTo>
                  <a:lnTo>
                    <a:pt x="43944" y="42795"/>
                  </a:lnTo>
                  <a:lnTo>
                    <a:pt x="41632" y="39325"/>
                  </a:lnTo>
                  <a:lnTo>
                    <a:pt x="34693" y="35855"/>
                  </a:lnTo>
                  <a:lnTo>
                    <a:pt x="26521" y="32385"/>
                  </a:lnTo>
                  <a:lnTo>
                    <a:pt x="20816" y="30072"/>
                  </a:lnTo>
                  <a:lnTo>
                    <a:pt x="17269" y="27759"/>
                  </a:lnTo>
                  <a:lnTo>
                    <a:pt x="13877" y="25445"/>
                  </a:lnTo>
                  <a:lnTo>
                    <a:pt x="13877" y="17349"/>
                  </a:lnTo>
                  <a:lnTo>
                    <a:pt x="16190" y="13879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8570" y="21975"/>
                  </a:lnTo>
                  <a:lnTo>
                    <a:pt x="48570" y="16192"/>
                  </a:lnTo>
                  <a:lnTo>
                    <a:pt x="46257" y="10409"/>
                  </a:lnTo>
                  <a:lnTo>
                    <a:pt x="41632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0" name="object 57">
              <a:extLst>
                <a:ext uri="{FF2B5EF4-FFF2-40B4-BE49-F238E27FC236}">
                  <a16:creationId xmlns:a16="http://schemas.microsoft.com/office/drawing/2014/main" id="{F967715B-44B8-4935-8638-21B3BA466E37}"/>
                </a:ext>
              </a:extLst>
            </p:cNvPr>
            <p:cNvSpPr/>
            <p:nvPr/>
          </p:nvSpPr>
          <p:spPr>
            <a:xfrm>
              <a:off x="7706564" y="5118714"/>
              <a:ext cx="49650" cy="76353"/>
            </a:xfrm>
            <a:custGeom>
              <a:avLst/>
              <a:gdLst/>
              <a:ahLst/>
              <a:cxnLst/>
              <a:rect l="l" t="t" r="r" b="b"/>
              <a:pathLst>
                <a:path w="49650" h="76353">
                  <a:moveTo>
                    <a:pt x="25441" y="65943"/>
                  </a:moveTo>
                  <a:lnTo>
                    <a:pt x="21895" y="65943"/>
                  </a:lnTo>
                  <a:lnTo>
                    <a:pt x="18503" y="64786"/>
                  </a:lnTo>
                  <a:lnTo>
                    <a:pt x="13877" y="60160"/>
                  </a:lnTo>
                  <a:lnTo>
                    <a:pt x="12643" y="56690"/>
                  </a:lnTo>
                  <a:lnTo>
                    <a:pt x="12643" y="53220"/>
                  </a:lnTo>
                  <a:lnTo>
                    <a:pt x="0" y="53220"/>
                  </a:lnTo>
                  <a:lnTo>
                    <a:pt x="0" y="59003"/>
                  </a:lnTo>
                  <a:lnTo>
                    <a:pt x="2312" y="64786"/>
                  </a:lnTo>
                  <a:lnTo>
                    <a:pt x="6938" y="69413"/>
                  </a:lnTo>
                  <a:lnTo>
                    <a:pt x="12643" y="74039"/>
                  </a:lnTo>
                  <a:lnTo>
                    <a:pt x="18503" y="76353"/>
                  </a:lnTo>
                  <a:lnTo>
                    <a:pt x="33459" y="76353"/>
                  </a:lnTo>
                  <a:lnTo>
                    <a:pt x="39319" y="74039"/>
                  </a:lnTo>
                  <a:lnTo>
                    <a:pt x="43944" y="70569"/>
                  </a:lnTo>
                  <a:lnTo>
                    <a:pt x="47337" y="65943"/>
                  </a:lnTo>
                  <a:lnTo>
                    <a:pt x="49650" y="61316"/>
                  </a:lnTo>
                  <a:lnTo>
                    <a:pt x="49650" y="49735"/>
                  </a:lnTo>
                  <a:lnTo>
                    <a:pt x="48570" y="46265"/>
                  </a:lnTo>
                  <a:lnTo>
                    <a:pt x="45024" y="42795"/>
                  </a:lnTo>
                  <a:lnTo>
                    <a:pt x="41632" y="39325"/>
                  </a:lnTo>
                  <a:lnTo>
                    <a:pt x="35772" y="35855"/>
                  </a:lnTo>
                  <a:lnTo>
                    <a:pt x="26521" y="32385"/>
                  </a:lnTo>
                  <a:lnTo>
                    <a:pt x="21895" y="30072"/>
                  </a:lnTo>
                  <a:lnTo>
                    <a:pt x="18503" y="27759"/>
                  </a:lnTo>
                  <a:lnTo>
                    <a:pt x="14956" y="25445"/>
                  </a:lnTo>
                  <a:lnTo>
                    <a:pt x="13877" y="20819"/>
                  </a:lnTo>
                  <a:lnTo>
                    <a:pt x="13877" y="17349"/>
                  </a:lnTo>
                  <a:lnTo>
                    <a:pt x="17269" y="13879"/>
                  </a:lnTo>
                  <a:lnTo>
                    <a:pt x="21895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92"/>
                  </a:lnTo>
                  <a:lnTo>
                    <a:pt x="37006" y="19662"/>
                  </a:lnTo>
                  <a:lnTo>
                    <a:pt x="37006" y="21975"/>
                  </a:lnTo>
                  <a:lnTo>
                    <a:pt x="49650" y="21975"/>
                  </a:lnTo>
                  <a:lnTo>
                    <a:pt x="49650" y="16192"/>
                  </a:lnTo>
                  <a:lnTo>
                    <a:pt x="47337" y="10409"/>
                  </a:lnTo>
                  <a:lnTo>
                    <a:pt x="42711" y="6939"/>
                  </a:lnTo>
                  <a:lnTo>
                    <a:pt x="38085" y="2313"/>
                  </a:lnTo>
                  <a:lnTo>
                    <a:pt x="32380" y="0"/>
                  </a:lnTo>
                  <a:lnTo>
                    <a:pt x="18503" y="0"/>
                  </a:lnTo>
                  <a:lnTo>
                    <a:pt x="13877" y="2313"/>
                  </a:lnTo>
                  <a:lnTo>
                    <a:pt x="9251" y="5783"/>
                  </a:lnTo>
                  <a:lnTo>
                    <a:pt x="4625" y="10409"/>
                  </a:lnTo>
                  <a:lnTo>
                    <a:pt x="2312" y="15036"/>
                  </a:lnTo>
                  <a:lnTo>
                    <a:pt x="2312" y="24289"/>
                  </a:lnTo>
                  <a:lnTo>
                    <a:pt x="3392" y="27759"/>
                  </a:lnTo>
                  <a:lnTo>
                    <a:pt x="4625" y="30072"/>
                  </a:lnTo>
                  <a:lnTo>
                    <a:pt x="8018" y="34698"/>
                  </a:lnTo>
                  <a:lnTo>
                    <a:pt x="12643" y="38168"/>
                  </a:lnTo>
                  <a:lnTo>
                    <a:pt x="17269" y="40482"/>
                  </a:lnTo>
                  <a:lnTo>
                    <a:pt x="24208" y="42795"/>
                  </a:lnTo>
                  <a:lnTo>
                    <a:pt x="28834" y="45108"/>
                  </a:lnTo>
                  <a:lnTo>
                    <a:pt x="33459" y="47421"/>
                  </a:lnTo>
                  <a:lnTo>
                    <a:pt x="37006" y="50891"/>
                  </a:lnTo>
                  <a:lnTo>
                    <a:pt x="38085" y="55533"/>
                  </a:lnTo>
                  <a:lnTo>
                    <a:pt x="38085" y="59003"/>
                  </a:lnTo>
                  <a:lnTo>
                    <a:pt x="34693" y="62473"/>
                  </a:lnTo>
                  <a:lnTo>
                    <a:pt x="30067" y="65943"/>
                  </a:lnTo>
                  <a:lnTo>
                    <a:pt x="25441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1" name="object 58">
              <a:extLst>
                <a:ext uri="{FF2B5EF4-FFF2-40B4-BE49-F238E27FC236}">
                  <a16:creationId xmlns:a16="http://schemas.microsoft.com/office/drawing/2014/main" id="{8403D8C1-9B9D-4D3E-AA0C-D3832CFA4FDD}"/>
                </a:ext>
              </a:extLst>
            </p:cNvPr>
            <p:cNvSpPr/>
            <p:nvPr/>
          </p:nvSpPr>
          <p:spPr>
            <a:xfrm>
              <a:off x="7771325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2380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2" name="object 59">
              <a:extLst>
                <a:ext uri="{FF2B5EF4-FFF2-40B4-BE49-F238E27FC236}">
                  <a16:creationId xmlns:a16="http://schemas.microsoft.com/office/drawing/2014/main" id="{A72CBA24-1908-4E50-9D65-D35B72C327A9}"/>
                </a:ext>
              </a:extLst>
            </p:cNvPr>
            <p:cNvSpPr/>
            <p:nvPr/>
          </p:nvSpPr>
          <p:spPr>
            <a:xfrm>
              <a:off x="7837166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3" name="object 60">
              <a:extLst>
                <a:ext uri="{FF2B5EF4-FFF2-40B4-BE49-F238E27FC236}">
                  <a16:creationId xmlns:a16="http://schemas.microsoft.com/office/drawing/2014/main" id="{55B770B4-5A5A-43CF-92CE-F97B84B1B0DA}"/>
                </a:ext>
              </a:extLst>
            </p:cNvPr>
            <p:cNvSpPr/>
            <p:nvPr/>
          </p:nvSpPr>
          <p:spPr>
            <a:xfrm>
              <a:off x="7904239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8503" y="65943"/>
                  </a:moveTo>
                  <a:lnTo>
                    <a:pt x="13877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3877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592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0485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lnTo>
                    <a:pt x="11564" y="67099"/>
                  </a:lnTo>
                  <a:lnTo>
                    <a:pt x="15110" y="72883"/>
                  </a:lnTo>
                  <a:lnTo>
                    <a:pt x="18503" y="65943"/>
                  </a:lnTo>
                  <a:close/>
                </a:path>
                <a:path w="52117" h="102970">
                  <a:moveTo>
                    <a:pt x="3592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18503" y="65943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592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4" name="object 61">
              <a:extLst>
                <a:ext uri="{FF2B5EF4-FFF2-40B4-BE49-F238E27FC236}">
                  <a16:creationId xmlns:a16="http://schemas.microsoft.com/office/drawing/2014/main" id="{CF0D1675-EEB5-46C4-937C-DA563DB3FDCF}"/>
                </a:ext>
              </a:extLst>
            </p:cNvPr>
            <p:cNvSpPr/>
            <p:nvPr/>
          </p:nvSpPr>
          <p:spPr>
            <a:xfrm>
              <a:off x="7967921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24" y="43030"/>
                  </a:moveTo>
                  <a:lnTo>
                    <a:pt x="2708" y="56779"/>
                  </a:lnTo>
                  <a:lnTo>
                    <a:pt x="8018" y="67099"/>
                  </a:lnTo>
                  <a:lnTo>
                    <a:pt x="13877" y="72883"/>
                  </a:lnTo>
                  <a:lnTo>
                    <a:pt x="12643" y="48578"/>
                  </a:lnTo>
                  <a:lnTo>
                    <a:pt x="12643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582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82" y="47249"/>
                  </a:lnTo>
                  <a:lnTo>
                    <a:pt x="39623" y="61167"/>
                  </a:lnTo>
                  <a:lnTo>
                    <a:pt x="28834" y="65943"/>
                  </a:lnTo>
                  <a:lnTo>
                    <a:pt x="23128" y="65943"/>
                  </a:lnTo>
                  <a:lnTo>
                    <a:pt x="19582" y="63630"/>
                  </a:lnTo>
                  <a:lnTo>
                    <a:pt x="16190" y="59003"/>
                  </a:lnTo>
                  <a:lnTo>
                    <a:pt x="19582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819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582" y="0"/>
                  </a:lnTo>
                  <a:lnTo>
                    <a:pt x="12643" y="3469"/>
                  </a:lnTo>
                  <a:lnTo>
                    <a:pt x="8018" y="9253"/>
                  </a:lnTo>
                  <a:lnTo>
                    <a:pt x="2073" y="21280"/>
                  </a:lnTo>
                  <a:lnTo>
                    <a:pt x="0" y="34698"/>
                  </a:lnTo>
                  <a:lnTo>
                    <a:pt x="24" y="43030"/>
                  </a:lnTo>
                  <a:close/>
                </a:path>
                <a:path w="56742" h="76353">
                  <a:moveTo>
                    <a:pt x="13877" y="55533"/>
                  </a:moveTo>
                  <a:lnTo>
                    <a:pt x="12643" y="48578"/>
                  </a:lnTo>
                  <a:lnTo>
                    <a:pt x="13877" y="72883"/>
                  </a:lnTo>
                  <a:lnTo>
                    <a:pt x="19582" y="76353"/>
                  </a:lnTo>
                  <a:lnTo>
                    <a:pt x="16190" y="59003"/>
                  </a:lnTo>
                  <a:lnTo>
                    <a:pt x="13877" y="555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5" name="object 62">
              <a:extLst>
                <a:ext uri="{FF2B5EF4-FFF2-40B4-BE49-F238E27FC236}">
                  <a16:creationId xmlns:a16="http://schemas.microsoft.com/office/drawing/2014/main" id="{A09A4C1D-6D43-4089-A43E-ED365228E4DE}"/>
                </a:ext>
              </a:extLst>
            </p:cNvPr>
            <p:cNvSpPr/>
            <p:nvPr/>
          </p:nvSpPr>
          <p:spPr>
            <a:xfrm>
              <a:off x="8039621" y="5118714"/>
              <a:ext cx="30067" cy="74039"/>
            </a:xfrm>
            <a:custGeom>
              <a:avLst/>
              <a:gdLst/>
              <a:ahLst/>
              <a:cxnLst/>
              <a:rect l="l" t="t" r="r" b="b"/>
              <a:pathLst>
                <a:path w="30067" h="74039">
                  <a:moveTo>
                    <a:pt x="0" y="2313"/>
                  </a:moveTo>
                  <a:lnTo>
                    <a:pt x="0" y="74039"/>
                  </a:lnTo>
                  <a:lnTo>
                    <a:pt x="11564" y="74039"/>
                  </a:lnTo>
                  <a:lnTo>
                    <a:pt x="11564" y="21975"/>
                  </a:lnTo>
                  <a:lnTo>
                    <a:pt x="13877" y="16192"/>
                  </a:lnTo>
                  <a:lnTo>
                    <a:pt x="18503" y="12722"/>
                  </a:lnTo>
                  <a:lnTo>
                    <a:pt x="30067" y="12722"/>
                  </a:lnTo>
                  <a:lnTo>
                    <a:pt x="28988" y="1156"/>
                  </a:lnTo>
                  <a:lnTo>
                    <a:pt x="27754" y="1156"/>
                  </a:lnTo>
                  <a:lnTo>
                    <a:pt x="24362" y="0"/>
                  </a:lnTo>
                  <a:lnTo>
                    <a:pt x="18503" y="0"/>
                  </a:lnTo>
                  <a:lnTo>
                    <a:pt x="13877" y="3469"/>
                  </a:lnTo>
                  <a:lnTo>
                    <a:pt x="11564" y="9253"/>
                  </a:lnTo>
                  <a:lnTo>
                    <a:pt x="11564" y="2313"/>
                  </a:lnTo>
                  <a:lnTo>
                    <a:pt x="0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6" name="object 63">
              <a:extLst>
                <a:ext uri="{FF2B5EF4-FFF2-40B4-BE49-F238E27FC236}">
                  <a16:creationId xmlns:a16="http://schemas.microsoft.com/office/drawing/2014/main" id="{D01695F8-6B3B-4316-98B7-979E7BBA8979}"/>
                </a:ext>
              </a:extLst>
            </p:cNvPr>
            <p:cNvSpPr/>
            <p:nvPr/>
          </p:nvSpPr>
          <p:spPr>
            <a:xfrm>
              <a:off x="8076627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2049" y="18521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1564" y="83308"/>
                  </a:lnTo>
                  <a:lnTo>
                    <a:pt x="13877" y="86778"/>
                  </a:lnTo>
                  <a:lnTo>
                    <a:pt x="16190" y="90248"/>
                  </a:lnTo>
                  <a:lnTo>
                    <a:pt x="20816" y="92561"/>
                  </a:lnTo>
                  <a:lnTo>
                    <a:pt x="25441" y="92561"/>
                  </a:lnTo>
                  <a:lnTo>
                    <a:pt x="30067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4362" y="80994"/>
                  </a:lnTo>
                  <a:lnTo>
                    <a:pt x="23128" y="77525"/>
                  </a:lnTo>
                  <a:lnTo>
                    <a:pt x="22049" y="72898"/>
                  </a:lnTo>
                  <a:lnTo>
                    <a:pt x="22049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2049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7" name="object 64">
              <a:extLst>
                <a:ext uri="{FF2B5EF4-FFF2-40B4-BE49-F238E27FC236}">
                  <a16:creationId xmlns:a16="http://schemas.microsoft.com/office/drawing/2014/main" id="{B4E54415-43F0-490A-A7B8-4681D6108A59}"/>
                </a:ext>
              </a:extLst>
            </p:cNvPr>
            <p:cNvSpPr/>
            <p:nvPr/>
          </p:nvSpPr>
          <p:spPr>
            <a:xfrm>
              <a:off x="8120572" y="5118714"/>
              <a:ext cx="52117" cy="76353"/>
            </a:xfrm>
            <a:custGeom>
              <a:avLst/>
              <a:gdLst/>
              <a:ahLst/>
              <a:cxnLst/>
              <a:rect l="l" t="t" r="r" b="b"/>
              <a:pathLst>
                <a:path w="52117" h="76353">
                  <a:moveTo>
                    <a:pt x="0" y="34698"/>
                  </a:moveTo>
                  <a:lnTo>
                    <a:pt x="0" y="44246"/>
                  </a:lnTo>
                  <a:lnTo>
                    <a:pt x="1926" y="57959"/>
                  </a:lnTo>
                  <a:lnTo>
                    <a:pt x="8172" y="68256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9536" y="76348"/>
                  </a:lnTo>
                  <a:lnTo>
                    <a:pt x="42429" y="73063"/>
                  </a:lnTo>
                  <a:lnTo>
                    <a:pt x="52117" y="64786"/>
                  </a:lnTo>
                  <a:lnTo>
                    <a:pt x="46257" y="57846"/>
                  </a:lnTo>
                  <a:lnTo>
                    <a:pt x="43944" y="60160"/>
                  </a:lnTo>
                  <a:lnTo>
                    <a:pt x="40552" y="62473"/>
                  </a:lnTo>
                  <a:lnTo>
                    <a:pt x="35926" y="64786"/>
                  </a:lnTo>
                  <a:lnTo>
                    <a:pt x="32380" y="65943"/>
                  </a:lnTo>
                  <a:lnTo>
                    <a:pt x="23128" y="65943"/>
                  </a:lnTo>
                  <a:lnTo>
                    <a:pt x="19736" y="63630"/>
                  </a:lnTo>
                  <a:lnTo>
                    <a:pt x="16190" y="60160"/>
                  </a:lnTo>
                  <a:lnTo>
                    <a:pt x="13877" y="56690"/>
                  </a:lnTo>
                  <a:lnTo>
                    <a:pt x="11564" y="50891"/>
                  </a:lnTo>
                  <a:lnTo>
                    <a:pt x="11564" y="31229"/>
                  </a:lnTo>
                  <a:lnTo>
                    <a:pt x="12798" y="24289"/>
                  </a:lnTo>
                  <a:lnTo>
                    <a:pt x="13877" y="19662"/>
                  </a:lnTo>
                  <a:lnTo>
                    <a:pt x="16190" y="16192"/>
                  </a:lnTo>
                  <a:lnTo>
                    <a:pt x="18503" y="12722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3469"/>
                  </a:lnTo>
                  <a:lnTo>
                    <a:pt x="6938" y="9253"/>
                  </a:lnTo>
                  <a:lnTo>
                    <a:pt x="6435" y="10027"/>
                  </a:lnTo>
                  <a:lnTo>
                    <a:pt x="1608" y="21141"/>
                  </a:lnTo>
                  <a:lnTo>
                    <a:pt x="0" y="34698"/>
                  </a:lnTo>
                  <a:close/>
                </a:path>
                <a:path w="52117" h="76353">
                  <a:moveTo>
                    <a:pt x="41632" y="3469"/>
                  </a:moveTo>
                  <a:lnTo>
                    <a:pt x="35926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7006" y="15036"/>
                  </a:lnTo>
                  <a:lnTo>
                    <a:pt x="39319" y="18506"/>
                  </a:lnTo>
                  <a:lnTo>
                    <a:pt x="40552" y="23132"/>
                  </a:lnTo>
                  <a:lnTo>
                    <a:pt x="40552" y="31229"/>
                  </a:lnTo>
                  <a:lnTo>
                    <a:pt x="11564" y="31229"/>
                  </a:lnTo>
                  <a:lnTo>
                    <a:pt x="11564" y="41638"/>
                  </a:lnTo>
                  <a:lnTo>
                    <a:pt x="52117" y="41638"/>
                  </a:lnTo>
                  <a:lnTo>
                    <a:pt x="52112" y="32604"/>
                  </a:lnTo>
                  <a:lnTo>
                    <a:pt x="50432" y="18309"/>
                  </a:lnTo>
                  <a:lnTo>
                    <a:pt x="46257" y="8096"/>
                  </a:lnTo>
                  <a:lnTo>
                    <a:pt x="41632" y="3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8" name="object 65">
              <a:extLst>
                <a:ext uri="{FF2B5EF4-FFF2-40B4-BE49-F238E27FC236}">
                  <a16:creationId xmlns:a16="http://schemas.microsoft.com/office/drawing/2014/main" id="{D028374A-2BE8-42ED-8D5A-B4254E2759EE}"/>
                </a:ext>
              </a:extLst>
            </p:cNvPr>
            <p:cNvSpPr/>
            <p:nvPr/>
          </p:nvSpPr>
          <p:spPr>
            <a:xfrm>
              <a:off x="8184254" y="5089783"/>
              <a:ext cx="51963" cy="105284"/>
            </a:xfrm>
            <a:custGeom>
              <a:avLst/>
              <a:gdLst/>
              <a:ahLst/>
              <a:cxnLst/>
              <a:rect l="l" t="t" r="r" b="b"/>
              <a:pathLst>
                <a:path w="51963" h="105284">
                  <a:moveTo>
                    <a:pt x="10330" y="32401"/>
                  </a:moveTo>
                  <a:lnTo>
                    <a:pt x="5705" y="38184"/>
                  </a:lnTo>
                  <a:lnTo>
                    <a:pt x="5442" y="38639"/>
                  </a:lnTo>
                  <a:lnTo>
                    <a:pt x="1503" y="49066"/>
                  </a:lnTo>
                  <a:lnTo>
                    <a:pt x="0" y="63630"/>
                  </a:lnTo>
                  <a:lnTo>
                    <a:pt x="0" y="82151"/>
                  </a:lnTo>
                  <a:lnTo>
                    <a:pt x="2312" y="90248"/>
                  </a:lnTo>
                  <a:lnTo>
                    <a:pt x="6938" y="96031"/>
                  </a:lnTo>
                  <a:lnTo>
                    <a:pt x="10330" y="101814"/>
                  </a:lnTo>
                  <a:lnTo>
                    <a:pt x="11564" y="78666"/>
                  </a:lnTo>
                  <a:lnTo>
                    <a:pt x="11564" y="55533"/>
                  </a:lnTo>
                  <a:lnTo>
                    <a:pt x="12643" y="49750"/>
                  </a:lnTo>
                  <a:lnTo>
                    <a:pt x="14956" y="45124"/>
                  </a:lnTo>
                  <a:lnTo>
                    <a:pt x="17269" y="41654"/>
                  </a:lnTo>
                  <a:lnTo>
                    <a:pt x="21895" y="39340"/>
                  </a:lnTo>
                  <a:lnTo>
                    <a:pt x="33459" y="39340"/>
                  </a:lnTo>
                  <a:lnTo>
                    <a:pt x="37006" y="42810"/>
                  </a:lnTo>
                  <a:lnTo>
                    <a:pt x="40398" y="48593"/>
                  </a:lnTo>
                  <a:lnTo>
                    <a:pt x="40398" y="85621"/>
                  </a:lnTo>
                  <a:lnTo>
                    <a:pt x="37006" y="91404"/>
                  </a:lnTo>
                  <a:lnTo>
                    <a:pt x="33459" y="93717"/>
                  </a:lnTo>
                  <a:lnTo>
                    <a:pt x="21895" y="93717"/>
                  </a:lnTo>
                  <a:lnTo>
                    <a:pt x="17269" y="92561"/>
                  </a:lnTo>
                  <a:lnTo>
                    <a:pt x="14956" y="89091"/>
                  </a:lnTo>
                  <a:lnTo>
                    <a:pt x="16190" y="105284"/>
                  </a:lnTo>
                  <a:lnTo>
                    <a:pt x="31146" y="105284"/>
                  </a:lnTo>
                  <a:lnTo>
                    <a:pt x="37006" y="101814"/>
                  </a:lnTo>
                  <a:lnTo>
                    <a:pt x="40398" y="96031"/>
                  </a:lnTo>
                  <a:lnTo>
                    <a:pt x="41632" y="102970"/>
                  </a:lnTo>
                  <a:lnTo>
                    <a:pt x="51963" y="102970"/>
                  </a:lnTo>
                  <a:lnTo>
                    <a:pt x="51963" y="0"/>
                  </a:lnTo>
                  <a:lnTo>
                    <a:pt x="40398" y="0"/>
                  </a:lnTo>
                  <a:lnTo>
                    <a:pt x="40398" y="38184"/>
                  </a:lnTo>
                  <a:lnTo>
                    <a:pt x="37006" y="32401"/>
                  </a:lnTo>
                  <a:lnTo>
                    <a:pt x="31146" y="28931"/>
                  </a:lnTo>
                  <a:lnTo>
                    <a:pt x="16190" y="28931"/>
                  </a:lnTo>
                  <a:lnTo>
                    <a:pt x="10330" y="32401"/>
                  </a:lnTo>
                  <a:close/>
                </a:path>
                <a:path w="51963" h="105284">
                  <a:moveTo>
                    <a:pt x="16190" y="105284"/>
                  </a:moveTo>
                  <a:lnTo>
                    <a:pt x="14956" y="89091"/>
                  </a:lnTo>
                  <a:lnTo>
                    <a:pt x="12643" y="84464"/>
                  </a:lnTo>
                  <a:lnTo>
                    <a:pt x="11564" y="78666"/>
                  </a:lnTo>
                  <a:lnTo>
                    <a:pt x="10330" y="101814"/>
                  </a:lnTo>
                  <a:lnTo>
                    <a:pt x="16190" y="105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9" name="object 55">
              <a:extLst>
                <a:ext uri="{FF2B5EF4-FFF2-40B4-BE49-F238E27FC236}">
                  <a16:creationId xmlns:a16="http://schemas.microsoft.com/office/drawing/2014/main" id="{4BF14CB7-6854-4CE8-AC21-9379E95A7BA2}"/>
                </a:ext>
              </a:extLst>
            </p:cNvPr>
            <p:cNvSpPr/>
            <p:nvPr/>
          </p:nvSpPr>
          <p:spPr>
            <a:xfrm>
              <a:off x="8284787" y="5089783"/>
              <a:ext cx="52117" cy="105284"/>
            </a:xfrm>
            <a:custGeom>
              <a:avLst/>
              <a:gdLst/>
              <a:ahLst/>
              <a:cxnLst/>
              <a:rect l="l" t="t" r="r" b="b"/>
              <a:pathLst>
                <a:path w="52117" h="105284">
                  <a:moveTo>
                    <a:pt x="40552" y="55533"/>
                  </a:moveTo>
                  <a:lnTo>
                    <a:pt x="40552" y="78666"/>
                  </a:lnTo>
                  <a:lnTo>
                    <a:pt x="39473" y="84464"/>
                  </a:lnTo>
                  <a:lnTo>
                    <a:pt x="37160" y="89091"/>
                  </a:lnTo>
                  <a:lnTo>
                    <a:pt x="35926" y="105284"/>
                  </a:lnTo>
                  <a:lnTo>
                    <a:pt x="41786" y="101814"/>
                  </a:lnTo>
                  <a:lnTo>
                    <a:pt x="46412" y="96031"/>
                  </a:lnTo>
                  <a:lnTo>
                    <a:pt x="50615" y="85139"/>
                  </a:lnTo>
                  <a:lnTo>
                    <a:pt x="52117" y="70569"/>
                  </a:lnTo>
                  <a:lnTo>
                    <a:pt x="52112" y="62735"/>
                  </a:lnTo>
                  <a:lnTo>
                    <a:pt x="50457" y="48413"/>
                  </a:lnTo>
                  <a:lnTo>
                    <a:pt x="46412" y="38184"/>
                  </a:lnTo>
                  <a:lnTo>
                    <a:pt x="41786" y="32401"/>
                  </a:lnTo>
                  <a:lnTo>
                    <a:pt x="35926" y="28931"/>
                  </a:lnTo>
                  <a:lnTo>
                    <a:pt x="20970" y="28931"/>
                  </a:lnTo>
                  <a:lnTo>
                    <a:pt x="15110" y="32401"/>
                  </a:lnTo>
                  <a:lnTo>
                    <a:pt x="11564" y="38184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102970"/>
                  </a:lnTo>
                  <a:lnTo>
                    <a:pt x="10485" y="102970"/>
                  </a:lnTo>
                  <a:lnTo>
                    <a:pt x="11564" y="94874"/>
                  </a:lnTo>
                  <a:lnTo>
                    <a:pt x="15110" y="101814"/>
                  </a:lnTo>
                  <a:lnTo>
                    <a:pt x="11564" y="84464"/>
                  </a:lnTo>
                  <a:lnTo>
                    <a:pt x="11564" y="49750"/>
                  </a:lnTo>
                  <a:lnTo>
                    <a:pt x="14031" y="42810"/>
                  </a:lnTo>
                  <a:lnTo>
                    <a:pt x="18657" y="39340"/>
                  </a:lnTo>
                  <a:lnTo>
                    <a:pt x="30221" y="39340"/>
                  </a:lnTo>
                  <a:lnTo>
                    <a:pt x="34847" y="41654"/>
                  </a:lnTo>
                  <a:lnTo>
                    <a:pt x="37160" y="45124"/>
                  </a:lnTo>
                  <a:lnTo>
                    <a:pt x="39473" y="48593"/>
                  </a:lnTo>
                  <a:lnTo>
                    <a:pt x="40552" y="55533"/>
                  </a:lnTo>
                  <a:close/>
                </a:path>
                <a:path w="52117" h="105284">
                  <a:moveTo>
                    <a:pt x="37160" y="89091"/>
                  </a:moveTo>
                  <a:lnTo>
                    <a:pt x="34847" y="92561"/>
                  </a:lnTo>
                  <a:lnTo>
                    <a:pt x="30221" y="93717"/>
                  </a:lnTo>
                  <a:lnTo>
                    <a:pt x="18657" y="93717"/>
                  </a:lnTo>
                  <a:lnTo>
                    <a:pt x="14031" y="91404"/>
                  </a:lnTo>
                  <a:lnTo>
                    <a:pt x="11564" y="84464"/>
                  </a:lnTo>
                  <a:lnTo>
                    <a:pt x="15110" y="101814"/>
                  </a:lnTo>
                  <a:lnTo>
                    <a:pt x="20970" y="105284"/>
                  </a:lnTo>
                  <a:lnTo>
                    <a:pt x="35926" y="105284"/>
                  </a:lnTo>
                  <a:lnTo>
                    <a:pt x="37160" y="890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0" name="object 56">
              <a:extLst>
                <a:ext uri="{FF2B5EF4-FFF2-40B4-BE49-F238E27FC236}">
                  <a16:creationId xmlns:a16="http://schemas.microsoft.com/office/drawing/2014/main" id="{D10BA421-B532-44B9-956C-F7F4C9B76D60}"/>
                </a:ext>
              </a:extLst>
            </p:cNvPr>
            <p:cNvSpPr/>
            <p:nvPr/>
          </p:nvSpPr>
          <p:spPr>
            <a:xfrm>
              <a:off x="8343843" y="5121028"/>
              <a:ext cx="53196" cy="101798"/>
            </a:xfrm>
            <a:custGeom>
              <a:avLst/>
              <a:gdLst/>
              <a:ahLst/>
              <a:cxnLst/>
              <a:rect l="l" t="t" r="r" b="b"/>
              <a:pathLst>
                <a:path w="53196" h="101798">
                  <a:moveTo>
                    <a:pt x="6938" y="100657"/>
                  </a:moveTo>
                  <a:lnTo>
                    <a:pt x="10485" y="101798"/>
                  </a:lnTo>
                  <a:lnTo>
                    <a:pt x="13877" y="101798"/>
                  </a:lnTo>
                  <a:lnTo>
                    <a:pt x="18503" y="99485"/>
                  </a:lnTo>
                  <a:lnTo>
                    <a:pt x="20816" y="97172"/>
                  </a:lnTo>
                  <a:lnTo>
                    <a:pt x="24362" y="93702"/>
                  </a:lnTo>
                  <a:lnTo>
                    <a:pt x="26675" y="89075"/>
                  </a:lnTo>
                  <a:lnTo>
                    <a:pt x="28988" y="8213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26675" y="52063"/>
                  </a:lnTo>
                  <a:lnTo>
                    <a:pt x="13877" y="0"/>
                  </a:lnTo>
                  <a:lnTo>
                    <a:pt x="0" y="0"/>
                  </a:lnTo>
                  <a:lnTo>
                    <a:pt x="22049" y="71726"/>
                  </a:lnTo>
                  <a:lnTo>
                    <a:pt x="19736" y="79822"/>
                  </a:lnTo>
                  <a:lnTo>
                    <a:pt x="18503" y="83292"/>
                  </a:lnTo>
                  <a:lnTo>
                    <a:pt x="16190" y="86762"/>
                  </a:lnTo>
                  <a:lnTo>
                    <a:pt x="15110" y="87919"/>
                  </a:lnTo>
                  <a:lnTo>
                    <a:pt x="10485" y="90232"/>
                  </a:lnTo>
                  <a:lnTo>
                    <a:pt x="3546" y="90232"/>
                  </a:lnTo>
                  <a:lnTo>
                    <a:pt x="3546" y="100657"/>
                  </a:lnTo>
                  <a:lnTo>
                    <a:pt x="6938" y="100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1" name="object 49">
              <a:extLst>
                <a:ext uri="{FF2B5EF4-FFF2-40B4-BE49-F238E27FC236}">
                  <a16:creationId xmlns:a16="http://schemas.microsoft.com/office/drawing/2014/main" id="{4A13CBBE-F1FC-4B56-86A5-7686EAF105D4}"/>
                </a:ext>
              </a:extLst>
            </p:cNvPr>
            <p:cNvSpPr/>
            <p:nvPr/>
          </p:nvSpPr>
          <p:spPr>
            <a:xfrm>
              <a:off x="8437593" y="5121028"/>
              <a:ext cx="48570" cy="74039"/>
            </a:xfrm>
            <a:custGeom>
              <a:avLst/>
              <a:gdLst/>
              <a:ahLst/>
              <a:cxnLst/>
              <a:rect l="l" t="t" r="r" b="b"/>
              <a:pathLst>
                <a:path w="48570" h="74039">
                  <a:moveTo>
                    <a:pt x="48570" y="71726"/>
                  </a:moveTo>
                  <a:lnTo>
                    <a:pt x="48570" y="0"/>
                  </a:lnTo>
                  <a:lnTo>
                    <a:pt x="37006" y="0"/>
                  </a:lnTo>
                  <a:lnTo>
                    <a:pt x="37006" y="53220"/>
                  </a:lnTo>
                  <a:lnTo>
                    <a:pt x="33459" y="60160"/>
                  </a:lnTo>
                  <a:lnTo>
                    <a:pt x="28834" y="62473"/>
                  </a:lnTo>
                  <a:lnTo>
                    <a:pt x="14956" y="62473"/>
                  </a:lnTo>
                  <a:lnTo>
                    <a:pt x="11564" y="57846"/>
                  </a:lnTo>
                  <a:lnTo>
                    <a:pt x="11564" y="0"/>
                  </a:lnTo>
                  <a:lnTo>
                    <a:pt x="0" y="0"/>
                  </a:lnTo>
                  <a:lnTo>
                    <a:pt x="0" y="55533"/>
                  </a:lnTo>
                  <a:lnTo>
                    <a:pt x="1079" y="62473"/>
                  </a:lnTo>
                  <a:lnTo>
                    <a:pt x="4625" y="67099"/>
                  </a:lnTo>
                  <a:lnTo>
                    <a:pt x="8018" y="71726"/>
                  </a:lnTo>
                  <a:lnTo>
                    <a:pt x="12643" y="74039"/>
                  </a:lnTo>
                  <a:lnTo>
                    <a:pt x="27754" y="74039"/>
                  </a:lnTo>
                  <a:lnTo>
                    <a:pt x="33459" y="70569"/>
                  </a:lnTo>
                  <a:lnTo>
                    <a:pt x="37006" y="65943"/>
                  </a:lnTo>
                  <a:lnTo>
                    <a:pt x="37006" y="71726"/>
                  </a:lnTo>
                  <a:lnTo>
                    <a:pt x="48570" y="71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2" name="object 50">
              <a:extLst>
                <a:ext uri="{FF2B5EF4-FFF2-40B4-BE49-F238E27FC236}">
                  <a16:creationId xmlns:a16="http://schemas.microsoft.com/office/drawing/2014/main" id="{31A5864A-90A7-46B5-AAD5-C641CE1B20B5}"/>
                </a:ext>
              </a:extLst>
            </p:cNvPr>
            <p:cNvSpPr/>
            <p:nvPr/>
          </p:nvSpPr>
          <p:spPr>
            <a:xfrm>
              <a:off x="8503433" y="5118714"/>
              <a:ext cx="52117" cy="102970"/>
            </a:xfrm>
            <a:custGeom>
              <a:avLst/>
              <a:gdLst/>
              <a:ahLst/>
              <a:cxnLst/>
              <a:rect l="l" t="t" r="r" b="b"/>
              <a:pathLst>
                <a:path w="52117" h="102970">
                  <a:moveTo>
                    <a:pt x="11564" y="102970"/>
                  </a:moveTo>
                  <a:lnTo>
                    <a:pt x="11564" y="67099"/>
                  </a:lnTo>
                  <a:lnTo>
                    <a:pt x="15110" y="72883"/>
                  </a:lnTo>
                  <a:lnTo>
                    <a:pt x="20816" y="76353"/>
                  </a:lnTo>
                  <a:lnTo>
                    <a:pt x="24362" y="65943"/>
                  </a:lnTo>
                  <a:lnTo>
                    <a:pt x="18503" y="65943"/>
                  </a:lnTo>
                  <a:lnTo>
                    <a:pt x="15110" y="62473"/>
                  </a:lnTo>
                  <a:lnTo>
                    <a:pt x="11564" y="57846"/>
                  </a:lnTo>
                  <a:lnTo>
                    <a:pt x="11564" y="19662"/>
                  </a:lnTo>
                  <a:lnTo>
                    <a:pt x="15110" y="13879"/>
                  </a:lnTo>
                  <a:lnTo>
                    <a:pt x="18503" y="10409"/>
                  </a:lnTo>
                  <a:lnTo>
                    <a:pt x="30067" y="10409"/>
                  </a:lnTo>
                  <a:lnTo>
                    <a:pt x="33614" y="12722"/>
                  </a:lnTo>
                  <a:lnTo>
                    <a:pt x="37006" y="17349"/>
                  </a:lnTo>
                  <a:lnTo>
                    <a:pt x="39319" y="20819"/>
                  </a:lnTo>
                  <a:lnTo>
                    <a:pt x="40552" y="26602"/>
                  </a:lnTo>
                  <a:lnTo>
                    <a:pt x="40552" y="49735"/>
                  </a:lnTo>
                  <a:lnTo>
                    <a:pt x="39319" y="55533"/>
                  </a:lnTo>
                  <a:lnTo>
                    <a:pt x="37006" y="60160"/>
                  </a:lnTo>
                  <a:lnTo>
                    <a:pt x="35926" y="76353"/>
                  </a:lnTo>
                  <a:lnTo>
                    <a:pt x="41632" y="72883"/>
                  </a:lnTo>
                  <a:lnTo>
                    <a:pt x="46257" y="67099"/>
                  </a:lnTo>
                  <a:lnTo>
                    <a:pt x="50601" y="56192"/>
                  </a:lnTo>
                  <a:lnTo>
                    <a:pt x="52117" y="41638"/>
                  </a:lnTo>
                  <a:lnTo>
                    <a:pt x="52117" y="23132"/>
                  </a:lnTo>
                  <a:lnTo>
                    <a:pt x="49804" y="13879"/>
                  </a:lnTo>
                  <a:lnTo>
                    <a:pt x="46257" y="9253"/>
                  </a:lnTo>
                  <a:lnTo>
                    <a:pt x="41632" y="3469"/>
                  </a:lnTo>
                  <a:lnTo>
                    <a:pt x="35926" y="0"/>
                  </a:lnTo>
                  <a:lnTo>
                    <a:pt x="20816" y="0"/>
                  </a:lnTo>
                  <a:lnTo>
                    <a:pt x="15110" y="3469"/>
                  </a:lnTo>
                  <a:lnTo>
                    <a:pt x="11564" y="10409"/>
                  </a:lnTo>
                  <a:lnTo>
                    <a:pt x="10485" y="2313"/>
                  </a:lnTo>
                  <a:lnTo>
                    <a:pt x="0" y="2313"/>
                  </a:lnTo>
                  <a:lnTo>
                    <a:pt x="0" y="102970"/>
                  </a:lnTo>
                  <a:lnTo>
                    <a:pt x="11564" y="102970"/>
                  </a:lnTo>
                  <a:close/>
                </a:path>
                <a:path w="52117" h="102970">
                  <a:moveTo>
                    <a:pt x="37006" y="60160"/>
                  </a:moveTo>
                  <a:lnTo>
                    <a:pt x="33614" y="63630"/>
                  </a:lnTo>
                  <a:lnTo>
                    <a:pt x="30067" y="65943"/>
                  </a:lnTo>
                  <a:lnTo>
                    <a:pt x="24362" y="65943"/>
                  </a:lnTo>
                  <a:lnTo>
                    <a:pt x="20816" y="76353"/>
                  </a:lnTo>
                  <a:lnTo>
                    <a:pt x="35926" y="76353"/>
                  </a:lnTo>
                  <a:lnTo>
                    <a:pt x="37006" y="60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3" name="object 51">
              <a:extLst>
                <a:ext uri="{FF2B5EF4-FFF2-40B4-BE49-F238E27FC236}">
                  <a16:creationId xmlns:a16="http://schemas.microsoft.com/office/drawing/2014/main" id="{BBAB392C-BC0D-4A3C-A885-1C62E1FA813C}"/>
                </a:ext>
              </a:extLst>
            </p:cNvPr>
            <p:cNvSpPr/>
            <p:nvPr/>
          </p:nvSpPr>
          <p:spPr>
            <a:xfrm>
              <a:off x="8564802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4" name="object 52">
              <a:extLst>
                <a:ext uri="{FF2B5EF4-FFF2-40B4-BE49-F238E27FC236}">
                  <a16:creationId xmlns:a16="http://schemas.microsoft.com/office/drawing/2014/main" id="{01E56319-61A7-4A34-95FF-5B2F49D6E86D}"/>
                </a:ext>
              </a:extLst>
            </p:cNvPr>
            <p:cNvSpPr/>
            <p:nvPr/>
          </p:nvSpPr>
          <p:spPr>
            <a:xfrm>
              <a:off x="8595949" y="5102506"/>
              <a:ext cx="33614" cy="92561"/>
            </a:xfrm>
            <a:custGeom>
              <a:avLst/>
              <a:gdLst/>
              <a:ahLst/>
              <a:cxnLst/>
              <a:rect l="l" t="t" r="r" b="b"/>
              <a:pathLst>
                <a:path w="33614" h="92561">
                  <a:moveTo>
                    <a:pt x="23283" y="18521"/>
                  </a:moveTo>
                  <a:lnTo>
                    <a:pt x="23283" y="0"/>
                  </a:lnTo>
                  <a:lnTo>
                    <a:pt x="10485" y="0"/>
                  </a:lnTo>
                  <a:lnTo>
                    <a:pt x="10485" y="18521"/>
                  </a:lnTo>
                  <a:lnTo>
                    <a:pt x="0" y="18521"/>
                  </a:lnTo>
                  <a:lnTo>
                    <a:pt x="0" y="27774"/>
                  </a:lnTo>
                  <a:lnTo>
                    <a:pt x="10485" y="27774"/>
                  </a:lnTo>
                  <a:lnTo>
                    <a:pt x="10485" y="78681"/>
                  </a:lnTo>
                  <a:lnTo>
                    <a:pt x="12798" y="83308"/>
                  </a:lnTo>
                  <a:lnTo>
                    <a:pt x="15110" y="86778"/>
                  </a:lnTo>
                  <a:lnTo>
                    <a:pt x="17423" y="90248"/>
                  </a:lnTo>
                  <a:lnTo>
                    <a:pt x="20970" y="92561"/>
                  </a:lnTo>
                  <a:lnTo>
                    <a:pt x="27908" y="92561"/>
                  </a:lnTo>
                  <a:lnTo>
                    <a:pt x="31301" y="91404"/>
                  </a:lnTo>
                  <a:lnTo>
                    <a:pt x="33614" y="90248"/>
                  </a:lnTo>
                  <a:lnTo>
                    <a:pt x="33614" y="80994"/>
                  </a:lnTo>
                  <a:lnTo>
                    <a:pt x="25596" y="80994"/>
                  </a:lnTo>
                  <a:lnTo>
                    <a:pt x="23283" y="77525"/>
                  </a:lnTo>
                  <a:lnTo>
                    <a:pt x="23283" y="27774"/>
                  </a:lnTo>
                  <a:lnTo>
                    <a:pt x="33614" y="27774"/>
                  </a:lnTo>
                  <a:lnTo>
                    <a:pt x="33614" y="18521"/>
                  </a:lnTo>
                  <a:lnTo>
                    <a:pt x="23283" y="185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5" name="object 53">
              <a:extLst>
                <a:ext uri="{FF2B5EF4-FFF2-40B4-BE49-F238E27FC236}">
                  <a16:creationId xmlns:a16="http://schemas.microsoft.com/office/drawing/2014/main" id="{9582682B-9B69-4444-B977-989B79BC7309}"/>
                </a:ext>
              </a:extLst>
            </p:cNvPr>
            <p:cNvSpPr/>
            <p:nvPr/>
          </p:nvSpPr>
          <p:spPr>
            <a:xfrm>
              <a:off x="8638814" y="5118714"/>
              <a:ext cx="56742" cy="76353"/>
            </a:xfrm>
            <a:custGeom>
              <a:avLst/>
              <a:gdLst/>
              <a:ahLst/>
              <a:cxnLst/>
              <a:rect l="l" t="t" r="r" b="b"/>
              <a:pathLst>
                <a:path w="56742" h="76353">
                  <a:moveTo>
                    <a:pt x="19736" y="63630"/>
                  </a:moveTo>
                  <a:lnTo>
                    <a:pt x="16190" y="59003"/>
                  </a:lnTo>
                  <a:lnTo>
                    <a:pt x="13877" y="55533"/>
                  </a:lnTo>
                  <a:lnTo>
                    <a:pt x="11564" y="48578"/>
                  </a:lnTo>
                  <a:lnTo>
                    <a:pt x="11564" y="27759"/>
                  </a:lnTo>
                  <a:lnTo>
                    <a:pt x="13877" y="21975"/>
                  </a:lnTo>
                  <a:lnTo>
                    <a:pt x="16190" y="17349"/>
                  </a:lnTo>
                  <a:lnTo>
                    <a:pt x="19736" y="12722"/>
                  </a:lnTo>
                  <a:lnTo>
                    <a:pt x="23128" y="10409"/>
                  </a:lnTo>
                  <a:lnTo>
                    <a:pt x="33614" y="10409"/>
                  </a:lnTo>
                  <a:lnTo>
                    <a:pt x="37006" y="12722"/>
                  </a:lnTo>
                  <a:lnTo>
                    <a:pt x="40552" y="17349"/>
                  </a:lnTo>
                  <a:lnTo>
                    <a:pt x="42865" y="21975"/>
                  </a:lnTo>
                  <a:lnTo>
                    <a:pt x="45178" y="27759"/>
                  </a:lnTo>
                  <a:lnTo>
                    <a:pt x="45178" y="42795"/>
                  </a:lnTo>
                  <a:lnTo>
                    <a:pt x="44699" y="47134"/>
                  </a:lnTo>
                  <a:lnTo>
                    <a:pt x="43944" y="72883"/>
                  </a:lnTo>
                  <a:lnTo>
                    <a:pt x="48570" y="67099"/>
                  </a:lnTo>
                  <a:lnTo>
                    <a:pt x="49425" y="66047"/>
                  </a:lnTo>
                  <a:lnTo>
                    <a:pt x="55045" y="55042"/>
                  </a:lnTo>
                  <a:lnTo>
                    <a:pt x="56742" y="41638"/>
                  </a:lnTo>
                  <a:lnTo>
                    <a:pt x="56742" y="33265"/>
                  </a:lnTo>
                  <a:lnTo>
                    <a:pt x="54352" y="19555"/>
                  </a:lnTo>
                  <a:lnTo>
                    <a:pt x="48570" y="9253"/>
                  </a:lnTo>
                  <a:lnTo>
                    <a:pt x="43944" y="3469"/>
                  </a:lnTo>
                  <a:lnTo>
                    <a:pt x="37006" y="0"/>
                  </a:lnTo>
                  <a:lnTo>
                    <a:pt x="19736" y="0"/>
                  </a:lnTo>
                  <a:lnTo>
                    <a:pt x="12798" y="3469"/>
                  </a:lnTo>
                  <a:lnTo>
                    <a:pt x="8172" y="9253"/>
                  </a:lnTo>
                  <a:lnTo>
                    <a:pt x="7326" y="10294"/>
                  </a:lnTo>
                  <a:lnTo>
                    <a:pt x="1699" y="21302"/>
                  </a:lnTo>
                  <a:lnTo>
                    <a:pt x="0" y="34698"/>
                  </a:lnTo>
                  <a:lnTo>
                    <a:pt x="0" y="43089"/>
                  </a:lnTo>
                  <a:lnTo>
                    <a:pt x="2393" y="56802"/>
                  </a:lnTo>
                  <a:lnTo>
                    <a:pt x="8172" y="67099"/>
                  </a:lnTo>
                  <a:lnTo>
                    <a:pt x="12798" y="72883"/>
                  </a:lnTo>
                  <a:lnTo>
                    <a:pt x="19736" y="76353"/>
                  </a:lnTo>
                  <a:lnTo>
                    <a:pt x="28988" y="76353"/>
                  </a:lnTo>
                  <a:lnTo>
                    <a:pt x="23128" y="65943"/>
                  </a:lnTo>
                  <a:lnTo>
                    <a:pt x="19736" y="63630"/>
                  </a:lnTo>
                  <a:close/>
                </a:path>
                <a:path w="56742" h="76353">
                  <a:moveTo>
                    <a:pt x="23128" y="65943"/>
                  </a:moveTo>
                  <a:lnTo>
                    <a:pt x="28988" y="76353"/>
                  </a:lnTo>
                  <a:lnTo>
                    <a:pt x="37006" y="76353"/>
                  </a:lnTo>
                  <a:lnTo>
                    <a:pt x="43944" y="72883"/>
                  </a:lnTo>
                  <a:lnTo>
                    <a:pt x="44699" y="47134"/>
                  </a:lnTo>
                  <a:lnTo>
                    <a:pt x="39672" y="61137"/>
                  </a:lnTo>
                  <a:lnTo>
                    <a:pt x="28988" y="65943"/>
                  </a:lnTo>
                  <a:lnTo>
                    <a:pt x="23128" y="6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6" name="object 54">
              <a:extLst>
                <a:ext uri="{FF2B5EF4-FFF2-40B4-BE49-F238E27FC236}">
                  <a16:creationId xmlns:a16="http://schemas.microsoft.com/office/drawing/2014/main" id="{2D476881-CE3B-4A35-9023-65DDF584A091}"/>
                </a:ext>
              </a:extLst>
            </p:cNvPr>
            <p:cNvSpPr/>
            <p:nvPr/>
          </p:nvSpPr>
          <p:spPr>
            <a:xfrm>
              <a:off x="8703575" y="5151678"/>
              <a:ext cx="27754" cy="0"/>
            </a:xfrm>
            <a:custGeom>
              <a:avLst/>
              <a:gdLst/>
              <a:ahLst/>
              <a:cxnLst/>
              <a:rect l="l" t="t" r="r" b="b"/>
              <a:pathLst>
                <a:path w="27754">
                  <a:moveTo>
                    <a:pt x="0" y="0"/>
                  </a:moveTo>
                  <a:lnTo>
                    <a:pt x="27754" y="0"/>
                  </a:lnTo>
                </a:path>
              </a:pathLst>
            </a:custGeom>
            <a:ln w="11679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7" name="object 45">
              <a:extLst>
                <a:ext uri="{FF2B5EF4-FFF2-40B4-BE49-F238E27FC236}">
                  <a16:creationId xmlns:a16="http://schemas.microsoft.com/office/drawing/2014/main" id="{66CE0EEE-7180-4011-B81D-52CC47FA5F1A}"/>
                </a:ext>
              </a:extLst>
            </p:cNvPr>
            <p:cNvSpPr/>
            <p:nvPr/>
          </p:nvSpPr>
          <p:spPr>
            <a:xfrm>
              <a:off x="5628969" y="5243661"/>
              <a:ext cx="24362" cy="105282"/>
            </a:xfrm>
            <a:custGeom>
              <a:avLst/>
              <a:gdLst/>
              <a:ahLst/>
              <a:cxnLst/>
              <a:rect l="l" t="t" r="r" b="b"/>
              <a:pathLst>
                <a:path w="24362" h="105282">
                  <a:moveTo>
                    <a:pt x="17423" y="105282"/>
                  </a:moveTo>
                  <a:lnTo>
                    <a:pt x="24362" y="105282"/>
                  </a:lnTo>
                  <a:lnTo>
                    <a:pt x="18503" y="92556"/>
                  </a:lnTo>
                  <a:lnTo>
                    <a:pt x="16190" y="89085"/>
                  </a:lnTo>
                  <a:lnTo>
                    <a:pt x="12798" y="85615"/>
                  </a:lnTo>
                  <a:lnTo>
                    <a:pt x="10485" y="101812"/>
                  </a:lnTo>
                  <a:lnTo>
                    <a:pt x="17423" y="105282"/>
                  </a:lnTo>
                  <a:close/>
                </a:path>
                <a:path w="24362" h="105282">
                  <a:moveTo>
                    <a:pt x="1608" y="49657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6938" y="96028"/>
                  </a:lnTo>
                  <a:lnTo>
                    <a:pt x="10485" y="101812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3877" y="49748"/>
                  </a:lnTo>
                  <a:lnTo>
                    <a:pt x="16190" y="46277"/>
                  </a:lnTo>
                  <a:lnTo>
                    <a:pt x="18503" y="41654"/>
                  </a:lnTo>
                  <a:lnTo>
                    <a:pt x="22049" y="40497"/>
                  </a:lnTo>
                  <a:lnTo>
                    <a:pt x="33614" y="40497"/>
                  </a:lnTo>
                  <a:lnTo>
                    <a:pt x="38239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8239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8503" y="92556"/>
                  </a:lnTo>
                  <a:lnTo>
                    <a:pt x="24362" y="105282"/>
                  </a:lnTo>
                  <a:lnTo>
                    <a:pt x="31301" y="105282"/>
                  </a:lnTo>
                  <a:lnTo>
                    <a:pt x="37006" y="101812"/>
                  </a:lnTo>
                  <a:lnTo>
                    <a:pt x="41632" y="96028"/>
                  </a:lnTo>
                  <a:lnTo>
                    <a:pt x="41632" y="104126"/>
                  </a:lnTo>
                  <a:lnTo>
                    <a:pt x="53196" y="104126"/>
                  </a:lnTo>
                  <a:lnTo>
                    <a:pt x="53196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700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6938" y="38184"/>
                  </a:lnTo>
                  <a:lnTo>
                    <a:pt x="6433" y="38841"/>
                  </a:lnTo>
                  <a:lnTo>
                    <a:pt x="1608" y="49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8" name="object 46">
              <a:extLst>
                <a:ext uri="{FF2B5EF4-FFF2-40B4-BE49-F238E27FC236}">
                  <a16:creationId xmlns:a16="http://schemas.microsoft.com/office/drawing/2014/main" id="{9F12A1A3-A280-413E-B6C2-88775C4A103B}"/>
                </a:ext>
              </a:extLst>
            </p:cNvPr>
            <p:cNvSpPr/>
            <p:nvPr/>
          </p:nvSpPr>
          <p:spPr>
            <a:xfrm>
              <a:off x="5698356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1233" y="65940"/>
                  </a:moveTo>
                  <a:lnTo>
                    <a:pt x="4625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1511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5926" y="38171"/>
                  </a:lnTo>
                  <a:lnTo>
                    <a:pt x="35926" y="55527"/>
                  </a:lnTo>
                  <a:lnTo>
                    <a:pt x="33614" y="60155"/>
                  </a:lnTo>
                  <a:lnTo>
                    <a:pt x="30067" y="61312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8570" y="68253"/>
                  </a:lnTo>
                  <a:lnTo>
                    <a:pt x="48570" y="13879"/>
                  </a:ln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3546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5926" y="17346"/>
                  </a:lnTo>
                  <a:lnTo>
                    <a:pt x="35926" y="30073"/>
                  </a:lnTo>
                  <a:lnTo>
                    <a:pt x="18503" y="30073"/>
                  </a:lnTo>
                  <a:lnTo>
                    <a:pt x="11564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close/>
                </a:path>
                <a:path w="50883" h="75194">
                  <a:moveTo>
                    <a:pt x="20816" y="75194"/>
                  </a:moveTo>
                  <a:lnTo>
                    <a:pt x="26675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5110" y="63625"/>
                  </a:lnTo>
                  <a:lnTo>
                    <a:pt x="13877" y="75194"/>
                  </a:lnTo>
                  <a:lnTo>
                    <a:pt x="20816" y="751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9" name="object 47">
              <a:extLst>
                <a:ext uri="{FF2B5EF4-FFF2-40B4-BE49-F238E27FC236}">
                  <a16:creationId xmlns:a16="http://schemas.microsoft.com/office/drawing/2014/main" id="{76AEB07D-C392-48F1-8696-CE6634597477}"/>
                </a:ext>
              </a:extLst>
            </p:cNvPr>
            <p:cNvSpPr/>
            <p:nvPr/>
          </p:nvSpPr>
          <p:spPr>
            <a:xfrm>
              <a:off x="5757412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1895" y="17364"/>
                  </a:moveTo>
                  <a:lnTo>
                    <a:pt x="21895" y="0"/>
                  </a:lnTo>
                  <a:lnTo>
                    <a:pt x="10330" y="0"/>
                  </a:lnTo>
                  <a:lnTo>
                    <a:pt x="10330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330" y="26617"/>
                  </a:lnTo>
                  <a:lnTo>
                    <a:pt x="10330" y="78677"/>
                  </a:lnTo>
                  <a:lnTo>
                    <a:pt x="11564" y="83305"/>
                  </a:lnTo>
                  <a:lnTo>
                    <a:pt x="13877" y="86776"/>
                  </a:lnTo>
                  <a:lnTo>
                    <a:pt x="16190" y="89089"/>
                  </a:lnTo>
                  <a:lnTo>
                    <a:pt x="20816" y="91403"/>
                  </a:lnTo>
                  <a:lnTo>
                    <a:pt x="25441" y="91403"/>
                  </a:lnTo>
                  <a:lnTo>
                    <a:pt x="30067" y="90246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1895" y="75205"/>
                  </a:lnTo>
                  <a:lnTo>
                    <a:pt x="21895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1895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0" name="object 48">
              <a:extLst>
                <a:ext uri="{FF2B5EF4-FFF2-40B4-BE49-F238E27FC236}">
                  <a16:creationId xmlns:a16="http://schemas.microsoft.com/office/drawing/2014/main" id="{4A45A6A2-B96C-42AC-A2A7-6120898C204C}"/>
                </a:ext>
              </a:extLst>
            </p:cNvPr>
            <p:cNvSpPr/>
            <p:nvPr/>
          </p:nvSpPr>
          <p:spPr>
            <a:xfrm>
              <a:off x="5801357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0" y="34701"/>
                  </a:moveTo>
                  <a:lnTo>
                    <a:pt x="0" y="43026"/>
                  </a:lnTo>
                  <a:lnTo>
                    <a:pt x="1897" y="56772"/>
                  </a:lnTo>
                  <a:lnTo>
                    <a:pt x="8018" y="67096"/>
                  </a:lnTo>
                  <a:lnTo>
                    <a:pt x="12643" y="72881"/>
                  </a:lnTo>
                  <a:lnTo>
                    <a:pt x="19582" y="75194"/>
                  </a:lnTo>
                  <a:lnTo>
                    <a:pt x="29391" y="75191"/>
                  </a:lnTo>
                  <a:lnTo>
                    <a:pt x="42391" y="72345"/>
                  </a:lnTo>
                  <a:lnTo>
                    <a:pt x="51963" y="63625"/>
                  </a:lnTo>
                  <a:lnTo>
                    <a:pt x="46257" y="56684"/>
                  </a:lnTo>
                  <a:lnTo>
                    <a:pt x="43944" y="58997"/>
                  </a:lnTo>
                  <a:lnTo>
                    <a:pt x="40398" y="61312"/>
                  </a:lnTo>
                  <a:lnTo>
                    <a:pt x="35772" y="64783"/>
                  </a:lnTo>
                  <a:lnTo>
                    <a:pt x="23128" y="64783"/>
                  </a:lnTo>
                  <a:lnTo>
                    <a:pt x="19582" y="63625"/>
                  </a:lnTo>
                  <a:lnTo>
                    <a:pt x="16190" y="60155"/>
                  </a:lnTo>
                  <a:lnTo>
                    <a:pt x="13877" y="55527"/>
                  </a:lnTo>
                  <a:lnTo>
                    <a:pt x="11564" y="50899"/>
                  </a:lnTo>
                  <a:lnTo>
                    <a:pt x="11564" y="31230"/>
                  </a:lnTo>
                  <a:lnTo>
                    <a:pt x="12643" y="23132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26521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close/>
                </a:path>
                <a:path w="51963" h="75194">
                  <a:moveTo>
                    <a:pt x="41632" y="2313"/>
                  </a:moveTo>
                  <a:lnTo>
                    <a:pt x="35772" y="0"/>
                  </a:lnTo>
                  <a:lnTo>
                    <a:pt x="26521" y="0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7006" y="13879"/>
                  </a:lnTo>
                  <a:lnTo>
                    <a:pt x="39319" y="17346"/>
                  </a:lnTo>
                  <a:lnTo>
                    <a:pt x="40398" y="21974"/>
                  </a:lnTo>
                  <a:lnTo>
                    <a:pt x="40398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1963" y="40486"/>
                  </a:lnTo>
                  <a:lnTo>
                    <a:pt x="51960" y="32644"/>
                  </a:lnTo>
                  <a:lnTo>
                    <a:pt x="50777" y="17878"/>
                  </a:lnTo>
                  <a:lnTo>
                    <a:pt x="46257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1" name="object 31">
              <a:extLst>
                <a:ext uri="{FF2B5EF4-FFF2-40B4-BE49-F238E27FC236}">
                  <a16:creationId xmlns:a16="http://schemas.microsoft.com/office/drawing/2014/main" id="{F03488A4-6588-4C5A-BC34-ABEFEDBF24AB}"/>
                </a:ext>
              </a:extLst>
            </p:cNvPr>
            <p:cNvSpPr/>
            <p:nvPr/>
          </p:nvSpPr>
          <p:spPr>
            <a:xfrm>
              <a:off x="5898498" y="5248288"/>
              <a:ext cx="12798" cy="99499"/>
            </a:xfrm>
            <a:custGeom>
              <a:avLst/>
              <a:gdLst/>
              <a:ahLst/>
              <a:cxnLst/>
              <a:rect l="l" t="t" r="r" b="b"/>
              <a:pathLst>
                <a:path w="12798" h="99499">
                  <a:moveTo>
                    <a:pt x="0" y="3469"/>
                  </a:moveTo>
                  <a:lnTo>
                    <a:pt x="0" y="10409"/>
                  </a:lnTo>
                  <a:lnTo>
                    <a:pt x="2312" y="13879"/>
                  </a:lnTo>
                  <a:lnTo>
                    <a:pt x="10485" y="13879"/>
                  </a:lnTo>
                  <a:lnTo>
                    <a:pt x="12798" y="10409"/>
                  </a:lnTo>
                  <a:lnTo>
                    <a:pt x="12798" y="6939"/>
                  </a:lnTo>
                  <a:lnTo>
                    <a:pt x="11564" y="2313"/>
                  </a:lnTo>
                  <a:lnTo>
                    <a:pt x="8172" y="0"/>
                  </a:lnTo>
                  <a:lnTo>
                    <a:pt x="3392" y="0"/>
                  </a:lnTo>
                  <a:lnTo>
                    <a:pt x="0" y="3469"/>
                  </a:lnTo>
                  <a:close/>
                </a:path>
                <a:path w="12798" h="99499">
                  <a:moveTo>
                    <a:pt x="0" y="26617"/>
                  </a:moveTo>
                  <a:lnTo>
                    <a:pt x="0" y="99499"/>
                  </a:lnTo>
                  <a:lnTo>
                    <a:pt x="11564" y="99499"/>
                  </a:lnTo>
                  <a:lnTo>
                    <a:pt x="11564" y="26617"/>
                  </a:lnTo>
                  <a:lnTo>
                    <a:pt x="0" y="26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2" name="object 32">
              <a:extLst>
                <a:ext uri="{FF2B5EF4-FFF2-40B4-BE49-F238E27FC236}">
                  <a16:creationId xmlns:a16="http://schemas.microsoft.com/office/drawing/2014/main" id="{8AB4FBA2-7EFA-405F-9CE0-D77DC0C8108C}"/>
                </a:ext>
              </a:extLst>
            </p:cNvPr>
            <p:cNvSpPr/>
            <p:nvPr/>
          </p:nvSpPr>
          <p:spPr>
            <a:xfrm>
              <a:off x="5928566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74038"/>
                  </a:moveTo>
                  <a:lnTo>
                    <a:pt x="11564" y="20817"/>
                  </a:lnTo>
                  <a:lnTo>
                    <a:pt x="12798" y="17346"/>
                  </a:lnTo>
                  <a:lnTo>
                    <a:pt x="17423" y="12722"/>
                  </a:lnTo>
                  <a:lnTo>
                    <a:pt x="22049" y="10409"/>
                  </a:lnTo>
                  <a:lnTo>
                    <a:pt x="28988" y="10409"/>
                  </a:lnTo>
                  <a:lnTo>
                    <a:pt x="31301" y="11566"/>
                  </a:lnTo>
                  <a:lnTo>
                    <a:pt x="35926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73" y="15772"/>
                  </a:lnTo>
                  <a:lnTo>
                    <a:pt x="41237" y="3871"/>
                  </a:lnTo>
                  <a:lnTo>
                    <a:pt x="28988" y="0"/>
                  </a:lnTo>
                  <a:lnTo>
                    <a:pt x="22049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0485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1564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3" name="object 33">
              <a:extLst>
                <a:ext uri="{FF2B5EF4-FFF2-40B4-BE49-F238E27FC236}">
                  <a16:creationId xmlns:a16="http://schemas.microsoft.com/office/drawing/2014/main" id="{9FA2333C-90AD-4EB0-A6E7-2DEE28A10F62}"/>
                </a:ext>
              </a:extLst>
            </p:cNvPr>
            <p:cNvSpPr/>
            <p:nvPr/>
          </p:nvSpPr>
          <p:spPr>
            <a:xfrm>
              <a:off x="5989935" y="5242505"/>
              <a:ext cx="37006" cy="105282"/>
            </a:xfrm>
            <a:custGeom>
              <a:avLst/>
              <a:gdLst/>
              <a:ahLst/>
              <a:cxnLst/>
              <a:rect l="l" t="t" r="r" b="b"/>
              <a:pathLst>
                <a:path w="37006" h="105282">
                  <a:moveTo>
                    <a:pt x="20816" y="32401"/>
                  </a:moveTo>
                  <a:lnTo>
                    <a:pt x="20816" y="16192"/>
                  </a:lnTo>
                  <a:lnTo>
                    <a:pt x="24208" y="10409"/>
                  </a:lnTo>
                  <a:lnTo>
                    <a:pt x="33459" y="10409"/>
                  </a:lnTo>
                  <a:lnTo>
                    <a:pt x="37006" y="11566"/>
                  </a:lnTo>
                  <a:lnTo>
                    <a:pt x="37006" y="1156"/>
                  </a:lnTo>
                  <a:lnTo>
                    <a:pt x="34693" y="1156"/>
                  </a:lnTo>
                  <a:lnTo>
                    <a:pt x="30067" y="0"/>
                  </a:lnTo>
                  <a:lnTo>
                    <a:pt x="23128" y="0"/>
                  </a:lnTo>
                  <a:lnTo>
                    <a:pt x="18503" y="2313"/>
                  </a:lnTo>
                  <a:lnTo>
                    <a:pt x="14956" y="6939"/>
                  </a:lnTo>
                  <a:lnTo>
                    <a:pt x="11564" y="10409"/>
                  </a:lnTo>
                  <a:lnTo>
                    <a:pt x="9251" y="16192"/>
                  </a:lnTo>
                  <a:lnTo>
                    <a:pt x="9251" y="32401"/>
                  </a:lnTo>
                  <a:lnTo>
                    <a:pt x="0" y="32401"/>
                  </a:lnTo>
                  <a:lnTo>
                    <a:pt x="0" y="41654"/>
                  </a:lnTo>
                  <a:lnTo>
                    <a:pt x="9251" y="41654"/>
                  </a:lnTo>
                  <a:lnTo>
                    <a:pt x="9251" y="105282"/>
                  </a:lnTo>
                  <a:lnTo>
                    <a:pt x="20816" y="105282"/>
                  </a:lnTo>
                  <a:lnTo>
                    <a:pt x="20816" y="41654"/>
                  </a:lnTo>
                  <a:lnTo>
                    <a:pt x="33459" y="41654"/>
                  </a:lnTo>
                  <a:lnTo>
                    <a:pt x="33459" y="32401"/>
                  </a:lnTo>
                  <a:lnTo>
                    <a:pt x="20816" y="324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4" name="object 34">
              <a:extLst>
                <a:ext uri="{FF2B5EF4-FFF2-40B4-BE49-F238E27FC236}">
                  <a16:creationId xmlns:a16="http://schemas.microsoft.com/office/drawing/2014/main" id="{9EA332CA-EC50-4243-96EE-0568E015E254}"/>
                </a:ext>
              </a:extLst>
            </p:cNvPr>
            <p:cNvSpPr/>
            <p:nvPr/>
          </p:nvSpPr>
          <p:spPr>
            <a:xfrm>
              <a:off x="6036193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5" name="object 35">
              <a:extLst>
                <a:ext uri="{FF2B5EF4-FFF2-40B4-BE49-F238E27FC236}">
                  <a16:creationId xmlns:a16="http://schemas.microsoft.com/office/drawing/2014/main" id="{689F6688-3DCA-42D3-B7F2-88CF2C24205E}"/>
                </a:ext>
              </a:extLst>
            </p:cNvPr>
            <p:cNvSpPr/>
            <p:nvPr/>
          </p:nvSpPr>
          <p:spPr>
            <a:xfrm>
              <a:off x="6073199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711" y="4626"/>
                  </a:lnTo>
                  <a:lnTo>
                    <a:pt x="39319" y="1156"/>
                  </a:lnTo>
                  <a:lnTo>
                    <a:pt x="33459" y="0"/>
                  </a:lnTo>
                  <a:lnTo>
                    <a:pt x="21895" y="0"/>
                  </a:lnTo>
                  <a:lnTo>
                    <a:pt x="17269" y="1156"/>
                  </a:lnTo>
                  <a:lnTo>
                    <a:pt x="13877" y="2313"/>
                  </a:lnTo>
                  <a:lnTo>
                    <a:pt x="9251" y="4626"/>
                  </a:lnTo>
                  <a:lnTo>
                    <a:pt x="6938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079" y="17346"/>
                  </a:lnTo>
                  <a:lnTo>
                    <a:pt x="1079" y="20817"/>
                  </a:lnTo>
                  <a:lnTo>
                    <a:pt x="12643" y="20817"/>
                  </a:lnTo>
                  <a:lnTo>
                    <a:pt x="12643" y="17346"/>
                  </a:lnTo>
                  <a:lnTo>
                    <a:pt x="13877" y="15036"/>
                  </a:lnTo>
                  <a:lnTo>
                    <a:pt x="18503" y="10409"/>
                  </a:lnTo>
                  <a:lnTo>
                    <a:pt x="32380" y="10409"/>
                  </a:lnTo>
                  <a:lnTo>
                    <a:pt x="34693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9582" y="30073"/>
                  </a:lnTo>
                  <a:lnTo>
                    <a:pt x="17269" y="42799"/>
                  </a:lnTo>
                  <a:lnTo>
                    <a:pt x="19582" y="39330"/>
                  </a:lnTo>
                  <a:lnTo>
                    <a:pt x="24208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3459" y="60155"/>
                  </a:lnTo>
                  <a:lnTo>
                    <a:pt x="28834" y="63625"/>
                  </a:lnTo>
                  <a:lnTo>
                    <a:pt x="25441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4956" y="75194"/>
                  </a:lnTo>
                  <a:lnTo>
                    <a:pt x="27754" y="75194"/>
                  </a:lnTo>
                  <a:lnTo>
                    <a:pt x="33459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931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650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0" y="54370"/>
                  </a:moveTo>
                  <a:lnTo>
                    <a:pt x="0" y="60155"/>
                  </a:lnTo>
                  <a:lnTo>
                    <a:pt x="2312" y="65940"/>
                  </a:lnTo>
                  <a:lnTo>
                    <a:pt x="5705" y="69410"/>
                  </a:lnTo>
                  <a:lnTo>
                    <a:pt x="9251" y="72881"/>
                  </a:lnTo>
                  <a:lnTo>
                    <a:pt x="14956" y="75194"/>
                  </a:lnTo>
                  <a:lnTo>
                    <a:pt x="16190" y="63625"/>
                  </a:lnTo>
                  <a:lnTo>
                    <a:pt x="12643" y="60155"/>
                  </a:lnTo>
                  <a:lnTo>
                    <a:pt x="11564" y="56684"/>
                  </a:lnTo>
                  <a:lnTo>
                    <a:pt x="11564" y="48584"/>
                  </a:lnTo>
                  <a:lnTo>
                    <a:pt x="13877" y="45114"/>
                  </a:lnTo>
                  <a:lnTo>
                    <a:pt x="17269" y="42799"/>
                  </a:lnTo>
                  <a:lnTo>
                    <a:pt x="19582" y="30073"/>
                  </a:lnTo>
                  <a:lnTo>
                    <a:pt x="12643" y="32387"/>
                  </a:lnTo>
                  <a:lnTo>
                    <a:pt x="801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543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6" name="object 36">
              <a:extLst>
                <a:ext uri="{FF2B5EF4-FFF2-40B4-BE49-F238E27FC236}">
                  <a16:creationId xmlns:a16="http://schemas.microsoft.com/office/drawing/2014/main" id="{E2EE3EAC-92A3-48EF-967B-6CD4F606CB27}"/>
                </a:ext>
              </a:extLst>
            </p:cNvPr>
            <p:cNvSpPr/>
            <p:nvPr/>
          </p:nvSpPr>
          <p:spPr>
            <a:xfrm>
              <a:off x="6137960" y="5273749"/>
              <a:ext cx="48570" cy="75194"/>
            </a:xfrm>
            <a:custGeom>
              <a:avLst/>
              <a:gdLst/>
              <a:ahLst/>
              <a:cxnLst/>
              <a:rect l="l" t="t" r="r" b="b"/>
              <a:pathLst>
                <a:path w="48570" h="75194">
                  <a:moveTo>
                    <a:pt x="17269" y="63625"/>
                  </a:moveTo>
                  <a:lnTo>
                    <a:pt x="12643" y="58997"/>
                  </a:lnTo>
                  <a:lnTo>
                    <a:pt x="11564" y="55527"/>
                  </a:lnTo>
                  <a:lnTo>
                    <a:pt x="11564" y="52056"/>
                  </a:lnTo>
                  <a:lnTo>
                    <a:pt x="0" y="52056"/>
                  </a:lnTo>
                  <a:lnTo>
                    <a:pt x="0" y="58997"/>
                  </a:lnTo>
                  <a:lnTo>
                    <a:pt x="2312" y="64783"/>
                  </a:lnTo>
                  <a:lnTo>
                    <a:pt x="6938" y="68253"/>
                  </a:lnTo>
                  <a:lnTo>
                    <a:pt x="11564" y="72881"/>
                  </a:lnTo>
                  <a:lnTo>
                    <a:pt x="17269" y="75194"/>
                  </a:lnTo>
                  <a:lnTo>
                    <a:pt x="32380" y="75194"/>
                  </a:lnTo>
                  <a:lnTo>
                    <a:pt x="38085" y="72881"/>
                  </a:lnTo>
                  <a:lnTo>
                    <a:pt x="42711" y="69410"/>
                  </a:lnTo>
                  <a:lnTo>
                    <a:pt x="46257" y="65940"/>
                  </a:lnTo>
                  <a:lnTo>
                    <a:pt x="48570" y="60155"/>
                  </a:lnTo>
                  <a:lnTo>
                    <a:pt x="48570" y="49742"/>
                  </a:lnTo>
                  <a:lnTo>
                    <a:pt x="47337" y="45114"/>
                  </a:lnTo>
                  <a:lnTo>
                    <a:pt x="43944" y="41643"/>
                  </a:lnTo>
                  <a:lnTo>
                    <a:pt x="40398" y="38171"/>
                  </a:lnTo>
                  <a:lnTo>
                    <a:pt x="34693" y="34701"/>
                  </a:lnTo>
                  <a:lnTo>
                    <a:pt x="26521" y="31230"/>
                  </a:lnTo>
                  <a:lnTo>
                    <a:pt x="20816" y="28915"/>
                  </a:lnTo>
                  <a:lnTo>
                    <a:pt x="17269" y="27759"/>
                  </a:lnTo>
                  <a:lnTo>
                    <a:pt x="16190" y="25445"/>
                  </a:lnTo>
                  <a:lnTo>
                    <a:pt x="13877" y="21974"/>
                  </a:lnTo>
                  <a:lnTo>
                    <a:pt x="13877" y="17346"/>
                  </a:lnTo>
                  <a:lnTo>
                    <a:pt x="14956" y="13879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7754" y="10409"/>
                  </a:lnTo>
                  <a:lnTo>
                    <a:pt x="31146" y="11566"/>
                  </a:lnTo>
                  <a:lnTo>
                    <a:pt x="33459" y="13879"/>
                  </a:lnTo>
                  <a:lnTo>
                    <a:pt x="35772" y="18503"/>
                  </a:lnTo>
                  <a:lnTo>
                    <a:pt x="35772" y="21974"/>
                  </a:lnTo>
                  <a:lnTo>
                    <a:pt x="48570" y="21974"/>
                  </a:lnTo>
                  <a:lnTo>
                    <a:pt x="48570" y="15036"/>
                  </a:lnTo>
                  <a:lnTo>
                    <a:pt x="46257" y="10409"/>
                  </a:lnTo>
                  <a:lnTo>
                    <a:pt x="41632" y="5783"/>
                  </a:lnTo>
                  <a:lnTo>
                    <a:pt x="37006" y="1156"/>
                  </a:lnTo>
                  <a:lnTo>
                    <a:pt x="31146" y="0"/>
                  </a:lnTo>
                  <a:lnTo>
                    <a:pt x="18503" y="0"/>
                  </a:lnTo>
                  <a:lnTo>
                    <a:pt x="12643" y="1156"/>
                  </a:lnTo>
                  <a:lnTo>
                    <a:pt x="8018" y="5783"/>
                  </a:lnTo>
                  <a:lnTo>
                    <a:pt x="3392" y="9253"/>
                  </a:lnTo>
                  <a:lnTo>
                    <a:pt x="1079" y="13879"/>
                  </a:lnTo>
                  <a:lnTo>
                    <a:pt x="1079" y="23132"/>
                  </a:lnTo>
                  <a:lnTo>
                    <a:pt x="2312" y="26602"/>
                  </a:lnTo>
                  <a:lnTo>
                    <a:pt x="3392" y="28915"/>
                  </a:lnTo>
                  <a:lnTo>
                    <a:pt x="6938" y="33545"/>
                  </a:lnTo>
                  <a:lnTo>
                    <a:pt x="11564" y="37015"/>
                  </a:lnTo>
                  <a:lnTo>
                    <a:pt x="16190" y="39330"/>
                  </a:lnTo>
                  <a:lnTo>
                    <a:pt x="23128" y="41643"/>
                  </a:lnTo>
                  <a:lnTo>
                    <a:pt x="28834" y="43958"/>
                  </a:lnTo>
                  <a:lnTo>
                    <a:pt x="32380" y="46271"/>
                  </a:lnTo>
                  <a:lnTo>
                    <a:pt x="34693" y="48584"/>
                  </a:lnTo>
                  <a:lnTo>
                    <a:pt x="37006" y="52056"/>
                  </a:lnTo>
                  <a:lnTo>
                    <a:pt x="37006" y="55527"/>
                  </a:lnTo>
                  <a:lnTo>
                    <a:pt x="35772" y="60155"/>
                  </a:lnTo>
                  <a:lnTo>
                    <a:pt x="32380" y="63625"/>
                  </a:lnTo>
                  <a:lnTo>
                    <a:pt x="28834" y="64783"/>
                  </a:lnTo>
                  <a:lnTo>
                    <a:pt x="20816" y="64783"/>
                  </a:lnTo>
                  <a:lnTo>
                    <a:pt x="17269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7" name="object 37">
              <a:extLst>
                <a:ext uri="{FF2B5EF4-FFF2-40B4-BE49-F238E27FC236}">
                  <a16:creationId xmlns:a16="http://schemas.microsoft.com/office/drawing/2014/main" id="{69454ADF-8F0B-440E-91AD-9FFBDC61E591}"/>
                </a:ext>
              </a:extLst>
            </p:cNvPr>
            <p:cNvSpPr/>
            <p:nvPr/>
          </p:nvSpPr>
          <p:spPr>
            <a:xfrm>
              <a:off x="6194549" y="5257541"/>
              <a:ext cx="33614" cy="91403"/>
            </a:xfrm>
            <a:custGeom>
              <a:avLst/>
              <a:gdLst/>
              <a:ahLst/>
              <a:cxnLst/>
              <a:rect l="l" t="t" r="r" b="b"/>
              <a:pathLst>
                <a:path w="33614" h="91403">
                  <a:moveTo>
                    <a:pt x="22049" y="17364"/>
                  </a:moveTo>
                  <a:lnTo>
                    <a:pt x="22049" y="0"/>
                  </a:lnTo>
                  <a:lnTo>
                    <a:pt x="10485" y="0"/>
                  </a:lnTo>
                  <a:lnTo>
                    <a:pt x="10485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0485" y="26617"/>
                  </a:lnTo>
                  <a:lnTo>
                    <a:pt x="10485" y="78677"/>
                  </a:lnTo>
                  <a:lnTo>
                    <a:pt x="11718" y="83305"/>
                  </a:lnTo>
                  <a:lnTo>
                    <a:pt x="14031" y="86776"/>
                  </a:lnTo>
                  <a:lnTo>
                    <a:pt x="16344" y="89089"/>
                  </a:lnTo>
                  <a:lnTo>
                    <a:pt x="20970" y="91403"/>
                  </a:lnTo>
                  <a:lnTo>
                    <a:pt x="25596" y="91403"/>
                  </a:lnTo>
                  <a:lnTo>
                    <a:pt x="30221" y="90246"/>
                  </a:lnTo>
                  <a:lnTo>
                    <a:pt x="33614" y="90246"/>
                  </a:lnTo>
                  <a:lnTo>
                    <a:pt x="33614" y="79833"/>
                  </a:lnTo>
                  <a:lnTo>
                    <a:pt x="28988" y="80991"/>
                  </a:lnTo>
                  <a:lnTo>
                    <a:pt x="24362" y="78677"/>
                  </a:lnTo>
                  <a:lnTo>
                    <a:pt x="22049" y="75205"/>
                  </a:lnTo>
                  <a:lnTo>
                    <a:pt x="22049" y="26617"/>
                  </a:lnTo>
                  <a:lnTo>
                    <a:pt x="33614" y="26617"/>
                  </a:lnTo>
                  <a:lnTo>
                    <a:pt x="33614" y="17364"/>
                  </a:lnTo>
                  <a:lnTo>
                    <a:pt x="22049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8" name="object 38">
              <a:extLst>
                <a:ext uri="{FF2B5EF4-FFF2-40B4-BE49-F238E27FC236}">
                  <a16:creationId xmlns:a16="http://schemas.microsoft.com/office/drawing/2014/main" id="{CE3215B9-8BEC-42D4-8164-D3B69F0D6D8F}"/>
                </a:ext>
              </a:extLst>
            </p:cNvPr>
            <p:cNvSpPr/>
            <p:nvPr/>
          </p:nvSpPr>
          <p:spPr>
            <a:xfrm>
              <a:off x="6240961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1974"/>
                  </a:lnTo>
                  <a:lnTo>
                    <a:pt x="13877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9" name="object 39">
              <a:extLst>
                <a:ext uri="{FF2B5EF4-FFF2-40B4-BE49-F238E27FC236}">
                  <a16:creationId xmlns:a16="http://schemas.microsoft.com/office/drawing/2014/main" id="{6C42010C-0578-4E97-94FE-ACEFE568D695}"/>
                </a:ext>
              </a:extLst>
            </p:cNvPr>
            <p:cNvSpPr/>
            <p:nvPr/>
          </p:nvSpPr>
          <p:spPr>
            <a:xfrm>
              <a:off x="6281359" y="5274906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11564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859" y="67096"/>
                  </a:lnTo>
                  <a:lnTo>
                    <a:pt x="8172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614" y="71724"/>
                  </a:lnTo>
                  <a:lnTo>
                    <a:pt x="37006" y="65940"/>
                  </a:lnTo>
                  <a:lnTo>
                    <a:pt x="38239" y="72881"/>
                  </a:lnTo>
                  <a:lnTo>
                    <a:pt x="48570" y="72881"/>
                  </a:lnTo>
                  <a:lnTo>
                    <a:pt x="4857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28988" y="63627"/>
                  </a:lnTo>
                  <a:lnTo>
                    <a:pt x="15110" y="63627"/>
                  </a:lnTo>
                  <a:lnTo>
                    <a:pt x="11564" y="57840"/>
                  </a:lnTo>
                  <a:lnTo>
                    <a:pt x="11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0" name="object 40">
              <a:extLst>
                <a:ext uri="{FF2B5EF4-FFF2-40B4-BE49-F238E27FC236}">
                  <a16:creationId xmlns:a16="http://schemas.microsoft.com/office/drawing/2014/main" id="{123C3A46-D512-4180-AAD8-89C33E7716F9}"/>
                </a:ext>
              </a:extLst>
            </p:cNvPr>
            <p:cNvSpPr/>
            <p:nvPr/>
          </p:nvSpPr>
          <p:spPr>
            <a:xfrm>
              <a:off x="6345041" y="5273749"/>
              <a:ext cx="51963" cy="75194"/>
            </a:xfrm>
            <a:custGeom>
              <a:avLst/>
              <a:gdLst/>
              <a:ahLst/>
              <a:cxnLst/>
              <a:rect l="l" t="t" r="r" b="b"/>
              <a:pathLst>
                <a:path w="51963" h="75194">
                  <a:moveTo>
                    <a:pt x="34693" y="63625"/>
                  </a:moveTo>
                  <a:lnTo>
                    <a:pt x="31146" y="64783"/>
                  </a:lnTo>
                  <a:lnTo>
                    <a:pt x="21895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643" y="55527"/>
                  </a:lnTo>
                  <a:lnTo>
                    <a:pt x="11564" y="49742"/>
                  </a:lnTo>
                  <a:lnTo>
                    <a:pt x="11564" y="24289"/>
                  </a:lnTo>
                  <a:lnTo>
                    <a:pt x="13877" y="18503"/>
                  </a:lnTo>
                  <a:lnTo>
                    <a:pt x="16190" y="15036"/>
                  </a:lnTo>
                  <a:lnTo>
                    <a:pt x="18503" y="11566"/>
                  </a:lnTo>
                  <a:lnTo>
                    <a:pt x="21895" y="10409"/>
                  </a:lnTo>
                  <a:lnTo>
                    <a:pt x="31146" y="10409"/>
                  </a:lnTo>
                  <a:lnTo>
                    <a:pt x="34693" y="11566"/>
                  </a:lnTo>
                  <a:lnTo>
                    <a:pt x="39319" y="16189"/>
                  </a:lnTo>
                  <a:lnTo>
                    <a:pt x="40398" y="20817"/>
                  </a:lnTo>
                  <a:lnTo>
                    <a:pt x="41632" y="25445"/>
                  </a:lnTo>
                  <a:lnTo>
                    <a:pt x="51963" y="25445"/>
                  </a:lnTo>
                  <a:lnTo>
                    <a:pt x="51963" y="17346"/>
                  </a:lnTo>
                  <a:lnTo>
                    <a:pt x="49650" y="11566"/>
                  </a:lnTo>
                  <a:lnTo>
                    <a:pt x="45024" y="6939"/>
                  </a:lnTo>
                  <a:lnTo>
                    <a:pt x="40398" y="2313"/>
                  </a:lnTo>
                  <a:lnTo>
                    <a:pt x="34693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8096"/>
                  </a:lnTo>
                  <a:lnTo>
                    <a:pt x="1608" y="19119"/>
                  </a:lnTo>
                  <a:lnTo>
                    <a:pt x="0" y="33545"/>
                  </a:lnTo>
                  <a:lnTo>
                    <a:pt x="9" y="42801"/>
                  </a:lnTo>
                  <a:lnTo>
                    <a:pt x="1866" y="56587"/>
                  </a:lnTo>
                  <a:lnTo>
                    <a:pt x="6938" y="67096"/>
                  </a:lnTo>
                  <a:lnTo>
                    <a:pt x="11564" y="71724"/>
                  </a:lnTo>
                  <a:lnTo>
                    <a:pt x="18503" y="75194"/>
                  </a:lnTo>
                  <a:lnTo>
                    <a:pt x="34693" y="75194"/>
                  </a:lnTo>
                  <a:lnTo>
                    <a:pt x="40398" y="72881"/>
                  </a:lnTo>
                  <a:lnTo>
                    <a:pt x="45024" y="68253"/>
                  </a:lnTo>
                  <a:lnTo>
                    <a:pt x="49650" y="63625"/>
                  </a:lnTo>
                  <a:lnTo>
                    <a:pt x="51963" y="57840"/>
                  </a:lnTo>
                  <a:lnTo>
                    <a:pt x="51963" y="50899"/>
                  </a:lnTo>
                  <a:lnTo>
                    <a:pt x="41632" y="50899"/>
                  </a:lnTo>
                  <a:lnTo>
                    <a:pt x="40398" y="55527"/>
                  </a:lnTo>
                  <a:lnTo>
                    <a:pt x="39319" y="58997"/>
                  </a:lnTo>
                  <a:lnTo>
                    <a:pt x="34693" y="63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1" name="object 41">
              <a:extLst>
                <a:ext uri="{FF2B5EF4-FFF2-40B4-BE49-F238E27FC236}">
                  <a16:creationId xmlns:a16="http://schemas.microsoft.com/office/drawing/2014/main" id="{23A8B44E-402B-4BBB-8EED-1AC0289F67BE}"/>
                </a:ext>
              </a:extLst>
            </p:cNvPr>
            <p:cNvSpPr/>
            <p:nvPr/>
          </p:nvSpPr>
          <p:spPr>
            <a:xfrm>
              <a:off x="6402863" y="5257541"/>
              <a:ext cx="33459" cy="91403"/>
            </a:xfrm>
            <a:custGeom>
              <a:avLst/>
              <a:gdLst/>
              <a:ahLst/>
              <a:cxnLst/>
              <a:rect l="l" t="t" r="r" b="b"/>
              <a:pathLst>
                <a:path w="33459" h="91403">
                  <a:moveTo>
                    <a:pt x="23128" y="17364"/>
                  </a:moveTo>
                  <a:lnTo>
                    <a:pt x="23128" y="0"/>
                  </a:lnTo>
                  <a:lnTo>
                    <a:pt x="11564" y="0"/>
                  </a:lnTo>
                  <a:lnTo>
                    <a:pt x="11564" y="17364"/>
                  </a:lnTo>
                  <a:lnTo>
                    <a:pt x="0" y="17364"/>
                  </a:lnTo>
                  <a:lnTo>
                    <a:pt x="0" y="26617"/>
                  </a:lnTo>
                  <a:lnTo>
                    <a:pt x="11564" y="26617"/>
                  </a:lnTo>
                  <a:lnTo>
                    <a:pt x="11564" y="78677"/>
                  </a:lnTo>
                  <a:lnTo>
                    <a:pt x="12643" y="83305"/>
                  </a:lnTo>
                  <a:lnTo>
                    <a:pt x="14956" y="86776"/>
                  </a:lnTo>
                  <a:lnTo>
                    <a:pt x="17269" y="89089"/>
                  </a:lnTo>
                  <a:lnTo>
                    <a:pt x="20816" y="91403"/>
                  </a:lnTo>
                  <a:lnTo>
                    <a:pt x="28834" y="91403"/>
                  </a:lnTo>
                  <a:lnTo>
                    <a:pt x="33459" y="90246"/>
                  </a:lnTo>
                  <a:lnTo>
                    <a:pt x="33459" y="79833"/>
                  </a:lnTo>
                  <a:lnTo>
                    <a:pt x="32380" y="79833"/>
                  </a:lnTo>
                  <a:lnTo>
                    <a:pt x="28834" y="80991"/>
                  </a:lnTo>
                  <a:lnTo>
                    <a:pt x="24208" y="78677"/>
                  </a:lnTo>
                  <a:lnTo>
                    <a:pt x="23128" y="75205"/>
                  </a:lnTo>
                  <a:lnTo>
                    <a:pt x="23128" y="26617"/>
                  </a:lnTo>
                  <a:lnTo>
                    <a:pt x="33459" y="26617"/>
                  </a:lnTo>
                  <a:lnTo>
                    <a:pt x="33459" y="17364"/>
                  </a:lnTo>
                  <a:lnTo>
                    <a:pt x="23128" y="17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2" name="object 42">
              <a:extLst>
                <a:ext uri="{FF2B5EF4-FFF2-40B4-BE49-F238E27FC236}">
                  <a16:creationId xmlns:a16="http://schemas.microsoft.com/office/drawing/2014/main" id="{F40D749E-8B45-4715-BF9E-7A8053E6782A}"/>
                </a:ext>
              </a:extLst>
            </p:cNvPr>
            <p:cNvSpPr/>
            <p:nvPr/>
          </p:nvSpPr>
          <p:spPr>
            <a:xfrm>
              <a:off x="6449121" y="5274906"/>
              <a:ext cx="49650" cy="74038"/>
            </a:xfrm>
            <a:custGeom>
              <a:avLst/>
              <a:gdLst/>
              <a:ahLst/>
              <a:cxnLst/>
              <a:rect l="l" t="t" r="r" b="b"/>
              <a:pathLst>
                <a:path w="49650" h="74038">
                  <a:moveTo>
                    <a:pt x="12643" y="0"/>
                  </a:moveTo>
                  <a:lnTo>
                    <a:pt x="0" y="0"/>
                  </a:lnTo>
                  <a:lnTo>
                    <a:pt x="0" y="55527"/>
                  </a:lnTo>
                  <a:lnTo>
                    <a:pt x="2312" y="62468"/>
                  </a:lnTo>
                  <a:lnTo>
                    <a:pt x="5705" y="67096"/>
                  </a:lnTo>
                  <a:lnTo>
                    <a:pt x="9251" y="71724"/>
                  </a:lnTo>
                  <a:lnTo>
                    <a:pt x="13877" y="74038"/>
                  </a:lnTo>
                  <a:lnTo>
                    <a:pt x="27754" y="74038"/>
                  </a:lnTo>
                  <a:lnTo>
                    <a:pt x="33459" y="71724"/>
                  </a:lnTo>
                  <a:lnTo>
                    <a:pt x="38085" y="65940"/>
                  </a:lnTo>
                  <a:lnTo>
                    <a:pt x="38085" y="72881"/>
                  </a:lnTo>
                  <a:lnTo>
                    <a:pt x="49650" y="72881"/>
                  </a:lnTo>
                  <a:lnTo>
                    <a:pt x="49650" y="0"/>
                  </a:lnTo>
                  <a:lnTo>
                    <a:pt x="37006" y="0"/>
                  </a:lnTo>
                  <a:lnTo>
                    <a:pt x="37006" y="53214"/>
                  </a:lnTo>
                  <a:lnTo>
                    <a:pt x="34693" y="60155"/>
                  </a:lnTo>
                  <a:lnTo>
                    <a:pt x="30067" y="63627"/>
                  </a:lnTo>
                  <a:lnTo>
                    <a:pt x="16190" y="63627"/>
                  </a:lnTo>
                  <a:lnTo>
                    <a:pt x="12643" y="57840"/>
                  </a:lnTo>
                  <a:lnTo>
                    <a:pt x="12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3" name="object 43">
              <a:extLst>
                <a:ext uri="{FF2B5EF4-FFF2-40B4-BE49-F238E27FC236}">
                  <a16:creationId xmlns:a16="http://schemas.microsoft.com/office/drawing/2014/main" id="{0C2389E1-8B70-44CC-AAFE-473E7201142D}"/>
                </a:ext>
              </a:extLst>
            </p:cNvPr>
            <p:cNvSpPr/>
            <p:nvPr/>
          </p:nvSpPr>
          <p:spPr>
            <a:xfrm>
              <a:off x="6515116" y="5273749"/>
              <a:ext cx="30067" cy="74038"/>
            </a:xfrm>
            <a:custGeom>
              <a:avLst/>
              <a:gdLst/>
              <a:ahLst/>
              <a:cxnLst/>
              <a:rect l="l" t="t" r="r" b="b"/>
              <a:pathLst>
                <a:path w="30067" h="74038">
                  <a:moveTo>
                    <a:pt x="12643" y="74038"/>
                  </a:moveTo>
                  <a:lnTo>
                    <a:pt x="12643" y="21974"/>
                  </a:lnTo>
                  <a:lnTo>
                    <a:pt x="14956" y="15036"/>
                  </a:lnTo>
                  <a:lnTo>
                    <a:pt x="18503" y="11566"/>
                  </a:lnTo>
                  <a:lnTo>
                    <a:pt x="26521" y="11566"/>
                  </a:lnTo>
                  <a:lnTo>
                    <a:pt x="30067" y="12722"/>
                  </a:lnTo>
                  <a:lnTo>
                    <a:pt x="30067" y="1156"/>
                  </a:lnTo>
                  <a:lnTo>
                    <a:pt x="28834" y="0"/>
                  </a:lnTo>
                  <a:lnTo>
                    <a:pt x="19582" y="0"/>
                  </a:lnTo>
                  <a:lnTo>
                    <a:pt x="14956" y="2313"/>
                  </a:lnTo>
                  <a:lnTo>
                    <a:pt x="11564" y="8096"/>
                  </a:lnTo>
                  <a:lnTo>
                    <a:pt x="11564" y="1156"/>
                  </a:lnTo>
                  <a:lnTo>
                    <a:pt x="0" y="1156"/>
                  </a:lnTo>
                  <a:lnTo>
                    <a:pt x="0" y="74038"/>
                  </a:lnTo>
                  <a:lnTo>
                    <a:pt x="12643" y="7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4" name="object 44">
              <a:extLst>
                <a:ext uri="{FF2B5EF4-FFF2-40B4-BE49-F238E27FC236}">
                  <a16:creationId xmlns:a16="http://schemas.microsoft.com/office/drawing/2014/main" id="{A3CC0DA9-2FE4-4E3C-AD1F-ECF2BC184A63}"/>
                </a:ext>
              </a:extLst>
            </p:cNvPr>
            <p:cNvSpPr/>
            <p:nvPr/>
          </p:nvSpPr>
          <p:spPr>
            <a:xfrm>
              <a:off x="6553201" y="5273749"/>
              <a:ext cx="52117" cy="75194"/>
            </a:xfrm>
            <a:custGeom>
              <a:avLst/>
              <a:gdLst/>
              <a:ahLst/>
              <a:cxnLst/>
              <a:rect l="l" t="t" r="r" b="b"/>
              <a:pathLst>
                <a:path w="52117" h="75194">
                  <a:moveTo>
                    <a:pt x="11564" y="72881"/>
                  </a:moveTo>
                  <a:lnTo>
                    <a:pt x="18503" y="75194"/>
                  </a:lnTo>
                  <a:lnTo>
                    <a:pt x="28313" y="75191"/>
                  </a:lnTo>
                  <a:lnTo>
                    <a:pt x="41724" y="72345"/>
                  </a:lnTo>
                  <a:lnTo>
                    <a:pt x="50883" y="63625"/>
                  </a:lnTo>
                  <a:lnTo>
                    <a:pt x="45178" y="56684"/>
                  </a:lnTo>
                  <a:lnTo>
                    <a:pt x="42865" y="58997"/>
                  </a:lnTo>
                  <a:lnTo>
                    <a:pt x="38239" y="62468"/>
                  </a:lnTo>
                  <a:lnTo>
                    <a:pt x="34693" y="64783"/>
                  </a:lnTo>
                  <a:lnTo>
                    <a:pt x="23128" y="64783"/>
                  </a:lnTo>
                  <a:lnTo>
                    <a:pt x="18503" y="63625"/>
                  </a:lnTo>
                  <a:lnTo>
                    <a:pt x="16190" y="60155"/>
                  </a:lnTo>
                  <a:lnTo>
                    <a:pt x="12798" y="55527"/>
                  </a:lnTo>
                  <a:lnTo>
                    <a:pt x="11564" y="50899"/>
                  </a:lnTo>
                  <a:lnTo>
                    <a:pt x="11564" y="23132"/>
                  </a:lnTo>
                  <a:lnTo>
                    <a:pt x="12798" y="18503"/>
                  </a:lnTo>
                  <a:lnTo>
                    <a:pt x="15110" y="15036"/>
                  </a:lnTo>
                  <a:lnTo>
                    <a:pt x="17423" y="11566"/>
                  </a:lnTo>
                  <a:lnTo>
                    <a:pt x="22049" y="10409"/>
                  </a:lnTo>
                  <a:lnTo>
                    <a:pt x="26675" y="0"/>
                  </a:lnTo>
                  <a:lnTo>
                    <a:pt x="18503" y="0"/>
                  </a:lnTo>
                  <a:lnTo>
                    <a:pt x="11564" y="2313"/>
                  </a:lnTo>
                  <a:lnTo>
                    <a:pt x="6938" y="9253"/>
                  </a:lnTo>
                  <a:lnTo>
                    <a:pt x="6433" y="9905"/>
                  </a:lnTo>
                  <a:lnTo>
                    <a:pt x="1608" y="20277"/>
                  </a:lnTo>
                  <a:lnTo>
                    <a:pt x="0" y="34701"/>
                  </a:lnTo>
                  <a:lnTo>
                    <a:pt x="0" y="53212"/>
                  </a:lnTo>
                  <a:lnTo>
                    <a:pt x="2312" y="61312"/>
                  </a:lnTo>
                  <a:lnTo>
                    <a:pt x="6938" y="67096"/>
                  </a:lnTo>
                  <a:lnTo>
                    <a:pt x="11564" y="72881"/>
                  </a:lnTo>
                  <a:close/>
                </a:path>
                <a:path w="52117" h="75194">
                  <a:moveTo>
                    <a:pt x="41632" y="2313"/>
                  </a:moveTo>
                  <a:lnTo>
                    <a:pt x="34693" y="0"/>
                  </a:lnTo>
                  <a:lnTo>
                    <a:pt x="26675" y="0"/>
                  </a:lnTo>
                  <a:lnTo>
                    <a:pt x="22049" y="10409"/>
                  </a:lnTo>
                  <a:lnTo>
                    <a:pt x="31301" y="10409"/>
                  </a:lnTo>
                  <a:lnTo>
                    <a:pt x="34693" y="11566"/>
                  </a:lnTo>
                  <a:lnTo>
                    <a:pt x="35926" y="13879"/>
                  </a:lnTo>
                  <a:lnTo>
                    <a:pt x="38239" y="17346"/>
                  </a:lnTo>
                  <a:lnTo>
                    <a:pt x="39319" y="21974"/>
                  </a:lnTo>
                  <a:lnTo>
                    <a:pt x="40552" y="28915"/>
                  </a:lnTo>
                  <a:lnTo>
                    <a:pt x="40552" y="31230"/>
                  </a:lnTo>
                  <a:lnTo>
                    <a:pt x="11564" y="31230"/>
                  </a:lnTo>
                  <a:lnTo>
                    <a:pt x="11564" y="40486"/>
                  </a:lnTo>
                  <a:lnTo>
                    <a:pt x="52117" y="40486"/>
                  </a:lnTo>
                  <a:lnTo>
                    <a:pt x="52107" y="32268"/>
                  </a:lnTo>
                  <a:lnTo>
                    <a:pt x="50251" y="17737"/>
                  </a:lnTo>
                  <a:lnTo>
                    <a:pt x="45178" y="8096"/>
                  </a:lnTo>
                  <a:lnTo>
                    <a:pt x="41632" y="23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5" name="object 28">
              <a:extLst>
                <a:ext uri="{FF2B5EF4-FFF2-40B4-BE49-F238E27FC236}">
                  <a16:creationId xmlns:a16="http://schemas.microsoft.com/office/drawing/2014/main" id="{270C5107-C105-4A56-B49C-1CA66E0A44D9}"/>
                </a:ext>
              </a:extLst>
            </p:cNvPr>
            <p:cNvSpPr/>
            <p:nvPr/>
          </p:nvSpPr>
          <p:spPr>
            <a:xfrm>
              <a:off x="6648030" y="5273749"/>
              <a:ext cx="50883" cy="75194"/>
            </a:xfrm>
            <a:custGeom>
              <a:avLst/>
              <a:gdLst/>
              <a:ahLst/>
              <a:cxnLst/>
              <a:rect l="l" t="t" r="r" b="b"/>
              <a:pathLst>
                <a:path w="50883" h="75194">
                  <a:moveTo>
                    <a:pt x="48570" y="13879"/>
                  </a:moveTo>
                  <a:lnTo>
                    <a:pt x="46257" y="9253"/>
                  </a:lnTo>
                  <a:lnTo>
                    <a:pt x="42865" y="4626"/>
                  </a:lnTo>
                  <a:lnTo>
                    <a:pt x="38239" y="1156"/>
                  </a:lnTo>
                  <a:lnTo>
                    <a:pt x="32380" y="0"/>
                  </a:lnTo>
                  <a:lnTo>
                    <a:pt x="20816" y="0"/>
                  </a:lnTo>
                  <a:lnTo>
                    <a:pt x="16190" y="1156"/>
                  </a:lnTo>
                  <a:lnTo>
                    <a:pt x="12798" y="2313"/>
                  </a:lnTo>
                  <a:lnTo>
                    <a:pt x="9251" y="4626"/>
                  </a:lnTo>
                  <a:lnTo>
                    <a:pt x="5859" y="6939"/>
                  </a:lnTo>
                  <a:lnTo>
                    <a:pt x="4625" y="10409"/>
                  </a:lnTo>
                  <a:lnTo>
                    <a:pt x="2312" y="13879"/>
                  </a:lnTo>
                  <a:lnTo>
                    <a:pt x="1233" y="17346"/>
                  </a:lnTo>
                  <a:lnTo>
                    <a:pt x="1233" y="20817"/>
                  </a:lnTo>
                  <a:lnTo>
                    <a:pt x="12798" y="20817"/>
                  </a:lnTo>
                  <a:lnTo>
                    <a:pt x="12798" y="17346"/>
                  </a:lnTo>
                  <a:lnTo>
                    <a:pt x="16190" y="12722"/>
                  </a:lnTo>
                  <a:lnTo>
                    <a:pt x="20816" y="10409"/>
                  </a:lnTo>
                  <a:lnTo>
                    <a:pt x="28988" y="10409"/>
                  </a:lnTo>
                  <a:lnTo>
                    <a:pt x="33614" y="12722"/>
                  </a:lnTo>
                  <a:lnTo>
                    <a:pt x="37006" y="17346"/>
                  </a:lnTo>
                  <a:lnTo>
                    <a:pt x="37006" y="30073"/>
                  </a:lnTo>
                  <a:lnTo>
                    <a:pt x="18503" y="30073"/>
                  </a:lnTo>
                  <a:lnTo>
                    <a:pt x="12798" y="32387"/>
                  </a:lnTo>
                  <a:lnTo>
                    <a:pt x="11564" y="48584"/>
                  </a:lnTo>
                  <a:lnTo>
                    <a:pt x="12798" y="45114"/>
                  </a:lnTo>
                  <a:lnTo>
                    <a:pt x="16190" y="42799"/>
                  </a:lnTo>
                  <a:lnTo>
                    <a:pt x="19736" y="39330"/>
                  </a:lnTo>
                  <a:lnTo>
                    <a:pt x="24362" y="38171"/>
                  </a:lnTo>
                  <a:lnTo>
                    <a:pt x="37006" y="38171"/>
                  </a:lnTo>
                  <a:lnTo>
                    <a:pt x="37006" y="55527"/>
                  </a:lnTo>
                  <a:lnTo>
                    <a:pt x="35926" y="57840"/>
                  </a:lnTo>
                  <a:lnTo>
                    <a:pt x="31301" y="61312"/>
                  </a:lnTo>
                  <a:lnTo>
                    <a:pt x="27754" y="63625"/>
                  </a:lnTo>
                  <a:lnTo>
                    <a:pt x="25441" y="64783"/>
                  </a:lnTo>
                  <a:lnTo>
                    <a:pt x="22049" y="64783"/>
                  </a:lnTo>
                  <a:lnTo>
                    <a:pt x="20816" y="75194"/>
                  </a:lnTo>
                  <a:lnTo>
                    <a:pt x="26675" y="75194"/>
                  </a:lnTo>
                  <a:lnTo>
                    <a:pt x="32380" y="71724"/>
                  </a:lnTo>
                  <a:lnTo>
                    <a:pt x="37006" y="65940"/>
                  </a:lnTo>
                  <a:lnTo>
                    <a:pt x="37006" y="69410"/>
                  </a:lnTo>
                  <a:lnTo>
                    <a:pt x="38239" y="74038"/>
                  </a:lnTo>
                  <a:lnTo>
                    <a:pt x="50883" y="74038"/>
                  </a:lnTo>
                  <a:lnTo>
                    <a:pt x="50883" y="72881"/>
                  </a:lnTo>
                  <a:lnTo>
                    <a:pt x="49804" y="68253"/>
                  </a:lnTo>
                  <a:lnTo>
                    <a:pt x="48570" y="63625"/>
                  </a:lnTo>
                  <a:lnTo>
                    <a:pt x="48570" y="13879"/>
                  </a:lnTo>
                  <a:close/>
                </a:path>
                <a:path w="50883" h="75194">
                  <a:moveTo>
                    <a:pt x="11564" y="48584"/>
                  </a:moveTo>
                  <a:lnTo>
                    <a:pt x="12798" y="32387"/>
                  </a:lnTo>
                  <a:lnTo>
                    <a:pt x="6938" y="35858"/>
                  </a:lnTo>
                  <a:lnTo>
                    <a:pt x="2312" y="40486"/>
                  </a:lnTo>
                  <a:lnTo>
                    <a:pt x="0" y="46271"/>
                  </a:lnTo>
                  <a:lnTo>
                    <a:pt x="0" y="60155"/>
                  </a:lnTo>
                  <a:lnTo>
                    <a:pt x="1233" y="65940"/>
                  </a:lnTo>
                  <a:lnTo>
                    <a:pt x="5859" y="69410"/>
                  </a:lnTo>
                  <a:lnTo>
                    <a:pt x="9251" y="72881"/>
                  </a:lnTo>
                  <a:lnTo>
                    <a:pt x="13877" y="75194"/>
                  </a:lnTo>
                  <a:lnTo>
                    <a:pt x="20816" y="75194"/>
                  </a:lnTo>
                  <a:lnTo>
                    <a:pt x="22049" y="64783"/>
                  </a:lnTo>
                  <a:lnTo>
                    <a:pt x="18503" y="64783"/>
                  </a:lnTo>
                  <a:lnTo>
                    <a:pt x="16190" y="63625"/>
                  </a:lnTo>
                  <a:lnTo>
                    <a:pt x="12798" y="60155"/>
                  </a:lnTo>
                  <a:lnTo>
                    <a:pt x="11564" y="56684"/>
                  </a:lnTo>
                  <a:lnTo>
                    <a:pt x="11564" y="485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6" name="object 29">
              <a:extLst>
                <a:ext uri="{FF2B5EF4-FFF2-40B4-BE49-F238E27FC236}">
                  <a16:creationId xmlns:a16="http://schemas.microsoft.com/office/drawing/2014/main" id="{70B6DC44-D2BC-49F9-9041-A525CA1605A7}"/>
                </a:ext>
              </a:extLst>
            </p:cNvPr>
            <p:cNvSpPr/>
            <p:nvPr/>
          </p:nvSpPr>
          <p:spPr>
            <a:xfrm>
              <a:off x="6714024" y="5273749"/>
              <a:ext cx="48570" cy="74038"/>
            </a:xfrm>
            <a:custGeom>
              <a:avLst/>
              <a:gdLst/>
              <a:ahLst/>
              <a:cxnLst/>
              <a:rect l="l" t="t" r="r" b="b"/>
              <a:pathLst>
                <a:path w="48570" h="74038">
                  <a:moveTo>
                    <a:pt x="0" y="1156"/>
                  </a:moveTo>
                  <a:lnTo>
                    <a:pt x="0" y="74038"/>
                  </a:lnTo>
                  <a:lnTo>
                    <a:pt x="11564" y="74038"/>
                  </a:lnTo>
                  <a:lnTo>
                    <a:pt x="11564" y="20817"/>
                  </a:lnTo>
                  <a:lnTo>
                    <a:pt x="13877" y="17346"/>
                  </a:lnTo>
                  <a:lnTo>
                    <a:pt x="14956" y="15036"/>
                  </a:lnTo>
                  <a:lnTo>
                    <a:pt x="19582" y="11566"/>
                  </a:lnTo>
                  <a:lnTo>
                    <a:pt x="23128" y="10409"/>
                  </a:lnTo>
                  <a:lnTo>
                    <a:pt x="28834" y="10409"/>
                  </a:lnTo>
                  <a:lnTo>
                    <a:pt x="32380" y="11566"/>
                  </a:lnTo>
                  <a:lnTo>
                    <a:pt x="35772" y="16189"/>
                  </a:lnTo>
                  <a:lnTo>
                    <a:pt x="37006" y="20817"/>
                  </a:lnTo>
                  <a:lnTo>
                    <a:pt x="37006" y="74038"/>
                  </a:lnTo>
                  <a:lnTo>
                    <a:pt x="48570" y="74038"/>
                  </a:lnTo>
                  <a:lnTo>
                    <a:pt x="48570" y="25445"/>
                  </a:lnTo>
                  <a:lnTo>
                    <a:pt x="47651" y="15678"/>
                  </a:lnTo>
                  <a:lnTo>
                    <a:pt x="41175" y="3848"/>
                  </a:lnTo>
                  <a:lnTo>
                    <a:pt x="28834" y="0"/>
                  </a:lnTo>
                  <a:lnTo>
                    <a:pt x="21895" y="0"/>
                  </a:lnTo>
                  <a:lnTo>
                    <a:pt x="16190" y="2313"/>
                  </a:lnTo>
                  <a:lnTo>
                    <a:pt x="11564" y="9253"/>
                  </a:lnTo>
                  <a:lnTo>
                    <a:pt x="11564" y="1156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7" name="object 30">
              <a:extLst>
                <a:ext uri="{FF2B5EF4-FFF2-40B4-BE49-F238E27FC236}">
                  <a16:creationId xmlns:a16="http://schemas.microsoft.com/office/drawing/2014/main" id="{51B0CFC0-6D6B-4B2E-A3E7-A032782DD774}"/>
                </a:ext>
              </a:extLst>
            </p:cNvPr>
            <p:cNvSpPr/>
            <p:nvPr/>
          </p:nvSpPr>
          <p:spPr>
            <a:xfrm>
              <a:off x="6777552" y="5243661"/>
              <a:ext cx="52117" cy="105282"/>
            </a:xfrm>
            <a:custGeom>
              <a:avLst/>
              <a:gdLst/>
              <a:ahLst/>
              <a:cxnLst/>
              <a:rect l="l" t="t" r="r" b="b"/>
              <a:pathLst>
                <a:path w="52117" h="105282">
                  <a:moveTo>
                    <a:pt x="17423" y="41654"/>
                  </a:moveTo>
                  <a:lnTo>
                    <a:pt x="22049" y="40497"/>
                  </a:lnTo>
                  <a:lnTo>
                    <a:pt x="32534" y="40497"/>
                  </a:lnTo>
                  <a:lnTo>
                    <a:pt x="37160" y="42810"/>
                  </a:lnTo>
                  <a:lnTo>
                    <a:pt x="40552" y="48590"/>
                  </a:lnTo>
                  <a:lnTo>
                    <a:pt x="40552" y="85615"/>
                  </a:lnTo>
                  <a:lnTo>
                    <a:pt x="37160" y="91400"/>
                  </a:lnTo>
                  <a:lnTo>
                    <a:pt x="33614" y="94871"/>
                  </a:lnTo>
                  <a:lnTo>
                    <a:pt x="22049" y="94871"/>
                  </a:lnTo>
                  <a:lnTo>
                    <a:pt x="17423" y="92556"/>
                  </a:lnTo>
                  <a:lnTo>
                    <a:pt x="15110" y="89085"/>
                  </a:lnTo>
                  <a:lnTo>
                    <a:pt x="12798" y="85615"/>
                  </a:lnTo>
                  <a:lnTo>
                    <a:pt x="11564" y="78672"/>
                  </a:lnTo>
                  <a:lnTo>
                    <a:pt x="10485" y="101812"/>
                  </a:lnTo>
                  <a:lnTo>
                    <a:pt x="16190" y="105282"/>
                  </a:lnTo>
                  <a:lnTo>
                    <a:pt x="31301" y="105282"/>
                  </a:lnTo>
                  <a:lnTo>
                    <a:pt x="37160" y="101812"/>
                  </a:lnTo>
                  <a:lnTo>
                    <a:pt x="40552" y="96028"/>
                  </a:lnTo>
                  <a:lnTo>
                    <a:pt x="41786" y="104126"/>
                  </a:lnTo>
                  <a:lnTo>
                    <a:pt x="52117" y="104126"/>
                  </a:lnTo>
                  <a:lnTo>
                    <a:pt x="52117" y="0"/>
                  </a:lnTo>
                  <a:lnTo>
                    <a:pt x="40552" y="0"/>
                  </a:lnTo>
                  <a:lnTo>
                    <a:pt x="40552" y="38184"/>
                  </a:lnTo>
                  <a:lnTo>
                    <a:pt x="35926" y="32401"/>
                  </a:lnTo>
                  <a:lnTo>
                    <a:pt x="31301" y="30087"/>
                  </a:lnTo>
                  <a:lnTo>
                    <a:pt x="16190" y="30087"/>
                  </a:lnTo>
                  <a:lnTo>
                    <a:pt x="10485" y="32401"/>
                  </a:lnTo>
                  <a:lnTo>
                    <a:pt x="11564" y="55533"/>
                  </a:lnTo>
                  <a:lnTo>
                    <a:pt x="12798" y="49748"/>
                  </a:lnTo>
                  <a:lnTo>
                    <a:pt x="15110" y="46277"/>
                  </a:lnTo>
                  <a:lnTo>
                    <a:pt x="17423" y="41654"/>
                  </a:lnTo>
                  <a:close/>
                </a:path>
                <a:path w="52117" h="105282">
                  <a:moveTo>
                    <a:pt x="1516" y="49530"/>
                  </a:moveTo>
                  <a:lnTo>
                    <a:pt x="0" y="63633"/>
                  </a:lnTo>
                  <a:lnTo>
                    <a:pt x="0" y="82143"/>
                  </a:lnTo>
                  <a:lnTo>
                    <a:pt x="2312" y="90243"/>
                  </a:lnTo>
                  <a:lnTo>
                    <a:pt x="5859" y="96028"/>
                  </a:lnTo>
                  <a:lnTo>
                    <a:pt x="10485" y="101812"/>
                  </a:lnTo>
                  <a:lnTo>
                    <a:pt x="11564" y="78672"/>
                  </a:lnTo>
                  <a:lnTo>
                    <a:pt x="11564" y="55533"/>
                  </a:lnTo>
                  <a:lnTo>
                    <a:pt x="10485" y="32401"/>
                  </a:lnTo>
                  <a:lnTo>
                    <a:pt x="5859" y="38184"/>
                  </a:lnTo>
                  <a:lnTo>
                    <a:pt x="5570" y="38666"/>
                  </a:lnTo>
                  <a:lnTo>
                    <a:pt x="1516" y="495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8" name="object 18">
              <a:extLst>
                <a:ext uri="{FF2B5EF4-FFF2-40B4-BE49-F238E27FC236}">
                  <a16:creationId xmlns:a16="http://schemas.microsoft.com/office/drawing/2014/main" id="{E00FE5EE-7AD6-4E66-9CB2-41E630120F5D}"/>
                </a:ext>
              </a:extLst>
            </p:cNvPr>
            <p:cNvSpPr txBox="1"/>
            <p:nvPr/>
          </p:nvSpPr>
          <p:spPr>
            <a:xfrm>
              <a:off x="822702" y="1591069"/>
              <a:ext cx="602670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69" name="object 17">
              <a:extLst>
                <a:ext uri="{FF2B5EF4-FFF2-40B4-BE49-F238E27FC236}">
                  <a16:creationId xmlns:a16="http://schemas.microsoft.com/office/drawing/2014/main" id="{75DDBFD6-191E-4C75-ADED-723216FB68A7}"/>
                </a:ext>
              </a:extLst>
            </p:cNvPr>
            <p:cNvSpPr txBox="1"/>
            <p:nvPr/>
          </p:nvSpPr>
          <p:spPr>
            <a:xfrm>
              <a:off x="6849406" y="1591069"/>
              <a:ext cx="2009133" cy="381842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0" name="object 16">
              <a:extLst>
                <a:ext uri="{FF2B5EF4-FFF2-40B4-BE49-F238E27FC236}">
                  <a16:creationId xmlns:a16="http://schemas.microsoft.com/office/drawing/2014/main" id="{F03106A1-78AF-4E92-A78A-60C02C9693F1}"/>
                </a:ext>
              </a:extLst>
            </p:cNvPr>
            <p:cNvSpPr txBox="1"/>
            <p:nvPr/>
          </p:nvSpPr>
          <p:spPr>
            <a:xfrm>
              <a:off x="822702" y="1972911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1" name="object 15">
              <a:extLst>
                <a:ext uri="{FF2B5EF4-FFF2-40B4-BE49-F238E27FC236}">
                  <a16:creationId xmlns:a16="http://schemas.microsoft.com/office/drawing/2014/main" id="{1D92A28B-C5E8-4B05-BCAC-F1ADAD28F990}"/>
                </a:ext>
              </a:extLst>
            </p:cNvPr>
            <p:cNvSpPr txBox="1"/>
            <p:nvPr/>
          </p:nvSpPr>
          <p:spPr>
            <a:xfrm>
              <a:off x="822702" y="2200845"/>
              <a:ext cx="8035837" cy="535596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2" name="object 14">
              <a:extLst>
                <a:ext uri="{FF2B5EF4-FFF2-40B4-BE49-F238E27FC236}">
                  <a16:creationId xmlns:a16="http://schemas.microsoft.com/office/drawing/2014/main" id="{10E8A7C5-44B9-4745-AC33-5EBB2EFAA35A}"/>
                </a:ext>
              </a:extLst>
            </p:cNvPr>
            <p:cNvSpPr txBox="1"/>
            <p:nvPr/>
          </p:nvSpPr>
          <p:spPr>
            <a:xfrm>
              <a:off x="822702" y="2736442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3" name="object 13">
              <a:extLst>
                <a:ext uri="{FF2B5EF4-FFF2-40B4-BE49-F238E27FC236}">
                  <a16:creationId xmlns:a16="http://schemas.microsoft.com/office/drawing/2014/main" id="{6A403CA6-7FAA-4D5F-BD09-708615F229CC}"/>
                </a:ext>
              </a:extLst>
            </p:cNvPr>
            <p:cNvSpPr txBox="1"/>
            <p:nvPr/>
          </p:nvSpPr>
          <p:spPr>
            <a:xfrm>
              <a:off x="822702" y="2964375"/>
              <a:ext cx="8035837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4" name="object 12">
              <a:extLst>
                <a:ext uri="{FF2B5EF4-FFF2-40B4-BE49-F238E27FC236}">
                  <a16:creationId xmlns:a16="http://schemas.microsoft.com/office/drawing/2014/main" id="{DE516A37-6EBA-4F8A-AFCD-4BEFD4E555CD}"/>
                </a:ext>
              </a:extLst>
            </p:cNvPr>
            <p:cNvSpPr txBox="1"/>
            <p:nvPr/>
          </p:nvSpPr>
          <p:spPr>
            <a:xfrm>
              <a:off x="822702" y="3192308"/>
              <a:ext cx="8035837" cy="22685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5" name="object 11">
              <a:extLst>
                <a:ext uri="{FF2B5EF4-FFF2-40B4-BE49-F238E27FC236}">
                  <a16:creationId xmlns:a16="http://schemas.microsoft.com/office/drawing/2014/main" id="{C977989E-337E-47F7-AD46-C28FA0271E86}"/>
                </a:ext>
              </a:extLst>
            </p:cNvPr>
            <p:cNvSpPr txBox="1"/>
            <p:nvPr/>
          </p:nvSpPr>
          <p:spPr>
            <a:xfrm>
              <a:off x="822702" y="3419162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6" name="object 10">
              <a:extLst>
                <a:ext uri="{FF2B5EF4-FFF2-40B4-BE49-F238E27FC236}">
                  <a16:creationId xmlns:a16="http://schemas.microsoft.com/office/drawing/2014/main" id="{40C28CB6-40BF-4F42-99E2-9CE2C4528065}"/>
                </a:ext>
              </a:extLst>
            </p:cNvPr>
            <p:cNvSpPr txBox="1"/>
            <p:nvPr/>
          </p:nvSpPr>
          <p:spPr>
            <a:xfrm>
              <a:off x="4589092" y="3419162"/>
              <a:ext cx="377001" cy="1989945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7" name="object 9">
              <a:extLst>
                <a:ext uri="{FF2B5EF4-FFF2-40B4-BE49-F238E27FC236}">
                  <a16:creationId xmlns:a16="http://schemas.microsoft.com/office/drawing/2014/main" id="{1C5858DF-5F3B-4A98-B665-818C5D742F0A}"/>
                </a:ext>
              </a:extLst>
            </p:cNvPr>
            <p:cNvSpPr txBox="1"/>
            <p:nvPr/>
          </p:nvSpPr>
          <p:spPr>
            <a:xfrm>
              <a:off x="4966094" y="3419162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8" name="object 8">
              <a:extLst>
                <a:ext uri="{FF2B5EF4-FFF2-40B4-BE49-F238E27FC236}">
                  <a16:creationId xmlns:a16="http://schemas.microsoft.com/office/drawing/2014/main" id="{F3803DBB-7CF0-4D7F-B7A9-39E3A524FF7A}"/>
                </a:ext>
              </a:extLst>
            </p:cNvPr>
            <p:cNvSpPr txBox="1"/>
            <p:nvPr/>
          </p:nvSpPr>
          <p:spPr>
            <a:xfrm>
              <a:off x="822702" y="3647095"/>
              <a:ext cx="3766390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79" name="object 7">
              <a:extLst>
                <a:ext uri="{FF2B5EF4-FFF2-40B4-BE49-F238E27FC236}">
                  <a16:creationId xmlns:a16="http://schemas.microsoft.com/office/drawing/2014/main" id="{699D4FC9-5EBC-4D3B-9C41-4A8BA026E06A}"/>
                </a:ext>
              </a:extLst>
            </p:cNvPr>
            <p:cNvSpPr txBox="1"/>
            <p:nvPr/>
          </p:nvSpPr>
          <p:spPr>
            <a:xfrm>
              <a:off x="4966094" y="3647095"/>
              <a:ext cx="3892445" cy="227933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0" name="object 6">
              <a:extLst>
                <a:ext uri="{FF2B5EF4-FFF2-40B4-BE49-F238E27FC236}">
                  <a16:creationId xmlns:a16="http://schemas.microsoft.com/office/drawing/2014/main" id="{90DC1852-5544-4DD5-A00B-146783E987AF}"/>
                </a:ext>
              </a:extLst>
            </p:cNvPr>
            <p:cNvSpPr txBox="1"/>
            <p:nvPr/>
          </p:nvSpPr>
          <p:spPr>
            <a:xfrm>
              <a:off x="822702" y="3875028"/>
              <a:ext cx="3766390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1" name="object 5">
              <a:extLst>
                <a:ext uri="{FF2B5EF4-FFF2-40B4-BE49-F238E27FC236}">
                  <a16:creationId xmlns:a16="http://schemas.microsoft.com/office/drawing/2014/main" id="{6FEF56DD-6AE8-4678-956E-348E7A811DE8}"/>
                </a:ext>
              </a:extLst>
            </p:cNvPr>
            <p:cNvSpPr txBox="1"/>
            <p:nvPr/>
          </p:nvSpPr>
          <p:spPr>
            <a:xfrm>
              <a:off x="4966094" y="3875028"/>
              <a:ext cx="3892445" cy="22669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2" name="object 4">
              <a:extLst>
                <a:ext uri="{FF2B5EF4-FFF2-40B4-BE49-F238E27FC236}">
                  <a16:creationId xmlns:a16="http://schemas.microsoft.com/office/drawing/2014/main" id="{D7E44245-3373-4D7B-AD73-043F2A8F5B2A}"/>
                </a:ext>
              </a:extLst>
            </p:cNvPr>
            <p:cNvSpPr txBox="1"/>
            <p:nvPr/>
          </p:nvSpPr>
          <p:spPr>
            <a:xfrm>
              <a:off x="822702" y="4101728"/>
              <a:ext cx="3766390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3" name="object 3">
              <a:extLst>
                <a:ext uri="{FF2B5EF4-FFF2-40B4-BE49-F238E27FC236}">
                  <a16:creationId xmlns:a16="http://schemas.microsoft.com/office/drawing/2014/main" id="{C42823FD-3876-4A25-BAFA-2AE51ABAD502}"/>
                </a:ext>
              </a:extLst>
            </p:cNvPr>
            <p:cNvSpPr txBox="1"/>
            <p:nvPr/>
          </p:nvSpPr>
          <p:spPr>
            <a:xfrm>
              <a:off x="4966094" y="4101728"/>
              <a:ext cx="3892445" cy="1307379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  <p:sp>
          <p:nvSpPr>
            <p:cNvPr id="1484" name="object 2">
              <a:extLst>
                <a:ext uri="{FF2B5EF4-FFF2-40B4-BE49-F238E27FC236}">
                  <a16:creationId xmlns:a16="http://schemas.microsoft.com/office/drawing/2014/main" id="{0E9531BA-A36F-44A5-AAEC-D9A2A7D8889F}"/>
                </a:ext>
              </a:extLst>
            </p:cNvPr>
            <p:cNvSpPr txBox="1"/>
            <p:nvPr/>
          </p:nvSpPr>
          <p:spPr>
            <a:xfrm>
              <a:off x="2600621" y="1723871"/>
              <a:ext cx="77559" cy="152400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pPr marL="25400">
                <a:lnSpc>
                  <a:spcPts val="1000"/>
                </a:lnSpc>
              </a:pPr>
              <a:endParaRPr sz="1000"/>
            </a:p>
          </p:txBody>
        </p:sp>
      </p:grpSp>
      <p:sp>
        <p:nvSpPr>
          <p:cNvPr id="1485" name="Oval 1484">
            <a:extLst>
              <a:ext uri="{FF2B5EF4-FFF2-40B4-BE49-F238E27FC236}">
                <a16:creationId xmlns:a16="http://schemas.microsoft.com/office/drawing/2014/main" id="{AB5777C7-D75E-4392-BB6C-83372C359139}"/>
              </a:ext>
            </a:extLst>
          </p:cNvPr>
          <p:cNvSpPr/>
          <p:nvPr/>
        </p:nvSpPr>
        <p:spPr>
          <a:xfrm>
            <a:off x="1697736" y="1344168"/>
            <a:ext cx="3273552" cy="2176272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noFill/>
            </a:endParaRPr>
          </a:p>
        </p:txBody>
      </p:sp>
      <p:sp>
        <p:nvSpPr>
          <p:cNvPr id="1486" name="Oval Callout 33">
            <a:extLst>
              <a:ext uri="{FF2B5EF4-FFF2-40B4-BE49-F238E27FC236}">
                <a16:creationId xmlns:a16="http://schemas.microsoft.com/office/drawing/2014/main" id="{DC2414D9-D18E-4AC4-8719-5C1BF9571C2B}"/>
              </a:ext>
            </a:extLst>
          </p:cNvPr>
          <p:cNvSpPr/>
          <p:nvPr/>
        </p:nvSpPr>
        <p:spPr>
          <a:xfrm>
            <a:off x="4322064" y="975326"/>
            <a:ext cx="2065280" cy="1039861"/>
          </a:xfrm>
          <a:prstGeom prst="wedgeEllipseCallout">
            <a:avLst>
              <a:gd name="adj1" fmla="val -45021"/>
              <a:gd name="adj2" fmla="val 59477"/>
            </a:avLst>
          </a:prstGeom>
          <a:solidFill>
            <a:srgbClr val="BFCC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>
                <a:solidFill>
                  <a:srgbClr val="002060"/>
                </a:solidFill>
              </a:rPr>
              <a:t>Domain </a:t>
            </a:r>
          </a:p>
          <a:p>
            <a:pPr algn="ctr"/>
            <a:r>
              <a:rPr lang="en-GB" sz="1200" dirty="0">
                <a:solidFill>
                  <a:srgbClr val="002060"/>
                </a:solidFill>
              </a:rPr>
              <a:t>dan </a:t>
            </a:r>
          </a:p>
          <a:p>
            <a:pPr algn="ctr"/>
            <a:r>
              <a:rPr lang="en-GB" sz="1200" dirty="0" err="1">
                <a:solidFill>
                  <a:srgbClr val="002060"/>
                </a:solidFill>
              </a:rPr>
              <a:t>tujuan</a:t>
            </a:r>
            <a:r>
              <a:rPr lang="en-GB" sz="1200" dirty="0">
                <a:solidFill>
                  <a:srgbClr val="002060"/>
                </a:solidFill>
              </a:rPr>
              <a:t> tata Kelola / </a:t>
            </a:r>
            <a:r>
              <a:rPr lang="en-GB" sz="1200" dirty="0" err="1">
                <a:solidFill>
                  <a:srgbClr val="002060"/>
                </a:solidFill>
              </a:rPr>
              <a:t>manajemen</a:t>
            </a:r>
            <a:endParaRPr lang="en-GB" sz="1200" dirty="0">
              <a:solidFill>
                <a:srgbClr val="002060"/>
              </a:solidFill>
            </a:endParaRPr>
          </a:p>
        </p:txBody>
      </p:sp>
      <p:sp>
        <p:nvSpPr>
          <p:cNvPr id="1488" name="Oval Callout 27">
            <a:extLst>
              <a:ext uri="{FF2B5EF4-FFF2-40B4-BE49-F238E27FC236}">
                <a16:creationId xmlns:a16="http://schemas.microsoft.com/office/drawing/2014/main" id="{984C3FB7-773F-4BAC-9AE3-EB320EB687C8}"/>
              </a:ext>
            </a:extLst>
          </p:cNvPr>
          <p:cNvSpPr/>
          <p:nvPr/>
        </p:nvSpPr>
        <p:spPr>
          <a:xfrm>
            <a:off x="6912443" y="824238"/>
            <a:ext cx="2065280" cy="1039861"/>
          </a:xfrm>
          <a:prstGeom prst="wedgeEllipseCallout">
            <a:avLst>
              <a:gd name="adj1" fmla="val 41086"/>
              <a:gd name="adj2" fmla="val 58449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Fokus</a:t>
            </a:r>
            <a:r>
              <a:rPr lang="en-GB" sz="1200" dirty="0"/>
              <a:t> Area:</a:t>
            </a:r>
          </a:p>
          <a:p>
            <a:pPr algn="ctr"/>
            <a:r>
              <a:rPr lang="en-GB" sz="1200" dirty="0" err="1"/>
              <a:t>Topik</a:t>
            </a:r>
            <a:r>
              <a:rPr lang="en-GB" sz="1200" dirty="0"/>
              <a:t> </a:t>
            </a:r>
            <a:r>
              <a:rPr lang="en-GB" sz="1200" dirty="0" err="1"/>
              <a:t>atau</a:t>
            </a:r>
            <a:r>
              <a:rPr lang="en-GB" sz="1200" dirty="0"/>
              <a:t> </a:t>
            </a:r>
            <a:r>
              <a:rPr lang="en-GB" sz="1200" dirty="0" err="1"/>
              <a:t>isu</a:t>
            </a:r>
            <a:r>
              <a:rPr lang="en-GB" sz="1200" dirty="0"/>
              <a:t> </a:t>
            </a:r>
            <a:r>
              <a:rPr lang="en-GB" sz="1200" dirty="0" err="1"/>
              <a:t>tertentu</a:t>
            </a:r>
            <a:endParaRPr lang="en-GB" sz="1200" dirty="0"/>
          </a:p>
        </p:txBody>
      </p:sp>
      <p:sp>
        <p:nvSpPr>
          <p:cNvPr id="1497" name="Oval 1496">
            <a:extLst>
              <a:ext uri="{FF2B5EF4-FFF2-40B4-BE49-F238E27FC236}">
                <a16:creationId xmlns:a16="http://schemas.microsoft.com/office/drawing/2014/main" id="{70CA7DB5-3EA2-4A3F-B852-BA3FF4FF406C}"/>
              </a:ext>
            </a:extLst>
          </p:cNvPr>
          <p:cNvSpPr/>
          <p:nvPr/>
        </p:nvSpPr>
        <p:spPr>
          <a:xfrm>
            <a:off x="1761744" y="3584448"/>
            <a:ext cx="3995928" cy="2688336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98" name="TextBox 1497">
            <a:extLst>
              <a:ext uri="{FF2B5EF4-FFF2-40B4-BE49-F238E27FC236}">
                <a16:creationId xmlns:a16="http://schemas.microsoft.com/office/drawing/2014/main" id="{1B5664A0-51A9-48C5-B99A-C8DD822D8A24}"/>
              </a:ext>
            </a:extLst>
          </p:cNvPr>
          <p:cNvSpPr txBox="1"/>
          <p:nvPr/>
        </p:nvSpPr>
        <p:spPr>
          <a:xfrm>
            <a:off x="2890047" y="5882676"/>
            <a:ext cx="1599220" cy="307777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400" b="1" dirty="0" err="1"/>
              <a:t>Tujuan</a:t>
            </a:r>
            <a:r>
              <a:rPr lang="en-ID" sz="1400" b="1" dirty="0"/>
              <a:t> Perusahaan</a:t>
            </a:r>
          </a:p>
        </p:txBody>
      </p:sp>
      <p:sp>
        <p:nvSpPr>
          <p:cNvPr id="1499" name="Oval 1498">
            <a:extLst>
              <a:ext uri="{FF2B5EF4-FFF2-40B4-BE49-F238E27FC236}">
                <a16:creationId xmlns:a16="http://schemas.microsoft.com/office/drawing/2014/main" id="{AFD04928-A758-4D53-8FB5-636932C7C483}"/>
              </a:ext>
            </a:extLst>
          </p:cNvPr>
          <p:cNvSpPr/>
          <p:nvPr/>
        </p:nvSpPr>
        <p:spPr>
          <a:xfrm>
            <a:off x="6096000" y="3520440"/>
            <a:ext cx="4260032" cy="2825496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500" name="TextBox 1499">
            <a:extLst>
              <a:ext uri="{FF2B5EF4-FFF2-40B4-BE49-F238E27FC236}">
                <a16:creationId xmlns:a16="http://schemas.microsoft.com/office/drawing/2014/main" id="{4654A4A8-A7D9-435C-88AB-E27D9F0E5356}"/>
              </a:ext>
            </a:extLst>
          </p:cNvPr>
          <p:cNvSpPr txBox="1"/>
          <p:nvPr/>
        </p:nvSpPr>
        <p:spPr>
          <a:xfrm>
            <a:off x="7240842" y="5900928"/>
            <a:ext cx="1713418" cy="307777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400" b="1" dirty="0" err="1"/>
              <a:t>Tujuan</a:t>
            </a:r>
            <a:r>
              <a:rPr lang="en-ID" sz="1400" b="1" dirty="0"/>
              <a:t> </a:t>
            </a:r>
            <a:r>
              <a:rPr lang="en-ID" sz="1400" b="1" dirty="0" err="1"/>
              <a:t>Penyelarasan</a:t>
            </a:r>
            <a:endParaRPr lang="en-ID" sz="1400" b="1" dirty="0"/>
          </a:p>
        </p:txBody>
      </p:sp>
    </p:spTree>
    <p:extLst>
      <p:ext uri="{BB962C8B-B14F-4D97-AF65-F5344CB8AC3E}">
        <p14:creationId xmlns:p14="http://schemas.microsoft.com/office/powerpoint/2010/main" val="179337050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5057" y="31750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1487" name="Picture 1486">
            <a:extLst>
              <a:ext uri="{FF2B5EF4-FFF2-40B4-BE49-F238E27FC236}">
                <a16:creationId xmlns:a16="http://schemas.microsoft.com/office/drawing/2014/main" id="{0DB61041-A0CF-4A9B-9881-DE1796E405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968" y="1097280"/>
            <a:ext cx="7710015" cy="5728970"/>
          </a:xfrm>
          <a:prstGeom prst="rect">
            <a:avLst/>
          </a:prstGeom>
        </p:spPr>
      </p:pic>
      <p:sp>
        <p:nvSpPr>
          <p:cNvPr id="1501" name="Oval Callout 34">
            <a:extLst>
              <a:ext uri="{FF2B5EF4-FFF2-40B4-BE49-F238E27FC236}">
                <a16:creationId xmlns:a16="http://schemas.microsoft.com/office/drawing/2014/main" id="{49FC2E79-C7B8-413D-9783-B0BB1F7A686F}"/>
              </a:ext>
            </a:extLst>
          </p:cNvPr>
          <p:cNvSpPr/>
          <p:nvPr/>
        </p:nvSpPr>
        <p:spPr>
          <a:xfrm>
            <a:off x="5987796" y="124871"/>
            <a:ext cx="1598677" cy="1039861"/>
          </a:xfrm>
          <a:prstGeom prst="wedgeEllipseCallout">
            <a:avLst>
              <a:gd name="adj1" fmla="val -188912"/>
              <a:gd name="adj2" fmla="val 58809"/>
            </a:avLst>
          </a:prstGeom>
          <a:solidFill>
            <a:srgbClr val="F1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 dirty="0" err="1">
                <a:solidFill>
                  <a:srgbClr val="C84E00"/>
                </a:solidFill>
              </a:rPr>
              <a:t>Komponen</a:t>
            </a:r>
            <a:r>
              <a:rPr lang="en-GB" sz="1400" b="1" dirty="0">
                <a:solidFill>
                  <a:srgbClr val="C84E00"/>
                </a:solidFill>
              </a:rPr>
              <a:t> Proses</a:t>
            </a:r>
          </a:p>
        </p:txBody>
      </p:sp>
    </p:spTree>
    <p:extLst>
      <p:ext uri="{BB962C8B-B14F-4D97-AF65-F5344CB8AC3E}">
        <p14:creationId xmlns:p14="http://schemas.microsoft.com/office/powerpoint/2010/main" val="19766205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17981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1487" name="Picture 1486">
            <a:extLst>
              <a:ext uri="{FF2B5EF4-FFF2-40B4-BE49-F238E27FC236}">
                <a16:creationId xmlns:a16="http://schemas.microsoft.com/office/drawing/2014/main" id="{0DB61041-A0CF-4A9B-9881-DE1796E405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968" y="1097280"/>
            <a:ext cx="7710015" cy="5728970"/>
          </a:xfrm>
          <a:prstGeom prst="rect">
            <a:avLst/>
          </a:prstGeom>
        </p:spPr>
      </p:pic>
      <p:sp>
        <p:nvSpPr>
          <p:cNvPr id="1501" name="Oval Callout 34">
            <a:extLst>
              <a:ext uri="{FF2B5EF4-FFF2-40B4-BE49-F238E27FC236}">
                <a16:creationId xmlns:a16="http://schemas.microsoft.com/office/drawing/2014/main" id="{49FC2E79-C7B8-413D-9783-B0BB1F7A686F}"/>
              </a:ext>
            </a:extLst>
          </p:cNvPr>
          <p:cNvSpPr/>
          <p:nvPr/>
        </p:nvSpPr>
        <p:spPr>
          <a:xfrm>
            <a:off x="5987796" y="124871"/>
            <a:ext cx="1598677" cy="1039861"/>
          </a:xfrm>
          <a:prstGeom prst="wedgeEllipseCallout">
            <a:avLst>
              <a:gd name="adj1" fmla="val -188912"/>
              <a:gd name="adj2" fmla="val 58809"/>
            </a:avLst>
          </a:prstGeom>
          <a:solidFill>
            <a:srgbClr val="F1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 dirty="0" err="1">
                <a:solidFill>
                  <a:srgbClr val="C84E00"/>
                </a:solidFill>
              </a:rPr>
              <a:t>Komponen</a:t>
            </a:r>
            <a:r>
              <a:rPr lang="en-GB" sz="1400" b="1" dirty="0">
                <a:solidFill>
                  <a:srgbClr val="C84E00"/>
                </a:solidFill>
              </a:rPr>
              <a:t> Proses</a:t>
            </a:r>
          </a:p>
        </p:txBody>
      </p:sp>
      <p:sp>
        <p:nvSpPr>
          <p:cNvPr id="1502" name="Oval Callout 27">
            <a:extLst>
              <a:ext uri="{FF2B5EF4-FFF2-40B4-BE49-F238E27FC236}">
                <a16:creationId xmlns:a16="http://schemas.microsoft.com/office/drawing/2014/main" id="{A04B2302-718F-4F1D-B2DF-2BE722C685A8}"/>
              </a:ext>
            </a:extLst>
          </p:cNvPr>
          <p:cNvSpPr/>
          <p:nvPr/>
        </p:nvSpPr>
        <p:spPr>
          <a:xfrm>
            <a:off x="1524000" y="1826792"/>
            <a:ext cx="2130552" cy="1218160"/>
          </a:xfrm>
          <a:prstGeom prst="wedgeEllipseCallout">
            <a:avLst>
              <a:gd name="adj1" fmla="val 26033"/>
              <a:gd name="adj2" fmla="val -81368"/>
            </a:avLst>
          </a:prstGeom>
          <a:solidFill>
            <a:srgbClr val="365D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100" dirty="0" err="1"/>
              <a:t>Setiap</a:t>
            </a:r>
            <a:r>
              <a:rPr lang="en-ID" sz="1100" dirty="0"/>
              <a:t> </a:t>
            </a:r>
            <a:r>
              <a:rPr lang="en-ID" sz="1100" dirty="0" err="1"/>
              <a:t>tujuan</a:t>
            </a:r>
            <a:r>
              <a:rPr lang="en-ID" sz="1100" dirty="0"/>
              <a:t> tata </a:t>
            </a:r>
            <a:r>
              <a:rPr lang="en-ID" sz="1100" dirty="0" err="1"/>
              <a:t>kelola</a:t>
            </a:r>
            <a:r>
              <a:rPr lang="en-ID" sz="1100" dirty="0"/>
              <a:t> &amp; </a:t>
            </a:r>
            <a:r>
              <a:rPr lang="en-ID" sz="1100" dirty="0" err="1"/>
              <a:t>manajemen</a:t>
            </a:r>
            <a:r>
              <a:rPr lang="en-ID" sz="1100" dirty="0"/>
              <a:t> </a:t>
            </a:r>
            <a:r>
              <a:rPr lang="en-ID" sz="1100" dirty="0" err="1"/>
              <a:t>mencakup</a:t>
            </a:r>
            <a:r>
              <a:rPr lang="en-ID" sz="1100" dirty="0"/>
              <a:t> </a:t>
            </a:r>
            <a:r>
              <a:rPr lang="en-ID" sz="1100" dirty="0" err="1"/>
              <a:t>beberapa</a:t>
            </a:r>
            <a:r>
              <a:rPr lang="en-ID" sz="1100" dirty="0"/>
              <a:t> </a:t>
            </a:r>
            <a:r>
              <a:rPr lang="en-ID" sz="1100" dirty="0" err="1"/>
              <a:t>praktik</a:t>
            </a:r>
            <a:r>
              <a:rPr lang="en-ID" sz="1100" dirty="0"/>
              <a:t> proses</a:t>
            </a:r>
            <a:endParaRPr lang="en-GB" sz="1100" dirty="0"/>
          </a:p>
        </p:txBody>
      </p:sp>
    </p:spTree>
    <p:extLst>
      <p:ext uri="{BB962C8B-B14F-4D97-AF65-F5344CB8AC3E}">
        <p14:creationId xmlns:p14="http://schemas.microsoft.com/office/powerpoint/2010/main" val="366653126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1995" y="5409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1487" name="Picture 1486">
            <a:extLst>
              <a:ext uri="{FF2B5EF4-FFF2-40B4-BE49-F238E27FC236}">
                <a16:creationId xmlns:a16="http://schemas.microsoft.com/office/drawing/2014/main" id="{0DB61041-A0CF-4A9B-9881-DE1796E405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968" y="1097280"/>
            <a:ext cx="7710015" cy="5728970"/>
          </a:xfrm>
          <a:prstGeom prst="rect">
            <a:avLst/>
          </a:prstGeom>
        </p:spPr>
      </p:pic>
      <p:sp>
        <p:nvSpPr>
          <p:cNvPr id="1501" name="Oval Callout 34">
            <a:extLst>
              <a:ext uri="{FF2B5EF4-FFF2-40B4-BE49-F238E27FC236}">
                <a16:creationId xmlns:a16="http://schemas.microsoft.com/office/drawing/2014/main" id="{49FC2E79-C7B8-413D-9783-B0BB1F7A686F}"/>
              </a:ext>
            </a:extLst>
          </p:cNvPr>
          <p:cNvSpPr/>
          <p:nvPr/>
        </p:nvSpPr>
        <p:spPr>
          <a:xfrm>
            <a:off x="5987796" y="124871"/>
            <a:ext cx="1598677" cy="1039861"/>
          </a:xfrm>
          <a:prstGeom prst="wedgeEllipseCallout">
            <a:avLst>
              <a:gd name="adj1" fmla="val -188912"/>
              <a:gd name="adj2" fmla="val 58809"/>
            </a:avLst>
          </a:prstGeom>
          <a:solidFill>
            <a:srgbClr val="F1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 dirty="0" err="1">
                <a:solidFill>
                  <a:srgbClr val="C84E00"/>
                </a:solidFill>
              </a:rPr>
              <a:t>Komponen</a:t>
            </a:r>
            <a:r>
              <a:rPr lang="en-GB" sz="1400" b="1" dirty="0">
                <a:solidFill>
                  <a:srgbClr val="C84E00"/>
                </a:solidFill>
              </a:rPr>
              <a:t> Proses</a:t>
            </a:r>
          </a:p>
        </p:txBody>
      </p:sp>
      <p:sp>
        <p:nvSpPr>
          <p:cNvPr id="1502" name="Oval Callout 27">
            <a:extLst>
              <a:ext uri="{FF2B5EF4-FFF2-40B4-BE49-F238E27FC236}">
                <a16:creationId xmlns:a16="http://schemas.microsoft.com/office/drawing/2014/main" id="{A04B2302-718F-4F1D-B2DF-2BE722C685A8}"/>
              </a:ext>
            </a:extLst>
          </p:cNvPr>
          <p:cNvSpPr/>
          <p:nvPr/>
        </p:nvSpPr>
        <p:spPr>
          <a:xfrm>
            <a:off x="1524000" y="1826792"/>
            <a:ext cx="2130552" cy="1218160"/>
          </a:xfrm>
          <a:prstGeom prst="wedgeEllipseCallout">
            <a:avLst>
              <a:gd name="adj1" fmla="val 26033"/>
              <a:gd name="adj2" fmla="val -81368"/>
            </a:avLst>
          </a:prstGeom>
          <a:solidFill>
            <a:srgbClr val="365D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100" dirty="0" err="1"/>
              <a:t>Setiap</a:t>
            </a:r>
            <a:r>
              <a:rPr lang="en-ID" sz="1100" dirty="0"/>
              <a:t> </a:t>
            </a:r>
            <a:r>
              <a:rPr lang="en-ID" sz="1100" dirty="0" err="1"/>
              <a:t>tujuan</a:t>
            </a:r>
            <a:r>
              <a:rPr lang="en-ID" sz="1100" dirty="0"/>
              <a:t> tata </a:t>
            </a:r>
            <a:r>
              <a:rPr lang="en-ID" sz="1100" dirty="0" err="1"/>
              <a:t>kelola</a:t>
            </a:r>
            <a:r>
              <a:rPr lang="en-ID" sz="1100" dirty="0"/>
              <a:t> &amp; </a:t>
            </a:r>
            <a:r>
              <a:rPr lang="en-ID" sz="1100" dirty="0" err="1"/>
              <a:t>manajemen</a:t>
            </a:r>
            <a:r>
              <a:rPr lang="en-ID" sz="1100" dirty="0"/>
              <a:t> </a:t>
            </a:r>
            <a:r>
              <a:rPr lang="en-ID" sz="1100" dirty="0" err="1"/>
              <a:t>mencakup</a:t>
            </a:r>
            <a:r>
              <a:rPr lang="en-ID" sz="1100" dirty="0"/>
              <a:t> </a:t>
            </a:r>
            <a:r>
              <a:rPr lang="en-ID" sz="1100" dirty="0" err="1"/>
              <a:t>beberapa</a:t>
            </a:r>
            <a:r>
              <a:rPr lang="en-ID" sz="1100" dirty="0"/>
              <a:t> </a:t>
            </a:r>
            <a:r>
              <a:rPr lang="en-ID" sz="1100" dirty="0" err="1"/>
              <a:t>praktik</a:t>
            </a:r>
            <a:r>
              <a:rPr lang="en-ID" sz="1100" dirty="0"/>
              <a:t> proses</a:t>
            </a:r>
            <a:endParaRPr lang="en-GB" sz="1100" dirty="0"/>
          </a:p>
        </p:txBody>
      </p:sp>
      <p:sp>
        <p:nvSpPr>
          <p:cNvPr id="1503" name="Oval Callout 27">
            <a:extLst>
              <a:ext uri="{FF2B5EF4-FFF2-40B4-BE49-F238E27FC236}">
                <a16:creationId xmlns:a16="http://schemas.microsoft.com/office/drawing/2014/main" id="{2B185323-501C-471C-911C-4C49FE0048A6}"/>
              </a:ext>
            </a:extLst>
          </p:cNvPr>
          <p:cNvSpPr/>
          <p:nvPr/>
        </p:nvSpPr>
        <p:spPr>
          <a:xfrm>
            <a:off x="7217664" y="1695728"/>
            <a:ext cx="2903318" cy="1733272"/>
          </a:xfrm>
          <a:prstGeom prst="wedgeEllipseCallout">
            <a:avLst>
              <a:gd name="adj1" fmla="val -57451"/>
              <a:gd name="adj2" fmla="val -64662"/>
            </a:avLst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dirty="0" err="1"/>
              <a:t>Sejumlah</a:t>
            </a:r>
            <a:r>
              <a:rPr lang="en-ID" sz="1200" dirty="0"/>
              <a:t> </a:t>
            </a:r>
            <a:r>
              <a:rPr lang="en-ID" sz="1200" dirty="0" err="1"/>
              <a:t>metrik</a:t>
            </a:r>
            <a:r>
              <a:rPr lang="en-ID" sz="1200" dirty="0"/>
              <a:t> </a:t>
            </a:r>
            <a:r>
              <a:rPr lang="en-ID" sz="1200" dirty="0" err="1"/>
              <a:t>menyertai</a:t>
            </a:r>
            <a:r>
              <a:rPr lang="en-ID" sz="1200" dirty="0"/>
              <a:t> </a:t>
            </a:r>
            <a:r>
              <a:rPr lang="en-ID" sz="1200" dirty="0" err="1"/>
              <a:t>setiap</a:t>
            </a:r>
            <a:r>
              <a:rPr lang="en-ID" sz="1200" dirty="0"/>
              <a:t> </a:t>
            </a:r>
            <a:r>
              <a:rPr lang="en-ID" sz="1200" dirty="0" err="1"/>
              <a:t>praktik</a:t>
            </a:r>
            <a:r>
              <a:rPr lang="en-ID" sz="1200" dirty="0"/>
              <a:t> proses, </a:t>
            </a:r>
            <a:r>
              <a:rPr lang="en-ID" sz="1200" dirty="0" err="1"/>
              <a:t>untuk</a:t>
            </a:r>
            <a:r>
              <a:rPr lang="en-ID" sz="1200" dirty="0"/>
              <a:t> </a:t>
            </a:r>
            <a:r>
              <a:rPr lang="en-ID" sz="1200" dirty="0" err="1"/>
              <a:t>mengukur</a:t>
            </a:r>
            <a:r>
              <a:rPr lang="en-ID" sz="1200" dirty="0"/>
              <a:t> </a:t>
            </a:r>
            <a:r>
              <a:rPr lang="en-ID" sz="1200" dirty="0" err="1"/>
              <a:t>pencapaian</a:t>
            </a:r>
            <a:r>
              <a:rPr lang="en-ID" sz="1200" dirty="0"/>
              <a:t> </a:t>
            </a:r>
            <a:r>
              <a:rPr lang="en-ID" sz="1200" dirty="0" err="1"/>
              <a:t>praktik</a:t>
            </a:r>
            <a:r>
              <a:rPr lang="en-ID" sz="1200" dirty="0"/>
              <a:t> dan </a:t>
            </a:r>
            <a:r>
              <a:rPr lang="en-ID" sz="1200" dirty="0" err="1"/>
              <a:t>kontribusinya</a:t>
            </a:r>
            <a:r>
              <a:rPr lang="en-ID" sz="1200" dirty="0"/>
              <a:t> </a:t>
            </a:r>
            <a:r>
              <a:rPr lang="en-ID" sz="1200" dirty="0" err="1"/>
              <a:t>bagi</a:t>
            </a:r>
            <a:r>
              <a:rPr lang="en-ID" sz="1200" dirty="0"/>
              <a:t> </a:t>
            </a:r>
            <a:r>
              <a:rPr lang="en-ID" sz="1200" dirty="0" err="1"/>
              <a:t>pencapaian</a:t>
            </a:r>
            <a:r>
              <a:rPr lang="en-ID" sz="1200" dirty="0"/>
              <a:t> </a:t>
            </a:r>
            <a:r>
              <a:rPr lang="en-ID" sz="1200" dirty="0" err="1"/>
              <a:t>tujuan</a:t>
            </a:r>
            <a:r>
              <a:rPr lang="en-ID" sz="1200" dirty="0"/>
              <a:t> </a:t>
            </a:r>
            <a:r>
              <a:rPr lang="en-ID" sz="1200" dirty="0" err="1"/>
              <a:t>keseluruhan</a:t>
            </a:r>
            <a:r>
              <a:rPr lang="en-ID" sz="1200" dirty="0"/>
              <a:t> </a:t>
            </a:r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15047660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1487" name="Picture 1486">
            <a:extLst>
              <a:ext uri="{FF2B5EF4-FFF2-40B4-BE49-F238E27FC236}">
                <a16:creationId xmlns:a16="http://schemas.microsoft.com/office/drawing/2014/main" id="{0DB61041-A0CF-4A9B-9881-DE1796E405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968" y="1097280"/>
            <a:ext cx="7710015" cy="5728970"/>
          </a:xfrm>
          <a:prstGeom prst="rect">
            <a:avLst/>
          </a:prstGeom>
        </p:spPr>
      </p:pic>
      <p:sp>
        <p:nvSpPr>
          <p:cNvPr id="1504" name="Oval Callout 34">
            <a:extLst>
              <a:ext uri="{FF2B5EF4-FFF2-40B4-BE49-F238E27FC236}">
                <a16:creationId xmlns:a16="http://schemas.microsoft.com/office/drawing/2014/main" id="{4DF6B85A-6655-41DD-9CAC-4E9F7C5D9761}"/>
              </a:ext>
            </a:extLst>
          </p:cNvPr>
          <p:cNvSpPr/>
          <p:nvPr/>
        </p:nvSpPr>
        <p:spPr>
          <a:xfrm>
            <a:off x="4974337" y="3313587"/>
            <a:ext cx="2065280" cy="1039861"/>
          </a:xfrm>
          <a:prstGeom prst="wedgeEllipseCallout">
            <a:avLst>
              <a:gd name="adj1" fmla="val -130927"/>
              <a:gd name="adj2" fmla="val -116182"/>
            </a:avLst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dirty="0" err="1">
                <a:solidFill>
                  <a:srgbClr val="002060"/>
                </a:solidFill>
              </a:rPr>
              <a:t>Setiap</a:t>
            </a:r>
            <a:r>
              <a:rPr lang="en-ID" sz="1200" dirty="0">
                <a:solidFill>
                  <a:srgbClr val="002060"/>
                </a:solidFill>
              </a:rPr>
              <a:t> proses </a:t>
            </a:r>
            <a:r>
              <a:rPr lang="en-ID" sz="1200" dirty="0" err="1">
                <a:solidFill>
                  <a:srgbClr val="002060"/>
                </a:solidFill>
              </a:rPr>
              <a:t>memiliki</a:t>
            </a:r>
            <a:r>
              <a:rPr lang="en-ID" sz="1200" dirty="0">
                <a:solidFill>
                  <a:srgbClr val="002060"/>
                </a:solidFill>
              </a:rPr>
              <a:t> </a:t>
            </a:r>
            <a:r>
              <a:rPr lang="en-ID" sz="1200" dirty="0" err="1">
                <a:solidFill>
                  <a:srgbClr val="002060"/>
                </a:solidFill>
              </a:rPr>
              <a:t>satu</a:t>
            </a:r>
            <a:r>
              <a:rPr lang="en-ID" sz="1200" dirty="0">
                <a:solidFill>
                  <a:srgbClr val="002060"/>
                </a:solidFill>
              </a:rPr>
              <a:t> </a:t>
            </a:r>
            <a:r>
              <a:rPr lang="en-ID" sz="1200" dirty="0" err="1">
                <a:solidFill>
                  <a:srgbClr val="002060"/>
                </a:solidFill>
              </a:rPr>
              <a:t>atau</a:t>
            </a:r>
            <a:r>
              <a:rPr lang="en-ID" sz="1200" dirty="0">
                <a:solidFill>
                  <a:srgbClr val="002060"/>
                </a:solidFill>
              </a:rPr>
              <a:t> </a:t>
            </a:r>
            <a:r>
              <a:rPr lang="en-ID" sz="1200" dirty="0" err="1">
                <a:solidFill>
                  <a:srgbClr val="002060"/>
                </a:solidFill>
              </a:rPr>
              <a:t>lebih</a:t>
            </a:r>
            <a:r>
              <a:rPr lang="en-ID" sz="1200" dirty="0">
                <a:solidFill>
                  <a:srgbClr val="002060"/>
                </a:solidFill>
              </a:rPr>
              <a:t> </a:t>
            </a:r>
            <a:r>
              <a:rPr lang="en-ID" sz="1200" dirty="0" err="1">
                <a:solidFill>
                  <a:srgbClr val="002060"/>
                </a:solidFill>
              </a:rPr>
              <a:t>kegiatan</a:t>
            </a:r>
            <a:r>
              <a:rPr lang="en-ID" sz="1200" dirty="0">
                <a:solidFill>
                  <a:srgbClr val="002060"/>
                </a:solidFill>
              </a:rPr>
              <a:t>. </a:t>
            </a:r>
            <a:endParaRPr lang="en-GB" sz="12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21373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750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1487" name="Picture 1486">
            <a:extLst>
              <a:ext uri="{FF2B5EF4-FFF2-40B4-BE49-F238E27FC236}">
                <a16:creationId xmlns:a16="http://schemas.microsoft.com/office/drawing/2014/main" id="{0DB61041-A0CF-4A9B-9881-DE1796E405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968" y="1097280"/>
            <a:ext cx="7710015" cy="5728970"/>
          </a:xfrm>
          <a:prstGeom prst="rect">
            <a:avLst/>
          </a:prstGeom>
        </p:spPr>
      </p:pic>
      <p:sp>
        <p:nvSpPr>
          <p:cNvPr id="1505" name="Oval 1504">
            <a:extLst>
              <a:ext uri="{FF2B5EF4-FFF2-40B4-BE49-F238E27FC236}">
                <a16:creationId xmlns:a16="http://schemas.microsoft.com/office/drawing/2014/main" id="{42EFD292-1C60-42F2-9E7C-FF2E8F5AC268}"/>
              </a:ext>
            </a:extLst>
          </p:cNvPr>
          <p:cNvSpPr/>
          <p:nvPr/>
        </p:nvSpPr>
        <p:spPr>
          <a:xfrm>
            <a:off x="8930641" y="2139696"/>
            <a:ext cx="1368389" cy="3520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8685606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7374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1487" name="Picture 1486">
            <a:extLst>
              <a:ext uri="{FF2B5EF4-FFF2-40B4-BE49-F238E27FC236}">
                <a16:creationId xmlns:a16="http://schemas.microsoft.com/office/drawing/2014/main" id="{0DB61041-A0CF-4A9B-9881-DE1796E405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968" y="1097280"/>
            <a:ext cx="7710015" cy="5728970"/>
          </a:xfrm>
          <a:prstGeom prst="rect">
            <a:avLst/>
          </a:prstGeom>
        </p:spPr>
      </p:pic>
      <p:sp>
        <p:nvSpPr>
          <p:cNvPr id="1505" name="Oval 1504">
            <a:extLst>
              <a:ext uri="{FF2B5EF4-FFF2-40B4-BE49-F238E27FC236}">
                <a16:creationId xmlns:a16="http://schemas.microsoft.com/office/drawing/2014/main" id="{42EFD292-1C60-42F2-9E7C-FF2E8F5AC268}"/>
              </a:ext>
            </a:extLst>
          </p:cNvPr>
          <p:cNvSpPr/>
          <p:nvPr/>
        </p:nvSpPr>
        <p:spPr>
          <a:xfrm>
            <a:off x="8930641" y="2139696"/>
            <a:ext cx="1368389" cy="35204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506" name="Oval Callout 27">
            <a:extLst>
              <a:ext uri="{FF2B5EF4-FFF2-40B4-BE49-F238E27FC236}">
                <a16:creationId xmlns:a16="http://schemas.microsoft.com/office/drawing/2014/main" id="{C6401532-78B5-450E-B8F1-08AB30948AE9}"/>
              </a:ext>
            </a:extLst>
          </p:cNvPr>
          <p:cNvSpPr/>
          <p:nvPr/>
        </p:nvSpPr>
        <p:spPr>
          <a:xfrm>
            <a:off x="3251666" y="3313586"/>
            <a:ext cx="3876975" cy="2135180"/>
          </a:xfrm>
          <a:prstGeom prst="wedgeEllipseCallout">
            <a:avLst>
              <a:gd name="adj1" fmla="val 108079"/>
              <a:gd name="adj2" fmla="val -83063"/>
            </a:avLst>
          </a:prstGeom>
          <a:solidFill>
            <a:srgbClr val="0066FF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i="1" dirty="0"/>
              <a:t>Tingkat </a:t>
            </a:r>
            <a:r>
              <a:rPr lang="en-ID" sz="1200" i="1" dirty="0" err="1"/>
              <a:t>kemampuan</a:t>
            </a:r>
            <a:r>
              <a:rPr lang="en-ID" sz="1200" dirty="0"/>
              <a:t> </a:t>
            </a:r>
            <a:r>
              <a:rPr lang="en-ID" sz="1200" dirty="0" err="1"/>
              <a:t>ditetapkan</a:t>
            </a:r>
            <a:r>
              <a:rPr lang="en-ID" sz="1200" dirty="0"/>
              <a:t> </a:t>
            </a:r>
            <a:r>
              <a:rPr lang="en-ID" sz="1200" dirty="0" err="1"/>
              <a:t>untuk</a:t>
            </a:r>
            <a:r>
              <a:rPr lang="en-ID" sz="1200" dirty="0"/>
              <a:t> </a:t>
            </a:r>
            <a:r>
              <a:rPr lang="en-ID" sz="1200" dirty="0" err="1"/>
              <a:t>semua</a:t>
            </a:r>
            <a:r>
              <a:rPr lang="en-ID" sz="1200" dirty="0"/>
              <a:t> </a:t>
            </a:r>
            <a:r>
              <a:rPr lang="en-ID" sz="1200" dirty="0" err="1"/>
              <a:t>kegiatan</a:t>
            </a:r>
            <a:r>
              <a:rPr lang="en-ID" sz="1200" dirty="0"/>
              <a:t> proses, </a:t>
            </a:r>
            <a:r>
              <a:rPr lang="en-ID" sz="1200" dirty="0" err="1"/>
              <a:t>memungkinkan</a:t>
            </a:r>
            <a:r>
              <a:rPr lang="en-ID" sz="1200" dirty="0"/>
              <a:t> </a:t>
            </a:r>
            <a:r>
              <a:rPr lang="en-ID" sz="1200" dirty="0" err="1"/>
              <a:t>definisi</a:t>
            </a:r>
            <a:r>
              <a:rPr lang="en-ID" sz="1200" dirty="0"/>
              <a:t> proses yang </a:t>
            </a:r>
            <a:r>
              <a:rPr lang="en-ID" sz="1200" dirty="0" err="1"/>
              <a:t>jelas</a:t>
            </a:r>
            <a:r>
              <a:rPr lang="en-ID" sz="1200" dirty="0"/>
              <a:t> pada </a:t>
            </a:r>
            <a:r>
              <a:rPr lang="en-ID" sz="1200" dirty="0" err="1"/>
              <a:t>tingkat</a:t>
            </a:r>
            <a:r>
              <a:rPr lang="en-ID" sz="1200" dirty="0"/>
              <a:t> </a:t>
            </a:r>
            <a:r>
              <a:rPr lang="en-ID" sz="1200" dirty="0" err="1"/>
              <a:t>kemampuan</a:t>
            </a:r>
            <a:r>
              <a:rPr lang="en-ID" sz="1200" dirty="0"/>
              <a:t> yang </a:t>
            </a:r>
            <a:r>
              <a:rPr lang="en-ID" sz="1200" dirty="0" err="1"/>
              <a:t>berbeda</a:t>
            </a:r>
            <a:r>
              <a:rPr lang="en-ID" sz="1200" dirty="0"/>
              <a:t>. </a:t>
            </a:r>
            <a:r>
              <a:rPr lang="en-ID" sz="1200" dirty="0" err="1"/>
              <a:t>Suatu</a:t>
            </a:r>
            <a:r>
              <a:rPr lang="en-ID" sz="1200" dirty="0"/>
              <a:t> proses </a:t>
            </a:r>
            <a:r>
              <a:rPr lang="en-ID" sz="1200" dirty="0" err="1"/>
              <a:t>mencapai</a:t>
            </a:r>
            <a:r>
              <a:rPr lang="en-ID" sz="1200" dirty="0"/>
              <a:t> </a:t>
            </a:r>
            <a:r>
              <a:rPr lang="en-ID" sz="1200" dirty="0" err="1"/>
              <a:t>tingkat</a:t>
            </a:r>
            <a:r>
              <a:rPr lang="en-ID" sz="1200" dirty="0"/>
              <a:t> </a:t>
            </a:r>
            <a:r>
              <a:rPr lang="en-ID" sz="1200" dirty="0" err="1"/>
              <a:t>kemampuan</a:t>
            </a:r>
            <a:r>
              <a:rPr lang="en-ID" sz="1200" dirty="0"/>
              <a:t> </a:t>
            </a:r>
            <a:r>
              <a:rPr lang="en-ID" sz="1200" dirty="0" err="1"/>
              <a:t>tertentu</a:t>
            </a:r>
            <a:r>
              <a:rPr lang="en-ID" sz="1200" dirty="0"/>
              <a:t> </a:t>
            </a:r>
            <a:r>
              <a:rPr lang="en-ID" sz="1200" dirty="0" err="1"/>
              <a:t>segera</a:t>
            </a:r>
            <a:r>
              <a:rPr lang="en-ID" sz="1200" dirty="0"/>
              <a:t> </a:t>
            </a:r>
            <a:r>
              <a:rPr lang="en-ID" sz="1200" dirty="0" err="1"/>
              <a:t>setelah</a:t>
            </a:r>
            <a:r>
              <a:rPr lang="en-ID" sz="1200" dirty="0"/>
              <a:t> </a:t>
            </a:r>
            <a:r>
              <a:rPr lang="en-ID" sz="1200" dirty="0" err="1"/>
              <a:t>semua</a:t>
            </a:r>
            <a:r>
              <a:rPr lang="en-ID" sz="1200" dirty="0"/>
              <a:t> </a:t>
            </a:r>
            <a:r>
              <a:rPr lang="en-ID" sz="1200" dirty="0" err="1"/>
              <a:t>kegiatan</a:t>
            </a:r>
            <a:r>
              <a:rPr lang="en-ID" sz="1200" dirty="0"/>
              <a:t> </a:t>
            </a:r>
            <a:r>
              <a:rPr lang="en-ID" sz="1200" dirty="0" err="1"/>
              <a:t>tingkat</a:t>
            </a:r>
            <a:r>
              <a:rPr lang="en-ID" sz="1200" dirty="0"/>
              <a:t> </a:t>
            </a:r>
            <a:r>
              <a:rPr lang="en-ID" sz="1200" dirty="0" err="1"/>
              <a:t>itu</a:t>
            </a:r>
            <a:r>
              <a:rPr lang="en-ID" sz="1200" dirty="0"/>
              <a:t> </a:t>
            </a:r>
            <a:r>
              <a:rPr lang="en-ID" sz="1200" dirty="0" err="1"/>
              <a:t>dilakukan</a:t>
            </a:r>
            <a:r>
              <a:rPr lang="en-ID" sz="1200" dirty="0"/>
              <a:t> </a:t>
            </a:r>
            <a:r>
              <a:rPr lang="en-ID" sz="1200" dirty="0" err="1"/>
              <a:t>dengan</a:t>
            </a:r>
            <a:r>
              <a:rPr lang="en-ID" sz="1200" dirty="0"/>
              <a:t> </a:t>
            </a:r>
            <a:r>
              <a:rPr lang="en-ID" sz="1200" dirty="0" err="1"/>
              <a:t>sukses</a:t>
            </a:r>
            <a:r>
              <a:rPr lang="en-ID" sz="1200" dirty="0"/>
              <a:t>. </a:t>
            </a:r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01846894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dirty="0">
                <a:solidFill>
                  <a:schemeClr val="tx1"/>
                </a:solidFill>
              </a:rPr>
              <a:t>IT Governance vs IT Management</a:t>
            </a:r>
            <a:br>
              <a:rPr lang="en-CA" dirty="0">
                <a:solidFill>
                  <a:schemeClr val="tx1"/>
                </a:solidFill>
              </a:rPr>
            </a:br>
            <a:endParaRPr lang="en-CA" sz="1800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480966" y="6305551"/>
            <a:ext cx="1444434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CA" sz="1200" dirty="0"/>
              <a:t>Source: ISACA, 2012</a:t>
            </a: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12414D48-F467-4788-AA10-3C8209E2CC61}"/>
              </a:ext>
            </a:extLst>
          </p:cNvPr>
          <p:cNvGrpSpPr/>
          <p:nvPr/>
        </p:nvGrpSpPr>
        <p:grpSpPr>
          <a:xfrm>
            <a:off x="3794812" y="1971343"/>
            <a:ext cx="4328122" cy="2636913"/>
            <a:chOff x="2106863" y="1850027"/>
            <a:chExt cx="4328122" cy="2636913"/>
          </a:xfrm>
        </p:grpSpPr>
        <p:sp>
          <p:nvSpPr>
            <p:cNvPr id="101" name="Freeform 126">
              <a:extLst>
                <a:ext uri="{FF2B5EF4-FFF2-40B4-BE49-F238E27FC236}">
                  <a16:creationId xmlns:a16="http://schemas.microsoft.com/office/drawing/2014/main" id="{EE3D25CE-33CF-4C24-A086-4399D852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657" y="1850027"/>
              <a:ext cx="213687" cy="147126"/>
            </a:xfrm>
            <a:custGeom>
              <a:avLst/>
              <a:gdLst/>
              <a:ahLst/>
              <a:cxnLst>
                <a:cxn ang="0">
                  <a:pos x="7" y="46"/>
                </a:cxn>
                <a:cxn ang="0">
                  <a:pos x="31" y="72"/>
                </a:cxn>
                <a:cxn ang="0">
                  <a:pos x="56" y="46"/>
                </a:cxn>
                <a:cxn ang="0">
                  <a:pos x="61" y="35"/>
                </a:cxn>
                <a:cxn ang="0">
                  <a:pos x="57" y="30"/>
                </a:cxn>
                <a:cxn ang="0">
                  <a:pos x="31" y="0"/>
                </a:cxn>
                <a:cxn ang="0">
                  <a:pos x="5" y="29"/>
                </a:cxn>
                <a:cxn ang="0">
                  <a:pos x="1" y="35"/>
                </a:cxn>
                <a:cxn ang="0">
                  <a:pos x="7" y="46"/>
                </a:cxn>
              </a:cxnLst>
              <a:rect l="0" t="0" r="r" b="b"/>
              <a:pathLst>
                <a:path w="62" h="72">
                  <a:moveTo>
                    <a:pt x="7" y="46"/>
                  </a:moveTo>
                  <a:cubicBezTo>
                    <a:pt x="10" y="60"/>
                    <a:pt x="18" y="72"/>
                    <a:pt x="31" y="72"/>
                  </a:cubicBezTo>
                  <a:cubicBezTo>
                    <a:pt x="44" y="72"/>
                    <a:pt x="52" y="60"/>
                    <a:pt x="56" y="46"/>
                  </a:cubicBezTo>
                  <a:cubicBezTo>
                    <a:pt x="59" y="45"/>
                    <a:pt x="62" y="39"/>
                    <a:pt x="61" y="35"/>
                  </a:cubicBezTo>
                  <a:cubicBezTo>
                    <a:pt x="61" y="32"/>
                    <a:pt x="59" y="30"/>
                    <a:pt x="57" y="30"/>
                  </a:cubicBezTo>
                  <a:cubicBezTo>
                    <a:pt x="57" y="13"/>
                    <a:pt x="47" y="0"/>
                    <a:pt x="31" y="0"/>
                  </a:cubicBezTo>
                  <a:cubicBezTo>
                    <a:pt x="16" y="0"/>
                    <a:pt x="6" y="13"/>
                    <a:pt x="5" y="29"/>
                  </a:cubicBezTo>
                  <a:cubicBezTo>
                    <a:pt x="3" y="30"/>
                    <a:pt x="1" y="32"/>
                    <a:pt x="1" y="35"/>
                  </a:cubicBezTo>
                  <a:cubicBezTo>
                    <a:pt x="0" y="39"/>
                    <a:pt x="3" y="45"/>
                    <a:pt x="7" y="46"/>
                  </a:cubicBezTo>
                  <a:close/>
                </a:path>
              </a:pathLst>
            </a:custGeom>
            <a:solidFill>
              <a:srgbClr val="007C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DDB2E876-FA1D-437C-84ED-FDA4E33CC804}"/>
                </a:ext>
              </a:extLst>
            </p:cNvPr>
            <p:cNvGrpSpPr/>
            <p:nvPr/>
          </p:nvGrpSpPr>
          <p:grpSpPr>
            <a:xfrm>
              <a:off x="2106863" y="2005608"/>
              <a:ext cx="4328122" cy="2481332"/>
              <a:chOff x="2106863" y="2005608"/>
              <a:chExt cx="4328122" cy="1853752"/>
            </a:xfrm>
          </p:grpSpPr>
          <p:sp>
            <p:nvSpPr>
              <p:cNvPr id="103" name="Freeform 119">
                <a:extLst>
                  <a:ext uri="{FF2B5EF4-FFF2-40B4-BE49-F238E27FC236}">
                    <a16:creationId xmlns:a16="http://schemas.microsoft.com/office/drawing/2014/main" id="{537C4129-55C9-4375-A712-5BCF378DE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177" y="2502791"/>
                <a:ext cx="348650" cy="123451"/>
              </a:xfrm>
              <a:custGeom>
                <a:avLst/>
                <a:gdLst/>
                <a:ahLst/>
                <a:cxnLst>
                  <a:cxn ang="0">
                    <a:pos x="93" y="1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2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49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3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3" y="38"/>
                  </a:cxn>
                  <a:cxn ang="0">
                    <a:pos x="83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3" y="10"/>
                  </a:cxn>
                </a:cxnLst>
                <a:rect l="0" t="0" r="r" b="b"/>
                <a:pathLst>
                  <a:path w="102" h="60">
                    <a:moveTo>
                      <a:pt x="93" y="10"/>
                    </a:moveTo>
                    <a:cubicBezTo>
                      <a:pt x="87" y="6"/>
                      <a:pt x="73" y="2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9" y="2"/>
                      <a:pt x="15" y="6"/>
                      <a:pt x="9" y="10"/>
                    </a:cubicBezTo>
                    <a:cubicBezTo>
                      <a:pt x="6" y="12"/>
                      <a:pt x="1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2"/>
                      <a:pt x="83" y="35"/>
                      <a:pt x="83" y="38"/>
                    </a:cubicBezTo>
                    <a:cubicBezTo>
                      <a:pt x="83" y="41"/>
                      <a:pt x="83" y="52"/>
                      <a:pt x="83" y="59"/>
                    </a:cubicBezTo>
                    <a:cubicBezTo>
                      <a:pt x="90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3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" name="Freeform 120">
                <a:extLst>
                  <a:ext uri="{FF2B5EF4-FFF2-40B4-BE49-F238E27FC236}">
                    <a16:creationId xmlns:a16="http://schemas.microsoft.com/office/drawing/2014/main" id="{66F3FFB2-6CB7-4618-AE54-C0762287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527" y="2369194"/>
                <a:ext cx="179947" cy="125141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26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</a:cxnLst>
                <a:rect l="0" t="0" r="r" b="b"/>
                <a:pathLst>
                  <a:path w="52" h="61">
                    <a:moveTo>
                      <a:pt x="49" y="25"/>
                    </a:move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9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" name="Freeform 121">
                <a:extLst>
                  <a:ext uri="{FF2B5EF4-FFF2-40B4-BE49-F238E27FC236}">
                    <a16:creationId xmlns:a16="http://schemas.microsoft.com/office/drawing/2014/main" id="{1C958D97-1F83-47BE-BD77-F149E96FD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294" y="2502791"/>
                <a:ext cx="354273" cy="123451"/>
              </a:xfrm>
              <a:custGeom>
                <a:avLst/>
                <a:gdLst/>
                <a:ahLst/>
                <a:cxnLst>
                  <a:cxn ang="0">
                    <a:pos x="103" y="33"/>
                  </a:cxn>
                  <a:cxn ang="0">
                    <a:pos x="94" y="10"/>
                  </a:cxn>
                  <a:cxn ang="0">
                    <a:pos x="68" y="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5" y="12"/>
                  </a:cxn>
                  <a:cxn ang="0">
                    <a:pos x="58" y="6"/>
                  </a:cxn>
                  <a:cxn ang="0">
                    <a:pos x="53" y="2"/>
                  </a:cxn>
                  <a:cxn ang="0">
                    <a:pos x="52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6" y="6"/>
                  </a:cxn>
                  <a:cxn ang="0">
                    <a:pos x="49" y="12"/>
                  </a:cxn>
                  <a:cxn ang="0">
                    <a:pos x="44" y="38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1" y="33"/>
                  </a:cxn>
                  <a:cxn ang="0">
                    <a:pos x="0" y="57"/>
                  </a:cxn>
                  <a:cxn ang="0">
                    <a:pos x="19" y="59"/>
                  </a:cxn>
                  <a:cxn ang="0">
                    <a:pos x="19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2" y="60"/>
                  </a:cxn>
                  <a:cxn ang="0">
                    <a:pos x="82" y="59"/>
                  </a:cxn>
                  <a:cxn ang="0">
                    <a:pos x="82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3" y="57"/>
                  </a:cxn>
                  <a:cxn ang="0">
                    <a:pos x="103" y="33"/>
                  </a:cxn>
                </a:cxnLst>
                <a:rect l="0" t="0" r="r" b="b"/>
                <a:pathLst>
                  <a:path w="103" h="60">
                    <a:moveTo>
                      <a:pt x="103" y="33"/>
                    </a:moveTo>
                    <a:cubicBezTo>
                      <a:pt x="101" y="17"/>
                      <a:pt x="97" y="12"/>
                      <a:pt x="94" y="10"/>
                    </a:cubicBez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  <a:cubicBezTo>
                      <a:pt x="67" y="5"/>
                      <a:pt x="59" y="38"/>
                      <a:pt x="59" y="38"/>
                    </a:cubicBezTo>
                    <a:cubicBezTo>
                      <a:pt x="59" y="38"/>
                      <a:pt x="55" y="12"/>
                      <a:pt x="55" y="12"/>
                    </a:cubicBezTo>
                    <a:cubicBezTo>
                      <a:pt x="55" y="12"/>
                      <a:pt x="58" y="6"/>
                      <a:pt x="58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7" y="5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7" y="12"/>
                      <a:pt x="2" y="17"/>
                      <a:pt x="1" y="33"/>
                    </a:cubicBezTo>
                    <a:cubicBezTo>
                      <a:pt x="1" y="34"/>
                      <a:pt x="1" y="47"/>
                      <a:pt x="0" y="57"/>
                    </a:cubicBezTo>
                    <a:cubicBezTo>
                      <a:pt x="7" y="58"/>
                      <a:pt x="12" y="59"/>
                      <a:pt x="19" y="59"/>
                    </a:cubicBezTo>
                    <a:cubicBezTo>
                      <a:pt x="19" y="52"/>
                      <a:pt x="19" y="41"/>
                      <a:pt x="19" y="38"/>
                    </a:cubicBezTo>
                    <a:cubicBezTo>
                      <a:pt x="19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2" y="60"/>
                      <a:pt x="52" y="60"/>
                    </a:cubicBezTo>
                    <a:cubicBezTo>
                      <a:pt x="62" y="60"/>
                      <a:pt x="73" y="60"/>
                      <a:pt x="82" y="5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7" y="58"/>
                      <a:pt x="103" y="57"/>
                    </a:cubicBezTo>
                    <a:cubicBezTo>
                      <a:pt x="103" y="47"/>
                      <a:pt x="103" y="34"/>
                      <a:pt x="103" y="3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" name="Freeform 122">
                <a:extLst>
                  <a:ext uri="{FF2B5EF4-FFF2-40B4-BE49-F238E27FC236}">
                    <a16:creationId xmlns:a16="http://schemas.microsoft.com/office/drawing/2014/main" id="{C279D6BC-598D-4500-8EBC-EB1E9A3AF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268" y="2369194"/>
                <a:ext cx="177137" cy="125141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0" y="29"/>
                  </a:cxn>
                  <a:cxn ang="0">
                    <a:pos x="5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8" y="25"/>
                  </a:cxn>
                  <a:cxn ang="0">
                    <a:pos x="26" y="0"/>
                  </a:cxn>
                  <a:cxn ang="0">
                    <a:pos x="4" y="25"/>
                  </a:cxn>
                </a:cxnLst>
                <a:rect l="0" t="0" r="r" b="b"/>
                <a:pathLst>
                  <a:path w="52" h="61">
                    <a:moveTo>
                      <a:pt x="4" y="25"/>
                    </a:moveTo>
                    <a:cubicBezTo>
                      <a:pt x="2" y="25"/>
                      <a:pt x="0" y="27"/>
                      <a:pt x="0" y="29"/>
                    </a:cubicBezTo>
                    <a:cubicBezTo>
                      <a:pt x="0" y="33"/>
                      <a:pt x="2" y="39"/>
                      <a:pt x="5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8" y="25"/>
                    </a:cubicBez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4" y="11"/>
                      <a:pt x="4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" name="Freeform 123">
                <a:extLst>
                  <a:ext uri="{FF2B5EF4-FFF2-40B4-BE49-F238E27FC236}">
                    <a16:creationId xmlns:a16="http://schemas.microsoft.com/office/drawing/2014/main" id="{32B419CE-0FD9-4FF8-8E01-91C011E5E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437" y="2502791"/>
                <a:ext cx="348650" cy="123451"/>
              </a:xfrm>
              <a:custGeom>
                <a:avLst/>
                <a:gdLst/>
                <a:ahLst/>
                <a:cxnLst>
                  <a:cxn ang="0">
                    <a:pos x="94" y="1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3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50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4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4" y="10"/>
                  </a:cxn>
                </a:cxnLst>
                <a:rect l="0" t="0" r="r" b="b"/>
                <a:pathLst>
                  <a:path w="102" h="60">
                    <a:moveTo>
                      <a:pt x="94" y="10"/>
                    </a:move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6" y="12"/>
                      <a:pt x="2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4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" name="Freeform 124">
                <a:extLst>
                  <a:ext uri="{FF2B5EF4-FFF2-40B4-BE49-F238E27FC236}">
                    <a16:creationId xmlns:a16="http://schemas.microsoft.com/office/drawing/2014/main" id="{259E20E5-4FE5-4E76-B174-3701FA225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787" y="2369194"/>
                <a:ext cx="179947" cy="125141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27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  <a:cxn ang="0">
                    <a:pos x="27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</a:cxnLst>
                <a:rect l="0" t="0" r="r" b="b"/>
                <a:pathLst>
                  <a:path w="52" h="61">
                    <a:moveTo>
                      <a:pt x="6" y="39"/>
                    </a:moveTo>
                    <a:cubicBezTo>
                      <a:pt x="9" y="51"/>
                      <a:pt x="15" y="61"/>
                      <a:pt x="27" y="61"/>
                    </a:cubicBezTo>
                    <a:cubicBezTo>
                      <a:pt x="38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2" y="27"/>
                      <a:pt x="51" y="26"/>
                      <a:pt x="49" y="25"/>
                    </a:cubicBezTo>
                    <a:cubicBezTo>
                      <a:pt x="48" y="11"/>
                      <a:pt x="39" y="0"/>
                      <a:pt x="27" y="0"/>
                    </a:cubicBezTo>
                    <a:cubicBezTo>
                      <a:pt x="14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" name="Freeform 125">
                <a:extLst>
                  <a:ext uri="{FF2B5EF4-FFF2-40B4-BE49-F238E27FC236}">
                    <a16:creationId xmlns:a16="http://schemas.microsoft.com/office/drawing/2014/main" id="{6C87E392-AA11-48A9-AB1D-3F70ADA0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248" y="2005608"/>
                <a:ext cx="410507" cy="147126"/>
              </a:xfrm>
              <a:custGeom>
                <a:avLst/>
                <a:gdLst/>
                <a:ahLst/>
                <a:cxnLst>
                  <a:cxn ang="0">
                    <a:pos x="21" y="45"/>
                  </a:cxn>
                  <a:cxn ang="0">
                    <a:pos x="24" y="36"/>
                  </a:cxn>
                  <a:cxn ang="0">
                    <a:pos x="24" y="70"/>
                  </a:cxn>
                  <a:cxn ang="0">
                    <a:pos x="60" y="71"/>
                  </a:cxn>
                  <a:cxn ang="0">
                    <a:pos x="95" y="70"/>
                  </a:cxn>
                  <a:cxn ang="0">
                    <a:pos x="95" y="36"/>
                  </a:cxn>
                  <a:cxn ang="0">
                    <a:pos x="98" y="45"/>
                  </a:cxn>
                  <a:cxn ang="0">
                    <a:pos x="98" y="69"/>
                  </a:cxn>
                  <a:cxn ang="0">
                    <a:pos x="120" y="67"/>
                  </a:cxn>
                  <a:cxn ang="0">
                    <a:pos x="120" y="38"/>
                  </a:cxn>
                  <a:cxn ang="0">
                    <a:pos x="110" y="12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78" y="0"/>
                  </a:cxn>
                  <a:cxn ang="0">
                    <a:pos x="69" y="45"/>
                  </a:cxn>
                  <a:cxn ang="0">
                    <a:pos x="64" y="15"/>
                  </a:cxn>
                  <a:cxn ang="0">
                    <a:pos x="67" y="7"/>
                  </a:cxn>
                  <a:cxn ang="0">
                    <a:pos x="62" y="3"/>
                  </a:cxn>
                  <a:cxn ang="0">
                    <a:pos x="60" y="3"/>
                  </a:cxn>
                  <a:cxn ang="0">
                    <a:pos x="60" y="3"/>
                  </a:cxn>
                  <a:cxn ang="0">
                    <a:pos x="58" y="3"/>
                  </a:cxn>
                  <a:cxn ang="0">
                    <a:pos x="53" y="7"/>
                  </a:cxn>
                  <a:cxn ang="0">
                    <a:pos x="56" y="15"/>
                  </a:cxn>
                  <a:cxn ang="0">
                    <a:pos x="51" y="45"/>
                  </a:cxn>
                  <a:cxn ang="0">
                    <a:pos x="42" y="0"/>
                  </a:cxn>
                  <a:cxn ang="0">
                    <a:pos x="41" y="0"/>
                  </a:cxn>
                  <a:cxn ang="0">
                    <a:pos x="41" y="0"/>
                  </a:cxn>
                  <a:cxn ang="0">
                    <a:pos x="10" y="12"/>
                  </a:cxn>
                  <a:cxn ang="0">
                    <a:pos x="0" y="38"/>
                  </a:cxn>
                  <a:cxn ang="0">
                    <a:pos x="0" y="67"/>
                  </a:cxn>
                  <a:cxn ang="0">
                    <a:pos x="21" y="69"/>
                  </a:cxn>
                  <a:cxn ang="0">
                    <a:pos x="21" y="45"/>
                  </a:cxn>
                </a:cxnLst>
                <a:rect l="0" t="0" r="r" b="b"/>
                <a:pathLst>
                  <a:path w="120" h="71">
                    <a:moveTo>
                      <a:pt x="21" y="45"/>
                    </a:moveTo>
                    <a:cubicBezTo>
                      <a:pt x="21" y="41"/>
                      <a:pt x="23" y="38"/>
                      <a:pt x="24" y="36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35" y="70"/>
                      <a:pt x="48" y="71"/>
                      <a:pt x="60" y="71"/>
                    </a:cubicBezTo>
                    <a:cubicBezTo>
                      <a:pt x="72" y="71"/>
                      <a:pt x="85" y="70"/>
                      <a:pt x="95" y="70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8"/>
                      <a:pt x="98" y="41"/>
                      <a:pt x="98" y="45"/>
                    </a:cubicBezTo>
                    <a:cubicBezTo>
                      <a:pt x="98" y="48"/>
                      <a:pt x="98" y="61"/>
                      <a:pt x="98" y="69"/>
                    </a:cubicBezTo>
                    <a:cubicBezTo>
                      <a:pt x="106" y="69"/>
                      <a:pt x="113" y="68"/>
                      <a:pt x="120" y="67"/>
                    </a:cubicBezTo>
                    <a:cubicBezTo>
                      <a:pt x="120" y="55"/>
                      <a:pt x="120" y="40"/>
                      <a:pt x="120" y="38"/>
                    </a:cubicBezTo>
                    <a:cubicBezTo>
                      <a:pt x="118" y="20"/>
                      <a:pt x="113" y="15"/>
                      <a:pt x="110" y="12"/>
                    </a:cubicBezTo>
                    <a:cubicBezTo>
                      <a:pt x="101" y="7"/>
                      <a:pt x="85" y="2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8" y="0"/>
                      <a:pt x="78" y="0"/>
                    </a:cubicBezTo>
                    <a:cubicBezTo>
                      <a:pt x="78" y="6"/>
                      <a:pt x="69" y="45"/>
                      <a:pt x="69" y="45"/>
                    </a:cubicBezTo>
                    <a:cubicBezTo>
                      <a:pt x="69" y="45"/>
                      <a:pt x="64" y="15"/>
                      <a:pt x="64" y="15"/>
                    </a:cubicBezTo>
                    <a:cubicBezTo>
                      <a:pt x="64" y="14"/>
                      <a:pt x="67" y="7"/>
                      <a:pt x="67" y="7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42" y="6"/>
                      <a:pt x="42" y="0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5" y="2"/>
                      <a:pt x="18" y="7"/>
                      <a:pt x="10" y="12"/>
                    </a:cubicBezTo>
                    <a:cubicBezTo>
                      <a:pt x="7" y="15"/>
                      <a:pt x="2" y="20"/>
                      <a:pt x="0" y="38"/>
                    </a:cubicBezTo>
                    <a:cubicBezTo>
                      <a:pt x="0" y="40"/>
                      <a:pt x="0" y="55"/>
                      <a:pt x="0" y="67"/>
                    </a:cubicBezTo>
                    <a:cubicBezTo>
                      <a:pt x="7" y="68"/>
                      <a:pt x="13" y="69"/>
                      <a:pt x="21" y="69"/>
                    </a:cubicBezTo>
                    <a:cubicBezTo>
                      <a:pt x="21" y="61"/>
                      <a:pt x="21" y="48"/>
                      <a:pt x="21" y="4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" name="Freeform 127">
                <a:extLst>
                  <a:ext uri="{FF2B5EF4-FFF2-40B4-BE49-F238E27FC236}">
                    <a16:creationId xmlns:a16="http://schemas.microsoft.com/office/drawing/2014/main" id="{AE4744DC-0CC0-4DAF-A12C-F2F6EC63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268" y="2173027"/>
                <a:ext cx="978467" cy="170801"/>
              </a:xfrm>
              <a:custGeom>
                <a:avLst/>
                <a:gdLst/>
                <a:ahLst/>
                <a:cxnLst>
                  <a:cxn ang="0">
                    <a:pos x="5" y="83"/>
                  </a:cxn>
                  <a:cxn ang="0">
                    <a:pos x="11" y="77"/>
                  </a:cxn>
                  <a:cxn ang="0">
                    <a:pos x="11" y="44"/>
                  </a:cxn>
                  <a:cxn ang="0">
                    <a:pos x="16" y="39"/>
                  </a:cxn>
                  <a:cxn ang="0">
                    <a:pos x="137" y="39"/>
                  </a:cxn>
                  <a:cxn ang="0">
                    <a:pos x="137" y="77"/>
                  </a:cxn>
                  <a:cxn ang="0">
                    <a:pos x="143" y="83"/>
                  </a:cxn>
                  <a:cxn ang="0">
                    <a:pos x="149" y="77"/>
                  </a:cxn>
                  <a:cxn ang="0">
                    <a:pos x="149" y="39"/>
                  </a:cxn>
                  <a:cxn ang="0">
                    <a:pos x="270" y="39"/>
                  </a:cxn>
                  <a:cxn ang="0">
                    <a:pos x="275" y="44"/>
                  </a:cxn>
                  <a:cxn ang="0">
                    <a:pos x="275" y="77"/>
                  </a:cxn>
                  <a:cxn ang="0">
                    <a:pos x="281" y="83"/>
                  </a:cxn>
                  <a:cxn ang="0">
                    <a:pos x="286" y="77"/>
                  </a:cxn>
                  <a:cxn ang="0">
                    <a:pos x="286" y="44"/>
                  </a:cxn>
                  <a:cxn ang="0">
                    <a:pos x="270" y="28"/>
                  </a:cxn>
                  <a:cxn ang="0">
                    <a:pos x="149" y="28"/>
                  </a:cxn>
                  <a:cxn ang="0">
                    <a:pos x="149" y="6"/>
                  </a:cxn>
                  <a:cxn ang="0">
                    <a:pos x="143" y="0"/>
                  </a:cxn>
                  <a:cxn ang="0">
                    <a:pos x="137" y="6"/>
                  </a:cxn>
                  <a:cxn ang="0">
                    <a:pos x="137" y="28"/>
                  </a:cxn>
                  <a:cxn ang="0">
                    <a:pos x="16" y="28"/>
                  </a:cxn>
                  <a:cxn ang="0">
                    <a:pos x="0" y="44"/>
                  </a:cxn>
                  <a:cxn ang="0">
                    <a:pos x="0" y="77"/>
                  </a:cxn>
                  <a:cxn ang="0">
                    <a:pos x="5" y="83"/>
                  </a:cxn>
                </a:cxnLst>
                <a:rect l="0" t="0" r="r" b="b"/>
                <a:pathLst>
                  <a:path w="286" h="83">
                    <a:moveTo>
                      <a:pt x="5" y="83"/>
                    </a:moveTo>
                    <a:cubicBezTo>
                      <a:pt x="8" y="83"/>
                      <a:pt x="11" y="81"/>
                      <a:pt x="11" y="77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1"/>
                      <a:pt x="13" y="39"/>
                      <a:pt x="16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81"/>
                      <a:pt x="140" y="83"/>
                      <a:pt x="143" y="83"/>
                    </a:cubicBezTo>
                    <a:cubicBezTo>
                      <a:pt x="146" y="83"/>
                      <a:pt x="149" y="81"/>
                      <a:pt x="149" y="77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73" y="39"/>
                      <a:pt x="275" y="41"/>
                      <a:pt x="275" y="44"/>
                    </a:cubicBezTo>
                    <a:cubicBezTo>
                      <a:pt x="275" y="77"/>
                      <a:pt x="275" y="77"/>
                      <a:pt x="275" y="77"/>
                    </a:cubicBezTo>
                    <a:cubicBezTo>
                      <a:pt x="275" y="81"/>
                      <a:pt x="277" y="83"/>
                      <a:pt x="281" y="83"/>
                    </a:cubicBezTo>
                    <a:cubicBezTo>
                      <a:pt x="284" y="83"/>
                      <a:pt x="286" y="81"/>
                      <a:pt x="286" y="77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6" y="35"/>
                      <a:pt x="279" y="28"/>
                      <a:pt x="270" y="28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2"/>
                      <a:pt x="146" y="0"/>
                      <a:pt x="143" y="0"/>
                    </a:cubicBezTo>
                    <a:cubicBezTo>
                      <a:pt x="140" y="0"/>
                      <a:pt x="137" y="2"/>
                      <a:pt x="137" y="6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7" y="28"/>
                      <a:pt x="0" y="35"/>
                      <a:pt x="0" y="4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1"/>
                      <a:pt x="2" y="83"/>
                      <a:pt x="5" y="8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" name="Freeform 119">
                <a:extLst>
                  <a:ext uri="{FF2B5EF4-FFF2-40B4-BE49-F238E27FC236}">
                    <a16:creationId xmlns:a16="http://schemas.microsoft.com/office/drawing/2014/main" id="{57047D8E-8905-4EF2-AA9B-C83D275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278" y="3112590"/>
                <a:ext cx="348650" cy="123451"/>
              </a:xfrm>
              <a:custGeom>
                <a:avLst/>
                <a:gdLst/>
                <a:ahLst/>
                <a:cxnLst>
                  <a:cxn ang="0">
                    <a:pos x="93" y="1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2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49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3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3" y="38"/>
                  </a:cxn>
                  <a:cxn ang="0">
                    <a:pos x="83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3" y="10"/>
                  </a:cxn>
                </a:cxnLst>
                <a:rect l="0" t="0" r="r" b="b"/>
                <a:pathLst>
                  <a:path w="102" h="60">
                    <a:moveTo>
                      <a:pt x="93" y="10"/>
                    </a:moveTo>
                    <a:cubicBezTo>
                      <a:pt x="87" y="6"/>
                      <a:pt x="73" y="2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9" y="2"/>
                      <a:pt x="15" y="6"/>
                      <a:pt x="9" y="10"/>
                    </a:cubicBezTo>
                    <a:cubicBezTo>
                      <a:pt x="6" y="12"/>
                      <a:pt x="1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2"/>
                      <a:pt x="83" y="35"/>
                      <a:pt x="83" y="38"/>
                    </a:cubicBezTo>
                    <a:cubicBezTo>
                      <a:pt x="83" y="41"/>
                      <a:pt x="83" y="52"/>
                      <a:pt x="83" y="59"/>
                    </a:cubicBezTo>
                    <a:cubicBezTo>
                      <a:pt x="90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3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" name="Freeform 120">
                <a:extLst>
                  <a:ext uri="{FF2B5EF4-FFF2-40B4-BE49-F238E27FC236}">
                    <a16:creationId xmlns:a16="http://schemas.microsoft.com/office/drawing/2014/main" id="{591B4045-F29E-4ECA-A52F-445950A30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628" y="2978993"/>
                <a:ext cx="179947" cy="125141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26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</a:cxnLst>
                <a:rect l="0" t="0" r="r" b="b"/>
                <a:pathLst>
                  <a:path w="52" h="61">
                    <a:moveTo>
                      <a:pt x="49" y="25"/>
                    </a:move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9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" name="Freeform 121">
                <a:extLst>
                  <a:ext uri="{FF2B5EF4-FFF2-40B4-BE49-F238E27FC236}">
                    <a16:creationId xmlns:a16="http://schemas.microsoft.com/office/drawing/2014/main" id="{E8F2FEE4-E4B0-43D8-B592-77202B917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395" y="3112590"/>
                <a:ext cx="354273" cy="123451"/>
              </a:xfrm>
              <a:custGeom>
                <a:avLst/>
                <a:gdLst/>
                <a:ahLst/>
                <a:cxnLst>
                  <a:cxn ang="0">
                    <a:pos x="103" y="33"/>
                  </a:cxn>
                  <a:cxn ang="0">
                    <a:pos x="94" y="10"/>
                  </a:cxn>
                  <a:cxn ang="0">
                    <a:pos x="68" y="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5" y="12"/>
                  </a:cxn>
                  <a:cxn ang="0">
                    <a:pos x="58" y="6"/>
                  </a:cxn>
                  <a:cxn ang="0">
                    <a:pos x="53" y="2"/>
                  </a:cxn>
                  <a:cxn ang="0">
                    <a:pos x="52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6" y="6"/>
                  </a:cxn>
                  <a:cxn ang="0">
                    <a:pos x="49" y="12"/>
                  </a:cxn>
                  <a:cxn ang="0">
                    <a:pos x="44" y="38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1" y="33"/>
                  </a:cxn>
                  <a:cxn ang="0">
                    <a:pos x="0" y="57"/>
                  </a:cxn>
                  <a:cxn ang="0">
                    <a:pos x="19" y="59"/>
                  </a:cxn>
                  <a:cxn ang="0">
                    <a:pos x="19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2" y="60"/>
                  </a:cxn>
                  <a:cxn ang="0">
                    <a:pos x="82" y="59"/>
                  </a:cxn>
                  <a:cxn ang="0">
                    <a:pos x="82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3" y="57"/>
                  </a:cxn>
                  <a:cxn ang="0">
                    <a:pos x="103" y="33"/>
                  </a:cxn>
                </a:cxnLst>
                <a:rect l="0" t="0" r="r" b="b"/>
                <a:pathLst>
                  <a:path w="103" h="60">
                    <a:moveTo>
                      <a:pt x="103" y="33"/>
                    </a:moveTo>
                    <a:cubicBezTo>
                      <a:pt x="101" y="17"/>
                      <a:pt x="97" y="12"/>
                      <a:pt x="94" y="10"/>
                    </a:cubicBez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  <a:cubicBezTo>
                      <a:pt x="67" y="5"/>
                      <a:pt x="59" y="38"/>
                      <a:pt x="59" y="38"/>
                    </a:cubicBezTo>
                    <a:cubicBezTo>
                      <a:pt x="59" y="38"/>
                      <a:pt x="55" y="12"/>
                      <a:pt x="55" y="12"/>
                    </a:cubicBezTo>
                    <a:cubicBezTo>
                      <a:pt x="55" y="12"/>
                      <a:pt x="58" y="6"/>
                      <a:pt x="58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7" y="5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7" y="12"/>
                      <a:pt x="2" y="17"/>
                      <a:pt x="1" y="33"/>
                    </a:cubicBezTo>
                    <a:cubicBezTo>
                      <a:pt x="1" y="34"/>
                      <a:pt x="1" y="47"/>
                      <a:pt x="0" y="57"/>
                    </a:cubicBezTo>
                    <a:cubicBezTo>
                      <a:pt x="7" y="58"/>
                      <a:pt x="12" y="59"/>
                      <a:pt x="19" y="59"/>
                    </a:cubicBezTo>
                    <a:cubicBezTo>
                      <a:pt x="19" y="52"/>
                      <a:pt x="19" y="41"/>
                      <a:pt x="19" y="38"/>
                    </a:cubicBezTo>
                    <a:cubicBezTo>
                      <a:pt x="19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2" y="60"/>
                      <a:pt x="52" y="60"/>
                    </a:cubicBezTo>
                    <a:cubicBezTo>
                      <a:pt x="62" y="60"/>
                      <a:pt x="73" y="60"/>
                      <a:pt x="82" y="5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7" y="58"/>
                      <a:pt x="103" y="57"/>
                    </a:cubicBezTo>
                    <a:cubicBezTo>
                      <a:pt x="103" y="47"/>
                      <a:pt x="103" y="34"/>
                      <a:pt x="103" y="3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" name="Freeform 122">
                <a:extLst>
                  <a:ext uri="{FF2B5EF4-FFF2-40B4-BE49-F238E27FC236}">
                    <a16:creationId xmlns:a16="http://schemas.microsoft.com/office/drawing/2014/main" id="{FE10B816-7BE8-43D4-BE88-B27D97DEB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369" y="2978993"/>
                <a:ext cx="177137" cy="125141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0" y="29"/>
                  </a:cxn>
                  <a:cxn ang="0">
                    <a:pos x="5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8" y="25"/>
                  </a:cxn>
                  <a:cxn ang="0">
                    <a:pos x="26" y="0"/>
                  </a:cxn>
                  <a:cxn ang="0">
                    <a:pos x="4" y="25"/>
                  </a:cxn>
                </a:cxnLst>
                <a:rect l="0" t="0" r="r" b="b"/>
                <a:pathLst>
                  <a:path w="52" h="61">
                    <a:moveTo>
                      <a:pt x="4" y="25"/>
                    </a:moveTo>
                    <a:cubicBezTo>
                      <a:pt x="2" y="25"/>
                      <a:pt x="0" y="27"/>
                      <a:pt x="0" y="29"/>
                    </a:cubicBezTo>
                    <a:cubicBezTo>
                      <a:pt x="0" y="33"/>
                      <a:pt x="2" y="39"/>
                      <a:pt x="5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8" y="25"/>
                    </a:cubicBez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4" y="11"/>
                      <a:pt x="4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" name="Freeform 123">
                <a:extLst>
                  <a:ext uri="{FF2B5EF4-FFF2-40B4-BE49-F238E27FC236}">
                    <a16:creationId xmlns:a16="http://schemas.microsoft.com/office/drawing/2014/main" id="{644CC9D2-F723-4E35-A2CA-2C5FC794A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538" y="3112590"/>
                <a:ext cx="348650" cy="123451"/>
              </a:xfrm>
              <a:custGeom>
                <a:avLst/>
                <a:gdLst/>
                <a:ahLst/>
                <a:cxnLst>
                  <a:cxn ang="0">
                    <a:pos x="94" y="1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3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50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4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4" y="10"/>
                  </a:cxn>
                </a:cxnLst>
                <a:rect l="0" t="0" r="r" b="b"/>
                <a:pathLst>
                  <a:path w="102" h="60">
                    <a:moveTo>
                      <a:pt x="94" y="10"/>
                    </a:move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6" y="12"/>
                      <a:pt x="2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4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" name="Freeform 124">
                <a:extLst>
                  <a:ext uri="{FF2B5EF4-FFF2-40B4-BE49-F238E27FC236}">
                    <a16:creationId xmlns:a16="http://schemas.microsoft.com/office/drawing/2014/main" id="{14505739-6B70-49FD-AD93-1F8872BCE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888" y="2978993"/>
                <a:ext cx="179947" cy="125141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27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  <a:cxn ang="0">
                    <a:pos x="27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</a:cxnLst>
                <a:rect l="0" t="0" r="r" b="b"/>
                <a:pathLst>
                  <a:path w="52" h="61">
                    <a:moveTo>
                      <a:pt x="6" y="39"/>
                    </a:moveTo>
                    <a:cubicBezTo>
                      <a:pt x="9" y="51"/>
                      <a:pt x="15" y="61"/>
                      <a:pt x="27" y="61"/>
                    </a:cubicBezTo>
                    <a:cubicBezTo>
                      <a:pt x="38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2" y="27"/>
                      <a:pt x="51" y="26"/>
                      <a:pt x="49" y="25"/>
                    </a:cubicBezTo>
                    <a:cubicBezTo>
                      <a:pt x="48" y="11"/>
                      <a:pt x="39" y="0"/>
                      <a:pt x="27" y="0"/>
                    </a:cubicBezTo>
                    <a:cubicBezTo>
                      <a:pt x="14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" name="Freeform 119">
                <a:extLst>
                  <a:ext uri="{FF2B5EF4-FFF2-40B4-BE49-F238E27FC236}">
                    <a16:creationId xmlns:a16="http://schemas.microsoft.com/office/drawing/2014/main" id="{75F9929F-C7B9-4ADF-A689-3944DE9B2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988" y="3101957"/>
                <a:ext cx="348650" cy="123451"/>
              </a:xfrm>
              <a:custGeom>
                <a:avLst/>
                <a:gdLst/>
                <a:ahLst/>
                <a:cxnLst>
                  <a:cxn ang="0">
                    <a:pos x="93" y="1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2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49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3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3" y="38"/>
                  </a:cxn>
                  <a:cxn ang="0">
                    <a:pos x="83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3" y="10"/>
                  </a:cxn>
                </a:cxnLst>
                <a:rect l="0" t="0" r="r" b="b"/>
                <a:pathLst>
                  <a:path w="102" h="60">
                    <a:moveTo>
                      <a:pt x="93" y="10"/>
                    </a:moveTo>
                    <a:cubicBezTo>
                      <a:pt x="87" y="6"/>
                      <a:pt x="73" y="2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9" y="2"/>
                      <a:pt x="15" y="6"/>
                      <a:pt x="9" y="10"/>
                    </a:cubicBezTo>
                    <a:cubicBezTo>
                      <a:pt x="6" y="12"/>
                      <a:pt x="1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2"/>
                      <a:pt x="83" y="35"/>
                      <a:pt x="83" y="38"/>
                    </a:cubicBezTo>
                    <a:cubicBezTo>
                      <a:pt x="83" y="41"/>
                      <a:pt x="83" y="52"/>
                      <a:pt x="83" y="59"/>
                    </a:cubicBezTo>
                    <a:cubicBezTo>
                      <a:pt x="90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3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" name="Freeform 120">
                <a:extLst>
                  <a:ext uri="{FF2B5EF4-FFF2-40B4-BE49-F238E27FC236}">
                    <a16:creationId xmlns:a16="http://schemas.microsoft.com/office/drawing/2014/main" id="{5287CCE8-D859-4E5B-8ACC-4AECE6C02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338" y="2968360"/>
                <a:ext cx="179947" cy="125141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26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</a:cxnLst>
                <a:rect l="0" t="0" r="r" b="b"/>
                <a:pathLst>
                  <a:path w="52" h="61">
                    <a:moveTo>
                      <a:pt x="49" y="25"/>
                    </a:move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9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" name="Freeform 121">
                <a:extLst>
                  <a:ext uri="{FF2B5EF4-FFF2-40B4-BE49-F238E27FC236}">
                    <a16:creationId xmlns:a16="http://schemas.microsoft.com/office/drawing/2014/main" id="{85BEB2BA-590F-48E7-B6BA-9561430D8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6105" y="3101957"/>
                <a:ext cx="354273" cy="123451"/>
              </a:xfrm>
              <a:custGeom>
                <a:avLst/>
                <a:gdLst/>
                <a:ahLst/>
                <a:cxnLst>
                  <a:cxn ang="0">
                    <a:pos x="103" y="33"/>
                  </a:cxn>
                  <a:cxn ang="0">
                    <a:pos x="94" y="10"/>
                  </a:cxn>
                  <a:cxn ang="0">
                    <a:pos x="68" y="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5" y="12"/>
                  </a:cxn>
                  <a:cxn ang="0">
                    <a:pos x="58" y="6"/>
                  </a:cxn>
                  <a:cxn ang="0">
                    <a:pos x="53" y="2"/>
                  </a:cxn>
                  <a:cxn ang="0">
                    <a:pos x="52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6" y="6"/>
                  </a:cxn>
                  <a:cxn ang="0">
                    <a:pos x="49" y="12"/>
                  </a:cxn>
                  <a:cxn ang="0">
                    <a:pos x="44" y="38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1" y="33"/>
                  </a:cxn>
                  <a:cxn ang="0">
                    <a:pos x="0" y="57"/>
                  </a:cxn>
                  <a:cxn ang="0">
                    <a:pos x="19" y="59"/>
                  </a:cxn>
                  <a:cxn ang="0">
                    <a:pos x="19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2" y="60"/>
                  </a:cxn>
                  <a:cxn ang="0">
                    <a:pos x="82" y="59"/>
                  </a:cxn>
                  <a:cxn ang="0">
                    <a:pos x="82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3" y="57"/>
                  </a:cxn>
                  <a:cxn ang="0">
                    <a:pos x="103" y="33"/>
                  </a:cxn>
                </a:cxnLst>
                <a:rect l="0" t="0" r="r" b="b"/>
                <a:pathLst>
                  <a:path w="103" h="60">
                    <a:moveTo>
                      <a:pt x="103" y="33"/>
                    </a:moveTo>
                    <a:cubicBezTo>
                      <a:pt x="101" y="17"/>
                      <a:pt x="97" y="12"/>
                      <a:pt x="94" y="10"/>
                    </a:cubicBez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  <a:cubicBezTo>
                      <a:pt x="67" y="5"/>
                      <a:pt x="59" y="38"/>
                      <a:pt x="59" y="38"/>
                    </a:cubicBezTo>
                    <a:cubicBezTo>
                      <a:pt x="59" y="38"/>
                      <a:pt x="55" y="12"/>
                      <a:pt x="55" y="12"/>
                    </a:cubicBezTo>
                    <a:cubicBezTo>
                      <a:pt x="55" y="12"/>
                      <a:pt x="58" y="6"/>
                      <a:pt x="58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7" y="5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7" y="12"/>
                      <a:pt x="2" y="17"/>
                      <a:pt x="1" y="33"/>
                    </a:cubicBezTo>
                    <a:cubicBezTo>
                      <a:pt x="1" y="34"/>
                      <a:pt x="1" y="47"/>
                      <a:pt x="0" y="57"/>
                    </a:cubicBezTo>
                    <a:cubicBezTo>
                      <a:pt x="7" y="58"/>
                      <a:pt x="12" y="59"/>
                      <a:pt x="19" y="59"/>
                    </a:cubicBezTo>
                    <a:cubicBezTo>
                      <a:pt x="19" y="52"/>
                      <a:pt x="19" y="41"/>
                      <a:pt x="19" y="38"/>
                    </a:cubicBezTo>
                    <a:cubicBezTo>
                      <a:pt x="19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2" y="60"/>
                      <a:pt x="52" y="60"/>
                    </a:cubicBezTo>
                    <a:cubicBezTo>
                      <a:pt x="62" y="60"/>
                      <a:pt x="73" y="60"/>
                      <a:pt x="82" y="5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7" y="58"/>
                      <a:pt x="103" y="57"/>
                    </a:cubicBezTo>
                    <a:cubicBezTo>
                      <a:pt x="103" y="47"/>
                      <a:pt x="103" y="34"/>
                      <a:pt x="103" y="3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" name="Freeform 122">
                <a:extLst>
                  <a:ext uri="{FF2B5EF4-FFF2-40B4-BE49-F238E27FC236}">
                    <a16:creationId xmlns:a16="http://schemas.microsoft.com/office/drawing/2014/main" id="{049FD41C-0F32-44AB-9070-459A8418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6079" y="2968360"/>
                <a:ext cx="177137" cy="125141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0" y="29"/>
                  </a:cxn>
                  <a:cxn ang="0">
                    <a:pos x="5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8" y="25"/>
                  </a:cxn>
                  <a:cxn ang="0">
                    <a:pos x="26" y="0"/>
                  </a:cxn>
                  <a:cxn ang="0">
                    <a:pos x="4" y="25"/>
                  </a:cxn>
                </a:cxnLst>
                <a:rect l="0" t="0" r="r" b="b"/>
                <a:pathLst>
                  <a:path w="52" h="61">
                    <a:moveTo>
                      <a:pt x="4" y="25"/>
                    </a:moveTo>
                    <a:cubicBezTo>
                      <a:pt x="2" y="25"/>
                      <a:pt x="0" y="27"/>
                      <a:pt x="0" y="29"/>
                    </a:cubicBezTo>
                    <a:cubicBezTo>
                      <a:pt x="0" y="33"/>
                      <a:pt x="2" y="39"/>
                      <a:pt x="5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8" y="25"/>
                    </a:cubicBez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4" y="11"/>
                      <a:pt x="4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" name="Freeform 123">
                <a:extLst>
                  <a:ext uri="{FF2B5EF4-FFF2-40B4-BE49-F238E27FC236}">
                    <a16:creationId xmlns:a16="http://schemas.microsoft.com/office/drawing/2014/main" id="{0AB66755-4C65-4C83-9373-62A4E433E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248" y="3101957"/>
                <a:ext cx="348650" cy="123451"/>
              </a:xfrm>
              <a:custGeom>
                <a:avLst/>
                <a:gdLst/>
                <a:ahLst/>
                <a:cxnLst>
                  <a:cxn ang="0">
                    <a:pos x="94" y="1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3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50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4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4" y="10"/>
                  </a:cxn>
                </a:cxnLst>
                <a:rect l="0" t="0" r="r" b="b"/>
                <a:pathLst>
                  <a:path w="102" h="60">
                    <a:moveTo>
                      <a:pt x="94" y="10"/>
                    </a:move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6" y="12"/>
                      <a:pt x="2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4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" name="Freeform 124">
                <a:extLst>
                  <a:ext uri="{FF2B5EF4-FFF2-40B4-BE49-F238E27FC236}">
                    <a16:creationId xmlns:a16="http://schemas.microsoft.com/office/drawing/2014/main" id="{DC4C884B-1EDB-481C-A8F2-3AEC3D19E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598" y="2968360"/>
                <a:ext cx="179947" cy="125141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27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  <a:cxn ang="0">
                    <a:pos x="27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</a:cxnLst>
                <a:rect l="0" t="0" r="r" b="b"/>
                <a:pathLst>
                  <a:path w="52" h="61">
                    <a:moveTo>
                      <a:pt x="6" y="39"/>
                    </a:moveTo>
                    <a:cubicBezTo>
                      <a:pt x="9" y="51"/>
                      <a:pt x="15" y="61"/>
                      <a:pt x="27" y="61"/>
                    </a:cubicBezTo>
                    <a:cubicBezTo>
                      <a:pt x="38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2" y="27"/>
                      <a:pt x="51" y="26"/>
                      <a:pt x="49" y="25"/>
                    </a:cubicBezTo>
                    <a:cubicBezTo>
                      <a:pt x="48" y="11"/>
                      <a:pt x="39" y="0"/>
                      <a:pt x="27" y="0"/>
                    </a:cubicBezTo>
                    <a:cubicBezTo>
                      <a:pt x="14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" name="Freeform 119">
                <a:extLst>
                  <a:ext uri="{FF2B5EF4-FFF2-40B4-BE49-F238E27FC236}">
                    <a16:creationId xmlns:a16="http://schemas.microsoft.com/office/drawing/2014/main" id="{6D4FFC2A-91D5-4D4C-9E21-C355A89FF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603" y="3735909"/>
                <a:ext cx="348650" cy="123451"/>
              </a:xfrm>
              <a:custGeom>
                <a:avLst/>
                <a:gdLst/>
                <a:ahLst/>
                <a:cxnLst>
                  <a:cxn ang="0">
                    <a:pos x="93" y="1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2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49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3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3" y="38"/>
                  </a:cxn>
                  <a:cxn ang="0">
                    <a:pos x="83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3" y="10"/>
                  </a:cxn>
                </a:cxnLst>
                <a:rect l="0" t="0" r="r" b="b"/>
                <a:pathLst>
                  <a:path w="102" h="60">
                    <a:moveTo>
                      <a:pt x="93" y="10"/>
                    </a:moveTo>
                    <a:cubicBezTo>
                      <a:pt x="87" y="6"/>
                      <a:pt x="73" y="2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9" y="2"/>
                      <a:pt x="15" y="6"/>
                      <a:pt x="9" y="10"/>
                    </a:cubicBezTo>
                    <a:cubicBezTo>
                      <a:pt x="6" y="12"/>
                      <a:pt x="1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2"/>
                      <a:pt x="83" y="35"/>
                      <a:pt x="83" y="38"/>
                    </a:cubicBezTo>
                    <a:cubicBezTo>
                      <a:pt x="83" y="41"/>
                      <a:pt x="83" y="52"/>
                      <a:pt x="83" y="59"/>
                    </a:cubicBezTo>
                    <a:cubicBezTo>
                      <a:pt x="90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3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" name="Freeform 120">
                <a:extLst>
                  <a:ext uri="{FF2B5EF4-FFF2-40B4-BE49-F238E27FC236}">
                    <a16:creationId xmlns:a16="http://schemas.microsoft.com/office/drawing/2014/main" id="{22A85448-D249-42FE-B90B-8D8DE88C3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953" y="3602312"/>
                <a:ext cx="179947" cy="125141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26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</a:cxnLst>
                <a:rect l="0" t="0" r="r" b="b"/>
                <a:pathLst>
                  <a:path w="52" h="61">
                    <a:moveTo>
                      <a:pt x="49" y="25"/>
                    </a:move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9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" name="Freeform 121">
                <a:extLst>
                  <a:ext uri="{FF2B5EF4-FFF2-40B4-BE49-F238E27FC236}">
                    <a16:creationId xmlns:a16="http://schemas.microsoft.com/office/drawing/2014/main" id="{66A162DE-2C2C-49D6-950E-F5BEFD4C8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720" y="3735909"/>
                <a:ext cx="354273" cy="123451"/>
              </a:xfrm>
              <a:custGeom>
                <a:avLst/>
                <a:gdLst/>
                <a:ahLst/>
                <a:cxnLst>
                  <a:cxn ang="0">
                    <a:pos x="103" y="33"/>
                  </a:cxn>
                  <a:cxn ang="0">
                    <a:pos x="94" y="10"/>
                  </a:cxn>
                  <a:cxn ang="0">
                    <a:pos x="68" y="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5" y="12"/>
                  </a:cxn>
                  <a:cxn ang="0">
                    <a:pos x="58" y="6"/>
                  </a:cxn>
                  <a:cxn ang="0">
                    <a:pos x="53" y="2"/>
                  </a:cxn>
                  <a:cxn ang="0">
                    <a:pos x="52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6" y="6"/>
                  </a:cxn>
                  <a:cxn ang="0">
                    <a:pos x="49" y="12"/>
                  </a:cxn>
                  <a:cxn ang="0">
                    <a:pos x="44" y="38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1" y="33"/>
                  </a:cxn>
                  <a:cxn ang="0">
                    <a:pos x="0" y="57"/>
                  </a:cxn>
                  <a:cxn ang="0">
                    <a:pos x="19" y="59"/>
                  </a:cxn>
                  <a:cxn ang="0">
                    <a:pos x="19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2" y="60"/>
                  </a:cxn>
                  <a:cxn ang="0">
                    <a:pos x="82" y="59"/>
                  </a:cxn>
                  <a:cxn ang="0">
                    <a:pos x="82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3" y="57"/>
                  </a:cxn>
                  <a:cxn ang="0">
                    <a:pos x="103" y="33"/>
                  </a:cxn>
                </a:cxnLst>
                <a:rect l="0" t="0" r="r" b="b"/>
                <a:pathLst>
                  <a:path w="103" h="60">
                    <a:moveTo>
                      <a:pt x="103" y="33"/>
                    </a:moveTo>
                    <a:cubicBezTo>
                      <a:pt x="101" y="17"/>
                      <a:pt x="97" y="12"/>
                      <a:pt x="94" y="10"/>
                    </a:cubicBez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  <a:cubicBezTo>
                      <a:pt x="67" y="5"/>
                      <a:pt x="59" y="38"/>
                      <a:pt x="59" y="38"/>
                    </a:cubicBezTo>
                    <a:cubicBezTo>
                      <a:pt x="59" y="38"/>
                      <a:pt x="55" y="12"/>
                      <a:pt x="55" y="12"/>
                    </a:cubicBezTo>
                    <a:cubicBezTo>
                      <a:pt x="55" y="12"/>
                      <a:pt x="58" y="6"/>
                      <a:pt x="58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7" y="5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7" y="12"/>
                      <a:pt x="2" y="17"/>
                      <a:pt x="1" y="33"/>
                    </a:cubicBezTo>
                    <a:cubicBezTo>
                      <a:pt x="1" y="34"/>
                      <a:pt x="1" y="47"/>
                      <a:pt x="0" y="57"/>
                    </a:cubicBezTo>
                    <a:cubicBezTo>
                      <a:pt x="7" y="58"/>
                      <a:pt x="12" y="59"/>
                      <a:pt x="19" y="59"/>
                    </a:cubicBezTo>
                    <a:cubicBezTo>
                      <a:pt x="19" y="52"/>
                      <a:pt x="19" y="41"/>
                      <a:pt x="19" y="38"/>
                    </a:cubicBezTo>
                    <a:cubicBezTo>
                      <a:pt x="19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2" y="60"/>
                      <a:pt x="52" y="60"/>
                    </a:cubicBezTo>
                    <a:cubicBezTo>
                      <a:pt x="62" y="60"/>
                      <a:pt x="73" y="60"/>
                      <a:pt x="82" y="5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7" y="58"/>
                      <a:pt x="103" y="57"/>
                    </a:cubicBezTo>
                    <a:cubicBezTo>
                      <a:pt x="103" y="47"/>
                      <a:pt x="103" y="34"/>
                      <a:pt x="103" y="3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" name="Freeform 122">
                <a:extLst>
                  <a:ext uri="{FF2B5EF4-FFF2-40B4-BE49-F238E27FC236}">
                    <a16:creationId xmlns:a16="http://schemas.microsoft.com/office/drawing/2014/main" id="{24169FB2-A3EB-4231-8738-612B42C78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694" y="3602312"/>
                <a:ext cx="177137" cy="125141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0" y="29"/>
                  </a:cxn>
                  <a:cxn ang="0">
                    <a:pos x="5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8" y="25"/>
                  </a:cxn>
                  <a:cxn ang="0">
                    <a:pos x="26" y="0"/>
                  </a:cxn>
                  <a:cxn ang="0">
                    <a:pos x="4" y="25"/>
                  </a:cxn>
                </a:cxnLst>
                <a:rect l="0" t="0" r="r" b="b"/>
                <a:pathLst>
                  <a:path w="52" h="61">
                    <a:moveTo>
                      <a:pt x="4" y="25"/>
                    </a:moveTo>
                    <a:cubicBezTo>
                      <a:pt x="2" y="25"/>
                      <a:pt x="0" y="27"/>
                      <a:pt x="0" y="29"/>
                    </a:cubicBezTo>
                    <a:cubicBezTo>
                      <a:pt x="0" y="33"/>
                      <a:pt x="2" y="39"/>
                      <a:pt x="5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8" y="25"/>
                    </a:cubicBez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4" y="11"/>
                      <a:pt x="4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" name="Freeform 123">
                <a:extLst>
                  <a:ext uri="{FF2B5EF4-FFF2-40B4-BE49-F238E27FC236}">
                    <a16:creationId xmlns:a16="http://schemas.microsoft.com/office/drawing/2014/main" id="{D55294E8-07DA-4B26-9245-A1BFFEFDD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863" y="3735909"/>
                <a:ext cx="348650" cy="123451"/>
              </a:xfrm>
              <a:custGeom>
                <a:avLst/>
                <a:gdLst/>
                <a:ahLst/>
                <a:cxnLst>
                  <a:cxn ang="0">
                    <a:pos x="94" y="1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3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50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4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4" y="10"/>
                  </a:cxn>
                </a:cxnLst>
                <a:rect l="0" t="0" r="r" b="b"/>
                <a:pathLst>
                  <a:path w="102" h="60">
                    <a:moveTo>
                      <a:pt x="94" y="10"/>
                    </a:move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6" y="12"/>
                      <a:pt x="2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4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" name="Freeform 124">
                <a:extLst>
                  <a:ext uri="{FF2B5EF4-FFF2-40B4-BE49-F238E27FC236}">
                    <a16:creationId xmlns:a16="http://schemas.microsoft.com/office/drawing/2014/main" id="{074BEB99-20C6-44FB-90ED-498C2D29C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213" y="3602312"/>
                <a:ext cx="179947" cy="125141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27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  <a:cxn ang="0">
                    <a:pos x="27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</a:cxnLst>
                <a:rect l="0" t="0" r="r" b="b"/>
                <a:pathLst>
                  <a:path w="52" h="61">
                    <a:moveTo>
                      <a:pt x="6" y="39"/>
                    </a:moveTo>
                    <a:cubicBezTo>
                      <a:pt x="9" y="51"/>
                      <a:pt x="15" y="61"/>
                      <a:pt x="27" y="61"/>
                    </a:cubicBezTo>
                    <a:cubicBezTo>
                      <a:pt x="38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2" y="27"/>
                      <a:pt x="51" y="26"/>
                      <a:pt x="49" y="25"/>
                    </a:cubicBezTo>
                    <a:cubicBezTo>
                      <a:pt x="48" y="11"/>
                      <a:pt x="39" y="0"/>
                      <a:pt x="27" y="0"/>
                    </a:cubicBezTo>
                    <a:cubicBezTo>
                      <a:pt x="14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" name="Freeform 119">
                <a:extLst>
                  <a:ext uri="{FF2B5EF4-FFF2-40B4-BE49-F238E27FC236}">
                    <a16:creationId xmlns:a16="http://schemas.microsoft.com/office/drawing/2014/main" id="{0F14D7DD-ED9E-42CA-9D0D-8D74C366D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623" y="3722590"/>
                <a:ext cx="348650" cy="123451"/>
              </a:xfrm>
              <a:custGeom>
                <a:avLst/>
                <a:gdLst/>
                <a:ahLst/>
                <a:cxnLst>
                  <a:cxn ang="0">
                    <a:pos x="93" y="1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2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49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3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3" y="38"/>
                  </a:cxn>
                  <a:cxn ang="0">
                    <a:pos x="83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3" y="10"/>
                  </a:cxn>
                </a:cxnLst>
                <a:rect l="0" t="0" r="r" b="b"/>
                <a:pathLst>
                  <a:path w="102" h="60">
                    <a:moveTo>
                      <a:pt x="93" y="10"/>
                    </a:moveTo>
                    <a:cubicBezTo>
                      <a:pt x="87" y="6"/>
                      <a:pt x="73" y="2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9" y="2"/>
                      <a:pt x="15" y="6"/>
                      <a:pt x="9" y="10"/>
                    </a:cubicBezTo>
                    <a:cubicBezTo>
                      <a:pt x="6" y="12"/>
                      <a:pt x="1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2"/>
                      <a:pt x="83" y="35"/>
                      <a:pt x="83" y="38"/>
                    </a:cubicBezTo>
                    <a:cubicBezTo>
                      <a:pt x="83" y="41"/>
                      <a:pt x="83" y="52"/>
                      <a:pt x="83" y="59"/>
                    </a:cubicBezTo>
                    <a:cubicBezTo>
                      <a:pt x="90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3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" name="Freeform 120">
                <a:extLst>
                  <a:ext uri="{FF2B5EF4-FFF2-40B4-BE49-F238E27FC236}">
                    <a16:creationId xmlns:a16="http://schemas.microsoft.com/office/drawing/2014/main" id="{096F3A9D-5E2F-49C6-B5AB-3CC6A91B8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973" y="3588993"/>
                <a:ext cx="179947" cy="125141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26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</a:cxnLst>
                <a:rect l="0" t="0" r="r" b="b"/>
                <a:pathLst>
                  <a:path w="52" h="61">
                    <a:moveTo>
                      <a:pt x="49" y="25"/>
                    </a:move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9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" name="Freeform 121">
                <a:extLst>
                  <a:ext uri="{FF2B5EF4-FFF2-40B4-BE49-F238E27FC236}">
                    <a16:creationId xmlns:a16="http://schemas.microsoft.com/office/drawing/2014/main" id="{C2A75777-0DB3-4DFB-9F09-D61BA1FCC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740" y="3722590"/>
                <a:ext cx="354273" cy="123451"/>
              </a:xfrm>
              <a:custGeom>
                <a:avLst/>
                <a:gdLst/>
                <a:ahLst/>
                <a:cxnLst>
                  <a:cxn ang="0">
                    <a:pos x="103" y="33"/>
                  </a:cxn>
                  <a:cxn ang="0">
                    <a:pos x="94" y="10"/>
                  </a:cxn>
                  <a:cxn ang="0">
                    <a:pos x="68" y="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5" y="12"/>
                  </a:cxn>
                  <a:cxn ang="0">
                    <a:pos x="58" y="6"/>
                  </a:cxn>
                  <a:cxn ang="0">
                    <a:pos x="53" y="2"/>
                  </a:cxn>
                  <a:cxn ang="0">
                    <a:pos x="52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6" y="6"/>
                  </a:cxn>
                  <a:cxn ang="0">
                    <a:pos x="49" y="12"/>
                  </a:cxn>
                  <a:cxn ang="0">
                    <a:pos x="44" y="38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1" y="33"/>
                  </a:cxn>
                  <a:cxn ang="0">
                    <a:pos x="0" y="57"/>
                  </a:cxn>
                  <a:cxn ang="0">
                    <a:pos x="19" y="59"/>
                  </a:cxn>
                  <a:cxn ang="0">
                    <a:pos x="19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2" y="60"/>
                  </a:cxn>
                  <a:cxn ang="0">
                    <a:pos x="82" y="59"/>
                  </a:cxn>
                  <a:cxn ang="0">
                    <a:pos x="82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3" y="57"/>
                  </a:cxn>
                  <a:cxn ang="0">
                    <a:pos x="103" y="33"/>
                  </a:cxn>
                </a:cxnLst>
                <a:rect l="0" t="0" r="r" b="b"/>
                <a:pathLst>
                  <a:path w="103" h="60">
                    <a:moveTo>
                      <a:pt x="103" y="33"/>
                    </a:moveTo>
                    <a:cubicBezTo>
                      <a:pt x="101" y="17"/>
                      <a:pt x="97" y="12"/>
                      <a:pt x="94" y="10"/>
                    </a:cubicBez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  <a:cubicBezTo>
                      <a:pt x="67" y="5"/>
                      <a:pt x="59" y="38"/>
                      <a:pt x="59" y="38"/>
                    </a:cubicBezTo>
                    <a:cubicBezTo>
                      <a:pt x="59" y="38"/>
                      <a:pt x="55" y="12"/>
                      <a:pt x="55" y="12"/>
                    </a:cubicBezTo>
                    <a:cubicBezTo>
                      <a:pt x="55" y="12"/>
                      <a:pt x="58" y="6"/>
                      <a:pt x="58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7" y="5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7" y="12"/>
                      <a:pt x="2" y="17"/>
                      <a:pt x="1" y="33"/>
                    </a:cubicBezTo>
                    <a:cubicBezTo>
                      <a:pt x="1" y="34"/>
                      <a:pt x="1" y="47"/>
                      <a:pt x="0" y="57"/>
                    </a:cubicBezTo>
                    <a:cubicBezTo>
                      <a:pt x="7" y="58"/>
                      <a:pt x="12" y="59"/>
                      <a:pt x="19" y="59"/>
                    </a:cubicBezTo>
                    <a:cubicBezTo>
                      <a:pt x="19" y="52"/>
                      <a:pt x="19" y="41"/>
                      <a:pt x="19" y="38"/>
                    </a:cubicBezTo>
                    <a:cubicBezTo>
                      <a:pt x="19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2" y="60"/>
                      <a:pt x="52" y="60"/>
                    </a:cubicBezTo>
                    <a:cubicBezTo>
                      <a:pt x="62" y="60"/>
                      <a:pt x="73" y="60"/>
                      <a:pt x="82" y="5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7" y="58"/>
                      <a:pt x="103" y="57"/>
                    </a:cubicBezTo>
                    <a:cubicBezTo>
                      <a:pt x="103" y="47"/>
                      <a:pt x="103" y="34"/>
                      <a:pt x="103" y="3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" name="Freeform 122">
                <a:extLst>
                  <a:ext uri="{FF2B5EF4-FFF2-40B4-BE49-F238E27FC236}">
                    <a16:creationId xmlns:a16="http://schemas.microsoft.com/office/drawing/2014/main" id="{3E05157D-1C0F-4408-9403-70FBA8A9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714" y="3588993"/>
                <a:ext cx="177137" cy="125141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0" y="29"/>
                  </a:cxn>
                  <a:cxn ang="0">
                    <a:pos x="5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8" y="25"/>
                  </a:cxn>
                  <a:cxn ang="0">
                    <a:pos x="26" y="0"/>
                  </a:cxn>
                  <a:cxn ang="0">
                    <a:pos x="4" y="25"/>
                  </a:cxn>
                </a:cxnLst>
                <a:rect l="0" t="0" r="r" b="b"/>
                <a:pathLst>
                  <a:path w="52" h="61">
                    <a:moveTo>
                      <a:pt x="4" y="25"/>
                    </a:moveTo>
                    <a:cubicBezTo>
                      <a:pt x="2" y="25"/>
                      <a:pt x="0" y="27"/>
                      <a:pt x="0" y="29"/>
                    </a:cubicBezTo>
                    <a:cubicBezTo>
                      <a:pt x="0" y="33"/>
                      <a:pt x="2" y="39"/>
                      <a:pt x="5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8" y="25"/>
                    </a:cubicBez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4" y="11"/>
                      <a:pt x="4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" name="Freeform 123">
                <a:extLst>
                  <a:ext uri="{FF2B5EF4-FFF2-40B4-BE49-F238E27FC236}">
                    <a16:creationId xmlns:a16="http://schemas.microsoft.com/office/drawing/2014/main" id="{5A1FF045-0605-40BC-9662-829459330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883" y="3722590"/>
                <a:ext cx="348650" cy="123451"/>
              </a:xfrm>
              <a:custGeom>
                <a:avLst/>
                <a:gdLst/>
                <a:ahLst/>
                <a:cxnLst>
                  <a:cxn ang="0">
                    <a:pos x="94" y="1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3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50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4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4" y="10"/>
                  </a:cxn>
                </a:cxnLst>
                <a:rect l="0" t="0" r="r" b="b"/>
                <a:pathLst>
                  <a:path w="102" h="60">
                    <a:moveTo>
                      <a:pt x="94" y="10"/>
                    </a:move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6" y="12"/>
                      <a:pt x="2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4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" name="Freeform 124">
                <a:extLst>
                  <a:ext uri="{FF2B5EF4-FFF2-40B4-BE49-F238E27FC236}">
                    <a16:creationId xmlns:a16="http://schemas.microsoft.com/office/drawing/2014/main" id="{F2BE59BE-49E4-411E-8C92-D4CE8EB93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233" y="3588993"/>
                <a:ext cx="179947" cy="125141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27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  <a:cxn ang="0">
                    <a:pos x="27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</a:cxnLst>
                <a:rect l="0" t="0" r="r" b="b"/>
                <a:pathLst>
                  <a:path w="52" h="61">
                    <a:moveTo>
                      <a:pt x="6" y="39"/>
                    </a:moveTo>
                    <a:cubicBezTo>
                      <a:pt x="9" y="51"/>
                      <a:pt x="15" y="61"/>
                      <a:pt x="27" y="61"/>
                    </a:cubicBezTo>
                    <a:cubicBezTo>
                      <a:pt x="38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2" y="27"/>
                      <a:pt x="51" y="26"/>
                      <a:pt x="49" y="25"/>
                    </a:cubicBezTo>
                    <a:cubicBezTo>
                      <a:pt x="48" y="11"/>
                      <a:pt x="39" y="0"/>
                      <a:pt x="27" y="0"/>
                    </a:cubicBezTo>
                    <a:cubicBezTo>
                      <a:pt x="14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" name="Freeform 120">
                <a:extLst>
                  <a:ext uri="{FF2B5EF4-FFF2-40B4-BE49-F238E27FC236}">
                    <a16:creationId xmlns:a16="http://schemas.microsoft.com/office/drawing/2014/main" id="{24167749-641C-4A9C-8E13-8E6B09726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927" y="2521594"/>
                <a:ext cx="179947" cy="125141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26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</a:cxnLst>
                <a:rect l="0" t="0" r="r" b="b"/>
                <a:pathLst>
                  <a:path w="52" h="61">
                    <a:moveTo>
                      <a:pt x="49" y="25"/>
                    </a:move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9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" name="Freeform 122">
                <a:extLst>
                  <a:ext uri="{FF2B5EF4-FFF2-40B4-BE49-F238E27FC236}">
                    <a16:creationId xmlns:a16="http://schemas.microsoft.com/office/drawing/2014/main" id="{9D25EA0F-ADA1-491C-AA5A-D9D90242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668" y="2521594"/>
                <a:ext cx="177137" cy="125141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0" y="29"/>
                  </a:cxn>
                  <a:cxn ang="0">
                    <a:pos x="5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8" y="25"/>
                  </a:cxn>
                  <a:cxn ang="0">
                    <a:pos x="26" y="0"/>
                  </a:cxn>
                  <a:cxn ang="0">
                    <a:pos x="4" y="25"/>
                  </a:cxn>
                </a:cxnLst>
                <a:rect l="0" t="0" r="r" b="b"/>
                <a:pathLst>
                  <a:path w="52" h="61">
                    <a:moveTo>
                      <a:pt x="4" y="25"/>
                    </a:moveTo>
                    <a:cubicBezTo>
                      <a:pt x="2" y="25"/>
                      <a:pt x="0" y="27"/>
                      <a:pt x="0" y="29"/>
                    </a:cubicBezTo>
                    <a:cubicBezTo>
                      <a:pt x="0" y="33"/>
                      <a:pt x="2" y="39"/>
                      <a:pt x="5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8" y="25"/>
                    </a:cubicBez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4" y="11"/>
                      <a:pt x="4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" name="Freeform 124">
                <a:extLst>
                  <a:ext uri="{FF2B5EF4-FFF2-40B4-BE49-F238E27FC236}">
                    <a16:creationId xmlns:a16="http://schemas.microsoft.com/office/drawing/2014/main" id="{FD3E50CC-14D2-4FB6-84BF-648A0EAD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187" y="2521594"/>
                <a:ext cx="179947" cy="125141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27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  <a:cxn ang="0">
                    <a:pos x="27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</a:cxnLst>
                <a:rect l="0" t="0" r="r" b="b"/>
                <a:pathLst>
                  <a:path w="52" h="61">
                    <a:moveTo>
                      <a:pt x="6" y="39"/>
                    </a:moveTo>
                    <a:cubicBezTo>
                      <a:pt x="9" y="51"/>
                      <a:pt x="15" y="61"/>
                      <a:pt x="27" y="61"/>
                    </a:cubicBezTo>
                    <a:cubicBezTo>
                      <a:pt x="38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2" y="27"/>
                      <a:pt x="51" y="26"/>
                      <a:pt x="49" y="25"/>
                    </a:cubicBezTo>
                    <a:cubicBezTo>
                      <a:pt x="48" y="11"/>
                      <a:pt x="39" y="0"/>
                      <a:pt x="27" y="0"/>
                    </a:cubicBezTo>
                    <a:cubicBezTo>
                      <a:pt x="14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" name="Freeform 119">
                <a:extLst>
                  <a:ext uri="{FF2B5EF4-FFF2-40B4-BE49-F238E27FC236}">
                    <a16:creationId xmlns:a16="http://schemas.microsoft.com/office/drawing/2014/main" id="{874731DA-47C8-4829-A7FB-B7C039F16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595" y="3733869"/>
                <a:ext cx="348650" cy="123451"/>
              </a:xfrm>
              <a:custGeom>
                <a:avLst/>
                <a:gdLst/>
                <a:ahLst/>
                <a:cxnLst>
                  <a:cxn ang="0">
                    <a:pos x="93" y="1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2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49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3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3" y="38"/>
                  </a:cxn>
                  <a:cxn ang="0">
                    <a:pos x="83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3" y="10"/>
                  </a:cxn>
                </a:cxnLst>
                <a:rect l="0" t="0" r="r" b="b"/>
                <a:pathLst>
                  <a:path w="102" h="60">
                    <a:moveTo>
                      <a:pt x="93" y="10"/>
                    </a:moveTo>
                    <a:cubicBezTo>
                      <a:pt x="87" y="6"/>
                      <a:pt x="73" y="2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9" y="2"/>
                      <a:pt x="15" y="6"/>
                      <a:pt x="9" y="10"/>
                    </a:cubicBezTo>
                    <a:cubicBezTo>
                      <a:pt x="6" y="12"/>
                      <a:pt x="1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2"/>
                      <a:pt x="83" y="35"/>
                      <a:pt x="83" y="38"/>
                    </a:cubicBezTo>
                    <a:cubicBezTo>
                      <a:pt x="83" y="41"/>
                      <a:pt x="83" y="52"/>
                      <a:pt x="83" y="59"/>
                    </a:cubicBezTo>
                    <a:cubicBezTo>
                      <a:pt x="90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3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" name="Freeform 120">
                <a:extLst>
                  <a:ext uri="{FF2B5EF4-FFF2-40B4-BE49-F238E27FC236}">
                    <a16:creationId xmlns:a16="http://schemas.microsoft.com/office/drawing/2014/main" id="{7626CF39-CB57-4647-80D6-7FDD4D511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3945" y="3600272"/>
                <a:ext cx="179947" cy="125141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26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</a:cxnLst>
                <a:rect l="0" t="0" r="r" b="b"/>
                <a:pathLst>
                  <a:path w="52" h="61">
                    <a:moveTo>
                      <a:pt x="49" y="25"/>
                    </a:move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9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" name="Freeform 121">
                <a:extLst>
                  <a:ext uri="{FF2B5EF4-FFF2-40B4-BE49-F238E27FC236}">
                    <a16:creationId xmlns:a16="http://schemas.microsoft.com/office/drawing/2014/main" id="{C8134DB3-884C-4225-A81B-1BD847D39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712" y="3733869"/>
                <a:ext cx="354273" cy="123451"/>
              </a:xfrm>
              <a:custGeom>
                <a:avLst/>
                <a:gdLst/>
                <a:ahLst/>
                <a:cxnLst>
                  <a:cxn ang="0">
                    <a:pos x="103" y="33"/>
                  </a:cxn>
                  <a:cxn ang="0">
                    <a:pos x="94" y="10"/>
                  </a:cxn>
                  <a:cxn ang="0">
                    <a:pos x="68" y="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5" y="12"/>
                  </a:cxn>
                  <a:cxn ang="0">
                    <a:pos x="58" y="6"/>
                  </a:cxn>
                  <a:cxn ang="0">
                    <a:pos x="53" y="2"/>
                  </a:cxn>
                  <a:cxn ang="0">
                    <a:pos x="52" y="2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6" y="6"/>
                  </a:cxn>
                  <a:cxn ang="0">
                    <a:pos x="49" y="12"/>
                  </a:cxn>
                  <a:cxn ang="0">
                    <a:pos x="44" y="38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1" y="33"/>
                  </a:cxn>
                  <a:cxn ang="0">
                    <a:pos x="0" y="57"/>
                  </a:cxn>
                  <a:cxn ang="0">
                    <a:pos x="19" y="59"/>
                  </a:cxn>
                  <a:cxn ang="0">
                    <a:pos x="19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2" y="60"/>
                  </a:cxn>
                  <a:cxn ang="0">
                    <a:pos x="82" y="59"/>
                  </a:cxn>
                  <a:cxn ang="0">
                    <a:pos x="82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3" y="57"/>
                  </a:cxn>
                  <a:cxn ang="0">
                    <a:pos x="103" y="33"/>
                  </a:cxn>
                </a:cxnLst>
                <a:rect l="0" t="0" r="r" b="b"/>
                <a:pathLst>
                  <a:path w="103" h="60">
                    <a:moveTo>
                      <a:pt x="103" y="33"/>
                    </a:moveTo>
                    <a:cubicBezTo>
                      <a:pt x="101" y="17"/>
                      <a:pt x="97" y="12"/>
                      <a:pt x="94" y="10"/>
                    </a:cubicBez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  <a:cubicBezTo>
                      <a:pt x="67" y="5"/>
                      <a:pt x="59" y="38"/>
                      <a:pt x="59" y="38"/>
                    </a:cubicBezTo>
                    <a:cubicBezTo>
                      <a:pt x="59" y="38"/>
                      <a:pt x="55" y="12"/>
                      <a:pt x="55" y="12"/>
                    </a:cubicBezTo>
                    <a:cubicBezTo>
                      <a:pt x="55" y="12"/>
                      <a:pt x="58" y="6"/>
                      <a:pt x="58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7" y="5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7" y="12"/>
                      <a:pt x="2" y="17"/>
                      <a:pt x="1" y="33"/>
                    </a:cubicBezTo>
                    <a:cubicBezTo>
                      <a:pt x="1" y="34"/>
                      <a:pt x="1" y="47"/>
                      <a:pt x="0" y="57"/>
                    </a:cubicBezTo>
                    <a:cubicBezTo>
                      <a:pt x="7" y="58"/>
                      <a:pt x="12" y="59"/>
                      <a:pt x="19" y="59"/>
                    </a:cubicBezTo>
                    <a:cubicBezTo>
                      <a:pt x="19" y="52"/>
                      <a:pt x="19" y="41"/>
                      <a:pt x="19" y="38"/>
                    </a:cubicBezTo>
                    <a:cubicBezTo>
                      <a:pt x="19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2" y="60"/>
                      <a:pt x="52" y="60"/>
                    </a:cubicBezTo>
                    <a:cubicBezTo>
                      <a:pt x="62" y="60"/>
                      <a:pt x="73" y="60"/>
                      <a:pt x="82" y="5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7" y="58"/>
                      <a:pt x="103" y="57"/>
                    </a:cubicBezTo>
                    <a:cubicBezTo>
                      <a:pt x="103" y="47"/>
                      <a:pt x="103" y="34"/>
                      <a:pt x="103" y="3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" name="Freeform 122">
                <a:extLst>
                  <a:ext uri="{FF2B5EF4-FFF2-40B4-BE49-F238E27FC236}">
                    <a16:creationId xmlns:a16="http://schemas.microsoft.com/office/drawing/2014/main" id="{071F10DC-1BEE-489E-8FFE-FFDC6D15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0686" y="3600272"/>
                <a:ext cx="177137" cy="125141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0" y="29"/>
                  </a:cxn>
                  <a:cxn ang="0">
                    <a:pos x="5" y="39"/>
                  </a:cxn>
                  <a:cxn ang="0">
                    <a:pos x="26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8" y="25"/>
                  </a:cxn>
                  <a:cxn ang="0">
                    <a:pos x="26" y="0"/>
                  </a:cxn>
                  <a:cxn ang="0">
                    <a:pos x="4" y="25"/>
                  </a:cxn>
                </a:cxnLst>
                <a:rect l="0" t="0" r="r" b="b"/>
                <a:pathLst>
                  <a:path w="52" h="61">
                    <a:moveTo>
                      <a:pt x="4" y="25"/>
                    </a:moveTo>
                    <a:cubicBezTo>
                      <a:pt x="2" y="25"/>
                      <a:pt x="0" y="27"/>
                      <a:pt x="0" y="29"/>
                    </a:cubicBezTo>
                    <a:cubicBezTo>
                      <a:pt x="0" y="33"/>
                      <a:pt x="2" y="39"/>
                      <a:pt x="5" y="39"/>
                    </a:cubicBezTo>
                    <a:cubicBezTo>
                      <a:pt x="8" y="51"/>
                      <a:pt x="15" y="61"/>
                      <a:pt x="26" y="61"/>
                    </a:cubicBezTo>
                    <a:cubicBezTo>
                      <a:pt x="37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1" y="27"/>
                      <a:pt x="50" y="26"/>
                      <a:pt x="48" y="25"/>
                    </a:cubicBezTo>
                    <a:cubicBezTo>
                      <a:pt x="48" y="11"/>
                      <a:pt x="39" y="0"/>
                      <a:pt x="26" y="0"/>
                    </a:cubicBezTo>
                    <a:cubicBezTo>
                      <a:pt x="13" y="0"/>
                      <a:pt x="4" y="11"/>
                      <a:pt x="4" y="25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" name="Freeform 123">
                <a:extLst>
                  <a:ext uri="{FF2B5EF4-FFF2-40B4-BE49-F238E27FC236}">
                    <a16:creationId xmlns:a16="http://schemas.microsoft.com/office/drawing/2014/main" id="{41F18208-DFE6-4C8B-AB15-F90E260E4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855" y="3733869"/>
                <a:ext cx="348650" cy="123451"/>
              </a:xfrm>
              <a:custGeom>
                <a:avLst/>
                <a:gdLst/>
                <a:ahLst/>
                <a:cxnLst>
                  <a:cxn ang="0">
                    <a:pos x="94" y="1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59" y="38"/>
                  </a:cxn>
                  <a:cxn ang="0">
                    <a:pos x="54" y="12"/>
                  </a:cxn>
                  <a:cxn ang="0">
                    <a:pos x="57" y="6"/>
                  </a:cxn>
                  <a:cxn ang="0">
                    <a:pos x="53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50" y="2"/>
                  </a:cxn>
                  <a:cxn ang="0">
                    <a:pos x="45" y="6"/>
                  </a:cxn>
                  <a:cxn ang="0">
                    <a:pos x="48" y="12"/>
                  </a:cxn>
                  <a:cxn ang="0">
                    <a:pos x="44" y="38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35" y="0"/>
                  </a:cxn>
                  <a:cxn ang="0">
                    <a:pos x="9" y="10"/>
                  </a:cxn>
                  <a:cxn ang="0">
                    <a:pos x="0" y="33"/>
                  </a:cxn>
                  <a:cxn ang="0">
                    <a:pos x="0" y="57"/>
                  </a:cxn>
                  <a:cxn ang="0">
                    <a:pos x="18" y="59"/>
                  </a:cxn>
                  <a:cxn ang="0">
                    <a:pos x="18" y="38"/>
                  </a:cxn>
                  <a:cxn ang="0">
                    <a:pos x="21" y="30"/>
                  </a:cxn>
                  <a:cxn ang="0">
                    <a:pos x="21" y="59"/>
                  </a:cxn>
                  <a:cxn ang="0">
                    <a:pos x="51" y="60"/>
                  </a:cxn>
                  <a:cxn ang="0">
                    <a:pos x="81" y="59"/>
                  </a:cxn>
                  <a:cxn ang="0">
                    <a:pos x="81" y="30"/>
                  </a:cxn>
                  <a:cxn ang="0">
                    <a:pos x="84" y="38"/>
                  </a:cxn>
                  <a:cxn ang="0">
                    <a:pos x="84" y="59"/>
                  </a:cxn>
                  <a:cxn ang="0">
                    <a:pos x="102" y="57"/>
                  </a:cxn>
                  <a:cxn ang="0">
                    <a:pos x="102" y="33"/>
                  </a:cxn>
                  <a:cxn ang="0">
                    <a:pos x="94" y="10"/>
                  </a:cxn>
                </a:cxnLst>
                <a:rect l="0" t="0" r="r" b="b"/>
                <a:pathLst>
                  <a:path w="102" h="60">
                    <a:moveTo>
                      <a:pt x="94" y="10"/>
                    </a:moveTo>
                    <a:cubicBezTo>
                      <a:pt x="87" y="6"/>
                      <a:pt x="73" y="2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5"/>
                      <a:pt x="59" y="38"/>
                      <a:pt x="59" y="38"/>
                    </a:cubicBezTo>
                    <a:cubicBezTo>
                      <a:pt x="59" y="38"/>
                      <a:pt x="54" y="12"/>
                      <a:pt x="54" y="12"/>
                    </a:cubicBezTo>
                    <a:cubicBezTo>
                      <a:pt x="54" y="12"/>
                      <a:pt x="57" y="6"/>
                      <a:pt x="57" y="6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36" y="5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0" y="2"/>
                      <a:pt x="16" y="6"/>
                      <a:pt x="9" y="10"/>
                    </a:cubicBezTo>
                    <a:cubicBezTo>
                      <a:pt x="6" y="12"/>
                      <a:pt x="2" y="17"/>
                      <a:pt x="0" y="33"/>
                    </a:cubicBezTo>
                    <a:cubicBezTo>
                      <a:pt x="0" y="34"/>
                      <a:pt x="0" y="47"/>
                      <a:pt x="0" y="57"/>
                    </a:cubicBezTo>
                    <a:cubicBezTo>
                      <a:pt x="6" y="58"/>
                      <a:pt x="11" y="59"/>
                      <a:pt x="18" y="59"/>
                    </a:cubicBezTo>
                    <a:cubicBezTo>
                      <a:pt x="18" y="52"/>
                      <a:pt x="18" y="41"/>
                      <a:pt x="18" y="38"/>
                    </a:cubicBezTo>
                    <a:cubicBezTo>
                      <a:pt x="18" y="35"/>
                      <a:pt x="20" y="32"/>
                      <a:pt x="21" y="3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30" y="60"/>
                      <a:pt x="41" y="60"/>
                      <a:pt x="51" y="60"/>
                    </a:cubicBezTo>
                    <a:cubicBezTo>
                      <a:pt x="61" y="60"/>
                      <a:pt x="72" y="60"/>
                      <a:pt x="81" y="5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3" y="32"/>
                      <a:pt x="84" y="35"/>
                      <a:pt x="84" y="38"/>
                    </a:cubicBezTo>
                    <a:cubicBezTo>
                      <a:pt x="84" y="41"/>
                      <a:pt x="84" y="52"/>
                      <a:pt x="84" y="59"/>
                    </a:cubicBezTo>
                    <a:cubicBezTo>
                      <a:pt x="91" y="58"/>
                      <a:pt x="96" y="58"/>
                      <a:pt x="102" y="57"/>
                    </a:cubicBezTo>
                    <a:cubicBezTo>
                      <a:pt x="102" y="47"/>
                      <a:pt x="102" y="34"/>
                      <a:pt x="102" y="33"/>
                    </a:cubicBezTo>
                    <a:cubicBezTo>
                      <a:pt x="101" y="17"/>
                      <a:pt x="96" y="12"/>
                      <a:pt x="94" y="10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" name="Freeform 124">
                <a:extLst>
                  <a:ext uri="{FF2B5EF4-FFF2-40B4-BE49-F238E27FC236}">
                    <a16:creationId xmlns:a16="http://schemas.microsoft.com/office/drawing/2014/main" id="{52E5B13A-9519-433C-A088-2A4EBD360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205" y="3600272"/>
                <a:ext cx="179947" cy="125141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27" y="61"/>
                  </a:cxn>
                  <a:cxn ang="0">
                    <a:pos x="47" y="39"/>
                  </a:cxn>
                  <a:cxn ang="0">
                    <a:pos x="52" y="29"/>
                  </a:cxn>
                  <a:cxn ang="0">
                    <a:pos x="49" y="25"/>
                  </a:cxn>
                  <a:cxn ang="0">
                    <a:pos x="27" y="0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6" y="39"/>
                  </a:cxn>
                </a:cxnLst>
                <a:rect l="0" t="0" r="r" b="b"/>
                <a:pathLst>
                  <a:path w="52" h="61">
                    <a:moveTo>
                      <a:pt x="6" y="39"/>
                    </a:moveTo>
                    <a:cubicBezTo>
                      <a:pt x="9" y="51"/>
                      <a:pt x="15" y="61"/>
                      <a:pt x="27" y="61"/>
                    </a:cubicBezTo>
                    <a:cubicBezTo>
                      <a:pt x="38" y="61"/>
                      <a:pt x="44" y="51"/>
                      <a:pt x="47" y="39"/>
                    </a:cubicBezTo>
                    <a:cubicBezTo>
                      <a:pt x="50" y="38"/>
                      <a:pt x="52" y="33"/>
                      <a:pt x="52" y="29"/>
                    </a:cubicBezTo>
                    <a:cubicBezTo>
                      <a:pt x="52" y="27"/>
                      <a:pt x="51" y="26"/>
                      <a:pt x="49" y="25"/>
                    </a:cubicBezTo>
                    <a:cubicBezTo>
                      <a:pt x="48" y="11"/>
                      <a:pt x="39" y="0"/>
                      <a:pt x="27" y="0"/>
                    </a:cubicBezTo>
                    <a:cubicBezTo>
                      <a:pt x="14" y="0"/>
                      <a:pt x="5" y="11"/>
                      <a:pt x="4" y="25"/>
                    </a:cubicBezTo>
                    <a:cubicBezTo>
                      <a:pt x="2" y="25"/>
                      <a:pt x="1" y="27"/>
                      <a:pt x="0" y="29"/>
                    </a:cubicBezTo>
                    <a:cubicBezTo>
                      <a:pt x="0" y="33"/>
                      <a:pt x="2" y="39"/>
                      <a:pt x="6" y="39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" name="Freeform 127">
                <a:extLst>
                  <a:ext uri="{FF2B5EF4-FFF2-40B4-BE49-F238E27FC236}">
                    <a16:creationId xmlns:a16="http://schemas.microsoft.com/office/drawing/2014/main" id="{50821BFC-65DD-48E6-B549-8FCF0FEBF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506" y="2755609"/>
                <a:ext cx="978467" cy="170801"/>
              </a:xfrm>
              <a:custGeom>
                <a:avLst/>
                <a:gdLst/>
                <a:ahLst/>
                <a:cxnLst>
                  <a:cxn ang="0">
                    <a:pos x="5" y="83"/>
                  </a:cxn>
                  <a:cxn ang="0">
                    <a:pos x="11" y="77"/>
                  </a:cxn>
                  <a:cxn ang="0">
                    <a:pos x="11" y="44"/>
                  </a:cxn>
                  <a:cxn ang="0">
                    <a:pos x="16" y="39"/>
                  </a:cxn>
                  <a:cxn ang="0">
                    <a:pos x="137" y="39"/>
                  </a:cxn>
                  <a:cxn ang="0">
                    <a:pos x="137" y="77"/>
                  </a:cxn>
                  <a:cxn ang="0">
                    <a:pos x="143" y="83"/>
                  </a:cxn>
                  <a:cxn ang="0">
                    <a:pos x="149" y="77"/>
                  </a:cxn>
                  <a:cxn ang="0">
                    <a:pos x="149" y="39"/>
                  </a:cxn>
                  <a:cxn ang="0">
                    <a:pos x="270" y="39"/>
                  </a:cxn>
                  <a:cxn ang="0">
                    <a:pos x="275" y="44"/>
                  </a:cxn>
                  <a:cxn ang="0">
                    <a:pos x="275" y="77"/>
                  </a:cxn>
                  <a:cxn ang="0">
                    <a:pos x="281" y="83"/>
                  </a:cxn>
                  <a:cxn ang="0">
                    <a:pos x="286" y="77"/>
                  </a:cxn>
                  <a:cxn ang="0">
                    <a:pos x="286" y="44"/>
                  </a:cxn>
                  <a:cxn ang="0">
                    <a:pos x="270" y="28"/>
                  </a:cxn>
                  <a:cxn ang="0">
                    <a:pos x="149" y="28"/>
                  </a:cxn>
                  <a:cxn ang="0">
                    <a:pos x="149" y="6"/>
                  </a:cxn>
                  <a:cxn ang="0">
                    <a:pos x="143" y="0"/>
                  </a:cxn>
                  <a:cxn ang="0">
                    <a:pos x="137" y="6"/>
                  </a:cxn>
                  <a:cxn ang="0">
                    <a:pos x="137" y="28"/>
                  </a:cxn>
                  <a:cxn ang="0">
                    <a:pos x="16" y="28"/>
                  </a:cxn>
                  <a:cxn ang="0">
                    <a:pos x="0" y="44"/>
                  </a:cxn>
                  <a:cxn ang="0">
                    <a:pos x="0" y="77"/>
                  </a:cxn>
                  <a:cxn ang="0">
                    <a:pos x="5" y="83"/>
                  </a:cxn>
                </a:cxnLst>
                <a:rect l="0" t="0" r="r" b="b"/>
                <a:pathLst>
                  <a:path w="286" h="83">
                    <a:moveTo>
                      <a:pt x="5" y="83"/>
                    </a:moveTo>
                    <a:cubicBezTo>
                      <a:pt x="8" y="83"/>
                      <a:pt x="11" y="81"/>
                      <a:pt x="11" y="77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1"/>
                      <a:pt x="13" y="39"/>
                      <a:pt x="16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81"/>
                      <a:pt x="140" y="83"/>
                      <a:pt x="143" y="83"/>
                    </a:cubicBezTo>
                    <a:cubicBezTo>
                      <a:pt x="146" y="83"/>
                      <a:pt x="149" y="81"/>
                      <a:pt x="149" y="77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73" y="39"/>
                      <a:pt x="275" y="41"/>
                      <a:pt x="275" y="44"/>
                    </a:cubicBezTo>
                    <a:cubicBezTo>
                      <a:pt x="275" y="77"/>
                      <a:pt x="275" y="77"/>
                      <a:pt x="275" y="77"/>
                    </a:cubicBezTo>
                    <a:cubicBezTo>
                      <a:pt x="275" y="81"/>
                      <a:pt x="277" y="83"/>
                      <a:pt x="281" y="83"/>
                    </a:cubicBezTo>
                    <a:cubicBezTo>
                      <a:pt x="284" y="83"/>
                      <a:pt x="286" y="81"/>
                      <a:pt x="286" y="77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6" y="35"/>
                      <a:pt x="279" y="28"/>
                      <a:pt x="270" y="28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2"/>
                      <a:pt x="146" y="0"/>
                      <a:pt x="143" y="0"/>
                    </a:cubicBezTo>
                    <a:cubicBezTo>
                      <a:pt x="140" y="0"/>
                      <a:pt x="137" y="2"/>
                      <a:pt x="137" y="6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7" y="28"/>
                      <a:pt x="0" y="35"/>
                      <a:pt x="0" y="4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1"/>
                      <a:pt x="2" y="83"/>
                      <a:pt x="5" y="8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" name="Freeform 127">
                <a:extLst>
                  <a:ext uri="{FF2B5EF4-FFF2-40B4-BE49-F238E27FC236}">
                    <a16:creationId xmlns:a16="http://schemas.microsoft.com/office/drawing/2014/main" id="{041D7BFC-1A21-42F1-B856-AB7052790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333" y="2730164"/>
                <a:ext cx="978467" cy="170801"/>
              </a:xfrm>
              <a:custGeom>
                <a:avLst/>
                <a:gdLst/>
                <a:ahLst/>
                <a:cxnLst>
                  <a:cxn ang="0">
                    <a:pos x="5" y="83"/>
                  </a:cxn>
                  <a:cxn ang="0">
                    <a:pos x="11" y="77"/>
                  </a:cxn>
                  <a:cxn ang="0">
                    <a:pos x="11" y="44"/>
                  </a:cxn>
                  <a:cxn ang="0">
                    <a:pos x="16" y="39"/>
                  </a:cxn>
                  <a:cxn ang="0">
                    <a:pos x="137" y="39"/>
                  </a:cxn>
                  <a:cxn ang="0">
                    <a:pos x="137" y="77"/>
                  </a:cxn>
                  <a:cxn ang="0">
                    <a:pos x="143" y="83"/>
                  </a:cxn>
                  <a:cxn ang="0">
                    <a:pos x="149" y="77"/>
                  </a:cxn>
                  <a:cxn ang="0">
                    <a:pos x="149" y="39"/>
                  </a:cxn>
                  <a:cxn ang="0">
                    <a:pos x="270" y="39"/>
                  </a:cxn>
                  <a:cxn ang="0">
                    <a:pos x="275" y="44"/>
                  </a:cxn>
                  <a:cxn ang="0">
                    <a:pos x="275" y="77"/>
                  </a:cxn>
                  <a:cxn ang="0">
                    <a:pos x="281" y="83"/>
                  </a:cxn>
                  <a:cxn ang="0">
                    <a:pos x="286" y="77"/>
                  </a:cxn>
                  <a:cxn ang="0">
                    <a:pos x="286" y="44"/>
                  </a:cxn>
                  <a:cxn ang="0">
                    <a:pos x="270" y="28"/>
                  </a:cxn>
                  <a:cxn ang="0">
                    <a:pos x="149" y="28"/>
                  </a:cxn>
                  <a:cxn ang="0">
                    <a:pos x="149" y="6"/>
                  </a:cxn>
                  <a:cxn ang="0">
                    <a:pos x="143" y="0"/>
                  </a:cxn>
                  <a:cxn ang="0">
                    <a:pos x="137" y="6"/>
                  </a:cxn>
                  <a:cxn ang="0">
                    <a:pos x="137" y="28"/>
                  </a:cxn>
                  <a:cxn ang="0">
                    <a:pos x="16" y="28"/>
                  </a:cxn>
                  <a:cxn ang="0">
                    <a:pos x="0" y="44"/>
                  </a:cxn>
                  <a:cxn ang="0">
                    <a:pos x="0" y="77"/>
                  </a:cxn>
                  <a:cxn ang="0">
                    <a:pos x="5" y="83"/>
                  </a:cxn>
                </a:cxnLst>
                <a:rect l="0" t="0" r="r" b="b"/>
                <a:pathLst>
                  <a:path w="286" h="83">
                    <a:moveTo>
                      <a:pt x="5" y="83"/>
                    </a:moveTo>
                    <a:cubicBezTo>
                      <a:pt x="8" y="83"/>
                      <a:pt x="11" y="81"/>
                      <a:pt x="11" y="77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1"/>
                      <a:pt x="13" y="39"/>
                      <a:pt x="16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81"/>
                      <a:pt x="140" y="83"/>
                      <a:pt x="143" y="83"/>
                    </a:cubicBezTo>
                    <a:cubicBezTo>
                      <a:pt x="146" y="83"/>
                      <a:pt x="149" y="81"/>
                      <a:pt x="149" y="77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73" y="39"/>
                      <a:pt x="275" y="41"/>
                      <a:pt x="275" y="44"/>
                    </a:cubicBezTo>
                    <a:cubicBezTo>
                      <a:pt x="275" y="77"/>
                      <a:pt x="275" y="77"/>
                      <a:pt x="275" y="77"/>
                    </a:cubicBezTo>
                    <a:cubicBezTo>
                      <a:pt x="275" y="81"/>
                      <a:pt x="277" y="83"/>
                      <a:pt x="281" y="83"/>
                    </a:cubicBezTo>
                    <a:cubicBezTo>
                      <a:pt x="284" y="83"/>
                      <a:pt x="286" y="81"/>
                      <a:pt x="286" y="77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6" y="35"/>
                      <a:pt x="279" y="28"/>
                      <a:pt x="270" y="28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2"/>
                      <a:pt x="146" y="0"/>
                      <a:pt x="143" y="0"/>
                    </a:cubicBezTo>
                    <a:cubicBezTo>
                      <a:pt x="140" y="0"/>
                      <a:pt x="137" y="2"/>
                      <a:pt x="137" y="6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7" y="28"/>
                      <a:pt x="0" y="35"/>
                      <a:pt x="0" y="4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1"/>
                      <a:pt x="2" y="83"/>
                      <a:pt x="5" y="8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" name="Freeform 127">
                <a:extLst>
                  <a:ext uri="{FF2B5EF4-FFF2-40B4-BE49-F238E27FC236}">
                    <a16:creationId xmlns:a16="http://schemas.microsoft.com/office/drawing/2014/main" id="{904A0380-DCD3-495A-9145-3AE011BDC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364" y="3336820"/>
                <a:ext cx="978467" cy="170801"/>
              </a:xfrm>
              <a:custGeom>
                <a:avLst/>
                <a:gdLst/>
                <a:ahLst/>
                <a:cxnLst>
                  <a:cxn ang="0">
                    <a:pos x="5" y="83"/>
                  </a:cxn>
                  <a:cxn ang="0">
                    <a:pos x="11" y="77"/>
                  </a:cxn>
                  <a:cxn ang="0">
                    <a:pos x="11" y="44"/>
                  </a:cxn>
                  <a:cxn ang="0">
                    <a:pos x="16" y="39"/>
                  </a:cxn>
                  <a:cxn ang="0">
                    <a:pos x="137" y="39"/>
                  </a:cxn>
                  <a:cxn ang="0">
                    <a:pos x="137" y="77"/>
                  </a:cxn>
                  <a:cxn ang="0">
                    <a:pos x="143" y="83"/>
                  </a:cxn>
                  <a:cxn ang="0">
                    <a:pos x="149" y="77"/>
                  </a:cxn>
                  <a:cxn ang="0">
                    <a:pos x="149" y="39"/>
                  </a:cxn>
                  <a:cxn ang="0">
                    <a:pos x="270" y="39"/>
                  </a:cxn>
                  <a:cxn ang="0">
                    <a:pos x="275" y="44"/>
                  </a:cxn>
                  <a:cxn ang="0">
                    <a:pos x="275" y="77"/>
                  </a:cxn>
                  <a:cxn ang="0">
                    <a:pos x="281" y="83"/>
                  </a:cxn>
                  <a:cxn ang="0">
                    <a:pos x="286" y="77"/>
                  </a:cxn>
                  <a:cxn ang="0">
                    <a:pos x="286" y="44"/>
                  </a:cxn>
                  <a:cxn ang="0">
                    <a:pos x="270" y="28"/>
                  </a:cxn>
                  <a:cxn ang="0">
                    <a:pos x="149" y="28"/>
                  </a:cxn>
                  <a:cxn ang="0">
                    <a:pos x="149" y="6"/>
                  </a:cxn>
                  <a:cxn ang="0">
                    <a:pos x="143" y="0"/>
                  </a:cxn>
                  <a:cxn ang="0">
                    <a:pos x="137" y="6"/>
                  </a:cxn>
                  <a:cxn ang="0">
                    <a:pos x="137" y="28"/>
                  </a:cxn>
                  <a:cxn ang="0">
                    <a:pos x="16" y="28"/>
                  </a:cxn>
                  <a:cxn ang="0">
                    <a:pos x="0" y="44"/>
                  </a:cxn>
                  <a:cxn ang="0">
                    <a:pos x="0" y="77"/>
                  </a:cxn>
                  <a:cxn ang="0">
                    <a:pos x="5" y="83"/>
                  </a:cxn>
                </a:cxnLst>
                <a:rect l="0" t="0" r="r" b="b"/>
                <a:pathLst>
                  <a:path w="286" h="83">
                    <a:moveTo>
                      <a:pt x="5" y="83"/>
                    </a:moveTo>
                    <a:cubicBezTo>
                      <a:pt x="8" y="83"/>
                      <a:pt x="11" y="81"/>
                      <a:pt x="11" y="77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1"/>
                      <a:pt x="13" y="39"/>
                      <a:pt x="16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81"/>
                      <a:pt x="140" y="83"/>
                      <a:pt x="143" y="83"/>
                    </a:cubicBezTo>
                    <a:cubicBezTo>
                      <a:pt x="146" y="83"/>
                      <a:pt x="149" y="81"/>
                      <a:pt x="149" y="77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73" y="39"/>
                      <a:pt x="275" y="41"/>
                      <a:pt x="275" y="44"/>
                    </a:cubicBezTo>
                    <a:cubicBezTo>
                      <a:pt x="275" y="77"/>
                      <a:pt x="275" y="77"/>
                      <a:pt x="275" y="77"/>
                    </a:cubicBezTo>
                    <a:cubicBezTo>
                      <a:pt x="275" y="81"/>
                      <a:pt x="277" y="83"/>
                      <a:pt x="281" y="83"/>
                    </a:cubicBezTo>
                    <a:cubicBezTo>
                      <a:pt x="284" y="83"/>
                      <a:pt x="286" y="81"/>
                      <a:pt x="286" y="77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6" y="35"/>
                      <a:pt x="279" y="28"/>
                      <a:pt x="270" y="28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2"/>
                      <a:pt x="146" y="0"/>
                      <a:pt x="143" y="0"/>
                    </a:cubicBezTo>
                    <a:cubicBezTo>
                      <a:pt x="140" y="0"/>
                      <a:pt x="137" y="2"/>
                      <a:pt x="137" y="6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7" y="28"/>
                      <a:pt x="0" y="35"/>
                      <a:pt x="0" y="4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1"/>
                      <a:pt x="2" y="83"/>
                      <a:pt x="5" y="8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" name="Freeform 127">
                <a:extLst>
                  <a:ext uri="{FF2B5EF4-FFF2-40B4-BE49-F238E27FC236}">
                    <a16:creationId xmlns:a16="http://schemas.microsoft.com/office/drawing/2014/main" id="{63B03136-382B-4705-9CDD-4F0643E91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393" y="3343599"/>
                <a:ext cx="978467" cy="170801"/>
              </a:xfrm>
              <a:custGeom>
                <a:avLst/>
                <a:gdLst/>
                <a:ahLst/>
                <a:cxnLst>
                  <a:cxn ang="0">
                    <a:pos x="5" y="83"/>
                  </a:cxn>
                  <a:cxn ang="0">
                    <a:pos x="11" y="77"/>
                  </a:cxn>
                  <a:cxn ang="0">
                    <a:pos x="11" y="44"/>
                  </a:cxn>
                  <a:cxn ang="0">
                    <a:pos x="16" y="39"/>
                  </a:cxn>
                  <a:cxn ang="0">
                    <a:pos x="137" y="39"/>
                  </a:cxn>
                  <a:cxn ang="0">
                    <a:pos x="137" y="77"/>
                  </a:cxn>
                  <a:cxn ang="0">
                    <a:pos x="143" y="83"/>
                  </a:cxn>
                  <a:cxn ang="0">
                    <a:pos x="149" y="77"/>
                  </a:cxn>
                  <a:cxn ang="0">
                    <a:pos x="149" y="39"/>
                  </a:cxn>
                  <a:cxn ang="0">
                    <a:pos x="270" y="39"/>
                  </a:cxn>
                  <a:cxn ang="0">
                    <a:pos x="275" y="44"/>
                  </a:cxn>
                  <a:cxn ang="0">
                    <a:pos x="275" y="77"/>
                  </a:cxn>
                  <a:cxn ang="0">
                    <a:pos x="281" y="83"/>
                  </a:cxn>
                  <a:cxn ang="0">
                    <a:pos x="286" y="77"/>
                  </a:cxn>
                  <a:cxn ang="0">
                    <a:pos x="286" y="44"/>
                  </a:cxn>
                  <a:cxn ang="0">
                    <a:pos x="270" y="28"/>
                  </a:cxn>
                  <a:cxn ang="0">
                    <a:pos x="149" y="28"/>
                  </a:cxn>
                  <a:cxn ang="0">
                    <a:pos x="149" y="6"/>
                  </a:cxn>
                  <a:cxn ang="0">
                    <a:pos x="143" y="0"/>
                  </a:cxn>
                  <a:cxn ang="0">
                    <a:pos x="137" y="6"/>
                  </a:cxn>
                  <a:cxn ang="0">
                    <a:pos x="137" y="28"/>
                  </a:cxn>
                  <a:cxn ang="0">
                    <a:pos x="16" y="28"/>
                  </a:cxn>
                  <a:cxn ang="0">
                    <a:pos x="0" y="44"/>
                  </a:cxn>
                  <a:cxn ang="0">
                    <a:pos x="0" y="77"/>
                  </a:cxn>
                  <a:cxn ang="0">
                    <a:pos x="5" y="83"/>
                  </a:cxn>
                </a:cxnLst>
                <a:rect l="0" t="0" r="r" b="b"/>
                <a:pathLst>
                  <a:path w="286" h="83">
                    <a:moveTo>
                      <a:pt x="5" y="83"/>
                    </a:moveTo>
                    <a:cubicBezTo>
                      <a:pt x="8" y="83"/>
                      <a:pt x="11" y="81"/>
                      <a:pt x="11" y="77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1"/>
                      <a:pt x="13" y="39"/>
                      <a:pt x="16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81"/>
                      <a:pt x="140" y="83"/>
                      <a:pt x="143" y="83"/>
                    </a:cubicBezTo>
                    <a:cubicBezTo>
                      <a:pt x="146" y="83"/>
                      <a:pt x="149" y="81"/>
                      <a:pt x="149" y="77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73" y="39"/>
                      <a:pt x="275" y="41"/>
                      <a:pt x="275" y="44"/>
                    </a:cubicBezTo>
                    <a:cubicBezTo>
                      <a:pt x="275" y="77"/>
                      <a:pt x="275" y="77"/>
                      <a:pt x="275" y="77"/>
                    </a:cubicBezTo>
                    <a:cubicBezTo>
                      <a:pt x="275" y="81"/>
                      <a:pt x="277" y="83"/>
                      <a:pt x="281" y="83"/>
                    </a:cubicBezTo>
                    <a:cubicBezTo>
                      <a:pt x="284" y="83"/>
                      <a:pt x="286" y="81"/>
                      <a:pt x="286" y="77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6" y="35"/>
                      <a:pt x="279" y="28"/>
                      <a:pt x="270" y="28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2"/>
                      <a:pt x="146" y="0"/>
                      <a:pt x="143" y="0"/>
                    </a:cubicBezTo>
                    <a:cubicBezTo>
                      <a:pt x="140" y="0"/>
                      <a:pt x="137" y="2"/>
                      <a:pt x="137" y="6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7" y="28"/>
                      <a:pt x="0" y="35"/>
                      <a:pt x="0" y="4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1"/>
                      <a:pt x="2" y="83"/>
                      <a:pt x="5" y="8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" name="Freeform 127">
                <a:extLst>
                  <a:ext uri="{FF2B5EF4-FFF2-40B4-BE49-F238E27FC236}">
                    <a16:creationId xmlns:a16="http://schemas.microsoft.com/office/drawing/2014/main" id="{A520252A-EC2E-482E-AB1A-A19422D89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144" y="3336819"/>
                <a:ext cx="978467" cy="170801"/>
              </a:xfrm>
              <a:custGeom>
                <a:avLst/>
                <a:gdLst/>
                <a:ahLst/>
                <a:cxnLst>
                  <a:cxn ang="0">
                    <a:pos x="5" y="83"/>
                  </a:cxn>
                  <a:cxn ang="0">
                    <a:pos x="11" y="77"/>
                  </a:cxn>
                  <a:cxn ang="0">
                    <a:pos x="11" y="44"/>
                  </a:cxn>
                  <a:cxn ang="0">
                    <a:pos x="16" y="39"/>
                  </a:cxn>
                  <a:cxn ang="0">
                    <a:pos x="137" y="39"/>
                  </a:cxn>
                  <a:cxn ang="0">
                    <a:pos x="137" y="77"/>
                  </a:cxn>
                  <a:cxn ang="0">
                    <a:pos x="143" y="83"/>
                  </a:cxn>
                  <a:cxn ang="0">
                    <a:pos x="149" y="77"/>
                  </a:cxn>
                  <a:cxn ang="0">
                    <a:pos x="149" y="39"/>
                  </a:cxn>
                  <a:cxn ang="0">
                    <a:pos x="270" y="39"/>
                  </a:cxn>
                  <a:cxn ang="0">
                    <a:pos x="275" y="44"/>
                  </a:cxn>
                  <a:cxn ang="0">
                    <a:pos x="275" y="77"/>
                  </a:cxn>
                  <a:cxn ang="0">
                    <a:pos x="281" y="83"/>
                  </a:cxn>
                  <a:cxn ang="0">
                    <a:pos x="286" y="77"/>
                  </a:cxn>
                  <a:cxn ang="0">
                    <a:pos x="286" y="44"/>
                  </a:cxn>
                  <a:cxn ang="0">
                    <a:pos x="270" y="28"/>
                  </a:cxn>
                  <a:cxn ang="0">
                    <a:pos x="149" y="28"/>
                  </a:cxn>
                  <a:cxn ang="0">
                    <a:pos x="149" y="6"/>
                  </a:cxn>
                  <a:cxn ang="0">
                    <a:pos x="143" y="0"/>
                  </a:cxn>
                  <a:cxn ang="0">
                    <a:pos x="137" y="6"/>
                  </a:cxn>
                  <a:cxn ang="0">
                    <a:pos x="137" y="28"/>
                  </a:cxn>
                  <a:cxn ang="0">
                    <a:pos x="16" y="28"/>
                  </a:cxn>
                  <a:cxn ang="0">
                    <a:pos x="0" y="44"/>
                  </a:cxn>
                  <a:cxn ang="0">
                    <a:pos x="0" y="77"/>
                  </a:cxn>
                  <a:cxn ang="0">
                    <a:pos x="5" y="83"/>
                  </a:cxn>
                </a:cxnLst>
                <a:rect l="0" t="0" r="r" b="b"/>
                <a:pathLst>
                  <a:path w="286" h="83">
                    <a:moveTo>
                      <a:pt x="5" y="83"/>
                    </a:moveTo>
                    <a:cubicBezTo>
                      <a:pt x="8" y="83"/>
                      <a:pt x="11" y="81"/>
                      <a:pt x="11" y="77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1"/>
                      <a:pt x="13" y="39"/>
                      <a:pt x="16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81"/>
                      <a:pt x="140" y="83"/>
                      <a:pt x="143" y="83"/>
                    </a:cubicBezTo>
                    <a:cubicBezTo>
                      <a:pt x="146" y="83"/>
                      <a:pt x="149" y="81"/>
                      <a:pt x="149" y="77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73" y="39"/>
                      <a:pt x="275" y="41"/>
                      <a:pt x="275" y="44"/>
                    </a:cubicBezTo>
                    <a:cubicBezTo>
                      <a:pt x="275" y="77"/>
                      <a:pt x="275" y="77"/>
                      <a:pt x="275" y="77"/>
                    </a:cubicBezTo>
                    <a:cubicBezTo>
                      <a:pt x="275" y="81"/>
                      <a:pt x="277" y="83"/>
                      <a:pt x="281" y="83"/>
                    </a:cubicBezTo>
                    <a:cubicBezTo>
                      <a:pt x="284" y="83"/>
                      <a:pt x="286" y="81"/>
                      <a:pt x="286" y="77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6" y="35"/>
                      <a:pt x="279" y="28"/>
                      <a:pt x="270" y="28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2"/>
                      <a:pt x="146" y="0"/>
                      <a:pt x="143" y="0"/>
                    </a:cubicBezTo>
                    <a:cubicBezTo>
                      <a:pt x="140" y="0"/>
                      <a:pt x="137" y="2"/>
                      <a:pt x="137" y="6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7" y="28"/>
                      <a:pt x="0" y="35"/>
                      <a:pt x="0" y="4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1"/>
                      <a:pt x="2" y="83"/>
                      <a:pt x="5" y="83"/>
                    </a:cubicBezTo>
                    <a:close/>
                  </a:path>
                </a:pathLst>
              </a:custGeom>
              <a:solidFill>
                <a:srgbClr val="007C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CB21878-0F40-4956-9D03-3AEB321B96B7}"/>
              </a:ext>
            </a:extLst>
          </p:cNvPr>
          <p:cNvSpPr/>
          <p:nvPr/>
        </p:nvSpPr>
        <p:spPr>
          <a:xfrm>
            <a:off x="4868007" y="1823432"/>
            <a:ext cx="2404426" cy="1274260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: Rounded Corners 4">
            <a:extLst>
              <a:ext uri="{FF2B5EF4-FFF2-40B4-BE49-F238E27FC236}">
                <a16:creationId xmlns:a16="http://schemas.microsoft.com/office/drawing/2014/main" id="{7CB21878-0F40-4956-9D03-3AEB321B96B7}"/>
              </a:ext>
            </a:extLst>
          </p:cNvPr>
          <p:cNvSpPr/>
          <p:nvPr/>
        </p:nvSpPr>
        <p:spPr>
          <a:xfrm>
            <a:off x="3675606" y="3172623"/>
            <a:ext cx="4888920" cy="1622877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29319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1811" y="31750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1487" name="Picture 1486">
            <a:extLst>
              <a:ext uri="{FF2B5EF4-FFF2-40B4-BE49-F238E27FC236}">
                <a16:creationId xmlns:a16="http://schemas.microsoft.com/office/drawing/2014/main" id="{0DB61041-A0CF-4A9B-9881-DE1796E405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10968" y="1097280"/>
            <a:ext cx="7710015" cy="5728970"/>
          </a:xfrm>
          <a:prstGeom prst="rect">
            <a:avLst/>
          </a:prstGeom>
        </p:spPr>
      </p:pic>
      <p:sp>
        <p:nvSpPr>
          <p:cNvPr id="1507" name="Oval 1506">
            <a:extLst>
              <a:ext uri="{FF2B5EF4-FFF2-40B4-BE49-F238E27FC236}">
                <a16:creationId xmlns:a16="http://schemas.microsoft.com/office/drawing/2014/main" id="{DACB3DA1-35E0-44D9-A0F9-1E0E32D566E1}"/>
              </a:ext>
            </a:extLst>
          </p:cNvPr>
          <p:cNvSpPr/>
          <p:nvPr/>
        </p:nvSpPr>
        <p:spPr>
          <a:xfrm>
            <a:off x="2173224" y="5586985"/>
            <a:ext cx="7543800" cy="133378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508" name="TextBox 1507">
            <a:extLst>
              <a:ext uri="{FF2B5EF4-FFF2-40B4-BE49-F238E27FC236}">
                <a16:creationId xmlns:a16="http://schemas.microsoft.com/office/drawing/2014/main" id="{E642C60F-9A52-4A35-84C5-C4F574E5A258}"/>
              </a:ext>
            </a:extLst>
          </p:cNvPr>
          <p:cNvSpPr txBox="1"/>
          <p:nvPr/>
        </p:nvSpPr>
        <p:spPr>
          <a:xfrm>
            <a:off x="4087927" y="6115379"/>
            <a:ext cx="1929824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Rujukan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standar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digunakan</a:t>
            </a:r>
            <a:endParaRPr lang="en-ID" sz="1200" b="1" dirty="0">
              <a:solidFill>
                <a:srgbClr val="FF000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5829330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" y="0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FA17F13-3ECE-4396-B9A6-87864DCD09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1830276"/>
            <a:ext cx="9144000" cy="4185000"/>
          </a:xfrm>
          <a:prstGeom prst="rect">
            <a:avLst/>
          </a:prstGeom>
        </p:spPr>
      </p:pic>
      <p:sp>
        <p:nvSpPr>
          <p:cNvPr id="11" name="Oval Callout 33">
            <a:extLst>
              <a:ext uri="{FF2B5EF4-FFF2-40B4-BE49-F238E27FC236}">
                <a16:creationId xmlns:a16="http://schemas.microsoft.com/office/drawing/2014/main" id="{61647FEB-F01A-4B03-9A06-F2D6FA942E5B}"/>
              </a:ext>
            </a:extLst>
          </p:cNvPr>
          <p:cNvSpPr/>
          <p:nvPr/>
        </p:nvSpPr>
        <p:spPr>
          <a:xfrm>
            <a:off x="5695798" y="790416"/>
            <a:ext cx="2987954" cy="1039861"/>
          </a:xfrm>
          <a:prstGeom prst="wedgeEllipseCallout">
            <a:avLst>
              <a:gd name="adj1" fmla="val -148181"/>
              <a:gd name="adj2" fmla="val 57718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243F5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00338D"/>
                </a:solidFill>
              </a:rPr>
              <a:t>Komponen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Stuktur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Organisasi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menunjukkan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tingkat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tanggung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jawab</a:t>
            </a:r>
            <a:r>
              <a:rPr lang="en-ID" sz="1200" dirty="0">
                <a:solidFill>
                  <a:srgbClr val="00338D"/>
                </a:solidFill>
              </a:rPr>
              <a:t> dan </a:t>
            </a:r>
            <a:r>
              <a:rPr lang="en-ID" sz="1200" dirty="0" err="1">
                <a:solidFill>
                  <a:srgbClr val="00338D"/>
                </a:solidFill>
              </a:rPr>
              <a:t>akuntabilitas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untuk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praktik</a:t>
            </a:r>
            <a:r>
              <a:rPr lang="en-ID" sz="1200" dirty="0">
                <a:solidFill>
                  <a:srgbClr val="00338D"/>
                </a:solidFill>
              </a:rPr>
              <a:t> proses</a:t>
            </a:r>
            <a:endParaRPr lang="en-GB" sz="1200" dirty="0">
              <a:solidFill>
                <a:srgbClr val="00338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315238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" y="-27994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FA17F13-3ECE-4396-B9A6-87864DCD09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1830276"/>
            <a:ext cx="9144000" cy="4185000"/>
          </a:xfrm>
          <a:prstGeom prst="rect">
            <a:avLst/>
          </a:prstGeom>
        </p:spPr>
      </p:pic>
      <p:sp>
        <p:nvSpPr>
          <p:cNvPr id="12" name="Oval Callout 32">
            <a:extLst>
              <a:ext uri="{FF2B5EF4-FFF2-40B4-BE49-F238E27FC236}">
                <a16:creationId xmlns:a16="http://schemas.microsoft.com/office/drawing/2014/main" id="{BD147E76-D0A3-44D2-94AC-72571BD50B83}"/>
              </a:ext>
            </a:extLst>
          </p:cNvPr>
          <p:cNvSpPr/>
          <p:nvPr/>
        </p:nvSpPr>
        <p:spPr>
          <a:xfrm>
            <a:off x="4349882" y="2362984"/>
            <a:ext cx="2459736" cy="1166600"/>
          </a:xfrm>
          <a:prstGeom prst="wedgeEllipseCallout">
            <a:avLst>
              <a:gd name="adj1" fmla="val 159975"/>
              <a:gd name="adj2" fmla="val -38375"/>
            </a:avLst>
          </a:prstGeom>
          <a:solidFill>
            <a:srgbClr val="00206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dirty="0" err="1">
                <a:solidFill>
                  <a:schemeClr val="bg1"/>
                </a:solidFill>
              </a:rPr>
              <a:t>mencakup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peran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individu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serta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struktur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organisasi</a:t>
            </a:r>
            <a:r>
              <a:rPr lang="en-ID" sz="1200" dirty="0">
                <a:solidFill>
                  <a:schemeClr val="bg1"/>
                </a:solidFill>
              </a:rPr>
              <a:t>, </a:t>
            </a:r>
            <a:r>
              <a:rPr lang="en-ID" sz="1200" dirty="0" err="1">
                <a:solidFill>
                  <a:schemeClr val="bg1"/>
                </a:solidFill>
              </a:rPr>
              <a:t>baik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dari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bisnis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maupun</a:t>
            </a:r>
            <a:r>
              <a:rPr lang="en-ID" sz="1200" dirty="0">
                <a:solidFill>
                  <a:schemeClr val="bg1"/>
                </a:solidFill>
              </a:rPr>
              <a:t> TI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3" name="Oval Callout 33">
            <a:extLst>
              <a:ext uri="{FF2B5EF4-FFF2-40B4-BE49-F238E27FC236}">
                <a16:creationId xmlns:a16="http://schemas.microsoft.com/office/drawing/2014/main" id="{405D29D8-3BA5-4EC0-B287-AAEB654BBA95}"/>
              </a:ext>
            </a:extLst>
          </p:cNvPr>
          <p:cNvSpPr/>
          <p:nvPr/>
        </p:nvSpPr>
        <p:spPr>
          <a:xfrm>
            <a:off x="5695798" y="790416"/>
            <a:ext cx="2987954" cy="1039861"/>
          </a:xfrm>
          <a:prstGeom prst="wedgeEllipseCallout">
            <a:avLst>
              <a:gd name="adj1" fmla="val -148181"/>
              <a:gd name="adj2" fmla="val 57718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243F5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00338D"/>
                </a:solidFill>
              </a:rPr>
              <a:t>Komponen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Stuktur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Organisasi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menunjukkan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tingkat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tanggung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jawab</a:t>
            </a:r>
            <a:r>
              <a:rPr lang="en-ID" sz="1200" dirty="0">
                <a:solidFill>
                  <a:srgbClr val="00338D"/>
                </a:solidFill>
              </a:rPr>
              <a:t> dan </a:t>
            </a:r>
            <a:r>
              <a:rPr lang="en-ID" sz="1200" dirty="0" err="1">
                <a:solidFill>
                  <a:srgbClr val="00338D"/>
                </a:solidFill>
              </a:rPr>
              <a:t>akuntabilitas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untuk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praktik</a:t>
            </a:r>
            <a:r>
              <a:rPr lang="en-ID" sz="1200" dirty="0">
                <a:solidFill>
                  <a:srgbClr val="00338D"/>
                </a:solidFill>
              </a:rPr>
              <a:t> proses</a:t>
            </a:r>
            <a:endParaRPr lang="en-GB" sz="1200" dirty="0">
              <a:solidFill>
                <a:srgbClr val="00338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08515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" y="179942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FA17F13-3ECE-4396-B9A6-87864DCD09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1830276"/>
            <a:ext cx="9144000" cy="4185000"/>
          </a:xfrm>
          <a:prstGeom prst="rect">
            <a:avLst/>
          </a:prstGeom>
        </p:spPr>
      </p:pic>
      <p:sp>
        <p:nvSpPr>
          <p:cNvPr id="12" name="Oval Callout 32">
            <a:extLst>
              <a:ext uri="{FF2B5EF4-FFF2-40B4-BE49-F238E27FC236}">
                <a16:creationId xmlns:a16="http://schemas.microsoft.com/office/drawing/2014/main" id="{BD147E76-D0A3-44D2-94AC-72571BD50B83}"/>
              </a:ext>
            </a:extLst>
          </p:cNvPr>
          <p:cNvSpPr/>
          <p:nvPr/>
        </p:nvSpPr>
        <p:spPr>
          <a:xfrm>
            <a:off x="4349882" y="2362984"/>
            <a:ext cx="2459736" cy="1166600"/>
          </a:xfrm>
          <a:prstGeom prst="wedgeEllipseCallout">
            <a:avLst>
              <a:gd name="adj1" fmla="val 159975"/>
              <a:gd name="adj2" fmla="val -38375"/>
            </a:avLst>
          </a:prstGeom>
          <a:solidFill>
            <a:srgbClr val="00206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dirty="0" err="1">
                <a:solidFill>
                  <a:schemeClr val="bg1"/>
                </a:solidFill>
              </a:rPr>
              <a:t>mencakup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peran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individu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serta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struktur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organisasi</a:t>
            </a:r>
            <a:r>
              <a:rPr lang="en-ID" sz="1200" dirty="0">
                <a:solidFill>
                  <a:schemeClr val="bg1"/>
                </a:solidFill>
              </a:rPr>
              <a:t>, </a:t>
            </a:r>
            <a:r>
              <a:rPr lang="en-ID" sz="1200" dirty="0" err="1">
                <a:solidFill>
                  <a:schemeClr val="bg1"/>
                </a:solidFill>
              </a:rPr>
              <a:t>baik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dari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bisnis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maupun</a:t>
            </a:r>
            <a:r>
              <a:rPr lang="en-ID" sz="1200" dirty="0">
                <a:solidFill>
                  <a:schemeClr val="bg1"/>
                </a:solidFill>
              </a:rPr>
              <a:t> TI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6FE20DB-A5EB-40C5-8C2E-CA8705E53284}"/>
              </a:ext>
            </a:extLst>
          </p:cNvPr>
          <p:cNvSpPr/>
          <p:nvPr/>
        </p:nvSpPr>
        <p:spPr>
          <a:xfrm>
            <a:off x="1670304" y="4062292"/>
            <a:ext cx="8814816" cy="135095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5F6588B-7AAA-4D1B-9639-51BD2089014A}"/>
              </a:ext>
            </a:extLst>
          </p:cNvPr>
          <p:cNvSpPr txBox="1"/>
          <p:nvPr/>
        </p:nvSpPr>
        <p:spPr>
          <a:xfrm>
            <a:off x="4768663" y="4066852"/>
            <a:ext cx="2138149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Siapa</a:t>
            </a:r>
            <a:r>
              <a:rPr lang="en-ID" sz="1200" b="1" dirty="0">
                <a:solidFill>
                  <a:srgbClr val="FF0000"/>
                </a:solidFill>
              </a:rPr>
              <a:t> yang </a:t>
            </a:r>
            <a:r>
              <a:rPr lang="en-ID" sz="1200" b="1" dirty="0" err="1">
                <a:solidFill>
                  <a:srgbClr val="FF0000"/>
                </a:solidFill>
              </a:rPr>
              <a:t>bertanggung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jawab</a:t>
            </a:r>
            <a:endParaRPr lang="en-ID" sz="1200" b="1" dirty="0">
              <a:solidFill>
                <a:srgbClr val="FF0000"/>
              </a:solidFill>
            </a:endParaRPr>
          </a:p>
        </p:txBody>
      </p:sp>
      <p:sp>
        <p:nvSpPr>
          <p:cNvPr id="13" name="Oval Callout 33">
            <a:extLst>
              <a:ext uri="{FF2B5EF4-FFF2-40B4-BE49-F238E27FC236}">
                <a16:creationId xmlns:a16="http://schemas.microsoft.com/office/drawing/2014/main" id="{04EFD63C-538C-478E-B6C9-415D866C9267}"/>
              </a:ext>
            </a:extLst>
          </p:cNvPr>
          <p:cNvSpPr/>
          <p:nvPr/>
        </p:nvSpPr>
        <p:spPr>
          <a:xfrm>
            <a:off x="5695798" y="790416"/>
            <a:ext cx="2987954" cy="1039861"/>
          </a:xfrm>
          <a:prstGeom prst="wedgeEllipseCallout">
            <a:avLst>
              <a:gd name="adj1" fmla="val -148181"/>
              <a:gd name="adj2" fmla="val 57718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243F5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00338D"/>
                </a:solidFill>
              </a:rPr>
              <a:t>Komponen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Stuktur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Organisasi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menunjukkan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tingkat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tanggung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jawab</a:t>
            </a:r>
            <a:r>
              <a:rPr lang="en-ID" sz="1200" dirty="0">
                <a:solidFill>
                  <a:srgbClr val="00338D"/>
                </a:solidFill>
              </a:rPr>
              <a:t> dan </a:t>
            </a:r>
            <a:r>
              <a:rPr lang="en-ID" sz="1200" dirty="0" err="1">
                <a:solidFill>
                  <a:srgbClr val="00338D"/>
                </a:solidFill>
              </a:rPr>
              <a:t>akuntabilitas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untuk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praktik</a:t>
            </a:r>
            <a:r>
              <a:rPr lang="en-ID" sz="1200" dirty="0">
                <a:solidFill>
                  <a:srgbClr val="00338D"/>
                </a:solidFill>
              </a:rPr>
              <a:t> proses</a:t>
            </a:r>
            <a:endParaRPr lang="en-GB" sz="1200" dirty="0">
              <a:solidFill>
                <a:srgbClr val="00338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42802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30480" y="51487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FA17F13-3ECE-4396-B9A6-87864DCD09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1830276"/>
            <a:ext cx="9144000" cy="4185000"/>
          </a:xfrm>
          <a:prstGeom prst="rect">
            <a:avLst/>
          </a:prstGeom>
        </p:spPr>
      </p:pic>
      <p:sp>
        <p:nvSpPr>
          <p:cNvPr id="12" name="Oval Callout 32">
            <a:extLst>
              <a:ext uri="{FF2B5EF4-FFF2-40B4-BE49-F238E27FC236}">
                <a16:creationId xmlns:a16="http://schemas.microsoft.com/office/drawing/2014/main" id="{BD147E76-D0A3-44D2-94AC-72571BD50B83}"/>
              </a:ext>
            </a:extLst>
          </p:cNvPr>
          <p:cNvSpPr/>
          <p:nvPr/>
        </p:nvSpPr>
        <p:spPr>
          <a:xfrm>
            <a:off x="4349882" y="2362984"/>
            <a:ext cx="2459736" cy="1166600"/>
          </a:xfrm>
          <a:prstGeom prst="wedgeEllipseCallout">
            <a:avLst>
              <a:gd name="adj1" fmla="val 159975"/>
              <a:gd name="adj2" fmla="val -38375"/>
            </a:avLst>
          </a:prstGeom>
          <a:solidFill>
            <a:srgbClr val="00206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dirty="0" err="1">
                <a:solidFill>
                  <a:schemeClr val="bg1"/>
                </a:solidFill>
              </a:rPr>
              <a:t>mencakup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peran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individu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serta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struktur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organisasi</a:t>
            </a:r>
            <a:r>
              <a:rPr lang="en-ID" sz="1200" dirty="0">
                <a:solidFill>
                  <a:schemeClr val="bg1"/>
                </a:solidFill>
              </a:rPr>
              <a:t>, </a:t>
            </a:r>
            <a:r>
              <a:rPr lang="en-ID" sz="1200" dirty="0" err="1">
                <a:solidFill>
                  <a:schemeClr val="bg1"/>
                </a:solidFill>
              </a:rPr>
              <a:t>baik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dari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bisnis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maupun</a:t>
            </a:r>
            <a:r>
              <a:rPr lang="en-ID" sz="1200" dirty="0">
                <a:solidFill>
                  <a:schemeClr val="bg1"/>
                </a:solidFill>
              </a:rPr>
              <a:t> TI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6FE20DB-A5EB-40C5-8C2E-CA8705E53284}"/>
              </a:ext>
            </a:extLst>
          </p:cNvPr>
          <p:cNvSpPr/>
          <p:nvPr/>
        </p:nvSpPr>
        <p:spPr>
          <a:xfrm>
            <a:off x="1670304" y="4062292"/>
            <a:ext cx="8814816" cy="135095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5F6588B-7AAA-4D1B-9639-51BD2089014A}"/>
              </a:ext>
            </a:extLst>
          </p:cNvPr>
          <p:cNvSpPr txBox="1"/>
          <p:nvPr/>
        </p:nvSpPr>
        <p:spPr>
          <a:xfrm>
            <a:off x="4768663" y="4066852"/>
            <a:ext cx="2138149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Siapa</a:t>
            </a:r>
            <a:r>
              <a:rPr lang="en-ID" sz="1200" b="1" dirty="0">
                <a:solidFill>
                  <a:srgbClr val="FF0000"/>
                </a:solidFill>
              </a:rPr>
              <a:t> yang </a:t>
            </a:r>
            <a:r>
              <a:rPr lang="en-ID" sz="1200" b="1" dirty="0" err="1">
                <a:solidFill>
                  <a:srgbClr val="FF0000"/>
                </a:solidFill>
              </a:rPr>
              <a:t>bertanggung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jawab</a:t>
            </a:r>
            <a:endParaRPr lang="en-ID" sz="1200" b="1" dirty="0">
              <a:solidFill>
                <a:srgbClr val="FF0000"/>
              </a:solidFill>
            </a:endParaRPr>
          </a:p>
        </p:txBody>
      </p:sp>
      <p:sp>
        <p:nvSpPr>
          <p:cNvPr id="18" name="Oval Callout 32">
            <a:extLst>
              <a:ext uri="{FF2B5EF4-FFF2-40B4-BE49-F238E27FC236}">
                <a16:creationId xmlns:a16="http://schemas.microsoft.com/office/drawing/2014/main" id="{0FE4EE5B-8CA5-45CE-B3FE-33E4506024D0}"/>
              </a:ext>
            </a:extLst>
          </p:cNvPr>
          <p:cNvSpPr/>
          <p:nvPr/>
        </p:nvSpPr>
        <p:spPr>
          <a:xfrm>
            <a:off x="6560178" y="2940334"/>
            <a:ext cx="2123574" cy="1039861"/>
          </a:xfrm>
          <a:prstGeom prst="wedgeEllipseCallout">
            <a:avLst>
              <a:gd name="adj1" fmla="val 99489"/>
              <a:gd name="adj2" fmla="val 133193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>
                <a:solidFill>
                  <a:schemeClr val="bg1"/>
                </a:solidFill>
              </a:rPr>
              <a:t>Peran Consulted (C) &amp; Informed (I) </a:t>
            </a:r>
            <a:r>
              <a:rPr lang="en-GB" sz="1200" dirty="0" err="1">
                <a:solidFill>
                  <a:schemeClr val="bg1"/>
                </a:solidFill>
              </a:rPr>
              <a:t>tidak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termasuk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dalam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panduan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3" name="Oval Callout 33">
            <a:extLst>
              <a:ext uri="{FF2B5EF4-FFF2-40B4-BE49-F238E27FC236}">
                <a16:creationId xmlns:a16="http://schemas.microsoft.com/office/drawing/2014/main" id="{88426AE1-FB46-43C7-852E-5973E42D9AB0}"/>
              </a:ext>
            </a:extLst>
          </p:cNvPr>
          <p:cNvSpPr/>
          <p:nvPr/>
        </p:nvSpPr>
        <p:spPr>
          <a:xfrm>
            <a:off x="5695798" y="790416"/>
            <a:ext cx="2987954" cy="1039861"/>
          </a:xfrm>
          <a:prstGeom prst="wedgeEllipseCallout">
            <a:avLst>
              <a:gd name="adj1" fmla="val -148181"/>
              <a:gd name="adj2" fmla="val 57718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243F5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00338D"/>
                </a:solidFill>
              </a:rPr>
              <a:t>Komponen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Stuktur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Organisasi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menunjukkan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tingkat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tanggung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jawab</a:t>
            </a:r>
            <a:r>
              <a:rPr lang="en-ID" sz="1200" dirty="0">
                <a:solidFill>
                  <a:srgbClr val="00338D"/>
                </a:solidFill>
              </a:rPr>
              <a:t> dan </a:t>
            </a:r>
            <a:r>
              <a:rPr lang="en-ID" sz="1200" dirty="0" err="1">
                <a:solidFill>
                  <a:srgbClr val="00338D"/>
                </a:solidFill>
              </a:rPr>
              <a:t>akuntabilitas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untuk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praktik</a:t>
            </a:r>
            <a:r>
              <a:rPr lang="en-ID" sz="1200" dirty="0">
                <a:solidFill>
                  <a:srgbClr val="00338D"/>
                </a:solidFill>
              </a:rPr>
              <a:t> proses</a:t>
            </a:r>
            <a:endParaRPr lang="en-GB" sz="1200" dirty="0">
              <a:solidFill>
                <a:srgbClr val="00338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6071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85965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FA17F13-3ECE-4396-B9A6-87864DCD09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1830276"/>
            <a:ext cx="9144000" cy="4185000"/>
          </a:xfrm>
          <a:prstGeom prst="rect">
            <a:avLst/>
          </a:prstGeom>
        </p:spPr>
      </p:pic>
      <p:sp>
        <p:nvSpPr>
          <p:cNvPr id="12" name="Oval Callout 32">
            <a:extLst>
              <a:ext uri="{FF2B5EF4-FFF2-40B4-BE49-F238E27FC236}">
                <a16:creationId xmlns:a16="http://schemas.microsoft.com/office/drawing/2014/main" id="{BD147E76-D0A3-44D2-94AC-72571BD50B83}"/>
              </a:ext>
            </a:extLst>
          </p:cNvPr>
          <p:cNvSpPr/>
          <p:nvPr/>
        </p:nvSpPr>
        <p:spPr>
          <a:xfrm>
            <a:off x="4349882" y="2362984"/>
            <a:ext cx="2459736" cy="1166600"/>
          </a:xfrm>
          <a:prstGeom prst="wedgeEllipseCallout">
            <a:avLst>
              <a:gd name="adj1" fmla="val 159975"/>
              <a:gd name="adj2" fmla="val -38375"/>
            </a:avLst>
          </a:prstGeom>
          <a:solidFill>
            <a:srgbClr val="00206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ID" sz="1200" dirty="0" err="1">
                <a:solidFill>
                  <a:schemeClr val="bg1"/>
                </a:solidFill>
              </a:rPr>
              <a:t>mencakup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peran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individu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serta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struktur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organisasi</a:t>
            </a:r>
            <a:r>
              <a:rPr lang="en-ID" sz="1200" dirty="0">
                <a:solidFill>
                  <a:schemeClr val="bg1"/>
                </a:solidFill>
              </a:rPr>
              <a:t>, </a:t>
            </a:r>
            <a:r>
              <a:rPr lang="en-ID" sz="1200" dirty="0" err="1">
                <a:solidFill>
                  <a:schemeClr val="bg1"/>
                </a:solidFill>
              </a:rPr>
              <a:t>baik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dari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bisnis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r>
              <a:rPr lang="en-ID" sz="1200" dirty="0" err="1">
                <a:solidFill>
                  <a:schemeClr val="bg1"/>
                </a:solidFill>
              </a:rPr>
              <a:t>maupun</a:t>
            </a:r>
            <a:r>
              <a:rPr lang="en-ID" sz="1200" dirty="0">
                <a:solidFill>
                  <a:schemeClr val="bg1"/>
                </a:solidFill>
              </a:rPr>
              <a:t> TI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6FE20DB-A5EB-40C5-8C2E-CA8705E53284}"/>
              </a:ext>
            </a:extLst>
          </p:cNvPr>
          <p:cNvSpPr/>
          <p:nvPr/>
        </p:nvSpPr>
        <p:spPr>
          <a:xfrm>
            <a:off x="1670304" y="4062292"/>
            <a:ext cx="8814816" cy="135095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5F6588B-7AAA-4D1B-9639-51BD2089014A}"/>
              </a:ext>
            </a:extLst>
          </p:cNvPr>
          <p:cNvSpPr txBox="1"/>
          <p:nvPr/>
        </p:nvSpPr>
        <p:spPr>
          <a:xfrm>
            <a:off x="4768663" y="4066852"/>
            <a:ext cx="2138149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Siapa</a:t>
            </a:r>
            <a:r>
              <a:rPr lang="en-ID" sz="1200" b="1" dirty="0">
                <a:solidFill>
                  <a:srgbClr val="FF0000"/>
                </a:solidFill>
              </a:rPr>
              <a:t> yang </a:t>
            </a:r>
            <a:r>
              <a:rPr lang="en-ID" sz="1200" b="1" dirty="0" err="1">
                <a:solidFill>
                  <a:srgbClr val="FF0000"/>
                </a:solidFill>
              </a:rPr>
              <a:t>bertanggung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jawab</a:t>
            </a:r>
            <a:endParaRPr lang="en-ID" sz="1200" b="1" dirty="0">
              <a:solidFill>
                <a:srgbClr val="FF0000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F84D00C-E2E8-4592-87CB-884E40C767C1}"/>
              </a:ext>
            </a:extLst>
          </p:cNvPr>
          <p:cNvSpPr/>
          <p:nvPr/>
        </p:nvSpPr>
        <p:spPr>
          <a:xfrm>
            <a:off x="1670304" y="5413249"/>
            <a:ext cx="6574536" cy="6543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BDF4343-7D11-4B57-9D86-2D0E1E8698BB}"/>
              </a:ext>
            </a:extLst>
          </p:cNvPr>
          <p:cNvSpPr txBox="1"/>
          <p:nvPr/>
        </p:nvSpPr>
        <p:spPr>
          <a:xfrm>
            <a:off x="4468733" y="5658351"/>
            <a:ext cx="1412053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Rujukan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digunakan</a:t>
            </a:r>
            <a:endParaRPr lang="en-ID" sz="1200" b="1" dirty="0">
              <a:solidFill>
                <a:srgbClr val="FF0000"/>
              </a:solidFill>
            </a:endParaRPr>
          </a:p>
        </p:txBody>
      </p:sp>
      <p:sp>
        <p:nvSpPr>
          <p:cNvPr id="18" name="Oval Callout 32">
            <a:extLst>
              <a:ext uri="{FF2B5EF4-FFF2-40B4-BE49-F238E27FC236}">
                <a16:creationId xmlns:a16="http://schemas.microsoft.com/office/drawing/2014/main" id="{0FE4EE5B-8CA5-45CE-B3FE-33E4506024D0}"/>
              </a:ext>
            </a:extLst>
          </p:cNvPr>
          <p:cNvSpPr/>
          <p:nvPr/>
        </p:nvSpPr>
        <p:spPr>
          <a:xfrm>
            <a:off x="6560178" y="2940334"/>
            <a:ext cx="2123574" cy="1039861"/>
          </a:xfrm>
          <a:prstGeom prst="wedgeEllipseCallout">
            <a:avLst>
              <a:gd name="adj1" fmla="val 99489"/>
              <a:gd name="adj2" fmla="val 133193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>
                <a:solidFill>
                  <a:schemeClr val="bg1"/>
                </a:solidFill>
              </a:rPr>
              <a:t>Peran Consulted (C) &amp; Informed (I) </a:t>
            </a:r>
            <a:r>
              <a:rPr lang="en-GB" sz="1200" dirty="0" err="1">
                <a:solidFill>
                  <a:schemeClr val="bg1"/>
                </a:solidFill>
              </a:rPr>
              <a:t>tidak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termasuk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dalam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panduan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3" name="Oval Callout 33">
            <a:extLst>
              <a:ext uri="{FF2B5EF4-FFF2-40B4-BE49-F238E27FC236}">
                <a16:creationId xmlns:a16="http://schemas.microsoft.com/office/drawing/2014/main" id="{88426AE1-FB46-43C7-852E-5973E42D9AB0}"/>
              </a:ext>
            </a:extLst>
          </p:cNvPr>
          <p:cNvSpPr/>
          <p:nvPr/>
        </p:nvSpPr>
        <p:spPr>
          <a:xfrm>
            <a:off x="5695798" y="790416"/>
            <a:ext cx="2987954" cy="1039861"/>
          </a:xfrm>
          <a:prstGeom prst="wedgeEllipseCallout">
            <a:avLst>
              <a:gd name="adj1" fmla="val -148181"/>
              <a:gd name="adj2" fmla="val 57718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243F5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00338D"/>
                </a:solidFill>
              </a:rPr>
              <a:t>Komponen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Stuktur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GB" sz="1200" b="1" dirty="0" err="1">
                <a:solidFill>
                  <a:srgbClr val="00338D"/>
                </a:solidFill>
              </a:rPr>
              <a:t>Organisasi</a:t>
            </a:r>
            <a:r>
              <a:rPr lang="en-GB" sz="1200" b="1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menunjukkan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tingkat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tanggung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jawab</a:t>
            </a:r>
            <a:r>
              <a:rPr lang="en-ID" sz="1200" dirty="0">
                <a:solidFill>
                  <a:srgbClr val="00338D"/>
                </a:solidFill>
              </a:rPr>
              <a:t> dan </a:t>
            </a:r>
            <a:r>
              <a:rPr lang="en-ID" sz="1200" dirty="0" err="1">
                <a:solidFill>
                  <a:srgbClr val="00338D"/>
                </a:solidFill>
              </a:rPr>
              <a:t>akuntabilitas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untuk</a:t>
            </a:r>
            <a:r>
              <a:rPr lang="en-ID" sz="1200" dirty="0">
                <a:solidFill>
                  <a:srgbClr val="00338D"/>
                </a:solidFill>
              </a:rPr>
              <a:t> </a:t>
            </a:r>
            <a:r>
              <a:rPr lang="en-ID" sz="1200" dirty="0" err="1">
                <a:solidFill>
                  <a:srgbClr val="00338D"/>
                </a:solidFill>
              </a:rPr>
              <a:t>praktik</a:t>
            </a:r>
            <a:r>
              <a:rPr lang="en-ID" sz="1200" dirty="0">
                <a:solidFill>
                  <a:srgbClr val="00338D"/>
                </a:solidFill>
              </a:rPr>
              <a:t> proses</a:t>
            </a:r>
            <a:endParaRPr lang="en-GB" sz="1200" dirty="0">
              <a:solidFill>
                <a:srgbClr val="00338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536112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3692" y="43883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5703DF4-3932-4A78-AC48-47028208C9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80616" y="1170723"/>
            <a:ext cx="8577072" cy="5364942"/>
          </a:xfrm>
          <a:prstGeom prst="rect">
            <a:avLst/>
          </a:prstGeom>
        </p:spPr>
      </p:pic>
      <p:sp>
        <p:nvSpPr>
          <p:cNvPr id="5" name="Oval Callout 34">
            <a:extLst>
              <a:ext uri="{FF2B5EF4-FFF2-40B4-BE49-F238E27FC236}">
                <a16:creationId xmlns:a16="http://schemas.microsoft.com/office/drawing/2014/main" id="{6E211A66-FAAD-4C78-A055-3F1DD3E0336D}"/>
              </a:ext>
            </a:extLst>
          </p:cNvPr>
          <p:cNvSpPr/>
          <p:nvPr/>
        </p:nvSpPr>
        <p:spPr>
          <a:xfrm>
            <a:off x="6728459" y="43883"/>
            <a:ext cx="2065280" cy="1039861"/>
          </a:xfrm>
          <a:prstGeom prst="wedgeEllipseCallout">
            <a:avLst>
              <a:gd name="adj1" fmla="val -222133"/>
              <a:gd name="adj2" fmla="val 58808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C84E00"/>
                </a:solidFill>
              </a:rPr>
              <a:t>Komponen</a:t>
            </a:r>
            <a:r>
              <a:rPr lang="en-GB" sz="1200" b="1" dirty="0">
                <a:solidFill>
                  <a:srgbClr val="C84E00"/>
                </a:solidFill>
              </a:rPr>
              <a:t> </a:t>
            </a:r>
          </a:p>
          <a:p>
            <a:pPr algn="ctr"/>
            <a:r>
              <a:rPr lang="en-GB" sz="1200" b="1" dirty="0" err="1">
                <a:solidFill>
                  <a:srgbClr val="C84E00"/>
                </a:solidFill>
              </a:rPr>
              <a:t>Aliran</a:t>
            </a:r>
            <a:r>
              <a:rPr lang="en-GB" sz="1200" b="1" dirty="0">
                <a:solidFill>
                  <a:srgbClr val="C84E00"/>
                </a:solidFill>
              </a:rPr>
              <a:t> </a:t>
            </a:r>
            <a:r>
              <a:rPr lang="en-GB" sz="1200" b="1" dirty="0" err="1">
                <a:solidFill>
                  <a:srgbClr val="C84E00"/>
                </a:solidFill>
              </a:rPr>
              <a:t>Informasi</a:t>
            </a:r>
            <a:endParaRPr lang="en-GB" sz="1200" b="1" dirty="0">
              <a:solidFill>
                <a:srgbClr val="C84E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38987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41" y="43883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5703DF4-3932-4A78-AC48-47028208C9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80616" y="1170723"/>
            <a:ext cx="8577072" cy="5364942"/>
          </a:xfrm>
          <a:prstGeom prst="rect">
            <a:avLst/>
          </a:prstGeom>
        </p:spPr>
      </p:pic>
      <p:sp>
        <p:nvSpPr>
          <p:cNvPr id="5" name="Oval Callout 34">
            <a:extLst>
              <a:ext uri="{FF2B5EF4-FFF2-40B4-BE49-F238E27FC236}">
                <a16:creationId xmlns:a16="http://schemas.microsoft.com/office/drawing/2014/main" id="{6E211A66-FAAD-4C78-A055-3F1DD3E0336D}"/>
              </a:ext>
            </a:extLst>
          </p:cNvPr>
          <p:cNvSpPr/>
          <p:nvPr/>
        </p:nvSpPr>
        <p:spPr>
          <a:xfrm>
            <a:off x="6728459" y="43883"/>
            <a:ext cx="2065280" cy="1039861"/>
          </a:xfrm>
          <a:prstGeom prst="wedgeEllipseCallout">
            <a:avLst>
              <a:gd name="adj1" fmla="val -222133"/>
              <a:gd name="adj2" fmla="val 58808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C84E00"/>
                </a:solidFill>
              </a:rPr>
              <a:t>Komponen</a:t>
            </a:r>
            <a:r>
              <a:rPr lang="en-GB" sz="1200" b="1" dirty="0">
                <a:solidFill>
                  <a:srgbClr val="C84E00"/>
                </a:solidFill>
              </a:rPr>
              <a:t> </a:t>
            </a:r>
          </a:p>
          <a:p>
            <a:pPr algn="ctr"/>
            <a:r>
              <a:rPr lang="en-GB" sz="1200" b="1" dirty="0" err="1">
                <a:solidFill>
                  <a:srgbClr val="C84E00"/>
                </a:solidFill>
              </a:rPr>
              <a:t>Aliran</a:t>
            </a:r>
            <a:r>
              <a:rPr lang="en-GB" sz="1200" b="1" dirty="0">
                <a:solidFill>
                  <a:srgbClr val="C84E00"/>
                </a:solidFill>
              </a:rPr>
              <a:t> </a:t>
            </a:r>
            <a:r>
              <a:rPr lang="en-GB" sz="1200" b="1" dirty="0" err="1">
                <a:solidFill>
                  <a:srgbClr val="C84E00"/>
                </a:solidFill>
              </a:rPr>
              <a:t>Informasi</a:t>
            </a:r>
            <a:endParaRPr lang="en-GB" sz="1200" b="1" dirty="0">
              <a:solidFill>
                <a:srgbClr val="C84E00"/>
              </a:solidFill>
            </a:endParaRPr>
          </a:p>
        </p:txBody>
      </p:sp>
      <p:sp>
        <p:nvSpPr>
          <p:cNvPr id="6" name="Oval Callout 32">
            <a:extLst>
              <a:ext uri="{FF2B5EF4-FFF2-40B4-BE49-F238E27FC236}">
                <a16:creationId xmlns:a16="http://schemas.microsoft.com/office/drawing/2014/main" id="{9AE2EC6C-67C3-4DC7-81A6-DAB5B164466A}"/>
              </a:ext>
            </a:extLst>
          </p:cNvPr>
          <p:cNvSpPr/>
          <p:nvPr/>
        </p:nvSpPr>
        <p:spPr>
          <a:xfrm>
            <a:off x="2154936" y="2813334"/>
            <a:ext cx="2167514" cy="1301467"/>
          </a:xfrm>
          <a:prstGeom prst="wedgeEllipseCallout">
            <a:avLst>
              <a:gd name="adj1" fmla="val 141853"/>
              <a:gd name="adj2" fmla="val -139604"/>
            </a:avLst>
          </a:prstGeom>
          <a:solidFill>
            <a:srgbClr val="00206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Untuk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melakukan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kegiatan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ini</a:t>
            </a:r>
            <a:r>
              <a:rPr lang="en-GB" sz="1200" dirty="0">
                <a:solidFill>
                  <a:schemeClr val="bg1"/>
                </a:solidFill>
              </a:rPr>
              <a:t>, </a:t>
            </a:r>
            <a:r>
              <a:rPr lang="en-GB" sz="1200" dirty="0" err="1">
                <a:solidFill>
                  <a:schemeClr val="bg1"/>
                </a:solidFill>
              </a:rPr>
              <a:t>mendapat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masukan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dari</a:t>
            </a:r>
            <a:r>
              <a:rPr lang="en-GB" sz="1200" dirty="0">
                <a:solidFill>
                  <a:schemeClr val="bg1"/>
                </a:solidFill>
              </a:rPr>
              <a:t> proses </a:t>
            </a:r>
            <a:r>
              <a:rPr lang="en-GB" sz="1200" dirty="0" err="1">
                <a:solidFill>
                  <a:schemeClr val="bg1"/>
                </a:solidFill>
              </a:rPr>
              <a:t>apa</a:t>
            </a:r>
            <a:endParaRPr lang="en-GB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26654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57912" y="-30362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5703DF4-3932-4A78-AC48-47028208C9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80616" y="1170723"/>
            <a:ext cx="8577072" cy="5364942"/>
          </a:xfrm>
          <a:prstGeom prst="rect">
            <a:avLst/>
          </a:prstGeom>
        </p:spPr>
      </p:pic>
      <p:sp>
        <p:nvSpPr>
          <p:cNvPr id="5" name="Oval Callout 34">
            <a:extLst>
              <a:ext uri="{FF2B5EF4-FFF2-40B4-BE49-F238E27FC236}">
                <a16:creationId xmlns:a16="http://schemas.microsoft.com/office/drawing/2014/main" id="{6E211A66-FAAD-4C78-A055-3F1DD3E0336D}"/>
              </a:ext>
            </a:extLst>
          </p:cNvPr>
          <p:cNvSpPr/>
          <p:nvPr/>
        </p:nvSpPr>
        <p:spPr>
          <a:xfrm>
            <a:off x="6728459" y="43883"/>
            <a:ext cx="2065280" cy="1039861"/>
          </a:xfrm>
          <a:prstGeom prst="wedgeEllipseCallout">
            <a:avLst>
              <a:gd name="adj1" fmla="val -222133"/>
              <a:gd name="adj2" fmla="val 58808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C84E00"/>
                </a:solidFill>
              </a:rPr>
              <a:t>Komponen</a:t>
            </a:r>
            <a:r>
              <a:rPr lang="en-GB" sz="1200" b="1" dirty="0">
                <a:solidFill>
                  <a:srgbClr val="C84E00"/>
                </a:solidFill>
              </a:rPr>
              <a:t> </a:t>
            </a:r>
          </a:p>
          <a:p>
            <a:pPr algn="ctr"/>
            <a:r>
              <a:rPr lang="en-GB" sz="1200" b="1" dirty="0" err="1">
                <a:solidFill>
                  <a:srgbClr val="C84E00"/>
                </a:solidFill>
              </a:rPr>
              <a:t>Aliran</a:t>
            </a:r>
            <a:r>
              <a:rPr lang="en-GB" sz="1200" b="1" dirty="0">
                <a:solidFill>
                  <a:srgbClr val="C84E00"/>
                </a:solidFill>
              </a:rPr>
              <a:t> </a:t>
            </a:r>
            <a:r>
              <a:rPr lang="en-GB" sz="1200" b="1" dirty="0" err="1">
                <a:solidFill>
                  <a:srgbClr val="C84E00"/>
                </a:solidFill>
              </a:rPr>
              <a:t>Informasi</a:t>
            </a:r>
            <a:endParaRPr lang="en-GB" sz="1200" b="1" dirty="0">
              <a:solidFill>
                <a:srgbClr val="C84E00"/>
              </a:solidFill>
            </a:endParaRPr>
          </a:p>
        </p:txBody>
      </p:sp>
      <p:sp>
        <p:nvSpPr>
          <p:cNvPr id="6" name="Oval Callout 32">
            <a:extLst>
              <a:ext uri="{FF2B5EF4-FFF2-40B4-BE49-F238E27FC236}">
                <a16:creationId xmlns:a16="http://schemas.microsoft.com/office/drawing/2014/main" id="{9AE2EC6C-67C3-4DC7-81A6-DAB5B164466A}"/>
              </a:ext>
            </a:extLst>
          </p:cNvPr>
          <p:cNvSpPr/>
          <p:nvPr/>
        </p:nvSpPr>
        <p:spPr>
          <a:xfrm>
            <a:off x="2154936" y="2813334"/>
            <a:ext cx="2167514" cy="1301467"/>
          </a:xfrm>
          <a:prstGeom prst="wedgeEllipseCallout">
            <a:avLst>
              <a:gd name="adj1" fmla="val 141853"/>
              <a:gd name="adj2" fmla="val -139604"/>
            </a:avLst>
          </a:prstGeom>
          <a:solidFill>
            <a:srgbClr val="00206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Untuk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melakukan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kegiatan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ini</a:t>
            </a:r>
            <a:r>
              <a:rPr lang="en-GB" sz="1200" dirty="0">
                <a:solidFill>
                  <a:schemeClr val="bg1"/>
                </a:solidFill>
              </a:rPr>
              <a:t>, </a:t>
            </a:r>
            <a:r>
              <a:rPr lang="en-GB" sz="1200" dirty="0" err="1">
                <a:solidFill>
                  <a:schemeClr val="bg1"/>
                </a:solidFill>
              </a:rPr>
              <a:t>mendapat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masukan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dari</a:t>
            </a:r>
            <a:r>
              <a:rPr lang="en-GB" sz="1200" dirty="0">
                <a:solidFill>
                  <a:schemeClr val="bg1"/>
                </a:solidFill>
              </a:rPr>
              <a:t> proses </a:t>
            </a:r>
            <a:r>
              <a:rPr lang="en-GB" sz="1200" dirty="0" err="1">
                <a:solidFill>
                  <a:schemeClr val="bg1"/>
                </a:solidFill>
              </a:rPr>
              <a:t>apa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7" name="Oval Callout 27">
            <a:extLst>
              <a:ext uri="{FF2B5EF4-FFF2-40B4-BE49-F238E27FC236}">
                <a16:creationId xmlns:a16="http://schemas.microsoft.com/office/drawing/2014/main" id="{7B860619-575A-4CD6-B12D-4E0EB2480DDA}"/>
              </a:ext>
            </a:extLst>
          </p:cNvPr>
          <p:cNvSpPr/>
          <p:nvPr/>
        </p:nvSpPr>
        <p:spPr>
          <a:xfrm>
            <a:off x="5063360" y="3429001"/>
            <a:ext cx="2065280" cy="1039861"/>
          </a:xfrm>
          <a:prstGeom prst="wedgeEllipseCallout">
            <a:avLst>
              <a:gd name="adj1" fmla="val 149560"/>
              <a:gd name="adj2" fmla="val -228219"/>
            </a:avLst>
          </a:prstGeom>
          <a:solidFill>
            <a:schemeClr val="tx2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Apa</a:t>
            </a:r>
            <a:r>
              <a:rPr lang="en-GB" sz="1200" dirty="0"/>
              <a:t> yang </a:t>
            </a:r>
            <a:r>
              <a:rPr lang="en-GB" sz="1200" dirty="0" err="1"/>
              <a:t>dihasilkan</a:t>
            </a:r>
            <a:r>
              <a:rPr lang="en-GB" sz="1200" dirty="0"/>
              <a:t> </a:t>
            </a:r>
            <a:r>
              <a:rPr lang="en-GB" sz="1200" dirty="0" err="1"/>
              <a:t>kegiatan</a:t>
            </a:r>
            <a:r>
              <a:rPr lang="en-GB" sz="1200" dirty="0"/>
              <a:t> </a:t>
            </a:r>
            <a:r>
              <a:rPr lang="en-GB" sz="1200" dirty="0" err="1"/>
              <a:t>ini</a:t>
            </a:r>
            <a:r>
              <a:rPr lang="en-GB" sz="1200" dirty="0"/>
              <a:t> dan </a:t>
            </a:r>
            <a:r>
              <a:rPr lang="en-GB" sz="1200" dirty="0" err="1"/>
              <a:t>digunakan</a:t>
            </a:r>
            <a:r>
              <a:rPr lang="en-GB" sz="1200" dirty="0"/>
              <a:t> oleh proses </a:t>
            </a:r>
            <a:r>
              <a:rPr lang="en-GB" sz="1200" dirty="0" err="1"/>
              <a:t>apa</a:t>
            </a:r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61278517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A572541-3706-41FC-9123-68A5D1275E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3144" y="1903506"/>
            <a:ext cx="9144000" cy="3307020"/>
          </a:xfrm>
          <a:prstGeom prst="rect">
            <a:avLst/>
          </a:prstGeom>
        </p:spPr>
      </p:pic>
      <p:sp>
        <p:nvSpPr>
          <p:cNvPr id="5" name="Oval Callout 33">
            <a:extLst>
              <a:ext uri="{FF2B5EF4-FFF2-40B4-BE49-F238E27FC236}">
                <a16:creationId xmlns:a16="http://schemas.microsoft.com/office/drawing/2014/main" id="{FD4BC2A1-BD7E-4D5D-88F6-DEABBBBA5C60}"/>
              </a:ext>
            </a:extLst>
          </p:cNvPr>
          <p:cNvSpPr/>
          <p:nvPr/>
        </p:nvSpPr>
        <p:spPr>
          <a:xfrm>
            <a:off x="5063360" y="792251"/>
            <a:ext cx="2065280" cy="1039861"/>
          </a:xfrm>
          <a:prstGeom prst="wedgeEllipseCallout">
            <a:avLst>
              <a:gd name="adj1" fmla="val -103906"/>
              <a:gd name="adj2" fmla="val 71788"/>
            </a:avLst>
          </a:prstGeom>
          <a:solidFill>
            <a:srgbClr val="BFCCE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00338D"/>
                </a:solidFill>
              </a:rPr>
              <a:t>Komponen</a:t>
            </a:r>
            <a:r>
              <a:rPr lang="en-GB" sz="1200" b="1" dirty="0">
                <a:solidFill>
                  <a:srgbClr val="00338D"/>
                </a:solidFill>
              </a:rPr>
              <a:t> SDM, </a:t>
            </a:r>
            <a:r>
              <a:rPr lang="en-GB" sz="1200" b="1" dirty="0" err="1">
                <a:solidFill>
                  <a:srgbClr val="00338D"/>
                </a:solidFill>
              </a:rPr>
              <a:t>ketrampilan</a:t>
            </a:r>
            <a:r>
              <a:rPr lang="en-GB" sz="1200" b="1" dirty="0">
                <a:solidFill>
                  <a:srgbClr val="00338D"/>
                </a:solidFill>
              </a:rPr>
              <a:t> dan </a:t>
            </a:r>
            <a:r>
              <a:rPr lang="en-GB" sz="1200" b="1" dirty="0" err="1">
                <a:solidFill>
                  <a:srgbClr val="00338D"/>
                </a:solidFill>
              </a:rPr>
              <a:t>kompetensi</a:t>
            </a:r>
            <a:endParaRPr lang="en-GB" sz="1200" b="1" dirty="0">
              <a:solidFill>
                <a:srgbClr val="00338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6684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3"/>
          <p:cNvSpPr/>
          <p:nvPr/>
        </p:nvSpPr>
        <p:spPr>
          <a:xfrm>
            <a:off x="4302305" y="2018342"/>
            <a:ext cx="3537690" cy="35376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" name="Title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dirty="0">
                <a:solidFill>
                  <a:schemeClr val="tx1"/>
                </a:solidFill>
              </a:rPr>
              <a:t>IT Governance vs IT Management</a:t>
            </a:r>
            <a:br>
              <a:rPr lang="en-CA" dirty="0">
                <a:solidFill>
                  <a:schemeClr val="tx1"/>
                </a:solidFill>
              </a:rPr>
            </a:br>
            <a:endParaRPr lang="en-CA" sz="1800" dirty="0">
              <a:solidFill>
                <a:schemeClr val="tx1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B480AC4-FC36-405D-B327-9E98F93EEFF2}"/>
              </a:ext>
            </a:extLst>
          </p:cNvPr>
          <p:cNvGrpSpPr/>
          <p:nvPr/>
        </p:nvGrpSpPr>
        <p:grpSpPr>
          <a:xfrm>
            <a:off x="1524001" y="1794476"/>
            <a:ext cx="3308733" cy="2559580"/>
            <a:chOff x="0" y="2157545"/>
            <a:chExt cx="3308733" cy="2559580"/>
          </a:xfrm>
        </p:grpSpPr>
        <p:sp>
          <p:nvSpPr>
            <p:cNvPr id="7" name="TextBox 6"/>
            <p:cNvSpPr txBox="1"/>
            <p:nvPr/>
          </p:nvSpPr>
          <p:spPr>
            <a:xfrm>
              <a:off x="331694" y="2685800"/>
              <a:ext cx="2494615" cy="20313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CA" sz="1400" dirty="0"/>
                <a:t>Tata </a:t>
              </a:r>
              <a:r>
                <a:rPr lang="en-CA" sz="1400" dirty="0" err="1"/>
                <a:t>kelola</a:t>
              </a:r>
              <a:r>
                <a:rPr lang="en-CA" sz="1400" dirty="0"/>
                <a:t> TI </a:t>
              </a:r>
              <a:r>
                <a:rPr lang="en-CA" sz="1400" dirty="0" err="1"/>
                <a:t>memberikan</a:t>
              </a:r>
              <a:r>
                <a:rPr lang="en-CA" sz="1400" dirty="0"/>
                <a:t> </a:t>
              </a:r>
              <a:r>
                <a:rPr lang="en-CA" sz="1400" dirty="0" err="1"/>
                <a:t>sekumpulan</a:t>
              </a:r>
              <a:r>
                <a:rPr lang="en-CA" sz="1400" dirty="0"/>
                <a:t> </a:t>
              </a:r>
              <a:r>
                <a:rPr lang="en-CA" sz="1400" b="1" dirty="0" err="1"/>
                <a:t>arahan</a:t>
              </a:r>
              <a:r>
                <a:rPr lang="en-CA" sz="1400" dirty="0"/>
                <a:t> </a:t>
              </a:r>
              <a:r>
                <a:rPr lang="en-CA" sz="1400" dirty="0" err="1"/>
                <a:t>melalui</a:t>
              </a:r>
              <a:r>
                <a:rPr lang="en-CA" sz="1400" dirty="0"/>
                <a:t> </a:t>
              </a:r>
              <a:r>
                <a:rPr lang="en-CA" sz="1400" b="1" dirty="0" err="1"/>
                <a:t>penetapan</a:t>
              </a:r>
              <a:r>
                <a:rPr lang="en-CA" sz="1400" b="1" dirty="0"/>
                <a:t> </a:t>
              </a:r>
              <a:r>
                <a:rPr lang="en-CA" sz="1400" b="1" dirty="0" err="1"/>
                <a:t>prioritas</a:t>
              </a:r>
              <a:r>
                <a:rPr lang="en-CA" sz="1400" b="1" dirty="0"/>
                <a:t> </a:t>
              </a:r>
              <a:r>
                <a:rPr lang="en-CA" sz="1400" dirty="0"/>
                <a:t>&amp; </a:t>
              </a:r>
              <a:r>
                <a:rPr lang="en-CA" sz="1400" b="1" dirty="0" err="1"/>
                <a:t>pengambilan</a:t>
              </a:r>
              <a:r>
                <a:rPr lang="en-CA" sz="1400" b="1" dirty="0"/>
                <a:t> </a:t>
              </a:r>
              <a:r>
                <a:rPr lang="en-CA" sz="1400" b="1" dirty="0" err="1"/>
                <a:t>keputusan</a:t>
              </a:r>
              <a:r>
                <a:rPr lang="en-CA" sz="1400" dirty="0"/>
                <a:t>, </a:t>
              </a:r>
              <a:r>
                <a:rPr lang="en-CA" sz="1400" dirty="0" err="1"/>
                <a:t>dan</a:t>
              </a:r>
              <a:r>
                <a:rPr lang="en-CA" sz="1400" dirty="0"/>
                <a:t> monitoring </a:t>
              </a:r>
              <a:r>
                <a:rPr lang="en-CA" sz="1400" dirty="0" err="1"/>
                <a:t>seluruh</a:t>
              </a:r>
              <a:r>
                <a:rPr lang="en-CA" sz="1400" dirty="0"/>
                <a:t> </a:t>
              </a:r>
              <a:r>
                <a:rPr lang="en-CA" sz="1400" dirty="0" err="1"/>
                <a:t>kinerja</a:t>
              </a:r>
              <a:r>
                <a:rPr lang="en-CA" sz="1400" dirty="0"/>
                <a:t> TI. </a:t>
              </a:r>
            </a:p>
            <a:p>
              <a:pPr algn="l"/>
              <a:endParaRPr lang="en-CA" sz="1400" dirty="0"/>
            </a:p>
            <a:p>
              <a:pPr algn="l"/>
              <a:r>
                <a:rPr lang="en-CA" sz="1400" dirty="0"/>
                <a:t>Tata </a:t>
              </a:r>
              <a:r>
                <a:rPr lang="en-CA" sz="1400" dirty="0" err="1"/>
                <a:t>kelola</a:t>
              </a:r>
              <a:r>
                <a:rPr lang="en-CA" sz="1400" dirty="0"/>
                <a:t> TI </a:t>
              </a:r>
              <a:r>
                <a:rPr lang="en-CA" sz="1400" b="1" dirty="0" err="1"/>
                <a:t>selaras</a:t>
              </a:r>
              <a:r>
                <a:rPr lang="en-CA" sz="1400" b="1" dirty="0"/>
                <a:t> </a:t>
              </a:r>
              <a:r>
                <a:rPr lang="en-CA" sz="1400" b="1" dirty="0" err="1"/>
                <a:t>dengan</a:t>
              </a:r>
              <a:r>
                <a:rPr lang="en-CA" sz="1400" b="1" dirty="0"/>
                <a:t> </a:t>
              </a:r>
              <a:r>
                <a:rPr lang="en-CA" sz="1400" b="1" dirty="0" err="1"/>
                <a:t>visi</a:t>
              </a:r>
              <a:r>
                <a:rPr lang="en-CA" sz="1400" b="1" dirty="0"/>
                <a:t> &amp; </a:t>
              </a:r>
              <a:r>
                <a:rPr lang="en-CA" sz="1400" b="1" dirty="0" err="1"/>
                <a:t>misi</a:t>
              </a:r>
              <a:r>
                <a:rPr lang="en-CA" sz="1400" dirty="0"/>
                <a:t> </a:t>
              </a:r>
              <a:r>
                <a:rPr lang="en-CA" sz="1400" dirty="0" err="1"/>
                <a:t>perusahaan</a:t>
              </a:r>
              <a:r>
                <a:rPr lang="en-CA" sz="1400" dirty="0"/>
                <a:t> </a:t>
              </a:r>
              <a:r>
                <a:rPr lang="en-CA" sz="1400" dirty="0" err="1"/>
                <a:t>untuk</a:t>
              </a:r>
              <a:r>
                <a:rPr lang="en-CA" sz="1400" dirty="0"/>
                <a:t> </a:t>
              </a:r>
              <a:r>
                <a:rPr lang="en-CA" sz="1400" dirty="0" err="1"/>
                <a:t>memandu</a:t>
              </a:r>
              <a:r>
                <a:rPr lang="en-CA" sz="1400" dirty="0"/>
                <a:t> </a:t>
              </a:r>
              <a:r>
                <a:rPr lang="en-CA" sz="1400" dirty="0" err="1"/>
                <a:t>penggunaan</a:t>
              </a:r>
              <a:r>
                <a:rPr lang="en-CA" sz="1400" dirty="0"/>
                <a:t> TI.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0" y="2157545"/>
              <a:ext cx="3308733" cy="324000"/>
            </a:xfrm>
            <a:prstGeom prst="rect">
              <a:avLst/>
            </a:prstGeom>
            <a:solidFill>
              <a:srgbClr val="3D79A8"/>
            </a:solidFill>
            <a:ln>
              <a:noFill/>
            </a:ln>
            <a:effectLst>
              <a:outerShdw dist="12700" dir="2700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Ins="144000" rtlCol="0" anchor="ctr"/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</a:rPr>
                <a:t>Governance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0FAA704-6738-46DF-8AB0-6C37B0B91BB2}"/>
              </a:ext>
            </a:extLst>
          </p:cNvPr>
          <p:cNvGrpSpPr/>
          <p:nvPr/>
        </p:nvGrpSpPr>
        <p:grpSpPr>
          <a:xfrm>
            <a:off x="7359268" y="1942393"/>
            <a:ext cx="3308733" cy="2559580"/>
            <a:chOff x="5835267" y="2157545"/>
            <a:chExt cx="3308733" cy="2559580"/>
          </a:xfrm>
        </p:grpSpPr>
        <p:sp>
          <p:nvSpPr>
            <p:cNvPr id="8" name="TextBox 7"/>
            <p:cNvSpPr txBox="1"/>
            <p:nvPr/>
          </p:nvSpPr>
          <p:spPr>
            <a:xfrm>
              <a:off x="6287419" y="2685800"/>
              <a:ext cx="2806881" cy="20313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CA" sz="1400" dirty="0" err="1"/>
                <a:t>Manajemen</a:t>
              </a:r>
              <a:r>
                <a:rPr lang="en-CA" sz="1400" dirty="0"/>
                <a:t> </a:t>
              </a:r>
              <a:r>
                <a:rPr lang="en-CA" sz="1400" dirty="0" err="1"/>
                <a:t>bertanggung</a:t>
              </a:r>
              <a:r>
                <a:rPr lang="en-CA" sz="1400" dirty="0"/>
                <a:t> </a:t>
              </a:r>
              <a:r>
                <a:rPr lang="en-CA" sz="1400" dirty="0" err="1"/>
                <a:t>jawab</a:t>
              </a:r>
              <a:r>
                <a:rPr lang="en-CA" sz="1400" dirty="0"/>
                <a:t> </a:t>
              </a:r>
              <a:r>
                <a:rPr lang="en-CA" sz="1400" dirty="0" err="1"/>
                <a:t>untuk</a:t>
              </a:r>
              <a:r>
                <a:rPr lang="en-CA" sz="1400" dirty="0"/>
                <a:t> </a:t>
              </a:r>
              <a:r>
                <a:rPr lang="en-CA" sz="1400" b="1" dirty="0" err="1"/>
                <a:t>menjalankan</a:t>
              </a:r>
              <a:r>
                <a:rPr lang="en-CA" sz="1400" dirty="0"/>
                <a:t>, </a:t>
              </a:r>
              <a:r>
                <a:rPr lang="en-CA" sz="1400" b="1" dirty="0" err="1"/>
                <a:t>mengoperasikan</a:t>
              </a:r>
              <a:r>
                <a:rPr lang="en-CA" sz="1400" dirty="0"/>
                <a:t>, </a:t>
              </a:r>
              <a:r>
                <a:rPr lang="en-CA" sz="1400" dirty="0" err="1"/>
                <a:t>dan</a:t>
              </a:r>
              <a:r>
                <a:rPr lang="en-CA" sz="1400" dirty="0"/>
                <a:t> </a:t>
              </a:r>
              <a:r>
                <a:rPr lang="en-CA" sz="1400" b="1" dirty="0" err="1"/>
                <a:t>memonitor</a:t>
              </a:r>
              <a:r>
                <a:rPr lang="en-CA" sz="1400" dirty="0"/>
                <a:t> </a:t>
              </a:r>
              <a:r>
                <a:rPr lang="en-CA" sz="1400" dirty="0" err="1"/>
                <a:t>aktivitas-aktivitas</a:t>
              </a:r>
              <a:r>
                <a:rPr lang="en-CA" sz="1400" dirty="0"/>
                <a:t> yang </a:t>
              </a:r>
              <a:r>
                <a:rPr lang="en-CA" sz="1400" dirty="0" err="1"/>
                <a:t>telah</a:t>
              </a:r>
              <a:r>
                <a:rPr lang="en-CA" sz="1400" dirty="0"/>
                <a:t> </a:t>
              </a:r>
              <a:r>
                <a:rPr lang="en-CA" sz="1400" dirty="0" err="1"/>
                <a:t>ditetapkan</a:t>
              </a:r>
              <a:r>
                <a:rPr lang="en-CA" sz="1400" dirty="0"/>
                <a:t> </a:t>
              </a:r>
              <a:r>
                <a:rPr lang="en-CA" sz="1400" dirty="0" err="1"/>
                <a:t>dalam</a:t>
              </a:r>
              <a:r>
                <a:rPr lang="en-CA" sz="1400" dirty="0"/>
                <a:t> Tata </a:t>
              </a:r>
              <a:r>
                <a:rPr lang="en-CA" sz="1400" dirty="0" err="1"/>
                <a:t>Kelola</a:t>
              </a:r>
              <a:r>
                <a:rPr lang="en-CA" sz="1400" dirty="0"/>
                <a:t> TI.</a:t>
              </a:r>
            </a:p>
            <a:p>
              <a:pPr algn="l"/>
              <a:endParaRPr lang="en-CA" sz="1400" dirty="0"/>
            </a:p>
            <a:p>
              <a:pPr algn="l"/>
              <a:r>
                <a:rPr lang="en-CA" sz="1400" dirty="0" err="1"/>
                <a:t>Manajemen</a:t>
              </a:r>
              <a:r>
                <a:rPr lang="en-CA" sz="1400" dirty="0"/>
                <a:t> </a:t>
              </a:r>
              <a:r>
                <a:rPr lang="en-CA" sz="1400" dirty="0" err="1"/>
                <a:t>membuat</a:t>
              </a:r>
              <a:r>
                <a:rPr lang="en-CA" sz="1400" dirty="0"/>
                <a:t> </a:t>
              </a:r>
              <a:r>
                <a:rPr lang="en-CA" sz="1400" dirty="0" err="1"/>
                <a:t>keputusan</a:t>
              </a:r>
              <a:r>
                <a:rPr lang="en-CA" sz="1400" dirty="0"/>
                <a:t> </a:t>
              </a:r>
              <a:r>
                <a:rPr lang="en-CA" sz="1400" dirty="0" err="1"/>
                <a:t>tentang</a:t>
              </a:r>
              <a:r>
                <a:rPr lang="en-CA" sz="1400" dirty="0"/>
                <a:t> </a:t>
              </a:r>
              <a:r>
                <a:rPr lang="en-CA" sz="1400" b="1" dirty="0" err="1"/>
                <a:t>implementasi</a:t>
              </a:r>
              <a:r>
                <a:rPr lang="en-CA" sz="1400" dirty="0"/>
                <a:t>, </a:t>
              </a:r>
              <a:r>
                <a:rPr lang="en-CA" sz="1400" dirty="0" err="1"/>
                <a:t>berdasarkan</a:t>
              </a:r>
              <a:r>
                <a:rPr lang="en-CA" sz="1400" dirty="0"/>
                <a:t> </a:t>
              </a:r>
              <a:r>
                <a:rPr lang="en-CA" sz="1400" dirty="0" err="1"/>
                <a:t>arahan</a:t>
              </a:r>
              <a:r>
                <a:rPr lang="en-CA" sz="1400" dirty="0"/>
                <a:t> </a:t>
              </a:r>
              <a:r>
                <a:rPr lang="en-CA" sz="1400" dirty="0" err="1"/>
                <a:t>tata</a:t>
              </a:r>
              <a:r>
                <a:rPr lang="en-CA" sz="1400" dirty="0"/>
                <a:t> </a:t>
              </a:r>
              <a:r>
                <a:rPr lang="en-CA" sz="1400" dirty="0" err="1"/>
                <a:t>kelola</a:t>
              </a:r>
              <a:r>
                <a:rPr lang="en-CA" sz="1400" dirty="0"/>
                <a:t> TI.</a:t>
              </a: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5835267" y="2157545"/>
              <a:ext cx="3308733" cy="324000"/>
            </a:xfrm>
            <a:prstGeom prst="rect">
              <a:avLst/>
            </a:prstGeom>
            <a:solidFill>
              <a:srgbClr val="AF382E"/>
            </a:solidFill>
            <a:ln>
              <a:noFill/>
            </a:ln>
            <a:effectLst>
              <a:outerShdw dist="12700" dir="2700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Ins="144000" rtlCol="0" anchor="ctr"/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</a:rPr>
                <a:t>Management</a:t>
              </a: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480966" y="6305551"/>
            <a:ext cx="1444434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CA" sz="1200" dirty="0"/>
              <a:t>Source: ISACA, 2012</a:t>
            </a:r>
          </a:p>
        </p:txBody>
      </p:sp>
    </p:spTree>
    <p:extLst>
      <p:ext uri="{BB962C8B-B14F-4D97-AF65-F5344CB8AC3E}">
        <p14:creationId xmlns:p14="http://schemas.microsoft.com/office/powerpoint/2010/main" val="289028205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120536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A572541-3706-41FC-9123-68A5D1275E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3144" y="1903506"/>
            <a:ext cx="9144000" cy="3307020"/>
          </a:xfrm>
          <a:prstGeom prst="rect">
            <a:avLst/>
          </a:prstGeom>
        </p:spPr>
      </p:pic>
      <p:sp>
        <p:nvSpPr>
          <p:cNvPr id="5" name="Oval Callout 33">
            <a:extLst>
              <a:ext uri="{FF2B5EF4-FFF2-40B4-BE49-F238E27FC236}">
                <a16:creationId xmlns:a16="http://schemas.microsoft.com/office/drawing/2014/main" id="{FD4BC2A1-BD7E-4D5D-88F6-DEABBBBA5C60}"/>
              </a:ext>
            </a:extLst>
          </p:cNvPr>
          <p:cNvSpPr/>
          <p:nvPr/>
        </p:nvSpPr>
        <p:spPr>
          <a:xfrm>
            <a:off x="5063360" y="792251"/>
            <a:ext cx="2065280" cy="1039861"/>
          </a:xfrm>
          <a:prstGeom prst="wedgeEllipseCallout">
            <a:avLst>
              <a:gd name="adj1" fmla="val -103906"/>
              <a:gd name="adj2" fmla="val 71788"/>
            </a:avLst>
          </a:prstGeom>
          <a:solidFill>
            <a:srgbClr val="BFCCE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00338D"/>
                </a:solidFill>
              </a:rPr>
              <a:t>Komponen</a:t>
            </a:r>
            <a:r>
              <a:rPr lang="en-GB" sz="1200" b="1" dirty="0">
                <a:solidFill>
                  <a:srgbClr val="00338D"/>
                </a:solidFill>
              </a:rPr>
              <a:t> SDM, </a:t>
            </a:r>
            <a:r>
              <a:rPr lang="en-GB" sz="1200" b="1" dirty="0" err="1">
                <a:solidFill>
                  <a:srgbClr val="00338D"/>
                </a:solidFill>
              </a:rPr>
              <a:t>ketrampilan</a:t>
            </a:r>
            <a:r>
              <a:rPr lang="en-GB" sz="1200" b="1" dirty="0">
                <a:solidFill>
                  <a:srgbClr val="00338D"/>
                </a:solidFill>
              </a:rPr>
              <a:t> dan </a:t>
            </a:r>
            <a:r>
              <a:rPr lang="en-GB" sz="1200" b="1" dirty="0" err="1">
                <a:solidFill>
                  <a:srgbClr val="00338D"/>
                </a:solidFill>
              </a:rPr>
              <a:t>kompetensi</a:t>
            </a:r>
            <a:endParaRPr lang="en-GB" sz="1200" b="1" dirty="0">
              <a:solidFill>
                <a:srgbClr val="00338D"/>
              </a:solidFill>
            </a:endParaRPr>
          </a:p>
        </p:txBody>
      </p:sp>
      <p:sp>
        <p:nvSpPr>
          <p:cNvPr id="6" name="Oval Callout 34">
            <a:extLst>
              <a:ext uri="{FF2B5EF4-FFF2-40B4-BE49-F238E27FC236}">
                <a16:creationId xmlns:a16="http://schemas.microsoft.com/office/drawing/2014/main" id="{176EDBC4-13C9-499C-9790-ABF7C951D5A3}"/>
              </a:ext>
            </a:extLst>
          </p:cNvPr>
          <p:cNvSpPr/>
          <p:nvPr/>
        </p:nvSpPr>
        <p:spPr>
          <a:xfrm>
            <a:off x="2764325" y="792252"/>
            <a:ext cx="2065280" cy="1039861"/>
          </a:xfrm>
          <a:prstGeom prst="wedgeEllipseCallout">
            <a:avLst>
              <a:gd name="adj1" fmla="val -89751"/>
              <a:gd name="adj2" fmla="val 108931"/>
            </a:avLst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Ketrampilan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diperlukan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untuk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melakukan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kegiatan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ini</a:t>
            </a:r>
            <a:endParaRPr lang="en-GB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848652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544" y="0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A572541-3706-41FC-9123-68A5D1275E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3144" y="1903506"/>
            <a:ext cx="9144000" cy="3307020"/>
          </a:xfrm>
          <a:prstGeom prst="rect">
            <a:avLst/>
          </a:prstGeom>
        </p:spPr>
      </p:pic>
      <p:sp>
        <p:nvSpPr>
          <p:cNvPr id="5" name="Oval Callout 33">
            <a:extLst>
              <a:ext uri="{FF2B5EF4-FFF2-40B4-BE49-F238E27FC236}">
                <a16:creationId xmlns:a16="http://schemas.microsoft.com/office/drawing/2014/main" id="{FD4BC2A1-BD7E-4D5D-88F6-DEABBBBA5C60}"/>
              </a:ext>
            </a:extLst>
          </p:cNvPr>
          <p:cNvSpPr/>
          <p:nvPr/>
        </p:nvSpPr>
        <p:spPr>
          <a:xfrm>
            <a:off x="5063360" y="792251"/>
            <a:ext cx="2065280" cy="1039861"/>
          </a:xfrm>
          <a:prstGeom prst="wedgeEllipseCallout">
            <a:avLst>
              <a:gd name="adj1" fmla="val -103906"/>
              <a:gd name="adj2" fmla="val 71788"/>
            </a:avLst>
          </a:prstGeom>
          <a:solidFill>
            <a:srgbClr val="BFCCE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00338D"/>
                </a:solidFill>
              </a:rPr>
              <a:t>Komponen</a:t>
            </a:r>
            <a:r>
              <a:rPr lang="en-GB" sz="1200" b="1" dirty="0">
                <a:solidFill>
                  <a:srgbClr val="00338D"/>
                </a:solidFill>
              </a:rPr>
              <a:t> SDM, </a:t>
            </a:r>
            <a:r>
              <a:rPr lang="en-GB" sz="1200" b="1" dirty="0" err="1">
                <a:solidFill>
                  <a:srgbClr val="00338D"/>
                </a:solidFill>
              </a:rPr>
              <a:t>ketrampilan</a:t>
            </a:r>
            <a:r>
              <a:rPr lang="en-GB" sz="1200" b="1" dirty="0">
                <a:solidFill>
                  <a:srgbClr val="00338D"/>
                </a:solidFill>
              </a:rPr>
              <a:t> dan </a:t>
            </a:r>
            <a:r>
              <a:rPr lang="en-GB" sz="1200" b="1" dirty="0" err="1">
                <a:solidFill>
                  <a:srgbClr val="00338D"/>
                </a:solidFill>
              </a:rPr>
              <a:t>kompetensi</a:t>
            </a:r>
            <a:endParaRPr lang="en-GB" sz="1200" b="1" dirty="0">
              <a:solidFill>
                <a:srgbClr val="00338D"/>
              </a:solidFill>
            </a:endParaRPr>
          </a:p>
        </p:txBody>
      </p:sp>
      <p:sp>
        <p:nvSpPr>
          <p:cNvPr id="6" name="Oval Callout 34">
            <a:extLst>
              <a:ext uri="{FF2B5EF4-FFF2-40B4-BE49-F238E27FC236}">
                <a16:creationId xmlns:a16="http://schemas.microsoft.com/office/drawing/2014/main" id="{176EDBC4-13C9-499C-9790-ABF7C951D5A3}"/>
              </a:ext>
            </a:extLst>
          </p:cNvPr>
          <p:cNvSpPr/>
          <p:nvPr/>
        </p:nvSpPr>
        <p:spPr>
          <a:xfrm>
            <a:off x="2764325" y="792252"/>
            <a:ext cx="2065280" cy="1039861"/>
          </a:xfrm>
          <a:prstGeom prst="wedgeEllipseCallout">
            <a:avLst>
              <a:gd name="adj1" fmla="val -89751"/>
              <a:gd name="adj2" fmla="val 108931"/>
            </a:avLst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Ketrampilan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diperlukan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untuk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melakukan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kegiatan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ini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7" name="Oval Callout 34">
            <a:extLst>
              <a:ext uri="{FF2B5EF4-FFF2-40B4-BE49-F238E27FC236}">
                <a16:creationId xmlns:a16="http://schemas.microsoft.com/office/drawing/2014/main" id="{1EB58E0E-3EB7-4761-8785-EBACF9E62706}"/>
              </a:ext>
            </a:extLst>
          </p:cNvPr>
          <p:cNvSpPr/>
          <p:nvPr/>
        </p:nvSpPr>
        <p:spPr>
          <a:xfrm>
            <a:off x="7817909" y="792251"/>
            <a:ext cx="2429467" cy="1039861"/>
          </a:xfrm>
          <a:prstGeom prst="wedgeEllipseCallout">
            <a:avLst>
              <a:gd name="adj1" fmla="val -133583"/>
              <a:gd name="adj2" fmla="val 106293"/>
            </a:avLst>
          </a:prstGeom>
          <a:solidFill>
            <a:srgbClr val="00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Rujukan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standar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ketrampilan</a:t>
            </a:r>
            <a:r>
              <a:rPr lang="en-GB" sz="1200" dirty="0">
                <a:solidFill>
                  <a:schemeClr val="bg1"/>
                </a:solidFill>
              </a:rPr>
              <a:t> &amp; </a:t>
            </a:r>
            <a:r>
              <a:rPr lang="en-GB" sz="1200" dirty="0" err="1">
                <a:solidFill>
                  <a:schemeClr val="bg1"/>
                </a:solidFill>
              </a:rPr>
              <a:t>kompetensi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digunakan</a:t>
            </a:r>
            <a:endParaRPr lang="en-GB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6368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340795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A572541-3706-41FC-9123-68A5D1275E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3144" y="1903506"/>
            <a:ext cx="9144000" cy="3307020"/>
          </a:xfrm>
          <a:prstGeom prst="rect">
            <a:avLst/>
          </a:prstGeom>
        </p:spPr>
      </p:pic>
      <p:sp>
        <p:nvSpPr>
          <p:cNvPr id="5" name="Oval Callout 33">
            <a:extLst>
              <a:ext uri="{FF2B5EF4-FFF2-40B4-BE49-F238E27FC236}">
                <a16:creationId xmlns:a16="http://schemas.microsoft.com/office/drawing/2014/main" id="{FD4BC2A1-BD7E-4D5D-88F6-DEABBBBA5C60}"/>
              </a:ext>
            </a:extLst>
          </p:cNvPr>
          <p:cNvSpPr/>
          <p:nvPr/>
        </p:nvSpPr>
        <p:spPr>
          <a:xfrm>
            <a:off x="5063360" y="792251"/>
            <a:ext cx="2065280" cy="1039861"/>
          </a:xfrm>
          <a:prstGeom prst="wedgeEllipseCallout">
            <a:avLst>
              <a:gd name="adj1" fmla="val -103906"/>
              <a:gd name="adj2" fmla="val 71788"/>
            </a:avLst>
          </a:prstGeom>
          <a:solidFill>
            <a:srgbClr val="BFCCE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rgbClr val="00338D"/>
                </a:solidFill>
              </a:rPr>
              <a:t>Komponen</a:t>
            </a:r>
            <a:r>
              <a:rPr lang="en-GB" sz="1200" b="1" dirty="0">
                <a:solidFill>
                  <a:srgbClr val="00338D"/>
                </a:solidFill>
              </a:rPr>
              <a:t> SDM, </a:t>
            </a:r>
            <a:r>
              <a:rPr lang="en-GB" sz="1200" b="1" dirty="0" err="1">
                <a:solidFill>
                  <a:srgbClr val="00338D"/>
                </a:solidFill>
              </a:rPr>
              <a:t>ketrampilan</a:t>
            </a:r>
            <a:r>
              <a:rPr lang="en-GB" sz="1200" b="1" dirty="0">
                <a:solidFill>
                  <a:srgbClr val="00338D"/>
                </a:solidFill>
              </a:rPr>
              <a:t> dan </a:t>
            </a:r>
            <a:r>
              <a:rPr lang="en-GB" sz="1200" b="1" dirty="0" err="1">
                <a:solidFill>
                  <a:srgbClr val="00338D"/>
                </a:solidFill>
              </a:rPr>
              <a:t>kompetensi</a:t>
            </a:r>
            <a:endParaRPr lang="en-GB" sz="1200" b="1" dirty="0">
              <a:solidFill>
                <a:srgbClr val="00338D"/>
              </a:solidFill>
            </a:endParaRPr>
          </a:p>
        </p:txBody>
      </p:sp>
      <p:sp>
        <p:nvSpPr>
          <p:cNvPr id="6" name="Oval Callout 34">
            <a:extLst>
              <a:ext uri="{FF2B5EF4-FFF2-40B4-BE49-F238E27FC236}">
                <a16:creationId xmlns:a16="http://schemas.microsoft.com/office/drawing/2014/main" id="{176EDBC4-13C9-499C-9790-ABF7C951D5A3}"/>
              </a:ext>
            </a:extLst>
          </p:cNvPr>
          <p:cNvSpPr/>
          <p:nvPr/>
        </p:nvSpPr>
        <p:spPr>
          <a:xfrm>
            <a:off x="2764325" y="792252"/>
            <a:ext cx="2065280" cy="1039861"/>
          </a:xfrm>
          <a:prstGeom prst="wedgeEllipseCallout">
            <a:avLst>
              <a:gd name="adj1" fmla="val -89751"/>
              <a:gd name="adj2" fmla="val 108931"/>
            </a:avLst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Ketrampilan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diperlukan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untuk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melakukan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kegiatan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ini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7" name="Oval Callout 34">
            <a:extLst>
              <a:ext uri="{FF2B5EF4-FFF2-40B4-BE49-F238E27FC236}">
                <a16:creationId xmlns:a16="http://schemas.microsoft.com/office/drawing/2014/main" id="{1EB58E0E-3EB7-4761-8785-EBACF9E62706}"/>
              </a:ext>
            </a:extLst>
          </p:cNvPr>
          <p:cNvSpPr/>
          <p:nvPr/>
        </p:nvSpPr>
        <p:spPr>
          <a:xfrm>
            <a:off x="7817909" y="792251"/>
            <a:ext cx="2429467" cy="1039861"/>
          </a:xfrm>
          <a:prstGeom prst="wedgeEllipseCallout">
            <a:avLst>
              <a:gd name="adj1" fmla="val -133583"/>
              <a:gd name="adj2" fmla="val 106293"/>
            </a:avLst>
          </a:prstGeom>
          <a:solidFill>
            <a:srgbClr val="00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Rujukan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standar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ketrampilan</a:t>
            </a:r>
            <a:r>
              <a:rPr lang="en-GB" sz="1200" dirty="0">
                <a:solidFill>
                  <a:schemeClr val="bg1"/>
                </a:solidFill>
              </a:rPr>
              <a:t> &amp; </a:t>
            </a:r>
            <a:r>
              <a:rPr lang="en-GB" sz="1200" dirty="0" err="1">
                <a:solidFill>
                  <a:schemeClr val="bg1"/>
                </a:solidFill>
              </a:rPr>
              <a:t>kompetensi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digunakan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8" name="Oval Callout 33">
            <a:extLst>
              <a:ext uri="{FF2B5EF4-FFF2-40B4-BE49-F238E27FC236}">
                <a16:creationId xmlns:a16="http://schemas.microsoft.com/office/drawing/2014/main" id="{C93B72E8-61F9-48B8-AD51-FA697787497E}"/>
              </a:ext>
            </a:extLst>
          </p:cNvPr>
          <p:cNvSpPr/>
          <p:nvPr/>
        </p:nvSpPr>
        <p:spPr>
          <a:xfrm>
            <a:off x="4561942" y="5375155"/>
            <a:ext cx="2065280" cy="1039861"/>
          </a:xfrm>
          <a:prstGeom prst="wedgeEllipseCallout">
            <a:avLst>
              <a:gd name="adj1" fmla="val -118960"/>
              <a:gd name="adj2" fmla="val -235105"/>
            </a:avLst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chemeClr val="tx2"/>
                </a:solidFill>
              </a:rPr>
              <a:t>Komponen</a:t>
            </a:r>
            <a:endParaRPr lang="en-GB" sz="1200" b="1" dirty="0">
              <a:solidFill>
                <a:schemeClr val="tx2"/>
              </a:solidFill>
            </a:endParaRPr>
          </a:p>
          <a:p>
            <a:pPr algn="ctr"/>
            <a:r>
              <a:rPr lang="en-GB" sz="1200" b="1" dirty="0" err="1">
                <a:solidFill>
                  <a:schemeClr val="tx2"/>
                </a:solidFill>
              </a:rPr>
              <a:t>Kebijakan</a:t>
            </a:r>
            <a:r>
              <a:rPr lang="en-GB" sz="1200" b="1" dirty="0">
                <a:solidFill>
                  <a:schemeClr val="tx2"/>
                </a:solidFill>
              </a:rPr>
              <a:t> dan </a:t>
            </a:r>
            <a:r>
              <a:rPr lang="en-GB" sz="1200" b="1" dirty="0" err="1">
                <a:solidFill>
                  <a:schemeClr val="tx2"/>
                </a:solidFill>
              </a:rPr>
              <a:t>Prosedur</a:t>
            </a:r>
            <a:endParaRPr lang="en-GB" sz="1200" b="1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19871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544" y="-199519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A572541-3706-41FC-9123-68A5D1275E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3144" y="1903506"/>
            <a:ext cx="9144000" cy="3307020"/>
          </a:xfrm>
          <a:prstGeom prst="rect">
            <a:avLst/>
          </a:prstGeom>
        </p:spPr>
      </p:pic>
      <p:sp>
        <p:nvSpPr>
          <p:cNvPr id="5" name="Oval Callout 33">
            <a:extLst>
              <a:ext uri="{FF2B5EF4-FFF2-40B4-BE49-F238E27FC236}">
                <a16:creationId xmlns:a16="http://schemas.microsoft.com/office/drawing/2014/main" id="{FD4BC2A1-BD7E-4D5D-88F6-DEABBBBA5C60}"/>
              </a:ext>
            </a:extLst>
          </p:cNvPr>
          <p:cNvSpPr/>
          <p:nvPr/>
        </p:nvSpPr>
        <p:spPr>
          <a:xfrm>
            <a:off x="5063360" y="792251"/>
            <a:ext cx="2065280" cy="1039861"/>
          </a:xfrm>
          <a:prstGeom prst="wedgeEllipseCallout">
            <a:avLst>
              <a:gd name="adj1" fmla="val -103906"/>
              <a:gd name="adj2" fmla="val 71788"/>
            </a:avLst>
          </a:prstGeom>
          <a:solidFill>
            <a:srgbClr val="BFCCE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rgbClr val="00338D"/>
                </a:solidFill>
              </a:rPr>
              <a:t>Komponen</a:t>
            </a:r>
            <a:r>
              <a:rPr lang="en-GB" sz="1200" dirty="0">
                <a:solidFill>
                  <a:srgbClr val="00338D"/>
                </a:solidFill>
              </a:rPr>
              <a:t> SDM, </a:t>
            </a:r>
            <a:r>
              <a:rPr lang="en-GB" sz="1200" dirty="0" err="1">
                <a:solidFill>
                  <a:srgbClr val="00338D"/>
                </a:solidFill>
              </a:rPr>
              <a:t>ketrampilan</a:t>
            </a:r>
            <a:r>
              <a:rPr lang="en-GB" sz="1200" dirty="0">
                <a:solidFill>
                  <a:srgbClr val="00338D"/>
                </a:solidFill>
              </a:rPr>
              <a:t> dan </a:t>
            </a:r>
            <a:r>
              <a:rPr lang="en-GB" sz="1200" dirty="0" err="1">
                <a:solidFill>
                  <a:srgbClr val="00338D"/>
                </a:solidFill>
              </a:rPr>
              <a:t>kompetensi</a:t>
            </a:r>
            <a:endParaRPr lang="en-GB" sz="1200" dirty="0">
              <a:solidFill>
                <a:srgbClr val="00338D"/>
              </a:solidFill>
            </a:endParaRPr>
          </a:p>
        </p:txBody>
      </p:sp>
      <p:sp>
        <p:nvSpPr>
          <p:cNvPr id="6" name="Oval Callout 34">
            <a:extLst>
              <a:ext uri="{FF2B5EF4-FFF2-40B4-BE49-F238E27FC236}">
                <a16:creationId xmlns:a16="http://schemas.microsoft.com/office/drawing/2014/main" id="{176EDBC4-13C9-499C-9790-ABF7C951D5A3}"/>
              </a:ext>
            </a:extLst>
          </p:cNvPr>
          <p:cNvSpPr/>
          <p:nvPr/>
        </p:nvSpPr>
        <p:spPr>
          <a:xfrm>
            <a:off x="2764325" y="792252"/>
            <a:ext cx="2065280" cy="1039861"/>
          </a:xfrm>
          <a:prstGeom prst="wedgeEllipseCallout">
            <a:avLst>
              <a:gd name="adj1" fmla="val -89751"/>
              <a:gd name="adj2" fmla="val 108931"/>
            </a:avLst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Ketrampilan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diperlukan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untuk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melakukan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kegiatan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ini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7" name="Oval Callout 34">
            <a:extLst>
              <a:ext uri="{FF2B5EF4-FFF2-40B4-BE49-F238E27FC236}">
                <a16:creationId xmlns:a16="http://schemas.microsoft.com/office/drawing/2014/main" id="{1EB58E0E-3EB7-4761-8785-EBACF9E62706}"/>
              </a:ext>
            </a:extLst>
          </p:cNvPr>
          <p:cNvSpPr/>
          <p:nvPr/>
        </p:nvSpPr>
        <p:spPr>
          <a:xfrm>
            <a:off x="7817909" y="792251"/>
            <a:ext cx="2429467" cy="1039861"/>
          </a:xfrm>
          <a:prstGeom prst="wedgeEllipseCallout">
            <a:avLst>
              <a:gd name="adj1" fmla="val -133583"/>
              <a:gd name="adj2" fmla="val 106293"/>
            </a:avLst>
          </a:prstGeom>
          <a:solidFill>
            <a:srgbClr val="00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Rujukan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standar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ketrampilan</a:t>
            </a:r>
            <a:r>
              <a:rPr lang="en-GB" sz="1200" dirty="0">
                <a:solidFill>
                  <a:schemeClr val="bg1"/>
                </a:solidFill>
              </a:rPr>
              <a:t> &amp; </a:t>
            </a:r>
            <a:r>
              <a:rPr lang="en-GB" sz="1200" dirty="0" err="1">
                <a:solidFill>
                  <a:schemeClr val="bg1"/>
                </a:solidFill>
              </a:rPr>
              <a:t>kompetensi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digunakan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8" name="Oval Callout 33">
            <a:extLst>
              <a:ext uri="{FF2B5EF4-FFF2-40B4-BE49-F238E27FC236}">
                <a16:creationId xmlns:a16="http://schemas.microsoft.com/office/drawing/2014/main" id="{C93B72E8-61F9-48B8-AD51-FA697787497E}"/>
              </a:ext>
            </a:extLst>
          </p:cNvPr>
          <p:cNvSpPr/>
          <p:nvPr/>
        </p:nvSpPr>
        <p:spPr>
          <a:xfrm>
            <a:off x="4561942" y="5375155"/>
            <a:ext cx="2065280" cy="1039861"/>
          </a:xfrm>
          <a:prstGeom prst="wedgeEllipseCallout">
            <a:avLst>
              <a:gd name="adj1" fmla="val -118960"/>
              <a:gd name="adj2" fmla="val -235105"/>
            </a:avLst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chemeClr val="tx2"/>
                </a:solidFill>
              </a:rPr>
              <a:t>Komponen</a:t>
            </a:r>
            <a:endParaRPr lang="en-GB" sz="1200" b="1" dirty="0">
              <a:solidFill>
                <a:schemeClr val="tx2"/>
              </a:solidFill>
            </a:endParaRPr>
          </a:p>
          <a:p>
            <a:pPr algn="ctr"/>
            <a:r>
              <a:rPr lang="en-GB" sz="1200" b="1" dirty="0" err="1">
                <a:solidFill>
                  <a:schemeClr val="tx2"/>
                </a:solidFill>
              </a:rPr>
              <a:t>Kebijakan</a:t>
            </a:r>
            <a:r>
              <a:rPr lang="en-GB" sz="1200" b="1" dirty="0">
                <a:solidFill>
                  <a:schemeClr val="tx2"/>
                </a:solidFill>
              </a:rPr>
              <a:t> dan </a:t>
            </a:r>
            <a:r>
              <a:rPr lang="en-GB" sz="1200" b="1" dirty="0" err="1">
                <a:solidFill>
                  <a:schemeClr val="tx2"/>
                </a:solidFill>
              </a:rPr>
              <a:t>Prosedur</a:t>
            </a:r>
            <a:endParaRPr lang="en-GB" sz="1200" b="1" dirty="0">
              <a:solidFill>
                <a:schemeClr val="tx2"/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F37391B-4EC3-4A6E-AE86-F3AC661E9792}"/>
              </a:ext>
            </a:extLst>
          </p:cNvPr>
          <p:cNvSpPr/>
          <p:nvPr/>
        </p:nvSpPr>
        <p:spPr>
          <a:xfrm>
            <a:off x="1533144" y="3657600"/>
            <a:ext cx="4443984" cy="1472184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0973273-E97B-4998-823C-5E5454A06A6A}"/>
              </a:ext>
            </a:extLst>
          </p:cNvPr>
          <p:cNvSpPr txBox="1"/>
          <p:nvPr/>
        </p:nvSpPr>
        <p:spPr>
          <a:xfrm>
            <a:off x="2029985" y="4344955"/>
            <a:ext cx="1515095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Kebijakan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digunakan</a:t>
            </a:r>
            <a:endParaRPr lang="en-ID" sz="12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92356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28452" y="55927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9739213-A386-4742-8B94-4D4FFED95B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2117510"/>
            <a:ext cx="9144000" cy="2622980"/>
          </a:xfrm>
          <a:prstGeom prst="rect">
            <a:avLst/>
          </a:prstGeom>
        </p:spPr>
      </p:pic>
      <p:sp>
        <p:nvSpPr>
          <p:cNvPr id="11" name="Oval Callout 33">
            <a:extLst>
              <a:ext uri="{FF2B5EF4-FFF2-40B4-BE49-F238E27FC236}">
                <a16:creationId xmlns:a16="http://schemas.microsoft.com/office/drawing/2014/main" id="{562DA143-AC48-410E-8F3F-28DE4D38C7E2}"/>
              </a:ext>
            </a:extLst>
          </p:cNvPr>
          <p:cNvSpPr/>
          <p:nvPr/>
        </p:nvSpPr>
        <p:spPr>
          <a:xfrm>
            <a:off x="5458054" y="931171"/>
            <a:ext cx="2065280" cy="1039861"/>
          </a:xfrm>
          <a:prstGeom prst="wedgeEllipseCallout">
            <a:avLst>
              <a:gd name="adj1" fmla="val -138884"/>
              <a:gd name="adj2" fmla="val 78823"/>
            </a:avLst>
          </a:prstGeom>
          <a:solidFill>
            <a:schemeClr val="accent1">
              <a:lumMod val="5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chemeClr val="bg1"/>
                </a:solidFill>
              </a:rPr>
              <a:t>Komponen</a:t>
            </a:r>
            <a:r>
              <a:rPr lang="en-GB" sz="1200" b="1" dirty="0">
                <a:solidFill>
                  <a:schemeClr val="bg1"/>
                </a:solidFill>
              </a:rPr>
              <a:t> </a:t>
            </a:r>
            <a:r>
              <a:rPr lang="en-GB" sz="1200" b="1" dirty="0" err="1">
                <a:solidFill>
                  <a:schemeClr val="bg1"/>
                </a:solidFill>
              </a:rPr>
              <a:t>budaya</a:t>
            </a:r>
            <a:r>
              <a:rPr lang="en-GB" sz="1200" b="1" dirty="0">
                <a:solidFill>
                  <a:schemeClr val="bg1"/>
                </a:solidFill>
              </a:rPr>
              <a:t>, </a:t>
            </a:r>
            <a:r>
              <a:rPr lang="en-GB" sz="1200" b="1" dirty="0" err="1">
                <a:solidFill>
                  <a:schemeClr val="bg1"/>
                </a:solidFill>
              </a:rPr>
              <a:t>etika</a:t>
            </a:r>
            <a:r>
              <a:rPr lang="en-GB" sz="1200" b="1" dirty="0">
                <a:solidFill>
                  <a:schemeClr val="bg1"/>
                </a:solidFill>
              </a:rPr>
              <a:t> dan </a:t>
            </a:r>
            <a:r>
              <a:rPr lang="en-GB" sz="1200" b="1" dirty="0" err="1">
                <a:solidFill>
                  <a:schemeClr val="bg1"/>
                </a:solidFill>
              </a:rPr>
              <a:t>perilaku</a:t>
            </a:r>
            <a:endParaRPr lang="en-GB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48864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5687" y="160127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9739213-A386-4742-8B94-4D4FFED95B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2117510"/>
            <a:ext cx="9144000" cy="2622980"/>
          </a:xfrm>
          <a:prstGeom prst="rect">
            <a:avLst/>
          </a:prstGeom>
        </p:spPr>
      </p:pic>
      <p:sp>
        <p:nvSpPr>
          <p:cNvPr id="11" name="Oval Callout 33">
            <a:extLst>
              <a:ext uri="{FF2B5EF4-FFF2-40B4-BE49-F238E27FC236}">
                <a16:creationId xmlns:a16="http://schemas.microsoft.com/office/drawing/2014/main" id="{562DA143-AC48-410E-8F3F-28DE4D38C7E2}"/>
              </a:ext>
            </a:extLst>
          </p:cNvPr>
          <p:cNvSpPr/>
          <p:nvPr/>
        </p:nvSpPr>
        <p:spPr>
          <a:xfrm>
            <a:off x="5458054" y="931171"/>
            <a:ext cx="2065280" cy="1039861"/>
          </a:xfrm>
          <a:prstGeom prst="wedgeEllipseCallout">
            <a:avLst>
              <a:gd name="adj1" fmla="val -138884"/>
              <a:gd name="adj2" fmla="val 78823"/>
            </a:avLst>
          </a:prstGeom>
          <a:solidFill>
            <a:schemeClr val="accent1">
              <a:lumMod val="5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chemeClr val="bg1"/>
                </a:solidFill>
              </a:rPr>
              <a:t>Komponen</a:t>
            </a:r>
            <a:r>
              <a:rPr lang="en-GB" sz="1200" b="1" dirty="0">
                <a:solidFill>
                  <a:schemeClr val="bg1"/>
                </a:solidFill>
              </a:rPr>
              <a:t> </a:t>
            </a:r>
            <a:r>
              <a:rPr lang="en-GB" sz="1200" b="1" dirty="0" err="1">
                <a:solidFill>
                  <a:schemeClr val="bg1"/>
                </a:solidFill>
              </a:rPr>
              <a:t>budaya</a:t>
            </a:r>
            <a:r>
              <a:rPr lang="en-GB" sz="1200" b="1" dirty="0">
                <a:solidFill>
                  <a:schemeClr val="bg1"/>
                </a:solidFill>
              </a:rPr>
              <a:t>, </a:t>
            </a:r>
            <a:r>
              <a:rPr lang="en-GB" sz="1200" b="1" dirty="0" err="1">
                <a:solidFill>
                  <a:schemeClr val="bg1"/>
                </a:solidFill>
              </a:rPr>
              <a:t>etika</a:t>
            </a:r>
            <a:r>
              <a:rPr lang="en-GB" sz="1200" b="1" dirty="0">
                <a:solidFill>
                  <a:schemeClr val="bg1"/>
                </a:solidFill>
              </a:rPr>
              <a:t> dan </a:t>
            </a:r>
            <a:r>
              <a:rPr lang="en-GB" sz="1200" b="1" dirty="0" err="1">
                <a:solidFill>
                  <a:schemeClr val="bg1"/>
                </a:solidFill>
              </a:rPr>
              <a:t>perilaku</a:t>
            </a:r>
            <a:endParaRPr lang="en-GB" sz="1200" b="1" dirty="0">
              <a:solidFill>
                <a:schemeClr val="bg1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49BADD2-E0CC-4590-84CC-0237D7247EC2}"/>
              </a:ext>
            </a:extLst>
          </p:cNvPr>
          <p:cNvSpPr/>
          <p:nvPr/>
        </p:nvSpPr>
        <p:spPr>
          <a:xfrm>
            <a:off x="1524000" y="2414016"/>
            <a:ext cx="8906256" cy="1426464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5A6E4BF-BB36-4209-A423-5EB74B7679A1}"/>
              </a:ext>
            </a:extLst>
          </p:cNvPr>
          <p:cNvSpPr txBox="1"/>
          <p:nvPr/>
        </p:nvSpPr>
        <p:spPr>
          <a:xfrm>
            <a:off x="6342888" y="2976373"/>
            <a:ext cx="3463512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Budaya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harus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dilakukan</a:t>
            </a:r>
            <a:r>
              <a:rPr lang="en-ID" sz="1200" b="1" dirty="0">
                <a:solidFill>
                  <a:srgbClr val="FF0000"/>
                </a:solidFill>
              </a:rPr>
              <a:t> agar </a:t>
            </a:r>
            <a:r>
              <a:rPr lang="en-ID" sz="1200" b="1" dirty="0" err="1">
                <a:solidFill>
                  <a:srgbClr val="FF0000"/>
                </a:solidFill>
              </a:rPr>
              <a:t>kegiatan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berjalan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baik</a:t>
            </a:r>
            <a:endParaRPr lang="en-ID" sz="12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276975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" y="-108063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9739213-A386-4742-8B94-4D4FFED95B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2117510"/>
            <a:ext cx="9144000" cy="2622980"/>
          </a:xfrm>
          <a:prstGeom prst="rect">
            <a:avLst/>
          </a:prstGeom>
        </p:spPr>
      </p:pic>
      <p:sp>
        <p:nvSpPr>
          <p:cNvPr id="11" name="Oval Callout 33">
            <a:extLst>
              <a:ext uri="{FF2B5EF4-FFF2-40B4-BE49-F238E27FC236}">
                <a16:creationId xmlns:a16="http://schemas.microsoft.com/office/drawing/2014/main" id="{562DA143-AC48-410E-8F3F-28DE4D38C7E2}"/>
              </a:ext>
            </a:extLst>
          </p:cNvPr>
          <p:cNvSpPr/>
          <p:nvPr/>
        </p:nvSpPr>
        <p:spPr>
          <a:xfrm>
            <a:off x="5458054" y="931171"/>
            <a:ext cx="2065280" cy="1039861"/>
          </a:xfrm>
          <a:prstGeom prst="wedgeEllipseCallout">
            <a:avLst>
              <a:gd name="adj1" fmla="val -138884"/>
              <a:gd name="adj2" fmla="val 78823"/>
            </a:avLst>
          </a:prstGeom>
          <a:solidFill>
            <a:schemeClr val="accent1">
              <a:lumMod val="5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Komponen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budaya</a:t>
            </a:r>
            <a:r>
              <a:rPr lang="en-GB" sz="1200" dirty="0">
                <a:solidFill>
                  <a:schemeClr val="bg1"/>
                </a:solidFill>
              </a:rPr>
              <a:t>, </a:t>
            </a:r>
            <a:r>
              <a:rPr lang="en-GB" sz="1200" dirty="0" err="1">
                <a:solidFill>
                  <a:schemeClr val="bg1"/>
                </a:solidFill>
              </a:rPr>
              <a:t>etika</a:t>
            </a:r>
            <a:r>
              <a:rPr lang="en-GB" sz="1200" dirty="0">
                <a:solidFill>
                  <a:schemeClr val="bg1"/>
                </a:solidFill>
              </a:rPr>
              <a:t> dan </a:t>
            </a:r>
            <a:r>
              <a:rPr lang="en-GB" sz="1200" dirty="0" err="1">
                <a:solidFill>
                  <a:schemeClr val="bg1"/>
                </a:solidFill>
              </a:rPr>
              <a:t>perilaku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49BADD2-E0CC-4590-84CC-0237D7247EC2}"/>
              </a:ext>
            </a:extLst>
          </p:cNvPr>
          <p:cNvSpPr/>
          <p:nvPr/>
        </p:nvSpPr>
        <p:spPr>
          <a:xfrm>
            <a:off x="1524000" y="2414016"/>
            <a:ext cx="8906256" cy="1426464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5A6E4BF-BB36-4209-A423-5EB74B7679A1}"/>
              </a:ext>
            </a:extLst>
          </p:cNvPr>
          <p:cNvSpPr txBox="1"/>
          <p:nvPr/>
        </p:nvSpPr>
        <p:spPr>
          <a:xfrm>
            <a:off x="6342888" y="2976373"/>
            <a:ext cx="3463512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Budaya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harus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dilakukan</a:t>
            </a:r>
            <a:r>
              <a:rPr lang="en-ID" sz="1200" b="1" dirty="0">
                <a:solidFill>
                  <a:srgbClr val="FF0000"/>
                </a:solidFill>
              </a:rPr>
              <a:t> agar </a:t>
            </a:r>
            <a:r>
              <a:rPr lang="en-ID" sz="1200" b="1" dirty="0" err="1">
                <a:solidFill>
                  <a:srgbClr val="FF0000"/>
                </a:solidFill>
              </a:rPr>
              <a:t>kegiatan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berjalan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baik</a:t>
            </a:r>
            <a:endParaRPr lang="en-ID" sz="1200" b="1" dirty="0">
              <a:solidFill>
                <a:srgbClr val="FF0000"/>
              </a:solidFill>
            </a:endParaRPr>
          </a:p>
        </p:txBody>
      </p:sp>
      <p:sp>
        <p:nvSpPr>
          <p:cNvPr id="9" name="Oval Callout 33">
            <a:extLst>
              <a:ext uri="{FF2B5EF4-FFF2-40B4-BE49-F238E27FC236}">
                <a16:creationId xmlns:a16="http://schemas.microsoft.com/office/drawing/2014/main" id="{5BCAAFDA-1D83-4167-A1C6-EB5C19F36D6E}"/>
              </a:ext>
            </a:extLst>
          </p:cNvPr>
          <p:cNvSpPr/>
          <p:nvPr/>
        </p:nvSpPr>
        <p:spPr>
          <a:xfrm>
            <a:off x="5867629" y="4886970"/>
            <a:ext cx="2065280" cy="1039861"/>
          </a:xfrm>
          <a:prstGeom prst="wedgeEllipseCallout">
            <a:avLst>
              <a:gd name="adj1" fmla="val -146724"/>
              <a:gd name="adj2" fmla="val -119030"/>
            </a:avLst>
          </a:prstGeom>
          <a:solidFill>
            <a:schemeClr val="accent1">
              <a:lumMod val="5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chemeClr val="bg1"/>
                </a:solidFill>
              </a:rPr>
              <a:t>Komponen</a:t>
            </a:r>
            <a:r>
              <a:rPr lang="en-GB" sz="1200" b="1" dirty="0">
                <a:solidFill>
                  <a:schemeClr val="bg1"/>
                </a:solidFill>
              </a:rPr>
              <a:t> </a:t>
            </a:r>
            <a:r>
              <a:rPr lang="en-GB" sz="1200" b="1" dirty="0" err="1">
                <a:solidFill>
                  <a:schemeClr val="bg1"/>
                </a:solidFill>
              </a:rPr>
              <a:t>Layanan</a:t>
            </a:r>
            <a:r>
              <a:rPr lang="en-GB" sz="1200" b="1" dirty="0">
                <a:solidFill>
                  <a:schemeClr val="bg1"/>
                </a:solidFill>
              </a:rPr>
              <a:t>, </a:t>
            </a:r>
            <a:r>
              <a:rPr lang="en-GB" sz="1200" b="1" dirty="0" err="1">
                <a:solidFill>
                  <a:schemeClr val="bg1"/>
                </a:solidFill>
              </a:rPr>
              <a:t>Infrastruktur</a:t>
            </a:r>
            <a:r>
              <a:rPr lang="en-GB" sz="1200" b="1" dirty="0">
                <a:solidFill>
                  <a:schemeClr val="bg1"/>
                </a:solidFill>
              </a:rPr>
              <a:t> dan </a:t>
            </a:r>
            <a:r>
              <a:rPr lang="en-GB" sz="1200" b="1" dirty="0" err="1">
                <a:solidFill>
                  <a:schemeClr val="bg1"/>
                </a:solidFill>
              </a:rPr>
              <a:t>Aplikasi</a:t>
            </a:r>
            <a:endParaRPr lang="en-GB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42379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5A78CC-A03F-4361-885A-C60A95959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52629"/>
            <a:ext cx="10515600" cy="1325563"/>
          </a:xfrm>
        </p:spPr>
        <p:txBody>
          <a:bodyPr/>
          <a:lstStyle/>
          <a:p>
            <a:r>
              <a:rPr lang="en-ID" dirty="0">
                <a:solidFill>
                  <a:schemeClr val="tx1"/>
                </a:solidFill>
                <a:cs typeface="Arial"/>
              </a:rPr>
              <a:t>COBIT 2019 –  Example</a:t>
            </a:r>
            <a:endParaRPr lang="en-ID" dirty="0">
              <a:solidFill>
                <a:schemeClr val="tx1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9739213-A386-4742-8B94-4D4FFED95B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2117510"/>
            <a:ext cx="9144000" cy="2622980"/>
          </a:xfrm>
          <a:prstGeom prst="rect">
            <a:avLst/>
          </a:prstGeom>
        </p:spPr>
      </p:pic>
      <p:sp>
        <p:nvSpPr>
          <p:cNvPr id="11" name="Oval Callout 33">
            <a:extLst>
              <a:ext uri="{FF2B5EF4-FFF2-40B4-BE49-F238E27FC236}">
                <a16:creationId xmlns:a16="http://schemas.microsoft.com/office/drawing/2014/main" id="{562DA143-AC48-410E-8F3F-28DE4D38C7E2}"/>
              </a:ext>
            </a:extLst>
          </p:cNvPr>
          <p:cNvSpPr/>
          <p:nvPr/>
        </p:nvSpPr>
        <p:spPr>
          <a:xfrm>
            <a:off x="5458054" y="931171"/>
            <a:ext cx="2065280" cy="1039861"/>
          </a:xfrm>
          <a:prstGeom prst="wedgeEllipseCallout">
            <a:avLst>
              <a:gd name="adj1" fmla="val -138884"/>
              <a:gd name="adj2" fmla="val 78823"/>
            </a:avLst>
          </a:prstGeom>
          <a:solidFill>
            <a:schemeClr val="accent1">
              <a:lumMod val="5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>
                <a:solidFill>
                  <a:schemeClr val="bg1"/>
                </a:solidFill>
              </a:rPr>
              <a:t>Komponen</a:t>
            </a:r>
            <a:r>
              <a:rPr lang="en-GB" sz="1200" dirty="0">
                <a:solidFill>
                  <a:schemeClr val="bg1"/>
                </a:solidFill>
              </a:rPr>
              <a:t> </a:t>
            </a:r>
            <a:r>
              <a:rPr lang="en-GB" sz="1200" dirty="0" err="1">
                <a:solidFill>
                  <a:schemeClr val="bg1"/>
                </a:solidFill>
              </a:rPr>
              <a:t>budaya</a:t>
            </a:r>
            <a:r>
              <a:rPr lang="en-GB" sz="1200" dirty="0">
                <a:solidFill>
                  <a:schemeClr val="bg1"/>
                </a:solidFill>
              </a:rPr>
              <a:t>, </a:t>
            </a:r>
            <a:r>
              <a:rPr lang="en-GB" sz="1200" dirty="0" err="1">
                <a:solidFill>
                  <a:schemeClr val="bg1"/>
                </a:solidFill>
              </a:rPr>
              <a:t>etika</a:t>
            </a:r>
            <a:r>
              <a:rPr lang="en-GB" sz="1200" dirty="0">
                <a:solidFill>
                  <a:schemeClr val="bg1"/>
                </a:solidFill>
              </a:rPr>
              <a:t> dan </a:t>
            </a:r>
            <a:r>
              <a:rPr lang="en-GB" sz="1200" dirty="0" err="1">
                <a:solidFill>
                  <a:schemeClr val="bg1"/>
                </a:solidFill>
              </a:rPr>
              <a:t>perilaku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49BADD2-E0CC-4590-84CC-0237D7247EC2}"/>
              </a:ext>
            </a:extLst>
          </p:cNvPr>
          <p:cNvSpPr/>
          <p:nvPr/>
        </p:nvSpPr>
        <p:spPr>
          <a:xfrm>
            <a:off x="1524000" y="2414016"/>
            <a:ext cx="8906256" cy="1426464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5A6E4BF-BB36-4209-A423-5EB74B7679A1}"/>
              </a:ext>
            </a:extLst>
          </p:cNvPr>
          <p:cNvSpPr txBox="1"/>
          <p:nvPr/>
        </p:nvSpPr>
        <p:spPr>
          <a:xfrm>
            <a:off x="6342888" y="2976373"/>
            <a:ext cx="3463512" cy="27699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Budaya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harus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dilakukan</a:t>
            </a:r>
            <a:r>
              <a:rPr lang="en-ID" sz="1200" b="1" dirty="0">
                <a:solidFill>
                  <a:srgbClr val="FF0000"/>
                </a:solidFill>
              </a:rPr>
              <a:t> agar </a:t>
            </a:r>
            <a:r>
              <a:rPr lang="en-ID" sz="1200" b="1" dirty="0" err="1">
                <a:solidFill>
                  <a:srgbClr val="FF0000"/>
                </a:solidFill>
              </a:rPr>
              <a:t>kegiatan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berjalan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baik</a:t>
            </a:r>
            <a:endParaRPr lang="en-ID" sz="1200" b="1" dirty="0">
              <a:solidFill>
                <a:srgbClr val="FF0000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AA799B0-F03B-45C0-A4CE-998865A2F0CB}"/>
              </a:ext>
            </a:extLst>
          </p:cNvPr>
          <p:cNvSpPr/>
          <p:nvPr/>
        </p:nvSpPr>
        <p:spPr>
          <a:xfrm>
            <a:off x="1524000" y="3848276"/>
            <a:ext cx="7232904" cy="118872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91193E2-627E-484C-94F2-4432DD8F5E1C}"/>
              </a:ext>
            </a:extLst>
          </p:cNvPr>
          <p:cNvSpPr txBox="1"/>
          <p:nvPr/>
        </p:nvSpPr>
        <p:spPr>
          <a:xfrm>
            <a:off x="5506212" y="4278826"/>
            <a:ext cx="4206240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ID" sz="1200" b="1" dirty="0" err="1">
                <a:solidFill>
                  <a:srgbClr val="FF0000"/>
                </a:solidFill>
              </a:rPr>
              <a:t>Layanan</a:t>
            </a:r>
            <a:r>
              <a:rPr lang="en-ID" sz="1200" b="1" dirty="0">
                <a:solidFill>
                  <a:srgbClr val="FF0000"/>
                </a:solidFill>
              </a:rPr>
              <a:t>, </a:t>
            </a:r>
            <a:r>
              <a:rPr lang="en-ID" sz="1200" b="1" dirty="0" err="1">
                <a:solidFill>
                  <a:srgbClr val="FF0000"/>
                </a:solidFill>
              </a:rPr>
              <a:t>infrastruktur</a:t>
            </a:r>
            <a:r>
              <a:rPr lang="en-ID" sz="1200" b="1" dirty="0">
                <a:solidFill>
                  <a:srgbClr val="FF0000"/>
                </a:solidFill>
              </a:rPr>
              <a:t>, dan </a:t>
            </a:r>
            <a:r>
              <a:rPr lang="en-ID" sz="1200" b="1" dirty="0" err="1">
                <a:solidFill>
                  <a:srgbClr val="FF0000"/>
                </a:solidFill>
              </a:rPr>
              <a:t>aplikasi</a:t>
            </a:r>
            <a:r>
              <a:rPr lang="en-ID" sz="1200" b="1" dirty="0">
                <a:solidFill>
                  <a:srgbClr val="FF0000"/>
                </a:solidFill>
              </a:rPr>
              <a:t> yang </a:t>
            </a:r>
            <a:r>
              <a:rPr lang="en-ID" sz="1200" b="1" dirty="0" err="1">
                <a:solidFill>
                  <a:srgbClr val="FF0000"/>
                </a:solidFill>
              </a:rPr>
              <a:t>mendukung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kegiatan</a:t>
            </a:r>
            <a:r>
              <a:rPr lang="en-ID" sz="1200" b="1" dirty="0">
                <a:solidFill>
                  <a:srgbClr val="FF0000"/>
                </a:solidFill>
              </a:rPr>
              <a:t> </a:t>
            </a:r>
            <a:r>
              <a:rPr lang="en-ID" sz="1200" b="1" dirty="0" err="1">
                <a:solidFill>
                  <a:srgbClr val="FF0000"/>
                </a:solidFill>
              </a:rPr>
              <a:t>ini</a:t>
            </a:r>
            <a:endParaRPr lang="en-ID" sz="1200" b="1" dirty="0">
              <a:solidFill>
                <a:srgbClr val="FF0000"/>
              </a:solidFill>
            </a:endParaRPr>
          </a:p>
        </p:txBody>
      </p:sp>
      <p:sp>
        <p:nvSpPr>
          <p:cNvPr id="9" name="Oval Callout 33">
            <a:extLst>
              <a:ext uri="{FF2B5EF4-FFF2-40B4-BE49-F238E27FC236}">
                <a16:creationId xmlns:a16="http://schemas.microsoft.com/office/drawing/2014/main" id="{220F6752-1EB0-4BB9-BF25-332F3C991EB3}"/>
              </a:ext>
            </a:extLst>
          </p:cNvPr>
          <p:cNvSpPr/>
          <p:nvPr/>
        </p:nvSpPr>
        <p:spPr>
          <a:xfrm>
            <a:off x="5867629" y="4886970"/>
            <a:ext cx="2065280" cy="1039861"/>
          </a:xfrm>
          <a:prstGeom prst="wedgeEllipseCallout">
            <a:avLst>
              <a:gd name="adj1" fmla="val -146724"/>
              <a:gd name="adj2" fmla="val -119030"/>
            </a:avLst>
          </a:prstGeom>
          <a:solidFill>
            <a:schemeClr val="accent1">
              <a:lumMod val="5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b="1" dirty="0" err="1">
                <a:solidFill>
                  <a:schemeClr val="bg1"/>
                </a:solidFill>
              </a:rPr>
              <a:t>Komponen</a:t>
            </a:r>
            <a:r>
              <a:rPr lang="en-GB" sz="1200" b="1" dirty="0">
                <a:solidFill>
                  <a:schemeClr val="bg1"/>
                </a:solidFill>
              </a:rPr>
              <a:t> </a:t>
            </a:r>
            <a:r>
              <a:rPr lang="en-GB" sz="1200" b="1" dirty="0" err="1">
                <a:solidFill>
                  <a:schemeClr val="bg1"/>
                </a:solidFill>
              </a:rPr>
              <a:t>Layanan</a:t>
            </a:r>
            <a:r>
              <a:rPr lang="en-GB" sz="1200" b="1" dirty="0">
                <a:solidFill>
                  <a:schemeClr val="bg1"/>
                </a:solidFill>
              </a:rPr>
              <a:t>, </a:t>
            </a:r>
            <a:r>
              <a:rPr lang="en-GB" sz="1200" b="1" dirty="0" err="1">
                <a:solidFill>
                  <a:schemeClr val="bg1"/>
                </a:solidFill>
              </a:rPr>
              <a:t>Infrastruktur</a:t>
            </a:r>
            <a:r>
              <a:rPr lang="en-GB" sz="1200" b="1" dirty="0">
                <a:solidFill>
                  <a:schemeClr val="bg1"/>
                </a:solidFill>
              </a:rPr>
              <a:t> dan </a:t>
            </a:r>
            <a:r>
              <a:rPr lang="en-GB" sz="1200" b="1" dirty="0" err="1">
                <a:solidFill>
                  <a:schemeClr val="bg1"/>
                </a:solidFill>
              </a:rPr>
              <a:t>Aplikasi</a:t>
            </a:r>
            <a:endParaRPr lang="en-GB" sz="1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06192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30CF6-BEA1-4AE2-A677-0851B88F9F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sz="2800" b="1" dirty="0" err="1">
                <a:solidFill>
                  <a:schemeClr val="tx1"/>
                </a:solidFill>
                <a:latin typeface="Lato"/>
                <a:ea typeface="Lato"/>
                <a:cs typeface="Lato"/>
                <a:rtl val="0"/>
              </a:rPr>
              <a:t>Apakah</a:t>
            </a:r>
            <a:r>
              <a:rPr lang="en-ID" sz="2800" b="1" dirty="0">
                <a:solidFill>
                  <a:schemeClr val="tx1"/>
                </a:solidFill>
                <a:latin typeface="Lato"/>
                <a:ea typeface="Lato"/>
                <a:cs typeface="Lato"/>
                <a:rtl val="0"/>
              </a:rPr>
              <a:t> Performance Management </a:t>
            </a:r>
            <a:r>
              <a:rPr lang="en-ID" sz="2800" b="1" dirty="0" err="1">
                <a:solidFill>
                  <a:schemeClr val="tx1"/>
                </a:solidFill>
                <a:latin typeface="Lato"/>
                <a:ea typeface="Lato"/>
                <a:cs typeface="Lato"/>
                <a:rtl val="0"/>
              </a:rPr>
              <a:t>itu</a:t>
            </a:r>
            <a:r>
              <a:rPr lang="en-ID" sz="2800" b="1" dirty="0">
                <a:solidFill>
                  <a:schemeClr val="tx1"/>
                </a:solidFill>
                <a:latin typeface="Lato"/>
                <a:ea typeface="Lato"/>
                <a:cs typeface="Lato"/>
                <a:rtl val="0"/>
              </a:rPr>
              <a:t>?</a:t>
            </a:r>
            <a:endParaRPr lang="en-ID" sz="2800" dirty="0">
              <a:solidFill>
                <a:schemeClr val="tx1"/>
              </a:solidFill>
              <a:latin typeface="Lato Black" panose="020F0502020204030203" pitchFamily="34" charset="0"/>
              <a:ea typeface="Lato Black" panose="020F0502020204030203" pitchFamily="34" charset="0"/>
              <a:cs typeface="Lato Black" panose="020F0502020204030203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208F563-3693-4967-9A7F-DB49CD6F72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0209" y="1912136"/>
            <a:ext cx="3072959" cy="4006159"/>
          </a:xfrm>
          <a:prstGeom prst="rect">
            <a:avLst/>
          </a:prstGeom>
          <a:ln>
            <a:solidFill>
              <a:schemeClr val="accent1"/>
            </a:solidFill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A93BC16-7D92-4A48-8F34-8B604DAF671F}"/>
              </a:ext>
            </a:extLst>
          </p:cNvPr>
          <p:cNvSpPr txBox="1"/>
          <p:nvPr/>
        </p:nvSpPr>
        <p:spPr>
          <a:xfrm>
            <a:off x="4888854" y="2993672"/>
            <a:ext cx="5779146" cy="1554272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2000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Bab 6 – Performance Management in COBIT</a:t>
            </a:r>
          </a:p>
          <a:p>
            <a:endParaRPr lang="en-ID" sz="2000" b="1" dirty="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ID" sz="2000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Model </a:t>
            </a:r>
            <a:r>
              <a:rPr lang="en-ID" sz="2000" b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Cobit</a:t>
            </a:r>
            <a:r>
              <a:rPr lang="en-ID" sz="2000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Performance Management (CPM)</a:t>
            </a: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ID" sz="2000" b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Contoh</a:t>
            </a:r>
            <a:r>
              <a:rPr lang="en-ID" sz="2000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ID" sz="2000" b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Penggunaan</a:t>
            </a:r>
            <a:endParaRPr lang="en-ID" sz="2000" b="1" dirty="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39411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30CF6-BEA1-4AE2-A677-0851B88F9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64326" y="-70194"/>
            <a:ext cx="7591707" cy="877887"/>
          </a:xfrm>
        </p:spPr>
        <p:txBody>
          <a:bodyPr/>
          <a:lstStyle/>
          <a:p>
            <a:pPr lvl="1" algn="l"/>
            <a:r>
              <a:rPr lang="en-ID" sz="2800" b="1" kern="1200" dirty="0">
                <a:solidFill>
                  <a:schemeClr val="bg1"/>
                </a:solidFill>
                <a:latin typeface="Lato"/>
                <a:ea typeface="Lato"/>
                <a:cs typeface="Lato"/>
                <a:rtl val="0"/>
              </a:rPr>
              <a:t>COBIT Performance Management (CPM)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091C4C4-C153-4EC4-9984-02C69C2ACC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1557131"/>
            <a:ext cx="9144000" cy="3743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60827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object 53"/>
          <p:cNvSpPr txBox="1"/>
          <p:nvPr/>
        </p:nvSpPr>
        <p:spPr>
          <a:xfrm>
            <a:off x="1524000" y="6525768"/>
            <a:ext cx="8388096" cy="332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750"/>
              </a:lnSpc>
              <a:spcBef>
                <a:spcPts val="23"/>
              </a:spcBef>
            </a:pPr>
            <a:endParaRPr sz="750"/>
          </a:p>
          <a:p>
            <a:pPr marR="92614" algn="r">
              <a:lnSpc>
                <a:spcPct val="95825"/>
              </a:lnSpc>
            </a:pP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1000" spc="4" dirty="0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000" spc="4" dirty="0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sz="1000" spc="14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000" spc="4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1000" spc="-82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Re</a:t>
            </a:r>
            <a:r>
              <a:rPr sz="1000" spc="4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000" spc="-4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000" spc="4" dirty="0">
                <a:solidFill>
                  <a:srgbClr val="FFFFFF"/>
                </a:solidFill>
                <a:latin typeface="Arial"/>
                <a:cs typeface="Arial"/>
              </a:rPr>
              <a:t>rc</a:t>
            </a: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1000" spc="-5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spc="4" dirty="0">
                <a:solidFill>
                  <a:srgbClr val="FFFFFF"/>
                </a:solidFill>
                <a:latin typeface="Arial"/>
                <a:cs typeface="Arial"/>
              </a:rPr>
              <a:t>Gr</a:t>
            </a: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000" spc="-4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p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9912097" y="6525768"/>
            <a:ext cx="755903" cy="332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750"/>
              </a:lnSpc>
              <a:spcBef>
                <a:spcPts val="23"/>
              </a:spcBef>
            </a:pPr>
            <a:endParaRPr sz="750"/>
          </a:p>
          <a:p>
            <a:pPr marL="250863" marR="320460" algn="ctr">
              <a:lnSpc>
                <a:spcPct val="95825"/>
              </a:lnSpc>
            </a:pP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21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524000" y="6525768"/>
            <a:ext cx="0" cy="332229"/>
          </a:xfrm>
          <a:custGeom>
            <a:avLst/>
            <a:gdLst/>
            <a:ahLst/>
            <a:cxnLst/>
            <a:rect l="l" t="t" r="r" b="b"/>
            <a:pathLst>
              <a:path h="332229">
                <a:moveTo>
                  <a:pt x="0" y="332229"/>
                </a:moveTo>
                <a:lnTo>
                  <a:pt x="0" y="0"/>
                </a:lnTo>
                <a:lnTo>
                  <a:pt x="0" y="332229"/>
                </a:lnTo>
                <a:close/>
              </a:path>
            </a:pathLst>
          </a:custGeom>
          <a:solidFill>
            <a:srgbClr val="2946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912096" y="6525768"/>
            <a:ext cx="0" cy="332229"/>
          </a:xfrm>
          <a:custGeom>
            <a:avLst/>
            <a:gdLst/>
            <a:ahLst/>
            <a:cxnLst/>
            <a:rect l="l" t="t" r="r" b="b"/>
            <a:pathLst>
              <a:path h="332229">
                <a:moveTo>
                  <a:pt x="0" y="332229"/>
                </a:moveTo>
                <a:lnTo>
                  <a:pt x="0" y="0"/>
                </a:lnTo>
                <a:lnTo>
                  <a:pt x="0" y="332229"/>
                </a:lnTo>
                <a:close/>
              </a:path>
            </a:pathLst>
          </a:custGeom>
          <a:solidFill>
            <a:srgbClr val="2946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24000" y="6525767"/>
            <a:ext cx="8388096" cy="338328"/>
          </a:xfrm>
          <a:custGeom>
            <a:avLst/>
            <a:gdLst/>
            <a:ahLst/>
            <a:cxnLst/>
            <a:rect l="l" t="t" r="r" b="b"/>
            <a:pathLst>
              <a:path w="8388096" h="338327">
                <a:moveTo>
                  <a:pt x="8388096" y="0"/>
                </a:moveTo>
                <a:lnTo>
                  <a:pt x="0" y="0"/>
                </a:lnTo>
                <a:lnTo>
                  <a:pt x="0" y="332229"/>
                </a:lnTo>
                <a:lnTo>
                  <a:pt x="8388096" y="332229"/>
                </a:lnTo>
                <a:lnTo>
                  <a:pt x="8388096" y="0"/>
                </a:lnTo>
                <a:close/>
              </a:path>
            </a:pathLst>
          </a:custGeom>
          <a:solidFill>
            <a:srgbClr val="233E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9912097" y="6525767"/>
            <a:ext cx="755903" cy="338328"/>
          </a:xfrm>
          <a:custGeom>
            <a:avLst/>
            <a:gdLst/>
            <a:ahLst/>
            <a:cxnLst/>
            <a:rect l="l" t="t" r="r" b="b"/>
            <a:pathLst>
              <a:path w="755903" h="338327">
                <a:moveTo>
                  <a:pt x="755903" y="0"/>
                </a:moveTo>
                <a:lnTo>
                  <a:pt x="0" y="0"/>
                </a:lnTo>
                <a:lnTo>
                  <a:pt x="0" y="332229"/>
                </a:lnTo>
                <a:lnTo>
                  <a:pt x="755903" y="332229"/>
                </a:lnTo>
                <a:lnTo>
                  <a:pt x="755903" y="0"/>
                </a:lnTo>
                <a:close/>
              </a:path>
            </a:pathLst>
          </a:custGeom>
          <a:solidFill>
            <a:srgbClr val="233E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75332" y="1563624"/>
            <a:ext cx="2798064" cy="46558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028444" y="1735836"/>
            <a:ext cx="790956" cy="955548"/>
          </a:xfrm>
          <a:custGeom>
            <a:avLst/>
            <a:gdLst/>
            <a:ahLst/>
            <a:cxnLst/>
            <a:rect l="l" t="t" r="r" b="b"/>
            <a:pathLst>
              <a:path w="790956" h="955548">
                <a:moveTo>
                  <a:pt x="0" y="955548"/>
                </a:moveTo>
                <a:lnTo>
                  <a:pt x="790956" y="955548"/>
                </a:lnTo>
                <a:lnTo>
                  <a:pt x="790956" y="0"/>
                </a:lnTo>
                <a:lnTo>
                  <a:pt x="0" y="0"/>
                </a:lnTo>
                <a:lnTo>
                  <a:pt x="0" y="9555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025396" y="4561332"/>
            <a:ext cx="790955" cy="1068324"/>
          </a:xfrm>
          <a:custGeom>
            <a:avLst/>
            <a:gdLst/>
            <a:ahLst/>
            <a:cxnLst/>
            <a:rect l="l" t="t" r="r" b="b"/>
            <a:pathLst>
              <a:path w="790955" h="1068324">
                <a:moveTo>
                  <a:pt x="0" y="1068324"/>
                </a:moveTo>
                <a:lnTo>
                  <a:pt x="790955" y="1068324"/>
                </a:lnTo>
                <a:lnTo>
                  <a:pt x="790955" y="0"/>
                </a:lnTo>
                <a:lnTo>
                  <a:pt x="0" y="0"/>
                </a:lnTo>
                <a:lnTo>
                  <a:pt x="0" y="10683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900429" y="3444240"/>
            <a:ext cx="792479" cy="641604"/>
          </a:xfrm>
          <a:custGeom>
            <a:avLst/>
            <a:gdLst/>
            <a:ahLst/>
            <a:cxnLst/>
            <a:rect l="l" t="t" r="r" b="b"/>
            <a:pathLst>
              <a:path w="792479" h="641604">
                <a:moveTo>
                  <a:pt x="0" y="641604"/>
                </a:moveTo>
                <a:lnTo>
                  <a:pt x="792479" y="641604"/>
                </a:lnTo>
                <a:lnTo>
                  <a:pt x="792479" y="0"/>
                </a:lnTo>
                <a:lnTo>
                  <a:pt x="0" y="0"/>
                </a:lnTo>
                <a:lnTo>
                  <a:pt x="0" y="6416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26920" y="3240025"/>
            <a:ext cx="792480" cy="641603"/>
          </a:xfrm>
          <a:custGeom>
            <a:avLst/>
            <a:gdLst/>
            <a:ahLst/>
            <a:cxnLst/>
            <a:rect l="l" t="t" r="r" b="b"/>
            <a:pathLst>
              <a:path w="792480" h="641603">
                <a:moveTo>
                  <a:pt x="0" y="641603"/>
                </a:moveTo>
                <a:lnTo>
                  <a:pt x="792480" y="641603"/>
                </a:lnTo>
                <a:lnTo>
                  <a:pt x="792480" y="0"/>
                </a:lnTo>
                <a:lnTo>
                  <a:pt x="0" y="0"/>
                </a:lnTo>
                <a:lnTo>
                  <a:pt x="0" y="64160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94733" y="2328926"/>
            <a:ext cx="23885" cy="19050"/>
          </a:xfrm>
          <a:custGeom>
            <a:avLst/>
            <a:gdLst/>
            <a:ahLst/>
            <a:cxnLst/>
            <a:rect l="l" t="t" r="r" b="b"/>
            <a:pathLst>
              <a:path w="23885" h="19050">
                <a:moveTo>
                  <a:pt x="13472" y="15156"/>
                </a:moveTo>
                <a:lnTo>
                  <a:pt x="22681" y="5048"/>
                </a:lnTo>
                <a:lnTo>
                  <a:pt x="23885" y="0"/>
                </a:lnTo>
                <a:lnTo>
                  <a:pt x="0" y="0"/>
                </a:lnTo>
                <a:lnTo>
                  <a:pt x="0" y="19050"/>
                </a:lnTo>
                <a:lnTo>
                  <a:pt x="13472" y="15156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094732" y="2297176"/>
            <a:ext cx="23564" cy="19050"/>
          </a:xfrm>
          <a:custGeom>
            <a:avLst/>
            <a:gdLst/>
            <a:ahLst/>
            <a:cxnLst/>
            <a:rect l="l" t="t" r="r" b="b"/>
            <a:pathLst>
              <a:path w="23564" h="19050">
                <a:moveTo>
                  <a:pt x="23564" y="19050"/>
                </a:moveTo>
                <a:lnTo>
                  <a:pt x="21506" y="11927"/>
                </a:lnTo>
                <a:lnTo>
                  <a:pt x="11398" y="2718"/>
                </a:lnTo>
                <a:lnTo>
                  <a:pt x="0" y="0"/>
                </a:lnTo>
                <a:lnTo>
                  <a:pt x="0" y="19050"/>
                </a:lnTo>
                <a:lnTo>
                  <a:pt x="23564" y="1905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AFDB931B-87E7-4BCE-BCF0-A6EABE25E9EF}"/>
              </a:ext>
            </a:extLst>
          </p:cNvPr>
          <p:cNvGrpSpPr/>
          <p:nvPr/>
        </p:nvGrpSpPr>
        <p:grpSpPr>
          <a:xfrm>
            <a:off x="5069332" y="2221991"/>
            <a:ext cx="601472" cy="204850"/>
            <a:chOff x="3545332" y="2221991"/>
            <a:chExt cx="601472" cy="204850"/>
          </a:xfrm>
        </p:grpSpPr>
        <p:sp>
          <p:nvSpPr>
            <p:cNvPr id="26" name="object 26"/>
            <p:cNvSpPr/>
            <p:nvPr/>
          </p:nvSpPr>
          <p:spPr>
            <a:xfrm>
              <a:off x="3545332" y="2297176"/>
              <a:ext cx="599947" cy="50800"/>
            </a:xfrm>
            <a:custGeom>
              <a:avLst/>
              <a:gdLst/>
              <a:ahLst/>
              <a:cxnLst/>
              <a:rect l="l" t="t" r="r" b="b"/>
              <a:pathLst>
                <a:path w="599947" h="50800">
                  <a:moveTo>
                    <a:pt x="3893" y="38872"/>
                  </a:moveTo>
                  <a:lnTo>
                    <a:pt x="14001" y="48081"/>
                  </a:lnTo>
                  <a:lnTo>
                    <a:pt x="25400" y="50800"/>
                  </a:lnTo>
                  <a:lnTo>
                    <a:pt x="25400" y="31750"/>
                  </a:lnTo>
                  <a:lnTo>
                    <a:pt x="49285" y="31750"/>
                  </a:lnTo>
                  <a:lnTo>
                    <a:pt x="50800" y="25400"/>
                  </a:lnTo>
                  <a:lnTo>
                    <a:pt x="599947" y="31750"/>
                  </a:lnTo>
                  <a:lnTo>
                    <a:pt x="599947" y="19050"/>
                  </a:lnTo>
                  <a:lnTo>
                    <a:pt x="25400" y="19050"/>
                  </a:lnTo>
                  <a:lnTo>
                    <a:pt x="25400" y="0"/>
                  </a:lnTo>
                  <a:lnTo>
                    <a:pt x="11927" y="3893"/>
                  </a:lnTo>
                  <a:lnTo>
                    <a:pt x="2718" y="14001"/>
                  </a:lnTo>
                  <a:lnTo>
                    <a:pt x="0" y="25400"/>
                  </a:lnTo>
                  <a:lnTo>
                    <a:pt x="3893" y="38872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146804" y="2221991"/>
              <a:ext cx="0" cy="204850"/>
            </a:xfrm>
            <a:custGeom>
              <a:avLst/>
              <a:gdLst/>
              <a:ahLst/>
              <a:cxnLst/>
              <a:rect l="l" t="t" r="r" b="b"/>
              <a:pathLst>
                <a:path h="204850">
                  <a:moveTo>
                    <a:pt x="0" y="0"/>
                  </a:moveTo>
                  <a:lnTo>
                    <a:pt x="0" y="204850"/>
                  </a:lnTo>
                </a:path>
              </a:pathLst>
            </a:custGeom>
            <a:ln w="12192">
              <a:solidFill>
                <a:srgbClr val="20374B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5094733" y="3098546"/>
            <a:ext cx="23885" cy="19050"/>
          </a:xfrm>
          <a:custGeom>
            <a:avLst/>
            <a:gdLst/>
            <a:ahLst/>
            <a:cxnLst/>
            <a:rect l="l" t="t" r="r" b="b"/>
            <a:pathLst>
              <a:path w="23885" h="19050">
                <a:moveTo>
                  <a:pt x="13472" y="15156"/>
                </a:moveTo>
                <a:lnTo>
                  <a:pt x="22681" y="5048"/>
                </a:lnTo>
                <a:lnTo>
                  <a:pt x="23885" y="0"/>
                </a:lnTo>
                <a:lnTo>
                  <a:pt x="0" y="0"/>
                </a:lnTo>
                <a:lnTo>
                  <a:pt x="0" y="19050"/>
                </a:lnTo>
                <a:lnTo>
                  <a:pt x="13472" y="15156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094732" y="3066796"/>
            <a:ext cx="23564" cy="19050"/>
          </a:xfrm>
          <a:custGeom>
            <a:avLst/>
            <a:gdLst/>
            <a:ahLst/>
            <a:cxnLst/>
            <a:rect l="l" t="t" r="r" b="b"/>
            <a:pathLst>
              <a:path w="23564" h="19050">
                <a:moveTo>
                  <a:pt x="23564" y="19050"/>
                </a:moveTo>
                <a:lnTo>
                  <a:pt x="21506" y="11927"/>
                </a:lnTo>
                <a:lnTo>
                  <a:pt x="11398" y="2718"/>
                </a:lnTo>
                <a:lnTo>
                  <a:pt x="0" y="0"/>
                </a:lnTo>
                <a:lnTo>
                  <a:pt x="0" y="19050"/>
                </a:lnTo>
                <a:lnTo>
                  <a:pt x="23564" y="1905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DBF6CE5-FA6E-4CEE-84BD-4154AFDF9C2D}"/>
              </a:ext>
            </a:extLst>
          </p:cNvPr>
          <p:cNvGrpSpPr/>
          <p:nvPr/>
        </p:nvGrpSpPr>
        <p:grpSpPr>
          <a:xfrm>
            <a:off x="5069332" y="2991612"/>
            <a:ext cx="601472" cy="204850"/>
            <a:chOff x="3545332" y="2991612"/>
            <a:chExt cx="601472" cy="204850"/>
          </a:xfrm>
        </p:grpSpPr>
        <p:sp>
          <p:nvSpPr>
            <p:cNvPr id="30" name="object 30"/>
            <p:cNvSpPr/>
            <p:nvPr/>
          </p:nvSpPr>
          <p:spPr>
            <a:xfrm>
              <a:off x="3545332" y="3066796"/>
              <a:ext cx="599947" cy="50800"/>
            </a:xfrm>
            <a:custGeom>
              <a:avLst/>
              <a:gdLst/>
              <a:ahLst/>
              <a:cxnLst/>
              <a:rect l="l" t="t" r="r" b="b"/>
              <a:pathLst>
                <a:path w="599947" h="50800">
                  <a:moveTo>
                    <a:pt x="3893" y="38872"/>
                  </a:moveTo>
                  <a:lnTo>
                    <a:pt x="14001" y="48081"/>
                  </a:lnTo>
                  <a:lnTo>
                    <a:pt x="25400" y="50800"/>
                  </a:lnTo>
                  <a:lnTo>
                    <a:pt x="25400" y="31750"/>
                  </a:lnTo>
                  <a:lnTo>
                    <a:pt x="49285" y="31750"/>
                  </a:lnTo>
                  <a:lnTo>
                    <a:pt x="50800" y="25400"/>
                  </a:lnTo>
                  <a:lnTo>
                    <a:pt x="599947" y="31750"/>
                  </a:lnTo>
                  <a:lnTo>
                    <a:pt x="599947" y="19050"/>
                  </a:lnTo>
                  <a:lnTo>
                    <a:pt x="25400" y="19050"/>
                  </a:lnTo>
                  <a:lnTo>
                    <a:pt x="25400" y="0"/>
                  </a:lnTo>
                  <a:lnTo>
                    <a:pt x="11927" y="3893"/>
                  </a:lnTo>
                  <a:lnTo>
                    <a:pt x="2718" y="14001"/>
                  </a:lnTo>
                  <a:lnTo>
                    <a:pt x="0" y="25400"/>
                  </a:lnTo>
                  <a:lnTo>
                    <a:pt x="3893" y="38872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146804" y="2991612"/>
              <a:ext cx="0" cy="204850"/>
            </a:xfrm>
            <a:custGeom>
              <a:avLst/>
              <a:gdLst/>
              <a:ahLst/>
              <a:cxnLst/>
              <a:rect l="l" t="t" r="r" b="b"/>
              <a:pathLst>
                <a:path h="204850">
                  <a:moveTo>
                    <a:pt x="0" y="0"/>
                  </a:moveTo>
                  <a:lnTo>
                    <a:pt x="0" y="204850"/>
                  </a:lnTo>
                </a:path>
              </a:pathLst>
            </a:custGeom>
            <a:ln w="12192">
              <a:solidFill>
                <a:srgbClr val="20374B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3" name="object 33"/>
          <p:cNvSpPr/>
          <p:nvPr/>
        </p:nvSpPr>
        <p:spPr>
          <a:xfrm>
            <a:off x="5094733" y="3868166"/>
            <a:ext cx="23885" cy="19050"/>
          </a:xfrm>
          <a:custGeom>
            <a:avLst/>
            <a:gdLst/>
            <a:ahLst/>
            <a:cxnLst/>
            <a:rect l="l" t="t" r="r" b="b"/>
            <a:pathLst>
              <a:path w="23885" h="19050">
                <a:moveTo>
                  <a:pt x="13472" y="15156"/>
                </a:moveTo>
                <a:lnTo>
                  <a:pt x="22681" y="5048"/>
                </a:lnTo>
                <a:lnTo>
                  <a:pt x="23885" y="0"/>
                </a:lnTo>
                <a:lnTo>
                  <a:pt x="0" y="0"/>
                </a:lnTo>
                <a:lnTo>
                  <a:pt x="0" y="19049"/>
                </a:lnTo>
                <a:lnTo>
                  <a:pt x="13472" y="15156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094732" y="3836416"/>
            <a:ext cx="23564" cy="19050"/>
          </a:xfrm>
          <a:custGeom>
            <a:avLst/>
            <a:gdLst/>
            <a:ahLst/>
            <a:cxnLst/>
            <a:rect l="l" t="t" r="r" b="b"/>
            <a:pathLst>
              <a:path w="23564" h="19050">
                <a:moveTo>
                  <a:pt x="23564" y="19050"/>
                </a:moveTo>
                <a:lnTo>
                  <a:pt x="21506" y="11927"/>
                </a:lnTo>
                <a:lnTo>
                  <a:pt x="11398" y="2718"/>
                </a:lnTo>
                <a:lnTo>
                  <a:pt x="0" y="0"/>
                </a:lnTo>
                <a:lnTo>
                  <a:pt x="0" y="19049"/>
                </a:lnTo>
                <a:lnTo>
                  <a:pt x="23564" y="1905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DAC95A39-30F9-4FDD-B9D0-D685AE1A3175}"/>
              </a:ext>
            </a:extLst>
          </p:cNvPr>
          <p:cNvGrpSpPr/>
          <p:nvPr/>
        </p:nvGrpSpPr>
        <p:grpSpPr>
          <a:xfrm>
            <a:off x="5069332" y="3761231"/>
            <a:ext cx="601472" cy="204850"/>
            <a:chOff x="3545332" y="3761231"/>
            <a:chExt cx="601472" cy="204850"/>
          </a:xfrm>
        </p:grpSpPr>
        <p:sp>
          <p:nvSpPr>
            <p:cNvPr id="34" name="object 34"/>
            <p:cNvSpPr/>
            <p:nvPr/>
          </p:nvSpPr>
          <p:spPr>
            <a:xfrm>
              <a:off x="3545332" y="3836416"/>
              <a:ext cx="599947" cy="50800"/>
            </a:xfrm>
            <a:custGeom>
              <a:avLst/>
              <a:gdLst/>
              <a:ahLst/>
              <a:cxnLst/>
              <a:rect l="l" t="t" r="r" b="b"/>
              <a:pathLst>
                <a:path w="599947" h="50800">
                  <a:moveTo>
                    <a:pt x="3893" y="38872"/>
                  </a:moveTo>
                  <a:lnTo>
                    <a:pt x="14001" y="48081"/>
                  </a:lnTo>
                  <a:lnTo>
                    <a:pt x="25400" y="50799"/>
                  </a:lnTo>
                  <a:lnTo>
                    <a:pt x="25400" y="31749"/>
                  </a:lnTo>
                  <a:lnTo>
                    <a:pt x="49285" y="31750"/>
                  </a:lnTo>
                  <a:lnTo>
                    <a:pt x="50800" y="25399"/>
                  </a:lnTo>
                  <a:lnTo>
                    <a:pt x="599947" y="31749"/>
                  </a:lnTo>
                  <a:lnTo>
                    <a:pt x="599947" y="19049"/>
                  </a:lnTo>
                  <a:lnTo>
                    <a:pt x="25400" y="19049"/>
                  </a:lnTo>
                  <a:lnTo>
                    <a:pt x="25400" y="0"/>
                  </a:lnTo>
                  <a:lnTo>
                    <a:pt x="11927" y="3893"/>
                  </a:lnTo>
                  <a:lnTo>
                    <a:pt x="2718" y="14001"/>
                  </a:lnTo>
                  <a:lnTo>
                    <a:pt x="0" y="25399"/>
                  </a:lnTo>
                  <a:lnTo>
                    <a:pt x="3893" y="38872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46804" y="3761231"/>
              <a:ext cx="0" cy="204850"/>
            </a:xfrm>
            <a:custGeom>
              <a:avLst/>
              <a:gdLst/>
              <a:ahLst/>
              <a:cxnLst/>
              <a:rect l="l" t="t" r="r" b="b"/>
              <a:pathLst>
                <a:path h="204850">
                  <a:moveTo>
                    <a:pt x="0" y="0"/>
                  </a:moveTo>
                  <a:lnTo>
                    <a:pt x="0" y="204851"/>
                  </a:lnTo>
                </a:path>
              </a:pathLst>
            </a:custGeom>
            <a:ln w="12192">
              <a:solidFill>
                <a:srgbClr val="20374B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7" name="object 37"/>
          <p:cNvSpPr/>
          <p:nvPr/>
        </p:nvSpPr>
        <p:spPr>
          <a:xfrm>
            <a:off x="5094733" y="4637786"/>
            <a:ext cx="23885" cy="19050"/>
          </a:xfrm>
          <a:custGeom>
            <a:avLst/>
            <a:gdLst/>
            <a:ahLst/>
            <a:cxnLst/>
            <a:rect l="l" t="t" r="r" b="b"/>
            <a:pathLst>
              <a:path w="23885" h="19050">
                <a:moveTo>
                  <a:pt x="13472" y="15156"/>
                </a:moveTo>
                <a:lnTo>
                  <a:pt x="22681" y="5048"/>
                </a:lnTo>
                <a:lnTo>
                  <a:pt x="23885" y="0"/>
                </a:lnTo>
                <a:lnTo>
                  <a:pt x="0" y="0"/>
                </a:lnTo>
                <a:lnTo>
                  <a:pt x="0" y="19050"/>
                </a:lnTo>
                <a:lnTo>
                  <a:pt x="13472" y="15156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094732" y="4606036"/>
            <a:ext cx="23564" cy="19050"/>
          </a:xfrm>
          <a:custGeom>
            <a:avLst/>
            <a:gdLst/>
            <a:ahLst/>
            <a:cxnLst/>
            <a:rect l="l" t="t" r="r" b="b"/>
            <a:pathLst>
              <a:path w="23564" h="19050">
                <a:moveTo>
                  <a:pt x="23564" y="19050"/>
                </a:moveTo>
                <a:lnTo>
                  <a:pt x="21506" y="11927"/>
                </a:lnTo>
                <a:lnTo>
                  <a:pt x="11398" y="2718"/>
                </a:lnTo>
                <a:lnTo>
                  <a:pt x="0" y="0"/>
                </a:lnTo>
                <a:lnTo>
                  <a:pt x="0" y="19050"/>
                </a:lnTo>
                <a:lnTo>
                  <a:pt x="23564" y="1905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70BA2665-651D-4630-8654-CBB577BA4E7F}"/>
              </a:ext>
            </a:extLst>
          </p:cNvPr>
          <p:cNvGrpSpPr/>
          <p:nvPr/>
        </p:nvGrpSpPr>
        <p:grpSpPr>
          <a:xfrm>
            <a:off x="5069332" y="4530852"/>
            <a:ext cx="601472" cy="204850"/>
            <a:chOff x="3545332" y="4530852"/>
            <a:chExt cx="601472" cy="204850"/>
          </a:xfrm>
        </p:grpSpPr>
        <p:sp>
          <p:nvSpPr>
            <p:cNvPr id="38" name="object 38"/>
            <p:cNvSpPr/>
            <p:nvPr/>
          </p:nvSpPr>
          <p:spPr>
            <a:xfrm>
              <a:off x="3545332" y="4606036"/>
              <a:ext cx="599947" cy="50800"/>
            </a:xfrm>
            <a:custGeom>
              <a:avLst/>
              <a:gdLst/>
              <a:ahLst/>
              <a:cxnLst/>
              <a:rect l="l" t="t" r="r" b="b"/>
              <a:pathLst>
                <a:path w="599947" h="50800">
                  <a:moveTo>
                    <a:pt x="3893" y="38872"/>
                  </a:moveTo>
                  <a:lnTo>
                    <a:pt x="14001" y="48081"/>
                  </a:lnTo>
                  <a:lnTo>
                    <a:pt x="25400" y="50800"/>
                  </a:lnTo>
                  <a:lnTo>
                    <a:pt x="25400" y="31750"/>
                  </a:lnTo>
                  <a:lnTo>
                    <a:pt x="49285" y="31750"/>
                  </a:lnTo>
                  <a:lnTo>
                    <a:pt x="50800" y="25400"/>
                  </a:lnTo>
                  <a:lnTo>
                    <a:pt x="599947" y="31750"/>
                  </a:lnTo>
                  <a:lnTo>
                    <a:pt x="599947" y="19050"/>
                  </a:lnTo>
                  <a:lnTo>
                    <a:pt x="25400" y="19050"/>
                  </a:lnTo>
                  <a:lnTo>
                    <a:pt x="25400" y="0"/>
                  </a:lnTo>
                  <a:lnTo>
                    <a:pt x="11927" y="3893"/>
                  </a:lnTo>
                  <a:lnTo>
                    <a:pt x="2718" y="14001"/>
                  </a:lnTo>
                  <a:lnTo>
                    <a:pt x="0" y="25400"/>
                  </a:lnTo>
                  <a:lnTo>
                    <a:pt x="3893" y="38872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46804" y="4530852"/>
              <a:ext cx="0" cy="204850"/>
            </a:xfrm>
            <a:custGeom>
              <a:avLst/>
              <a:gdLst/>
              <a:ahLst/>
              <a:cxnLst/>
              <a:rect l="l" t="t" r="r" b="b"/>
              <a:pathLst>
                <a:path h="204850">
                  <a:moveTo>
                    <a:pt x="0" y="0"/>
                  </a:moveTo>
                  <a:lnTo>
                    <a:pt x="0" y="204850"/>
                  </a:lnTo>
                </a:path>
              </a:pathLst>
            </a:custGeom>
            <a:ln w="12192">
              <a:solidFill>
                <a:srgbClr val="20374B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1" name="object 41"/>
          <p:cNvSpPr/>
          <p:nvPr/>
        </p:nvSpPr>
        <p:spPr>
          <a:xfrm>
            <a:off x="5094733" y="5407406"/>
            <a:ext cx="23885" cy="19050"/>
          </a:xfrm>
          <a:custGeom>
            <a:avLst/>
            <a:gdLst/>
            <a:ahLst/>
            <a:cxnLst/>
            <a:rect l="l" t="t" r="r" b="b"/>
            <a:pathLst>
              <a:path w="23885" h="19050">
                <a:moveTo>
                  <a:pt x="13472" y="15156"/>
                </a:moveTo>
                <a:lnTo>
                  <a:pt x="22681" y="5048"/>
                </a:lnTo>
                <a:lnTo>
                  <a:pt x="23885" y="0"/>
                </a:lnTo>
                <a:lnTo>
                  <a:pt x="0" y="0"/>
                </a:lnTo>
                <a:lnTo>
                  <a:pt x="0" y="19050"/>
                </a:lnTo>
                <a:lnTo>
                  <a:pt x="13472" y="15156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94732" y="5375656"/>
            <a:ext cx="23564" cy="19050"/>
          </a:xfrm>
          <a:custGeom>
            <a:avLst/>
            <a:gdLst/>
            <a:ahLst/>
            <a:cxnLst/>
            <a:rect l="l" t="t" r="r" b="b"/>
            <a:pathLst>
              <a:path w="23564" h="19050">
                <a:moveTo>
                  <a:pt x="23564" y="19050"/>
                </a:moveTo>
                <a:lnTo>
                  <a:pt x="21506" y="11927"/>
                </a:lnTo>
                <a:lnTo>
                  <a:pt x="11398" y="2718"/>
                </a:lnTo>
                <a:lnTo>
                  <a:pt x="0" y="0"/>
                </a:lnTo>
                <a:lnTo>
                  <a:pt x="0" y="19050"/>
                </a:lnTo>
                <a:lnTo>
                  <a:pt x="23564" y="1905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2AEF9F55-BD50-43E0-B0C0-2024B159730D}"/>
              </a:ext>
            </a:extLst>
          </p:cNvPr>
          <p:cNvGrpSpPr/>
          <p:nvPr/>
        </p:nvGrpSpPr>
        <p:grpSpPr>
          <a:xfrm>
            <a:off x="5069332" y="5300472"/>
            <a:ext cx="601472" cy="204850"/>
            <a:chOff x="3545332" y="5300472"/>
            <a:chExt cx="601472" cy="204850"/>
          </a:xfrm>
        </p:grpSpPr>
        <p:sp>
          <p:nvSpPr>
            <p:cNvPr id="42" name="object 42"/>
            <p:cNvSpPr/>
            <p:nvPr/>
          </p:nvSpPr>
          <p:spPr>
            <a:xfrm>
              <a:off x="3545332" y="5375656"/>
              <a:ext cx="599947" cy="50800"/>
            </a:xfrm>
            <a:custGeom>
              <a:avLst/>
              <a:gdLst/>
              <a:ahLst/>
              <a:cxnLst/>
              <a:rect l="l" t="t" r="r" b="b"/>
              <a:pathLst>
                <a:path w="599947" h="50800">
                  <a:moveTo>
                    <a:pt x="3893" y="38872"/>
                  </a:moveTo>
                  <a:lnTo>
                    <a:pt x="14001" y="48081"/>
                  </a:lnTo>
                  <a:lnTo>
                    <a:pt x="25400" y="50800"/>
                  </a:lnTo>
                  <a:lnTo>
                    <a:pt x="25400" y="31750"/>
                  </a:lnTo>
                  <a:lnTo>
                    <a:pt x="49285" y="31750"/>
                  </a:lnTo>
                  <a:lnTo>
                    <a:pt x="50800" y="25400"/>
                  </a:lnTo>
                  <a:lnTo>
                    <a:pt x="599947" y="31750"/>
                  </a:lnTo>
                  <a:lnTo>
                    <a:pt x="599947" y="19050"/>
                  </a:lnTo>
                  <a:lnTo>
                    <a:pt x="25400" y="19050"/>
                  </a:lnTo>
                  <a:lnTo>
                    <a:pt x="25400" y="0"/>
                  </a:lnTo>
                  <a:lnTo>
                    <a:pt x="11927" y="3893"/>
                  </a:lnTo>
                  <a:lnTo>
                    <a:pt x="2718" y="14001"/>
                  </a:lnTo>
                  <a:lnTo>
                    <a:pt x="0" y="25400"/>
                  </a:lnTo>
                  <a:lnTo>
                    <a:pt x="3893" y="38872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146804" y="5300472"/>
              <a:ext cx="0" cy="204850"/>
            </a:xfrm>
            <a:custGeom>
              <a:avLst/>
              <a:gdLst/>
              <a:ahLst/>
              <a:cxnLst/>
              <a:rect l="l" t="t" r="r" b="b"/>
              <a:pathLst>
                <a:path h="204850">
                  <a:moveTo>
                    <a:pt x="0" y="0"/>
                  </a:moveTo>
                  <a:lnTo>
                    <a:pt x="0" y="204850"/>
                  </a:lnTo>
                </a:path>
              </a:pathLst>
            </a:custGeom>
            <a:ln w="12192">
              <a:solidFill>
                <a:srgbClr val="20374B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5" name="object 45"/>
          <p:cNvSpPr/>
          <p:nvPr/>
        </p:nvSpPr>
        <p:spPr>
          <a:xfrm>
            <a:off x="2188147" y="2810765"/>
            <a:ext cx="603351" cy="213613"/>
          </a:xfrm>
          <a:custGeom>
            <a:avLst/>
            <a:gdLst/>
            <a:ahLst/>
            <a:cxnLst/>
            <a:rect l="l" t="t" r="r" b="b"/>
            <a:pathLst>
              <a:path w="603351" h="213613">
                <a:moveTo>
                  <a:pt x="0" y="888"/>
                </a:moveTo>
                <a:lnTo>
                  <a:pt x="39077" y="213613"/>
                </a:lnTo>
                <a:lnTo>
                  <a:pt x="603351" y="0"/>
                </a:lnTo>
                <a:lnTo>
                  <a:pt x="0" y="8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022107" y="4298443"/>
            <a:ext cx="603351" cy="213613"/>
          </a:xfrm>
          <a:custGeom>
            <a:avLst/>
            <a:gdLst/>
            <a:ahLst/>
            <a:cxnLst/>
            <a:rect l="l" t="t" r="r" b="b"/>
            <a:pathLst>
              <a:path w="603351" h="213613">
                <a:moveTo>
                  <a:pt x="0" y="888"/>
                </a:moveTo>
                <a:lnTo>
                  <a:pt x="39065" y="213613"/>
                </a:lnTo>
                <a:lnTo>
                  <a:pt x="603351" y="0"/>
                </a:lnTo>
                <a:lnTo>
                  <a:pt x="0" y="8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24000" y="6858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">
            <a:solidFill>
              <a:srgbClr val="2525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24000" y="6858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">
            <a:solidFill>
              <a:srgbClr val="2525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524000" y="6858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">
            <a:solidFill>
              <a:srgbClr val="2525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24000" y="6858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">
            <a:solidFill>
              <a:srgbClr val="2525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24000" y="6858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270">
            <a:solidFill>
              <a:srgbClr val="25252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785620" y="568737"/>
            <a:ext cx="1359204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endParaRPr sz="2400" dirty="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525611" y="568737"/>
            <a:ext cx="66395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endParaRPr sz="2400" dirty="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869685" y="1987465"/>
            <a:ext cx="4160360" cy="4121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lang="en-US" sz="1600" spc="-64" dirty="0">
                <a:solidFill>
                  <a:srgbClr val="00AF50"/>
                </a:solidFill>
                <a:latin typeface="Arial"/>
                <a:cs typeface="Arial"/>
              </a:rPr>
              <a:t>Business Led</a:t>
            </a:r>
            <a:r>
              <a:rPr sz="1600" spc="-64" dirty="0">
                <a:solidFill>
                  <a:srgbClr val="00AF50"/>
                </a:solidFill>
                <a:latin typeface="Arial"/>
                <a:cs typeface="Arial"/>
              </a:rPr>
              <a:t> – T</a:t>
            </a:r>
            <a:r>
              <a:rPr sz="1600" dirty="0">
                <a:solidFill>
                  <a:srgbClr val="00AF50"/>
                </a:solidFill>
                <a:latin typeface="Arial"/>
                <a:cs typeface="Arial"/>
              </a:rPr>
              <a:t>ransforms</a:t>
            </a:r>
            <a:r>
              <a:rPr sz="1600" spc="-50" dirty="0">
                <a:solidFill>
                  <a:srgbClr val="00AF50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00AF50"/>
                </a:solidFill>
                <a:latin typeface="Arial"/>
                <a:cs typeface="Arial"/>
              </a:rPr>
              <a:t>the</a:t>
            </a:r>
            <a:r>
              <a:rPr sz="1600" spc="-7" dirty="0">
                <a:solidFill>
                  <a:srgbClr val="00AF50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00AF50"/>
                </a:solidFill>
                <a:latin typeface="Arial"/>
                <a:cs typeface="Arial"/>
              </a:rPr>
              <a:t>Bu</a:t>
            </a:r>
            <a:r>
              <a:rPr sz="1600" spc="9" dirty="0">
                <a:solidFill>
                  <a:srgbClr val="00AF50"/>
                </a:solidFill>
                <a:latin typeface="Arial"/>
                <a:cs typeface="Arial"/>
              </a:rPr>
              <a:t>s</a:t>
            </a:r>
            <a:r>
              <a:rPr sz="1600" spc="4" dirty="0">
                <a:solidFill>
                  <a:srgbClr val="00AF50"/>
                </a:solidFill>
                <a:latin typeface="Arial"/>
                <a:cs typeface="Arial"/>
              </a:rPr>
              <a:t>i</a:t>
            </a:r>
            <a:r>
              <a:rPr sz="1600" dirty="0">
                <a:solidFill>
                  <a:srgbClr val="00AF50"/>
                </a:solidFill>
                <a:latin typeface="Arial"/>
                <a:cs typeface="Arial"/>
              </a:rPr>
              <a:t>ne</a:t>
            </a:r>
            <a:r>
              <a:rPr sz="1600" spc="4" dirty="0">
                <a:solidFill>
                  <a:srgbClr val="00AF50"/>
                </a:solidFill>
                <a:latin typeface="Arial"/>
                <a:cs typeface="Arial"/>
              </a:rPr>
              <a:t>s</a:t>
            </a:r>
            <a:r>
              <a:rPr sz="1600" dirty="0">
                <a:solidFill>
                  <a:srgbClr val="00AF50"/>
                </a:solidFill>
                <a:latin typeface="Arial"/>
                <a:cs typeface="Arial"/>
              </a:rPr>
              <a:t>s</a:t>
            </a:r>
            <a:endParaRPr sz="1600" dirty="0">
              <a:latin typeface="Arial"/>
              <a:cs typeface="Arial"/>
            </a:endParaRPr>
          </a:p>
          <a:p>
            <a:pPr defTabSz="604838">
              <a:spcBef>
                <a:spcPct val="25000"/>
              </a:spcBef>
            </a:pPr>
            <a:r>
              <a:rPr lang="en-US" sz="1200" dirty="0"/>
              <a:t>IT becomes a true business enabler; the IT organization proactively contributes to changes in the organization's business processes – IT is exploited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5869686" y="2864959"/>
            <a:ext cx="3855230" cy="59523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26286">
              <a:lnSpc>
                <a:spcPts val="1730"/>
              </a:lnSpc>
              <a:spcBef>
                <a:spcPts val="86"/>
              </a:spcBef>
            </a:pPr>
            <a:r>
              <a:rPr lang="en-US" sz="1600" spc="4" dirty="0">
                <a:solidFill>
                  <a:srgbClr val="5B90B8"/>
                </a:solidFill>
                <a:latin typeface="Arial"/>
                <a:cs typeface="Arial"/>
              </a:rPr>
              <a:t>Customer Focus</a:t>
            </a:r>
            <a:r>
              <a:rPr sz="1600" dirty="0">
                <a:solidFill>
                  <a:srgbClr val="5B90B8"/>
                </a:solidFill>
                <a:latin typeface="Arial"/>
                <a:cs typeface="Arial"/>
              </a:rPr>
              <a:t>–</a:t>
            </a:r>
            <a:r>
              <a:rPr sz="1600" spc="5" dirty="0">
                <a:solidFill>
                  <a:srgbClr val="5B90B8"/>
                </a:solidFill>
                <a:latin typeface="Arial"/>
                <a:cs typeface="Arial"/>
              </a:rPr>
              <a:t> </a:t>
            </a:r>
            <a:r>
              <a:rPr sz="1600" spc="4" dirty="0">
                <a:solidFill>
                  <a:srgbClr val="5B90B8"/>
                </a:solidFill>
                <a:latin typeface="Arial"/>
                <a:cs typeface="Arial"/>
              </a:rPr>
              <a:t>E</a:t>
            </a:r>
            <a:r>
              <a:rPr sz="1600" spc="-4" dirty="0">
                <a:solidFill>
                  <a:srgbClr val="5B90B8"/>
                </a:solidFill>
                <a:latin typeface="Arial"/>
                <a:cs typeface="Arial"/>
              </a:rPr>
              <a:t>x</a:t>
            </a:r>
            <a:r>
              <a:rPr sz="1600" dirty="0">
                <a:solidFill>
                  <a:srgbClr val="5B90B8"/>
                </a:solidFill>
                <a:latin typeface="Arial"/>
                <a:cs typeface="Arial"/>
              </a:rPr>
              <a:t>pands</a:t>
            </a:r>
            <a:r>
              <a:rPr sz="1600" spc="-57" dirty="0">
                <a:solidFill>
                  <a:srgbClr val="5B90B8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5B90B8"/>
                </a:solidFill>
                <a:latin typeface="Arial"/>
                <a:cs typeface="Arial"/>
              </a:rPr>
              <a:t>the</a:t>
            </a:r>
            <a:r>
              <a:rPr sz="1600" spc="-7" dirty="0">
                <a:solidFill>
                  <a:srgbClr val="5B90B8"/>
                </a:solidFill>
                <a:latin typeface="Arial"/>
                <a:cs typeface="Arial"/>
              </a:rPr>
              <a:t> </a:t>
            </a:r>
            <a:r>
              <a:rPr sz="1600" spc="4" dirty="0">
                <a:solidFill>
                  <a:srgbClr val="5B90B8"/>
                </a:solidFill>
                <a:latin typeface="Arial"/>
                <a:cs typeface="Arial"/>
              </a:rPr>
              <a:t>B</a:t>
            </a:r>
            <a:r>
              <a:rPr sz="1600" dirty="0">
                <a:solidFill>
                  <a:srgbClr val="5B90B8"/>
                </a:solidFill>
                <a:latin typeface="Arial"/>
                <a:cs typeface="Arial"/>
              </a:rPr>
              <a:t>u</a:t>
            </a:r>
            <a:r>
              <a:rPr sz="1600" spc="4" dirty="0">
                <a:solidFill>
                  <a:srgbClr val="5B90B8"/>
                </a:solidFill>
                <a:latin typeface="Arial"/>
                <a:cs typeface="Arial"/>
              </a:rPr>
              <a:t>si</a:t>
            </a:r>
            <a:r>
              <a:rPr sz="1600" dirty="0">
                <a:solidFill>
                  <a:srgbClr val="5B90B8"/>
                </a:solidFill>
                <a:latin typeface="Arial"/>
                <a:cs typeface="Arial"/>
              </a:rPr>
              <a:t>ne</a:t>
            </a:r>
            <a:r>
              <a:rPr sz="1600" spc="4" dirty="0">
                <a:solidFill>
                  <a:srgbClr val="5B90B8"/>
                </a:solidFill>
                <a:latin typeface="Arial"/>
                <a:cs typeface="Arial"/>
              </a:rPr>
              <a:t>s</a:t>
            </a:r>
            <a:r>
              <a:rPr sz="1600" dirty="0">
                <a:solidFill>
                  <a:srgbClr val="5B90B8"/>
                </a:solidFill>
                <a:latin typeface="Arial"/>
                <a:cs typeface="Arial"/>
              </a:rPr>
              <a:t>s</a:t>
            </a:r>
            <a:endParaRPr sz="1600" dirty="0">
              <a:latin typeface="Arial"/>
              <a:cs typeface="Arial"/>
            </a:endParaRPr>
          </a:p>
          <a:p>
            <a:pPr defTabSz="604838">
              <a:spcBef>
                <a:spcPct val="15000"/>
              </a:spcBef>
            </a:pPr>
            <a:r>
              <a:rPr lang="en-US" sz="1200" dirty="0"/>
              <a:t>The IT organization is able to translate client demands but is still essentially reactive to business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869686" y="3574333"/>
            <a:ext cx="3949785" cy="59523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lang="en-US" sz="1600" dirty="0">
                <a:solidFill>
                  <a:srgbClr val="7DC9DC"/>
                </a:solidFill>
                <a:latin typeface="Arial"/>
                <a:cs typeface="Arial"/>
              </a:rPr>
              <a:t>Service/Product Focus</a:t>
            </a:r>
            <a:r>
              <a:rPr sz="1600" dirty="0">
                <a:solidFill>
                  <a:srgbClr val="7DC9DC"/>
                </a:solidFill>
                <a:latin typeface="Arial"/>
                <a:cs typeface="Arial"/>
              </a:rPr>
              <a:t>–</a:t>
            </a:r>
            <a:r>
              <a:rPr sz="1600" spc="5" dirty="0">
                <a:solidFill>
                  <a:srgbClr val="7DC9D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7DC9DC"/>
                </a:solidFill>
                <a:latin typeface="Arial"/>
                <a:cs typeface="Arial"/>
              </a:rPr>
              <a:t>Opti</a:t>
            </a:r>
            <a:r>
              <a:rPr sz="1600" spc="4" dirty="0">
                <a:solidFill>
                  <a:srgbClr val="7DC9DC"/>
                </a:solidFill>
                <a:latin typeface="Arial"/>
                <a:cs typeface="Arial"/>
              </a:rPr>
              <a:t>miz</a:t>
            </a:r>
            <a:r>
              <a:rPr sz="1600" dirty="0">
                <a:solidFill>
                  <a:srgbClr val="7DC9DC"/>
                </a:solidFill>
                <a:latin typeface="Arial"/>
                <a:cs typeface="Arial"/>
              </a:rPr>
              <a:t>es</a:t>
            </a:r>
            <a:r>
              <a:rPr sz="1600" spc="-66" dirty="0">
                <a:solidFill>
                  <a:srgbClr val="7DC9D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7DC9DC"/>
                </a:solidFill>
                <a:latin typeface="Arial"/>
                <a:cs typeface="Arial"/>
              </a:rPr>
              <a:t>the</a:t>
            </a:r>
            <a:r>
              <a:rPr sz="1600" spc="-7" dirty="0">
                <a:solidFill>
                  <a:srgbClr val="7DC9DC"/>
                </a:solidFill>
                <a:latin typeface="Arial"/>
                <a:cs typeface="Arial"/>
              </a:rPr>
              <a:t> </a:t>
            </a:r>
            <a:r>
              <a:rPr sz="1600" spc="4" dirty="0">
                <a:solidFill>
                  <a:srgbClr val="7DC9DC"/>
                </a:solidFill>
                <a:latin typeface="Arial"/>
                <a:cs typeface="Arial"/>
              </a:rPr>
              <a:t>B</a:t>
            </a:r>
            <a:r>
              <a:rPr sz="1600" dirty="0">
                <a:solidFill>
                  <a:srgbClr val="7DC9DC"/>
                </a:solidFill>
                <a:latin typeface="Arial"/>
                <a:cs typeface="Arial"/>
              </a:rPr>
              <a:t>u</a:t>
            </a:r>
            <a:r>
              <a:rPr sz="1600" spc="4" dirty="0">
                <a:solidFill>
                  <a:srgbClr val="7DC9DC"/>
                </a:solidFill>
                <a:latin typeface="Arial"/>
                <a:cs typeface="Arial"/>
              </a:rPr>
              <a:t>si</a:t>
            </a:r>
            <a:r>
              <a:rPr sz="1600" dirty="0">
                <a:solidFill>
                  <a:srgbClr val="7DC9DC"/>
                </a:solidFill>
                <a:latin typeface="Arial"/>
                <a:cs typeface="Arial"/>
              </a:rPr>
              <a:t>ne</a:t>
            </a:r>
            <a:r>
              <a:rPr sz="1600" spc="4" dirty="0">
                <a:solidFill>
                  <a:srgbClr val="7DC9DC"/>
                </a:solidFill>
                <a:latin typeface="Arial"/>
                <a:cs typeface="Arial"/>
              </a:rPr>
              <a:t>s</a:t>
            </a:r>
            <a:r>
              <a:rPr sz="1600" dirty="0">
                <a:solidFill>
                  <a:srgbClr val="7DC9DC"/>
                </a:solidFill>
                <a:latin typeface="Arial"/>
                <a:cs typeface="Arial"/>
              </a:rPr>
              <a:t>s</a:t>
            </a:r>
            <a:endParaRPr sz="1600" dirty="0">
              <a:latin typeface="Arial"/>
              <a:cs typeface="Arial"/>
            </a:endParaRPr>
          </a:p>
          <a:p>
            <a:pPr marL="12700" marR="30403">
              <a:lnSpc>
                <a:spcPct val="95825"/>
              </a:lnSpc>
            </a:pPr>
            <a:r>
              <a:rPr lang="en-US" sz="1200" dirty="0"/>
              <a:t>Standard approaches to business system development and introduction exist.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869686" y="4495893"/>
            <a:ext cx="3735058" cy="412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lang="en-US" sz="1600" dirty="0">
                <a:solidFill>
                  <a:srgbClr val="C49400"/>
                </a:solidFill>
                <a:latin typeface="Arial"/>
                <a:cs typeface="Arial"/>
              </a:rPr>
              <a:t>Basic Control</a:t>
            </a:r>
            <a:r>
              <a:rPr sz="1600" dirty="0">
                <a:solidFill>
                  <a:srgbClr val="C49400"/>
                </a:solidFill>
                <a:latin typeface="Arial"/>
                <a:cs typeface="Arial"/>
              </a:rPr>
              <a:t> –</a:t>
            </a:r>
            <a:r>
              <a:rPr sz="1600" spc="5" dirty="0">
                <a:solidFill>
                  <a:srgbClr val="C49400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C49400"/>
                </a:solidFill>
                <a:latin typeface="Arial"/>
                <a:cs typeface="Arial"/>
              </a:rPr>
              <a:t>Sup</a:t>
            </a:r>
            <a:r>
              <a:rPr sz="1600" spc="4" dirty="0">
                <a:solidFill>
                  <a:srgbClr val="C49400"/>
                </a:solidFill>
                <a:latin typeface="Arial"/>
                <a:cs typeface="Arial"/>
              </a:rPr>
              <a:t>p</a:t>
            </a:r>
            <a:r>
              <a:rPr sz="1600" dirty="0">
                <a:solidFill>
                  <a:srgbClr val="C49400"/>
                </a:solidFill>
                <a:latin typeface="Arial"/>
                <a:cs typeface="Arial"/>
              </a:rPr>
              <a:t>orts</a:t>
            </a:r>
            <a:r>
              <a:rPr sz="1600" spc="-49" dirty="0">
                <a:solidFill>
                  <a:srgbClr val="C49400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C49400"/>
                </a:solidFill>
                <a:latin typeface="Arial"/>
                <a:cs typeface="Arial"/>
              </a:rPr>
              <a:t>the</a:t>
            </a:r>
            <a:r>
              <a:rPr sz="1600" spc="-7" dirty="0">
                <a:solidFill>
                  <a:srgbClr val="C49400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C49400"/>
                </a:solidFill>
                <a:latin typeface="Arial"/>
                <a:cs typeface="Arial"/>
              </a:rPr>
              <a:t>Bu</a:t>
            </a:r>
            <a:r>
              <a:rPr sz="1600" spc="9" dirty="0">
                <a:solidFill>
                  <a:srgbClr val="C49400"/>
                </a:solidFill>
                <a:latin typeface="Arial"/>
                <a:cs typeface="Arial"/>
              </a:rPr>
              <a:t>s</a:t>
            </a:r>
            <a:r>
              <a:rPr sz="1600" spc="4" dirty="0">
                <a:solidFill>
                  <a:srgbClr val="C49400"/>
                </a:solidFill>
                <a:latin typeface="Arial"/>
                <a:cs typeface="Arial"/>
              </a:rPr>
              <a:t>i</a:t>
            </a:r>
            <a:r>
              <a:rPr sz="1600" dirty="0">
                <a:solidFill>
                  <a:srgbClr val="C49400"/>
                </a:solidFill>
                <a:latin typeface="Arial"/>
                <a:cs typeface="Arial"/>
              </a:rPr>
              <a:t>ne</a:t>
            </a:r>
            <a:r>
              <a:rPr sz="1600" spc="4" dirty="0">
                <a:solidFill>
                  <a:srgbClr val="C49400"/>
                </a:solidFill>
                <a:latin typeface="Arial"/>
                <a:cs typeface="Arial"/>
              </a:rPr>
              <a:t>s</a:t>
            </a:r>
            <a:r>
              <a:rPr sz="1600" dirty="0">
                <a:solidFill>
                  <a:srgbClr val="C49400"/>
                </a:solidFill>
                <a:latin typeface="Arial"/>
                <a:cs typeface="Arial"/>
              </a:rPr>
              <a:t>s</a:t>
            </a:r>
            <a:endParaRPr sz="1600" dirty="0">
              <a:latin typeface="Arial"/>
              <a:cs typeface="Arial"/>
            </a:endParaRPr>
          </a:p>
          <a:p>
            <a:pPr defTabSz="604838" eaLnBrk="0" hangingPunct="0">
              <a:spcBef>
                <a:spcPct val="25000"/>
              </a:spcBef>
              <a:buClr>
                <a:schemeClr val="tx1"/>
              </a:buClr>
              <a:buSzPct val="85000"/>
            </a:pPr>
            <a:r>
              <a:rPr lang="en-US" sz="1200" dirty="0"/>
              <a:t>A help desk, central or otherwise, handles most incidents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5869686" y="5192107"/>
            <a:ext cx="4373011" cy="412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22859">
              <a:lnSpc>
                <a:spcPts val="1730"/>
              </a:lnSpc>
              <a:spcBef>
                <a:spcPts val="86"/>
              </a:spcBef>
            </a:pPr>
            <a:r>
              <a:rPr lang="en-US" sz="1600" dirty="0">
                <a:solidFill>
                  <a:srgbClr val="A40020"/>
                </a:solidFill>
                <a:latin typeface="Arial"/>
                <a:cs typeface="Arial"/>
              </a:rPr>
              <a:t>Reactive</a:t>
            </a:r>
            <a:r>
              <a:rPr sz="1600" spc="-73" dirty="0">
                <a:solidFill>
                  <a:srgbClr val="A40020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A40020"/>
                </a:solidFill>
                <a:latin typeface="Arial"/>
                <a:cs typeface="Arial"/>
              </a:rPr>
              <a:t>–</a:t>
            </a:r>
            <a:r>
              <a:rPr sz="1600" spc="5" dirty="0">
                <a:solidFill>
                  <a:srgbClr val="A40020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A40020"/>
                </a:solidFill>
                <a:latin typeface="Arial"/>
                <a:cs typeface="Arial"/>
              </a:rPr>
              <a:t>Strugg</a:t>
            </a:r>
            <a:r>
              <a:rPr sz="1600" spc="4" dirty="0">
                <a:solidFill>
                  <a:srgbClr val="A40020"/>
                </a:solidFill>
                <a:latin typeface="Arial"/>
                <a:cs typeface="Arial"/>
              </a:rPr>
              <a:t>l</a:t>
            </a:r>
            <a:r>
              <a:rPr sz="1600" dirty="0">
                <a:solidFill>
                  <a:srgbClr val="A40020"/>
                </a:solidFill>
                <a:latin typeface="Arial"/>
                <a:cs typeface="Arial"/>
              </a:rPr>
              <a:t>es</a:t>
            </a:r>
            <a:r>
              <a:rPr sz="1600" spc="-62" dirty="0">
                <a:solidFill>
                  <a:srgbClr val="A40020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A40020"/>
                </a:solidFill>
                <a:latin typeface="Arial"/>
                <a:cs typeface="Arial"/>
              </a:rPr>
              <a:t>to</a:t>
            </a:r>
            <a:r>
              <a:rPr sz="1600" spc="-3" dirty="0">
                <a:solidFill>
                  <a:srgbClr val="A40020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A40020"/>
                </a:solidFill>
                <a:latin typeface="Arial"/>
                <a:cs typeface="Arial"/>
              </a:rPr>
              <a:t>Sup</a:t>
            </a:r>
            <a:r>
              <a:rPr sz="1600" spc="4" dirty="0">
                <a:solidFill>
                  <a:srgbClr val="A40020"/>
                </a:solidFill>
                <a:latin typeface="Arial"/>
                <a:cs typeface="Arial"/>
              </a:rPr>
              <a:t>p</a:t>
            </a:r>
            <a:r>
              <a:rPr sz="1600" dirty="0">
                <a:solidFill>
                  <a:srgbClr val="A40020"/>
                </a:solidFill>
                <a:latin typeface="Arial"/>
                <a:cs typeface="Arial"/>
              </a:rPr>
              <a:t>ort</a:t>
            </a:r>
            <a:endParaRPr lang="en-US" sz="1600" dirty="0">
              <a:solidFill>
                <a:srgbClr val="A40020"/>
              </a:solidFill>
              <a:latin typeface="Arial"/>
              <a:cs typeface="Arial"/>
            </a:endParaRPr>
          </a:p>
          <a:p>
            <a:pPr marL="12700" marR="22859">
              <a:lnSpc>
                <a:spcPts val="1730"/>
              </a:lnSpc>
              <a:spcBef>
                <a:spcPts val="86"/>
              </a:spcBef>
            </a:pPr>
            <a:r>
              <a:rPr lang="en-US" sz="1200" dirty="0"/>
              <a:t>IT organization is busy with technology and reacts to problems/demands</a:t>
            </a:r>
          </a:p>
          <a:p>
            <a:pPr marL="12700" marR="22859">
              <a:lnSpc>
                <a:spcPts val="1730"/>
              </a:lnSpc>
              <a:spcBef>
                <a:spcPts val="86"/>
              </a:spcBef>
            </a:pPr>
            <a:endParaRPr sz="1600" dirty="0">
              <a:latin typeface="Arial"/>
              <a:cs typeface="Arial"/>
            </a:endParaRPr>
          </a:p>
        </p:txBody>
      </p:sp>
      <p:sp>
        <p:nvSpPr>
          <p:cNvPr id="59" name="Title 12">
            <a:extLst>
              <a:ext uri="{FF2B5EF4-FFF2-40B4-BE49-F238E27FC236}">
                <a16:creationId xmlns:a16="http://schemas.microsoft.com/office/drawing/2014/main" id="{17681F14-8AEF-4376-8245-79E6C1D37D60}"/>
              </a:ext>
            </a:extLst>
          </p:cNvPr>
          <p:cNvSpPr txBox="1">
            <a:spLocks/>
          </p:cNvSpPr>
          <p:nvPr/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CA" dirty="0"/>
              <a:t>Peran </a:t>
            </a:r>
            <a:r>
              <a:rPr lang="en-CA" dirty="0" err="1"/>
              <a:t>Teknologi</a:t>
            </a:r>
            <a:r>
              <a:rPr lang="en-CA" dirty="0"/>
              <a:t> </a:t>
            </a:r>
            <a:r>
              <a:rPr lang="en-CA" dirty="0" err="1"/>
              <a:t>Informasi</a:t>
            </a:r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17241309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30CF6-BEA1-4AE2-A677-0851B88F9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761" y="347818"/>
            <a:ext cx="10977799" cy="877887"/>
          </a:xfrm>
        </p:spPr>
        <p:txBody>
          <a:bodyPr>
            <a:noAutofit/>
          </a:bodyPr>
          <a:lstStyle/>
          <a:p>
            <a:pPr lvl="1" algn="l"/>
            <a:r>
              <a:rPr lang="en-ID" sz="4400" kern="1200" dirty="0">
                <a:solidFill>
                  <a:schemeClr val="tx1"/>
                </a:solidFill>
                <a:latin typeface="+mj-lt"/>
                <a:ea typeface="Lato"/>
                <a:cs typeface="Lato"/>
                <a:rtl val="0"/>
              </a:rPr>
              <a:t>COBIT Performance Management (CPM)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091C4C4-C153-4EC4-9984-02C69C2ACC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1557131"/>
            <a:ext cx="9144000" cy="3743739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78E0055-053E-42A5-8332-50AA33248954}"/>
              </a:ext>
            </a:extLst>
          </p:cNvPr>
          <p:cNvSpPr/>
          <p:nvPr/>
        </p:nvSpPr>
        <p:spPr>
          <a:xfrm>
            <a:off x="1524000" y="1557130"/>
            <a:ext cx="9053848" cy="3201482"/>
          </a:xfrm>
          <a:prstGeom prst="roundRect">
            <a:avLst/>
          </a:prstGeom>
          <a:noFill/>
          <a:ln w="762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6488065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30CF6-BEA1-4AE2-A677-0851B88F9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64326" y="-70194"/>
            <a:ext cx="7591707" cy="877887"/>
          </a:xfrm>
        </p:spPr>
        <p:txBody>
          <a:bodyPr/>
          <a:lstStyle/>
          <a:p>
            <a:pPr lvl="1" algn="l"/>
            <a:r>
              <a:rPr lang="en-ID" sz="2800" b="1" kern="1200" dirty="0">
                <a:solidFill>
                  <a:schemeClr val="bg1"/>
                </a:solidFill>
                <a:latin typeface="Lato"/>
                <a:ea typeface="Lato"/>
                <a:cs typeface="Lato"/>
                <a:rtl val="0"/>
              </a:rPr>
              <a:t>COBIT Performance Management (CPM)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5E81836-AEB8-4C60-80D6-F493944EF8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89552D8-3210-46E5-8267-D001B46541CB}"/>
              </a:ext>
            </a:extLst>
          </p:cNvPr>
          <p:cNvSpPr/>
          <p:nvPr/>
        </p:nvSpPr>
        <p:spPr>
          <a:xfrm>
            <a:off x="1524001" y="901521"/>
            <a:ext cx="8950817" cy="1262130"/>
          </a:xfrm>
          <a:prstGeom prst="round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7DE16C-FC3C-4E52-8CBA-84A5E420E4B0}"/>
              </a:ext>
            </a:extLst>
          </p:cNvPr>
          <p:cNvSpPr txBox="1"/>
          <p:nvPr/>
        </p:nvSpPr>
        <p:spPr>
          <a:xfrm>
            <a:off x="4446871" y="1132476"/>
            <a:ext cx="2800767" cy="400110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none" rtlCol="0">
            <a:spAutoFit/>
          </a:bodyPr>
          <a:lstStyle/>
          <a:p>
            <a:r>
              <a:rPr lang="en-ID" sz="2000" b="1" dirty="0" err="1">
                <a:solidFill>
                  <a:srgbClr val="FF00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Sebuah</a:t>
            </a:r>
            <a:r>
              <a:rPr lang="en-ID" sz="2000" b="1" dirty="0">
                <a:solidFill>
                  <a:srgbClr val="FF00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Practice Group</a:t>
            </a:r>
          </a:p>
        </p:txBody>
      </p:sp>
    </p:spTree>
    <p:extLst>
      <p:ext uri="{BB962C8B-B14F-4D97-AF65-F5344CB8AC3E}">
        <p14:creationId xmlns:p14="http://schemas.microsoft.com/office/powerpoint/2010/main" val="118723976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30CF6-BEA1-4AE2-A677-0851B88F9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99457" y="188913"/>
            <a:ext cx="9993085" cy="877887"/>
          </a:xfrm>
        </p:spPr>
        <p:txBody>
          <a:bodyPr>
            <a:noAutofit/>
          </a:bodyPr>
          <a:lstStyle/>
          <a:p>
            <a:pPr lvl="1" algn="l"/>
            <a:r>
              <a:rPr lang="en-ID" sz="4400" kern="1200" dirty="0">
                <a:solidFill>
                  <a:schemeClr val="tx1"/>
                </a:solidFill>
                <a:latin typeface="+mj-lt"/>
                <a:ea typeface="Lato"/>
                <a:cs typeface="Lato"/>
                <a:rtl val="0"/>
              </a:rPr>
              <a:t>COBIT Performance Management (CPM)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EC421A-F736-4C64-8541-3234178FF4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99457" y="1332905"/>
            <a:ext cx="10293866" cy="4989518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AABFE78-8BCA-48F6-BAA9-25A8CA948A35}"/>
              </a:ext>
            </a:extLst>
          </p:cNvPr>
          <p:cNvSpPr/>
          <p:nvPr/>
        </p:nvSpPr>
        <p:spPr>
          <a:xfrm>
            <a:off x="949065" y="1332905"/>
            <a:ext cx="4367517" cy="1305791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08857572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30CF6-BEA1-4AE2-A677-0851B88F9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64326" y="-70194"/>
            <a:ext cx="7591707" cy="877887"/>
          </a:xfrm>
        </p:spPr>
        <p:txBody>
          <a:bodyPr/>
          <a:lstStyle/>
          <a:p>
            <a:pPr lvl="1" algn="l"/>
            <a:r>
              <a:rPr lang="en-ID" sz="2800" b="1" kern="1200" dirty="0">
                <a:solidFill>
                  <a:schemeClr val="bg1"/>
                </a:solidFill>
                <a:latin typeface="Lato"/>
                <a:ea typeface="Lato"/>
                <a:cs typeface="Lato"/>
                <a:rtl val="0"/>
              </a:rPr>
              <a:t>COBIT Performance Management (CPM)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5E81836-AEB8-4C60-80D6-F493944EF8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89552D8-3210-46E5-8267-D001B46541CB}"/>
              </a:ext>
            </a:extLst>
          </p:cNvPr>
          <p:cNvSpPr/>
          <p:nvPr/>
        </p:nvSpPr>
        <p:spPr>
          <a:xfrm>
            <a:off x="1620592" y="2119956"/>
            <a:ext cx="8950817" cy="4499785"/>
          </a:xfrm>
          <a:prstGeom prst="round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7DE16C-FC3C-4E52-8CBA-84A5E420E4B0}"/>
              </a:ext>
            </a:extLst>
          </p:cNvPr>
          <p:cNvSpPr txBox="1"/>
          <p:nvPr/>
        </p:nvSpPr>
        <p:spPr>
          <a:xfrm>
            <a:off x="3295232" y="2119955"/>
            <a:ext cx="4153050" cy="400110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r>
              <a:rPr lang="en-ID" sz="2000" b="1" dirty="0" err="1">
                <a:solidFill>
                  <a:srgbClr val="FF00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Terdiri</a:t>
            </a:r>
            <a:r>
              <a:rPr lang="en-ID" sz="2000" b="1" dirty="0">
                <a:solidFill>
                  <a:srgbClr val="FF00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ID" sz="2000" b="1" dirty="0" err="1">
                <a:solidFill>
                  <a:srgbClr val="FF00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dari</a:t>
            </a:r>
            <a:r>
              <a:rPr lang="en-ID" sz="2000" b="1" dirty="0">
                <a:solidFill>
                  <a:srgbClr val="FF000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8 Practices</a:t>
            </a:r>
          </a:p>
        </p:txBody>
      </p:sp>
    </p:spTree>
    <p:extLst>
      <p:ext uri="{BB962C8B-B14F-4D97-AF65-F5344CB8AC3E}">
        <p14:creationId xmlns:p14="http://schemas.microsoft.com/office/powerpoint/2010/main" val="375332774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5CB5AC72-A6DA-4EC6-926B-7BB3028A4320}"/>
              </a:ext>
            </a:extLst>
          </p:cNvPr>
          <p:cNvGrpSpPr/>
          <p:nvPr/>
        </p:nvGrpSpPr>
        <p:grpSpPr>
          <a:xfrm>
            <a:off x="1524000" y="1780690"/>
            <a:ext cx="9144000" cy="2239252"/>
            <a:chOff x="0" y="1214633"/>
            <a:chExt cx="9144000" cy="2239252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8A57BF10-49D6-42EC-94BA-24D6B3C45A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1214633"/>
              <a:ext cx="9144000" cy="480848"/>
            </a:xfrm>
            <a:prstGeom prst="rect">
              <a:avLst/>
            </a:prstGeom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4EF17176-84BE-4196-BD62-F1D9F549D8D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1695481"/>
              <a:ext cx="9144000" cy="611188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4781FA54-CE15-4E0B-8424-86F28807FA7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0" y="2306669"/>
              <a:ext cx="9144000" cy="593252"/>
            </a:xfrm>
            <a:prstGeom prst="rect">
              <a:avLst/>
            </a:prstGeom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D5CB00D5-29BC-4707-A107-4639EABF06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0" y="2917857"/>
              <a:ext cx="9144000" cy="536028"/>
            </a:xfrm>
            <a:prstGeom prst="rect">
              <a:avLst/>
            </a:prstGeom>
          </p:spPr>
        </p:pic>
      </p:grpSp>
      <p:sp>
        <p:nvSpPr>
          <p:cNvPr id="29" name="Title 1">
            <a:extLst>
              <a:ext uri="{FF2B5EF4-FFF2-40B4-BE49-F238E27FC236}">
                <a16:creationId xmlns:a16="http://schemas.microsoft.com/office/drawing/2014/main" id="{B842811A-E716-492E-B4F1-C51246F2E0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64326" y="1"/>
            <a:ext cx="7591707" cy="877887"/>
          </a:xfrm>
        </p:spPr>
        <p:txBody>
          <a:bodyPr/>
          <a:lstStyle/>
          <a:p>
            <a:pPr lvl="1" algn="l"/>
            <a:r>
              <a:rPr lang="en-ID" sz="2800" b="1" kern="1200" dirty="0">
                <a:solidFill>
                  <a:schemeClr val="bg1"/>
                </a:solidFill>
                <a:latin typeface="Lato"/>
                <a:ea typeface="Lato"/>
                <a:cs typeface="Lato"/>
                <a:rtl val="0"/>
              </a:rPr>
              <a:t>COBIT Performance Management (CPM)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82C985-0944-4159-9798-DBA7782604CA}"/>
              </a:ext>
            </a:extLst>
          </p:cNvPr>
          <p:cNvSpPr txBox="1"/>
          <p:nvPr/>
        </p:nvSpPr>
        <p:spPr>
          <a:xfrm>
            <a:off x="1741714" y="4412344"/>
            <a:ext cx="6784550" cy="1200329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ID" sz="2400" b="1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Capability Level EDM01</a:t>
            </a: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ID" sz="2400" i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bernilai</a:t>
            </a: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2 </a:t>
            </a:r>
            <a:r>
              <a:rPr lang="en-ID" sz="2400" i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jika</a:t>
            </a: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</a:p>
          <a:p>
            <a:pPr marL="342900" indent="-342900">
              <a:buFont typeface="+mj-lt"/>
              <a:buAutoNum type="alphaLcPeriod"/>
              <a:tabLst>
                <a:tab pos="363538" algn="l"/>
              </a:tabLst>
            </a:pP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	</a:t>
            </a:r>
            <a:r>
              <a:rPr lang="en-ID" sz="2400" i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Aktivitas</a:t>
            </a: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1, 2, 3, dan 4 </a:t>
            </a:r>
            <a:r>
              <a:rPr lang="en-ID" sz="2400" i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dari</a:t>
            </a: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EDM01.01 </a:t>
            </a:r>
            <a:r>
              <a:rPr lang="en-ID" sz="2400" i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bernilai</a:t>
            </a: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2</a:t>
            </a:r>
          </a:p>
          <a:p>
            <a:pPr marL="342900" indent="-342900">
              <a:buFont typeface="+mj-lt"/>
              <a:buAutoNum type="alphaLcPeriod"/>
              <a:tabLst>
                <a:tab pos="363538" algn="l"/>
              </a:tabLst>
            </a:pPr>
            <a:r>
              <a:rPr lang="en-ID" sz="2400" i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Aktivitas</a:t>
            </a: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1,2, dan 3      </a:t>
            </a:r>
            <a:r>
              <a:rPr lang="en-ID" sz="2400" i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dari</a:t>
            </a: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EDM01.02 </a:t>
            </a:r>
            <a:r>
              <a:rPr lang="en-ID" sz="2400" i="1" dirty="0" err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bernilai</a:t>
            </a:r>
            <a:r>
              <a:rPr lang="en-ID" sz="24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2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6CC3A07-BEC8-4C5C-8B8B-546D862AC504}"/>
              </a:ext>
            </a:extLst>
          </p:cNvPr>
          <p:cNvSpPr txBox="1"/>
          <p:nvPr/>
        </p:nvSpPr>
        <p:spPr>
          <a:xfrm>
            <a:off x="1741714" y="5612673"/>
            <a:ext cx="8505372" cy="83099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ID" sz="2400" i="1" dirty="0">
                <a:solidFill>
                  <a:srgbClr val="00206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Governance Practice EDM01.03 </a:t>
            </a:r>
            <a:r>
              <a:rPr lang="en-ID" sz="2400" i="1" dirty="0" err="1">
                <a:solidFill>
                  <a:srgbClr val="00206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tidak</a:t>
            </a:r>
            <a:r>
              <a:rPr lang="en-ID" sz="2400" i="1" dirty="0">
                <a:solidFill>
                  <a:srgbClr val="00206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ID" sz="2400" i="1" dirty="0" err="1">
                <a:solidFill>
                  <a:srgbClr val="00206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memiliki</a:t>
            </a:r>
            <a:r>
              <a:rPr lang="en-ID" sz="2400" i="1" dirty="0">
                <a:solidFill>
                  <a:srgbClr val="00206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ID" sz="2400" i="1" dirty="0" err="1">
                <a:solidFill>
                  <a:srgbClr val="00206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aktivitas</a:t>
            </a:r>
            <a:r>
              <a:rPr lang="en-ID" sz="2400" i="1" dirty="0">
                <a:solidFill>
                  <a:srgbClr val="00206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ID" sz="2400" i="1" dirty="0" err="1">
                <a:solidFill>
                  <a:srgbClr val="00206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dengan</a:t>
            </a:r>
            <a:r>
              <a:rPr lang="en-ID" sz="2400" i="1" dirty="0">
                <a:solidFill>
                  <a:srgbClr val="002060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capability Level 2</a:t>
            </a:r>
          </a:p>
        </p:txBody>
      </p:sp>
    </p:spTree>
    <p:extLst>
      <p:ext uri="{BB962C8B-B14F-4D97-AF65-F5344CB8AC3E}">
        <p14:creationId xmlns:p14="http://schemas.microsoft.com/office/powerpoint/2010/main" val="38080520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FB32CA-782C-4894-AD8F-486190AAB7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624013"/>
            <a:ext cx="10515600" cy="2852737"/>
          </a:xfrm>
        </p:spPr>
        <p:txBody>
          <a:bodyPr/>
          <a:lstStyle/>
          <a:p>
            <a:r>
              <a:rPr lang="en-ID" dirty="0" err="1"/>
              <a:t>Terima</a:t>
            </a:r>
            <a:r>
              <a:rPr lang="en-ID" dirty="0"/>
              <a:t> Kasih</a:t>
            </a:r>
          </a:p>
        </p:txBody>
      </p:sp>
    </p:spTree>
    <p:extLst>
      <p:ext uri="{BB962C8B-B14F-4D97-AF65-F5344CB8AC3E}">
        <p14:creationId xmlns:p14="http://schemas.microsoft.com/office/powerpoint/2010/main" val="409254681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5CAF9-F56F-4248-A5F0-ECA79D850F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82764" y="134534"/>
            <a:ext cx="8620125" cy="877887"/>
          </a:xfrm>
        </p:spPr>
        <p:txBody>
          <a:bodyPr/>
          <a:lstStyle/>
          <a:p>
            <a:r>
              <a:rPr lang="en-US" dirty="0" err="1">
                <a:solidFill>
                  <a:schemeClr val="tx1"/>
                </a:solidFill>
              </a:rPr>
              <a:t>Keselarasan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Bisnis</a:t>
            </a:r>
            <a:r>
              <a:rPr lang="en-US" dirty="0">
                <a:solidFill>
                  <a:schemeClr val="tx1"/>
                </a:solidFill>
              </a:rPr>
              <a:t> - TI</a:t>
            </a: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AA5F572E-03B6-4FE1-954A-5568EB0DE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799" y="885825"/>
            <a:ext cx="5705476" cy="4668688"/>
          </a:xfrm>
          <a:prstGeom prst="rect">
            <a:avLst/>
          </a:prstGeom>
          <a:solidFill>
            <a:schemeClr val="bg2"/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" name="Rectangle 3">
            <a:extLst>
              <a:ext uri="{FF2B5EF4-FFF2-40B4-BE49-F238E27FC236}">
                <a16:creationId xmlns:a16="http://schemas.microsoft.com/office/drawing/2014/main" id="{A51E7A62-3629-41D7-985E-C373D037E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8763" y="2112963"/>
            <a:ext cx="2386012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1" compatLnSpc="1">
            <a:prstTxWarp prst="textNoShape">
              <a:avLst/>
            </a:prstTxWarp>
          </a:bodyPr>
          <a:lstStyle>
            <a:lvl1pPr marL="180975" indent="-18097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12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1950" indent="-18097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150000"/>
              <a:buFont typeface="Arial" pitchFamily="34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2925" indent="-180975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4375" indent="-1714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Font typeface="Wingdings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dirty="0"/>
              <a:t>“</a:t>
            </a:r>
            <a:r>
              <a:rPr lang="en-US" sz="1600" b="1" i="1" dirty="0"/>
              <a:t>Capability</a:t>
            </a:r>
            <a:r>
              <a:rPr lang="en-US" sz="1600" dirty="0"/>
              <a:t>” </a:t>
            </a:r>
          </a:p>
          <a:p>
            <a:pPr>
              <a:buFont typeface="Wingdings" pitchFamily="2" charset="2"/>
              <a:buNone/>
            </a:pPr>
            <a:r>
              <a:rPr lang="en-US" sz="1600" dirty="0"/>
              <a:t>	Degree of effectiveness against Maturity Model</a:t>
            </a:r>
          </a:p>
        </p:txBody>
      </p:sp>
      <p:sp>
        <p:nvSpPr>
          <p:cNvPr id="20" name="Rectangle 5">
            <a:extLst>
              <a:ext uri="{FF2B5EF4-FFF2-40B4-BE49-F238E27FC236}">
                <a16:creationId xmlns:a16="http://schemas.microsoft.com/office/drawing/2014/main" id="{57C627AC-179B-48CD-918E-C2E368B6D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425" y="1243014"/>
            <a:ext cx="4343400" cy="3652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" name="Line 7">
            <a:extLst>
              <a:ext uri="{FF2B5EF4-FFF2-40B4-BE49-F238E27FC236}">
                <a16:creationId xmlns:a16="http://schemas.microsoft.com/office/drawing/2014/main" id="{024F0230-934E-4958-82DF-BF54C5E491EE}"/>
              </a:ext>
            </a:extLst>
          </p:cNvPr>
          <p:cNvSpPr>
            <a:spLocks noChangeShapeType="1"/>
          </p:cNvSpPr>
          <p:nvPr/>
        </p:nvSpPr>
        <p:spPr bwMode="auto">
          <a:xfrm>
            <a:off x="4684714" y="1243014"/>
            <a:ext cx="1587" cy="36528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" name="Line 8">
            <a:extLst>
              <a:ext uri="{FF2B5EF4-FFF2-40B4-BE49-F238E27FC236}">
                <a16:creationId xmlns:a16="http://schemas.microsoft.com/office/drawing/2014/main" id="{D22611B5-1A73-4574-8B04-00F60988E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3914" y="4895850"/>
            <a:ext cx="222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" name="Line 9">
            <a:extLst>
              <a:ext uri="{FF2B5EF4-FFF2-40B4-BE49-F238E27FC236}">
                <a16:creationId xmlns:a16="http://schemas.microsoft.com/office/drawing/2014/main" id="{FADE506D-2ABD-4E0E-943A-AF6EBF5B22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3914" y="3981450"/>
            <a:ext cx="222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" name="Line 10">
            <a:extLst>
              <a:ext uri="{FF2B5EF4-FFF2-40B4-BE49-F238E27FC236}">
                <a16:creationId xmlns:a16="http://schemas.microsoft.com/office/drawing/2014/main" id="{65FB4E5A-52D6-46CC-90AE-A323AD8E6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3914" y="3073400"/>
            <a:ext cx="222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" name="Line 11">
            <a:extLst>
              <a:ext uri="{FF2B5EF4-FFF2-40B4-BE49-F238E27FC236}">
                <a16:creationId xmlns:a16="http://schemas.microsoft.com/office/drawing/2014/main" id="{BF141673-4679-48AC-8B39-9E033EAC4C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3914" y="2157414"/>
            <a:ext cx="222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" name="Line 12">
            <a:extLst>
              <a:ext uri="{FF2B5EF4-FFF2-40B4-BE49-F238E27FC236}">
                <a16:creationId xmlns:a16="http://schemas.microsoft.com/office/drawing/2014/main" id="{D1C79CBC-5806-4B4F-8F33-B228FEDCF4A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3914" y="1243014"/>
            <a:ext cx="222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" name="Line 13">
            <a:extLst>
              <a:ext uri="{FF2B5EF4-FFF2-40B4-BE49-F238E27FC236}">
                <a16:creationId xmlns:a16="http://schemas.microsoft.com/office/drawing/2014/main" id="{8C09EB6E-556E-4904-8B32-2A4FF5A5648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7564" y="4895850"/>
            <a:ext cx="285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" name="Line 14">
            <a:extLst>
              <a:ext uri="{FF2B5EF4-FFF2-40B4-BE49-F238E27FC236}">
                <a16:creationId xmlns:a16="http://schemas.microsoft.com/office/drawing/2014/main" id="{C2B45D37-E0A7-4234-BBB5-EF41122912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7564" y="3981450"/>
            <a:ext cx="285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" name="Line 15">
            <a:extLst>
              <a:ext uri="{FF2B5EF4-FFF2-40B4-BE49-F238E27FC236}">
                <a16:creationId xmlns:a16="http://schemas.microsoft.com/office/drawing/2014/main" id="{39D9209B-84CA-4F98-A1DC-05B2E6EC447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7564" y="3073400"/>
            <a:ext cx="285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" name="Line 16">
            <a:extLst>
              <a:ext uri="{FF2B5EF4-FFF2-40B4-BE49-F238E27FC236}">
                <a16:creationId xmlns:a16="http://schemas.microsoft.com/office/drawing/2014/main" id="{001CE976-2022-4273-8B12-650531ADB7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7564" y="2157414"/>
            <a:ext cx="285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" name="Line 17">
            <a:extLst>
              <a:ext uri="{FF2B5EF4-FFF2-40B4-BE49-F238E27FC236}">
                <a16:creationId xmlns:a16="http://schemas.microsoft.com/office/drawing/2014/main" id="{6260A257-1572-4ABA-AF1C-5AA74818A249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7564" y="1243014"/>
            <a:ext cx="285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" name="Line 18">
            <a:extLst>
              <a:ext uri="{FF2B5EF4-FFF2-40B4-BE49-F238E27FC236}">
                <a16:creationId xmlns:a16="http://schemas.microsoft.com/office/drawing/2014/main" id="{F396BDBE-EF1D-4153-9280-9CE331E029D9}"/>
              </a:ext>
            </a:extLst>
          </p:cNvPr>
          <p:cNvSpPr>
            <a:spLocks noChangeShapeType="1"/>
          </p:cNvSpPr>
          <p:nvPr/>
        </p:nvSpPr>
        <p:spPr bwMode="auto">
          <a:xfrm>
            <a:off x="4684713" y="4895850"/>
            <a:ext cx="4343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" name="Line 19">
            <a:extLst>
              <a:ext uri="{FF2B5EF4-FFF2-40B4-BE49-F238E27FC236}">
                <a16:creationId xmlns:a16="http://schemas.microsoft.com/office/drawing/2014/main" id="{1ACD16F8-6C23-45E1-B51D-D7E20BC3D2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6139" y="4895851"/>
            <a:ext cx="1587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" name="Line 20">
            <a:extLst>
              <a:ext uri="{FF2B5EF4-FFF2-40B4-BE49-F238E27FC236}">
                <a16:creationId xmlns:a16="http://schemas.microsoft.com/office/drawing/2014/main" id="{F31449C9-9466-4E85-B0B7-B7C0F2BAEB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54689" y="4895851"/>
            <a:ext cx="3175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" name="Line 21">
            <a:extLst>
              <a:ext uri="{FF2B5EF4-FFF2-40B4-BE49-F238E27FC236}">
                <a16:creationId xmlns:a16="http://schemas.microsoft.com/office/drawing/2014/main" id="{8AF21F06-C9E8-4166-9B7F-FF244207E9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40539" y="4895851"/>
            <a:ext cx="1587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" name="Line 22">
            <a:extLst>
              <a:ext uri="{FF2B5EF4-FFF2-40B4-BE49-F238E27FC236}">
                <a16:creationId xmlns:a16="http://schemas.microsoft.com/office/drawing/2014/main" id="{AD5A6244-A3B4-4382-8DEE-EF0F7BBBC4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27976" y="4895851"/>
            <a:ext cx="3175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" name="Line 23">
            <a:extLst>
              <a:ext uri="{FF2B5EF4-FFF2-40B4-BE49-F238E27FC236}">
                <a16:creationId xmlns:a16="http://schemas.microsoft.com/office/drawing/2014/main" id="{F3707A7F-29CD-4F33-A101-B26672BC79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13825" y="4895851"/>
            <a:ext cx="1588" cy="174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" name="Line 24">
            <a:extLst>
              <a:ext uri="{FF2B5EF4-FFF2-40B4-BE49-F238E27FC236}">
                <a16:creationId xmlns:a16="http://schemas.microsoft.com/office/drawing/2014/main" id="{7BE996C6-2B72-482F-98CA-7CF5DCC275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6139" y="4895851"/>
            <a:ext cx="1587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" name="Line 25">
            <a:extLst>
              <a:ext uri="{FF2B5EF4-FFF2-40B4-BE49-F238E27FC236}">
                <a16:creationId xmlns:a16="http://schemas.microsoft.com/office/drawing/2014/main" id="{006C1DB7-7304-41F9-8E77-B2DCC83DE6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54689" y="4895851"/>
            <a:ext cx="3175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" name="Line 26">
            <a:extLst>
              <a:ext uri="{FF2B5EF4-FFF2-40B4-BE49-F238E27FC236}">
                <a16:creationId xmlns:a16="http://schemas.microsoft.com/office/drawing/2014/main" id="{2F68421C-1728-44B5-A872-62D18AD010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40539" y="4895851"/>
            <a:ext cx="1587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" name="Line 27">
            <a:extLst>
              <a:ext uri="{FF2B5EF4-FFF2-40B4-BE49-F238E27FC236}">
                <a16:creationId xmlns:a16="http://schemas.microsoft.com/office/drawing/2014/main" id="{D9199457-C85F-488D-A6EF-AC7A934B8C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27976" y="4895851"/>
            <a:ext cx="3175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" name="Line 28">
            <a:extLst>
              <a:ext uri="{FF2B5EF4-FFF2-40B4-BE49-F238E27FC236}">
                <a16:creationId xmlns:a16="http://schemas.microsoft.com/office/drawing/2014/main" id="{62A36F1B-3BD7-488F-AD92-432F4984A2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13825" y="4895851"/>
            <a:ext cx="1588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" name="Rectangle 29">
            <a:extLst>
              <a:ext uri="{FF2B5EF4-FFF2-40B4-BE49-F238E27FC236}">
                <a16:creationId xmlns:a16="http://schemas.microsoft.com/office/drawing/2014/main" id="{BE6F8848-E34C-44DA-884F-1008AB619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4843464"/>
            <a:ext cx="78548" cy="166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200" b="1">
                <a:solidFill>
                  <a:srgbClr val="000000"/>
                </a:solidFill>
              </a:rPr>
              <a:t>1</a:t>
            </a:r>
            <a:endParaRPr lang="en-US" sz="1200">
              <a:solidFill>
                <a:schemeClr val="bg2"/>
              </a:solidFill>
            </a:endParaRPr>
          </a:p>
        </p:txBody>
      </p:sp>
      <p:sp>
        <p:nvSpPr>
          <p:cNvPr id="44" name="Rectangle 30">
            <a:extLst>
              <a:ext uri="{FF2B5EF4-FFF2-40B4-BE49-F238E27FC236}">
                <a16:creationId xmlns:a16="http://schemas.microsoft.com/office/drawing/2014/main" id="{6F7C0029-02E2-42C4-872A-528EFD3EB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3930651"/>
            <a:ext cx="78548" cy="166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200" b="1">
                <a:solidFill>
                  <a:srgbClr val="000000"/>
                </a:solidFill>
              </a:rPr>
              <a:t>2</a:t>
            </a:r>
            <a:endParaRPr lang="en-US" sz="1200">
              <a:solidFill>
                <a:schemeClr val="bg2"/>
              </a:solidFill>
            </a:endParaRPr>
          </a:p>
        </p:txBody>
      </p:sp>
      <p:sp>
        <p:nvSpPr>
          <p:cNvPr id="45" name="Rectangle 31">
            <a:extLst>
              <a:ext uri="{FF2B5EF4-FFF2-40B4-BE49-F238E27FC236}">
                <a16:creationId xmlns:a16="http://schemas.microsoft.com/office/drawing/2014/main" id="{45C21567-D6FC-4DAF-BACA-6FB50B1D2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3022601"/>
            <a:ext cx="78548" cy="166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200" b="1">
                <a:solidFill>
                  <a:srgbClr val="000000"/>
                </a:solidFill>
              </a:rPr>
              <a:t>3</a:t>
            </a:r>
            <a:endParaRPr lang="en-US" sz="1200">
              <a:solidFill>
                <a:schemeClr val="bg2"/>
              </a:solidFill>
            </a:endParaRPr>
          </a:p>
        </p:txBody>
      </p:sp>
      <p:sp>
        <p:nvSpPr>
          <p:cNvPr id="46" name="Rectangle 32">
            <a:extLst>
              <a:ext uri="{FF2B5EF4-FFF2-40B4-BE49-F238E27FC236}">
                <a16:creationId xmlns:a16="http://schemas.microsoft.com/office/drawing/2014/main" id="{D887D579-1E04-480F-AE9D-74F07E51C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2108201"/>
            <a:ext cx="78548" cy="166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200" b="1">
                <a:solidFill>
                  <a:srgbClr val="000000"/>
                </a:solidFill>
              </a:rPr>
              <a:t>4</a:t>
            </a:r>
            <a:endParaRPr lang="en-US" sz="1200">
              <a:solidFill>
                <a:schemeClr val="bg2"/>
              </a:solidFill>
            </a:endParaRPr>
          </a:p>
        </p:txBody>
      </p:sp>
      <p:sp>
        <p:nvSpPr>
          <p:cNvPr id="47" name="Rectangle 33">
            <a:extLst>
              <a:ext uri="{FF2B5EF4-FFF2-40B4-BE49-F238E27FC236}">
                <a16:creationId xmlns:a16="http://schemas.microsoft.com/office/drawing/2014/main" id="{0651BAE0-6556-4557-BAAC-9F745941A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1193801"/>
            <a:ext cx="78548" cy="166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200" b="1">
                <a:solidFill>
                  <a:srgbClr val="000000"/>
                </a:solidFill>
              </a:rPr>
              <a:t>5</a:t>
            </a:r>
            <a:endParaRPr lang="en-US" sz="1200">
              <a:solidFill>
                <a:schemeClr val="bg2"/>
              </a:solidFill>
            </a:endParaRPr>
          </a:p>
        </p:txBody>
      </p:sp>
      <p:sp>
        <p:nvSpPr>
          <p:cNvPr id="48" name="Rectangle 34">
            <a:extLst>
              <a:ext uri="{FF2B5EF4-FFF2-40B4-BE49-F238E27FC236}">
                <a16:creationId xmlns:a16="http://schemas.microsoft.com/office/drawing/2014/main" id="{680CCB66-BD0E-4D4D-9C3B-35120FD0A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1850" y="4970464"/>
            <a:ext cx="91372" cy="193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400" b="1">
                <a:solidFill>
                  <a:srgbClr val="000000"/>
                </a:solidFill>
              </a:rPr>
              <a:t>1</a:t>
            </a:r>
            <a:endParaRPr lang="en-US" sz="1400">
              <a:solidFill>
                <a:schemeClr val="bg2"/>
              </a:solidFill>
            </a:endParaRPr>
          </a:p>
        </p:txBody>
      </p:sp>
      <p:sp>
        <p:nvSpPr>
          <p:cNvPr id="49" name="Rectangle 35">
            <a:extLst>
              <a:ext uri="{FF2B5EF4-FFF2-40B4-BE49-F238E27FC236}">
                <a16:creationId xmlns:a16="http://schemas.microsoft.com/office/drawing/2014/main" id="{0EF307AC-79D0-4AE3-92C2-FAD0F87CE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8" y="4970464"/>
            <a:ext cx="78548" cy="166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200" b="1">
                <a:solidFill>
                  <a:srgbClr val="000000"/>
                </a:solidFill>
              </a:rPr>
              <a:t>2</a:t>
            </a:r>
            <a:endParaRPr lang="en-US" sz="1200">
              <a:solidFill>
                <a:schemeClr val="bg2"/>
              </a:solidFill>
            </a:endParaRPr>
          </a:p>
        </p:txBody>
      </p:sp>
      <p:sp>
        <p:nvSpPr>
          <p:cNvPr id="50" name="Rectangle 36">
            <a:extLst>
              <a:ext uri="{FF2B5EF4-FFF2-40B4-BE49-F238E27FC236}">
                <a16:creationId xmlns:a16="http://schemas.microsoft.com/office/drawing/2014/main" id="{926B60DF-0844-403C-8305-421D8F741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5138" y="4970464"/>
            <a:ext cx="78548" cy="166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200" b="1">
                <a:solidFill>
                  <a:srgbClr val="000000"/>
                </a:solidFill>
              </a:rPr>
              <a:t>3</a:t>
            </a:r>
            <a:endParaRPr lang="en-US" sz="1200">
              <a:solidFill>
                <a:schemeClr val="bg2"/>
              </a:solidFill>
            </a:endParaRPr>
          </a:p>
        </p:txBody>
      </p:sp>
      <p:sp>
        <p:nvSpPr>
          <p:cNvPr id="51" name="Rectangle 37">
            <a:extLst>
              <a:ext uri="{FF2B5EF4-FFF2-40B4-BE49-F238E27FC236}">
                <a16:creationId xmlns:a16="http://schemas.microsoft.com/office/drawing/2014/main" id="{3CB220B9-5109-4E11-A2B7-5637340F2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2575" y="4970464"/>
            <a:ext cx="78548" cy="166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200" b="1">
                <a:solidFill>
                  <a:srgbClr val="000000"/>
                </a:solidFill>
              </a:rPr>
              <a:t>4</a:t>
            </a:r>
            <a:endParaRPr lang="en-US" sz="1200">
              <a:solidFill>
                <a:schemeClr val="bg2"/>
              </a:solidFill>
            </a:endParaRPr>
          </a:p>
        </p:txBody>
      </p:sp>
      <p:sp>
        <p:nvSpPr>
          <p:cNvPr id="52" name="Rectangle 38">
            <a:extLst>
              <a:ext uri="{FF2B5EF4-FFF2-40B4-BE49-F238E27FC236}">
                <a16:creationId xmlns:a16="http://schemas.microsoft.com/office/drawing/2014/main" id="{08ADC119-A5A4-4587-A716-186C6904E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8425" y="4970464"/>
            <a:ext cx="78548" cy="166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200" b="1">
                <a:solidFill>
                  <a:srgbClr val="000000"/>
                </a:solidFill>
              </a:rPr>
              <a:t>5</a:t>
            </a:r>
            <a:endParaRPr lang="en-US" sz="1200">
              <a:solidFill>
                <a:schemeClr val="bg2"/>
              </a:solidFill>
            </a:endParaRPr>
          </a:p>
        </p:txBody>
      </p:sp>
      <p:sp>
        <p:nvSpPr>
          <p:cNvPr id="53" name="Rectangle 39">
            <a:extLst>
              <a:ext uri="{FF2B5EF4-FFF2-40B4-BE49-F238E27FC236}">
                <a16:creationId xmlns:a16="http://schemas.microsoft.com/office/drawing/2014/main" id="{6304E3E5-7D72-4488-95A4-F8E2F8999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6189" y="5141914"/>
            <a:ext cx="860685" cy="193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400" b="1">
                <a:solidFill>
                  <a:srgbClr val="000000"/>
                </a:solidFill>
              </a:rPr>
              <a:t>Importance</a:t>
            </a:r>
            <a:endParaRPr lang="en-US" sz="1400">
              <a:solidFill>
                <a:schemeClr val="bg2"/>
              </a:solidFill>
            </a:endParaRPr>
          </a:p>
        </p:txBody>
      </p:sp>
      <p:sp>
        <p:nvSpPr>
          <p:cNvPr id="54" name="Rectangle 40">
            <a:extLst>
              <a:ext uri="{FF2B5EF4-FFF2-40B4-BE49-F238E27FC236}">
                <a16:creationId xmlns:a16="http://schemas.microsoft.com/office/drawing/2014/main" id="{C7B73927-F6DC-4267-B5DD-FE56B2AB2216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950859" y="3061383"/>
            <a:ext cx="745397" cy="193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90000"/>
              </a:lnSpc>
            </a:pPr>
            <a:r>
              <a:rPr lang="en-US" sz="1400" b="1">
                <a:solidFill>
                  <a:srgbClr val="000000"/>
                </a:solidFill>
              </a:rPr>
              <a:t>Capability</a:t>
            </a:r>
            <a:endParaRPr lang="en-US" sz="1400">
              <a:solidFill>
                <a:schemeClr val="bg2"/>
              </a:solidFill>
            </a:endParaRPr>
          </a:p>
        </p:txBody>
      </p:sp>
      <p:sp>
        <p:nvSpPr>
          <p:cNvPr id="55" name="Rectangle 41">
            <a:extLst>
              <a:ext uri="{FF2B5EF4-FFF2-40B4-BE49-F238E27FC236}">
                <a16:creationId xmlns:a16="http://schemas.microsoft.com/office/drawing/2014/main" id="{26674AA7-3BC0-4ABD-ACC3-A21AF3BF5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836" y="5748487"/>
            <a:ext cx="4906963" cy="1008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Ctr="1"/>
          <a:lstStyle/>
          <a:p>
            <a:pPr eaLnBrk="0" hangingPunct="0">
              <a:spcBef>
                <a:spcPct val="60000"/>
              </a:spcBef>
              <a:buClr>
                <a:srgbClr val="000080"/>
              </a:buClr>
              <a:buSzPct val="85000"/>
              <a:buFont typeface="Wingdings" pitchFamily="2" charset="2"/>
              <a:buNone/>
            </a:pPr>
            <a:r>
              <a:rPr lang="en-US" dirty="0"/>
              <a:t>Degree to which influences in the business</a:t>
            </a:r>
            <a:br>
              <a:rPr lang="en-US" dirty="0"/>
            </a:br>
            <a:r>
              <a:rPr lang="en-US" dirty="0"/>
              <a:t>mean that the topic will have an impact on IT’s ability to deliver</a:t>
            </a:r>
          </a:p>
        </p:txBody>
      </p:sp>
      <p:sp>
        <p:nvSpPr>
          <p:cNvPr id="56" name="Line 42">
            <a:extLst>
              <a:ext uri="{FF2B5EF4-FFF2-40B4-BE49-F238E27FC236}">
                <a16:creationId xmlns:a16="http://schemas.microsoft.com/office/drawing/2014/main" id="{E1E3A052-1B8C-4F4B-85C6-920EAEA0A7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3125" y="1233488"/>
            <a:ext cx="3157538" cy="2741612"/>
          </a:xfrm>
          <a:prstGeom prst="line">
            <a:avLst/>
          </a:prstGeom>
          <a:noFill/>
          <a:ln w="28575">
            <a:solidFill>
              <a:srgbClr val="68820B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7" name="Rectangle 51">
            <a:extLst>
              <a:ext uri="{FF2B5EF4-FFF2-40B4-BE49-F238E27FC236}">
                <a16:creationId xmlns:a16="http://schemas.microsoft.com/office/drawing/2014/main" id="{B1257C64-90AB-4294-AEF3-04444EBEF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2588" y="5972175"/>
            <a:ext cx="1893888" cy="3667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60000"/>
              </a:spcBef>
              <a:buClr>
                <a:srgbClr val="000080"/>
              </a:buClr>
              <a:buSzPct val="85000"/>
              <a:buFont typeface="Wingdings" pitchFamily="2" charset="2"/>
              <a:buNone/>
            </a:pPr>
            <a:r>
              <a:rPr lang="en-US" b="1" dirty="0">
                <a:solidFill>
                  <a:schemeClr val="tx2"/>
                </a:solidFill>
              </a:rPr>
              <a:t>“</a:t>
            </a:r>
            <a:r>
              <a:rPr lang="en-US" sz="1600" b="1" i="1" dirty="0">
                <a:solidFill>
                  <a:schemeClr val="tx2"/>
                </a:solidFill>
              </a:rPr>
              <a:t>Importance</a:t>
            </a:r>
            <a:r>
              <a:rPr lang="en-US" b="1" dirty="0">
                <a:solidFill>
                  <a:schemeClr val="tx2"/>
                </a:solidFill>
              </a:rPr>
              <a:t>”</a:t>
            </a:r>
          </a:p>
        </p:txBody>
      </p:sp>
      <p:sp>
        <p:nvSpPr>
          <p:cNvPr id="58" name="Line 53">
            <a:extLst>
              <a:ext uri="{FF2B5EF4-FFF2-40B4-BE49-F238E27FC236}">
                <a16:creationId xmlns:a16="http://schemas.microsoft.com/office/drawing/2014/main" id="{5984AD9C-F16D-4B8B-811A-F86B2FEFEC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2033588"/>
            <a:ext cx="3235325" cy="2874962"/>
          </a:xfrm>
          <a:prstGeom prst="line">
            <a:avLst/>
          </a:prstGeom>
          <a:noFill/>
          <a:ln w="28575">
            <a:solidFill>
              <a:srgbClr val="68820B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9" name="Text Box 60">
            <a:extLst>
              <a:ext uri="{FF2B5EF4-FFF2-40B4-BE49-F238E27FC236}">
                <a16:creationId xmlns:a16="http://schemas.microsoft.com/office/drawing/2014/main" id="{7A88D684-A0E1-40A7-9299-A6B6078097D4}"/>
              </a:ext>
            </a:extLst>
          </p:cNvPr>
          <p:cNvSpPr txBox="1">
            <a:spLocks noChangeArrowheads="1"/>
          </p:cNvSpPr>
          <p:nvPr/>
        </p:nvSpPr>
        <p:spPr bwMode="auto">
          <a:xfrm rot="-2540169">
            <a:off x="4766789" y="2833915"/>
            <a:ext cx="4241161" cy="215444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en-US" sz="1400" b="1" dirty="0">
                <a:sym typeface="Wingdings" pitchFamily="2" charset="2"/>
              </a:rPr>
              <a:t>  </a:t>
            </a:r>
            <a:r>
              <a:rPr lang="en-US" sz="1400" b="1" dirty="0"/>
              <a:t>Capability aligned to the importance to the business</a:t>
            </a:r>
          </a:p>
        </p:txBody>
      </p:sp>
      <p:sp>
        <p:nvSpPr>
          <p:cNvPr id="60" name="Text Box 61">
            <a:extLst>
              <a:ext uri="{FF2B5EF4-FFF2-40B4-BE49-F238E27FC236}">
                <a16:creationId xmlns:a16="http://schemas.microsoft.com/office/drawing/2014/main" id="{E7B83DE0-1B5F-46A2-A2B5-4F4271D49D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5300" y="4198938"/>
            <a:ext cx="2509838" cy="430887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r>
              <a:rPr lang="en-US" sz="1400" b="1" dirty="0">
                <a:solidFill>
                  <a:srgbClr val="B21107"/>
                </a:solidFill>
                <a:sym typeface="Wingdings" pitchFamily="2" charset="2"/>
              </a:rPr>
              <a:t> </a:t>
            </a:r>
            <a:r>
              <a:rPr lang="en-US" sz="1400" b="1" dirty="0">
                <a:solidFill>
                  <a:srgbClr val="B21107"/>
                </a:solidFill>
              </a:rPr>
              <a:t>Capability insufficient to support the business</a:t>
            </a:r>
          </a:p>
        </p:txBody>
      </p:sp>
      <p:sp>
        <p:nvSpPr>
          <p:cNvPr id="61" name="Text Box 62">
            <a:extLst>
              <a:ext uri="{FF2B5EF4-FFF2-40B4-BE49-F238E27FC236}">
                <a16:creationId xmlns:a16="http://schemas.microsoft.com/office/drawing/2014/main" id="{411FAB0E-5D67-45A9-A0A9-4B108FE5E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8075" y="1343025"/>
            <a:ext cx="2509838" cy="430887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r>
              <a:rPr lang="en-US" sz="1400" b="1" dirty="0">
                <a:solidFill>
                  <a:schemeClr val="accent2">
                    <a:lumMod val="50000"/>
                  </a:schemeClr>
                </a:solidFill>
                <a:sym typeface="Wingdings" pitchFamily="2" charset="2"/>
              </a:rPr>
              <a:t> </a:t>
            </a:r>
            <a:r>
              <a:rPr lang="en-US" sz="1400" b="1" dirty="0">
                <a:solidFill>
                  <a:schemeClr val="accent2">
                    <a:lumMod val="50000"/>
                  </a:schemeClr>
                </a:solidFill>
              </a:rPr>
              <a:t>Capability too high to support the business</a:t>
            </a:r>
          </a:p>
        </p:txBody>
      </p:sp>
    </p:spTree>
    <p:extLst>
      <p:ext uri="{BB962C8B-B14F-4D97-AF65-F5344CB8AC3E}">
        <p14:creationId xmlns:p14="http://schemas.microsoft.com/office/powerpoint/2010/main" val="32900847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90C136-C413-4AAD-9749-60CA783F55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IT Governance Principles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72F3424-57EB-4391-9CA6-D98F35748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9426" y="1516802"/>
            <a:ext cx="5291616" cy="4416425"/>
          </a:xfrm>
          <a:prstGeom prst="rect">
            <a:avLst/>
          </a:prstGeom>
          <a:solidFill>
            <a:srgbClr val="EAEAEA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sp>
        <p:nvSpPr>
          <p:cNvPr id="5" name="AutoShape 6">
            <a:extLst>
              <a:ext uri="{FF2B5EF4-FFF2-40B4-BE49-F238E27FC236}">
                <a16:creationId xmlns:a16="http://schemas.microsoft.com/office/drawing/2014/main" id="{D5B73D40-110B-4DF1-B190-22742CCDE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4508" y="2327438"/>
            <a:ext cx="2155487" cy="1892167"/>
          </a:xfrm>
          <a:prstGeom prst="roundRect">
            <a:avLst>
              <a:gd name="adj" fmla="val 11792"/>
            </a:avLst>
          </a:prstGeom>
          <a:solidFill>
            <a:srgbClr val="FFB469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grpSp>
        <p:nvGrpSpPr>
          <p:cNvPr id="6" name="Group 7">
            <a:extLst>
              <a:ext uri="{FF2B5EF4-FFF2-40B4-BE49-F238E27FC236}">
                <a16:creationId xmlns:a16="http://schemas.microsoft.com/office/drawing/2014/main" id="{EAB53C40-9938-4A24-BAB5-566C867A6643}"/>
              </a:ext>
            </a:extLst>
          </p:cNvPr>
          <p:cNvGrpSpPr>
            <a:grpSpLocks/>
          </p:cNvGrpSpPr>
          <p:nvPr/>
        </p:nvGrpSpPr>
        <p:grpSpPr bwMode="auto">
          <a:xfrm>
            <a:off x="1690663" y="3125759"/>
            <a:ext cx="2159333" cy="1184144"/>
            <a:chOff x="3320" y="3444"/>
            <a:chExt cx="1123" cy="577"/>
          </a:xfrm>
        </p:grpSpPr>
        <p:sp>
          <p:nvSpPr>
            <p:cNvPr id="48" name="AutoShape 8">
              <a:extLst>
                <a:ext uri="{FF2B5EF4-FFF2-40B4-BE49-F238E27FC236}">
                  <a16:creationId xmlns:a16="http://schemas.microsoft.com/office/drawing/2014/main" id="{B809DD4B-C809-42FE-8EEB-BD1344880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" y="3448"/>
              <a:ext cx="1122" cy="573"/>
            </a:xfrm>
            <a:prstGeom prst="roundRect">
              <a:avLst>
                <a:gd name="adj" fmla="val 14708"/>
              </a:avLst>
            </a:prstGeom>
            <a:solidFill>
              <a:srgbClr val="FFD1A3"/>
            </a:solidFill>
            <a:ln w="9525" algn="ctr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id-ID"/>
            </a:p>
          </p:txBody>
        </p:sp>
        <p:sp>
          <p:nvSpPr>
            <p:cNvPr id="49" name="Rectangle 9">
              <a:extLst>
                <a:ext uri="{FF2B5EF4-FFF2-40B4-BE49-F238E27FC236}">
                  <a16:creationId xmlns:a16="http://schemas.microsoft.com/office/drawing/2014/main" id="{88F7C646-C78B-4EA3-B3DE-A4E690E6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3444"/>
              <a:ext cx="1123" cy="165"/>
            </a:xfrm>
            <a:prstGeom prst="rect">
              <a:avLst/>
            </a:prstGeom>
            <a:solidFill>
              <a:srgbClr val="FFD1A3"/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id-ID"/>
            </a:p>
          </p:txBody>
        </p:sp>
      </p:grpSp>
      <p:sp>
        <p:nvSpPr>
          <p:cNvPr id="7" name="Text Box 10">
            <a:extLst>
              <a:ext uri="{FF2B5EF4-FFF2-40B4-BE49-F238E27FC236}">
                <a16:creationId xmlns:a16="http://schemas.microsoft.com/office/drawing/2014/main" id="{BF7720D3-53C9-424E-857F-72796F423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8740" y="2460833"/>
            <a:ext cx="2122799" cy="5848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600" b="1" dirty="0">
                <a:latin typeface="Arial" charset="0"/>
                <a:cs typeface="Arial" charset="0"/>
              </a:rPr>
              <a:t>Business Strategy</a:t>
            </a:r>
          </a:p>
          <a:p>
            <a:pPr algn="ctr"/>
            <a:r>
              <a:rPr lang="en-US" sz="1600" b="1" dirty="0" err="1">
                <a:latin typeface="Arial" charset="0"/>
                <a:cs typeface="Arial" charset="0"/>
              </a:rPr>
              <a:t>Biofarma</a:t>
            </a:r>
            <a:endParaRPr lang="en-US" sz="1600" b="1" dirty="0">
              <a:latin typeface="Arial" charset="0"/>
              <a:cs typeface="Arial" charset="0"/>
            </a:endParaRPr>
          </a:p>
        </p:txBody>
      </p:sp>
      <p:sp>
        <p:nvSpPr>
          <p:cNvPr id="8" name="Oval 11">
            <a:extLst>
              <a:ext uri="{FF2B5EF4-FFF2-40B4-BE49-F238E27FC236}">
                <a16:creationId xmlns:a16="http://schemas.microsoft.com/office/drawing/2014/main" id="{8E42AFF8-214B-4DDF-AF52-43B257E47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2102" y="3281730"/>
            <a:ext cx="588385" cy="297575"/>
          </a:xfrm>
          <a:prstGeom prst="ellipse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sp>
        <p:nvSpPr>
          <p:cNvPr id="9" name="Oval 12">
            <a:extLst>
              <a:ext uri="{FF2B5EF4-FFF2-40B4-BE49-F238E27FC236}">
                <a16:creationId xmlns:a16="http://schemas.microsoft.com/office/drawing/2014/main" id="{E6808D2C-FD6A-4DEB-BA2B-1D6ED03A1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6013" y="3848149"/>
            <a:ext cx="588385" cy="297575"/>
          </a:xfrm>
          <a:prstGeom prst="ellipse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sp>
        <p:nvSpPr>
          <p:cNvPr id="10" name="Oval 13">
            <a:extLst>
              <a:ext uri="{FF2B5EF4-FFF2-40B4-BE49-F238E27FC236}">
                <a16:creationId xmlns:a16="http://schemas.microsoft.com/office/drawing/2014/main" id="{F7311335-9D41-4ADE-966D-FF108B429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265" y="3848149"/>
            <a:ext cx="588385" cy="297575"/>
          </a:xfrm>
          <a:prstGeom prst="ellipse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grpSp>
        <p:nvGrpSpPr>
          <p:cNvPr id="11" name="Group 14">
            <a:extLst>
              <a:ext uri="{FF2B5EF4-FFF2-40B4-BE49-F238E27FC236}">
                <a16:creationId xmlns:a16="http://schemas.microsoft.com/office/drawing/2014/main" id="{CA33B054-066F-4A78-B4EE-2CAA4770BFAF}"/>
              </a:ext>
            </a:extLst>
          </p:cNvPr>
          <p:cNvGrpSpPr>
            <a:grpSpLocks/>
          </p:cNvGrpSpPr>
          <p:nvPr/>
        </p:nvGrpSpPr>
        <p:grpSpPr bwMode="auto">
          <a:xfrm>
            <a:off x="5370951" y="3115497"/>
            <a:ext cx="1655553" cy="2665862"/>
            <a:chOff x="2410" y="2299"/>
            <a:chExt cx="861" cy="1299"/>
          </a:xfrm>
        </p:grpSpPr>
        <p:sp>
          <p:nvSpPr>
            <p:cNvPr id="43" name="Rectangle 15">
              <a:extLst>
                <a:ext uri="{FF2B5EF4-FFF2-40B4-BE49-F238E27FC236}">
                  <a16:creationId xmlns:a16="http://schemas.microsoft.com/office/drawing/2014/main" id="{501959A2-20E3-42E9-AC8A-7C8B5C16B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299"/>
              <a:ext cx="360" cy="790"/>
            </a:xfrm>
            <a:prstGeom prst="rect">
              <a:avLst/>
            </a:prstGeom>
            <a:solidFill>
              <a:srgbClr val="FFEE89"/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id-ID"/>
            </a:p>
          </p:txBody>
        </p:sp>
        <p:sp>
          <p:nvSpPr>
            <p:cNvPr id="44" name="Oval 16">
              <a:extLst>
                <a:ext uri="{FF2B5EF4-FFF2-40B4-BE49-F238E27FC236}">
                  <a16:creationId xmlns:a16="http://schemas.microsoft.com/office/drawing/2014/main" id="{8E661D9F-50AE-43A2-9616-8654054D0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2557"/>
              <a:ext cx="288" cy="288"/>
            </a:xfrm>
            <a:prstGeom prst="ellipse">
              <a:avLst/>
            </a:prstGeom>
            <a:solidFill>
              <a:schemeClr val="bg1"/>
            </a:solidFill>
            <a:ln w="12700" algn="ctr">
              <a:solidFill>
                <a:srgbClr val="CC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id-ID"/>
            </a:p>
          </p:txBody>
        </p:sp>
        <p:sp>
          <p:nvSpPr>
            <p:cNvPr id="45" name="Text Box 17">
              <a:extLst>
                <a:ext uri="{FF2B5EF4-FFF2-40B4-BE49-F238E27FC236}">
                  <a16:creationId xmlns:a16="http://schemas.microsoft.com/office/drawing/2014/main" id="{CE1F7F00-9BE0-4847-8EAD-9BAE3EA6FA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0" y="3283"/>
              <a:ext cx="861" cy="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>
                  <a:latin typeface="Arial" charset="0"/>
                  <a:cs typeface="Arial" charset="0"/>
                </a:rPr>
                <a:t>Information </a:t>
              </a:r>
              <a:br>
                <a:rPr lang="en-US">
                  <a:latin typeface="Arial" charset="0"/>
                  <a:cs typeface="Arial" charset="0"/>
                </a:rPr>
              </a:br>
              <a:r>
                <a:rPr lang="en-US">
                  <a:latin typeface="Arial" charset="0"/>
                  <a:cs typeface="Arial" charset="0"/>
                </a:rPr>
                <a:t>Criteria</a:t>
              </a:r>
            </a:p>
          </p:txBody>
        </p:sp>
        <p:sp>
          <p:nvSpPr>
            <p:cNvPr id="46" name="Rectangle 18">
              <a:extLst>
                <a:ext uri="{FF2B5EF4-FFF2-40B4-BE49-F238E27FC236}">
                  <a16:creationId xmlns:a16="http://schemas.microsoft.com/office/drawing/2014/main" id="{6C6DBF55-5B0B-472A-A5F6-97F60F46C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2665"/>
              <a:ext cx="56" cy="149"/>
            </a:xfrm>
            <a:prstGeom prst="rect">
              <a:avLst/>
            </a:prstGeom>
            <a:solidFill>
              <a:srgbClr val="CC3300"/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id-ID"/>
            </a:p>
          </p:txBody>
        </p:sp>
        <p:sp>
          <p:nvSpPr>
            <p:cNvPr id="47" name="Rectangle 19">
              <a:extLst>
                <a:ext uri="{FF2B5EF4-FFF2-40B4-BE49-F238E27FC236}">
                  <a16:creationId xmlns:a16="http://schemas.microsoft.com/office/drawing/2014/main" id="{F6F5A49F-6F97-4D34-8C55-98B52FD9A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2600"/>
              <a:ext cx="56" cy="46"/>
            </a:xfrm>
            <a:prstGeom prst="rect">
              <a:avLst/>
            </a:prstGeom>
            <a:solidFill>
              <a:srgbClr val="CC3300"/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id-ID"/>
            </a:p>
          </p:txBody>
        </p:sp>
      </p:grpSp>
      <p:grpSp>
        <p:nvGrpSpPr>
          <p:cNvPr id="12" name="Group 20">
            <a:extLst>
              <a:ext uri="{FF2B5EF4-FFF2-40B4-BE49-F238E27FC236}">
                <a16:creationId xmlns:a16="http://schemas.microsoft.com/office/drawing/2014/main" id="{A77C2E74-0E6A-4659-AB3D-F02ABD078EA7}"/>
              </a:ext>
            </a:extLst>
          </p:cNvPr>
          <p:cNvGrpSpPr>
            <a:grpSpLocks/>
          </p:cNvGrpSpPr>
          <p:nvPr/>
        </p:nvGrpSpPr>
        <p:grpSpPr bwMode="auto">
          <a:xfrm>
            <a:off x="7797557" y="1738443"/>
            <a:ext cx="2168947" cy="1680786"/>
            <a:chOff x="4464" y="3204"/>
            <a:chExt cx="1128" cy="819"/>
          </a:xfrm>
        </p:grpSpPr>
        <p:sp>
          <p:nvSpPr>
            <p:cNvPr id="37" name="AutoShape 21">
              <a:extLst>
                <a:ext uri="{FF2B5EF4-FFF2-40B4-BE49-F238E27FC236}">
                  <a16:creationId xmlns:a16="http://schemas.microsoft.com/office/drawing/2014/main" id="{D592C8CD-A169-4B3A-B072-0F41C5791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1" y="3204"/>
              <a:ext cx="1121" cy="771"/>
            </a:xfrm>
            <a:prstGeom prst="roundRect">
              <a:avLst>
                <a:gd name="adj" fmla="val 11792"/>
              </a:avLst>
            </a:prstGeom>
            <a:solidFill>
              <a:srgbClr val="8ACC8A"/>
            </a:solidFill>
            <a:ln w="9525" algn="ctr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id-ID"/>
            </a:p>
          </p:txBody>
        </p:sp>
        <p:grpSp>
          <p:nvGrpSpPr>
            <p:cNvPr id="38" name="Group 22">
              <a:extLst>
                <a:ext uri="{FF2B5EF4-FFF2-40B4-BE49-F238E27FC236}">
                  <a16:creationId xmlns:a16="http://schemas.microsoft.com/office/drawing/2014/main" id="{D382B0C0-BF51-4611-9421-BDE7A484D7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9" y="3446"/>
              <a:ext cx="1123" cy="577"/>
              <a:chOff x="4469" y="3446"/>
              <a:chExt cx="1123" cy="577"/>
            </a:xfrm>
          </p:grpSpPr>
          <p:sp>
            <p:nvSpPr>
              <p:cNvPr id="41" name="AutoShape 23">
                <a:extLst>
                  <a:ext uri="{FF2B5EF4-FFF2-40B4-BE49-F238E27FC236}">
                    <a16:creationId xmlns:a16="http://schemas.microsoft.com/office/drawing/2014/main" id="{328A2F64-DA0E-46E9-AAD4-C79B3705E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3450"/>
                <a:ext cx="1122" cy="573"/>
              </a:xfrm>
              <a:prstGeom prst="roundRect">
                <a:avLst>
                  <a:gd name="adj" fmla="val 14708"/>
                </a:avLst>
              </a:prstGeom>
              <a:solidFill>
                <a:srgbClr val="D5FFD5"/>
              </a:solidFill>
              <a:ln w="9525" algn="ctr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id-ID"/>
              </a:p>
            </p:txBody>
          </p:sp>
          <p:sp>
            <p:nvSpPr>
              <p:cNvPr id="42" name="Rectangle 24">
                <a:extLst>
                  <a:ext uri="{FF2B5EF4-FFF2-40B4-BE49-F238E27FC236}">
                    <a16:creationId xmlns:a16="http://schemas.microsoft.com/office/drawing/2014/main" id="{C80646C6-1C2C-4DE0-9D1A-F9A078E8B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9" y="3446"/>
                <a:ext cx="1123" cy="165"/>
              </a:xfrm>
              <a:prstGeom prst="rect">
                <a:avLst/>
              </a:prstGeom>
              <a:solidFill>
                <a:srgbClr val="D5FFD5"/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id-ID"/>
              </a:p>
            </p:txBody>
          </p:sp>
        </p:grpSp>
        <p:sp>
          <p:nvSpPr>
            <p:cNvPr id="39" name="Text Box 25">
              <a:extLst>
                <a:ext uri="{FF2B5EF4-FFF2-40B4-BE49-F238E27FC236}">
                  <a16:creationId xmlns:a16="http://schemas.microsoft.com/office/drawing/2014/main" id="{A1DA923A-40EA-4FEC-966C-CBA5E5978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4" y="3235"/>
              <a:ext cx="1104" cy="1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600" b="1">
                  <a:latin typeface="Arial" charset="0"/>
                  <a:cs typeface="Arial" charset="0"/>
                </a:rPr>
                <a:t>IT Resources</a:t>
              </a:r>
            </a:p>
          </p:txBody>
        </p:sp>
        <p:pic>
          <p:nvPicPr>
            <p:cNvPr id="40" name="Picture 26" descr="resource">
              <a:extLst>
                <a:ext uri="{FF2B5EF4-FFF2-40B4-BE49-F238E27FC236}">
                  <a16:creationId xmlns:a16="http://schemas.microsoft.com/office/drawing/2014/main" id="{90F1B04C-7DDF-4337-B111-853B613D79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731" y="3491"/>
              <a:ext cx="576" cy="4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13" name="AutoShape 27">
            <a:extLst>
              <a:ext uri="{FF2B5EF4-FFF2-40B4-BE49-F238E27FC236}">
                <a16:creationId xmlns:a16="http://schemas.microsoft.com/office/drawing/2014/main" id="{076555A2-FB4E-4AF3-BCA0-44A2A4E03B29}"/>
              </a:ext>
            </a:extLst>
          </p:cNvPr>
          <p:cNvCxnSpPr>
            <a:cxnSpLocks noChangeShapeType="1"/>
            <a:stCxn id="43" idx="0"/>
            <a:endCxn id="41" idx="1"/>
          </p:cNvCxnSpPr>
          <p:nvPr/>
        </p:nvCxnSpPr>
        <p:spPr bwMode="auto">
          <a:xfrm rot="16200000">
            <a:off x="6813755" y="2120159"/>
            <a:ext cx="283209" cy="1707469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4" name="AutoShape 28">
            <a:extLst>
              <a:ext uri="{FF2B5EF4-FFF2-40B4-BE49-F238E27FC236}">
                <a16:creationId xmlns:a16="http://schemas.microsoft.com/office/drawing/2014/main" id="{A61168E4-809C-4793-B907-75EA2BF66A8E}"/>
              </a:ext>
            </a:extLst>
          </p:cNvPr>
          <p:cNvCxnSpPr>
            <a:cxnSpLocks noChangeShapeType="1"/>
            <a:stCxn id="41" idx="3"/>
            <a:endCxn id="35" idx="3"/>
          </p:cNvCxnSpPr>
          <p:nvPr/>
        </p:nvCxnSpPr>
        <p:spPr bwMode="auto">
          <a:xfrm flipH="1">
            <a:off x="9956889" y="2832289"/>
            <a:ext cx="9614" cy="2247205"/>
          </a:xfrm>
          <a:prstGeom prst="bentConnector3">
            <a:avLst>
              <a:gd name="adj1" fmla="val -2880000"/>
            </a:avLst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5" name="AutoShape 29">
            <a:extLst>
              <a:ext uri="{FF2B5EF4-FFF2-40B4-BE49-F238E27FC236}">
                <a16:creationId xmlns:a16="http://schemas.microsoft.com/office/drawing/2014/main" id="{8631B438-AA0A-47E1-B0AA-A82C6F7A0B6D}"/>
              </a:ext>
            </a:extLst>
          </p:cNvPr>
          <p:cNvCxnSpPr>
            <a:cxnSpLocks noChangeShapeType="1"/>
            <a:stCxn id="35" idx="1"/>
            <a:endCxn id="43" idx="2"/>
          </p:cNvCxnSpPr>
          <p:nvPr/>
        </p:nvCxnSpPr>
        <p:spPr bwMode="auto">
          <a:xfrm rot="10800000">
            <a:off x="6101625" y="4736769"/>
            <a:ext cx="1697855" cy="342724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6" name="AutoShape 30">
            <a:extLst>
              <a:ext uri="{FF2B5EF4-FFF2-40B4-BE49-F238E27FC236}">
                <a16:creationId xmlns:a16="http://schemas.microsoft.com/office/drawing/2014/main" id="{CD2E5ACA-356F-47DB-8562-CF552DCE00B8}"/>
              </a:ext>
            </a:extLst>
          </p:cNvPr>
          <p:cNvCxnSpPr>
            <a:cxnSpLocks noChangeShapeType="1"/>
            <a:stCxn id="4" idx="1"/>
            <a:endCxn id="48" idx="3"/>
          </p:cNvCxnSpPr>
          <p:nvPr/>
        </p:nvCxnSpPr>
        <p:spPr bwMode="auto">
          <a:xfrm flipH="1" flipV="1">
            <a:off x="3849996" y="3722961"/>
            <a:ext cx="1409431" cy="2052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sp>
        <p:nvSpPr>
          <p:cNvPr id="17" name="AutoShape 31">
            <a:extLst>
              <a:ext uri="{FF2B5EF4-FFF2-40B4-BE49-F238E27FC236}">
                <a16:creationId xmlns:a16="http://schemas.microsoft.com/office/drawing/2014/main" id="{11FB10D6-6481-4822-B10E-015F95200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1402" y="3985649"/>
            <a:ext cx="2155487" cy="1582279"/>
          </a:xfrm>
          <a:prstGeom prst="roundRect">
            <a:avLst>
              <a:gd name="adj" fmla="val 11792"/>
            </a:avLst>
          </a:prstGeom>
          <a:solidFill>
            <a:srgbClr val="E49FE9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grpSp>
        <p:nvGrpSpPr>
          <p:cNvPr id="18" name="Group 32">
            <a:extLst>
              <a:ext uri="{FF2B5EF4-FFF2-40B4-BE49-F238E27FC236}">
                <a16:creationId xmlns:a16="http://schemas.microsoft.com/office/drawing/2014/main" id="{B59991C6-4CDE-4F87-87C0-746033F28AA5}"/>
              </a:ext>
            </a:extLst>
          </p:cNvPr>
          <p:cNvGrpSpPr>
            <a:grpSpLocks/>
          </p:cNvGrpSpPr>
          <p:nvPr/>
        </p:nvGrpSpPr>
        <p:grpSpPr bwMode="auto">
          <a:xfrm>
            <a:off x="7797557" y="4482291"/>
            <a:ext cx="2159333" cy="1184144"/>
            <a:chOff x="3320" y="3444"/>
            <a:chExt cx="1123" cy="577"/>
          </a:xfrm>
        </p:grpSpPr>
        <p:sp>
          <p:nvSpPr>
            <p:cNvPr id="35" name="AutoShape 33">
              <a:extLst>
                <a:ext uri="{FF2B5EF4-FFF2-40B4-BE49-F238E27FC236}">
                  <a16:creationId xmlns:a16="http://schemas.microsoft.com/office/drawing/2014/main" id="{4B1B4942-C54E-4BA2-9D02-DADE2B843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" y="3448"/>
              <a:ext cx="1122" cy="573"/>
            </a:xfrm>
            <a:prstGeom prst="roundRect">
              <a:avLst>
                <a:gd name="adj" fmla="val 14708"/>
              </a:avLst>
            </a:prstGeom>
            <a:solidFill>
              <a:srgbClr val="FFCDF4"/>
            </a:solidFill>
            <a:ln w="9525" algn="ctr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id-ID"/>
            </a:p>
          </p:txBody>
        </p:sp>
        <p:sp>
          <p:nvSpPr>
            <p:cNvPr id="36" name="Rectangle 34">
              <a:extLst>
                <a:ext uri="{FF2B5EF4-FFF2-40B4-BE49-F238E27FC236}">
                  <a16:creationId xmlns:a16="http://schemas.microsoft.com/office/drawing/2014/main" id="{FF583DCF-64D4-4C32-A3F6-CA2462868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3444"/>
              <a:ext cx="1123" cy="165"/>
            </a:xfrm>
            <a:prstGeom prst="rect">
              <a:avLst/>
            </a:prstGeom>
            <a:solidFill>
              <a:srgbClr val="FFCDF4"/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id-ID"/>
            </a:p>
          </p:txBody>
        </p:sp>
      </p:grpSp>
      <p:sp>
        <p:nvSpPr>
          <p:cNvPr id="19" name="Text Box 35">
            <a:extLst>
              <a:ext uri="{FF2B5EF4-FFF2-40B4-BE49-F238E27FC236}">
                <a16:creationId xmlns:a16="http://schemas.microsoft.com/office/drawing/2014/main" id="{D74FB216-C5EA-4A9F-BC7D-10CE60EA9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39859" y="4063633"/>
            <a:ext cx="2122799" cy="338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latin typeface="Arial" charset="0"/>
                <a:cs typeface="Arial" charset="0"/>
              </a:rPr>
              <a:t>IT Processes</a:t>
            </a:r>
          </a:p>
        </p:txBody>
      </p:sp>
      <p:sp>
        <p:nvSpPr>
          <p:cNvPr id="20" name="Line 36">
            <a:extLst>
              <a:ext uri="{FF2B5EF4-FFF2-40B4-BE49-F238E27FC236}">
                <a16:creationId xmlns:a16="http://schemas.microsoft.com/office/drawing/2014/main" id="{9C80A5AC-583A-46DF-8CDE-CF15B987FDDA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1357" y="5487889"/>
            <a:ext cx="4268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1" name="Line 37">
            <a:extLst>
              <a:ext uri="{FF2B5EF4-FFF2-40B4-BE49-F238E27FC236}">
                <a16:creationId xmlns:a16="http://schemas.microsoft.com/office/drawing/2014/main" id="{4D6B8CDA-A8DD-4618-AE0D-D26750DAE2BC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7510" y="5155427"/>
            <a:ext cx="0" cy="332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" name="Line 38">
            <a:extLst>
              <a:ext uri="{FF2B5EF4-FFF2-40B4-BE49-F238E27FC236}">
                <a16:creationId xmlns:a16="http://schemas.microsoft.com/office/drawing/2014/main" id="{AE10925F-4ED3-4FC3-AC35-9690C1F12E68}"/>
              </a:ext>
            </a:extLst>
          </p:cNvPr>
          <p:cNvSpPr>
            <a:spLocks noChangeShapeType="1"/>
          </p:cNvSpPr>
          <p:nvPr/>
        </p:nvSpPr>
        <p:spPr bwMode="auto">
          <a:xfrm>
            <a:off x="9156993" y="5491994"/>
            <a:ext cx="40571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" name="Line 39">
            <a:extLst>
              <a:ext uri="{FF2B5EF4-FFF2-40B4-BE49-F238E27FC236}">
                <a16:creationId xmlns:a16="http://schemas.microsoft.com/office/drawing/2014/main" id="{8D94B744-0C24-429A-84F8-8781881D5B5A}"/>
              </a:ext>
            </a:extLst>
          </p:cNvPr>
          <p:cNvSpPr>
            <a:spLocks noChangeShapeType="1"/>
          </p:cNvSpPr>
          <p:nvPr/>
        </p:nvSpPr>
        <p:spPr bwMode="auto">
          <a:xfrm>
            <a:off x="9566555" y="5089755"/>
            <a:ext cx="0" cy="402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" name="Line 40">
            <a:extLst>
              <a:ext uri="{FF2B5EF4-FFF2-40B4-BE49-F238E27FC236}">
                <a16:creationId xmlns:a16="http://schemas.microsoft.com/office/drawing/2014/main" id="{5E031FDB-A9B9-4EE8-91E2-B218D6A119D0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9048" y="4724455"/>
            <a:ext cx="1403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" name="Line 41">
            <a:extLst>
              <a:ext uri="{FF2B5EF4-FFF2-40B4-BE49-F238E27FC236}">
                <a16:creationId xmlns:a16="http://schemas.microsoft.com/office/drawing/2014/main" id="{81F9A194-DEB9-44CA-9E0B-E4308FF19B4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5201" y="4724456"/>
            <a:ext cx="0" cy="20932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6" name="Line 42">
            <a:extLst>
              <a:ext uri="{FF2B5EF4-FFF2-40B4-BE49-F238E27FC236}">
                <a16:creationId xmlns:a16="http://schemas.microsoft.com/office/drawing/2014/main" id="{CCA3F2EA-5BB7-47EB-B460-F01E20EE8E78}"/>
              </a:ext>
            </a:extLst>
          </p:cNvPr>
          <p:cNvSpPr>
            <a:spLocks noChangeShapeType="1"/>
          </p:cNvSpPr>
          <p:nvPr/>
        </p:nvSpPr>
        <p:spPr bwMode="auto">
          <a:xfrm>
            <a:off x="9566555" y="4724456"/>
            <a:ext cx="0" cy="20932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7" name="Rectangle 43">
            <a:extLst>
              <a:ext uri="{FF2B5EF4-FFF2-40B4-BE49-F238E27FC236}">
                <a16:creationId xmlns:a16="http://schemas.microsoft.com/office/drawing/2014/main" id="{D9C04C50-8CFD-477D-8980-563762669525}"/>
              </a:ext>
            </a:extLst>
          </p:cNvPr>
          <p:cNvSpPr>
            <a:spLocks noChangeArrowheads="1"/>
          </p:cNvSpPr>
          <p:nvPr/>
        </p:nvSpPr>
        <p:spPr bwMode="auto">
          <a:xfrm rot="2700000">
            <a:off x="8026040" y="4991062"/>
            <a:ext cx="254478" cy="23843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sp>
        <p:nvSpPr>
          <p:cNvPr id="28" name="Rectangle 44">
            <a:extLst>
              <a:ext uri="{FF2B5EF4-FFF2-40B4-BE49-F238E27FC236}">
                <a16:creationId xmlns:a16="http://schemas.microsoft.com/office/drawing/2014/main" id="{40DF6D03-86CD-4DC6-9E21-877CEE6C53FA}"/>
              </a:ext>
            </a:extLst>
          </p:cNvPr>
          <p:cNvSpPr>
            <a:spLocks noChangeArrowheads="1"/>
          </p:cNvSpPr>
          <p:nvPr/>
        </p:nvSpPr>
        <p:spPr bwMode="auto">
          <a:xfrm rot="2700000">
            <a:off x="9435471" y="4991062"/>
            <a:ext cx="254478" cy="23843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sp>
        <p:nvSpPr>
          <p:cNvPr id="29" name="Line 45">
            <a:extLst>
              <a:ext uri="{FF2B5EF4-FFF2-40B4-BE49-F238E27FC236}">
                <a16:creationId xmlns:a16="http://schemas.microsoft.com/office/drawing/2014/main" id="{B9D57139-CEA6-403B-BFD2-F00FB6D496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43573" y="4701882"/>
            <a:ext cx="0" cy="65466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30" name="AutoShape 46">
            <a:extLst>
              <a:ext uri="{FF2B5EF4-FFF2-40B4-BE49-F238E27FC236}">
                <a16:creationId xmlns:a16="http://schemas.microsoft.com/office/drawing/2014/main" id="{76A4A668-2D7A-4E6C-B14C-CD5A7800B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2840" y="4580798"/>
            <a:ext cx="582616" cy="289366"/>
          </a:xfrm>
          <a:prstGeom prst="hexagon">
            <a:avLst>
              <a:gd name="adj" fmla="val 53723"/>
              <a:gd name="vf" fmla="val 115470"/>
            </a:avLst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sp>
        <p:nvSpPr>
          <p:cNvPr id="31" name="Rectangle 47">
            <a:extLst>
              <a:ext uri="{FF2B5EF4-FFF2-40B4-BE49-F238E27FC236}">
                <a16:creationId xmlns:a16="http://schemas.microsoft.com/office/drawing/2014/main" id="{3F7F7D0C-93BF-47DA-BE29-932FC3CB1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0146" y="5372965"/>
            <a:ext cx="559542" cy="211381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id-ID"/>
          </a:p>
        </p:txBody>
      </p:sp>
      <p:sp>
        <p:nvSpPr>
          <p:cNvPr id="32" name="Line 48">
            <a:extLst>
              <a:ext uri="{FF2B5EF4-FFF2-40B4-BE49-F238E27FC236}">
                <a16:creationId xmlns:a16="http://schemas.microsoft.com/office/drawing/2014/main" id="{F2CB728B-15D9-432A-933C-D1563EEB8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4396" y="3995909"/>
            <a:ext cx="4230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33" name="Line 49">
            <a:extLst>
              <a:ext uri="{FF2B5EF4-FFF2-40B4-BE49-F238E27FC236}">
                <a16:creationId xmlns:a16="http://schemas.microsoft.com/office/drawing/2014/main" id="{18B80CA1-7AA3-4F2D-B01E-2CB998E700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29040" y="3560835"/>
            <a:ext cx="261504" cy="29552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34" name="Line 50">
            <a:extLst>
              <a:ext uri="{FF2B5EF4-FFF2-40B4-BE49-F238E27FC236}">
                <a16:creationId xmlns:a16="http://schemas.microsoft.com/office/drawing/2014/main" id="{0D3FF23E-7A3B-4E45-8990-EDBC21EB03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2814" y="3569043"/>
            <a:ext cx="246122" cy="28731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86D7EE0A-65D3-4EA8-AFE3-C927E8E9BAA2}"/>
              </a:ext>
            </a:extLst>
          </p:cNvPr>
          <p:cNvSpPr/>
          <p:nvPr/>
        </p:nvSpPr>
        <p:spPr>
          <a:xfrm>
            <a:off x="7372611" y="3677811"/>
            <a:ext cx="3134336" cy="224720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91665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FB6A53-BD9F-49D4-A624-77DEFBBE81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4781"/>
            <a:ext cx="10515600" cy="1325563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Framework </a:t>
            </a:r>
            <a:r>
              <a:rPr lang="en-US" dirty="0" err="1">
                <a:solidFill>
                  <a:schemeClr val="tx1"/>
                </a:solidFill>
              </a:rPr>
              <a:t>CoBIT</a:t>
            </a:r>
            <a:r>
              <a:rPr lang="en-US" dirty="0">
                <a:solidFill>
                  <a:schemeClr val="tx1"/>
                </a:solidFill>
              </a:rPr>
              <a:t> 4.1</a:t>
            </a: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76C47AF1-3121-4049-B988-5B2B561D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7126" y="4711700"/>
            <a:ext cx="1196975" cy="1104900"/>
          </a:xfrm>
          <a:prstGeom prst="ellipse">
            <a:avLst/>
          </a:prstGeom>
          <a:solidFill>
            <a:srgbClr val="336699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100">
                <a:solidFill>
                  <a:schemeClr val="bg1"/>
                </a:solidFill>
              </a:rPr>
              <a:t>DELIVER </a:t>
            </a:r>
          </a:p>
          <a:p>
            <a:pPr algn="ctr"/>
            <a:r>
              <a:rPr lang="en-US" sz="1100">
                <a:solidFill>
                  <a:schemeClr val="bg1"/>
                </a:solidFill>
              </a:rPr>
              <a:t>AND</a:t>
            </a:r>
          </a:p>
          <a:p>
            <a:pPr algn="ctr"/>
            <a:r>
              <a:rPr lang="en-US" sz="1100">
                <a:solidFill>
                  <a:schemeClr val="bg1"/>
                </a:solidFill>
              </a:rPr>
              <a:t>SUPPORT</a:t>
            </a: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9D2ED409-7E37-48DA-9FF2-26E02B814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9" y="3060700"/>
            <a:ext cx="1196975" cy="1104900"/>
          </a:xfrm>
          <a:prstGeom prst="ellipse">
            <a:avLst/>
          </a:prstGeom>
          <a:solidFill>
            <a:srgbClr val="336699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100">
                <a:solidFill>
                  <a:schemeClr val="bg1"/>
                </a:solidFill>
              </a:rPr>
              <a:t>MONITOR</a:t>
            </a:r>
          </a:p>
          <a:p>
            <a:pPr algn="ctr"/>
            <a:r>
              <a:rPr lang="en-US" sz="1100">
                <a:solidFill>
                  <a:schemeClr val="bg1"/>
                </a:solidFill>
              </a:rPr>
              <a:t>AND</a:t>
            </a:r>
          </a:p>
          <a:p>
            <a:pPr algn="ctr"/>
            <a:r>
              <a:rPr lang="en-US" sz="1100">
                <a:solidFill>
                  <a:schemeClr val="bg1"/>
                </a:solidFill>
              </a:rPr>
              <a:t>EVALUATE</a:t>
            </a:r>
          </a:p>
        </p:txBody>
      </p:sp>
      <p:sp>
        <p:nvSpPr>
          <p:cNvPr id="8" name="Oval 8">
            <a:extLst>
              <a:ext uri="{FF2B5EF4-FFF2-40B4-BE49-F238E27FC236}">
                <a16:creationId xmlns:a16="http://schemas.microsoft.com/office/drawing/2014/main" id="{FAC71875-8554-4098-BDB4-9285668C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3239" y="4737100"/>
            <a:ext cx="1196975" cy="1104900"/>
          </a:xfrm>
          <a:prstGeom prst="ellipse">
            <a:avLst/>
          </a:prstGeom>
          <a:solidFill>
            <a:srgbClr val="336699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100">
                <a:solidFill>
                  <a:schemeClr val="bg1"/>
                </a:solidFill>
              </a:rPr>
              <a:t>ACQUIRE</a:t>
            </a:r>
          </a:p>
          <a:p>
            <a:pPr algn="ctr"/>
            <a:r>
              <a:rPr lang="en-US" sz="1100">
                <a:solidFill>
                  <a:schemeClr val="bg1"/>
                </a:solidFill>
              </a:rPr>
              <a:t>AND</a:t>
            </a:r>
          </a:p>
          <a:p>
            <a:pPr algn="ctr"/>
            <a:r>
              <a:rPr lang="en-US" sz="1100">
                <a:solidFill>
                  <a:schemeClr val="bg1"/>
                </a:solidFill>
              </a:rPr>
              <a:t>IMPLEMENT</a:t>
            </a:r>
          </a:p>
        </p:txBody>
      </p:sp>
      <p:sp>
        <p:nvSpPr>
          <p:cNvPr id="9" name="Oval 9">
            <a:extLst>
              <a:ext uri="{FF2B5EF4-FFF2-40B4-BE49-F238E27FC236}">
                <a16:creationId xmlns:a16="http://schemas.microsoft.com/office/drawing/2014/main" id="{DA15587C-B147-499A-B4F7-4B1B409E0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1" y="1927225"/>
            <a:ext cx="1196975" cy="1104900"/>
          </a:xfrm>
          <a:prstGeom prst="ellipse">
            <a:avLst/>
          </a:prstGeom>
          <a:solidFill>
            <a:srgbClr val="336699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100">
                <a:solidFill>
                  <a:schemeClr val="bg1"/>
                </a:solidFill>
              </a:rPr>
              <a:t>INFORMATION</a:t>
            </a:r>
          </a:p>
        </p:txBody>
      </p:sp>
      <p:sp>
        <p:nvSpPr>
          <p:cNvPr id="10" name="Oval 10">
            <a:extLst>
              <a:ext uri="{FF2B5EF4-FFF2-40B4-BE49-F238E27FC236}">
                <a16:creationId xmlns:a16="http://schemas.microsoft.com/office/drawing/2014/main" id="{94EC5710-78C0-4BE6-A2EE-ECB48A4A9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5814" y="3416300"/>
            <a:ext cx="1196975" cy="1104900"/>
          </a:xfrm>
          <a:prstGeom prst="ellipse">
            <a:avLst/>
          </a:prstGeom>
          <a:solidFill>
            <a:srgbClr val="336699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200">
                <a:solidFill>
                  <a:schemeClr val="bg1"/>
                </a:solidFill>
              </a:rPr>
              <a:t>IT</a:t>
            </a:r>
          </a:p>
          <a:p>
            <a:pPr algn="ctr"/>
            <a:r>
              <a:rPr lang="en-US" sz="1200">
                <a:solidFill>
                  <a:schemeClr val="bg1"/>
                </a:solidFill>
              </a:rPr>
              <a:t>RESOURCES</a:t>
            </a:r>
          </a:p>
        </p:txBody>
      </p:sp>
      <p:sp>
        <p:nvSpPr>
          <p:cNvPr id="16" name="Line 16">
            <a:extLst>
              <a:ext uri="{FF2B5EF4-FFF2-40B4-BE49-F238E27FC236}">
                <a16:creationId xmlns:a16="http://schemas.microsoft.com/office/drawing/2014/main" id="{5159977C-52EF-48C1-BE04-9547ACDD0D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464300" y="2981326"/>
            <a:ext cx="14288" cy="481013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7" name="Line 17">
            <a:extLst>
              <a:ext uri="{FF2B5EF4-FFF2-40B4-BE49-F238E27FC236}">
                <a16:creationId xmlns:a16="http://schemas.microsoft.com/office/drawing/2014/main" id="{C77DA5A7-CA90-40DD-8002-7ED9C4BFB6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1506538"/>
            <a:ext cx="0" cy="385762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8" name="Line 18">
            <a:extLst>
              <a:ext uri="{FF2B5EF4-FFF2-40B4-BE49-F238E27FC236}">
                <a16:creationId xmlns:a16="http://schemas.microsoft.com/office/drawing/2014/main" id="{71FB0FDA-4549-4545-B507-5551044411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69038" y="1474788"/>
            <a:ext cx="0" cy="385762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0" name="AutoShape 20">
            <a:extLst>
              <a:ext uri="{FF2B5EF4-FFF2-40B4-BE49-F238E27FC236}">
                <a16:creationId xmlns:a16="http://schemas.microsoft.com/office/drawing/2014/main" id="{DBBF0022-4EB8-4760-B559-6FAD1E2A678C}"/>
              </a:ext>
            </a:extLst>
          </p:cNvPr>
          <p:cNvSpPr>
            <a:spLocks/>
          </p:cNvSpPr>
          <p:nvPr/>
        </p:nvSpPr>
        <p:spPr bwMode="auto">
          <a:xfrm>
            <a:off x="1679575" y="3613151"/>
            <a:ext cx="2471738" cy="2496325"/>
          </a:xfrm>
          <a:prstGeom prst="accentBorderCallout1">
            <a:avLst>
              <a:gd name="adj1" fmla="val 4681"/>
              <a:gd name="adj2" fmla="val 103699"/>
              <a:gd name="adj3" fmla="val 54616"/>
              <a:gd name="adj4" fmla="val 131356"/>
            </a:avLst>
          </a:prstGeom>
          <a:solidFill>
            <a:srgbClr val="1E3D5C"/>
          </a:solidFill>
          <a:ln w="9525">
            <a:solidFill>
              <a:srgbClr val="336699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DS1 	Define and manage service levels.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DS2 	Manage third-party services.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DS3 	Manage performance and capacity.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DS4 	Ensure continuous service.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DS5 	Ensure systems security.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DS6 	Identify and allocate costs.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DS7 	Educate and train users.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DS8 	Manage service desk and incidents.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DS9 	Manage the configuration.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DS10 Manage problems.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DS11 Manage data.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DS12 Manage the physical environment.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DS13   Manage operations.</a:t>
            </a:r>
          </a:p>
          <a:p>
            <a:pPr marL="342900" indent="-342900" algn="ctr"/>
            <a:endParaRPr lang="en-US" sz="1000">
              <a:solidFill>
                <a:schemeClr val="bg1"/>
              </a:solidFill>
            </a:endParaRPr>
          </a:p>
        </p:txBody>
      </p:sp>
      <p:sp>
        <p:nvSpPr>
          <p:cNvPr id="21" name="AutoShape 21">
            <a:extLst>
              <a:ext uri="{FF2B5EF4-FFF2-40B4-BE49-F238E27FC236}">
                <a16:creationId xmlns:a16="http://schemas.microsoft.com/office/drawing/2014/main" id="{25812D00-A51B-48E2-9406-4F0AA718A648}"/>
              </a:ext>
            </a:extLst>
          </p:cNvPr>
          <p:cNvSpPr>
            <a:spLocks/>
          </p:cNvSpPr>
          <p:nvPr/>
        </p:nvSpPr>
        <p:spPr bwMode="auto">
          <a:xfrm>
            <a:off x="1679575" y="2000250"/>
            <a:ext cx="2459038" cy="1284288"/>
          </a:xfrm>
          <a:prstGeom prst="accentBorderCallout1">
            <a:avLst>
              <a:gd name="adj1" fmla="val 10699"/>
              <a:gd name="adj2" fmla="val 103699"/>
              <a:gd name="adj3" fmla="val 77264"/>
              <a:gd name="adj4" fmla="val 116565"/>
            </a:avLst>
          </a:prstGeom>
          <a:solidFill>
            <a:srgbClr val="1E3D5C"/>
          </a:solidFill>
          <a:ln w="9525">
            <a:solidFill>
              <a:srgbClr val="336699"/>
            </a:solidFill>
            <a:miter lim="800000"/>
            <a:headEnd/>
            <a:tailEnd/>
          </a:ln>
        </p:spPr>
        <p:txBody>
          <a:bodyPr/>
          <a:lstStyle/>
          <a:p>
            <a:pPr marL="406400" indent="-406400"/>
            <a:r>
              <a:rPr lang="en-US" sz="1000">
                <a:solidFill>
                  <a:schemeClr val="bg1"/>
                </a:solidFill>
              </a:rPr>
              <a:t>ME1 	Monitor and evaluate IT performance.</a:t>
            </a:r>
          </a:p>
          <a:p>
            <a:pPr marL="406400" indent="-406400"/>
            <a:r>
              <a:rPr lang="en-US" sz="1000">
                <a:solidFill>
                  <a:schemeClr val="bg1"/>
                </a:solidFill>
              </a:rPr>
              <a:t>ME2 	Monitor and evaluate internal control.</a:t>
            </a:r>
          </a:p>
          <a:p>
            <a:pPr marL="406400" indent="-406400"/>
            <a:r>
              <a:rPr lang="en-US" sz="1000">
                <a:solidFill>
                  <a:schemeClr val="bg1"/>
                </a:solidFill>
              </a:rPr>
              <a:t>ME3 	Ensure compliance with external requirements.</a:t>
            </a:r>
          </a:p>
          <a:p>
            <a:pPr marL="406400" indent="-406400"/>
            <a:r>
              <a:rPr lang="en-US" sz="1000">
                <a:solidFill>
                  <a:schemeClr val="bg1"/>
                </a:solidFill>
              </a:rPr>
              <a:t>ME4 	Provide IT governance.</a:t>
            </a:r>
          </a:p>
        </p:txBody>
      </p:sp>
      <p:sp>
        <p:nvSpPr>
          <p:cNvPr id="22" name="AutoShape 22">
            <a:extLst>
              <a:ext uri="{FF2B5EF4-FFF2-40B4-BE49-F238E27FC236}">
                <a16:creationId xmlns:a16="http://schemas.microsoft.com/office/drawing/2014/main" id="{D0B24399-802A-4E33-9A1C-07545EF3DB51}"/>
              </a:ext>
            </a:extLst>
          </p:cNvPr>
          <p:cNvSpPr>
            <a:spLocks/>
          </p:cNvSpPr>
          <p:nvPr/>
        </p:nvSpPr>
        <p:spPr bwMode="auto">
          <a:xfrm>
            <a:off x="8710614" y="1571626"/>
            <a:ext cx="1881187" cy="2500313"/>
          </a:xfrm>
          <a:prstGeom prst="accentBorderCallout1">
            <a:avLst>
              <a:gd name="adj1" fmla="val 5653"/>
              <a:gd name="adj2" fmla="val -3699"/>
              <a:gd name="adj3" fmla="val 35792"/>
              <a:gd name="adj4" fmla="val -16949"/>
            </a:avLst>
          </a:prstGeom>
          <a:solidFill>
            <a:srgbClr val="1E3D5C"/>
          </a:solidFill>
          <a:ln w="9525">
            <a:solidFill>
              <a:srgbClr val="336699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PO1 	Define a strategic IT plan.</a:t>
            </a:r>
          </a:p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PO2 	Define the information architecture.</a:t>
            </a:r>
          </a:p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PO3 	Determine technological direction.</a:t>
            </a:r>
          </a:p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PO4 	Define the IT processes, </a:t>
            </a:r>
            <a:r>
              <a:rPr lang="en-US" sz="1000" dirty="0" err="1">
                <a:solidFill>
                  <a:schemeClr val="bg1"/>
                </a:solidFill>
              </a:rPr>
              <a:t>organisation</a:t>
            </a:r>
            <a:r>
              <a:rPr lang="en-US" sz="1000" dirty="0">
                <a:solidFill>
                  <a:schemeClr val="bg1"/>
                </a:solidFill>
              </a:rPr>
              <a:t> and relationships.</a:t>
            </a:r>
          </a:p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PO5 	Manage the IT investment.</a:t>
            </a:r>
          </a:p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PO6 	Communicate management aims and direction.</a:t>
            </a:r>
          </a:p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PO7 	Manage IT human resources.</a:t>
            </a:r>
          </a:p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PO8 	Manage quality.</a:t>
            </a:r>
          </a:p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PO9 	Assess and manage IT risks.</a:t>
            </a:r>
          </a:p>
          <a:p>
            <a:pPr marL="342900" indent="-342900"/>
            <a:r>
              <a:rPr lang="en-US" sz="1000" dirty="0">
                <a:solidFill>
                  <a:schemeClr val="bg1"/>
                </a:solidFill>
              </a:rPr>
              <a:t>PO10 Manage projects.</a:t>
            </a:r>
          </a:p>
          <a:p>
            <a:pPr marL="342900" indent="-342900"/>
            <a:endParaRPr lang="en-US" sz="10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23" name="AutoShape 23">
            <a:extLst>
              <a:ext uri="{FF2B5EF4-FFF2-40B4-BE49-F238E27FC236}">
                <a16:creationId xmlns:a16="http://schemas.microsoft.com/office/drawing/2014/main" id="{3B992C9D-369D-463C-8F88-95F2E095B21A}"/>
              </a:ext>
            </a:extLst>
          </p:cNvPr>
          <p:cNvSpPr>
            <a:spLocks/>
          </p:cNvSpPr>
          <p:nvPr/>
        </p:nvSpPr>
        <p:spPr bwMode="auto">
          <a:xfrm>
            <a:off x="8721725" y="4299744"/>
            <a:ext cx="1790700" cy="2069158"/>
          </a:xfrm>
          <a:prstGeom prst="accentBorderCallout1">
            <a:avLst>
              <a:gd name="adj1" fmla="val 7556"/>
              <a:gd name="adj2" fmla="val -3699"/>
              <a:gd name="adj3" fmla="val 26444"/>
              <a:gd name="adj4" fmla="val -25426"/>
            </a:avLst>
          </a:prstGeom>
          <a:solidFill>
            <a:srgbClr val="1E3D5C"/>
          </a:solidFill>
          <a:ln w="9525">
            <a:solidFill>
              <a:srgbClr val="336699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/>
            <a:r>
              <a:rPr lang="en-US" sz="1000">
                <a:solidFill>
                  <a:schemeClr val="bg1"/>
                </a:solidFill>
              </a:rPr>
              <a:t>AI1 	Identify automated solutions.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AI2 	Acquire and maintain application software.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AI3 	Acquire and maintain technology infrastructure.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AI4 	Enable operation and use.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AI5 	Procure IT resources.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AI6 	Manage changes.</a:t>
            </a:r>
          </a:p>
          <a:p>
            <a:pPr marL="342900" indent="-342900"/>
            <a:r>
              <a:rPr lang="en-US" sz="1000">
                <a:solidFill>
                  <a:schemeClr val="bg1"/>
                </a:solidFill>
              </a:rPr>
              <a:t>AI7 	Install and accredit solutions and changes.</a:t>
            </a:r>
          </a:p>
        </p:txBody>
      </p:sp>
      <p:sp>
        <p:nvSpPr>
          <p:cNvPr id="24" name="Oval 24">
            <a:extLst>
              <a:ext uri="{FF2B5EF4-FFF2-40B4-BE49-F238E27FC236}">
                <a16:creationId xmlns:a16="http://schemas.microsoft.com/office/drawing/2014/main" id="{12EF0895-0DA0-4D09-A8FA-E420CF3A4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1" y="3049588"/>
            <a:ext cx="1196975" cy="1104900"/>
          </a:xfrm>
          <a:prstGeom prst="ellipse">
            <a:avLst/>
          </a:prstGeom>
          <a:solidFill>
            <a:srgbClr val="336699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100">
                <a:solidFill>
                  <a:schemeClr val="bg1"/>
                </a:solidFill>
              </a:rPr>
              <a:t>PLAN</a:t>
            </a:r>
          </a:p>
          <a:p>
            <a:pPr algn="ctr"/>
            <a:r>
              <a:rPr lang="en-US" sz="1100">
                <a:solidFill>
                  <a:schemeClr val="bg1"/>
                </a:solidFill>
              </a:rPr>
              <a:t>AND</a:t>
            </a:r>
          </a:p>
          <a:p>
            <a:pPr algn="ctr"/>
            <a:r>
              <a:rPr lang="en-US" sz="1100">
                <a:solidFill>
                  <a:schemeClr val="bg1"/>
                </a:solidFill>
              </a:rPr>
              <a:t>ORGANISE</a:t>
            </a:r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id="{77A02CEC-8FDE-42AF-8FBB-2F453A15CCA6}"/>
              </a:ext>
            </a:extLst>
          </p:cNvPr>
          <p:cNvSpPr>
            <a:spLocks/>
          </p:cNvSpPr>
          <p:nvPr/>
        </p:nvSpPr>
        <p:spPr bwMode="auto">
          <a:xfrm>
            <a:off x="8031163" y="4102100"/>
            <a:ext cx="330200" cy="927100"/>
          </a:xfrm>
          <a:custGeom>
            <a:avLst/>
            <a:gdLst>
              <a:gd name="T0" fmla="*/ 2147483647 w 192"/>
              <a:gd name="T1" fmla="*/ 0 h 584"/>
              <a:gd name="T2" fmla="*/ 2147483647 w 192"/>
              <a:gd name="T3" fmla="*/ 2147483647 h 584"/>
              <a:gd name="T4" fmla="*/ 2147483647 w 192"/>
              <a:gd name="T5" fmla="*/ 2147483647 h 584"/>
              <a:gd name="T6" fmla="*/ 2147483647 w 192"/>
              <a:gd name="T7" fmla="*/ 2147483647 h 584"/>
              <a:gd name="T8" fmla="*/ 0 w 192"/>
              <a:gd name="T9" fmla="*/ 2147483647 h 5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584"/>
              <a:gd name="T17" fmla="*/ 192 w 192"/>
              <a:gd name="T18" fmla="*/ 584 h 5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584">
                <a:moveTo>
                  <a:pt x="192" y="0"/>
                </a:moveTo>
                <a:cubicBezTo>
                  <a:pt x="188" y="44"/>
                  <a:pt x="184" y="88"/>
                  <a:pt x="176" y="136"/>
                </a:cubicBezTo>
                <a:cubicBezTo>
                  <a:pt x="168" y="184"/>
                  <a:pt x="159" y="239"/>
                  <a:pt x="144" y="288"/>
                </a:cubicBezTo>
                <a:cubicBezTo>
                  <a:pt x="129" y="337"/>
                  <a:pt x="112" y="383"/>
                  <a:pt x="88" y="432"/>
                </a:cubicBezTo>
                <a:cubicBezTo>
                  <a:pt x="64" y="481"/>
                  <a:pt x="15" y="547"/>
                  <a:pt x="0" y="584"/>
                </a:cubicBezTo>
              </a:path>
            </a:pathLst>
          </a:custGeom>
          <a:noFill/>
          <a:ln w="38100" cap="rnd">
            <a:solidFill>
              <a:schemeClr val="tx1"/>
            </a:solidFill>
            <a:prstDash val="sysDot"/>
            <a:round/>
            <a:headEnd/>
            <a:tailEnd type="triangle" w="med" len="med"/>
          </a:ln>
        </p:spPr>
        <p:txBody>
          <a:bodyPr/>
          <a:lstStyle/>
          <a:p>
            <a:endParaRPr lang="id-ID"/>
          </a:p>
        </p:txBody>
      </p:sp>
      <p:sp>
        <p:nvSpPr>
          <p:cNvPr id="26" name="Freeform 26">
            <a:extLst>
              <a:ext uri="{FF2B5EF4-FFF2-40B4-BE49-F238E27FC236}">
                <a16:creationId xmlns:a16="http://schemas.microsoft.com/office/drawing/2014/main" id="{5736C9EB-15E4-4463-94FE-CECC6209D7DF}"/>
              </a:ext>
            </a:extLst>
          </p:cNvPr>
          <p:cNvSpPr>
            <a:spLocks/>
          </p:cNvSpPr>
          <p:nvPr/>
        </p:nvSpPr>
        <p:spPr bwMode="auto">
          <a:xfrm>
            <a:off x="5940426" y="5722939"/>
            <a:ext cx="1058863" cy="85725"/>
          </a:xfrm>
          <a:custGeom>
            <a:avLst/>
            <a:gdLst>
              <a:gd name="T0" fmla="*/ 2147483647 w 616"/>
              <a:gd name="T1" fmla="*/ 2147483647 h 54"/>
              <a:gd name="T2" fmla="*/ 2147483647 w 616"/>
              <a:gd name="T3" fmla="*/ 2147483647 h 54"/>
              <a:gd name="T4" fmla="*/ 2147483647 w 616"/>
              <a:gd name="T5" fmla="*/ 2147483647 h 54"/>
              <a:gd name="T6" fmla="*/ 2147483647 w 616"/>
              <a:gd name="T7" fmla="*/ 2147483647 h 54"/>
              <a:gd name="T8" fmla="*/ 2147483647 w 616"/>
              <a:gd name="T9" fmla="*/ 2147483647 h 54"/>
              <a:gd name="T10" fmla="*/ 2147483647 w 616"/>
              <a:gd name="T11" fmla="*/ 2147483647 h 54"/>
              <a:gd name="T12" fmla="*/ 0 w 616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6"/>
              <a:gd name="T22" fmla="*/ 0 h 54"/>
              <a:gd name="T23" fmla="*/ 616 w 616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6" h="54">
                <a:moveTo>
                  <a:pt x="616" y="3"/>
                </a:moveTo>
                <a:cubicBezTo>
                  <a:pt x="577" y="15"/>
                  <a:pt x="539" y="27"/>
                  <a:pt x="504" y="35"/>
                </a:cubicBezTo>
                <a:cubicBezTo>
                  <a:pt x="469" y="43"/>
                  <a:pt x="440" y="48"/>
                  <a:pt x="408" y="51"/>
                </a:cubicBezTo>
                <a:cubicBezTo>
                  <a:pt x="376" y="54"/>
                  <a:pt x="345" y="52"/>
                  <a:pt x="312" y="51"/>
                </a:cubicBezTo>
                <a:cubicBezTo>
                  <a:pt x="279" y="50"/>
                  <a:pt x="243" y="47"/>
                  <a:pt x="208" y="43"/>
                </a:cubicBezTo>
                <a:cubicBezTo>
                  <a:pt x="173" y="39"/>
                  <a:pt x="139" y="32"/>
                  <a:pt x="104" y="27"/>
                </a:cubicBezTo>
                <a:cubicBezTo>
                  <a:pt x="69" y="22"/>
                  <a:pt x="16" y="0"/>
                  <a:pt x="0" y="11"/>
                </a:cubicBezTo>
              </a:path>
            </a:pathLst>
          </a:custGeom>
          <a:noFill/>
          <a:ln w="38100" cap="rnd">
            <a:solidFill>
              <a:schemeClr val="tx1"/>
            </a:solidFill>
            <a:prstDash val="sysDot"/>
            <a:round/>
            <a:headEnd/>
            <a:tailEnd type="triangle" w="med" len="med"/>
          </a:ln>
        </p:spPr>
        <p:txBody>
          <a:bodyPr/>
          <a:lstStyle/>
          <a:p>
            <a:endParaRPr lang="id-ID"/>
          </a:p>
        </p:txBody>
      </p:sp>
      <p:sp>
        <p:nvSpPr>
          <p:cNvPr id="27" name="Freeform 27">
            <a:extLst>
              <a:ext uri="{FF2B5EF4-FFF2-40B4-BE49-F238E27FC236}">
                <a16:creationId xmlns:a16="http://schemas.microsoft.com/office/drawing/2014/main" id="{624A211E-B02E-424E-BADA-931BFC64C724}"/>
              </a:ext>
            </a:extLst>
          </p:cNvPr>
          <p:cNvSpPr>
            <a:spLocks/>
          </p:cNvSpPr>
          <p:nvPr/>
        </p:nvSpPr>
        <p:spPr bwMode="auto">
          <a:xfrm>
            <a:off x="4545013" y="4140200"/>
            <a:ext cx="349250" cy="901700"/>
          </a:xfrm>
          <a:custGeom>
            <a:avLst/>
            <a:gdLst>
              <a:gd name="T0" fmla="*/ 2147483647 w 203"/>
              <a:gd name="T1" fmla="*/ 2147483647 h 568"/>
              <a:gd name="T2" fmla="*/ 2147483647 w 203"/>
              <a:gd name="T3" fmla="*/ 2147483647 h 568"/>
              <a:gd name="T4" fmla="*/ 2147483647 w 203"/>
              <a:gd name="T5" fmla="*/ 2147483647 h 568"/>
              <a:gd name="T6" fmla="*/ 2147483647 w 203"/>
              <a:gd name="T7" fmla="*/ 2147483647 h 568"/>
              <a:gd name="T8" fmla="*/ 2147483647 w 203"/>
              <a:gd name="T9" fmla="*/ 2147483647 h 568"/>
              <a:gd name="T10" fmla="*/ 2147483647 w 203"/>
              <a:gd name="T11" fmla="*/ 2147483647 h 568"/>
              <a:gd name="T12" fmla="*/ 2147483647 w 203"/>
              <a:gd name="T13" fmla="*/ 0 h 5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3"/>
              <a:gd name="T22" fmla="*/ 0 h 568"/>
              <a:gd name="T23" fmla="*/ 203 w 203"/>
              <a:gd name="T24" fmla="*/ 568 h 5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3" h="568">
                <a:moveTo>
                  <a:pt x="203" y="568"/>
                </a:moveTo>
                <a:cubicBezTo>
                  <a:pt x="185" y="546"/>
                  <a:pt x="168" y="525"/>
                  <a:pt x="155" y="504"/>
                </a:cubicBezTo>
                <a:cubicBezTo>
                  <a:pt x="142" y="483"/>
                  <a:pt x="138" y="469"/>
                  <a:pt x="123" y="440"/>
                </a:cubicBezTo>
                <a:cubicBezTo>
                  <a:pt x="108" y="411"/>
                  <a:pt x="82" y="365"/>
                  <a:pt x="67" y="328"/>
                </a:cubicBezTo>
                <a:cubicBezTo>
                  <a:pt x="52" y="291"/>
                  <a:pt x="44" y="251"/>
                  <a:pt x="35" y="216"/>
                </a:cubicBezTo>
                <a:cubicBezTo>
                  <a:pt x="26" y="181"/>
                  <a:pt x="16" y="156"/>
                  <a:pt x="11" y="120"/>
                </a:cubicBezTo>
                <a:cubicBezTo>
                  <a:pt x="6" y="84"/>
                  <a:pt x="0" y="23"/>
                  <a:pt x="3" y="0"/>
                </a:cubicBezTo>
              </a:path>
            </a:pathLst>
          </a:custGeom>
          <a:noFill/>
          <a:ln w="38100" cap="rnd">
            <a:solidFill>
              <a:schemeClr val="tx1"/>
            </a:solidFill>
            <a:prstDash val="sysDot"/>
            <a:round/>
            <a:headEnd/>
            <a:tailEnd type="triangle" w="med" len="med"/>
          </a:ln>
        </p:spPr>
        <p:txBody>
          <a:bodyPr/>
          <a:lstStyle/>
          <a:p>
            <a:endParaRPr lang="id-ID"/>
          </a:p>
        </p:txBody>
      </p:sp>
      <p:sp>
        <p:nvSpPr>
          <p:cNvPr id="28" name="Freeform 28">
            <a:extLst>
              <a:ext uri="{FF2B5EF4-FFF2-40B4-BE49-F238E27FC236}">
                <a16:creationId xmlns:a16="http://schemas.microsoft.com/office/drawing/2014/main" id="{435A2CDF-7B91-40D9-BBFB-18F48FBC6CC3}"/>
              </a:ext>
            </a:extLst>
          </p:cNvPr>
          <p:cNvSpPr>
            <a:spLocks/>
          </p:cNvSpPr>
          <p:nvPr/>
        </p:nvSpPr>
        <p:spPr bwMode="auto">
          <a:xfrm>
            <a:off x="4894263" y="2387600"/>
            <a:ext cx="908050" cy="635000"/>
          </a:xfrm>
          <a:custGeom>
            <a:avLst/>
            <a:gdLst>
              <a:gd name="T0" fmla="*/ 0 w 528"/>
              <a:gd name="T1" fmla="*/ 2147483647 h 400"/>
              <a:gd name="T2" fmla="*/ 2147483647 w 528"/>
              <a:gd name="T3" fmla="*/ 2147483647 h 400"/>
              <a:gd name="T4" fmla="*/ 2147483647 w 528"/>
              <a:gd name="T5" fmla="*/ 2147483647 h 400"/>
              <a:gd name="T6" fmla="*/ 2147483647 w 528"/>
              <a:gd name="T7" fmla="*/ 2147483647 h 400"/>
              <a:gd name="T8" fmla="*/ 2147483647 w 528"/>
              <a:gd name="T9" fmla="*/ 2147483647 h 400"/>
              <a:gd name="T10" fmla="*/ 2147483647 w 528"/>
              <a:gd name="T11" fmla="*/ 2147483647 h 400"/>
              <a:gd name="T12" fmla="*/ 2147483647 w 528"/>
              <a:gd name="T13" fmla="*/ 0 h 4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8"/>
              <a:gd name="T22" fmla="*/ 0 h 400"/>
              <a:gd name="T23" fmla="*/ 528 w 528"/>
              <a:gd name="T24" fmla="*/ 400 h 4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8" h="400">
                <a:moveTo>
                  <a:pt x="0" y="400"/>
                </a:moveTo>
                <a:cubicBezTo>
                  <a:pt x="17" y="376"/>
                  <a:pt x="35" y="353"/>
                  <a:pt x="56" y="328"/>
                </a:cubicBezTo>
                <a:cubicBezTo>
                  <a:pt x="77" y="303"/>
                  <a:pt x="97" y="277"/>
                  <a:pt x="128" y="248"/>
                </a:cubicBezTo>
                <a:cubicBezTo>
                  <a:pt x="159" y="219"/>
                  <a:pt x="205" y="179"/>
                  <a:pt x="240" y="152"/>
                </a:cubicBezTo>
                <a:cubicBezTo>
                  <a:pt x="275" y="125"/>
                  <a:pt x="301" y="108"/>
                  <a:pt x="336" y="88"/>
                </a:cubicBezTo>
                <a:cubicBezTo>
                  <a:pt x="371" y="68"/>
                  <a:pt x="416" y="47"/>
                  <a:pt x="448" y="32"/>
                </a:cubicBezTo>
                <a:cubicBezTo>
                  <a:pt x="480" y="17"/>
                  <a:pt x="504" y="8"/>
                  <a:pt x="528" y="0"/>
                </a:cubicBezTo>
              </a:path>
            </a:pathLst>
          </a:custGeom>
          <a:noFill/>
          <a:ln w="38100" cap="rnd">
            <a:solidFill>
              <a:schemeClr val="tx1"/>
            </a:solidFill>
            <a:prstDash val="sysDot"/>
            <a:round/>
            <a:headEnd/>
            <a:tailEnd type="triangle" w="med" len="med"/>
          </a:ln>
        </p:spPr>
        <p:txBody>
          <a:bodyPr/>
          <a:lstStyle/>
          <a:p>
            <a:endParaRPr lang="id-ID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ACE933E4-5DB1-4E4A-9BD9-AB45608A130F}"/>
              </a:ext>
            </a:extLst>
          </p:cNvPr>
          <p:cNvSpPr>
            <a:spLocks/>
          </p:cNvSpPr>
          <p:nvPr/>
        </p:nvSpPr>
        <p:spPr bwMode="auto">
          <a:xfrm>
            <a:off x="7151688" y="2400300"/>
            <a:ext cx="838200" cy="596900"/>
          </a:xfrm>
          <a:custGeom>
            <a:avLst/>
            <a:gdLst>
              <a:gd name="T0" fmla="*/ 0 w 488"/>
              <a:gd name="T1" fmla="*/ 0 h 376"/>
              <a:gd name="T2" fmla="*/ 2147483647 w 488"/>
              <a:gd name="T3" fmla="*/ 2147483647 h 376"/>
              <a:gd name="T4" fmla="*/ 2147483647 w 488"/>
              <a:gd name="T5" fmla="*/ 2147483647 h 376"/>
              <a:gd name="T6" fmla="*/ 2147483647 w 488"/>
              <a:gd name="T7" fmla="*/ 2147483647 h 376"/>
              <a:gd name="T8" fmla="*/ 2147483647 w 488"/>
              <a:gd name="T9" fmla="*/ 2147483647 h 376"/>
              <a:gd name="T10" fmla="*/ 2147483647 w 488"/>
              <a:gd name="T11" fmla="*/ 2147483647 h 3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88"/>
              <a:gd name="T19" fmla="*/ 0 h 376"/>
              <a:gd name="T20" fmla="*/ 488 w 488"/>
              <a:gd name="T21" fmla="*/ 376 h 37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88" h="376">
                <a:moveTo>
                  <a:pt x="0" y="0"/>
                </a:moveTo>
                <a:cubicBezTo>
                  <a:pt x="38" y="12"/>
                  <a:pt x="77" y="25"/>
                  <a:pt x="120" y="48"/>
                </a:cubicBezTo>
                <a:cubicBezTo>
                  <a:pt x="163" y="71"/>
                  <a:pt x="216" y="105"/>
                  <a:pt x="256" y="136"/>
                </a:cubicBezTo>
                <a:cubicBezTo>
                  <a:pt x="296" y="167"/>
                  <a:pt x="325" y="199"/>
                  <a:pt x="360" y="232"/>
                </a:cubicBezTo>
                <a:cubicBezTo>
                  <a:pt x="395" y="265"/>
                  <a:pt x="443" y="312"/>
                  <a:pt x="464" y="336"/>
                </a:cubicBezTo>
                <a:cubicBezTo>
                  <a:pt x="485" y="360"/>
                  <a:pt x="488" y="369"/>
                  <a:pt x="488" y="376"/>
                </a:cubicBezTo>
              </a:path>
            </a:pathLst>
          </a:custGeom>
          <a:noFill/>
          <a:ln w="38100" cap="rnd">
            <a:solidFill>
              <a:schemeClr val="tx1"/>
            </a:solidFill>
            <a:prstDash val="sysDot"/>
            <a:round/>
            <a:headEnd/>
            <a:tailEnd type="triangle" w="med" len="med"/>
          </a:ln>
        </p:spPr>
        <p:txBody>
          <a:bodyPr/>
          <a:lstStyle/>
          <a:p>
            <a:endParaRPr lang="id-ID"/>
          </a:p>
        </p:txBody>
      </p:sp>
      <p:sp>
        <p:nvSpPr>
          <p:cNvPr id="31" name="Text Box 2">
            <a:extLst>
              <a:ext uri="{FF2B5EF4-FFF2-40B4-BE49-F238E27FC236}">
                <a16:creationId xmlns:a16="http://schemas.microsoft.com/office/drawing/2014/main" id="{ADD58DB8-8265-4164-834E-F45C542EB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1605" y="1132682"/>
            <a:ext cx="188118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Calibri" pitchFamily="34" charset="0"/>
              </a:rPr>
              <a:t>BUSINESS OBJECTIVES AND</a:t>
            </a:r>
          </a:p>
          <a:p>
            <a:pPr algn="ctr"/>
            <a:r>
              <a:rPr lang="en-US" sz="1200" dirty="0">
                <a:latin typeface="Calibri" pitchFamily="34" charset="0"/>
              </a:rPr>
              <a:t>GOVERNANCE OBJECTIVES</a:t>
            </a:r>
          </a:p>
        </p:txBody>
      </p:sp>
    </p:spTree>
    <p:extLst>
      <p:ext uri="{BB962C8B-B14F-4D97-AF65-F5344CB8AC3E}">
        <p14:creationId xmlns:p14="http://schemas.microsoft.com/office/powerpoint/2010/main" val="2342300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6" grpId="0" animBg="1"/>
      <p:bldP spid="17" grpId="0" animBg="1"/>
      <p:bldP spid="18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8|83.8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5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7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17.7|4|37.2|55.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|11|47|12.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|21.5|11.3|23.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8"/>
</p:tagLst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utih 03_v4.potx" id="{1B388BF5-8467-4EFA-B9AA-EF0A67A6978A}" vid="{509A2891-2BA2-463D-B081-34463D07D3F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F5222FAF6978AC4998EB0EAE3DEB5ACA" ma:contentTypeVersion="0" ma:contentTypeDescription="Create a new document." ma:contentTypeScope="" ma:versionID="b4774e0d80621a2d16184ae5a3d5d6fb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d413257cd9829394d17656a545d5fa4e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0408CE6-E6DA-4C26-A357-60394A59D621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C084C9F5-5012-455F-931F-5F9F6A4F18D3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D99DB8DC-00B0-451D-A238-26DDB315ECF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Putih 03_v4</Template>
  <TotalTime>770</TotalTime>
  <Words>4335</Words>
  <Application>Microsoft Office PowerPoint</Application>
  <PresentationFormat>Widescreen</PresentationFormat>
  <Paragraphs>647</Paragraphs>
  <Slides>65</Slides>
  <Notes>61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65</vt:i4>
      </vt:variant>
    </vt:vector>
  </HeadingPairs>
  <TitlesOfParts>
    <vt:vector size="76" baseType="lpstr">
      <vt:lpstr>Abadi</vt:lpstr>
      <vt:lpstr>Arial</vt:lpstr>
      <vt:lpstr>Calibri</vt:lpstr>
      <vt:lpstr>Calibri Light</vt:lpstr>
      <vt:lpstr>Dubai</vt:lpstr>
      <vt:lpstr>Lato</vt:lpstr>
      <vt:lpstr>Lato Black</vt:lpstr>
      <vt:lpstr>Times New Roman</vt:lpstr>
      <vt:lpstr>Verdana</vt:lpstr>
      <vt:lpstr>Wingdings</vt:lpstr>
      <vt:lpstr>Office Theme</vt:lpstr>
      <vt:lpstr>Tata Kelola dan Audit TI dengan Cobit 2019 pada Era Industri 4.0  Sesi 2 – Cobit 2019</vt:lpstr>
      <vt:lpstr>PowerPoint Presentation</vt:lpstr>
      <vt:lpstr>Tata Kelola Teknologi Informasi</vt:lpstr>
      <vt:lpstr>IT Governance vs IT Management </vt:lpstr>
      <vt:lpstr>IT Governance vs IT Management </vt:lpstr>
      <vt:lpstr>PowerPoint Presentation</vt:lpstr>
      <vt:lpstr>Keselarasan Bisnis - TI</vt:lpstr>
      <vt:lpstr>IT Governance Principles</vt:lpstr>
      <vt:lpstr>Framework CoBIT 4.1</vt:lpstr>
      <vt:lpstr>IT Governance vs  IT Audit </vt:lpstr>
      <vt:lpstr>What is COBIT 2019?</vt:lpstr>
      <vt:lpstr>Why COBIT 2019?</vt:lpstr>
      <vt:lpstr>COBIT overview</vt:lpstr>
      <vt:lpstr>COBIT 2019</vt:lpstr>
      <vt:lpstr>COBIT 2019</vt:lpstr>
      <vt:lpstr>Prinsip Sistem Tata Kelola COBIT 2019 (Governance System Principles)</vt:lpstr>
      <vt:lpstr>Prinsip Kerangka Kerja Tata Kelola COBIT 2019 (Governance Framework Principles)</vt:lpstr>
      <vt:lpstr>Ruang Lingkup COBIT 2019 </vt:lpstr>
      <vt:lpstr>COBIT 2019 Core Model</vt:lpstr>
      <vt:lpstr>Tujuan Tata Kelola &amp; Management (Governance and  Management Objectives) </vt:lpstr>
      <vt:lpstr>COBIT 2019 Core Model (40 objectives)</vt:lpstr>
      <vt:lpstr>COBIT 2019 – Goals Cascade</vt:lpstr>
      <vt:lpstr>COBIT 2019 – Enterprise Goals</vt:lpstr>
      <vt:lpstr>COBIT 2019 – Alignment Goals</vt:lpstr>
      <vt:lpstr>Komponen COBIT 2019</vt:lpstr>
      <vt:lpstr>Komponen COBIT 2019</vt:lpstr>
      <vt:lpstr>Komponen COBIT 2019</vt:lpstr>
      <vt:lpstr>Komponen COBIT 2019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COBIT 2019 –  Example</vt:lpstr>
      <vt:lpstr>Apakah Performance Management itu?</vt:lpstr>
      <vt:lpstr>COBIT Performance Management (CPM)</vt:lpstr>
      <vt:lpstr>COBIT Performance Management (CPM)</vt:lpstr>
      <vt:lpstr>COBIT Performance Management (CPM)</vt:lpstr>
      <vt:lpstr>COBIT Performance Management (CPM)</vt:lpstr>
      <vt:lpstr>COBIT Performance Management (CPM)</vt:lpstr>
      <vt:lpstr>COBIT Performance Management (CPM)</vt:lpstr>
      <vt:lpstr>Terima Kasih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Template BG Putih</dc:title>
  <dc:creator>endro@informatika.org</dc:creator>
  <cp:lastModifiedBy>endro@informatika.org</cp:lastModifiedBy>
  <cp:revision>127</cp:revision>
  <dcterms:created xsi:type="dcterms:W3CDTF">2020-10-08T22:04:00Z</dcterms:created>
  <dcterms:modified xsi:type="dcterms:W3CDTF">2021-10-21T00:08:33Z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0x010100F5222FAF6978AC4998EB0EAE3DEB5ACA</vt:lpwstr>
  </property>
</Properties>
</file>